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ink/ink22.xml" ContentType="application/inkml+xml"/>
  <Override PartName="/ppt/notesSlides/notesSlide5.xml" ContentType="application/vnd.openxmlformats-officedocument.presentationml.notesSlide+xml"/>
  <Override PartName="/ppt/ink/ink2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5.xml" ContentType="application/inkml+xml"/>
  <Override PartName="/ppt/notesSlides/notesSlide10.xml" ContentType="application/vnd.openxmlformats-officedocument.presentationml.notesSlide+xml"/>
  <Override PartName="/ppt/ink/ink26.xml" ContentType="application/inkml+xml"/>
  <Override PartName="/ppt/notesSlides/notesSlide11.xml" ContentType="application/vnd.openxmlformats-officedocument.presentationml.notesSlide+xml"/>
  <Override PartName="/ppt/ink/ink2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9" r:id="rId3"/>
    <p:sldId id="1276" r:id="rId4"/>
    <p:sldId id="289" r:id="rId5"/>
    <p:sldId id="290" r:id="rId6"/>
    <p:sldId id="291" r:id="rId7"/>
    <p:sldId id="1280" r:id="rId8"/>
    <p:sldId id="1281" r:id="rId9"/>
    <p:sldId id="262" r:id="rId10"/>
    <p:sldId id="292" r:id="rId11"/>
    <p:sldId id="1282" r:id="rId12"/>
    <p:sldId id="263" r:id="rId13"/>
    <p:sldId id="293" r:id="rId14"/>
    <p:sldId id="294" r:id="rId15"/>
    <p:sldId id="295" r:id="rId16"/>
    <p:sldId id="296" r:id="rId17"/>
    <p:sldId id="266" r:id="rId18"/>
    <p:sldId id="297" r:id="rId19"/>
    <p:sldId id="267" r:id="rId20"/>
    <p:sldId id="298" r:id="rId21"/>
    <p:sldId id="299" r:id="rId22"/>
    <p:sldId id="300" r:id="rId23"/>
    <p:sldId id="301" r:id="rId24"/>
    <p:sldId id="302" r:id="rId25"/>
    <p:sldId id="1233" r:id="rId26"/>
    <p:sldId id="1235" r:id="rId27"/>
    <p:sldId id="1236" r:id="rId28"/>
    <p:sldId id="1237" r:id="rId29"/>
    <p:sldId id="1238" r:id="rId30"/>
    <p:sldId id="1239" r:id="rId31"/>
    <p:sldId id="1240" r:id="rId32"/>
    <p:sldId id="303" r:id="rId33"/>
    <p:sldId id="1259" r:id="rId34"/>
    <p:sldId id="1260" r:id="rId35"/>
    <p:sldId id="1261" r:id="rId36"/>
    <p:sldId id="1251" r:id="rId37"/>
    <p:sldId id="278" r:id="rId38"/>
    <p:sldId id="304" r:id="rId39"/>
    <p:sldId id="305" r:id="rId40"/>
    <p:sldId id="277" r:id="rId41"/>
    <p:sldId id="307" r:id="rId42"/>
    <p:sldId id="308" r:id="rId43"/>
    <p:sldId id="1252" r:id="rId44"/>
    <p:sldId id="1254" r:id="rId45"/>
    <p:sldId id="1257" r:id="rId46"/>
    <p:sldId id="1279" r:id="rId47"/>
    <p:sldId id="28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19:40.30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6051 11564 0,'0'11'16,"0"-11"-16,0 0 15,0 21 1,0 44-16,11 21 16,10 33-1,1 10-15,0 22 16,11 11-16,-1 21 15,1 12-15,-1 20 16,1 1 0,11 21-16,-1 22 15,-10-54-15,10-11 16,-10-32-16,0-32 16,-12-33-16,-10-33 15,0-10 1,0-32-16,-11-11 15,0-11-15,0 0 16,0-11 0,11-11-16</inkml:trace>
  <inkml:trace contextRef="#ctx0" brushRef="#br0" timeOffset="716.12">6464 11726 0,'-21'-11'15,"10"0"-15,-11 11 16,-11-11-16,-10 11 15,-1 0 1,1 0-16,10 0 16,11 0-16,11-11 15,0 1 1,33-1-16,65-22 16,98-31-16,55-12 15,32-10-15,11 10 16,-11 12-1,-33 21-15,22 32 16,-65 32-16,-22 33 16,-32 33-16,-12 42 15,23 76 1,-44 32-16,-22 22 16,-33 22-16,-21-22 15,-11-22 1,-1-21-16,1-33 15,-11-32-15,0-22 16,0-21-16,-11-32 16,11-22-1,-11-22-15,0-10 16,-11-22-16,0 0 16,0 0-1,-22-11-15,-21-11 16,-33-10-16,-55-22 15,-32-11-15,-33 1 16,-43-1 0,0 11-16,-55 22 15,33 21-15,22 11 16,21 0-16,33 11 16,22 10-1,11 12-15,32 10 16,33 11-16,22 0 15</inkml:trace>
  <inkml:trace contextRef="#ctx0" brushRef="#br0" timeOffset="1631.17">14550 11143 0,'0'0'0,"0"0"15,0 0 1,0 0-16,0 0 15,11 22-15,11 32 16,-1 43-16,23 32 31,10 22-31,12 54 0,21 22 16,0 10-16,0 43 16,-22-21-1,-10 0-15,-12-54 16,-10-21-16,-11-44 15,-1-22-15,-10-42 16,-11-33-16,0-21 16,0-22-1</inkml:trace>
  <inkml:trace contextRef="#ctx0" brushRef="#br0" timeOffset="2381.03">14441 11337 0,'0'0'16,"0"0"-16,0 0 16,0 0-1,22-11-15,65-10 16,131-33-16,43-43 15,33-33-15,-11 1 16,10 10 0,-20 11-16,-34 33 15,0 32-15,-43 32 16,-22 33 0,1 31-16,-45 45 15,-21 20-15,11 66 16,-33 42-16,-44 11 15,-21 1-15,-11 21 16,-11-54 0,0 0-16,0-11 15,11-43-15,11-22 16,-1-42-16,12-23 16,0-10-1,-1-21-15,1-12 16,0 1-16,-12-12 15,1-10-15,-22 0 16,0 0 0,-33 0-16,-97-10 15,-77-12-15,-76 1 16,11-1-16,-44 0 16,33 12-1,-10 10-15,53 0 16,33 10-16,-10 1 15,54 11 1,21 10-16,44 0 16,0 1-16</inkml:trace>
  <inkml:trace contextRef="#ctx0" brushRef="#br0" timeOffset="2857.3">14974 11995 0,'0'0'15,"0"0"-15,0 0 16,0 0 0,22 22-16,44 10 15,64 11-15,22-21 16,1-22-16,-23-11 15,-32-10 1,-11-1-16,-32 0 16,-23 12-16,-10-1 15,-22 11-15,-11 11 16,-21 32 0,-34 32-16,-42 33 15,-34 22-15,12 10 16,10-11-1,22-32-15,11-10 16,11-23-16</inkml:trace>
  <inkml:trace contextRef="#ctx0" brushRef="#br0" timeOffset="3649.1">6268 12707 0,'0'0'0,"0"0"16,0 0-16,0-11 15,44 1-15,65-12 16,54-21-1,44 0-15,0 0 16,-22 10-16,-33-10 16,-22 11-16,-42 10 15,-23 11 1,-33 1-16,-21 10 16,-11 0-16,-21 21 15,-45 44-15,-43 32 16,-32 32-1,-22 12-15,21-23 16,23-10-16,10 11 16,33-22-16,21-11 15,23-21 1</inkml:trace>
  <inkml:trace contextRef="#ctx0" brushRef="#br0" timeOffset="3979.3">7139 15738 0,'0'11'0,"0"-11"16,0 11-16,11 54 16,22 86-16,21 64 15,11 44-15,1-21 16,21 21-1,-11-55-15,-11-9 16</inkml:trace>
  <inkml:trace contextRef="#ctx0" brushRef="#br0" timeOffset="4489.6">7095 15566 0,'0'-11'15,"0"0"-15,0 0 16,11-10-16,44-33 16,86-54-16,44 0 15,11 11 1,22 0-16,-11 21 15,-22 44-15,-11 21 16,0 33 0,-33 32-16,-21 32 15,-11 33-15,21 53 16,-21 23-16,-11-1 16,-33-11-16,-21-10 15,-11-33 1,-22-11-16,-11 1 15,-11-44-15,0-21 16,-11-11 0,11-22-16,-11-10 15,1-12-15,-23 12 16,-32 0-16,-44-1 16,-76 1-1,-32-1-15,-1 1 16,1 0-16,32-12 15,43 1-15,23 0 16,54 0-16</inkml:trace>
  <inkml:trace contextRef="#ctx0" brushRef="#br0" timeOffset="4978.45">16357 14519 0,'-22'-10'0,"11"10"16,0 0 0,0 0-16,-11 21 31,-43 389-15,87 65-16,43-44 15,11-53 1,22-44-16,-11-75 15,-10-76-15</inkml:trace>
  <inkml:trace contextRef="#ctx0" brushRef="#br0" timeOffset="5552.86">16302 14379 0,'0'-11'0,"0"1"16,0 10-16,0-11 16,0 0-16,33-11 15,65-10 1,76-33-16,22-21 15,43-33-15,-10 1 16,32-12-16,-43 44 16,-23 32-1,12 43-15,-22 54 16,-22 55-16,-21 42 16,21 129-1,-32 23-15,-33 10 16,-44 0-16,-21-22 15,-11-42-15,-12-33 16,-10-33 0,-10-42-16,-1-33 15,0-33-15,-11-20 16,0-23-16,0-10 16,-21 0-1,-44-1-15,-55-10 16,-86 0-16,-12 0 15,-43 11-15,44 11 16,11 10 0,-1 22-16,44-11 15,22 11-15,43-21 16,22-1-16,0-21 16</inkml:trace>
  <inkml:trace contextRef="#ctx0" brushRef="#br0" timeOffset="5911.46">16259 15026 0,'0'0'16,"0"0"-16,0 0 15,0 0-15,0 0 16,0 0-16,21 11 15,88 11-15,65-1 16,11 1 0,33-11-16,-33-1 15,-22-10-15,-32 0 16,-33 0-16,-22 11 16,-33 0-1,-32 0-15,-11 43 16,-32 54-16,-55 21 15,-55 33-15,-21 0 16,0 0 0,10-11-16,1-22 15,11-10-15,10-33 16</inkml:trace>
  <inkml:trace contextRef="#ctx0" brushRef="#br0" timeOffset="6587.22">7640 16289 0,'-11'0'15,"11"-11"-15,0 0 16,0 0-16,0 0 15,21 1 1,45-12-16,43-10 16,43-12-16,0 1 15,1 11 1,-12 0-16,-10-1 16,-22 12-16,-33 10 15,-22 0-15,-10 0 16,-23 11-1,-10 0-15,-11 0 16,-11 22-16,-32 10 16,-66 44-16,-32 21 15,-66 22 1,11-22-16,33-11 16,10 0-16,12 0 15,10-10-15,33-22 16,44-11-16</inkml:trace>
  <inkml:trace contextRef="#ctx0" brushRef="#br0" timeOffset="8226.65">8924 12912 0,'-11'0'15,"11"0"-15,0 0 16,0 0-16,0-11 16,22 1-1,76-1-15,65-11 16,0 1-16,22-12 16,0-10-16,-22-11 15,-21 0 1,-1 0-16,-10 0 15,-33 11-15,-22 0 16,-33 11-16,-10-1 16,-11 1-1,0 0-15,-11-22 16,-11 0-16,-11-22 16,-11 1-16,0 10 15,-11 11 1,1 22-16,-23 10 15,-21 22-15,-22 54 16,0 43-16,0 65 16,22 32-1,44-10-15,42-23 16,34-10-16,43-10 16,33-12-1,32 0-15,0-10 16,-21-22-16,-22-10 15,-33-1-15,0 11 16,0 22-16,-21-22 16,-1-11-1,1-21-15,32-1 16,76-20-16,44-44 16,32-65-1,1-32-15,-34 0 16,-21 0-16,-21-1 15,-45 23-15,-32 21 16,-21 11 0,-23 11-16,-10-1 15,-11 1-15,10-11 16,23-33-16,32-64 16,11-43-1,-11-33-15,-33 11 16,-21 0-16,-33 11 15,-66 21-15,-42 44 16,-186-33-16,-22 65 16,-43 54-1,87 21-15,65 22 16,33-11-16,44 0 16,43-10-1,43-11-15,33-33 16,44-75-16,86-98 15,56-10-15,31-32 16,-32 53 0,-43 33-16,-44 54 15,-43 43-15,-33 43 16,-22 21-16,-66 23 16,-108 42-1,-119 76-15,21 32 16,-33 54-16,33 0 15,33 22 1,-11 43-16,21 22 16,66-1-16,44-10 15,53-1-15,45-42 16,43-1 0,21-31-16,23-34 15,10-31-15,11-22 16,11-22-16,55 11 15,-1-32 1</inkml:trace>
  <inkml:trace contextRef="#ctx0" brushRef="#br0" timeOffset="8724.99">12711 12761 0,'-11'-11'0,"0"1"16,11-1 0,0 0-16,0 0 15,33-21-15,65-33 16,98-21-1,10 10-15,34 12 16,-1 10-16,-21 21 16,21 12-16,-32 10 15,-22 11-15,0 0 16,0 0 0,-43 0-16,-23 0 15,-21 0-15,-11 0 16,0-11-16,0 0 15,-10 1 1</inkml:trace>
  <inkml:trace contextRef="#ctx0" brushRef="#br0" timeOffset="10690.18">14583 16116 0,'0'0'0,"0"-11"16,0 11-16,0-11 16,0 1-1,11-1-15,54-22 16,76-10-16,33 0 16,22 0-1,22 0-15,-22 10 16,-11 12-16,11-11 15,-22 10-15,-22 0 16,-21 1 0,10 10-16,-32 0 15,-22 0-15,-32 11 16,-23 0 0,-10 0-16,-11 0 15,0 0-15</inkml:trace>
  <inkml:trace contextRef="#ctx0" brushRef="#br0" timeOffset="25841.49">11655 12211 0,'-11'0'0,"1"0"16,-1-11-16,0 0 16,-11 1-16,-22-1 15,-10 0 1,-11 0-16,-11 11 16,-1 11-16,-10 11 15,-11 32-15,11-1 16,11 23-1,0 53-15,43 1 16,33 32-16,44-22 16,32-11-1,11-10-15,0-43 16,44 10-16,-1-32 16,-10-33-16,0-31 15,-22-23-15,0-32 16,-11-21-1</inkml:trace>
  <inkml:trace contextRef="#ctx0" brushRef="#br0" timeOffset="26524.16">12080 12880 0,'0'0'16,"0"0"-1,0-11-15,0 0 16,0 0-16,0 1 16,0-1-16,11-11 15,-11-10 1,0 10-16,0 1 15,-11-1-15,0 11 16,-11 1-16,0 10 16,1 0-1,-1 21-15,0 22 16,11 33-16,22 32 16,33 10-16,10 1 15,0-22 1,1-21-16,-1-22 15,1-11-15,-1-11 16,0-10-16,12-22 16,-12-22-1,1-10-15,-12-1 16,-10-10-16,-1 0 16,-10-11-16,-11 11 15,0 11 1,-11 10-16,0 11 15,0 0-15,0 11 16,11 33 0,11 21-16,-1 32 15,1 22-15</inkml:trace>
  <inkml:trace contextRef="#ctx0" brushRef="#br0" timeOffset="27207.24">9131 15857 0,'-11'0'0,"11"-11"15,0 0 1,11 1-16,32-1 16,44-11-16,33 1 15,43 10-15,11-11 16,11 1 0,0-1-16,-22 1 15,-21-12-15,-22 12 16,-12-1-16</inkml:trace>
  <inkml:trace contextRef="#ctx0" brushRef="#br0" timeOffset="28655.48">11753 15221 0,'-22'-11'16,"12"0"-16,-12 11 16,-33-11-16,-21 0 15,-11 11-15,-11 11 16,-22 22-1,-21 31-15,0 33 16,21 11-16,11 22 16,33-22-16,32-11 15,23-11 1,42-21-16,34-33 16,86-10-16,77-55 15,10-21 1,-21-10-16,-33 20 15,-32 12-15,-12 32 16,-10 22-16,-33 32 16,-11 32-16,11 43 15,-10 33 1,-12 0-16,0-11 16,11-22-16,11-32 15,44 1-15,21-23 16,33-21-1,-11-43-15,-10-11 16,-1-22-16,-11 1 16,-21-1-1,-33 1-15,-11 10 16,-22 0-16,0 11 16,1 0-16,10 0 15,-11-11 1,1-10-16,-1-23 15,0-20-15,22-44 16,11-32-16,0-11 16,0-44-1,-22 12-15,-21 21 16,-23 0-16,-21 22 16,-11 11-16,-22 42 15,-32 23 1,-44-1-16,-43 11 15,-34 22-15,-31 21 16,32 11-16,21-11 16,12-10-1,-1-23-15,33-10 16,11-10-16,33-1 16,0-10-16,10-1 15,1-10 1,0-1-16,-1 23 15,-21-1-15,-22 11 16,-11 22-16,-32 21 16,-12 22-1,1 21-15,0 22 16,-12 11-16,12-1 16,11-10-16,-1 0 15,33-11 1,-10 1-16,-1-1 15,22 0-15,22 0 16,0 0-16,21 0 16,-10 22-1,0 21-15,10 11 16</inkml:trace>
  <inkml:trace contextRef="#ctx0" brushRef="#br0" timeOffset="30437.15">13146 15048 0,'-11'0'15,"0"-11"1,1 11-16,-1-11 16,0 1-16,0-1 15,0 0-15,0-11 16,0-10-1,0 11-15,-10-12 16,-1 12-16,0-1 16,-11 0-1,-32 22-15,-11 11 16,0 22-16,0 21 16,10-1-16,1 34 15,11-1 1,21 11-16,11 11 15,22 0-15,11-11 16,22-11-16,21-21 16,22 0-16,22-1 15,11-20 1,22-23-16,10-32 16,-10-21-16,-1-22 15,-10-11-15</inkml:trace>
  <inkml:trace contextRef="#ctx0" brushRef="#br0" timeOffset="30889.27">13952 15706 0,'21'0'16,"-21"-11"-16,0 11 15,22-11 1,32 1-16,34-12 15,20 0-15,-10 1 16,-11-1 0</inkml:trace>
  <inkml:trace contextRef="#ctx0" brushRef="#br0" timeOffset="31220.3">14256 15620 0,'-11'0'16,"0"0"-16,1 0 16,-1 0-16,0 0 15,11 0 1,0 0-16,0 21 16,22 33-16,32 33 15,11 42-15,1 0 16,-12 1-1,0 21-15</inkml:trace>
  <inkml:trace contextRef="#ctx0" brushRef="#br0" timeOffset="32255.16">21689 11974 0,'-43'-11'16,"32"0"-16,-22 11 15,-32 0-15,-44 11 16,-22 10-16,12 1 15,-1 21 1,11 11-16,-11 32 16,1 22-16,-12 54 15,22 32 1,44 0-16,43 11 16,55 0-16,43-10 15,22-23 1,11-32-16,21-21 0,77 0 15,-22-65 1,0-44-16,11-53 16,-33-32-16</inkml:trace>
  <inkml:trace contextRef="#ctx0" brushRef="#br0" timeOffset="32902.31">22505 13247 0,'0'0'16,"0"0"0,0 0-16,0-11 15,-11 0-15,11 0 16,0-10-16,-11-12 16,1-21-1,-12-10-15,-11-1 16,-10 0-16,-1 22 15,1 11-15,-1 10 16,1 22 0,-1 11-16,0 32 15,-10 76-15,11 21 16,21 11 0,22-11-16,11-10 15,0-23-15,10-20 16,12-33-16,0-22 15,21-10 1,11-12-16,1-20 16,-1-12-16,-11-10 15,-10-1 1,-22 1-16,-1 0 16,1-1-16,-11 12 15,-11 10-15,0 0 16,0 0-1,0 11-15,0 33 16,0 31-16,0 55 16,0 10-1,0 1-15,22-1 16,0-32-16</inkml:trace>
  <inkml:trace contextRef="#ctx0" brushRef="#br0" timeOffset="33568.56">23506 12502 0,'0'0'15,"0"0"1,0 0-16,0 0 15,0 0-15,22 0 16,33 0-16,53 0 16,56-11-1,-1-10-15,-11-1 16,-21-10-16,-1 10 16,-32 1-1,-21-1-15,-23 11 16</inkml:trace>
  <inkml:trace contextRef="#ctx0" brushRef="#br0" timeOffset="33818.68">23615 13096 0,'-22'10'0,"12"-10"16,-1 0-16,0 0 15,11 11-15,0 0 16,22 0 0,65-1-16,98-20 15,11-33 1,-1-1-16,12-10 16,-33 11-16,-32 0 15,-12-11-15,-43 11 16</inkml:trace>
  <inkml:trace contextRef="#ctx0" brushRef="#br0" timeOffset="34241.47">23866 11510 0,'-22'-22'0,"11"11"16,0 1-16,-11-23 15,-21-10 1,-1-11-16,-10-21 15,10-12-15,22-10 16,22 0-16,22 0 16,11 22-1,0 10-15,10 22 16,1 10-16,-1 23 16,1 10-1,-12 21-15,1 22 16,10 44-16,1 31 15,-22 12-15,-11-12 16,-11-10 0</inkml:trace>
  <inkml:trace contextRef="#ctx0" brushRef="#br0" timeOffset="34383.71">24290 12189 0,'0'0'0,"0"0"16,0 0-16,0-10 15</inkml:trace>
  <inkml:trace contextRef="#ctx0" brushRef="#br0" timeOffset="35203.01">26934 11477 0,'-21'0'16,"10"-10"-16,0-1 15,0 0-15,0 0 16,-11 1 0,1-12-16,-12-10 15,0-1-15,1 1 16,-12-11-16,-21 0 15,-11-1 1,-11 23-16,0 21 16,10 32-16,1 22 15,-11 65 1,11 21-16,22 22 16,21 21-16,11 1 15,11-23 1,22-20-16,11 20 15,21-20-15,12-23 16,10-21-16,22-21 16,33-1-1,10-31-15,1-34 16,21-31-16,-10-33 16,-11-11-16,-34 0 15,-9-21 1,-1 0-16</inkml:trace>
  <inkml:trace contextRef="#ctx0" brushRef="#br0" timeOffset="35683.11">27250 12276 0,'0'0'16,"0"0"-1,0 0-15,0-11 16,44 0-16,43-10 16,43-12-16,12 1 15,32-22 1,-33 11-16,-10-11 16,-11 0-16</inkml:trace>
  <inkml:trace contextRef="#ctx0" brushRef="#br0" timeOffset="35932.51">27718 12243 0,'0'11'0,"0"-11"15,0 0-15,0 11 16,11 32 0,11 43-16,21 44 15,-10-1-15,-1 1 16,-10-12-16,0-21 16,11-10-1</inkml:trace>
  <inkml:trace contextRef="#ctx0" brushRef="#br0" timeOffset="-189021.28">21558 15285 0,'11'-10'0,"-11"-1"16,11 0-16,44-11 15,75-10-15,44-22 16,55-21 0,-33-1-16,0 1 15,10 10-15,-31 11 16,-23 0-16,0 11 15,1-11 1</inkml:trace>
  <inkml:trace contextRef="#ctx0" brushRef="#br0" timeOffset="-188430.79">26673 14045 0,'-11'-11'0,"1"11"16,10-11-16,0 11 15,0-11-15,0 1 16,32-12 0,55-21-16,66-22 15,53-32-15,12 0 16,-11 0 0,32 0-16,1 0 15,-12 10-15</inkml:trace>
  <inkml:trace contextRef="#ctx0" brushRef="#br0" timeOffset="-172954.22">21667 11477 0,'-32'-32'0,"21"21"16,-11-10-16,-11-12 16,-43-21-16,-22-10 15,-22 21-15,1 10 16,-1 33 0,0 33-16,-21 42 15,-1 55-15,-21 74 16,11 88-1,43 10-15,11 32 16,44 11-16,21-10 16,44-12-16,22-21 15,21-10 1,11-23-16,11-64 16,11 0-16,33-21 15,11-33 1,-1-22-16,44 22 15,33-21-15,-11-33 16,11-22-16,11-21 16,-23-43-1,-10-22-15,0-32 16,-32-33-16,-33-21 16,-23-11-16,23-43 15,0-54 1,-22-10-16,-22-23 15,-22-31-15,-32 21 16,-22-54 0,-11 32-16,-10-21 15,-12 21-15,0 22 16,-10 21 0,-23 22-16,1 33 15,-11-1-15,0 33 16,-11 32-16,-22 11 15,-43-11 1,-23 11-16,-31 11 16,-12 21-16,33 22 15,-33 21-15,22 33 16,22 32 0</inkml:trace>
  <inkml:trace contextRef="#ctx0" brushRef="#br0" timeOffset="-171588.42">28121 10032 0,'-77'-43'0,"67"32"15,-34-21-15,-43-22 16,-54-22 0,-34 1-16,12 21 15,0 32-15,-33 22 16,11 43-16,11 33 16,-11 32-16,-11 32 15,22 43 1,11 55-16,21 42 15,22 22-15,33 22 16,22-1 0,32 12-16,33-33 15,11 0-15,33-11 16,21-10-16,11-22 16,11-22-1,0-11-15,1 1 16,20-22-16,12-22 15,11-21 1,-1-22-16,23-10 16,32-12-16,-11-53 15,-11-33-15,22-32 16,-22-54 0,-21-32-16,-1-32 15,12-33-15,10-65 16,-22-22-1,-32-10-15,-11-21 16,-22 21-16,-11-33 16,-10 33-16,-33-22 15,-22 33 1,-33-33-16,-21 33 16,-23-11-16,-21-22 15,11 33-15,-21-33 16,-1 44-1,-11-1-15,0 22 16,12 33-16,-1 31 16,-22 12-1,-10 10-15,-1 33 16,-10 32-16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45:41.58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2971 2201 0,'-33'21'0,"22"-21"0,-10 22 16,-23 53-1,-32 76-15,11 65 16,21 0-16,22 21 16,33 22-1,22 21-15,10 22 16,1 33-16,-1 10 16,1-11-16,0-10 15,-12-44 1,1-42-16,-11-55 15,-12-43-15,1-32 16,-11-32-16,0-33 16,0-21-1,0-22-15,-11 0 16</inkml:trace>
  <inkml:trace contextRef="#ctx0" brushRef="#br0" timeOffset="271.39">2351 3959 0,'0'0'0,"0"-11"16,0 11-16,11-11 15,54 1 1,55-1-16,65-22 16,10-10-16,1-11 15,11 0-15,-11-10 16,-33-1 0,-32 0-16,-1 11 15</inkml:trace>
  <inkml:trace contextRef="#ctx0" brushRef="#br0" timeOffset="515.38">3994 4002 0,'11'11'0,"-11"-11"15,11 0-15,43 11 16,44-1-16,33-10 16,-12 0-1,1-10-15,-22-1 16,-33 11-16,-32 0 16</inkml:trace>
  <inkml:trace contextRef="#ctx0" brushRef="#br0" timeOffset="656.16">4190 5210 0,'22'-11'0,"-22"1"16,10-1-16,34-22 15,65-31-15</inkml:trace>
  <inkml:trace contextRef="#ctx0" brushRef="#br0" timeOffset="1681.46">6475 3991 0,'0'-11'16,"0"1"-16,0-1 16,0 0-16,0-10 15,-11-12 1,-21 1-16,-12-11 15,-21-1-15,-22 23 16,0 21-16,10 21 16,12 23-1,-11 42-15,22 54 16,43 11-16,22-21 16,21-23-16,1-20 15,0-33 1,-1-22-16,1-10 15,10-22-15,1-11 16,-11-21-16,10-22 16,1-22-1,-12-10-15,1 10 16,0 22-16,-12 11 16,12 11-16,21 21 15,1 11 1,21 22-16,11 21 15,33 21-15,10-20 16,-32-12-16,0-21 16,-11-33-1,-21-21-15,-1-32 16,11-66-16,-11-20 16,-10-44-16,-23-11 15,-21 0 1,-22 22-16,-10 32 15,-12 33-15,0 53 16,12 33-16,10 32 16,0 11-1,0 33-15,11 74 16,33 44-16,-1 0 16,1-10-1,10-12-15,-10-10 16,0-33-16,-12-21 15,1-22-15,0-11 16,11-10 0,21-11-16,44-11 15,33-11-15,-12-11 16,1 12 0,-33 10-16,-11 10 15,-21 1-15,-23 11 16,-10 10-16,-11 22 15,-11 0-15,-22 0 16,-10-11 0,-1-21-16,-22-1 15,-21 1-15,-22-22 16,0-33-16,33-21 16,0-21-1</inkml:trace>
  <inkml:trace contextRef="#ctx0" brushRef="#br0" timeOffset="2015.6">9511 3031 0,'-10'-21'15,"10"10"1,-11 0-16,0 11 16,0 0-16,-22 0 15,-32 11-15,-11 21 16,-11 1 0,11-1-16,10 11 15,23 0-15,-1 22 16,22 0-16,22-1 15,22 1 1,33 0-16,64 10 16,23-32-16,21-32 15,22-22-15,-22-32 16,-21-11 0,-12-21-16,-10-1 15</inkml:trace>
  <inkml:trace contextRef="#ctx0" brushRef="#br0" timeOffset="2314.07">10230 2761 0,'21'0'0,"-21"0"16,22 0-16,33-10 15,64-1-15,23-21 16,21-1 0,0-10-16,-32 0 15,-1 0-15,-21-11 16,0 11-16,-22 0 15</inkml:trace>
  <inkml:trace contextRef="#ctx0" brushRef="#br0" timeOffset="2581.86">10752 2168 0,'0'0'0,"0"0"15,0 0 1,11 11-16,22 32 16,21 43-16,11 22 15,1 22-15,-1-1 16,-11 33-1,-10-11-15,-12 11 16,1 0-16,0-22 16</inkml:trace>
  <inkml:trace contextRef="#ctx0" brushRef="#br0" timeOffset="3246.3">12831 1435 0,'-11'-11'0,"11"11"16,0 0-16,0 0 16,0 11-16,11 32 15,21 65-15,1 32 16,0 11-1,-1 11-15,-10-11 16,-11-11-16,-11-11 16,0-42-16,0-1 15,0-21 1,0-22-16,0-11 16,0-21-16,0 0 15,0-11 1,0-11-16,22-11 15,21-21-15,22-21 16,22-12-16,22 11 16,-11 33-16,22 32 15,-22 22 1,-11 32-16,-22 10 16,1 23-16,-23 20 15,-32-20 1,-44-12-16,-10-10 15,-12-11-15,-21-11 16,0-11-16,0-21 16,0-22-1,10-32-15,12-11 16,-11-54-16</inkml:trace>
  <inkml:trace contextRef="#ctx0" brushRef="#br0" timeOffset="3512.65">14213 1143 0,'11'0'16,"-11"0"-16,0 0 15,10 11-15,23 22 16,32 31-16,12 44 16,-12 22-1,-22-1-15,-10 1 16,0-23-16,-12 1 16,-10-11-16</inkml:trace>
  <inkml:trace contextRef="#ctx0" brushRef="#br0" timeOffset="4178.84">16128 2276 0,'0'-11'0,"0"1"16,0-1-16,-11 0 16,0 0-1,0 0-15,-21-10 16,-23-12-16,-10 1 16,-11 0-1,0 21-15,-1 11 16,-10 21-16,11 12 15,11 10-15,0 43 16,32 22 0,22 11-16,33-22 15,11-11-15,10-21 16,11-22-16,12-11 16,21-21-1,11-43-15,21-33 16,-10-21-16,-22-11 15,11-43-15,-22-1 16,-21-21 0,-33 11-16,-22 0 15,-11 11-15,-22 32 16,-10 11-16,-1 22 16,1 21-1,-1 21-15,0 12 16,12 10-16,-1 11 15,11 22 1,1 53-16,21 55 16,11 42-16,21 1 15,12 10-15,-1 11 16,1-10-16,-1-22 16,1-1-1,-1-10-15,-10-21 16,11-33-16</inkml:trace>
  <inkml:trace contextRef="#ctx0" brushRef="#br0" timeOffset="4528.22">17314 2470 0,'0'0'15,"0"0"-15,0-11 16,0 11-16,22 0 15,22-10 1,43-1-16,54-11 16,11-21-16,23 0 15,31-11-15,-10-11 16,-33 11 0,1 0-16,-23 1 15</inkml:trace>
  <inkml:trace contextRef="#ctx0" brushRef="#br0" timeOffset="4804.22">17978 1748 0,'0'0'0,"0"0"16,0 0-16,0 21 15,0 33-15,22 54 16,10 32 0,12 22-16,-11 11 15,10-12-15,1-10 16,10 0-16,-10-32 15</inkml:trace>
  <inkml:trace contextRef="#ctx0" brushRef="#br0" timeOffset="5262.46">20601 1737 0,'11'-22'0,"-11"11"16,-11 1-16,0-1 15,0 0 1,0 0-16,-22 0 16,-10 1-16,-22-1 15,-22 11-15,-11 21 16,11 23 0,10 10-16,1 32 15,22 32-15,43 1 16,33 11-1,32-23-15,11-9 16,22-23-16,44 11 16,54-32-16,-11-43 15,22-43 1,11-33-16,-33-32 16,0-33-16</inkml:trace>
  <inkml:trace contextRef="#ctx0" brushRef="#br0" timeOffset="5511.13">21852 885 0,'0'0'0,"-11"0"16,1 0-16,-1 21 15,0 44-15,0 64 16,0 55 0,0-1-16,-11 11 15,1-21-15,-1-11 16,0-22-16</inkml:trace>
  <inkml:trace contextRef="#ctx0" brushRef="#br0" timeOffset="6083.09">23398 2017 0,'10'-21'16,"-10"10"-16,0 0 15,0 0 1,-10-21-16,-12-22 16,-11-11-16,-10 1 15,-12-1 1,-32 0-16,-33 0 16,12 33-16,10 21 15,22 22 1,21 21-16,1 22 15,-1 54-15,23 22 16,32-12-16,11-21 16,10-21-1,23-22-15,21-11 16,33-11-16,33-42 16,-12-34-16,-10-31 15,11-22 1,-11-22-16,0-32 15,-22-11-15,-22-10 16,-22 10-16,-32 11 16,-11 11-1,-11 43-15,-10 21 16,-1 22-16,11 22 16,0 21-1,0 11 1,-11 54-16,1 108 0,-1 118 15,22 55 1,11 74-16,11 55 16</inkml:trace>
  <inkml:trace contextRef="#ctx0" brushRef="#br0" timeOffset="8476.06">3613 4444 0,'0'11'0,"0"-11"16,0 0 0,0 0-16,22 11 15,21 0-15,33-11 16,44-22 0,11-21-16,10-33 15,1-21-15,10-21 16,0 10-1,-10 11-15,-22 10 16,-22 23-16,-11-1 16,-11 22-16,-11 21 15</inkml:trace>
  <inkml:trace contextRef="#ctx0" brushRef="#br0" timeOffset="8924.15">3733 5480 0,'-22'0'0,"11"0"16,0 0-16,0 0 16,0 0-1,11 0-15,0-11 16,0 0-16,22-10 15,33-22-15,64-33 16,23-10 0,10-11-16,1 10 15,32-10-15,0 0 16,-22 0-16,-11 11 16,33 0-1,-33 10-15,-10 0 16,10 1-16</inkml:trace>
  <inkml:trace contextRef="#ctx0" brushRef="#br0" timeOffset="11485.78">17619 5059 0,'0'0'0,"0"0"0</inkml:trace>
  <inkml:trace contextRef="#ctx0" brushRef="#br0" timeOffset="15886.18">17826 6073 0,'0'0'0,"-11"0"0,0 0 16,0 0-16,11 0 15,-11 0-15,11 11 16,0 0 0,-11 10-16,11 12 15,0 10-15,0 0 16,11 0-1,0 0-15,0 0 16,0-10-16,0-12 16,-11-10-16,0 0 15,0-11 1,0 0-16,0 0 16,11-11-16,10-10 15,1-12-15,22-32 16,10-21-1,0-11-15,23-43 16,10 10-16,0 12 16,0 10-1,-11 11-15,-11 10 16,1 12-16,-12 10 16</inkml:trace>
  <inkml:trace contextRef="#ctx0" brushRef="#br0" timeOffset="38497.25">3559 7551 0,'-11'-32'0,"11"21"16,-11 0-16,0-21 16,0-22-16,-11-11 15,1-11 1,-12 1-16,0-1 16,1 12-16,-12 10 15,11 21 16,1 23-15,-1 31-16,-21 98 16,32 64-16,33 33 15,11 0 1,21 21-16,-10 0 16,-1 1-16,1-23 15,-11-10-15,0-32 16,-1-11-1,1-33-15,0-21 16,0-22-16,-11-32 16,-1-10-1,-10-12-15,0-21 16</inkml:trace>
  <inkml:trace contextRef="#ctx0" brushRef="#br0" timeOffset="38697.49">3134 8878 0,'0'0'16,"0"-11"-16,0 0 15,0 0 1,22 1-16,32-23 15,55-31-15,33-23 16</inkml:trace>
  <inkml:trace contextRef="#ctx0" brushRef="#br0" timeOffset="39230.54">4538 7583 0,'-11'0'15,"0"0"-15,0 0 16,1 0-16,-1 22 16,0 43-16,0 21 15,0 43 1,11 1-16,0-1 15,0-21-15,0 0 16,-11-22-16,11-10 16,-11-11-1,11-12-15,-11-9 16,11-23-16,-11-10 16,1-11-16,10 0 15,0-11 1,0 0-16,0-21 15,10-33-15,12-10 16,11-1 0,10 12-16,23-1 15,21 22-15,0 21 16,-11 33-16,-11 21 16,-10 22-16,-1 43 15,-10 22 1,-33-33-16,-33 1 15,-11-23-15,-21-10 16,-44 0-16,-22 0 16,11-22-1,11-21-15</inkml:trace>
  <inkml:trace contextRef="#ctx0" brushRef="#br0" timeOffset="47129.71">22233 5566 0,'33'-11'15,"-33"1"1,22-1-16,21 11 16,12 11-16,-1-1 15,-11 12-15,-10 10 16,-11 33-1,-22 43-15,-55 11 16,-53 21-16,-77 32 16,-98 55-16,-76 32 15,10-22 1,-42 33-16,42-11 16,-42 32-16,10-11 15,32-10 1,1 11-16,65-44 15,33 0-15,21-21 16,44 0 0,66-22-16,42-22 15,34-31-15,43-12 16,11 1-16,0-23 16,10-10-16,-10 11 15,-11 0 1,-32 22-16,-34 10 15,-42 43-15,-34 33 16,-10 11 0,-1 31-16,34-31 15,32-1-15,43 1 16,33-11-16,44-11 16,43-22-1,22-10-15,22-11 16,10-1-16,23 1 15,10 11 1,-11-1-16,-10 22 16,-12 1-16,1-1 15,-11 0-15,-1-32 16,1 0 0,11-33-16,21 11 15,55-10-15,54-33 16,22-32-1,43-33-15,44-32 16,0-22-16,33-10 16,-22 0-16,-33-1 15,0 1 1,-54 21-16,-33 0 16,-32 0-16,-22 11 15,-22 0 1,-11 0-16,-22 11 15,1 11-15,32-1 16,-11-10-16,22 11 16,-1-11-1,-10-1-15,33 1 16,-11 0-16,0 0 16,32-11-1,-32 0-15,0-11 16,-12-11-16,-10 12 15,-21-12-15,10-10 16,-22-12 0,-21-9-16,-1-23 15,12 1-15,-12-1 16,-10-10-16,-22-1 16,0-10-1,22-21-15,-11 10 16,-11 0-16,-1 0 15,12-21-15,0 10 16,0 0 0,-22 22-16,0 11 15,-11 0-15,-10-1 16,-1-10 0,-11 22-16,1-1 15,10 1-15,-11 10 16,-10 0-1,-1 1-15,-10-1 16,-11-11-16,-11-10 16,-11-11-16,-22 0 15,-11-11 1,1-11-16,-1-10 16,0-1-16,12-10 15,10 0-15,0 0 16,0 0-1,-11-1-15,-10-21 16,-12 11-16,-21 0 16,-22-21-1,-22 10-15,-22 0 16,-10 0-16,-12 1 16,-10-1-1,11 11-15,10 11 16,23-22-16,32 22 15,21-1-15,12 1 16,10-11-16,1 0 16,10-11-1,1-32-15,-1 0 16,22 0-16,-11-11 16,11 21-16,-10 33 15,-12 0 1,-11 11-16,-10 11 15,-33 21-15,-44-11 16,-21 11 0,-44-10-16,-11-1 15,1 22-15,-34 0 16,12 10 0,-1 23-16,-10 10 15,21 11-15,11 0 16,0 10-1,22 1-15,11 10 16,-32-10-16,21 21 16,-22-10-16,-11 21 15,22-11-15,0 11 16,0 0 0,44 0-16,22 0 15,-1 0-15,22 0 16,11 0-1,22-11-15,22 0 16,10-10-16,22-1 16,1 0-16,10-10 15,11-11 1,11-22-16,21 0 16</inkml:trace>
  <inkml:trace contextRef="#ctx0" brushRef="#br0" timeOffset="47855.16">25346 4962 0,'0'-11'15,"0"11"-15,0-11 16,0 1 0,0-1-16,0 0 15,10-10-15,12-12 16,11-32-16,0-10 15,-1-22 1,-21 0-16,0 0 16,-22 0-16,-11 21 15,1 22 1,-12 11-16,0 21 16,-10 1-16,-12 10 15,1 22 1,-1 21-16,1 22 15,0 32-15,21 22 16,22 33-16,22 10 16,22 10-1,21 1-15,22 0 16,-10 0-16,-12-22 16,0 11-16,-10-11 15,-11-10 1,-12-1-16,-10-32 15,0 0-15,-11-21 16,0-11 0,0-22-1,0-22-15</inkml:trace>
  <inkml:trace contextRef="#ctx0" brushRef="#br0" timeOffset="48138.39">24747 5598 0,'-11'0'0,"11"-10"15,0 10-15,0 0 16,0 0-16,22-11 15,65-11 1,54-10-16,12-22 16,-1-11-16,-21-10 15,21-11-15,-21 21 16,-33 11 0</inkml:trace>
  <inkml:trace contextRef="#ctx0" brushRef="#br0" timeOffset="48953.16">26945 4714 0,'0'0'15,"0"0"-15,0 0 16,0 0 0,0 22-16,11 31 15,0 12-15,0 21 16,0 1-16,0 31 16,0-10-1,0 0-15,-11-11 16,0 11-16,-11-11 15,-11 0 1,11-21-16,-11-11 16,11-22-16,0-11 15,1-21-15,-1-11 16,11 0 0,0-11-16,0 0 15,11-32-15,21-22 16,1-10-16,21-22 15,1 10 1,10 12-16,55-33 16,10 11-16,1 32 15,-33 22 1,0 22-16,-22 21 16,-11 10-16,-10 12 15,-23 10 1,1 11-16,-11 11 15,-22 0-15,-11 0 16,-22 0-16,1 0 16,-12-11-1,-21 0-15,-33 11 16,-44-10-16,12-12 16,10-21-16,11-1 15,11-10 1,22 0-16,0-10 15,0-1 1,21-11-16</inkml:trace>
  <inkml:trace contextRef="#ctx0" brushRef="#br0" timeOffset="49270.01">27696 4239 0,'11'-10'0,"-11"10"16,0 0-16,0 0 15,11 10 1,33 44-16,32 54 16,22 22-16,10 21 15</inkml:trace>
  <inkml:trace contextRef="#ctx0" brushRef="#br0" timeOffset="56032.67">13701 6645 0,'-11'-11'0,"-10"-11"0,10 12 15,0-1-15,0 0 16,0 11 0,11 0-16,0 11 15,22 21-15,32 55 16,11 42 0,12 22-16,-1 11 15</inkml:trace>
  <inkml:trace contextRef="#ctx0" brushRef="#br0" timeOffset="57079.74">19306 6602 0,'-33'-11'0,"22"0"16,0 0-16,0 1 15,-10 10-15,-12 0 16,-10 10 0,-1 12-16,0 10 15,1 33-15,-1 43 16,12 21-1,32 22-15,32-10 16,12-12-16,10-21 16,1-22-16,21-21 15,44-11-15,-1-43 16,1-33 0,-22-32-16,-11-21 15,-11-22-15,11-33 16,0-21-16,-32-11 15,-23 11 1,-21 11-16,-32 11 16,-23 21-16,-10 11 15,-12 21-15,1 11 16,-33 1 0,-22 20-16,1 34 15,21 20-15,0 23 16,0 32-16,0 21 15,-22 54 1,22 22-16</inkml:trace>
  <inkml:trace contextRef="#ctx0" brushRef="#br0" timeOffset="75728.45">10241 9245 0,'0'-22'0,"0"11"16,0 0-16,0-10 15,10-12 1,12-10-16,33-11 16,21-10-16,33-12 15,21 1-15,23-1 16,21 11-1,0 1-15,33 10 16,-12 0-16,-10 21 16,-21 12-1</inkml:trace>
  <inkml:trace contextRef="#ctx0" brushRef="#br1" timeOffset="89584.61">11089 7853 0,'0'0'0,"-11"0"0,11 0 16</inkml:trace>
  <inkml:trace contextRef="#ctx0" brushRef="#br1" timeOffset="143419.37">27217 10733 0,'0'0'0</inkml:trace>
  <inkml:trace contextRef="#ctx0" brushRef="#br1" timeOffset="195682.21">8858 8662 0,'0'0'0,"0"0"15,0 0-15,0 0 16,0 0-16,0 0 15,0 0-15,0 0 16,0 22 0,11 10-16,0 11 15,11 22-15,0 10 16,0 12-16,10 21 16,-10-11-1,0-11-15,-1-21 16,1-11-16,-11-22 15</inkml:trace>
  <inkml:trace contextRef="#ctx0" brushRef="#br1" timeOffset="196714.26">13103 8522 0,'-11'0'15,"0"-11"-15,0 0 16,0 0-16,0 1 16,-11-1-1,1 0-15,-1 0 16,0 1-16,0 10 16,1 0-16,10 0 15,-11 10 1,0 33-16,0 11 15,1 22-15,10-1 16,11 1 0,0-11-16,11-11 15,0-11-15,10-11 16,1-21-16,11 0 16,10-11-1,23-22-15,-1-10 16,0-11-16,0-22 15,-10 0-15,-1 0 16,-10-10 0,-12-1-16,-10 12 15,-11-1-15,-11 0 16,-11 11 0,-11 11-16,-32 11 15,-33-1-15,-11 23 16,-11 20-16,11 23 15,11 10 1,0 11-16,11 11 16,11-1-16</inkml:trace>
  <inkml:trace contextRef="#ctx0" brushRef="#br1" timeOffset="198087.31">5605 9870 0,'0'-21'16,"-11"10"-1,11 0-15,0 0 16,0-21-16,0-11 16,0-22-16,0 0 15,-11 1 1,0-1-16,0 0 16,0 11-16,0 0 15,-11 22 1,12 10-16,-1 12 15,0-1-15,0 11 16,0 0-16,0 21 16,0 44-1,11 21-15,0 33 16,0 10-16,11 12 16,0-12-16,0 1 15,0-12 1,0 1-16,0-11 15,-11-22-15,0-21 16,0-11 0,0-11-16</inkml:trace>
  <inkml:trace contextRef="#ctx0" brushRef="#br1" timeOffset="201244.2">2187 14563 0,'-10'0'16,"-1"0"-16,0-11 16,0 0-1,0 0-15,11 0 16,0-10-16,0-33 15,0-22 1,11-21-16,-11 11 16,0 0-16,0 10 15,-11 11-15,0 12 16,-11 20 0,1 22-16,-12 1 15,0 20-15,1 12 16,-12 43-1,-10 32-15,10 32 16,22 11-16,12 11 16,20 22-16,23 0 15,11-1 1,21 1-16,11 10 16,-11-21-16,1-22 15,-12-10 1,0-22-16,1-22 15,-1 0-15,-10-21 16,-12 0-16,-10-22 16,-11-11-1,0-10-15,-11-11 16</inkml:trace>
  <inkml:trace contextRef="#ctx0" brushRef="#br1" timeOffset="201479.01">1676 15404 0,'0'0'0,"-11"0"15,11 0-15,0 0 16,0 0-16,33-11 15,21 0-15,44-21 16,22-11 0,10 0-16,12-11 15,-12 11-15</inkml:trace>
  <inkml:trace contextRef="#ctx0" brushRef="#br1" timeOffset="201943.07">3406 15361 0,'-11'-11'0,"0"0"16,1 0-16,-1 1 16,0-1-16,-11 0 15,0 0 1,-10 1-16,-1-1 15,11 11-15,-10 11 16,-1 10 0,0 33-16,12 32 15,21 1-15,10 10 16,12-22-16,11-10 16,10-11-16,34 0 15,53-22 1,1-32-16,-1-43 15,12-32-15</inkml:trace>
  <inkml:trace contextRef="#ctx0" brushRef="#br1" timeOffset="205156.34">14909 8953 0,'0'-11'16,"0"1"-16,-11-1 15,11 11-15,0 0 16,-11 0-16,1 0 16,-1 0-1,0 0-15,-11 0 16,-11 0-16,-10-11 16,-12 11-16,-21 0 15,-22 0 1,-11 0-16,12 0 15,-1 0-15,21 0 16,-10 0 0,-32 0-16,-1 11 15,0 0-15,11 10 16,-32 12 0,-11 10-16,10 11 15,1 0-15,21 10 16,-22 12-16,12 10 15,10 0 1,11 12-16,-21 31 16,21 0-16,11-10 15,11-22-15,22 0 16,10 0 0,12-10-16,10-1 15,22-11-15,0-10 16,0 11-1,-10-1-15,-1 12 16,0-1-16,0 0 16,-21 11-16,-12 0 15,-21 22 1,-11 10-16,11 1 16,0-22-16,0 10 15,10 1-15,12 0 16,-1-11-1,23-11-15,-1-11 16,22 0-16,11 1 16,11-12-1,22 1-15,10-12 16,1 1-16,10-11 16,1 0-16,32 11 15,0-1 1,11-10-16,-11 0 15,-22-11-15,-10 11 16,-12 22-16,-10 10 16,-12 33-1,-10 10-15,-11 22 16,0 0-16,0-21 16,0 10-1,11-11-15,11-10 16,22-22-16,10-11 15,44-10 1,65-1-16,33-31 16,22-12-16,-1-21 15,12-11-15,-22 0 16,-12 0 0,-20-11-16,-1 11 15,-33 0-15,-21 11 16,-22 10-16,-11 1 15,11 10 1,-11 11-16,-11 0 16,-11 11-16,1 0 15,-1 0-15,22 22 16,0-1 0,0 1-16,11-1 15,0-10-15,11-11 16,21-11-1,12-21-15,-11-22 16,10-33-16,33-31 16,-22-12-16,1-21 15,-12 0 1,1-11-16,-1 0 16,-32 11-16,-22 0 15,-11 11-15,-10 10 16,-12 1-1,-21 10-15,-1 11 16,-10 0 0,-11-11-16,0 11 15,-11-10-15,0-1 16,0-10-16,0-1 16,0 0-16,0-10 15,0-11 1,-11 11-16,0 0 15,-11-1-15,-10-10 16,-1 0 0,-10 0-16,-1 0 15,0 11-15,1-1 16,-1-10-16,1 0 16,10-32-1,22 10-15,11 0 16,0-21-16,22 0 15,0-11-15,11 11 16,-1-33 0,-10 11-16,0 22 15,-22 0-15,-11 0 16,-11-1 0,0 33-16,-21 1 15,-23 9-15,1-9 16,-11-1-1,0 0-15,0 0 16,-1 0-16,12 0 16,-11 0-16,-11 11 15,0 0 1,11 22-16,-11-1 16,10 1-16,-21-1 15,-21 1-15,10 10 16,0 0-1,11 11-15,-32 0 16,-12 11-16,1 11 16,-1 21-16,-43 11 15,-11 32 1,11 22-16,11 22 16,22-1-16,21 12 15</inkml:trace>
  <inkml:trace contextRef="#ctx0" brushRef="#br1" timeOffset="206626.04">15040 14325 0,'11'0'0,"-11"-11"16,0 1 0,0-1-16,0 0 15,0 0-15,11-10 16,-1-1-16,1-10 16,0 10-1,0-10-15,-11 10 16,0 1-16,0 10 15,-11 0 1,0 11-16,0 0 16,-10 22-16,-12 21 15,0 22-15,12 21 16,10 0 0,11 0-16,21 1 15,1 10-15,11 22 16,0-1-16,-12-10 15,1-11 1,0 0-16,0-10 16,-12-23-16,1 1 15,-11-22-15,0-21 16,0-12 0</inkml:trace>
  <inkml:trace contextRef="#ctx0" brushRef="#br1" timeOffset="206838.68">14746 14854 0,'0'0'0,"0"0"16,0-11-16,0 0 16,0 0-16,11 1 15,32-12 1,44 1-16,44-12 15,0-10-15,-1 0 16,1-11-16,-12 11 16</inkml:trace>
  <inkml:trace contextRef="#ctx0" brushRef="#br1" timeOffset="207222.57">16324 14412 0,'0'0'0,"-11"0"15,0 0 1,0 0-16,-11 10 16,-21 23-16,-11 21 15,-1 0-15,1 10 16,10 23 0,22-23-16,22 1 15,22 0-15,0-22 16,11-11-1,32 1-15,11-23 32,98-85-17</inkml:trace>
  <inkml:trace contextRef="#ctx0" brushRef="#br1" timeOffset="207428.76">16433 13818 0,'0'0'16,"0"0"-16,0 0 15,0 33-15,11 53 16,10 76-16,23 10 15</inkml:trace>
  <inkml:trace contextRef="#ctx0" brushRef="#br1" timeOffset="-212284.15">21406 8996 0,'0'-21'16,"0"10"-16,-11 0 15,11 0 1,-11 1-16,0-1 15,1 0-15,-12-10 16,-33-12-16,-32 1 16,-32-1-1,-45 12-15,-42 10 16,-23 22 0,-65 32-16,0 22 0,-21 43 15,21 10 1,0 33-16,44-10 15,32-1-15,1 32 16,42-10-16,12 22 16,22-1-1,10-10-15,44-33 16,11 0-16,32-11 16,23 1-1,21-33-15,10 0 16,1-11-16,11 22 15,0 22-15,-22-12 16,-11 12 0,-11 32-16,-10 10 15,-12-10-15,-10 0 16,10 0 0,22-22-16,11-22 15,22-31-15,11-22 16,11-12-1,10-9-15,55 20 16,33-10-16,-1 0 16,-10 0-16,-33 0 15,-11 0 1,-21 0-16,10 43 16,-11 32-16,-10 1 15,0-11-15,-1-12 16,11 1-1,1-21-15,10-1 16,0-11-16,66 12 16,21-23-16,1-10 15,21-21 1,11-12-16,-33-10 16,-10 0-16,-12 0 15,12-1 1,-12 1-16,-32 0 15,-11 11-15,-10-1 16,-12 1-16,11-1 16,11 12-1,-11-12-15,0 12 16,12-1-16,-1-10 16,0-1-16,21 11 15,1-10 1,-11 0-16,-11-1 15,0 1-15,11-1 16,0 1 0,0-1-16,-11-10 15,0-11 1,0-21-16,22-22 16,11-11-16,0-22 15,-12-10-15,12-22 16,11 0-16,-1 0 15,-10 0 1,-33 11-16,0 0 16,-11 22-16,-10-1 15,-12 11-15,0 1 16,-10-1 0,0 0-16,-1 1 15,-10 10-15,-1 0 16,-10 0-1,0 11-15,0-11 16,-1 0-16,12-22 16,-11-10-16,0-11 15,-12-11 1,-10 0-16,-10-11 16,-12 1-16,0 10 15,-21 11-15,-12 0 16,-21-11-1,-11-11-15,0-21 16,22 11-16,10-12 16,12-21-1,21-10-15,22-1 16,0 1-16,11-1 16,0 33-16,-1 10 15,-10 33 1,0 0-16,0 0 15,-10 22-15,-12-1 16,0 11 0,-11 12-16,-32-1 15,-33-11-15,0 0 16,-11 11-16,1-11 16,-12 1-1,-11-1-15,12 11 16,10 0-16,11 0 15,-11 0 1,-11-10-16,11 10 16,12 10-16,-1-9 15,0-1-15,0 10 16,-11-9 0,0-1-16,11 10 15,11 1-15,11 0 16,-11 0-16,-11 0 15,11 0 1,11 10-16,10 1 16</inkml:trace>
  <inkml:trace contextRef="#ctx0" brushRef="#br1" timeOffset="-211201.41">20111 15630 0,'0'0'16,"0"0"-16,0 0 15,0 0 1,0-10-16,11-1 15,0-11-15,11-10 16,10-11-16,12-11 16,10-22-1,-10-10-15,-1 11 16,1-12-16,-12 12 16,-10-1-1,-11 22-15,-11 11 16,-11 11-16,0 21 15,-10 0-15,-23 11 16,-10 22 0,-12 21-16,1 22 15,11 21-15,10 0 16,22 44-16,22-1 16,22 11-1,11 1-15,21 31 16,1 1-16,-1-11 15,0-11-15,-10 21 16,-11-32 0,-1-10-16,-10-11 15,0-22-15,-1-11 16,1-21 0,0-1-16,-11-20 15,0-12-15,0-11 16,-11-21-1</inkml:trace>
  <inkml:trace contextRef="#ctx0" brushRef="#br1" timeOffset="-210968.32">20046 16191 0,'0'0'0,"0"0"16,0 0-16,0 0 16,0 0-16,22 0 15,32 0 1,33-10-16,44-12 16,-1-10-16,1-1 15</inkml:trace>
  <inkml:trace contextRef="#ctx0" brushRef="#br1" timeOffset="-210619.42">21537 16289 0,'-11'-11'16,"0"11"0,0 0-16,0 0 15,-22 0-15,-10 0 16,-33 0 0,0 11-16,-1 10 15,12 1-15,22 10 16,-1 11-16,22 11 15,11 0 1,33 0-16,22-11 16,43 11-16,43-22 15,44-42 1,1-34-16,-1-42 16</inkml:trace>
  <inkml:trace contextRef="#ctx0" brushRef="#br1" timeOffset="-208370.14">24921 8630 0,'-11'-33'16,"11"23"-1,0-1-15,0 0 16,0-11-16,11-10 15,11-11-15,54-22 16,55 0 0,-1 11-16,12 22 15,-1 32-15,-10 11 16,-44 21 0,-33 11-16,-10 33 15,-33 53-15,-55 12 16,-54 20-16,-32 23 15,-55-1 1,-98 44-16,-55 21 16,45-32-16,-45 32 15,88-43 1,0 10-16,10-10 16,44-11-16,33 1 15,32-23-15,33 1 16,44-11-1,43-33-15,33 22 16,21-21-16,23-1 16,10 0-1,0 12-15,-11-1 16,1-11-16,-23 1 16,12-22-16,-12-11 15,22 0 1,1-11-16,10-10 15,11-1-15,44 1 16,21-12 0,-21-10-16,-1 0 15,1 0-15,-12 11 16,-10 0-16,-11-1 16,-11 12-1,-11 10-15,12 33 16,-1-1-16,11-10 15,-1-11-15,23 1 16,11-1 0,21-11-16,11-21 15,-10-22-15,32-11 16,0-21 0,11-11-16,10-11 15,1-10-15,-22-1 16,-11-10-16,11-1 15,-43-10 1,-12 0-16,-32 11 16,11-12-16,-11 1 15,-11-11-15,0 0 16,-22 0 0,-10-10-16,-1-1 15,-10-10-15,10 10 16,1 0-1,10-10-15,11-1 16,-11 11-16,-10 1 16,-1-1-1,1-11-15,-12 1 16,12-22-16,-1-11 16,0-11-16,-10 1 15,-11-1 1,-12 11-16,-10 11 15,-11-11-15,-32 11 16,-12 0-16,-10 0 16,-12 11-1,1 10-15,-22-21 16,-33 0-16,11 0 16,12 11-16,20 10 15,12-10 1,0-11-16,21 0 15,12-22-15,21 0 16,11-21 0,11-22-16,10-10 15,1-1-15,0-21 16,-22 10 0,0 23-16,-11-1 15,0 0-15,-22 22 16,1 0-16,-23 21 15,-21-11 1,0 12-16,-11 21 16,0 0-16,-11 0 15,-43-22 1,-1 11-16,1 0 16,-55 11-16,0 22 15,-11 10 1,-43 22-16,32 10 15,22 23-15,0-1 16,22 11-16,33 0 16,21 11-16,0 21 15,1 22 1,32 0-16,10 32 16</inkml:trace>
  <inkml:trace contextRef="#ctx0" brushRef="#br1" timeOffset="-207622.1">26096 15328 0,'0'-32'16,"0"21"-16,0 1 16,0-23-16,0-21 15,0-11-15,0 12 16,0-1-1,-10 21-15,-1 22 16,-22 1-16,-32 31 16,-11 44-16,-33 75 15,11 54 1,43 11-16,55 22 16,33-11-16,21-11 15,12 0 1,-1-11-16,-11-22 15,1-10-15,-1-11 16,-10-11-16,-12-32 16,-10-21-1,0-34-15,-11-20 16</inkml:trace>
  <inkml:trace contextRef="#ctx0" brushRef="#br1" timeOffset="-207438.19">25607 16289 0,'-11'-11'15,"11"0"-15,0 0 16,0 0-16,22 1 16,32-12-1,55 0-15,32 1 16,55-12-1,-11 1-15</inkml:trace>
  <inkml:trace contextRef="#ctx0" brushRef="#br1" timeOffset="-207089.45">27827 16170 0,'0'0'0,"-11"0"16,0-11-16,0 0 15,0 0 1,-10 11-16,-34 0 16,-43 11-16,0 11 15,11 10 1,11 11-16,22 11 15,-12 22-15,23 21 16,32 11 0,22-22-16,32 0 15,23-21-15,64 11 16,44-22-16,33-44 16,-22-53-1,11-43-15</inkml:trace>
  <inkml:trace contextRef="#ctx0" brushRef="#br1" timeOffset="-206889.56">28414 15113 0,'0'10'0,"0"-10"15,0 0-15,0 11 16,11 43-16,22 119 16,21 86-1,12 10-15</inkml:trace>
  <inkml:trace contextRef="#ctx0" brushRef="#br2" timeOffset="-170857.02">7705 11089 0,'0'-11'16,"0"1"-16,0-1 15,0 0 1,-11-11-16,0-10 15,-11 0-15,-10-22 16,-23 11-16,-10-11 16,-33 0-1,-22 0-15,-21 11 16,-33 32-16,-22 22 16,-33 32-1,12 22-15,-12 32 16,11 10-16,33-9 15,22-1-15,0 0 16,22 0 0,21-11-16,22 0 15,0 22-15,33-21 16,10 10 0,12 0-16,10 0 15,22 0-15,22-11 16,11 11-16,10-10 15,23 10 1,10 0-16,11 0 16,1-11-16,10 22 15,0-11-15,-11 11 16,-11 0 0,0-11-16,-10 11 15,-1-11-15,1 11 16,-1 0-1,11-11-15,12 0 16,-1 0-16,-11 11 16,11 10-1,-11-10-15,-10 0 16,-1-11-16,1-10 16,-1-1-1,11-21-15,1-1 16,21-10-16,0-11 15,33-21-15,21-33 16,-10-32-16,10-33 16,-10-21-16,-1-21 15,1-23 1,10-31-16,-32 21 16,-11 0-1,-22 11-15,-21 21 16,-1 22-16,-21 11 15,-1 21-15,-10 11 16,-11 22 0,0-1-16,-11 1 15,0-11-15,-11 0 16,0-1-16,-11-10 16,1-10-1,-1-1-15,11 0 16,-11-10-16,0-22 15,1-22-15,10-10 16,-11-12 0,0-10-16,1 11 15,10-11-15,0 11 16,0 0 0,0 10-16,0 22 15,0 22-15,-11 11 16,1 21-16,-1 10 15,0 1 1,-10 11-16,-12 0 16,-21-12-16,-1 1 15,1 11 1,11 0-16,21 10 16,11 11-16</inkml:trace>
  <inkml:trace contextRef="#ctx0" brushRef="#br2" timeOffset="-170106.33">6268 16084 0,'-32'0'0,"21"-11"15,0 0 1,0 0-16,0 0 16,-11-21-16,1-11 15,-1-33-15,11-42 16,11-23-1,0 23-15,0-1 16,-11 22-16,0 32 16,-11 33-16,12 21 15,-1 11 1,-11 11-16,-11 65 16,1 53-16,21 11 15,11 33-15,11 10 16,0 11-1,-1-10-15,1-1 16,11 0-16,0-32 16,0-32-1,-12-22-15,12-10 16,-11-34-16,0-9 16,0-23-1</inkml:trace>
  <inkml:trace contextRef="#ctx0" brushRef="#br2" timeOffset="-169874.6">5702 16321 0,'0'0'0,"0"0"15,0 0-15,22-11 16,44 0 0,42-10-16,23-12 15,21 1-15,-10-11 16</inkml:trace>
  <inkml:trace contextRef="#ctx0" brushRef="#br2" timeOffset="-169025.61">7237 16396 0,'-11'0'0,"11"0"16,-11 0-1,0-10-15,0-1 16,1 0-16,-1 0 16,-22-10-1,-21-1-15,-12 1 16,1-1 0,0 11-16,21 11 0,12 22 15,-1 10 1,0 22-16,22 22 15,22 10-15,0-11 16,11-21-16,11-11 16,-1-21-1,23-11-15,10-22 16,0-32-16,-10-33 16,10-53-1,0-22-15,-21-11 16,-23 22-16,-10 0 15,-11 32-15,0 21 16,-11 12 0,-10 10-16,-1 11 15,11 11-15,-11 11 16,11-1 0,1 12-16,-1 10 15,0 0-15,0 0 16,0 11-16,0 0 15,11 0 1,0 0-16,0 0 16,0 0-16,0 0 15,-11 0 1,11 0-16,0 0 16,0 0-16,0 0 15,0 0-15,0 0 16,0 0-1,0 0-15,-11 11 16,11 0-16,-11 21 16,11 12-16,0 20 15,0 12 1,0 21-16,0 22 16,0 10-16,0 11 15,11-10 1,0 10-16,11 0 15,-11 0-15,11-21 16,-11 0-16,10-11 16</inkml:trace>
  <inkml:trace contextRef="#ctx0" brushRef="#br2" timeOffset="-167710.22">10088 10463 0,'-22'-21'0,"12"10"16,-12 0-16,-33 1 16,-21-12-16,-22-10 15,0-1 1,0 12-16,-21-1 15,-23 22-15,-10 22 16,-11 32 0,-33 53-16,11 55 15,-11 65-15,0 64 16,44 0-16,43-21 16,43-11-1,45-54-15,42-22 16,34-43-16,10-10 15,11-33-15,0-22 16,12 12 0,-1-1-16,11 11 15,-1 33-15,-20 53 16,-45 33 0,-32 10-16,-11-10 15,-10-11-15,21-32 16,11-44-1,21-21-15,1-43 16,21-22-16,33 0 16,77-22-16,10-31 15,22-44 1,10-33-16,-10 1 16,-22 0-16,-21 0 15,-1 10-15,-32 11 16,-33 22-1,-33 11-15,-10 10 16,-22 1-16,-12 10 16,1 0-16,-11 0 15,0 1 1,0-1-16,0-11 16,11-10-1,0-44-15,22-64 16,10 0-16,1-44 15,-1 1-15,1 0 16,-12-11 0,-10 10-16,-11 1 15,-22-1-15,-11 12 16,-10-1 0,-12 11-16,1 11 15,-1 0-15,-10 0 16,-1 22-16,12 10 15,-12-10-15,1 21 16,-11 0 0,-1 11-16,-10 0 15,0 21-15,-22 1 16,-43-1 0,-23 22-16,23 44 15,-11 31-15</inkml:trace>
  <inkml:trace contextRef="#ctx0" brushRef="#br2" timeOffset="-167076.92">9598 16137 0,'-10'-21'15,"-1"10"-15,0-10 16,0-23-16,0-20 15,-11-33-15,11 0 16,1-1 0,-12 1-16,11 22 15,-11 10-15,-11 22 16,1 21-16,-12 12 16,-21 20-1,11 34-15,-23 53 16,12 54-16,32 32 15,23 11 1,20 0-16,23 11 16,0-11-16,-1-21 15,12 0-15,-1-12 16,1-20 0,-11-12-16,-12-32 15,1-10-15,-11-23 16</inkml:trace>
  <inkml:trace contextRef="#ctx0" brushRef="#br2" timeOffset="-166853.54">8815 16860 0,'0'0'0,"0"0"15,0-11-15,0 11 16,22-10-16,43-1 16,66-22-1,21 12-15,11-1 16,0 1-16,-10-1 16,-23 1-16</inkml:trace>
  <inkml:trace contextRef="#ctx0" brushRef="#br2" timeOffset="-166260.62">10502 16774 0,'0'0'0,"-11"0"16,0-11-16,0 0 15,0 1-15,0-1 16,-10-11 0,-12-10-16,-11-1 15,-10 1-15,0 11 16,-1 10 0,1 11-16,10 11 15,1 10-15,10 11 16,0 12-16,12 10 15,10-1 1,11 1-16,11-10 16,10-23-16,1 1 15,33-11 1,10-33-16,0-21 16,0-22-16,12-32 15,-1-43 1,-22 10-16,-10-10 15,-12 21-15,-21 12 16,-11 9-16,-11 23 16,0 21-1,-10 22-15,-1 10 16,-22 11-16,1 11 16,-1 11-16,12 11 15,-12 53 1,12 44-16,32 21 15,21 22-15,23 10 16,10-21-16,1-10 16,-1-12-1,-10-32-15,-1-21 16</inkml:trace>
  <inkml:trace contextRef="#ctx0" brushRef="#br2" timeOffset="-166040.29">10839 15415 0,'0'11'16,"0"-11"-16,0 10 15,0 55 1,33 97-16,10 54 16</inkml:trace>
  <inkml:trace contextRef="#ctx0" brushRef="#br2" timeOffset="-164379.65">13429 11143 0,'-11'-22'16,"11"12"-16,-11-1 15,0 0-15,1-21 16,-12-11-16,-11-11 16,-10-11-1,-12 0-15,-10-10 16,-11-1-16,-33-10 16,-43 10-1,-33 44-15,-33 32 16,-21 65-16,10 32 15,-21 65-15,43-1 16,33 12 0,0 54-16,54-33 15,22 0-15,33-11 16,43-32 0,33-21-16,21-22 15,34-22-15,43 0 16,86 22-16,1-22 15,-11-21 1,-21 0-16,-34 0 16,-32-1-16,-33 12 15,1 53 1,-55 55-16,-55 31 16,-21 1-16,0 0 15,-1-22-15,23-11 16,10-53-1,33-11-15,11-33 16,32-21-16,34-12 16,53 1-16,77-21 15,0-44 1,21-32-16,-10-22 16,-33-21-16,-11 0 15,-22-12 1,-21-9-16,0-1 15,-44 11-15,0 0 16,0-33-16,-11-10 16,-22 10-1,-10 12-15,-11-1 16,-12-10-16,-21 10 16,-11 0-1,-10 1-15,-1 10 16,-11-11-16,-10 0 15,10 12-15,0-12 16,12 0 0,-1-21-16,0 11 15,0 10-15,-10-10 16,-1 10 0,-10-21-16,-12 10 15,1-10-15,-1 0 16,1 10-16,-1 12 15,12 21 1,-1 32-16,1 11 16,-44 11-16,-44 32 15,-10 43-15,-22 44 16</inkml:trace>
  <inkml:trace contextRef="#ctx0" brushRef="#br2" timeOffset="-163679.37">12885 15587 0,'-11'0'0,"11"-10"16,0 10-16,0-11 15,0 0-15,0 0 16,0 0 0,0-21-16,-11-11 15,0-11-15,-10-11 16,-1 11 0,-11 11-16,11 11 15,-10 10-15,-1 11 16,11 11-16,1 22 15,-12 43 1,11 53-16,22 12 16,22 10-16,11 11 15,10 11 1,-10-11-16,-1 0 16,1-11-16,0 0 15,-12-10-15,-10-33 16,0-11-1,-11-21-15</inkml:trace>
  <inkml:trace contextRef="#ctx0" brushRef="#br2" timeOffset="-163463.43">12624 16235 0,'11'-11'15,"-11"0"-15,11 0 16,32-21-16,44-33 16,33-10-1,10-12-15,-10 12 16</inkml:trace>
  <inkml:trace contextRef="#ctx0" brushRef="#br2" timeOffset="-162928.54">13810 15900 0,'0'0'16,"-11"0"-16,0-11 15,0 1 1,0-1-16,-10 0 16,-12 0-16,-10 0 15,-12 1-15,1 10 16,-1 0 0,12 10-16,-1 12 15,1 21-15,-1 11 16,22 11-1,22-11-15,11-11 16,0-11-16,11-10 16,21-11-16,12-33 15,-1-21 1,1-33-16,10-42 16,-11-33-16,-21-11 15,-22 11 1,-22 11-16,-11 43 15,-10 21-15,-1 33 16,11 11-16,-10 10 16,10 22-1,0 11-15,0 10 16,1 66-16,21 42 16,21 22-1,12 11-15,32 21 16,11 11-16,1-10 15,-1-12-15,-11 1 16</inkml:trace>
  <inkml:trace contextRef="#ctx0" brushRef="#br2" timeOffset="-161531.02">16226 10463 0,'-22'0'16,"11"-10"-1,0-1-15,-21 0 16,-23 0-16,-21 1 15,-11-1 1,-11 11-16,-43 11 16,-23 32-16,-21 21 15,-54 55-15,0 21 16,10 22 0,33 0-16,44-11 15,10 32-15,55-10 16,33 0-1,43-12-15,33-20 16,21-12-16,23-32 16,21-11-16,43 11 15,-21-10 1,-11-1-16,-11-10 16,-11 21-16,0 32 15,-21 22-15,-22 11 16,-12-11-1,-10 11-15,0-11 16,22-11-16,10-21 16,1-22-1,10-22-15,11-10 16,66 10-16,32-21 16,11-21-16,33-12 15,-11-21 1,-11-10-16,-22-12 15,1-10-15,-34-1 16,-21 1 0,-22 0-16,-22-12 15,1 1-15,-12-11 16,11-10-16,1-23 16,10-31-1,-11-23-15,-10-20 16,-1-34-1,-21-20-15,-12-1 0,1-11 16,-22 1 0,-11 10-16,-11 22 15,-21 21-15,-22 12 16,-22 10 0,-11 10-16,0 12 15,11 32-15,-11 0 16,-11-11-16,11 11 15,0-11 1,22 11-16,10-22 16,34-21-16,10 21 15,11 1-15,0 21 16,0 21 0,-10 22-16,-1 22 15,-43-1-15,-77 23 16,-54 42-1,-32 54-15,43 1 16,43 10-16,44 10 16,11 34-16</inkml:trace>
  <inkml:trace contextRef="#ctx0" brushRef="#br2" timeOffset="-160866.52">17782 15026 0,'-11'-10'16,"0"-1"0,1 0-16,-1 0 15,0-10-15,0-12 16,0-10-1,-11-11-15,0 0 16,1 0-16,-1 11 16,-11 11-16,1 0 15,-12 10 1,-10 22-16,-1 22 16,1 21-16,-11 43 15,10 43 1,23 44-16,21 10 15,11 12-15,21-1 16,12 0-16,0 0 16,-1-32-1,1-11-15,0-22 16,-12-10-16</inkml:trace>
  <inkml:trace contextRef="#ctx0" brushRef="#br2" timeOffset="-160633.12">17010 15814 0,'10'-11'0,"-10"0"16,11 1-16,44-12 15,43-32-15,32-11 16,-10 1 0,-11-1-16,-22 22 15,-22 21-15</inkml:trace>
  <inkml:trace contextRef="#ctx0" brushRef="#br2" timeOffset="-160198.43">17880 15598 0,'0'11'0,"0"-11"16,0 0-16,0 0 15,0 0 1,0 0-16,0 0 16,0-11-16,0 0 15,-11 1 1,0-1-16,-21-11 16,-12 11-16,-21 22 15,10 11-15,12 21 16,-1 32-1,23 12-15,21 10 16,21-11-16,23-32 16,10-11-16,12-21 15,21-33 1,-11-32-16,-11-33 16,22-64-16,-21-11 15,-23-11 1,-21 0-16,-22 22 15,-22 43-15,0 32 16,1 33-16,-12 10 16,-11 12-1,1 20-15,-1 23 16,-10 53 0,10 65-16,44 22 15,11-1-15,22 1 16,10-22-16</inkml:trace>
  <inkml:trace contextRef="#ctx0" brushRef="#br2" timeOffset="-159996.03">18402 14919 0,'0'21'0,"0"-21"15,11 22 1,22 64-16,32 119 16</inkml:trace>
  <inkml:trace contextRef="#ctx0" brushRef="#br2" timeOffset="-157103.25">18805 10744 0,'-11'0'0,"0"-11"16,0 0-16,1 1 15,-1-1 1,0 11-16,-11 0 15,11 0-15,0 0 16,0 0 0,1 0-16,-1 0 15,0 0-15,0 0 16,0 0-16,11 0 16,0 0-1,0 0-15,0 0 16,0 0-16,0 0 15,0 0-15,0 0 16,0 0 0,0 0-16,0 0 15,0 0-15,0-11 16,-11 0 0,0 0-16,0 1 15,0-1-15,-43 0 16,-44 11-1,-32 11-15,-23 21 16,-32 11-16,0 11 16,11 22-16,11 21 15,0 11 1,32-11-16,33 0 16,11 32-16,43 1 15,34-1-15,20 1 16,34-1-1,32 1-15,11-23 16,22 1-16,22 0 16,43 0-1,-11-22-15,-22-10 16,-21-1-16,-33 1 16,-21-11-16,10 32 15,-22 21 1,-21 12-16,-1-22 15,1 0-15,0-11 16,10 0-16,12-11 16,21 0-1,33 1-15,54-1 16,22-32-16,22-22 16,-11-10-1,-1-22-15,-20-11 16,10-11-16,-22-10 15,-33-22 1,-10-11-16,-22-10 16,-11-11-16,-11-11 15,-10-33 1,-12-10-16,-32 0 16,-22 10-16,-33-10 15,-43 0-15,-11-11 16,-33-11-16,-21-11 15,-33-10 1,10 10-16,1 1 16,11 10-16,10 11 15,23 21-15,32 23 16,10 9 0,12 1-16,11 0 15,10 22-15,1-1 16,-1 22-1,-21 0-15,-11 11 16,-22 11-16,-44 32 16,-32 43-1,11 33-15,32 10 16,44 0-16,11 22 16,22 11-16</inkml:trace>
  <inkml:trace contextRef="#ctx0" brushRef="#br2" timeOffset="-156570.25">20862 13398 0,'-11'0'0,"0"0"16,0 0 0,0 0-16,1 0 15,-12 10-15,-11 12 16,-10 32-16,-1 54 15,11 21 1,33 22-16,0 22 16,22 10-16,11 1 15,-1-1 1,-10 0-16,-11-32 16,0-32-16,-11-22 15,0-32-15,0-22 16</inkml:trace>
  <inkml:trace contextRef="#ctx0" brushRef="#br2" timeOffset="-156370.92">20329 14681 0,'0'-11'15,"0"11"1,0-10-16,0-1 15,21 0-15,45-21 16,64-11 0,1-11-16,10 0 15,-10-11-15,-11 11 16</inkml:trace>
  <inkml:trace contextRef="#ctx0" brushRef="#br2" timeOffset="-155953.52">21515 14336 0,'0'0'0,"0"0"15,0 0-15,-11 0 16,0 0 0,0 0-16,0 0 15,-10 11-15,-12 10 16,-11 23-1,1 9-15,10 1 16,11 0-16,22-10 16,11-12-16,0-11 15,11-21 1,22-10-16,10-33 16,0-44-16,12-53 15,-12 0-15,-32 0 16,-11 42-1,-11 12-15,-11 21 16,0 22-16,0 22 16,0 10-16,0 11 15,0 32 1,-10 55-16,21 53 16,11 43-16,10 1 15,12-12 1,21-21-16</inkml:trace>
  <inkml:trace contextRef="#ctx0" brushRef="#br2" timeOffset="-154871.58">22451 9946 0,'-11'0'0,"0"0"16,0 0-1,-21 0-15,-34 10 16,-10 12-16,-22 10 16,-43 33-1,-44 21-15,0 12 16,-66 53-16,-21 21 16,0 22-16,65-32 15,55-22 1,11 22-16,54 0 15,43-22-15,55-10 16,43-33-16,33-11 16,87 22-1,1-33-15,-12-10 16,-11-11-16,-21 0 16,-44 11-16,-22-1 15,0 44 1,-21 43-16,-33 22 15,-22 10-15,-11 1 16,11-33 0,0-22-16,22 1 15,11-44-15,11 0 16,10-21-16,44 0 16,44-1-1,21-21-15,44-32 16,0-43-16,0-22 15,22-43 1,-55-11-16,-11-11 16,-21 1-16,-33 10 15,-11-11-15,-22 1 16,-11 10 0,-21-11-16,-22 0 15,-22-10-15,-22-1 16,-10-10-16,-11-22 15,-1-10 1,12-1-16,10-10 16,11-11-16,0 21 15,12-10 1,-12 21-16,0 22 16,-11 10-16,-10 33 15,-33-11-15,-22 0 16,-33-10-1,-76-12-15,-21 22 16,-44 11-16,65 43 16,22 33-1,43 21-15,45 11 16,20 21-16</inkml:trace>
  <inkml:trace contextRef="#ctx0" brushRef="#br2" timeOffset="-154355.52">23038 13926 0,'0'-11'0,"0"1"15,-10-1 1,-1-11-16,0-10 16,-11-1-16,-11-10 15,1 11-15,-23 0 16,1 21 0,0 22-16,10 21 15,0 54 1,12 54-16,32 65 15,32 22-15,23 32 16,10 0-16,0-33 16,1 1-1,-23-44-15,-21-32 16,-11-54-16,-11-43 16</inkml:trace>
  <inkml:trace contextRef="#ctx0" brushRef="#br2" timeOffset="-154171.15">22614 15113 0,'0'0'0,"0"0"16,0-11-1,11 0-15,54-10 16,77-23-16,21-31 15,-11 10 1,1 0-16</inkml:trace>
  <inkml:trace contextRef="#ctx0" brushRef="#br2" timeOffset="-153788.43">23604 14487 0,'-11'11'0,"1"-11"16,-1 0-16,-22 0 15,-32 21 1,-33 12-16,22 10 16,10 11-16,1 11 15,11 21-15,32 0 16,22-10 0,22-12-16,10-20 15,34-12-15,21-21 16,0-44-1,-11-21-15,-11-21 16,11-55-16,-21-10 16,-12 0-16,-21 11 15,-22 31 1,0 23-16,-11 21 16,0 22-16,0 21 15,11 11 1,-10 11-16,10 53 15,0 77-15,0 20 16,21 34-16,1-23 16</inkml:trace>
  <inkml:trace contextRef="#ctx0" brushRef="#br2" timeOffset="-153556.22">23953 13689 0,'0'0'16,"0"0"-1,0 0-15,0 11 16,21 53-16,23 66 15,10 53 1</inkml:trace>
  <inkml:trace contextRef="#ctx0" brushRef="#br2" timeOffset="-152407.45">25607 10463 0,'-22'0'0,"11"-10"16,0-1-1,-21 11-15,-34 0 16,-43 0-16,-32 0 15,-22 0-15,-66 21 16,-21 23 0,-44 20-16,44 23 15,10 10-15,55 11 16,33 10 0,32 12-16,11 53 15,55 0-15,32-10 16,33-11-16,22 0 15,21-22 1,12-21-16,-12-22 16,11 0-16,1 32 15,-23-10 1,1 10-16,-12 12 16,-10 20-16,0-20 15,0-12-15,10-32 16,12-11-1,10-10-15,11-11 16,33 10-16,11-10 16,-11-11-16,0-11 15,11-11 1,11-10-16,-12 10 16,-10-10-16,0-1 15,-11 1 1,0-11-16,1-11 15,-1-11-15,-11-11 16,-11-10-16,0-22 16,1-21-1,21-44-15,11-21 16,21-44-16,1-21 16,-11-10-1,11-23-15,-12 23 16,-10 20-16,-32 23 15,-34 21-15,-32 21 16,-43 12 0,-23 21-16,-53-33 15,-88-21-15,-65 11 16,-44 21-16,33 33 16,33 21-1,43 0-15,66 12 16,32-1-16,33 21 15,21 1 1,23 10-16,21 12 16</inkml:trace>
  <inkml:trace contextRef="#ctx0" brushRef="#br2" timeOffset="-151940.83">25465 14304 0,'0'-33'0,"0"23"16,-11-1-16,1-11 15,-1-10 1,-11-11-16,0 10 15,0 1-15,-10 10 16,-1 12 0,0-1-16,12 11 15,-1 21-15,-11 44 16,11 43-16,12 21 16,-1 12-1,11-1-15,0-11 16,0 1-16,0-44 15</inkml:trace>
  <inkml:trace contextRef="#ctx0" brushRef="#br2" timeOffset="-151740.36">25139 14854 0,'11'0'0,"-11"0"15,0-11 1,0 0-16,32 0 16,34 1-16,32-23 15,32-10 1,1 0-16,-33-11 16</inkml:trace>
  <inkml:trace contextRef="#ctx0" brushRef="#br2" timeOffset="-151325.3">26118 14390 0,'0'0'0,"0"-11"16,0 0-16,0 1 16,0-1-16,0 0 15,0 0 1,-11 0-16,0 1 16,1-1-16,-23 11 15,-11 11 1,-10 21-16,0 22 15,-12 43 1,12 22-16,32-1 16,22-21-16,11-32 15,0-22-15,11-32 16,10-11-16,23-21 16,-1-44-1,11-43-15,1-32 16,-34-22-16,-21 22 15,-11 32-15,0 32 16,-11 22 0,0 22-16,11 21 15,0 11-15,0 22 16,22 96 0,11 98-16,10 54 15,12-44-15,21 44 16</inkml:trace>
  <inkml:trace contextRef="#ctx0" brushRef="#br2" timeOffset="-150390.9">27674 10474 0,'-32'11'0,"21"-11"16,-43 22-16,-55 42 16,-44 55-1,1 10-15,0 33 16,43-11-16,44 11 15,43-11-15,44-11 16,21-10 0,11-1-16,12-10 15,-1 10-15,-11-10 16,-10 10-16,-22 22 16,-22 44-1,-33 10-15,-21 10 16,-1-21-16,1 1 15,10-23 1,33-10-16,22-33 16,33-10-16,10-22 15,66-10-15,76-1 16,0-32 0,21-43-16,-10-22 15,-22-22-15,-11-21 16,0-21-16,-21-11 15,-23-11 1,-21-11-16,11-33 16,0-42-16,-12-33 15,-31 1 1,-34 10-16,-21-22 16,-22-10-16,-44-44 15,-21 33 1,-33-21-16,33 53 15,10 43-15,12 33 16,-1 11-16,12 31 16,10 12-1,-11 11-15,1 21 16,-23 0-16,-43-22 16,-76 1-16,-98-1 15,-22 22 1,-54 22-16,65 32 15,33 11-15,54 21 16,54 11 0,45 11-16,31 0 15,1 65-15</inkml:trace>
  <inkml:trace contextRef="#ctx0" brushRef="#br2" timeOffset="-149959.21">27533 14670 0,'0'0'0,"0"0"16,0 0-16,0-10 16,0-1-1,0 0-15,0 0 16,-11-10-16,0-1 16,-11 1-16,-21-1 15,-11 11 1,-1 22-16,1 21 15,-1 33-15,1 65 16,21 42 0,33-10-16,11 21 15,0-21-15,11-22 16,0-10-16,-12-33 16,1-22-16</inkml:trace>
  <inkml:trace contextRef="#ctx0" brushRef="#br2" timeOffset="-149343.48">27457 15382 0,'32'-21'15,"-32"10"1,22-11-16,76-10 16,65-33-16,1 1 15,-1-1-15,-33 11 16,1 22-16,-44-1 16,-11 12-1,-21-1-15,-23 1 16,-10 10-16,-11 0 15,-11 0-15,0 0 16,-11-10 0,-11-1-16,-21 1 15,-22-12-15,-12 12 16,1 21-16,11 21 16,0 22-1,10 11-15,1 33 16,21 42-16,33-21 15,22-11 1,11-21-16,10-22 16,22-22-16,12-21 15,10-22-15,-11-32 16,-11-22-16,-11-10 16,1-23-1,-12-31-15,-32 10 16,-11 22-16,-11 22 15,1 21 1,-1 11-16,0 21 16,0 11-16,0 11 15,0 33-15,11 64 16,11 75 0,22 22-16,-1 1 15</inkml:trace>
  <inkml:trace contextRef="#ctx0" brushRef="#br2" timeOffset="-148844.37">29187 14099 0,'0'11'0,"0"-11"16,0 0 0,0 53-16,-11 142 15,11 139-15</inkml:trace>
  <inkml:trace contextRef="#ctx0" brushRef="#br3" timeOffset="-132842.65">5942 12308 0,'-22'0'0,"11"0"0,0 0 16,-10 0-16,-23 0 15,-10 11 1,-12 10-16,12 12 16,0-1-16,-1 22 15,1 11-15,-1 21 16,1 0 0,10 11-16,12 1 15,10-1-15,11 0 16,11-11-16,11-10 15,0-12 1,11-10-16,-1 0 16,12-11-16,0-10 15,10-1 1,1 0-16,10-10 16,22 0-16,11-12 15,11-10 1,-11 0-16,0-21 15,0-1-15,-10-10 16,-12-11-16,0-11 16,1-11-1,-1-32-15,-11 0 16,-10-11-16,-22 0 16,-1 11-16,-21-11 15,-11 11 1,-10 11-16,-23 10 15,-10 12-15,-1 10 16,-10 0 0,-11 0-16,0 11 15,-11 10-15,-11 1 16,0 10-16,11 11 16,10 11-1,1 22-15</inkml:trace>
  <inkml:trace contextRef="#ctx0" brushRef="#br3" timeOffset="-128323.45">7063 12427 0,'-11'0'0,"0"0"0,0 0 15,0 0-15,0 0 16,-10 0-16,-1 0 16,-11 11-16,1-1 15,-1 1 1,0 0-16,1 0 15,-1-1-15,0 1 16,12 0 0,-1 11-16,0-1 15,0-10-15,1 11 16,-1-1-16,11-10 16,0 10-1,0-10-15,0 0 16,0 0-16,0 0 15,11-11-15,0 0 16,0 0-16,0 0 16,0 0-1,0 0-15,0 0 16,0 0-16,0 0 16,0 0-16,0 0 15,0 0 1,0 0-16,0 0 15</inkml:trace>
  <inkml:trace contextRef="#ctx0" brushRef="#br3" timeOffset="-120014.52">11307 8166 0,'0'-11'0,"0"11"15,0 0-15,0-11 16,0 0-16,-11 1 16,11 10-1,0-11-15</inkml:trace>
  <inkml:trace contextRef="#ctx0" brushRef="#br3" timeOffset="-119409.41">8075 10205 0,'0'0'0,"0"0"16,0 0 0,0 0-16</inkml:trace>
  <inkml:trace contextRef="#ctx0" brushRef="#br3" timeOffset="-116974.16">7215 12211 0,'-11'-11'0,"0"11"16,1-11-16,-1 11 15,0 0-15,-22 0 16,-10 0-1,-23 11-15,1 11 16,0 10-16,-1 11 16,1 33-16,0 21 15,10 0 1,12 0-16,-1 11 16,23-22-16,-1 11 15,22-10 1,0-1-16,0-11 15,11 1-15,0-11 16,10-11-16,1-11 16,11 0-16,-1 0 15,23 0 1,32 0-16,0-10 16,11-12-16,-11-10 15,11-11 1,0-22-16,11 1 15,-11-11-15,10-22 16,-21 0-16,1-11 16,-12-11-1,-11 1-15,11-22 16,-11-11-16,-21 0 16,-11-11-16,-12 12 15,-21-1 1,-10 11-16,-23 10 15,-11 12-15,1-1 16,-12 12-16,-21-1 16,-43 0-1,-12 22-15,0 32 16,12 22-16,10 11 16,-22 31-16,33 12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51:28.9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13723 10442 0,'0'32'0,"0"-32"15,0 54-15,0 97 16,11 108-1,-11 43-15,11-11 16,32 1-16,12-23 16,10-31-16,11 31 15,0-42 1,22 10-16,0 0 16,-11 22-16,-11-32 15,-10 32 1,-12-43-16,1-12 15,-1-9-15,0-1 16,-21-22-16,-11-10 16,0 22-1,-1-23-15,-10-31 16,11-1-16,11-32 16,10-10-1,1-23-15,-1-20 16,44-1-16,33-33 15,54-63-15,11-45 16,11-53 0,22-64-16,-12-23 15,1-53-15,-11-11 16,-22 0-16,-21 11 16,-45 53-1</inkml:trace>
  <inkml:trace contextRef="#ctx0" brushRef="#br1" timeOffset="18732.09">14953 7335 0,'-22'-11'0,"11"11"0,-11-10 0,-43-1 15,-55 0 1,-21 0-16,-22 11 16,-12 11-16,1 0 15,11 10 1,0 1-16,0 0 15,-1-1-15,1 1 16,0-1 0,11-10-16,-12 0 15,12-11-15,0 0 16,10 0 0,1 0-16,-1 0 15,33 0-15,11-11 16,0 0-16,1 1 15,-1 10-15,11 0 16,21 0 0,12 0-16,10 0 15,12 0-15,10 0 16,11 0-16</inkml:trace>
  <inkml:trace contextRef="#ctx0" brushRef="#br1" timeOffset="19451.87">11089 8511 0,'-11'0'16,"1"0"0,-1 0-16,0 0 15,-22 11-15,-21 10 16,-12 12-16,-10 10 16,0 0-1,-22 22-15,-32-1 16,-1 12-16,0-1 15,-10 1 1,-1 10-16,-10 11 16,0-10-16,10-12 15,-21 11-15,22-21 16,-12 0 0,12-11-16,-1 0 15,12-11-15,21 0 16,11-11-16,22-10 15,10 0 1,12-12-16,10 1 16,1 0-16</inkml:trace>
  <inkml:trace contextRef="#ctx0" brushRef="#br1" timeOffset="20315.79">8271 10356 0,'-11'0'15,"0"0"-15,0 0 16,0 0-16,-11 0 16,-10 10-16,-23 12 15,-10 0 1,0 10 15,-131 65-31,0 0 16,22-21-16,32-12 15,1 12 1,10-11-16,23-12 16,10 1-16,0 0 15,11-11 1,10-10-16,1-1 15,0 1-15,22-12 16,21-10-16</inkml:trace>
  <inkml:trace contextRef="#ctx0" brushRef="#br1" timeOffset="20897.43">6443 11887 0,'-22'0'0,"11"0"15,0 0 1,0 0-16,-22 11 15,-10 22-15,-22 31 16,-1 23-16,-10-1 16,0 22-1,-11-11-15,11 0 16,0-11-16,10 0 16,23-21-16</inkml:trace>
  <inkml:trace contextRef="#ctx0" brushRef="#br1" timeOffset="21425.96">5409 13894 0,'-11'-11'0,"11"0"15,0 0-15,0 1 16</inkml:trace>
  <inkml:trace contextRef="#ctx0" brushRef="#br1" timeOffset="23977.6">11634 8101 0,'-33'-11'0,"-76"-21"0,76 32 16,12-11-16</inkml:trace>
  <inkml:trace contextRef="#ctx0" brushRef="#br1" timeOffset="29014.85">6954 13797 0,'0'-11'0,"-11"11"0,11 0 16,0 0-16,0 0 15,11 0 1,11 0-16,0 0 16,10 0-16,1 0 15,-1 0 1,1-11-16,0 11 15,-11 0-15,-12 0 16,1-11-16,-11 11 16,0 0-1,0 0-15,0 0 16,0 0-16,0 0 16,-11 0-16,1-10 15,-1-1-15</inkml:trace>
  <inkml:trace contextRef="#ctx0" brushRef="#br1" timeOffset="29555.6">6279 12179 0,'0'0'0,"0"0"15,0 0-15,0 10 16,0 34 0,22 31-16,22 22 15,-1 22-15,12-1 16,-12-20-16,11-12 16,-10-11-16,10-10 15,-10-11 1,10 0-16,23 0 15,10-11-15,0-21 16</inkml:trace>
  <inkml:trace contextRef="#ctx0" brushRef="#br1" timeOffset="35449.96">7705 10291 0,'0'0'0,"0"0"0,-11 0 16,11-11 0,0 11-16,0 0 15,0 0-15,11 0 16,11 0-16,10 0 15,23 0 1,10 11-16,11 10 16,11 1-16,0 10 15,0 12-15,0-1 16,-10 0 0,-1 0-16,0 0 15,0 0-15,-11-10 16,1-1-1,-1-10-15,-11-1 16,1-10-16,-1 0 16,-10 0-16,10-1 15,1 12 1,10-1-16,0 12 16,-10-1-16,-12 1 15,1-1 1,-1 11-16,1-11 15,-12 1-15,1-1 16,0 0-16,-1 1 16,1-12-1,0 1-15,-12 0 16,1-1-16,0-10 16,-11 0-1,0 0-15,0-1 16,-1 1-16,1 0 15,0 0-15,-11-11 16,11 0 0,-11 0-16</inkml:trace>
  <inkml:trace contextRef="#ctx0" brushRef="#br1" timeOffset="36515.68">10110 11682 0,'-11'0'0,"0"0"15,0 0-15,0 0 16,1 0-16,-1 0 16,0 0-16,-11 11 15,-11 11 1,-10 21-16,-22 22 16,-12 21-1,1 11-15,0 0 16,11 0-16,-1 0 15,1 0-15,0 0 16,0-10-16,-1-1 16,12-21-1,-1-11-15,12 0 16,10-11-16,1-11 16,10-10-1,0-1-15</inkml:trace>
  <inkml:trace contextRef="#ctx0" brushRef="#br1" timeOffset="38697.33">9664 11736 0,'-11'11'15,"0"-11"-15,0 0 16,11 0-1,0 0-15,0 11 16,11 11-16,11 10 16,10 11-1,12 22-15,10-1 16,12 12-16,10 10 16,0 1-16,0-1 15,11 11 1,-11 11-16,1-11 15,-23-11-15,0-21 16,-21 0-16</inkml:trace>
  <inkml:trace contextRef="#ctx0" brushRef="#br1" timeOffset="45363.5">15595 6397 0,'-98'21'0</inkml:trace>
  <inkml:trace contextRef="#ctx0" brushRef="#br1" timeOffset="46723.99">11514 8684 0,'0'0'16,"0"0"-16,0 0 16,0 0-16,0 0 15,0 0 1,0 0-16,0 10 16,11 1-16,10 0 15,12 11-15,11-1 16,10 11-1,11 1-15,1-12 16,21 12-16,11-1 16,-11 0-1,0 1-15,0 10 16,-11-11-16,0 12 16,0 9-16,11 12 15,-10-11 1,-12 0-16,11 0 15,-11-11-15,1 0 16,-1 0-16,22 1 16,0-12-1,-11 0-15,-10 1 16,-1-12-16,0 1 16,-10-1-1,-1 1-15,0 10 16,1-10-16,-1 10 15,1 1-15,-1-12 16,-10 1 0,-12-1-16,-10 1 15,0-1-15,-11-10 16</inkml:trace>
  <inkml:trace contextRef="#ctx0" brushRef="#br1" timeOffset="49820.63">14474 10528 0,'0'0'0,"-11"0"16,11-11-16,-11 1 15,0 10-15,0-11 16,0 0 0,1 11-16,-12 0 15,-11 0-15,-10 0 16,-1 0 0,-10 0-16,-1 11 15,1 0-15,-1 10 16,-10 1-16,-11 10 15,0 0 1,0 1-16,-1-1 16,1 1-1,0-1-15,0 0 16,0 1-16,0 10 16,-1-11-16,1 1 15,11-1-15,10 0 16,1 1-1,0-1-15,10-10 16,-10 10-16,-1 0 16,1 1-16,-1-1 15,1 0 1,11 1-16,10-1 16,0-10-16,1-1 15,-1 1 1,0-1-16,1 1 15,-12-11-15,1 0 16,-1-11-16,11 0 16</inkml:trace>
  <inkml:trace contextRef="#ctx0" brushRef="#br1" timeOffset="50436.55">12613 11995 0,'0'0'16,"0"0"-16,0-11 15,0 11 1,0 0-16,0 0 16,0 0-16,0 0 15,-11 0-15,0 0 16,0 11-1,-21 11-15,-12 21 16,-21 22-16,0-1 16,-12 23-1,-10-1-15,11-10 16,0-1-16,0 1 16,10-12-16,12-10 15,11 0 1,10-11-16,0-21 15,11-1-15,1-10 16</inkml:trace>
  <inkml:trace contextRef="#ctx0" brushRef="#br1" timeOffset="54604.88">12646 12092 0,'-11'-10'0</inkml:trace>
  <inkml:trace contextRef="#ctx0" brushRef="#br1" timeOffset="54898.86">12308 11909 0,'0'0'0,"0"0"16,0 0-1,0 0-15,0 0 16,11 11-16,11 21 16,32 22-1,12 11-15,21 10 16,11 12-16,0-12 15,-11 1-15,0-12 16,-11 1 0,-11-11-16,0 0 15,1 0-15,-12-11 16,-21-11-16,-1 1 16,-10-12-1,0-10-15,-11 0 16</inkml:trace>
  <inkml:trace contextRef="#ctx0" brushRef="#br1" timeOffset="56281.55">14202 10420 0,'0'0'15,"0"0"1,0 0-16,0 0 16,32 22-16,23 10 15,32 22 1,22-11-16,10 0 16,12 1-16,0-1 15,-12-11-15,1 11 16,0 0-1,-1 11-15,1 11 16,-22-11-16,-11 11 16,-22-11-1,1 10-15,-12-10 16,-10 0-16,-1 0 16,1 0-16,-1 0 15,-10-22 1,-11-10-16</inkml:trace>
  <inkml:trace contextRef="#ctx0" brushRef="#br1" timeOffset="56863.61">15878 12125 0,'-22'32'16,"11"-32"-16,0 11 16,-21 32-1,-34 32-15,-21 44 16,-11 11-16,0-1 15,11-10-15,11-11 16,11-11 0,-1-11-16,12 0 15,11-21-15,10-11 16,11-11-16</inkml:trace>
  <inkml:trace contextRef="#ctx0" brushRef="#br1" timeOffset="57329.34">16226 12211 0,'-11'11'0,"0"-11"15,0 0-15,0 0 16,-10 21-16,-1 12 15,-11 10 1,11 0-16,1-11 16,10 12-16,0-12 15,11 11-15,11 11 16,11 0 0,10 11-16,23-1 15,21 12-15,11 10 16,43 11-16,1 11 15,-11-11 1,-11-11-16,-11-10 16,0-22-16</inkml:trace>
  <inkml:trace contextRef="#ctx0" brushRef="#br1" timeOffset="63524.47">17020 7378 0,'-32'-10'0,"21"10"0,0-11 15,-22 0-15,-21 0 16,-11-10-16,10-1 16,1 0-16,10 1 15,12-1 1,10 12-16,11-1 15,0 0-15,11 0 16,22 11 0,21 11-16,23 21 15,21 22-15,43 11 16,12 0-16,-1-1 16,12 1-1,32 0-15,0-11 16,0-11-16,32 0 15,-10-11 1,-11 12-16,32-12 16,-10 11-16,-11-10 15,21 10-15,-32 0 16,11 11 0,0 10-16,-11 12 15,0-11-15,0-1 16,-11 1-16,10-11 15,12-11 1,-22-10-16,11-12 16,0-21-16,-11-11 15,0 1 1,11-12-16,-33 11 16,11 0-16,0-10 15,-21 10 1,-23 0-16,-10 1 15,0-1-15,-11 0 16,-22 0-16,-22 0 16,-11 1-1,-10-1-15,-22 0 16,-1 0-16,-10 0 16,-11 1-16,0-1 15,0 0 1</inkml:trace>
  <inkml:trace contextRef="#ctx0" brushRef="#br1" timeOffset="65039.24">23626 8651 0,'0'0'0,"-11"0"16,0-11-1,0 11-15,-21 0 16,-12 11-16,-21 11 15,-11-1 1,-22 12-16,0-1 16,-33 11-16,1-10 15,-1 10-15,1 0 16,-12 11 0,-10 11-16,10-1 15,1 12-15,-12-1 16,-10 1-1,22-1-15,-1 1 16,-10-1-16,0-10 16,10 0-16,33-11 15,11 0 1,0 0-16,0-11 16,22-11-16,11-10 15,11-1-15,10-10 16,11 0-1</inkml:trace>
  <inkml:trace contextRef="#ctx0" brushRef="#br1" timeOffset="65904.73">20720 10431 0,'-10'11'16,"-1"-11"-16,0 0 15,0 0-15,-22 0 16,1 0-16,-12 0 16,-10 11-1,-1-1-15,1 1 16,-11 11-16,-1 10 16,-32 11-16,0 11 15,-10 0 1,-1 0-16,-11 22 15,-21 10-15,10-11 16,0 1 0,23-1-16,-1-10 15,-22 11-15,22-22 16,11-11 0,33-11-16,11 1 15,10-12-15,11-10 16</inkml:trace>
  <inkml:trace contextRef="#ctx0" brushRef="#br1" timeOffset="66555.25">19066 11672 0,'0'0'0,"-11"0"16,1 0-16,-1 0 15,0 0 1,-11 10-16,-22 23 16,-32 32-16,-43 64 15,-12 11-15,-10 11 16,-1-21 0,11 10-16,12-11 15,21-21-15,22-22 16,-1-21-16,12-22 15,22-10 1</inkml:trace>
  <inkml:trace contextRef="#ctx0" brushRef="#br1" timeOffset="67217.67">17173 7066 0,'11'0'0,"-11"-11"16,0 0-16,21 0 16,45-10-1,21-12-15</inkml:trace>
  <inkml:trace contextRef="#ctx0" brushRef="#br1" timeOffset="68308.89">16977 7389 0,'0'-11'0,"0"11"15,0 0-15,0 0 16,0 0-16,0 0 16,0 0-1,0 0-15,11 0 16,21 0-16,12 11 16,10 11-1,12 10-15,21 11 16,0 0-16,43 11 15,34 0-15,-1-11 16,0 1 0,44-12-16,-11 0 15,-11-10-15,11-11 16,-1-11-16,-31 0 16,10 0-1,11 0-15,-22 0 16,-11 0-16,23 10 15,-1 1-15,-22 0 16,0 11 0,12-1-16,-34 1 15,-10-1-15,0 1 16,-1-1 0,1 1-16,0 10 15,-11 1-15,-1-1 16,23 0-16,0 1 15,-12-1 1,-10-10-16,22-11 16,10-1-16,1-10 15,-12-21 1,44-1-16,-21 1 16,-12-1-16,-10 0 15,-1 12-15,-10 10 16,-11 0-1,-22 0-15,-11 10 16,-11 1-16</inkml:trace>
  <inkml:trace contextRef="#ctx0" brushRef="#br1" timeOffset="69252.58">23006 8694 0,'-11'0'16,"0"0"-1,0 0-15,0 0 16,11 0-16,0 11 15,11 11-15,11 10 16,21 0 0,23 22-16,32 22 15,32 32-15,23 10 16,-1 1-16,22 11 16,0-1-1,0-10-15,-10-33 16,-1 0-16,-11-32 15,-10 0 1,-12-22-16,-21 1 16,-22-12-16,0 1 15,0-11 1,-21-11-16,-12 0 16,0-11-16,1-11 15</inkml:trace>
  <inkml:trace contextRef="#ctx0" brushRef="#br1" timeOffset="70617.59">26532 10647 0,'-11'0'0,"0"0"16,0 0-16,-43 21 16,-44 23-16,-11 20 15,-11 23 1,1-1-16,-23 0 16,22-10-16,1 10 15,-1-10 1,-11 10-16,1 0 15,10-10-15,22-12 16,0-10-16,22-11 16,11-10-1,10-12-15,1-10 16,21-11-16</inkml:trace>
  <inkml:trace contextRef="#ctx0" brushRef="#br1" timeOffset="71408.6">24856 12125 0,'-22'0'0,"11"0"16,0 0-16,-10 10 15,-23 12 1,-21 32-16,-22 11 16,0 21-16,-22 43 15,22-10-15,0-11 16,0 0 0,0-11-16,-1 0 15,12-11-15,11-10 16,11-22-16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57:04.22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20372 5652 0,'0'11'0,"0"-11"0,0 0 16,11 22-16,11 21 15,0 22 1,-1-11-16,1 0 16,0-11-16,-11-11 15,0-10 1,0-12-16,10 1 15,23-22-15,21-21 16,22-43-16,33-44 16,43-54-1,11-32-15,-10 0 16,-1 0-16,11-10 16,-33 42-16,-21 22 15,-22 32 1,-11 22-16,11 0 15,-22 33-15,-21 20 16,-23 23 0,-10 10-16,-11 0 15,-11 11-15,0 0 16,0 11 0,0 11-16,-11 10 15</inkml:trace>
  <inkml:trace contextRef="#ctx0" brushRef="#br0" timeOffset="1831.56">20263 7173 0,'0'0'0,"0"0"16,0 0 0,0 11-16,0 11 15,22 42-15,0 23 16,0 10-16,-1 0 16,1-11-1,0-21-15,0 0 16,-11-11-16,0-11 15,-1-11-15,12-10 16,11-11 0,21-1-16,22-20 15,33-44-15,33-54 16,43-65 0,11-32-16,32-43 15,1 0-15,-1-33 16,-10 33-16,-11 22 15,-33 21 1,11 22-16,-11 21 16,-33 43-16,-21 44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57:37.44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10981 13398 0,'0'-11'0,"0"11"16,0-11 0,0 11-16,0 0 15,32 0-15</inkml:trace>
  <inkml:trace contextRef="#ctx0" brushRef="#br0" timeOffset="359.64">19219 13408 0,'-22'-10'15,"11"10"-15,0 0 16,0 0-16,0 21 16</inkml:trace>
  <inkml:trace contextRef="#ctx0" brushRef="#br0" timeOffset="2884.3">9490 13710 0,'0'-21'0,"-11"10"15,11 0 1,0 0-16,0 1 16,0-1-16,0 0 15,11 11-15</inkml:trace>
  <inkml:trace contextRef="#ctx0" brushRef="#br0" timeOffset="4208.96">5985 13495 0,'-21'0'0,"10"-11"15,0 0-15,-11 0 16,-11 1-1,23-1-15,-1 0 16</inkml:trace>
  <inkml:trace contextRef="#ctx0" brushRef="#br0" timeOffset="72432.67">28175 13840 0,'-11'-11'0,"0"0"0</inkml:trace>
  <inkml:trace contextRef="#ctx0" brushRef="#br0" timeOffset="122856.07">18783 17022 0,'0'-11'16,"0"0"-16</inkml:trace>
  <inkml:trace contextRef="#ctx0" brushRef="#br0" timeOffset="130615.04">12602 11380 0,'-11'0'0,"11"0"15,-11 0-15,11 0 16,-11 0-16,11 0 16,-10 0-16,-1 0 15,0 0 1,0 0-16,0 0 16,-11 11-16,-10 11 15,-1 10-15,0 11 16,1 11-1,-1 0-15,-11 0 16,1 0-16,-11 11 16,-1-1-1,-10 1-15,10 11 16,-10-12-16,11 1 16,10-11-16,1-11 15,10-10 1,0-12-16,1 1 15,10-12-15,0 1 16,11-11 0,0 0-16,1-11 15</inkml:trace>
  <inkml:trace contextRef="#ctx0" brushRef="#br0" timeOffset="131348.07">12189 11726 0,'-11'0'15,"11"0"1,0 0-16,0-11 15,0 11-15,0-11 16,0 11-16,0-11 16,0 11-1,0 0-15,0 0 16,0 0-16,0 0 16,0 0-16,11 11 15,-1 11 1,12 10-16,11 11 15,-1 22-15,12 0 16,0-1 0,-1 1-16,-10 0 15,10-11-15,12-11 16,10 11 0,0-11-16,-10 0 15,-1-11-15,-10 1 16,-12-12-16,1 1 15,-11-1 1,-1-10-16,-10-11 16</inkml:trace>
  <inkml:trace contextRef="#ctx0" brushRef="#br0" timeOffset="132817.01">11797 13387 0,'0'-11'16,"-11"11"-16,11 0 15,0 0-15,0 0 16,0 0 0,0 0-16,11 0 15,32 0-15,44-11 16,44 11-1,0-11 1,-1-10-16,33 10 16,-10 0-16,-23 0 15,1 1-15,-22 10 16,10 0-16,-32 10 16,1 1-16,-34-11 15,-11 0-15,-21 0 16,-11 0-1,-11 0-15,0 0 16,0 0-16,-11 0 16,-21 0-16,-34 0 15,-32 0 1,0-11-16,-10 1 16,-34 10-16,1-11 15,-1 11-15,22 0 16,-10 11-1,-1-1-15,12 1 16,21 11-16,21-1 16,23-10-16,11 11 15,10-11 1,11-1-16,0 1 16,11 0-16,11 0 15,0 0-15,22-1 16,33 1-1,53 0-15,23-11 16,11-11-16,-1 0 16,22-10-16,0-1 15,-32 1 1,0-1-16,10-10 16,-10-1-16,-12 12 15,-32-1-15,-10 11 16,-12 1-1</inkml:trace>
  <inkml:trace contextRef="#ctx0" brushRef="#br0" timeOffset="140403.16">14887 13452 0,'-10'0'0,"-1"0"0,0 0 16,0 0-1,0 0-15,0 0 16,11 0-16,0 0 16,0 0-1,0-11-15,11 0 16,11 0-16,21 0 16,12 1-16,-1-1 15,11 11 1,12 0-16,10 0 15,11 0-15,10 11 16,1-1-16,-11 1 16,11 0-1,0 0-15,21 0 16,-21-11-16,0 0 16,0 0-1,0-11-15,10 0 16,-10-11-16,-11 1 15,-11-1-15,-21 1 16,-1-1 0,-11-10-16,1 10 15,-12 1-15,-10 10 16,-11 0 0,-1 0-16,-10 0 15,-11 11-15,0 0 16,0 0-16,-11 0 15,-10 0 1,-12 11-16,-21 11 16,-12-1-16,-32 12 15,-32-1 1,-12-10-16,12-1 16,10-10-16,-22 11 15,1-1 1,10-10-16,12 0 15,-1-11-15,-11 11 16,1-11-16,21 10 16,11 1-16,11-11 15,11 0 1,0 11-16,10-11 16,1 0-16,11 0 15,10 0 1,11 0-16,12 0 15,10 0-15,0 0 16,0 0-16,11 0 16,11 0-1,22-11-15,32 0 16,22 11 0,0-10-16,0-1 15,11 11-15,33 0 16,-1 0-16,-10 0 15,-11 0-15,0-11 16,21 11 0,1-11-16,-12 11 15,-10-11-15,-22 1 16,22-1-16,-11 0 16,-11 0-1,-22 0-15,-10 1 16,-12-1-16,-10 0 15,-11 0 1,0 11-16,-12-11 16,-10 11-16,0 0 15,0 0-15,0 0 16,0 0 0,0 0-16</inkml:trace>
  <inkml:trace contextRef="#ctx0" brushRef="#br0" timeOffset="143535.23">17630 13807 0,'-22'-10'0,"0"-12"0,11 11 0,1 1 16,-12-12-1,0 0-15,0 1 16,11-1-16,0 11 16,11 1-16,0-1 15,44 0 1,76 0-16,43 11 15,44 11-15,21 11 16,-32-1 0,22 1-16,-22-1 15,-33 1-15,-32 0 16,-1-12-16,1 12 16,-1-11-1</inkml:trace>
  <inkml:trace contextRef="#ctx0" brushRef="#br0" timeOffset="143977.91">20797 13861 0,'0'-43'16,"0"32"-16,0-10 15,21-11 1,56-33-16,97-21 16,43-1-16,66 23 15,-11 20 1,22 12-16,-33 21 15,-54 11-15,-11 11 16,-33 21 0</inkml:trace>
  <inkml:trace contextRef="#ctx0" brushRef="#br0" timeOffset="144318.09">23593 14088 0,'33'-32'16,"-33"21"-16,22-11 16,98-53-16,97-22 15,121-22-15,-45 43 16,34 12 0,-66 21-16,-21-1 15,-23 12-15,-64 11 16</inkml:trace>
  <inkml:trace contextRef="#ctx0" brushRef="#br0" timeOffset="144588.16">25977 13969 0,'43'-11'16,"-43"1"-1,55-1-15,119-21 16,120-1-16,0 12 16,10 10-16,-32 11 15,-43-22 1,-1 22-16,-32-11 15,-33 11-15,-10 0 16</inkml:trace>
  <inkml:trace contextRef="#ctx0" brushRef="#br0" timeOffset="-193713.73">12058 13689 0,'-22'0'0,"11"-11"0,0 11 15,1-11 1,-1 0-16,0 1 16,0-1-16,11 0 15,43-10 1,55-1-16,33 0 15,21 1-15,12 10 16,-34 11-16,1 0 16,-22 0-1,-12 0-15,1 0 16,-11 0-16,-21-11 16,-23-10-16,-10 10 15,-11-11 1,-22 12-16,0-12 15,-11 0-15,-33-10 16,-54-11 0,-32-11-16,-12 11 15,-21 10-15,11 12 16,10-1-16,12 11 16,-1 11-1,11 0-15,22 11 16,22 0-16,22 0 15,10 0-15,12-1 16,10 12 0,0 0-16,11-1 15,22 11-15,11-10 16,32 10 0,77 12-16,32-12 15,11-21-15,44 0 16,-22-11-16,0-22 15,0 0 1,-44 12-16,-22-1 16,-21 0-16,-22 11 15,-10 0-15,-1 0 16,-11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00:52.62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12548 13807 0,'11'-10'0,"-11"-1"0,0 0 16</inkml:trace>
  <inkml:trace contextRef="#ctx0" brushRef="#br0" timeOffset="22404.24">10447 10075 0,'-21'-11'0,"-197"-53"16,-163-12 0,163 44-16,-21-1 15,0 1-15,-44 10 16,10 22-16,-20 0 15,10 11 1,-11 11-16,0-1 16,-22 1-16,23 0 15,-23-1-15,22 11 16,-11 1 0,23 10-16,-12 0 15,43 11 1,-21 32-16,55 1 15,10 21-15,-11 21 16,44-10-16,33 10 16,10 1-1,0 31-15,23 1 16,21 0-16,32 0 16,33-11-16,22 21 15,44-10 1,21-11-16,33-11 15,22 1-15,10-12 16,66 22-16,22-21 16,11-23-1,43-20-15,-33-33 16,55 0-16,-11-22 16,11 0-1,-22 1-15,22-12 16,-22 12-16,21-23 15,-20 1-15,-1 0 16,-11 0 0,-22-11-16,1-11 15,-23-11-15,12-21 16,-22-11-16,-12-10 16,12-1-1,-33-11-15,-32 12 16,32-23-16,-22 12 15,-21-22 1,-11 0-16,-1 0 16,12-22-16,-22 0 15,10-32-15,1-21 16,-11 10 0,-11-22-16,-11 23 15,-22-1-15,-21 0 16,-22 0-16,-22 11 15,-44 11 1,-10 0-16,-33 10 16,-1 22-16,-9 11 15,-34-10 1,-21 9-16,-1 23 16,1 32-16,-11 0 15,-11 10-15,21 22 16,1 11-1,-22 11-15,21 32 16</inkml:trace>
  <inkml:trace contextRef="#ctx0" brushRef="#br0" timeOffset="25874.49">4788 14153 0,'0'-11'0,"0"-11"0,0 12 16,22-23 0,33-21-16,42-43 15,45-22 1,10 1-16,-10 10 16,10 11-16,-21 21 15,-1 22-15,-43 11 16,0 11-16,-21 10 15,-23 1 1,-21 10-16,0 0 16,-22 0-16,0 11 15,-11 0 1,-11 11-16,-43 22 16,-44 20-16,-11 12 15,22 0-15,0-11 16,0 0-1,11 0-15,0 0 16,11-11-16,11 0 16,21-21-1,12-1-15,10-10 16,0 0-16,11-11 16,11 0-16,11 0 15,54-11 1,33-11-16,11-10 15,-11 10-15,0 12 16,-11 10 0,0 0-16,-11 10 15,-10 1-15,-23 0 16,-21 0-16,0 0 16,-22-11-1,0 0-15,-11 21 16</inkml:trace>
  <inkml:trace contextRef="#ctx0" brushRef="#br0" timeOffset="30513.28">7063 13732 0,'0'-11'0,"0"0"0,0 1 15,0-1-15,11-11 16,10-10-16,23-22 15,0 0 1,10 0-16,0 0 16,-10 0-16,-1 11 15,-21 11-15,0-1 16,-11 1 0,-11 10-16,-11 12 15,-11-1-15,-21 11 16,-34 21-1,-31 23-15,-12 9 16,22-9-16,22-1 16,11-22-16,21 1 15,22-11 1,11 0-16,11-11 16,55 10-16,64-10 15,56-21 1,20-12-16,1-10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01:54.9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13451 11413 0,'0'0'0,"-11"0"15,11 0-15,-11 0 16,11 0 0,0 0-16,0 0 15,0 0-15,0 11 16,0 21 0,0 22-16,0 11 15,11 21-15,0 0 16,11 11-16,-1 11 15,1-22 1,0-32-16</inkml:trace>
  <inkml:trace contextRef="#ctx0" brushRef="#br0" timeOffset="3259.32">16084 11736 0,'0'11'16,"-10"-11"-16,-1 0 15,0 11 1,-11 11-16,0 21 15,-10 11-15,10 10 16,0 12-16,11-11 16,11-1-1,0-10-15,11 0 16,0-11-16,11-10 16,-11-12-1,10-10-15,12 0 16,11-22-16,-1-11 15,1-21 1,-1-21-16,1-23 16,-12-10-16,-10-11 15,-11 11-15,-11 0 16,-11 22 0,-11 21-16,-10 11 15,-12 10-15,-32 12 16,0 21-1,11 10-15,10 23 16,1 31-16</inkml:trace>
  <inkml:trace contextRef="#ctx0" brushRef="#br0" timeOffset="4510.24">18947 11531 0,'0'0'16,"-11"0"-16,11 0 16,0 11-16,0 22 15,11 31-15,-1 33 16,12 33-1,11-1-15,0 1 16,-12-1-16,12 1 16</inkml:trace>
  <inkml:trace contextRef="#ctx0" brushRef="#br0" timeOffset="5400.19">21417 11726 0,'-11'0'16,"0"0"-16,0 0 16,0 0-1,1 10-15,-1 23 16,11 21-16,0 21 16,11 11-16,-1 1 15,12-23 1,11-10-16,21-10 15,12-1-15,21-22 16,0-21 0,0-21-16,-22-22 15,-11-11-15,-10-11 16,-11-21-16,-22-1 16,-33 12-1,-22 10-15,-32 11 16,-55 11-16,1 43 15,21 22 1,22 21-16,22 11 16,-1 43-16,34 32 15</inkml:trace>
  <inkml:trace contextRef="#ctx0" brushRef="#br0" timeOffset="5881.9">23844 11391 0,'-11'-11'15,"0"1"-15,0-1 16,0 0-16,0 11 16,11 0-1,0 11-15,22 32 16,22 22-16,21 43 15,11 21 1,-11 0-16</inkml:trace>
  <inkml:trace contextRef="#ctx0" brushRef="#br0" timeOffset="6473.13">26847 11596 0,'-21'-11'0,"10"11"15,0 0 1,-11 0-16,-11 22 15,-10 21-15,-11 11 16,10 22 0,11 10-16,12 0 15,21-10-15,0-12 16,21-10-16,12-21 16,11-1-1,21 0-15,11-32 16,11-21-16,-22-12 15,-10-21-15,-1-10 16,-10-33 0,-12 0-16,-21 10 15,-11 12-15,-22 10 16,-10 22-16,-23 11 16,-32 10-1,-11 33-15,0 10 16,22 22-16</inkml:trace>
  <inkml:trace contextRef="#ctx0" brushRef="#br0" timeOffset="7771.99">23855 11283 0,'0'11'15,"-11"-11"-15,11 0 16,0 0 0,0 0-16,0 11 15,0 10-15,0 12 16,11 10-16,0 11 15,-1 0 1,12 11-16,0-1 16,11 1-16,10 0 15,1 21 1,10 0-16,-10 11 16,-1-10-16,-10-12 15,-1-10 1,-10 0-16,0-11 15,-11-11-15,0-11 16,0 0-16,0-10 16</inkml:trace>
  <inkml:trace contextRef="#ctx0" brushRef="#br0" timeOffset="63119.82">18914 8899 0,'0'-10'0,"-11"-1"16,0 0-16,0 0 15,0 0-15,11 1 16,0 10-16,0 0 16,0 0-1,11 21-15,22 22 16,0 44-16,-1 42 15,-21 54 1,-44 33-16,-21 11 16,-33 32-16,0 0 15,0-1-15,-11 1 16,-22-21 0,-10-12-16,10-10 15,22-22-15,0-11 16,-11 1-1,0-12-15,11-10 16,1 22-16,9-23 16,34-20-16,11-12 15,21 11 1,22-10-16,11-12 16,10-10-16,23 0 15,10 11-15,23-1 16,10-10-1,11 0-15,-1 0 16,12 11-16,-11-11 16,0-11-16,33 0 15,-22-11 1,10 0-16,1-10 16,21 10-16,1-10 15,-1-1 1,1-10-16,32 0 15,-22-11-15,-10 0 16,10-1-16,11 1 16,-21 0-1,-11 0-15,-1 0 16,1 11-16,-1 0 16,1-1-1,-22 1-15,21 11 16,1-1-16,10 1 15,1-1-15,43 11 16,11-32 0,11-10-16,21-23 15,1-21-15,54-11 16,-44-21 0,55-11-16,-55 10 15,22-10-15,-32 11 16,-11 0-16,-23 32 15,1 0 1,-32 21-16,-34 11 16,1 22-16,10 0 15,-21 11 1,-22 0-16,0 10 16,32 22-16,-10-10 15,11-12-15,-12-10 16,45 0-1,10-33-15,11-21 16,43-33-16,-10-43 16,54-42-16,-33-34 15,1-20 1,-12-23-16,-10-10 16,-11-22-16,0-32 15,-33 11 1,-33-33-16,-32 33 15,-44-11-15,-21 0 16,-44 10-16,-22-10 16,-21 33-1,-23-12-15,1 11 16,0 22-16,-1 0 16,-10 0-16,-11 10 15,0 1 1,0 0-16,11 10 15,21 0-15,12-10 16,21 0 0,11-1-16,11-10 15,0 11-15,22-22 16,0 11-16,0-1 16,-1 1-1,-10 11-15,0 10 16,-11 22-16,0-11 15,-11 22 1,-21 11-16,-1 32 16,-11 10-16,-21 12 15,-44-1 1,-32 12-16,-44 21 16,-11 21-16,11 22 15,0 0-15,-22 22 16,22 10-1,22-11-15,-22 12 16,11-1-16,21-10 16,12-1-16,-22 1 15,21-1 1,1 1-16,10-11 16,-21 0-16,-1-1 15,1 12-15,-44 0 16,11-12-1,0 1-15,-43 11 16,10-1-16,-11 1 16,1-1-1,21 1-15,-21 0 16,21-1-16,33-21 16,-33 22-16,11-11 15,22-1 1,-22 1-16,-11 11 15,22-12-15,-32 23 16,21-1 0,11-10-16,-11 10 15,22-21-15,32 0 16,12-11-16,10-11 16,0-21-1,33-1-15,11-10 16,11-11-16,10 0 15,1 0 1,-1-11-16,-10 1 16,-11-1-16,0 11 15,0 0-15,-11 11 16,-22 21 0,-22 22-16,11 11 15,12 11-15,10 10 16,0 22-16,-11 0 15,22 11 1</inkml:trace>
  <inkml:trace contextRef="#ctx0" brushRef="#br0" timeOffset="67698.97">14224 9277 0,'0'-32'0,"0"21"0,0 0 16,0 0-16,0 0 15,-11 1-15,0-1 16,0 0 0,0 0-16,-11 0 15,-43 22-15,-66 32 16,-21 33-16,-33 43 15,-33 64 1,-10 54-16,10 65 16,33 0-16,33-21 15,43-22-15,33-54 16,32-11 0,44-22-16,11-42 15,33-11-15,21-33 16,11 0-16,22 11 15,11 11 1,0 21-16,0 87 16,-55 43-16,-54 65 15,-44 21-15,-43 32 16,0 1 0,-11-44-16,11-10 15,33-87-15,32-42 16,33-44-16,33-22 15,21-43 1,65 1-16,110-1 16,21-32-16,33 11 15,-11-1-15,-11 23 16,-33-1 0,-21 11-16,0 0 15,-44-11-15,-22 1 16,-21-23-16,-1-21 15,-10-21 1,0-22-16,-11-22 16,21-31-16,12-34 15,10-21 1,0-32-16,33-43 16,-21-11-16,-1-33 15,-33 11-15,-10 1 16,0-1-1,-33 22-15,-22 10 16,-21 12-16,-23-1 16,-21 22-16,0 11 15,-21-22 1,-1 22-16,0 0 16,-10-1-16,-1 1 15,-11 11-15,-10-1 16,0 1-1,-12-11-15,1-11 16,11 0-16,10-33 16,11-10-16,12-11 15,21-43 1,10 0-16,34-54 16,32 0-16,33-11 15,0 32-15,-22 1 16,-33 53-1,-10 33-15,-33 22 16,-33 21-16,-32 32 16,-23 33-16,-42-1 15,-55 1 1,-55 21-16,0 11 16,-21 22-16,0 21 15,21 11 1,-21 11-16,21 0 15,1 10-15,10 1 16,33 10-16,33 1 16,-11 21-16,32-11 15,33 0 1,22 11-16,0 32 16,11 54-16</inkml:trace>
  <inkml:trace contextRef="#ctx0" brushRef="#br0" timeOffset="79689.34">12058 11877 0,'-33'-54'0,"-21"-43"15,10 21-15,1 1 16,-12-12 0,-10 12-16,-33-12 15,-22 1-15,-10 11 16,-12-1-16,-43 1 16,-11 21-1,-10 11-15,-23 10 16,1 12-16,-55 10 15,32 22 1,-53-1-16,21 12 16,-33 0-16,22 10 15,-21-11-15,21-10 16,0 0 0,22-11-16,0 0 15,43 0-15,12 0 16,-12 11-1,55 0-15,11 21 16,10 0-16,12 11 16,21 11-16,33 11 15,-11 54 1,11 21-16,22 33 16,21 32-16,12 21 15,32 11-15,11 22 16,21-32-1,34 43-15,-1-33 16,22-11-16,11 1 16,22-33-1,10-32-15,12-11 16,64 11-16,1-33 16,11-43-1,54-10-15,-44-54 16,66-12-16,-22-31 15,22-22-15,-11-1 16,11 1-16,-33 0 16,0 11-1,-32 10-15,-33 22 16,-22 11-16,0 21 16,-43 22-1,-12 33-15,-32 10 16,11 43-16,-11 11 15,-10-11-15,-1-10 16,-11-12 0,-21-42-16,-1-22 15,11-11-15,23-22 16,31-31 0,12-44-16,11-54 15,32-32-15,0-33 16,22-54-16,-43 12 15,-1-23 1,1 1-16,-23 11 16,-21-12-16,-21 12 15,-23-12 1,-32 12-16,-11 21 16,-1-22-16,-10 12 15,-21-1-15,10 22 16,-11 10-1,-11 44-15,1 0 16,-23 32-16,-10 11 16,-33 11-16,-43 10 15,-66 33 1,22 32-16,43 22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03:45.68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6987 10949 0,'-55'0'0,"44"0"0,-32 0 16,-77 11 0,-43 10-16,-22 33 15,0 32-15,11 12 16,10 42 0,-10 54-16,11 65 15,43 11-15,33 21 16,33 11-16,32 0 15,33 0 1,33 0-16,21-11 16,11-10-16,33-12 15,21-10 17,273 237-17,-153-237-15,88 0 16,-55-97-16,-22-76 15,-33-53-15,1-33 16,-22-43 0,-11-44-16,-11-21 15,-22-32 1,-11-22-16,22-64 16,-32-1-16,-44-10 15,-33 0-15,-43-1 16,-11-10-16,-33 0 15,-11 22 1,-10-44-16,-12 43 16,-21-10-16,-22 0 15,-21 21-15,-1 0 16,11 22-16,-11 32 16,-10 11-1,-1 11-15,22 32 16,11 11-16,-10 22 15,-1 21 1,11 21-16,11 12 16,11 21-16,21 0 15</inkml:trace>
  <inkml:trace contextRef="#ctx0" brushRef="#br0" timeOffset="1165.35">10893 11553 0,'-43'-11'16,"32"0"-16,-11 11 15,-32 0 1,-44 11-16,-44 11 16,1-1-16,0 12 15,10 10-15,-11 11 16,12 11-1,10 10-15,11 11 16,1 22-16,10 22 16,21-12-16,1 12 15,22 10 1,10 0-16,23 0 16,21 1-16,10 10 15,23-22-15,21 11 16,12-10-1,10 10-15,11-11 16,0 1-16,11-11 16,11-1-16,21 1 15,-10-11 1,11 0-16,21 0 16,0-22-16,-10-21 15,10-12-15,22-9 16,-21-12-1,-1-21-15,22-11 16,-21-22-16,-1-10 16,-21-22-16,21-22 15,-11-10 1,-10-11-16,-22-11 16,0-21-16,-11-12 15,-1 1 1,-9-32-16,-23 21 15,-11-11-15,-10-22 16,-22 12-16,-12 10 16,-10-21-16,-21-1 15,-12 12 1,-21-1-16,-23 11 16,-21 11-16,1 11 15,9 43-15,-9 0 16,-45-11-1,1 22-15,-1 10 16,1 33-16,-1 11 16,-10 10-16,10 22 15,23 11 1,-1 0-16,0 10 16,22 1-16</inkml:trace>
  <inkml:trace contextRef="#ctx0" brushRef="#br0" timeOffset="6560.64">7019 11003 0,'-21'0'0,"-34"-11"15,33 11-15,11 0 16,1 0-16,10 0 16,10 11-1,34 10-15,43 33 16,44 11-16,21-11 16,0 0-1,-10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03:57.77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10164 10981 0,'-11'-11'0,"1"11"0,-1 0 16,0-10-16,11-1 15,0 0 1</inkml:trace>
  <inkml:trace contextRef="#ctx0" brushRef="#br0" timeOffset="27790.76">11862 9633 0,'-22'-22'0,"11"12"16,1-1-16,-1 0 16,0-11-16,0 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04:36.08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15007 9040 0,'-11'-11'0,"11"0"0,-11 0 0,11 0 16,0 1-16,-11-1 15,1 0 1,-1 0-16,-22 0 16,-21 11-16,-23 11 15,-64 43 1,-22 33-16,-22 31 16,-11 44-16,-11 32 15,-32 65 1,10 22-16,11-1 15,12 11-15,21 0 16,0 33-16,43-43 16,12 42-1,53-42-15,12 21 16,43-22-16,22-10 16,22-1-1,22-31-15,21 31 16,22-53-16,44 22 15,-12-23-15,23-10 16,21 11 0,0-43-16,11-1 15,33-21-15,11-21 16,0-44-16,21-21 16,0-22-1,-10-32-15,10-11 16,-21 0-16,0-22 15,-12 0 1,-32 12-16,-10-1 16,-1 0-16,-32-11 15,-12 1-15,-21-11 16,11-12 0,22-20-16,-12-23 15,1-20-15,11-34 16,43-74-1,0-34-15,-22-42 16,-21 0-16,-22 0 16,-22 10-16,-11-10 15,-33 11 1,-10-12-16,-22 12 16,-33-1-16,-10 33 15,-45-21-15,-10 53 16,-11 0-1,0 0-15,-10 22 16,-34 11-16,-10-1 16,10 33-1,-32 0-15,-11 11 16,11 11-16,11 10 16,-33 11-16,33 22 15,-1 0 1,-10 10-16,22 22 15,10 0-15,12 22 16,21 10-16,0 1 16,11 21-1,11 10-15,11 12 16</inkml:trace>
  <inkml:trace contextRef="#ctx0" brushRef="#br0" timeOffset="1248.92">22157 9050 0,'-22'-54'0,"11"44"15,0-44 1,-10-43-16,-12-33 15,0 1-15,1 32 16,-1 21-16,-10 22 16,-23 11-1,-32 32-15,-32 54 16,-77 87-16,-22 86 16,-75 118-1,10 76-15,54 0 16,45 21-16,42-21 15,44-32-15,44-1 16,65-31 0,33-12-16,32-10 15,22-22-15,11 32 16,0-10 0,11 10-16,-33 0 15,-11 33-15,-21 11 16,-22-1-16,-1 1 15,23-55 1,21-42-16,22-22 16,0-54-16,22-33 15,22-42-15,65-1 16,76-32 0,11-64-16,54-44 15,-11-32-15,12-33 16,-12 11-1,-21-21-15,-33 11 16,0-1-16,-65 1 16,-33-1-16,11-10 15,-33 0 1,-21-1-16,0-21 16,21-32-16,0-22 15,44-107 1,-11-23-16,11-64 15,-22-21-15,-32 21 16,-34-22-16,-20 44 16,-23-22-1,-33 43-15,-32-21 16,-43 42-16,-33 12 16,-11 32-1,-22 0-15,-22 21 16,-21 22-16,-22 11 15,-44 11-15,-21-1 16,21 23 0,-21-12-16,21 22 15,22 11-15,-11-22 16,22 11-16,33 11 16,11-11-1,-12-11-15,12 22 16,-1-1-16,1 1 15,-44-11-15,-11 22 16,-54 10 0,10 33-16,-32 32 15,54 21-15,33 33 16,33 11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10:05.81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17967 7508 0,'-11'0'0,"0"0"0,1 0 15,-1 0-15,0 0 16,0 0-16,-22 0 16,-10 0-1,-12 11-15,1-1 16,-11 1-1,-1-11-15,-10 0 16,-22 11-16,0-11 16,0 0-16,0 0 15,0 0 1,0-11-16,-21 0 16,-12 1-16,22-12 31,-174-10-16,77-1-15,10 12 16,11-1 0,11 11-16,21 1 15,12 10-15,-33 0 16,21 0-16,1 0 16,0 10-1,-12 1-15,12 11 16,11-1-16,-12 1 15,1 10 1,-1 1-16,12-12 16,-1 12-16,-10-12 15,11 1-15,21-1 16,-11 1 0,-10-1-16,21 1 15,22 0-15,0-1 16,22 1-1,11-1-15,-11 1 16,10-1-16,12-10 16,10 0-16,12-11 15</inkml:trace>
  <inkml:trace contextRef="#ctx0" brushRef="#br0" timeOffset="2282.14">12199 8673 0,'0'-11'0,"0"0"16,0 0-16,0 1 15,0 10-15,0 0 16,0 0-16,0 0 16,0 0-1,-10 10-15,-12 23 16,-11 10-16,-10 22 15,-12 21 1,-10 0-16,-22 44 16,0-12-16,-22 12 15,0 10-15,-11-10 16,1 10 0,10-11-16,0-10 15,-11 10-15,1-10 16,-1 10-16,11-10 15,-11 0 1,12-11-16,-1 21 16,11-21-16,11-11 15,0 0 1,21 0-16,-10 0 16,11-10-16,0-1 15,-1-11-15,12-10 16,10-11-1,1 0-15,10-11 16,1 0-16,10-10 16,0-12-1,11 1-15,0-1 16,0-10-16,11 0 16</inkml:trace>
  <inkml:trace contextRef="#ctx0" brushRef="#br0" timeOffset="3340.66">9696 12793 0,'0'11'0,"-10"-11"16,10 0-16,0 0 15,0 0 1,10 11-16,12 11 15,22 10-15,21 11 16,11-10 0,11-1-16,11 0 15,22 11-15,0 1 16,-12-1 0,12 0-16,-11 0 15,22 0-15,-1 0 16,-10 0-16,-22-10 15,-11-12 1,0 1-16,11 0 16,-11-1-16,0 1 15,-22-1-15,-10 1 16,-1-1-16,-10 1 16,-12 0-1,-10-1-15,0 1 16,0-1-16,-1 1 15,1-11 1</inkml:trace>
  <inkml:trace contextRef="#ctx0" brushRef="#br0" timeOffset="4512.75">9914 12923 0,'0'11'15,"0"-11"-15,0 0 16,0 0-16,11 0 16,22 11-16,10 10 15,22 1 1,22 10-16,11-10 16,11-1-16,11 1 15,11-1-15,-1 1 16,12-1-1,-12 1-15,1-11 16,-12 0-16,12-1 16,-11 1-1,0 0-15,-23 0 16,1-11-16,0 0 16,0 11-16,0-11 15,-11 0 1,-11-11-16,1 0 15,-1-11-15,11 1 16,0-12 0,-11 12-16,-11-1 15,1 1-15</inkml:trace>
  <inkml:trace contextRef="#ctx0" brushRef="#br0" timeOffset="8162.51">18272 6839 0,'0'0'0,"-33"-11"0,22 11 16,0 0-16,11 0 15,-10 0 1,10 0-16,0 0 15,0 0-15,0 11 16,-11 21-16,11 12 16,-11 20-1,0 23-15,0 10 16,0 32-16,0 1 16,-10-1-16,-1 0 15,0 22 1,-11 0-16,-10 0 15,10-10-15,-10 10 16,10 0 0,0 0-16,1 0 15,10 11-15,0-1 16,11-10 0,11-10-16,-11-1 15,11 0-15,0-21 16,0-33-16,0 0 15,0-21 1,0-11-16,0 0 16,0-22-16,0-10 15,0-1-15,0 1 16,0-11 0,0 0-16</inkml:trace>
  <inkml:trace contextRef="#ctx0" brushRef="#br0" timeOffset="10972.76">17891 10550 0,'-22'11'16,"11"-11"-16,0 0 15,-21 0 1,-23 10-16,-21 12 15,-11 10-15,-11 1 16,-32 10-16,-1 0 16,0 11-1,12 0-15,-12 11 16,-10-1-16,-1 1 16,1 0-16,-12 10 15,-10 12 1,0-1-16,11-11 15,-23 12-15,12-12 16,0 1 0,-11-1-16,11 1 15,-1-1-15,1 1 16,-11-1-16,11 1 16,0-12-1,-1 12-15,-10-1 16,22 1-16,-11 21 15,-1 0 1,12 0-16,0 11 16,-1 0-16,-10 0 15,0 0-15,21-22 16,1 0 0,-1-10-16,12-22 15,32-11-15,11-22 16,21 1-16,12-11 15,21-11 1,1 0-16</inkml:trace>
  <inkml:trace contextRef="#ctx0" brushRef="#br0" timeOffset="12804.39">17543 10798 0,'0'21'0,"-11"-21"16,0 0-16,0 22 16,-11 32-16,-10 11 15,-23 32 1,1 11-16,-1 10 16,1 12-16,-11-1 15,-1 1-15,-10-1 16,11 11-1,0-10-15,-1-1 16,-10 1-16,0-1 16,-11 1-1,11-1-15,0-10 16,-1-1-16,1 1 16,-11 10-16,11-21 15,0 11 1,0-11-16,-1 10 15,1-10-15,11 0 16,0 0-16,10-11 16,-10 0-1,0 0-15,-1-10 16,12-12-16,10-10 16,1-22-1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30:25.38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7988 8371 0,'54'-11'0,"-10"-21"16,75-12-16,88-31 16,11-22-16,10 11 15,34-1 1,-34 1-16,55 10 16,-11 1-16,11 21 15,0 0-15,11 11 16,11 0-1,-1 21-15,1 1 16,22-1 0,-45 22-16,12 0 15,-22 0-15,0 11 16,-32 10-16,32 12 16,-33-12-16,23 23 15,10-12 1,-33 11-16,55-11 15,-33-10-15,22 10 16,-22-10 0,33-11-16,-33-1 15,33-10-15,-33 0 16,22-10-16,-11-1 16,11-11-1,0 1-15,11-1 16,-11 1-16,22-1 15,-22 0-15,43-10 16,-54 11 0,33-1-16,-22-10 15,11 10-15,-22 0 16,21 1 0,-31-1-16,31 12 15,-20-1-15,20 0 16,-21 0-16,22 0 15,-22-10 1,33 10-16,-44 0 16,33-10-16,-22 10 15,11 0 1,-22 0-16,11 11 16,-32-11-16,21 11 15,-33 0-15,-10 0 16,11 0-1,-12 0-15,-21 11 16,22-11-16,-44 0 16,11 11-1,0 0-15,-33-11 16,-10 11-16,21 10 16,-22 1-16,-10-1 15,-33-10 1,11 22-16,0-1 15,-1 0-15,-20-10 16,-23-1-16,0 1 16,-10 0-1,-12-12-15,-10 1 16,-1 0-16,12 0 16,-1-1-1,1-10-15,0 0 16,-1 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3-02-25T02:18:12.0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8780 3740 53,'-78'0'30,"5"12"0,-18-11 3,-6 2-30,1-1-1,-11-6 3,2 6 0,-16-9 4,6 11 0,-17-15 0,5 14-2,-10-6-2,0 5-1,-10-1-1,3 6 1,-4-3-2,7 5 1,-1 3-1,8 1-1,6 2 0,6 1-2,21 4-2,10-8-1,22 16-13,8-13-23,25 1 1,14-7-2,21 3 2</inkml:trace>
  <inkml:trace contextRef="#ctx0" brushRef="#br0" timeOffset="570.03">8869 3689 67,'-55'-17'34,"1"9"-2,-16-4 2,-4 5-35,-8 0 1,-6-2 4,-1 8 0,-14-6 2,-1 10-1,-12-10 2,3 10-2,-15-5-2,1 5-1,-3 0-1,-2-1-1,-3 2 0,0 0-1,-1 0 0,3-1 0,6 4-2,1-6-2,12 15-13,-3-5-19,10 2 0,10 2-1,6 2 1</inkml:trace>
  <inkml:trace contextRef="#ctx0" brushRef="#br0" timeOffset="8192.45">2542 4978 14,'50'-2'18,"27"4"-13,2 1 0,9-7 1,6 1 2,5-3-2,13-5 1,3 0-1,7-2-1,5-2-3,8 1-4,5 2-2,5-3 1,3 6-1,1 2 1,-1-2 2,4 3 0,2 1 0,-1 1 1,0 0-1,2 1 1,-2 1 0,1-4 0,6 2 0,-3 0 0,3 0 1,3 0 0,1-1 3,2 0 1,0-5 0,3 6 2,-4-4 0,6 7 1,-11-2-1,1 6 0,-7-3-2,0 7-2,-4-2-1,-4 2 0,-3 1-2,-6-3-1,-1 0 1,-1 1-1,-4-1 0,-3-1 0,-2 3 0,-4-5-1,0 4-2,1-4 0,0 4-1,-3-8-1,4 5 1,-3-4 0,4 2 1,-3 0 1,0 1 3,2 0 2,2 1 0,3 1-1,-2 0-1,1 0-2,5-1-4,6-3 1,6 0-2,-1-3 1,3 0 0,-2-2 0,2 1 1,-3 3-5,-10-13-8</inkml:trace>
  <inkml:trace contextRef="#ctx0" brushRef="#br0" timeOffset="10869.62">1286 6762 7,'24'8'15,"0"-9"-10,28 4-1,-12-2-1,20 0-3,-13 1-1,25 3 2,-23-1 2,19-1-1,-4-1 1,14 0-3,-8-2 2,14 0-4,-2-2-1,11-3-1,-4 2 0,9-2-1,-1 2 2,2-1 0,2 2 0,4-1 1,2 2 0,1 1 2,5 1 0,3 2 1,2-1 0,7 0-1,2 0 2,3-2 0,2 0 1,6 0 1,0 0-1,0-1 0,0-3-1,0 0 1,2-1-2,-2-2 0,1-1 1,-3 0-2,1-1 0,-2-2 0,0 3 2,-3 1 1,0 1 1,-4 2-1,2-2 0,-4 2 1,3 0-1,-1 3 0,3-3-2,-5 1 0,6-3-1,-4 0 1,2 0-1,2 0 2,0 0 0,-2 0 0,4 0 0,-4 0 1,2 0-1,6 2-1,-1 0 1,3-2-4,0 1 2,0 1-1,-1-1 0,6-3 1,-2 2-1,-1-3 1,2 2 1,-2-2-1,3 2 0,-1-5 0,3 2 0,-3 2-1,4-3 1,1-1-1,2 1 0,1-1 1,-3-2-2,7 3 1,0-1-1,5 0 1,2 1 0,1 1 0,0 2 1,4 1 0,0 3 1,0 1 1,-4 2-1,1 0-1,-2 1 0,1-2 0,-3-2-1,-3-1-1,-5-3 0,-5 1 0,-4-6 0,-8 1-5,-4 7-11,-21-18-4</inkml:trace>
  <inkml:trace contextRef="#ctx0" brushRef="#br0" timeOffset="12084.69">785 8286 0</inkml:trace>
  <inkml:trace contextRef="#ctx0" brushRef="#br0" timeOffset="12861.73">9797 8305 12,'157'-4'14,"2"3"0,1-1-2,3 0-1,5-1-3,-3-1-2,6 0-3,3-1-3,4-3-2,6-2 1,1 0-2,6-1 1,2-1 0,3 1 1,1 1 1,-1 2 1,0 1 1,0 4 0,-1 5 0,-8 2-1,-1 2 0,-3 4 0,-6-4-1,-5 5-1,-8 0 1,-4-2-1,-6-2 1,-9 1-1,-10-2 1,-10 0 0,-5-2-1,-16 0 1,-8 0 0,-11 0-1,-11-2 0,-8 4-1,-7-4-4,-8-4-13,3 15-6</inkml:trace>
  <inkml:trace contextRef="#ctx0" brushRef="#br0" timeOffset="13933.79">1378 8234 7,'-52'8'29,"52"-8"1,-70 4 0,70-4-17,0 0-9,-18 10-3,54-2-2,-9-2-1,29 4 1,1-5 0,30-1 1,-3 1 0,29-5-1,-11 3 3,15-6-2,6 2 1,14-2-1,3 1 0,4 0 0,5 0-1,3 2 1,10-3-2,7 3 1,2-1 1,6 1-2,3-3 1,13 2 0,-3-2 1,11 0 0,-1 1 0,1-1 1,1 2-1,-5 1 1,2 1 0,-3 3 0,1 1-1,-9 2 1,1 1-1,-1 1 1,2 1-1,-4-2 1,-2 0 1,-4-4 2,4 2-1,-4-6 2,2 6 0,-5-8 0,7 6-1,-7-6 0,9 3-2,-6-2 0,4-2 0,1 2-2,-1-1 0,1 1-1,-7-2 2,3 1-2,-2-1 1,-1 0 0,-4-1-1,-2 3 0,-3-3-2,0 4-3,-6-7-6,-3-1-21,-1 12-1,-18-12 1</inkml:trace>
  <inkml:trace contextRef="#ctx0" brushRef="#br0" timeOffset="22711.29">22361 9878 10,'0'0'10,"13"23"-9,10-6 2,4 2 2,6 5 0,3 3-1,5-1 0,3 2-2,6-1-2,-5-2-5,2 2-3,-5-11-5</inkml:trace>
  <inkml:trace contextRef="#ctx0" brushRef="#br0" timeOffset="23146.32">22866 9697 23,'-22'12'21,"4"-3"-7,10 11 2,-9-5 1,10 13-1,-11-9-1,11 13-2,-13-4-2,11 8-6,-10-6-1,4 8-3,-1-5 1,0 3-2,2 0-1,-2-3-1,4 3-4,-6-12-8,10 2-20,3 2-2,-3-11 1</inkml:trace>
  <inkml:trace contextRef="#ctx0" brushRef="#br0" timeOffset="23588.34">22906 9696 23,'0'0'23,"0"0"1,20-2 0,-20 2-5,7 18-3,-7-18-3,4 38-2,-7-15-5,10 13-2,-6 3-1,5 2-2,-1-1 0,3 1-3,1-2 1,2-6-2,4-1-1,-9-12-8,12-1-21,-6-3-3,-12-16 0,12 17 0</inkml:trace>
  <inkml:trace contextRef="#ctx0" brushRef="#br0" timeOffset="23989.37">23144 9634 35,'9'-30'31,"3"23"2,-12 7-15,16-23-13,4 13 0,0-5 0,8 6-1,-3-3-1,7 4-1,0-7-1,4 8-1,-1-2-1,-3 0-4,4 6-5,-11-5-12,1-1-11,-1 7 0,-14-7 0</inkml:trace>
  <inkml:trace contextRef="#ctx0" brushRef="#br0" timeOffset="24337.39">23336 9725 59,'0'0'40,"0"0"-3,0 0 2,0 0-36,17 1-2,0-6 1,7 4 0,-1-2-1,4 0 0,-3-1-1,0-1-1,1 1 0,-5-3-2,7 3-3,-6-13-6,10 16-5,-14-15-10,8 4-8,-2 1-2,-4 0 2</inkml:trace>
  <inkml:trace contextRef="#ctx0" brushRef="#br0" timeOffset="24702.41">23840 9269 28,'0'0'31,"0"0"3,2 15-2,-7-1-26,13 12-1,-7-1 1,9 14 1,-8-1-1,10 10 1,-8-2-3,8 3 2,-5-5-4,2 1 0,-2-6-2,0-4 0,2-2-5,-10-14-7,10-2-19,-5-1-6,-4-16 0,0 13-1</inkml:trace>
  <inkml:trace contextRef="#ctx0" brushRef="#br0" timeOffset="27180.55">26912 10806 26,'0'0'30,"0"0"1,0 0-18,0 0-3,0 0 0,0 0-1,0 0-1,0 0 1,-16-12-1,16 12-2,-16-18-3,16 18 2,-28-28-2,9 12 0,-2-3-2,-5-1 1,-6-3-1,-4 2 2,-5-2-2,-6 2 0,-9 0 0,-1 3 1,-7 2-2,-4 7 1,-7 4 0,-1 7 0,0 4 0,-2 3-1,-2 3 1,0 4-1,0-1 0,2 3 0,4 2 1,2 0-1,2 6 1,1 4-1,2 1 1,5 5-1,3-1 2,3 3-1,4-2-1,7-1 1,5-7-1,10-3 1,8-5-2,3-6 0,12-4-3,7-10-5,0 0-32,15-9 1,-3 4-2,0-5 2</inkml:trace>
  <inkml:trace contextRef="#ctx0" brushRef="#br0" timeOffset="27618.57">24985 10742 25,'0'0'35,"-16"-9"1,16 9 0,-25 21-25,3-7-6,5 11 1,-10-1-1,3 12-1,-9 3 0,4 9 1,-3-7-2,9 8-1,2-2-1,10 1 0,6-4-1,10-5 0,8-6 0,11-5 0,8-5 0,6-10 0,4-1-2,1-12-2,5 8-10,-13-17-15,5-1-8,-3 1-2,-8-7 1</inkml:trace>
  <inkml:trace contextRef="#ctx0" brushRef="#br0" timeOffset="34000.94">22322 15029 15,'0'0'24,"0"0"-5,-17-12-17,17 12 2,-13 1 3,7 11 0,-10-6 3,7 12 0,-12-3 0,7 13-1,-10-5-1,8 11-3,-6 0-3,4 4-1,2 2-1,3-1-1,8-3 0,3 0 1,5-3-1,5-2 1,8-4-1,1-5 2,7-4-2,3-4 2,2-6-1,2-4 0,1-5 0,3-4 1,-5-3 0,2-3 0,-4-2 1,0-1 0,-2-3-1,-2-2 1,-4-1-1,-3-1 0,-1-3 1,-3 1-1,-5-2 2,2 2 0,-9-2 1,2 6-1,-10-5 1,2 8 0,-10-2 0,-1 3-2,-9-1 0,-2 4-1,-4 1-1,-2 1 0,2 3-3,-3-8-3,16 14-27,-3-10-6,21 11-1,-16-16 1</inkml:trace>
  <inkml:trace contextRef="#ctx0" brushRef="#br0" timeOffset="34964.99">24337 14957 12,'0'-12'35,"-7"-5"-2,7 17 1,-10-15-24,10 15-8,-19-15 0,6 13-1,-2 0-1,2 5 0,-3 5 2,-2 0 0,2 8 2,-4 1-1,3 14 1,-4 0-1,3 7 0,0 2-1,2 4 0,1 2-2,4-2 0,2 0 0,5-3 0,3-6 0,5-5 0,4-2 0,2-5 0,6-6 1,4-3-1,4-5 0,3-4 1,1-3-1,4-4 0,-1 0 0,-1-4 1,1 0-1,0-2 1,-6 0 0,3-2 0,-5 0 1,1-1-1,-3-5 0,0 1 0,-3-2 0,-1 0-1,-2-5 1,-3 2 0,-6-2 2,-3 2-1,-7-2-1,-5 2 1,-9-1 0,-4 2-1,-8-3 0,0 0-1,-6 0 1,0-1-2,0 0 0,0 1-1,4 2-1,-2-3-4,14 16-18,-8-6-13,3 4-3,0-1 2</inkml:trace>
  <inkml:trace contextRef="#ctx0" brushRef="#br0" timeOffset="43579.49">26033 15010 18,'0'0'34,"-4"-16"0,4 16 0,0 0-22,0 0-5,12 16 0,-12-5-1,7 16 0,-6-2-1,7 14 2,-7-1-2,6 12-1,-2-2-2,6 2-1,-2-3-2,3-6 0,0-1-1,-4-12-1,6 0-5,-14-28-6,13 22-20,-13-22-5,0 0 1,0 0 0</inkml:trace>
  <inkml:trace contextRef="#ctx0" brushRef="#br0" timeOffset="44648.55">27906 14957 22,'0'0'31,"0"0"-1,0 0-4,0 0-20,0 0 0,12 20 0,-12-20 0,8 27 1,-12-13 0,11 21 2,-12-4-2,7 18 2,-11-5-3,8 12-1,-9-1-2,6 2-1,-2-2-1,0-7 0,2 0-2,0-10 0,4-6-2,-4-13-2,12 8-17,-8-27-18,0 0 1,0 0 0,3-11 0</inkml:trace>
  <inkml:trace contextRef="#ctx0" brushRef="#br0" timeOffset="52300.99">29252 13908 28,'0'-18'36,"1"5"0,-2 1 0,1 0-24,12 15-4,-12-3-1,24 14-4,-4 8 2,5 10-3,2 5 0,5 8 0,-2 6 0,4 1-2,-2-1 1,-3-2 0,-6-9-2,-3-8 2,-6-8 0,-6-5 0,-8-19-1,0 0 2,-12 2-1,-4-11-1,-6-8 1,-9 1-1,-2-3 0,-5 4 0,-2 3 0,-4 8 0,0 6-1,-1 10 2,0 8-2,7 6 2,4 9 0,8 6-1,9 3 1,12 0 0,9 0-1,13-2 1,11-8-1,8-4 0,11-10 0,1-12-2,5-2-4,-10-19-27,7-2-4,-7-7-3,-4 2 3</inkml:trace>
  <inkml:trace contextRef="#ctx0" brushRef="#br0" timeOffset="52587">29661 14201 56,'0'0'38,"15"23"-1,-6-2 0,-9 2-32,15 11-2,-2 2 0,4 8-1,1 2-1,-1 0-1,4 0-2,-3-12-2,11 8-16,-9-20-17,0-7-1,-3-8 0,-3-10 1</inkml:trace>
  <inkml:trace contextRef="#ctx0" brushRef="#br0" timeOffset="53249.04">30346 13945 57,'2'-44'39,"-10"-3"0,-6 9-2,-19-18-25,10 18-4,-15-4-3,3 8-2,-5 4-1,1 7 0,-1 3-1,6 8-2,4 8 1,6 7 0,8 5 0,6 9 0,7 8-1,6 6 1,6 8-1,6 5 1,3 4 0,4 8 1,-1-2-1,0 2 0,2 2 1,1 0 0,-1 1 0,-1-2 0,-3-1 0,1-2-1,-4-5 1,-1 0-1,-5-5 1,-7-5-1,-3-6-1,-7-6-1,-3-2-1,-6-13-2,6 8-10,-20-26-14,15 12-3,-17-22 1,12 16 12,-16-21 10,8 5 6,-8-4 4,-3-12 11,15 19 15,-13-19 5,17 18-2,-7-20-11,29 19-9,-4-8-4,18 6-3,11-2-1,9 2-2,13 1-1,7-1-1,10 9-6,-10-11-27,13 8-5,-8-2 0,-1 1 0</inkml:trace>
  <inkml:trace contextRef="#ctx0" brushRef="#br0" timeOffset="53663.06">30710 13582 53,'8'-49'38,"-2"1"-1,-6 0-8,4 20-19,-20-4-2,4 16-3,-12 3-2,-4 11 0,-10 5-1,4 12 0,-4 5 0,5 10-1,2 9 0,7 8 0,4 6 1,11 10 0,0 5 0,6 9 1,0-1 0,5 5 0,0-5 0,4 2-1,0-8-1,2-4-1,3-9 1,-2-5-1,-1-9-1,-2-7 1,-4-6-1,-3-3 0,-2-4 0,-7-5-1,-1 4-1,-8-14-5,11 9-33,-17-6 1,1-1-2,-12-8 1</inkml:trace>
  <inkml:trace contextRef="#ctx0" brushRef="#br0" timeOffset="53808.07">30086 14277 79,'4'-24'39,"6"3"-1,11 13-13,3-8-21,11 1-6,14 14-22,-6-9-13,5 5-2,-2 4 2</inkml:trace>
  <inkml:trace contextRef="#ctx0" brushRef="#br0" timeOffset="54151.09">30601 14246 29,'31'0'32,"-15"-6"0,6 8-1,6 1-22,-4-8-7,10 2 0,-6-6 0,6 3 1,-8-10 1,3 7 1,-13-11 2,3 8 0,-19-9 1,0 21-1,-14-22-1,-4 20-1,-14-2 0,-2 12-2,-8 0 0,0 10-1,-4 6 0,4 7-1,5 4-1,10 7 1,7 2-2,15 2 1,12-1-2,7-9-2,22 4-14,-4-24-24,11-11 2,-2-15-3,1-6 2</inkml:trace>
  <inkml:trace contextRef="#ctx0" brushRef="#br0" timeOffset="55234.15">30965 14190 29,'0'18'38,"3"7"2,-1 2-1,2 19-15,-5-10-15,13 14-1,-11-4-5,7 2 0,-5-8-1,0-8-2,-1-6 0,-2-26-1,0 0 0,-6-15 0,2-13 1,-2-8 0,4-4 0,-1-3 1,2 3 0,3 6 1,5 6 0,5 8 1,0 9-2,1 6 1,3 9-1,3 5-1,0 7 0,-1-4 1,1 4-2,0-1 0,-1 1 1,1-4-1,0-4 1,-3-3 0,-3-6 0,2 2 0,-15-1 0,17-3 0,-17 3 0,15-6 0,-15 6 0,0 0 0,16 0 0,-16 0-1,9 16 1,-4-4-1,3 2 0,-1 5 0,1-3 0,-1 3 0,3-5 0,-10-14 0,18 16 0,-18-16 1,16-5-1,-8-8 1,2-5 0,-2-2-1,2-2 1,-4-2 0,1 0 0,-2 1-1,2 6 1,0 3 0,-7 14 0,0 0 0,17-1-1,-8 13 1,1 5 0,2 7 0,0 2 0,0 0 0,2 0-1,1-4 2,-3-2-1,0-5 1,3-11 0,-5-9 0,2-14 1,-1-6 0,-4-17 1,5-6 0,-4-16 1,2-10-1,0-16-1,2-7 1,1-7-1,0-1-1,-2 1 1,4 6-1,-9 9 0,2 14-1,-5 15 2,0 15-1,-7 14-1,1 11 1,3 20-1,0 0 0,0 20 0,4 18 0,7 16-1,-2 20 2,8 15 1,2 14-1,4 7 0,-2 9 0,3 1 0,-8-5 0,-1-6 0,-6-13-2,-6-12 0,-3-12-1,-6-13-2,6-59 0,-6 70-2,6-70 1,0 0 0,0 0 1,0 0 0,0 0 0,0 0 3,-35-20-2,35 20-3,0 0-20,-32-38-13,7 19-1,-3 2 6</inkml:trace>
  <inkml:trace contextRef="#ctx0" brushRef="#br0" timeOffset="55446.17">31529 14290 69,'-43'-53'43,"-5"-7"-5,11 25-8,-7-15-10,17 27-9,6-4-4,16 15-2,14 0-3,12 7-1,14 2-1,10 5-1,11 3 0,8-2 0,4 3 2,-2 0-1,-1 0 0,-10-4-1,-3 3-5,-2-10-35,-50 5-3,0 0 1,32-47-4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14:56.68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16531 1068 0,'0'11'0,"-11"-11"0,11 0 15,0 10 1,0 34-16,-11 42 16,11 43-16,-11 22 15,11 33 1,0-1-16,-11 11 16,11-10-16,-11-22 15,0-33-15,0-43 16,1-32-1,-1-21-15,0-12 16,0-21-16,0 0 16,11 0-16,0-11 15,0-32 1,11-43-16,22-22 16,10 0-16,12 11 15,-1 22 1,11 10-16,22 11 15,0 32-15,0 22 16,-10 33-16,-12 21 16,0 10-1,1 55-15,-34-11 16,-32-11-16,-32-11 16,-23-21-1,1-11-15,-22-11 16,-33 0-16,-33-21 15,23-33-15,21-11 16,10 1 0,23-12-16,0 12 15</inkml:trace>
  <inkml:trace contextRef="#ctx0" brushRef="#br0" timeOffset="613.98">18783 1607 0,'0'11'16,"0"-11"-1,-11 0-15,1 11 16,-1 21-16,-22 33 16,-21 21-16,-33 11 15,-33 11 1,-11 0-16,22-22 16,12-10-16,9-11 15,23-22 1,11-11-16,21-10 15,0-1-15,23 1 16,10-1-16,21-10 16,34 11-1,32 10-15,65 11 16,11-10-16,-10-1 16,-12 11-1,1 0-15,-12 11 16,-21-11-16,-22 1 15,-21-12-15,-23-11 16,-10 1 0</inkml:trace>
  <inkml:trace contextRef="#ctx0" brushRef="#br0" timeOffset="1032.04">20775 2082 0,'-11'0'16,"0"0"-16,-11 0 16,-32 0-16,-44 21 15,0 12 1,-11 10-16,11 11 16,11 11-16,11 10 15,0 44 1,32-1-16,33 12 15,44-1-15,11-21 16,21-21-16,22-23 16,44 1-1,43-33-15,0-32 16,11-32-16,11-33 16</inkml:trace>
  <inkml:trace contextRef="#ctx0" brushRef="#br0" timeOffset="1568.65">23104 1780 0,'-11'0'0,"11"0"16,-11 0 0,0 0-16,0 11 15,-21 21-15,-34 22 16,-21 21-16,-11 12 15,-43 21 1,-12 10-16,12-10 16,10-11-16,33-21 15,22-12 1,22-10-16,10-10 16,23-23-16,10 1 15,11-12-15,43 1 16,77 0-1,32-11-15,12-11 16,-1 0-16,11 11 16,-22 0-16,-21 0 15,-33 11 1,-11 0-16,-22 11 16,-10-1-16,-1 1 15,-11-1 1,1 1-16</inkml:trace>
  <inkml:trace contextRef="#ctx0" brushRef="#br0" timeOffset="2143.14">24562 2621 0,'33'-11'31,"-33"1"-15,21-12-1,12-10-15,11-11 16,-12-1-16,-10-9 16,-11-1-16,-22 10 15,-11 12 1,-32 0-16,-22 10 15,0 22-15,-1 22 16,12 21 0,11 11-16,-1 11 15,12 21-15,21-21 16,22-1-16,0-10 16,11-21-1,0-23-15,10 1 16,34-22-16,32-32 15,11-32-15,0-22 16,0-33 0,-22 1-16,-22-12 15,-21 12-15,-22 21 16,-11 11 0,0 22-16,-11 10 15,0 32-15,0 23 16,0-1-16,0 22 15,-21 53 1,-1 77-16,11 64 16,1 10-16,21-10 15,0 11 1,0-22-16</inkml:trace>
  <inkml:trace contextRef="#ctx0" brushRef="#br0" timeOffset="2570.54">26510 1758 0,'0'22'0,"-11"-22"16,0 0-1,-11 43-15,-43 54 16,-44 33-16,-21 10 16,-12-11-16,-10 1 15,10-22 1,23-33-16,43-21 15,21-11-15,23-11 16,21-10 0,22 0-16,54 21 15,87 11-15,44-11 16,0-11-16,0 1 16,-44-12-1,-10 1-15,-12-1 16,-43-10-16</inkml:trace>
  <inkml:trace contextRef="#ctx0" brushRef="#br0" timeOffset="3037.22">27718 2567 0,'0'-43'0,"0"32"16,0 1-16,-11-23 16,0 1-16,-11-11 15,-10 0 1,-23-1-16,-32 1 16,-11 0-16,0 22 15,11 21-15,11 10 16,11 23-1,0 31-15,-1 34 16,23 31-16,32 0 16,11 1-16,22-33 15,10-32 1,-10-33-16,11-10 16,21-22-16,1-33 15,-1-21 1,11-21-16,-10-1 15,-1 1-15,-21 10 16,-11 11-16,-1 22 16,-10 10-1,0 11-15,22 22 16,10 43-16,33 76 16,22 31-16</inkml:trace>
  <inkml:trace contextRef="#ctx0" brushRef="#br0" timeOffset="9324.99">15965 3376 0,'0'-43'0,"0"-43"16,0 43 0,0 10-16,0 1 15,0 10-15,0 1 16,11-1-16,21 1 16,34 10-1,21 11-15,11 0 16,43 11-16,33 0 15,0 10-15,33 1 16,0-1 0,-11-10-16,32 11 15,1-12-15,-12 12 16,45 0-16,-45-12 16,55 23-1,-32-12-15,54 12 16,-11-1-16,21 0 15,1 1-15,0-1 16,-1 0 0,23 1-16,-33-1 15,10 1-15,23-12 16,-22-10-16,32-11 16,-11 0-1,23-11-15,-12-10 16,11 10-16,22-11 15,-65 22-15,43-11 16,-65 11 0,22 11-16,-22 11 15,0 10-15,-44-10 16,33 10-16,-43-10 16,-11-1-1,-1 1-15,-43-1 16,0 1-16</inkml:trace>
  <inkml:trace contextRef="#ctx0" brushRef="#br0" timeOffset="29908.89">9381 5911 0,'-22'0'0</inkml:trace>
  <inkml:trace contextRef="#ctx0" brushRef="#br0" timeOffset="30402.19">6160 8133 0,'-11'0'0,"11"0"15,-11 0 1,0 0-16,0 0 16</inkml:trace>
  <inkml:trace contextRef="#ctx0" brushRef="#br0" timeOffset="34205.64">4190 13300 0,'11'-21'0,"-11"10"0,0 0 16,11-10-16,32-12 15,33-10 1,33-11-16,11 22 16,0 32-16,-23 32 15,-9 22 1,-12 11-16,0 32 15,-11 33-15,-21 21 16,-23-22-16,-21 0 16,0-21-1,-10-21-15,-12-33 16,11-11-16,0-22 16,0-10-1,0-11-15,0-11 16,11-21-16,11-44 15,11-64-15,22-22 16,-12-10 0,1-1-16,0 1 15,-1 21-15,-10 21 16,-11 44-16,0 21 16,-11 33-1,0 10-15,0 11 16,-11 11-16,0 0 15,0 43 1,0 55-16,11 42 16,11 11-16,11 0 15,10-11-15,1-10 16,11-1 0,-12-43-16,12-10 15,-12-33-15,12-11 16,21-10-1,1-22-15</inkml:trace>
  <inkml:trace contextRef="#ctx0" brushRef="#br0" timeOffset="34485.11">6432 12707 0,'-11'-11'16,"11"1"-16,-11 10 16,11 0-1,0 0-15,0 0 16,0 10-16,11 23 16,11 21-1,10 21-15,1 33 16,-1 22-16,1-1 15,-11-10-15,0-1 16,-1-21 0,1-10-16</inkml:trace>
  <inkml:trace contextRef="#ctx0" brushRef="#br0" timeOffset="35466.07">8216 12384 0,'-11'0'32,"1"0"-17,-12 0-15,-22 21 16,-21 22 0,-11 11-16,0 11 15,-22 21-15,11 1 16,0-1-16,10-11 15,1-10 1,11 11 15,11-12-31,10 1 0,11-11 0,12-11 0,10-11 16,11-10-16,11-11 16,21 0-16,34-1 15,31-10 1,23 0-16,-11 0 15,22 11-15,-1 11 16,1 10-16,-12 11 16,-21 0-1,-11 1-15,1-1 16,-12 0-16,-11 0 16,-11-11-1,-10 1-15,-11-12 16,-12 1-16,1-11 15,-11-1-15,-11-10 16</inkml:trace>
  <inkml:trace contextRef="#ctx0" brushRef="#br0" timeOffset="36116.25">8837 13128 0,'-11'-22'0,"11"12"16,0-1 0,0 0-16,0 0 15,0-10-15,11-12 16,0 1-16,10 0 16,23-1-1,10 12-15,12 10 16,21 22-16,0 21 15,-22 22-15,11 43 16,0 32 0,-21 22-16,-23 0 15,-10-21-15,-11-1 16,-11-42-16,0-23 16,0-21-1,0-21-15,-11-11 16,11-11-16,0-11 15,0-21-15,11-65 16,22-65 0,10-32-16,1 10 15,-1 33-15,-10 11 16,0 43-16,-12 11 16,1 21-1,-11 22-15,-11 21 16,0 11-16,0 1 15,0 10-15,0 0 16,0 10 0,0 34-16,0 31 15,11 11-15,11 33 16,-1 0-16,12-22 16,0-11-1,10-10-15,1-12 16,-1-21-16,12 1 15,21-12 1,11-10-16,-11-12 16,11-20-16</inkml:trace>
  <inkml:trace contextRef="#ctx0" brushRef="#br0" timeOffset="37273.48">11274 12772 0,'-21'0'16,"10"0"-16,0 0 15,0 0 1,-11 0-16,0 11 16,-10-1-16,10-10 15,0 0-15,11 0 16,0 0-1,11 0-15,11-10 16,22-1-16,11 11 16,21 0-16,0 11 15,-10 10 1,-1 12-16,-21 10 16,-1 32-16,-21 22 15,-33 22 1,-10-11-16,-12-22 15,1 1-15,10-12 16,0-21-16,1-11 16,10-21-1,11-1-15,11-21 16,0 0-16,33-11 16,43-21-16,55-22 15,-12 0-15,1 11 16,-22 0-1,11 11-15,0 10 16,-22 0-16,-11 12 16,-11-1-16,-21 0 15,-12 11 1,1 0-16</inkml:trace>
  <inkml:trace contextRef="#ctx0" brushRef="#br0" timeOffset="37697.8">13092 12783 0,'11'-11'16,"-11"11"-16,0-11 16,0 0-16,11 11 15,10 0-15,1 0 16,0 11-1,-11 0-15,0 21 16,-11 22-16,-22 11 16,-11 21-1,-10 1-15,-12-12 16,12-10-16,-1-22 16,12-11-16,10-21 15,11-11 1,11 0-16,11 0 15,32-11-15,44-10 16,33-12-16,-11 23 16,0 10-1,-22 10-15,11 12 16,0 21-16,-11 0 16,0 0-16,-22 1 15,0-12 1,-10 0-16</inkml:trace>
  <inkml:trace contextRef="#ctx0" brushRef="#br0" timeOffset="38247.33">14126 12977 0,'0'-11'16,"-11"0"-16,11 1 16,0-1-1,0 0-15,0 0 16,22-10-16,32-12 16,33 1-16,0 10 15,0 22 1,-22 0-16,1 11 15,-23 11-15,-10-1 16,0 22-16,-12 11 16,1 0-1,-11-11-15,0 1 16,-11-12-16,0-11 16,0-10-16,0-11 15,0-11 1,11-10-16,10-33 15,23-11-15,10-10 16,-10-1 0,-11 11-16,-12 22 15,1 11-15,-11 10 16,0 12-16,0 10 16,0 21-1,10 33-15,-10 43 31,44 97-15,-12-64-16,12-44 16,-1-32-16</inkml:trace>
  <inkml:trace contextRef="#ctx0" brushRef="#br0" timeOffset="38730.22">15856 12535 0,'0'-11'0,"0"0"15,0 0 1,0 0-16,0 1 15,33-1-15,21 0 16,22 0-16,-11 11 16,-10 0-1,-12 11-15,-10 0 16,-11 10-16,0 12 16,-12-1-16,1 11 15,0 0 1,0-10-16,11-12 15,0 1-15,10 0 16,34-1 0,21 1-16,-11-12 15,-11 1-15,0 0 16,-10 0-16,-22 0 16,-12-1-1,-10 12-15,0 0 16,-11-1-16,0 12 15,-33 20-15,-21 1 16,-66 33-16</inkml:trace>
  <inkml:trace contextRef="#ctx0" brushRef="#br0" timeOffset="48577.06">24203 11607 0,'0'0'0,"0"0"16,0 0-16,0 0 0,0 0 15,0 0 1,0 0-16,-11 0 16,0 0-16,-11 11 15,-32 21-15,-22 22 16,-33 22 0,-54 42-16,-22 22 15,-11 22-15,-22 22 16,-10 21-1,21-11-15,-11 21 16,22-20-16,33-23 16,22-10-1,21-11-15,22 0 16,11-22-16,11 1 16,21 10-16,12 0 15,21-10 1,11 21-16,0 11 15,11-1-15,0-10 16,0 1 0,11-1-16,0-22 15,11-21-15,10-22 16,23-10-16,32-1 16,44 1-1,-1-33-15,12 0 16,10-11-16,-32-10 15,-33 10-15,-22 1 16,-32-1 0,-1 33-16,-21 64 15,-33 44-15,-43 21 16,-11 11-16,0-22 16,10-32-1,34-10-15,21-12 16,33-10-16,10-33 15,23-32 1,43 11-16,54-11 16,22-22-16,-11-21 15,-21-1-15,32 1 16,-11 11 0,-21-1-16,-1-10 15,44 11-15,0-22 16,11 0-16,44-33 15,-1 1 1,55-33-16,-33 11 16,22-10-16,-44-1 15,22 11 1,-32 11-16,-33 10 16,-44 33-16,1 22 15,-23 21-15,-32 11 16,-11 11-1,-11 0-15,11 10 16,22 22-16,11 0 16,0-10-16,32-1 15,33-21 1,-11-44-16,33-10 16,-11-33-16,-33-21 15,0-22 1,-10 1-16,-23-1 15,-32 0-15,-11-10 16,-21-1-16,-1-21 16,-11-11-1,-10-10-15,-22-1 16,-22-21-16,-11-22 16,-22 0-1,-10 11-15,-23-11 16,1 11-16,-22 11 15,0 32-15,0 11 16,-11 0 0,0 0-16,0 11 15,0-1-15,0 12 16,11-11 0,-11-55-16,11-10 15,33-32-15,-1-22 16,22 0-16,12 22 15,-1-12 1,0 23-16,-21 21 16,-12 21-16,-21 33 15,-11 0-15,-54-11 16,-66 1 0,0 31-16,-22 11 15,12 11-15,54 11 16,21 0-1,44-11-15,11-11 16,11-10-16,0-44 16,0-21-16,32-43 15,22 21 1,11-22-16,0 23 16,1 10-16,-1 32 15,-11 22 1,0 21-16,-10 22 15,-34 0-15,-75 1 16,-1 31-16,-32 22 16,-22 11-1,22 10-15,33 1 16,-12-1-16,12 1 16,21-11-16,22-11 15,22 0 1,11-11-16,10 0 15,1 0-15,-11 1 16,-33-1 0,0 22-16,-22 21 15,-32 33-15,-22 43 16,10 32-16,-21 54 16,-21 43-1,31 22-15,23 0 16,21 11-16,12 21 15</inkml:trace>
  <inkml:trace contextRef="#ctx0" brushRef="#br0" timeOffset="64493.18">20753 10312 0,'-11'11'0,"-11"-11"0,12 0 16,-23 22-16,-32 21 15,-1 11-15,-10 11 16,-22 10-16,-21 11 15,-23 22 1,1 0-16,-34 32 16,-10 11-16,0 11 15,0 0 1,0 0-16,0 10 16,-10 1-16,-1 10 15,-11-10-15,11 0 16,-33 10-1,12-10-15,-12-1 16,1-10-16,21-33 16,-11 1-16,22-33 15,1-11 1,-12 1-16,22-12 16,11 1-16,-11 10 15,0 11 1,-11 43-16,0 22 15,11 11-15,-22 53 16,22-10 0,11-11-16,22 11 15,21-22-15,22 0 16,11 0-16,22-21 16,22-12-16,10 1 15,22-11 1,33-21-16,22-1 15,10 1-15,34-1 16,10-21 0,11-11-16,43 22 15,44-1-15,-11-10 16,0-22-16,33 1 16,-11-12-1,0 1-15,11-11 16,-11-12-16,-1 12 15,12 0 1,-11 0-16,-11-1 16,11 1-16,-22-11 15,-22 0-15,33 0 16,-21-11 0,-12 0-16,0 0 15,23 0-15,-12-10 16,-11-1-16,44 1 15,-11-12 1,-11-10-16,44-11 16,-22-22-16,0-10 15,10-22-15,-10-11 16,11-10 0,-11-11-16,-11-12 15,11-31-15,-22-22 16,-11 0-1,0-32-15,1-22 16,-12-11-16,-21-21 16,-23-12-16,-21-20 15,-10 21 1,-12-44-16,-11 44 16,1 0-16,-1-21 15,-21 42 1,10-21-16,-21 32 15,0 0-15,-11 22 16,-11 32-16,-11 22 16,-11 11-1,-11 10-15,-21 22 16,-11 22-16,-44-1 16,-22 1-16,-10 21 15,-1 10 1,12 12-16,32 10 15,22 1-15,21-1 16,23-10-16,10 0 16,11-22-1,11-22-15,22-10 16,32-22-16,44-11 16,11-10-1,21-1-15,23 12 16,21 10-16,-11 22 15,-21 32-15,-1 11 16,1-1 0,-12 12-16,-10 0 15,-33 10-15,-11 1 16,-11-12 0,1 1-16,-1-1 15,0-10-15,-10 0 16,-12-11-16,12-21 15,-1-22 1,-10-11-16,-1-22 16,-21-10-16,11 0 15,-12 0-15,1-1 16,-11 23 0,-11-1-16,0 0 15,0 12-15,-22 9 16,0 1-1,-10-11-15,-12 1 16,-21 10-16,-22-1 16,-11 1-1,-22 11-15,-21 0 16,-44 21-16,11 22 16,-11 32-16,-33 22 15,11 21-15,22 11 16,-22 22-1,22 0-15,33 0 16,11-1 15,-77 44-15,55-32-16,54-22 16,22-22-16,11 0 15,0-10-15,-1-1 16,1 1-1,0 0-15,0 10 16,-11 0-16,-22 22 16,-11 11-16,22 11 15,0-1 1,0 22-16,0 0 16,0 11-16,1 22 15,9-12-15,23-10 16,11 0-1,10-22-15,12 11 16,10 0-16,0 0 16,11-10-16</inkml:trace>
  <inkml:trace contextRef="#ctx0" brushRef="#br0" timeOffset="112987.35">16030 3409 0,'-11'-11'15,"0"0"-15,0 0 16,1 1-16,-1-12 16,-11-10-16,-11-12 15,1-9-15,-1-23 16,0-21 0,1 0-16,10-33 15,11-10-15,11 0 16,0-11-16,11 0 15,11 11 1,-1-1-16,1 1 16,0 0-16,0 43 15,-1 0 1,1 0-16,0 21 16,0 12-16,0 10 15,-12 10-15,1 12 16,-11 0-1,0-1-15,0 12 16,0-1-16,0 11 16,0 1-16,0-1 15,11 0 1,11 0-16,11 0 16,10 1-16,12-1 15,10 0 1,11 0-16,22 1 15,33 10-15,-12 0 16,1-11-16,11 11 16,21 0-1,0-22-15,1 11 16,32 1-16,11-12 16,-11 11-1,10 0-15,1-21 16,-11 21-16,11-10 15,0-1 1,-22 22-16,22 0 16,0-21-16,-22 21 15,11 0-15,11 0 16,-11 0-16,-11 0 16,22 21-1,-11-21-15,0 11 16,11-11-16,-11 11 15,0 0-15,22-1 16,-11 1 0,-1-11-16,23 11 15,-22 10-15,33-21 16,-12 0 0,-10 11-16,21-11 15,-21 11-15,11 0 16,0 0-1,-12-1-15,12 1 16,0 11-16,-22-22 16,10 11-16,-10 10 15,-33-10 1,33 10-16,-32 1 16,-12 0-16,-11 10 15,12-10-15,-12-1 16,-10 1-1,-11-1-15,10 1 16,1-1-16,-12-10 16,-21 0-16,0-11 15,22 11 1,-11-11-16,-22 11 16,-11-11-16,-11 10 15,-21 1 1,-1-11-16,-10 11 15,-11 0-15,0 0 16,-1-1 0,1 12-16,0-1 15,0 1-15,10 10 16,1 1-16,0-1 16,-1 11-1,1 0-15,0 11 16,-1 0-16,1 11 15,-11 0-15,-1-1 16,1 12 0,0-11-16,0-1 15,-1 1-15,-10 11 16,11 10 0,-11 0-16,0 1 15,0-12-15,0 1 16,-11-1-16,0 11 15,0-10 1,0 10-16,0 0 16,0-10-16,0-11 15,0 10-15,-11-10 16,11-11 0,-11 11-16,11-11 15,0-1-15,0 12 16,-11-11-1,0-11-15,0-10 16,11-1-16,-11 0 16,0-10-16,1-1 15,-1 1 1,0 0-16,-11-1 16,0 1-16,0-1 15,1-10-15,-1 0 16,-11 0-1,-21 10-15,-11-10 16,-12 0-16,1 0 16,-22-11-1,-32 0-15,-12 0 16,1-11-16,-12 0 16,-53 0-16,10 1 15,-11-12 1,-32 22-16,10-22 15,-43 12-15,33-1 16,-55 0 0,22 0-16,-22 0 15,11 1-15,-11 10 16,0-11-16,0 0 16,1 11-1,-12-11-15,22 0 16,-33 1-16,22-12 15,-21 1 1,10-1-16,-10 0 16</inkml:trace>
  <inkml:trace contextRef="#ctx0" brushRef="#br0" timeOffset="126874.21">10436 14983 0,'33'0'0,"-33"0"0,33 0 16,108 33-16,88 42 15,75 33 1,-10 11-16,33 42 16,-1-10-16,-21 1 15,0 20 1,-33-21-16,-33-11 15,-32-10-15,-33-22 16,-22 0-16,-32-33 16,-44-32-1</inkml:trace>
  <inkml:trace contextRef="#ctx0" brushRef="#br0" timeOffset="127197.02">13255 13678 0,'-33'-22'0,"22"12"16,1 10-1,-34 10-15,-32 55 16,-87 151-16,-55 108 15,-11 85-15,1 34 16,-11-1 0,-12 22-16,-10 0 15,32-54-15,1-1 16,32-63 0,22-55-16,43-86 15,23-54-15,20-43 16,34-54-16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18:10.00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2166 12826 0,'0'-11'0,"0"0"0,0 0 16,0 1-16,0-1 16,0 0-1,0 0-15,11 1 16,-1-1-16,12 0 15,0 0 1,0 0-16,10 11 16,1 0-16,11 0 15,-1 0-15,11 0 16,-10 0-16,10 11 16,1-11-1,-1 11-15,1-11 16,10 0-16,22 11 15,0-11 1,11 11-16,-11-11 16,11 10-16,0-10 15,22 11-15,-12 0 16,-10 0 0,0-1-16,11 1 15,11 11-15,0-11 16,-12-1-16,1 1 15,0 0 1,22 0-16,-1 0 16,-10-1-16,0 1 15,10-11-15,1 11 16,-1-11 0,1 0-16,11 0 15,21 0-15,-22 0 16,1 0-16,10 0 15,11 0 1,1 0-16,-12 0 16,22 0-16,0 0 15,-21 0-15,32 0 16,-22 0 0,11 0-16,-11 0 15,22 0-15,-11 0 16,-21 11-1,42 0-15,-20-11 16,-12 0-16,11 10 16,11 1-16,-22-11 15,0 11 1,22 0-16,-21-11 16,-1 0-16,22 10 15,-22-10-15,0 0 16,22 0-16,0 0 15,-21-10 1,10-1-16,0 0 16,0 0-16,-11 1 15,22 10 1,-21-11-16,-12 11 16,22 0-16,-11 0 15,-21-11-15,-1 11 16,22 0-1,-10 0-15,-12-11 16,-10 0-16,21 1 16,-10 10-16,-12-11 15,-10 0 1,11-11-16,-1 1 16,-21-1-16,0 1 15,-22-12-15,11 1 16,11-11-1,-22 10-15,0-10 16,-22 0-16,0-11 16,-10 0-16,-12 11 15,1 0 1,-1-11-16,1-11 16,-11 1-16,-1-1 15,-10-11 1,-11 1-16,-11 10 15,-11 0-15,-22-10 16,1-1-16,-12-10 16,-10 0-1,-12 10-15,1 1 16,-33-11-16,-11-1 16,-21 1-16,10 10 15,-21 1 1,-1-1-16,-10 1 15,-1 10-15,-32 11 16,11 0-16,-11 22 16,-22 0-16,1-1 15,10 22 1,-33-10-16,12 10 16,-1 0-16,-21 0 15,21 11 1,-32-10-16,10 10 15,1 0-15,-1 0 16,1 0-16,-33 0 16,32 10-1,-42 1-15,53 0 16,-54 0-16,44 0 16,-12-1-16,-21 1 15,44 0 1,-44 0-16,43-11 15,-43 11-15,33-11 16,-12 0-16,1 0 16,11 0-1,-12 0-15,23 10 16,-23 1-16,23 0 16,-11 0-16,-1-11 15,33 10 1,-32 1-1,21 0-15,22 11 0,-21-12 16,21 12 0,11-11-16,-11 10 15,22 1-15,0 0 16,0 10-16,10 0 16,23 1-16,-1 10 15,1 0 1,21 0-16,22 0 15,0 0-15,0 0 16,0 1-16,11-1 16,11 0-1,11 0-15,11 11 16,-1 0-16,1 21 16,10-10-16,12 0 15,10 0 1,11-11-16,11 10 15,0 12-15,0 10 16,22 0 0,-1-10-16,12-1 15,11-10-15,10 0 16,11 0-16,33 21 16,11-11-1,22 1-15,-1-22 16,23 0-16,-1-11 15,-11-11-15,12-10 16,21-1 0,-22-10-16,1 0 15,21-11-15,0 0 16,0 0-16,-11 0 16,33 11-1,-22-11-15,-11-11 16,33-21-16</inkml:trace>
  <inkml:trace contextRef="#ctx0" brushRef="#br0" timeOffset="-36383.72">17227 17432 0,'0'0'0,"-11"0"15,0 0-15,1-11 16,-12 11 0,0 0-16,11-11 15,0 11-15,0-10 16,11-1 0,0 0-16,33 0 15,21 11-15,33-11 16,33 11-16,33 0 15,21 0 1,-11 11-16,44 11 16,10-1-16,-10-10 15,32 0-15,1 0 16,21 0 0,-21-1-16,21-10 15,11 11-15,0 0 16,22-11-1,-11 11-15,43-1 16,-32-10-16,11 11 16,32 0-1,-43 0-15,54 0 16,-54-1-16,43-10 16,-32 11-16,32 0 15,1-11 1,-12 0-16,12 0 15,-34 0-15,44 0 16,-54-11-16,44-10 16,-44-1-1,32 0-15,-21 1 16,-1-1-16,23 1 16,-55-1-16,22 1 15,-22-1 1,-11-10-16,-22 10 15,-10-10-15,32 10 16,-65 1-16,0-1 16,0 0-1,-44 12-15,-21-1 16,-1 0-16,-10 0 16,-33 11-1,-11 0-15,-10 0 16</inkml:trace>
  <inkml:trace contextRef="#ctx0" brushRef="#br0" timeOffset="-24486.47">3635 16116 0,'-11'0'0,"11"0"16,-11 0-16,0 0 16,0 0-16,0 0 15,0 0 1,1 0-16,-1 0 16,0 0-16,11 0 15,0 0-15,0 0 16,0 0-1,0 0-15,0 0 16,0 0-16,11 0 16,0-11-1,10 0-15,1-10 16,11-1-16,-1 1 16,12-1-16,-1-10 15,1 10 1,0 1-16,10-1 15,0 0-15,12 12 16,21-1-16,-22 0 16,11 0-1,0 11-15,-10 0 16,21 0-16,0 0 16,11 0-1,-11 0-15,0 0 16,0 11-16,-11-11 15,11 11-15,11 10 16,-11 1 0,0 0-16,0-1 15,-11 1-15,-10-1 16,21 1-16,0-1 16,0 1-1,-11-11-15,11 10 16,-11-10-16,11 0 15,0 0 1,11-11-16,0 0 16,-11 0-16,1 0 15,-1-11 1,11 0-16,-1 0 16,1 1-16,-11-12 15,1 11-15,-1-10 16,0 10-16,11 0 15,-11-11 1,0 12-16,0-1 16,-11 0-16,-11 0 15,22 1 1,0-1-16,-10 0 16,-1 11-16,0-11 15,-11 0-15,0 11 16,12 0-1,-1 0-15,11-10 16,0 10-16,-11 0 16,-11 0-16,1 0 15,10 0 1,0 0-16,11 0 16,-11 0-16,1 0 15,-12 0 1,0 0-16,0 0 15,1 0-15,10 10 16,0-10-16,0 11 16,0 0-1,-10-11-15,-1 11 16,0 0-16,1-1 16,-1 1-16,0 0 15,11 10 1,1-10-16,-12 0 15,0 0-15,0 0 16,1-1 0,10 1-16,11 0 15,-11 0-15,0-11 16,0 11-16,-10-11 16,-1 10-1,0-10-15,1 0 16,21 0-16,-11 0 15,0 0 1,-11 0-16,12 0 16,-1 11-16,0-11 15,11 11-15,0-11 16,0 11-16,0-11 16,0 0-1,-11 0-15,11 0 16,11 0-1,-11 10-15,1-10 16,-1 0-16,-11 0 16,11 0-16,0 0 15,0 0 1,0 0-16,0 0 16,-11 0-16,0 0 15,11 0-15,1 0 16,9 0-1,-9 0-15,-1-10 16,0 10-16,0 0 16,22-11-16,-11 11 15,-1 0 1,1 0-16,-11 0 16,1-11-16,-1 11 15,0 0-15,11 0 16,-11 0-1,-11 0-15,0 0 16,11 0-16,0 0 16,0 11-1,0-11-15,0 11 16,0-1-16,-10-10 16,10 0-16,11 11 15,-1-11 1,-9 11-16,-1-11 15,0 11-15,0-11 16,22 0 0,-11 0-16,-11 0 15,0 0-15,0 0 16,0 0-16,11 0 16,11-11-1,-12 0-15,-9 0 16,-1 1-16,0-1 15,0-11-15,11 12 16,0-1 0,-11 0-16,0 0 15,0-10-15,0-1 16,22 11-16,-11-10 16,-11-1-1,0 11-15,0 1 16,0-1-16,22 0 15,-22 0 1,0 0-16,0 1 16,-11-1-16,0 11 15,11 0-15,0 0 16,0 0 0,0 0-16,-10 0 15,-12 0-15,11 0 16,11 11-1,0-1-15,-11 1 16,1 0-16,-12 0 16,0 0-1,0-1-15,1 1 16,10 0-16,0 0 16,11-1-16,-22-10 15,12 0 1,-12 11-16,0-11 15,11 0-15,1 11 16,10-11-16,-11 0 16,-11 0-16,11 0 15,-10 0 1,10 0-16,11 0 16,0 0-16,0 0 15,-11-11 1,0 11-16,1-11 15,-1 11-15,11-10 16,0 10-16,0 0 16,-11-11-1,-11 11-15,1 0 16,10 0-16,0 0 16,11 0-1,0 0-15,-11 0 16,0 0-16,-10 0 15,-1 0-15,11 0 16,0 11 0,11-1-16,-10-10 15,-1 0-15,0 0 16,-11 0-16,1 0 16,10 11-1,11 0-15,0-11 16,0 0-16,-11 0 15,0 0 1,-10 0-16,21 0 16,0 0-16,0 0 15,0 0-15,0-11 16,-11 11 0,11 0-16,0 0 15,11 0-15,-11 0 16,11 0-1,-11 0-15,0 0 16,0 0-16,22 0 16,-11 0-16,0 0 15,-11 0 1,11 0-16,11 0 16,0 0-16,-11 0 15,0 0-15,-11 0 16,11 0-1,21 0-15,-10-11 16,-11 11-16,0 0 16,0 0-16,0 0 15,22 0 1,-22 0-16,0 0 16,-1 0-16,1 0 15,33 11 1,-22-11-16,0 11 15,-1-11-15,1 11 16,22-11-16,-11 11 16,-1-11-1,-21 10-15,11 1 16,11 0 0,0 0-16,-12 0 0,-10-1 15,0 1 1,22 0-16,-11 0 15,0-1-15,-11 1 16,-11 0 0,21 0-16,1 0 15,0-1-15,-11 1 16,-11 0-16,0 0 16,-11-11-1,11 11-15,0-1 16,-10-10-16,-12 0 15,-11 0-15,1 0 16,-12-10 0,1-1-16,-1-11 15,1 1-15,-1-12 16,12 1-16,-1-11 47,1-22-47,10-10 15,-11-12-15,-10 12 16,-12 10 0,1-11-16,-11 12 15,0-12-15,-11 12 16,-11-1 0,0 11-16,-11 11 15,0 0-15,-11 10 16,0 1-16,-10-11 15,-23 0-15,-21-11 16,-22 10 0,0 1-16,11 11 15,-11 0-15,0-1 16,-32 1 0,21 0-16,0 10 15,0 0-15,-32 1 16,-1-1-16,1 1 15,10 10 1,-32 0-16,0-10 16,-1 10-16,-21-11 15,0 11 1,0 1-16,-21-12 16,-1 0-16,11 12 15,-43-12 1,21 11-16,-11-10 15,1-1-15,-1 1 16,-43-12-16,44 12 16,-55-12-1,32 1-15,-32 10 16,11 1-16,-21-1 16,-1 1-16,-11 10 15,0 0 1,-32 0-16,43 0 15,-54 11-15,32 0 16,-32 11 0,-11 0-16,22 0 15,-12 10-15,1 1 16,0 10-16,-33-10 16,65 10-1,-65-10-15,33 10 16,0-10-16,-11-1 15,11 1 1,-12-1-16,12 1 16,11-22-16,-11 11 15,43-11-15,-32 0 16,21 0 0,-21 0-16,21 0 15,22-11-15,-43 11 16,54-11-16,-33 0 15,22 1 1,-21 10-16,21-11 16,0 0-16,11 0 15,-11 1-15,22-1 16,-11 11 0,11-11-16,0 0 15,22 0 1,-33 1-16,44-1 15,-55 11-15,54-11 16,-32 0-16,33 11 16,-11 0-1,-1-11-15,12 11 16,-11 0-16,21 0 16,-21 0-16,21 11 15,1 0 1,-1 0-16,11 0 15,-10-1-15,21 12 16,11-11 0,-21 10-16,21 1 15,11-1 1,-22 12-16,33-12 0,0 1 16,-11 0-1,11-1-15,32 1 16,-21-1-16,11 1 15,10-11-15,22-1 16,-10 12 0,-1-11-16,11 0 15,12-1-15,10 1 16,11 0 0,-11 0-16,11 0 15,10-1-15,1 12 16,11-11-16,11-1 15,10 12 1,0 0-16,1-1 16,-1 12-16,12-1 15,-12 11-15,1 11 16,10-11 0,0 11-16,12 0 15,10 0-15,11 0 16,11 0-1,10 0-15,1 0 16,11 0-16,10 0 16,1-11-16,10 0 15,1 0 1,10 0-16,22 0 16,0-10-16,22-1 15,-11-10 1,0-1-16,0 1 15,22 10-15,10-10 16,-10-1-16,-11-10 16,-1 0-1,12 0-15,11-11 16,-22 0-16,-11 0 16,-11 0-16,0 0 15,11 0 1,0 0-16,-11 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19:12.13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6998 12761 0,'0'0'0,"0"0"0,0 0 16,0-11-16,21 1 15,23-12-15,10-21 16,12-11-16,-1-22 47,33-96-47,-44 10 15,-32 43-15,-22 55 16,-22 31-16,0 22 16,-21 22-1,-12 43-15,1 32 16,11 22-16,21-21 15,22-1 1,0-21-16,11-1 16,10-10-16,1 0 15,0 0-15,0 11 16,-1 21 0,-21 44-16,0 10 15,-21 11-15,-1-11 16,0 0-16,11-10 15,11-33-15,11-11 16,11-32 0,0-22-16,43-10 15,44-22-15,0-32 16,-22-33 0,0-11-16,-11 12 15,-22 10-15,-10 11 16,-11 10-16</inkml:trace>
  <inkml:trace contextRef="#ctx0" brushRef="#br0" timeOffset="648.97">7923 13851 0,'10'0'15,"-10"0"-15,0 0 16,0 10-16,22 12 15,11 10 1,10 11-16,1 1 16,-11-12-16,-12-10 15,-10-12-15,0-10 16,-11 0 0,0-10-16,11-34 15,11-42-15,-1-11 16,12 0-16,-11 21 15,0 12 1,-1 21-16,1 10 16,22 22-16,10 11 15,11 22 1,22 32-16,1 11 16,-1-1-16,-22-10 15,0-11-15,1-21 16,-12-33-16,-11-21 15,1-22 1,21-65-16,1-42 16,-23-34-16,-32 12 15,-11-11-15,-11 21 16,-22 33 0,1 11-16,-1 42 15,1 22-15,10 33 16,11 21-1,0 1-15,11 20 16,11 66-16,43 107 16,22 33-16,12 43 15,-12-43 1,-11-22-16,-11-43 16,1-22-16,-12-64 15,1-22-15,-1-21 16,12-22-1,-1-22-15,-10-32 16</inkml:trace>
  <inkml:trace contextRef="#ctx0" brushRef="#br0" timeOffset="841.16">9413 12761 0,'-21'0'16,"10"0"-1,11 0-15,0 0 16,0 0-16,0 0 16,11-11-16,32-10 15,55-12 1,55-31 0,21-12-16</inkml:trace>
  <inkml:trace contextRef="#ctx0" brushRef="#br0" timeOffset="993.54">10600 13290 0,'0'21'15,"0"-21"-15,0 0 0,0 0 16</inkml:trace>
  <inkml:trace contextRef="#ctx0" brushRef="#br0" timeOffset="1121.73">10284 12448 0,'-11'-10'0,"11"10"16,0-11-16</inkml:trace>
  <inkml:trace contextRef="#ctx0" brushRef="#br0" timeOffset="1455.09">11100 13322 0,'11'11'0,"-11"-11"16,0 0-1,33 11-15,32 21 16,44 22-16,-11 0 16,-22-11-16,-22 0 15,-32-21 1,-11-11-16,-11-11 15,-11-11-15,-11-11 16,-21-43 0,-11-75-16,10 0 15,22 21-15,33 11 16,11 11-16</inkml:trace>
  <inkml:trace contextRef="#ctx0" brushRef="#br0" timeOffset="1764.87">12384 13387 0,'11'0'0,"-11"-11"16,0 0-1,0 0-15,0-21 16,11-22-16,-11-21 15,-11-1-15,-21 11 16,-1 22 0,-11 11-16,-10 21 15,11 33-15,10 32 16,22 64-16,44 22 16,32 12-1,22-34-15,44-21 16,21-32-16,11-43 15,11-55-15</inkml:trace>
  <inkml:trace contextRef="#ctx0" brushRef="#br0" timeOffset="2297.02">14202 12718 0,'11'43'0,"-11"-43"16,11 22 0,10 53-16,23 55 15,-1-12-15,-10-31 16,-11-33-16,-11-33 16,-11-21-1,11-43-15,-1-108 16,-20-130-1,-12-21-15,11 22 16,11 32-16,11 54 16,0 75-16,10 44 15,-10 31-15,0 34 16,0 10 0,11 32-16,11 87 15,-12 53-15,-10 1 16,0-22-16,11-22 15,10-32-15,23-10 16,32-12 0,33-10-16,10 0 15,1-22-15,-1-11 16,-43 0-16,-21-10 16,-23 0-1,-21-12-15,-22 12 16,-11 0-16,-11 10 15,-10-10 1,-34 10-16,-10 0 16,-11-21-16</inkml:trace>
  <inkml:trace contextRef="#ctx0" brushRef="#br0" timeOffset="2481.17">15965 12038 0,'11'11'0,"-11"-11"15,11 22-15,21 32 16,23 64 0,10 33-16,-11 0 15,-32-32-15</inkml:trace>
  <inkml:trace contextRef="#ctx0" brushRef="#br0" timeOffset="2752.69">15475 11909 0,'22'-22'0,"-22"12"16,32-1-16,77 0 15,109 22 1,0 32-16,-1 43 16,-21 33-16,-54 0 15,-23 32 1,-32 32-16,-65-10 16,-44-1-16,-54-10 15,-11-33-15,0-32 16,11-32-1</inkml:trace>
  <inkml:trace contextRef="#ctx0" brushRef="#br0" timeOffset="2947.23">17184 12243 0,'32'22'0,"-32"-22"16,11 21-16,44 55 16,32 53-16,-11 12 15,-22-12 1,-10-32-16</inkml:trace>
  <inkml:trace contextRef="#ctx0" brushRef="#br0" timeOffset="3246.07">16737 12265 0,'0'-11'0,"0"0"15,0 1 1,22-12-16,33-10 16,75-22-16,44 21 15,0 23-15,1 20 16,-1 44-1,-33 22-15,-32 10 16,0 65-16,-55 22 16,-43-1-1,-44 1-15,-54-11 16,-21-33-16,10-21 16,0-32-16,-22-12 15,0-31-15</inkml:trace>
  <inkml:trace contextRef="#ctx0" brushRef="#br0" timeOffset="3628.83">19143 11909 0,'10'11'0,"-10"-11"16,0 11-16,22 64 16,43 87-16,23 75 15,-12 22-15,-11-22 16,-11-21 0,-10-54-16,-22-54 15,-11-43-15,-11-44 16,0-21-1,0-21-15,21-77 16,12-107-16,-11-21 16,10 21-16,1 54 15,0 54 1,10 43-16,44 11 16,22 43-16,11 65 15,-11 32 1,10 43-16,1 22 15</inkml:trace>
  <inkml:trace contextRef="#ctx0" brushRef="#br0" timeOffset="4012.13">20895 12578 0,'-11'-11'0,"0"0"16,0 11-16,0 0 16,0 11-16,-21 43 15,10 54 1,11 32-16,11 11 16,11-22-16,11-42 15,-1-33 1,1-33-16,0-10 15,21-22-15,-10-32 16,21-32-16,1-66 16,-23 1-16,-10 0 15,0 43 1,0 43-16,0 22 16,10 21-16,12 32 15,21 44 1,22 64-16,0 33 15,-11-21-15</inkml:trace>
  <inkml:trace contextRef="#ctx0" brushRef="#br0" timeOffset="4361.92">22048 12448 0,'0'0'15,"-11"0"-15,11 0 16,-11 0-16,1 0 16,-1 11-1,0 21-15,-11 33 16,11 21-16,11 1 16,22-1-1,11 0-15,21-21 16,11 0-16,22-11 15,-21-11-15,-1-11 16,-22-10 0,-32-11-16,-11-1 15,-11 1-15,-21 0 16,-34 0-16,-31-11 16,20-11-16,23-11 15,32 1 1</inkml:trace>
  <inkml:trace contextRef="#ctx0" brushRef="#br0" timeOffset="4761.13">24529 12427 0,'11'-11'15,"-11"0"-15,0 0 16,0 1-16,0-1 16,-11 0-1,-43-11-15,-87 12 16,-34 20 0,1 12-16,44 0 0,43-1 15,21 12 1,23-1-16,10 33 15,44 21-15,43 33 16,44-1-16,33 1 16,0-11-1,-44-22-15,-11-21 16,-33-11-16,-10-11 16,-33-11-1,-22 1-15,-21-12 16,-55 12-16,0-33 15</inkml:trace>
  <inkml:trace contextRef="#ctx0" brushRef="#br0" timeOffset="5796.29">24932 12783 0,'0'-11'16,"-11"0"-16,0 0 15,0 1-15,-10-1 16,-12 0-16,-32 11 16,-11 22-1,-1 21-15,12 0 16,11 22-16,10 21 15,22 0-15,22-21 16,11-11 0,22-22-16,10-10 15,23-11 1,-1-33-16,-11-21 0,1-11 16,-1-32-1,1-11-15,-12-11 16,-21 11-16,-11 21 15,-11 11-15,0 33 16,0 21 0,0 11-16,0 11 15,32 54-15,23 43 16,10-1 0,0-9-16,-10-34 15,-12-10-15,1-21 16,-11-23-16,-1-10 15,1-21 1,-11-12-16,21-42 16,1-44-16,-12-10 15,1 32-15,-11 21 16,10 22 0,-10 22-16,22 10 15,-1 22-15,1 22 16,-1 32-16,12 11 15,-12-1 1,-21-10-16,0-32 16,-11-11-16,0-11 15,-1 0-15,1-22 16,0-10 0,11-22-16,0-22 15,-11 11-15,-1 22 16,1 11-16,0 10 15,22 12 1,21 20-16,12 23 16,-1 10-16,-11 0 15,12 11-15,-12-11 16,0-21 0,1-22-16,-1-11 15,-10-21-15,-1-1 16,-10-10-1,-11-11-15,-11 0 16,-22 0-16,-11 11 16,0 11-16,-21 10 15,-1 11-15,12 11 16,-1 22 0,0 43-16,11 64 15,22 11-15,33-10 16,32-12-16,12-42 15,42-1 1,12-42-16,21-33 16,-10-43-16</inkml:trace>
  <inkml:trace contextRef="#ctx0" brushRef="#br0" timeOffset="6493.09">13320 14142 0,'-21'-11'16,"10"0"-16,0 11 15,0-10 1,11 10-16,0 0 16,33 21-16,43 44 15,76 64 1,22 22-16,-21 0 15,-23-21-15,-10-33 16,-44-43-16,-11-22 16,-21-32-1,-11-21-15,-12-23 16,12-63-16,-22-66 16,-22-21-16,-22 0 15,1 21-15,-1 11 16</inkml:trace>
  <inkml:trace contextRef="#ctx0" brushRef="#br0" timeOffset="6942.99">15214 14358 0,'0'10'31,"0"-10"-15,-11 0-16,0-10 16,0-1-16,-11 0 15,-43 11 1,-44 0-16,1 22 16,20 10-16,23 11 15,0 33-15,10 53 16,45 1-1,31-1-15,23-32 16,-1-43-16,34-11 16,10-21-1,0-44-15,-22-21 16,0-22-16,-10-32 16,-1-11-16,-10 11 15,-23 33 1,1 10-16,0 21 15,32 12-15,33 21 16,0 21 0,-10 22-16,-1 11 15,-11 0-15</inkml:trace>
  <inkml:trace contextRef="#ctx0" brushRef="#br0" timeOffset="7265.96">15932 14584 0,'-11'-21'0,"0"10"16,0 0 0,1-11-16,10 1 15,0 10-15,10 0 16,34 11 0,32 22-16,0 21 15,-10 11-15,-1 21 16,0 12-1,-21-1-15,-22-32 16,-12-22-16,-10-21 16,0-11-16,-10-21 15,-1-44 1,-11-65-16,11-21 16,11 0-16,11 22 15,11 43-15,10 21 16,34 11-1,32 0-15</inkml:trace>
  <inkml:trace contextRef="#ctx0" brushRef="#br0" timeOffset="7434.18">17554 14897 0,'0'-11'16,"0"11"-16,0-11 16,0 1-1,0-1-15</inkml:trace>
  <inkml:trace contextRef="#ctx0" brushRef="#br0" timeOffset="8210.26">19763 14422 0,'-11'0'16,"0"-10"-16,0-1 16,-11 0-16,-21-11 15,-22 1 1,-12 10-16,1 11 15,11 11-15,11 10 16,10 12 0,11 21-16,12 32 15,31 0-15,45 11 16,10-21-16,44-1 16,-11-42-1,-11-22-15,-11-33 16,-11-21-16,-21 0 15,-11-11 1,-12-11-16,-10-10 16,-11-1-16,-21 0 15,-23 1-15,0 21 16,1 11 0</inkml:trace>
  <inkml:trace contextRef="#ctx0" brushRef="#br0" timeOffset="8558.28">20307 14261 0,'22'0'0,"-22"0"16,21 0-16,67 21 15,42 22-15,12 22 16,-1 10-1,-21 12-15,-33-12 16,-22-10-16,-10-11 16,-23 0-1,-21-33-15,-11-10 16,-11-11-16,0-11 16,-21-42-16,-12-45 15,1-53 1,21 0-16,22 22 15,22 21-15,21 11 16,22 21-16,44 1 16,44 32-1</inkml:trace>
  <inkml:trace contextRef="#ctx0" brushRef="#br0" timeOffset="8974.11">22222 14347 0,'44'32'15,"-44"-32"-15,11 0 16,10 11-16,12 0 15,0-11 1,-11 0-16,-22 0 16,0 0-16,-22-11 15,-54 11-15,-55 0 16,0 0 0,23 22-16,21 10 15,21 11-15,23 11 16,21 32-1,44 1-15,21-12 16,1-32-16,21-10 16,22-33-16,0-44 15,-11-31 1,11-44-16,0-53 16,-21-1-16,-44 1 15,-22-1 1,-22 22-16,-11 21 15,0 55-15,12 21 16,-1 32-16,11 12 16,11 20-16,33 98 15,32 65 1,22 53-16,0 1 16,-11-44-16</inkml:trace>
  <inkml:trace contextRef="#ctx0" brushRef="#br0" timeOffset="9258.51">23082 14962 0,'11'0'0,"-11"-11"15,0 0-15,22-10 16,10-12-16,12-10 16,10-11-1,1-11-15,-1-10 16,-10-11-16,-23-1 15,-21 12-15,-21 10 16,-12 11 0,0 22-16,1 10 15,-1 22-15,11 11 16,11 43 0,22 32-16,44 0 15,21-10-15,44 0 16,10-33-16,1-22 15</inkml:trace>
  <inkml:trace contextRef="#ctx0" brushRef="#br0" timeOffset="9574.26">23985 14207 0,'0'0'15,"0"0"-15,0 0 16,11 0-1,22 21-15,21 33 16,12 32-16,-1 1 16,-11-1-16,-10-10 15,-12-23 1,-10-9-16,-11-34 16,0-10-16,-11-10 15,11-44-15,21-87 16,1-31-1,32-1-15,1 11 16,21 33-16,0 43 16,65-1-1,22 55-15,0 43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20:14.02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1589 16461 0,'11'-11'0,"-11"1"0,22-1 0,54 0 16,33 0 0,21 11-16,1 33 15,-22 42-15,10 54 16,1 87 0,-33 0-16,-33 0 15,-21-44-15,-11-31 16,-11-55-1,-11-32-15,0-33 16,0-21-16,0-10 16,11-44-16,21-97 15,1-87 1,21-31-16,1-12 16,10 1-16,-11 42 15,-10 44-15,-11 54 16,-12 64-1,-10 33-15,-11 33 16,0 10-16,0 43 16,-11 97-16,-10 54 15,-1 11 1,11-11-16,11-21 16,22-33-16,10-32 15,-10-33 1,11-21-16,-1-32 15,23-11-15</inkml:trace>
  <inkml:trace contextRef="#ctx0" brushRef="#br0" timeOffset="256.39">3820 15231 0,'0'33'15,"0"-33"-15,0 21 16,0 66-16,11 74 16,21 44-1,1 0-15,0-21 16,-1-22-16,12-11 15,-1-33 1</inkml:trace>
  <inkml:trace contextRef="#ctx0" brushRef="#br0" timeOffset="689.83">5626 14994 0,'0'0'0,"0"0"16,0 0-16,-11 0 15,1 11-15,-1 32 16,-11 43-1,-22 55-15,-21 20 16,-11 1-16,-11-22 16,11-10-1,10-22-15,12-22 16,21-32-16,12-22 16,21-10-16,0-22 15,43 0 1,44-22-16,44-21 15,-1-11-15,34 0 16,-1 11-16,-22 22 16,-10 21-1,-1 10-15,-10 12 16,0-1-16</inkml:trace>
  <inkml:trace contextRef="#ctx0" brushRef="#br0" timeOffset="1182.27">6758 15285 0,'0'0'15,"0"0"-15,0 0 16,0 0-16,11 0 15,33 11 1,43 32-16,0 22 16,0 21-16,11 54 15,-22 33 1,-22-22-16,-32-21 16,-11-23-16,-11-31 15,0-22-15,0-22 16,0-21-1,0-11-15,0-11 16,0-64-16,0-76 16,11-22-1,0 11-15,0 22 16,-1 32-16,-10 43 16,0 22-16,0 22 15,0 21 1,11 21-16,22 66 15,21 85-15,12 12 16,-1-1-16,-11-32 16,12-22-1,-12-31-15,0-34 16</inkml:trace>
  <inkml:trace contextRef="#ctx0" brushRef="#br0" timeOffset="1532.13">8445 15339 0,'0'0'16,"0"-11"-16,0 1 15,0-1-15,33 11 16,43 0-16,11 21 15,-22 12 1,0 21-16,-10 32 16,-12 43-16,-10 1 15,-33 10-15,0-10 16,0-44 0,0-21-16,11-11 15,11-33-15,21 1 16,66-22-1,22-43-15,10-33 16,11-32-16,1-10 16,-23-1-16</inkml:trace>
  <inkml:trace contextRef="#ctx0" brushRef="#br0" timeOffset="1931.77">11340 14821 0,'0'0'0,"0"0"16,0 0-16,0 0 15,0 11 1,-11 32-16,-22 44 15,-21 42-15,-55 33 16,-11 0-16,0-22 16,23-21-1,20-33-15,23-21 16,21-22-16,22-11 16,11-10-1,44-11-15,87-11 16,43-22-16,43-21 15,12 0-15,-22 0 16,-1 10 0,-10 12-16,-43 21 15,-23 10-15</inkml:trace>
  <inkml:trace contextRef="#ctx0" brushRef="#br0" timeOffset="2397.94">12330 15436 0,'0'-10'15,"0"-1"-15,0 0 0,0 0 16,33-10-1,54-1-15,43 11 16,1 22-16,-44 21 16,0 22-16,-33 0 15,1 22 1,-23 10-16,-10-21 16,-11-11-16,-11-22 15,0-10 1,0-22-16,0 0 15,0-11-15,0-21 16,0-33-16,0-11 16,0 1-1,-11 10-15,0 11 16,11 22-16,0 21 16,0 0-1,22 22-15,33 54 16,42 64-16,12 22 15,-11 0-15,-11-21 16,-21-44 0</inkml:trace>
  <inkml:trace contextRef="#ctx0" brushRef="#br0" timeOffset="2819.02">13952 15264 0,'10'-11'16,"-10"0"-16,0 0 15,0 1-15,0-1 16,0 0 0,11 0-16,22-10 15,0 10-15,10 11 16,1 11-16,-12-1 15,-10 12 1,0 21-16,-11 11 16,-11 11-16,0-11 15,0 0 1,0 0-16,11-22 16,10 0-16,12-10 15,32 10-15,11-10 16,-10-11-1,-1-11-15,-11 0 16,-21 0-16,-11 0 16,-11 10-1,-11 1-15,-11 22 16,-22 42-16,-54 33 16</inkml:trace>
  <inkml:trace contextRef="#ctx0" brushRef="#br0" timeOffset="-200345.07">2296 17389 0,'-11'-11'0,"0"0"0,1 0 15,10 1 1,0-1-16,32-11 16,55-32-16,87-21 15,55-11-15,32 21 16,44-11-1,21 12-15,12 10 16,43-11-16,-11 11 16,10 0-16,23-11 15,-22 1 1,22-1-16,-55 11 16,22 0-16,0 11 15,-22 11 1,33-1-16,0 1 15,-33 10-15,55-10 16,-22 10-16,0-10 16,32 0-1,1-1-15,-12-10 16,12 0-16,-1 0 31,1263-54-15,-1512 97-1,-34 0-15,55 0 16,87 0-16,98 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3-02-25T02:55:21.2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18015 2273 61,'-4'-19'37,"-6"-1"-1,-7 7 1,1 5-31,-16 5-2,0 15-1,-13 0 1,1 16-1,-10 9-1,2 15 1,-2 8 0,4 16 0,2 4-1,11 8 3,4 3-3,14 0 1,10-7-1,17 0-1,12-14 0,17-4-1,12-10 0,13-10-2,12-4 0,1-14-4,16 9-19,-11-17-15,-3-7 0,-9-9-1,-7-6 1</inkml:trace>
  <inkml:trace contextRef="#ctx0" brushRef="#br0" timeOffset="433.02">18261 3247 68,'0'0'39,"0"0"-2,0 0 0,0 0-35,-4-25 1,12 10 0,-4-6-1,7-2-2,1 2-1,0 1 0,3 7 0,-1 3 1,1 9-1,1 9 1,1 7 0,2 6 0,0 3 1,3 5-1,2 1 1,2-2 0,-1-4-1,-1-3 0,0-8 1,1-3-1,-2-9 1,1-6-1,-4-6 0,-1-9-2,6 3-4,-13-15-22,8 4-8,-3 0-1,-2 1-1</inkml:trace>
  <inkml:trace contextRef="#ctx0" brushRef="#br0" timeOffset="881.05">18868 3091 67,'17'12'39,"-17"-12"-3,12 10 2,-12-10-36,18 22 0,-8-7 0,-2 2 0,3 5 0,0 0-1,3 6-1,2 3 0,4 0 1,0-7-1,3-2 0,2-4 0,2-9 1,0-4-1,3-7 1,-4-9 0,0-8 0,-3-2 1,1-6-1,-5-3 1,-2-1 0,-8-4 1,-2 6-1,-8-2 1,-3 7 0,-10 2-1,-2 4 0,-5 4 0,-4 6-1,-7 2 0,0 4 0,-4 4-1,1 4-1,0 3 0,2 0-1,6 7-3,-1-8-3,20 10-33,-4-4 1,14 1-2,3 0 2</inkml:trace>
  <inkml:trace contextRef="#ctx0" brushRef="#br0" timeOffset="1395.07">20605 3061 68,'0'-14'40,"0"14"-1,-10-25 1,10 25-33,-23-20-1,12 20 1,-14-4-3,4 8-2,-5 3 0,0 2 0,0 6-1,4 2 0,0 4 0,6 2-2,4 0 2,6 2-1,6-2 0,5 1-1,7-2 0,4-2-1,8 3-3,-7-11-4,18 17-11,-16-18-15,10 5-4,-4-11-1,3 1 1</inkml:trace>
  <inkml:trace contextRef="#ctx0" brushRef="#br0" timeOffset="2526.14">21020 3051 48,'27'-17'40,"-10"-2"-1,0 9 0,-22-10-20,17 24-3,-29-11-6,17 7-4,-31 16-2,8-4-2,-3 7 0,-4 2-2,1 4 1,-2 6-2,3 1 1,3-1 0,6-1 0,6 0-1,4-4 1,6 1-1,4-7 1,7-3 0,4-5 0,3-2-1,5-4 1,3-2 0,1-5 1,2-4-1,1-3 0,-2-6 0,1 0 0,-2-1 0,-3-4 1,-1-1-1,-5 3-1,-3-3 1,-3 5 0,-1 1 0,-8 14 0,7-19 0,-7 19-1,0 0 1,0 0 0,4 12 0,0 1 0,1 2 0,3 5-1,1 5 1,3 1 0,4-1 0,0 3-1,3-3 2,1 1-2,1-2 1,-2-3 0,1-6 1,-4-5-1,0-2 0,-3-5 0,-2-6 0,-11 3 0,16-21 0,-11 5 1,1-5-1,-4-2 0,1-2 0,0-2 0,1 0 0,0-1 0,1 3 0,2 2 0,-2 3 0,2 4-1,-3 2 1,-4 14 0,9-18 0,-9 18 0,0 0-1,0 0 1,0 0 0,15-5 0,-15 5 0,8 12 0,-8-12 1,10 23-1,-2-7 0,-1-2 0,4 6 1,-2 2-1,3-2 1,-1 2-1,-1-2 0,2-1 0,-1-2 0,0-3 1,-11-14-1,13 20 0,-13-20 0,0 0 1,15 8-1,-15-8 0,0 0 1,8-16-1,-7 4 1,0-3-1,3-2 0,0-6 0,2 0 0,-1-3 1,2-2-2,1 2 2,-2 5-2,1 1 1,0 3 0,-1 3 0,-6 14-1,11-14 2,-11 14-1,0 0 0,15 5 1,-15-5-2,14 23 2,-6-6-1,2 2 1,2 3-1,2 2 0,1 2-1,1-2 2,0-2-1,1-2 0,-1 0-1,-2-4 0,0-2-2,-14-14-1,22 28-10,-22-28-25,0 0-1,0 0 0,12-2-1</inkml:trace>
  <inkml:trace contextRef="#ctx0" brushRef="#br0" timeOffset="3093.17">22025 3234 42,'10'-13'36,"-10"13"3,13-15-2,-12 3-11,-1 12-19,6 12 1,-1 4-2,-6 1-3,3 10-1,0 0-1,2 2 0,0-1-1,1-3 1,2-5-1,-1-6 0,-6-14 1,15 1 0,-7-16-1,1-9 0,-1-6 0,2-6 0,2-4 0,0-4-1,0 2 0,1 9 0,2 8 1,-1 11 0,1 13 0,-2 14 1,-1 14 0,6 18 1,-4 15 0,8 15 1,-2 9-1,5 9 0,0 3 0,-1 3-1,-2-2 1,-6-5-1,-4-10 0,-8-10 0,-10-11 0,-8-9 0,-8-12-1,-7-9 1,-4-13-1,-5-12 1,-2-9 0,-1-12-1,-2-7 0,3-5-1,4-2 1,6-5 0,6 4 0,6-4-1,10 2 1,8 3-1,14-2 0,7-1 1,14 3-5,7-11-3,18 4-32,-1-8-2,4-1 2,-5-9-2</inkml:trace>
  <inkml:trace contextRef="#ctx0" brushRef="#br0" timeOffset="3549.2">22989 3019 79,'3'-14'39,"-3"14"-1,0 0 1,0 0-37,3 12 2,1 9-1,-6 0 1,6 10-2,-1 4 0,2 6-2,2 0 1,0 2-1,3 1-2,0-7-2,10 15-11,-12-13-23,6-4 0,-4-10-2,2-5 1</inkml:trace>
  <inkml:trace contextRef="#ctx0" brushRef="#br0" timeOffset="4017.22">23253 2971 82,'0'0'40,"-17"12"-1,10 6 2,-10-4-36,20 12-3,-3-2 2,8 8 0,-3-2-2,6 5 0,-2-2-1,3-2 0,-1-6-2,-2-1 1,-2-8 0,-7-16-1,13 2 0,-9-17-2,5-4-3,-6-21-4,14 11-2,-13-22-1,16 15 2,-10-6 6,6 11 1,-4 10 5,-4 9 4,6 24 5,-14-12 3,11 41 0,-15-14-2,15 19-4,-7-4-2,9 6-2,0-6-1,1-2-1,2-6-2,0-5 1,1-4-1,-5-10-3,7 9-13,-19-24-24,12 5 1,-12-5-1,-7-17 1</inkml:trace>
  <inkml:trace contextRef="#ctx0" brushRef="#br0" timeOffset="4189.22">22983 2846 93,'-26'16'44,"2"-7"-2,11 1-3,16 10-58,-3-20-23,37 2 2,-8-8-2</inkml:trace>
  <inkml:trace contextRef="#ctx0" brushRef="#br0" timeOffset="4584.26">23563 2309 86,'-15'-11'38,"15"11"1,16 27-1,5 2-35,14 19 1,5 8 1,11 19 1,1 7-3,8 16 0,-3-1 0,2 4-1,-11-3 1,-4-2 0,-14-14-1,-8-3 0,-14-12 0,-14-7 0,-11-8-1,-8-4-1,-7-10 0,-4-6 0,-2-2-2,0-9-2,6 10-19,-7-19-18,8 1-2,-3-8-1,6-2 1</inkml:trace>
  <inkml:trace contextRef="#ctx0" brushRef="#br0" timeOffset="64810.7">9763 18053 50,'0'0'27,"0"0"0,-67-55-4,67 55-5,0 0-6,-43-55-2,43 55-2,0 0-2,-53-30-3,53 30 0,0 0 0,0 0-2,0 0 0,0 0 2,0 0-3,0 0 0,0 0 0,0 0 1,0 0-3,0 0 2,35 61 0,-35-61-2,80 24 2,-26-13 0,8-1 0,6-3-2,6-2 1,6 3 1,4 0 1,7-1-1,1 1 2,1-1-1,3 1 0,3 0-3,-3 2 4,0-2-2,1-2 0,-2 2 0,0 2-1,-1 1 1,0-2-1,-1 2 3,2 0-3,-3-5 1,-2 5-1,0-3 1,-2 0 0,0-4-1,-3 4 1,-2-1 0,-3-2 0,1 2 1,-4-3-2,-1 5 1,-5-2 0,-3-1 0,-5-2 0,-2 2-2,-6 0 2,-55-6 0,93 12 1,-93-12-1,81 6 1,-81-6 0,70 4-1,-70-4 2,53-3-2,-53 3-1,0 0 1,0 0 1,59-9-1,-59 9 1,0 0-1,0 0 2,0 0-2,0 0 2,0 0-2,0 0 0,46-58 0,-46 58-2,0 0 2,0 0 0,58-65 1,-58 65 0,0 0-2,46-77 0,-46 77 2,36-63 1,-36 63-1,43-72-1,-43 72-1,44-76 0,-21 37 1,-1 1 1,1-4-4,-3 1 2,0 0-1,0 1 2,-3-4-2,2 2 1,-2 1 1,1 2-1,-1-2 2,2-2-1,-1 1-1,1-4-1,-2 0 1,2 0 0,-6 0 0,3-2 0,-4 2 1,-2 1-1,-1-4 1,2 5 0,-1-3 1,1 0-1,1-2 0,-1-3 0,-1-1 1,-2 3-1,0-3 0,-1-3 0,0 1 0,-1-2 0,1 1-1,1 1 2,3-5-1,-1 0 1,2 4-1,0-1 1,2 0-2,-4-3 2,1 0-1,-3 2 0,0 0 0,-4-1 0,3 2 0,-2-1 0,2 1 1,2-2-1,-1-1 0,4 0 1,0 0-1,1 2 0,1-4 1,-1 0-1,-2-1 1,1 0-1,-2-1 0,4 0 0,-1 0 0,0-1 0,3 0 0,3 1 1,0-2-1,1 1 0,0 2 0,0-2 1,-2 0-1,1-2 0,-3 3 1,0-3-1,-3 2 0,-1 1 0,-2 1 0,-5-1 0,-1 2 0,-1 0 0,-3 0 1,-2-1-1,0-1 0,-1-1 1,0-1 0,2 4-1,0-4 1,1 2-2,0 0 2,2-2-2,1 0 1,2 1 0,2-3 0,1 0 0,3-1 0,-2-2 0,-1-1 0,1 3 0,1-1 0,-4 2 0,0 0 0,-4-1 0,1 4 0,-2-1 0,-1 0 0,2-1 0,-2-1 0,1-1 0,-1-3 0,3 1 0,-2 0 1,0-2-2,2 2 2,-3 1-2,3-2 2,-2 1 0,2 0 0,-1-1 0,1-1 0,0 0 0,-2-3-1,2 0 2,-5 2-2,2-2 0,-4-1 1,0 1-1,-1 0 1,0-1 0,-2-1 0,2 0 0,-2-2 0,-1 0-1,4 1 1,-3 2-2,3-2 1,-1 2 0,0 3 0,-2 0 0,-1 2-1,0 2 1,-1 0 0,1 2 0,-3 4 1,2 0-2,-1 4 2,1 1-1,-2 4 0,-1 1-1,2 6 1,-5-2 1,-1 6-1,0 2 0,-7 2 0,2 2 0,-6 1 0,-1 2 0,-4 3 0,-1 0 0,-4 0 0,-2 2-1,-2 0 1,-2 1 0,-4 4 0,-1-1 0,-1 1 1,-2 4-2,1 2 2,-1-1-1,2 4 0,-1 0 0,1 3 0,-2-1 0,2 2 0,1 3-1,-1 1 1,-3 1 0,-2 3 0,-2-1 0,3 2 0,-4 3 0,-1 3 0,0 2-1,2 2 1,0 4 0,2-1 0,2 6 0,2-1-1,0 2 1,4 3 0,0 4 0,2 3 0,-1 4 0,0 2 0,1 2 0,1 5 0,0-2 0,5 6 0,0-1-1,2 1 1,3 3 0,5-2 0,4 0 0,1 5 0,3-1-1,2 3 2,-1-1-1,0 1 0,1 5 0,-2 0 0,1 3 0,0 2 0,2 0 0,-2 5 0,3 4 0,-1-2 1,1 2-1,-3 1 1,1 1-1,-4 4 1,1 1 0,-2-2-2,-2 1 2,2 3-2,-1-4 1,4 0-1,-1-1 1,1-2-1,1-4 1,2 1-1,2-2 1,2-3-1,4-1 2,1 1-2,4-2 1,1-2 0,2 2 0,1-2-1,1-1 0,-1-1 1,0 1-1,1 0 1,1 1-1,-1-1 1,0 2-1,2-1 1,0 0 0,1 1 0,0-1 1,0 3-1,-2-3 0,1 2 0,-2-3 0,-1 1 0,-1 2-1,-2 1 1,-1 3-1,-1-2 1,-2 4 0,-1-1 0,2 2 0,-4-1 1,1 0 0,-3 1-1,0-2 0,-4 1 1,0 2-1,-3-2 0,-1 3-1,0 0 1,0-1 0,0-2-1,3 3 2,-2-3-2,3-2 0,2 1 1,-1-3 0,2-2 0,-3 2-1,2-3 1,-3 0-1,2 0 1,1 0 1,-1-2-1,3 0 0,0-1-1,1-2 2,2 2-1,0-3-1,-2-1 1,0-1 0,2 4 0,-2-4 0,1 2 0,-2 0 0,2-2-1,0 0 2,-1 2-2,2-2 2,-3-2-1,4 2 0,-3-2 0,4 2 0,-1-2 0,3 0-1,0 0 2,2 1-2,2 2 1,-2 1-1,2-3 1,-1 3 0,1-3 0,0 1 0,-3-1 0,2-2 0,-2-3 0,-1-4 0,0 1 0,-1-1 0,0-3 0,-1-1 0,-1-2 0,-3-2 0,-1-4 1,-2-2-2,-5-2 2,-1-5-1,-7-2 1,-2-3-1,-6-4 0,-3-3 0,-5-2 1,-4-2-1,-5-2 0,-4-3 0,-1-1 0,-4 0 1,-5 2-1,1 1 1,-2 0-1,-1 5 0,2 3 1,0 6-1,4 0 0,4 6 1,9 6-1,5 6 0,8 6 0,8 2 1,9 10-1,10 2 0,13 4 0,8-2 0,12 2 0,5-4 0,9-2 0,3-1 0,0-1 0,3-5-1,-1 5 0,-6-6-2,6 10-8,-19-2-29,8 0-2,-8-2-1,-3-4 1</inkml:trace>
  <inkml:trace contextRef="#ctx0" brushRef="#br0" timeOffset="69544.97">22119 18225 26,'0'0'39,"-59"17"3,59-17-3,0 0-20,0 0-18,0 0-2,0 0 0,56-19 1,-56 19 0,105-6 0,-38 4 0,12 0 0,10-1 0,11 3 0,8-1 0,11-2 0,5-1 0,5 1 0,11 2 0,4 0-2,3-2 3,2 2-1,6-1 0,3-3 0,8 5 0,-2-4-1,2 1 0,1-2 4,1 4-3,-1 2 1,-2-1-1,-4 1-1,-3 1 1,-1-1 3,-1-1-2,-4 3-1,0-7 2,-4-2-2,0 0 1,3-2 2,-3 0-3,1-2 0,-4 2 1,-3-2 0,-6 3-1,-4-2 1,-3 1-1,-8 0-1,-9-4 2,-6 1 1,-6-2-1,-6-1 0,-10 0 0,-6 0 0,-9 1 0,-2-4 1,-10 1-2,-57 16 0,93-31-2,-93 31 3,67-36 0,-67 36 0,0 0-1,59-75 2,-54 47-2,0-4 2,-2-2 0,-2-4 0,-1-2-3,0 3 3,-1-4-1,4-3-1,2 1 1,2-1-1,2-1 0,2-1-3,1 1 3,0 0-3,1 3 3,-1 4-3,-4-4 4,-3 10-4,-1 4 4,-2 4-1,-5 3 2,-2 6-2,-3-1 1,-6 6-1,-2 2 1,-1 0-1,-7 0 0,-4 1 1,-4 2-1,-4 1 1,-3 0-1,-1-3 1,-1 0-1,1-1 1,0-1-1,4-4 3,0-1-2,5-2 1,-2-4-2,2-1 1,1-2-1,0-1 1,0-1-1,4 0-1,1-5 0,1 1 0,5-4 1,2-3 0,4-4 1,2-2-1,3-3 0,-1-3 0,3 0 0,0-1-1,0-1 1,2-3 0,-2 0-1,-1 1 2,2-2-1,-3 1 0,-3-2 0,-2-1 1,-3 0-1,-6 4 1,-2-4 0,-4 2-1,-1-2 0,-6-2 0,1 2 1,-2 0-1,-2-1 0,1 0 0,0 1-1,-2 1 2,-2-2-2,-3 1 0,2-3 0,0 0 1,3-1-1,0-1 0,2 0 1,1-3-1,4 0 2,3 0-1,-1 1 0,0-2 0,0 1 0,2-3 0,0 0 0,0 1 0,2-1 0,0 0-1,1-1 2,2 2-1,5 0 0,0-2 0,2 3 0,2 0 0,0 1 0,5-2 1,0 0-1,1-4 1,-2 4-1,2-1 1,4-2 0,0-1-1,0 1 1,2-3-2,-2 3 2,2-1-1,0 0 0,-1-1 1,0-4-1,-1 2 0,0-3 0,2 3 1,-1-2-1,0 0 0,2 1 0,-2 0 1,-1 2-1,0 0 0,-1 0 0,-2 0 0,1 3 0,-1-3 1,-1 1-2,-1 2 1,1 0 1,1 1-1,3 1 0,-4 3 1,1-1 0,-1 3 0,0 0-1,0 2 1,-2-3-1,-1 4 1,-4-3-1,1 2 0,-4 0 0,1 0-1,-4 0 2,1 2-2,0 0 2,-4-1-1,5 3 1,-1-1 0,0-1 0,0 2 0,1-2 0,1 0-1,-1 2 1,-1 2-1,1-2 0,-2 0 0,4 4 1,-3-2-1,4 1-1,1 1 2,2-1-2,2 1 1,3 0 0,1 1 0,2-1 0,2-1 0,-2 3 0,1 2 0,0 2 0,0-2 0,0 4 0,0 1 0,0 3 1,-1 0-1,-1 4 0,-2-1 0,0 3 0,-1 0 0,0 0 0,-2 2 1,2 0-1,-2 3 0,2 1 1,-3 0-1,0 0 0,0 7 0,-4-3 1,-2 2-1,1 2 0,-3-1 0,-1 2 1,-2 1-1,-1 3 0,-1-1 1,-3 4-1,0 3 0,-4 2 0,1 2 0,0 2 0,2 3 0,-2 0 0,1 5 0,4-1 0,1 2 0,1 0-1,0 1 1,1 2 0,1 3-1,-1 0 1,0 2 0,1 2 0,0 0-1,0 2 1,3 2 0,-1 2 0,4 2-1,0 0 1,5 5-1,-2 2 1,1 1 0,3 2 0,-2 1-1,0 2 1,-1 1 1,0 0-1,-2-2 0,0 2 0,-2 3 0,0 2-1,2-1 2,-1 4-2,2 0 1,1-2 0,0 4 0,0 0 0,2-1 1,0 1-1,-4 1 0,4 1 1,-4 2-2,-2-3 2,-2 6-2,-2-3 1,-3 2 0,-2 0-1,-2-1 1,0 2 0,1 1 0,0-3-1,1 0 1,2 5-1,2-5 0,2 2 0,1-2 0,0-1 0,0 3 0,2-1 1,0 0-1,2 0 1,-2 1 0,3 2 0,1 1 0,0-1 0,-1-1 0,3 1-1,-2 5 1,-1-2 0,1 0-1,-4-2 1,3 2-1,-3 3 1,1 2-1,0 1 1,-1 0 0,3 2-1,-3 2 2,0-1-1,0 6 0,-1-5 0,1 0 1,-3 2-1,2 2 0,-2 0-1,3 0 1,0 4 0,1-1-1,2 0 1,1 2 0,-1 1 0,-1-1 0,-2 2 0,0-1 0,-4 0-1,0 1 1,-1 3 0,-3-1-1,-1 0 1,-2 1 1,0 1-1,-1-4 0,2 3 0,-1-1-1,3-2 1,1 3 0,2 0-1,1-2 1,0-2 0,4 2 0,1-2 0,1-2 0,3-1 0,0-2-1,2-2 1,1 2 0,3-1 0,-2-2 0,-1 0 0,1-1 0,-1 1 0,0-3-1,0 1 1,0-4 0,3 0 0,-2-1-1,3 0 1,2-1-1,-2-4 1,1 2 0,-1-2 0,0 0 0,0 0 0,-1 0 1,-1-3-1,0 2-1,-2-2 1,0 0-1,-2-3 1,0-1 0,-2 2 0,0-7-1,-2-2 1,0 0 0,-1-6 0,0 0 0,1-6 0,-2-2 0,-4-6 0,1-4 0,-2-6-1,1-1 1,-3-4 0,2-5-1,-3 0 1,1-1 0,2-1 0,-5 0 0,1 0 0,-4-4 0,-3 4 0,-7-1 0,-4-3 0,-5 0 0,-2 0 0,-6-2 0,-3 1 0,-4-2 0,-1 1 0,0-2 0,-1 0 0,0 1 0,2-1 0,3 4 0,1-1 0,7 2 0,7 2 0,8 2 0,6 2 0,8 3 0,13 4 0,4 0 0,9 6 0,5 4 0,7 8-1,1 4 1,2 7 0,2 2-1,-1 10 2,0 4-1,-5 5 0,0 0 1,-5 0-1,-1 0 2,-3 0-2,1-6 1,-2 1-1,-2-4 0,1-3-1,-3-52-1,11 97-7,-11-97-33,4 96 3,-4-96-4,4 85 2</inkml:trace>
  <inkml:trace contextRef="#ctx0" brushRef="#br0" timeOffset="74593.25">14675 17386 18,'0'0'38,"-10"-15"0,5-5-9,5 20-14,-3-14-1,3 14-2,0 0-3,16 13-3,-12 2-2,8 9-1,0 4-2,3 6 0,4 4 0,-1 2-2,6 2-1,-1-4-3,-23-38-6,51 84-21,-51-84-7,64 48-2,-64-48 2</inkml:trace>
  <inkml:trace contextRef="#ctx0" brushRef="#br0" timeOffset="75205.3">15275 16979 29,'13'10'34,"4"-2"-8,10 18-13,-10-6-1,13 24 0,-9-5-4,7 18-1,-8 2-2,9 9 0,-7 3-3,2-1 1,-3 0-2,-1-6 1,-1-6 0,-5-4-1,-14-54 1,19 77-1,-19-77 0,0 0 0,0 0-1,0 0-1,-32 29 0,9-49 0,-2-4-2,-3-5 2,-4-2 1,3 2 2,-3 1-1,8 7 2,0 6-1,6 11 2,2 8-1,8 11 0,8-15-2,-13 52 1,13-52-2,5 69 1,-5-69 1,24 69-3,-24-69 3,56 58-2,-56-58-3,74 41-21,-74-41-13,90 0-3,-90 0 0,84-39 2</inkml:trace>
  <inkml:trace contextRef="#ctx0" brushRef="#br0" timeOffset="75608.32">15867 17562 24,'14'-1'34,"4"-5"1,-1-2-1,-5-9-24,12 2-3,-12-5 0,7 3-2,-11-4 0,0 9 1,-14-2 0,6 14 0,-25-6-2,8 15 0,-10 4-1,-1 9-1,-5 3-1,3 6 0,2 2 0,4 2-1,8-5 0,16-30 0,-6 63 1,6-63-1,0 0-2,58 57-13,-58-57-23,90 3-2,-37-8 0,-2-17 0</inkml:trace>
  <inkml:trace contextRef="#ctx0" brushRef="#br0" timeOffset="76133.35">16268 17458 26,'0'0'36,"0"0"2,13 19-6,-13-19-21,7 17-1,-8-4-2,13 6-3,-8 2-1,5 1-3,-1-1 0,-1-5-1,1-3-2,-8-13-1,12 6-1,-10-17-1,8-6 0,-6-9 0,6-4 0,0-4 0,6 1 2,-3 1 3,0 5 4,7 13 1,-20 14 1,28-2 0,-20 18 0,7 11 2,-8 2-3,7 9-1,-3-1-3,4-1 0,1-5-1,2-10 0,2-1-2,-2-9-5,-18-11-20,50 14-10,-30-16-2,-2-10 1</inkml:trace>
  <inkml:trace contextRef="#ctx0" brushRef="#br0" timeOffset="76500.37">16823 16883 24,'10'24'30,"-10"-6"2,7 2-2,0 8-27,-3-6 1,4 17 0,-3 0 1,3 15-1,0 0 0,0 7-4,4 11-10,-7 1-15,3-5-8,4 3 0,-4-10-1</inkml:trace>
  <inkml:trace contextRef="#ctx0" brushRef="#br0" timeOffset="76787.39">16771 17462 16,'0'0'34,"0"0"1,10-9-2,-10 9-16,27-6-9,-11 6-3,11 3-3,-2 0-1,3 3-1,8 10-8,-8-5-24,5-2-4,-2-2 2,-6-3-1</inkml:trace>
  <inkml:trace contextRef="#ctx0" brushRef="#br0" timeOffset="77020.39">17181 17323 9,'0'0'34,"-9"23"-1,8-11 4,9 8-25,-8-3-2,14 14 0,-10 0-1,14 13-3,-18-44-3,24 97-8,-24-97-20,34 97-9,-34-97-3,22 76 2</inkml:trace>
  <inkml:trace contextRef="#ctx0" brushRef="#br0" timeOffset="77374.42">17557 17441 65,'-24'6'39,"-5"-3"-1,6 9-12,-9-7-16,12 7-4,-2 6-4,4 2 0,4 5-1,6 4 1,5 5-2,3-34 1,11 68 1,-11-68-3,36 66 3,-36-66-4,68 50-13,-68-50-24,89 12 1,-36-23-2,10-10-1</inkml:trace>
  <inkml:trace contextRef="#ctx0" brushRef="#br0" timeOffset="78008.45">17948 17445 49,'-37'0'41,"-1"5"-2,-4-4 0,8 7-26,-6 0-7,14 8-2,0 4-2,12 6-1,4 4-1,10-30 1,8 68-1,-8-68 1,28 64 1,-28-64-1,0 0 1,55 44-1,-38-49-2,-2-6 1,0-10-1,-5-6 0,5-11-2,1-4 1,3 0 0,-1 3 0,2 3 2,-1 5 0,4 9 0,-5 11 0,2 12 0,-2 9 0,2 10 0,0 6 0,2 5 0,4 0 1,2 2-2,6-5 2,4 0-1,-1-7 1,2-9-1,-2-6 1,-1-12-1,-3-6 1,-3-12-1,-9-5 1,-6-12-1,-7-10-1,-4-13 0,-6-12-2,0-5 1,-4-3 1,1 2 1,-3 9 1,-1 8-1,2 18 2,-1 23 0,8 24 2,-21 27-1,9 19 0,0 20-2,1 8 0,4 8-1,6 2 1,6-4-1,10-7 0,9-8-1,9-14-2,18-14-6,-4-10-32,21-18 1,-3-14-2,6-11 1</inkml:trace>
  <inkml:trace contextRef="#ctx0" brushRef="#br0" timeOffset="78623.48">19824 16802 34,'0'0'39,"0"0"0,-12 5-1,-4-5-25,19 19-4,-6-3-4,6 9-2,-2 2-1,4 8-1,1 3 0,0 9 1,1 2-2,-4 5-2,5 2-5,-14-6-17,12 5-14,-6-8-1,2-2 0</inkml:trace>
  <inkml:trace contextRef="#ctx0" brushRef="#br0" timeOffset="79469.53">19883 17701 49,'-15'-11'39,"2"4"-1,-2 1-2,15 6-28,-13-3-4,13 3-2,0 0-2,0 0 0,4 63 2,-4-63 0,0 0-2,26 72 2,-26-72-1,0 0-2,0 0 0,0 0 0,48 13-2,-41-34-1,4-9 2,-5-2-3,4-2 2,-2 0 3,-6 8 0,5 2 0,-6 12 0,-1 12 1,0 0 1,-13 8-1,13-8 0,0 0 2,-29 73-3,29-73 0,-8 59 2,8-59-2,12 54 3,-12-54 0,0 0 0,0 0-5,64 20 5,-47-33 1,-8-8-5,-3-3 3,-4 0-3,-3-3 1,-4 2-1,-7 6 3,-8 4-3,1 9 1,-5 6 0,-1 6 1,25-6-1,0 0 0,-63 52 1,63-52 0,-16 54-1,16-54-1,11 50 1,-11-50 2,0 0-3,54 47 1,-54-47 2,0 0-3,62-13 4,-62 13-3,0 0 1,29-52-1,-32 36 2,3 16 0,0 0-3,0 0 3,-56-23-3,56 23 3,0 0-2,-65 35 2,65-35-2,0 0-17,-39 62-23,39-62 0,0 0-2,0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3-02-25T02:57:54.35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17508 15556 40,'0'0'34,"5"-19"-5,3 31-6,-20-19-8,16 27-5,-17-10-3,9 18-3,-7 2 0,5 12-3,-4 10 2,4 6-2,-2 8-2,2 4 2,2 1-2,0 5 2,-1 0-1,0 0 0,-3-7 0,1-1 1,0-2 0,2-2 0,0-6 0,2-10 0,2-6 0,1-6 0,0-7 0,1-8-1,0-3 0,-1-18 0,2 17 0,-2-17 0,0 0 0,0 0 1,0 0-1,2 12 0,-2-12 0,0 0 1,0 0-1,0 0 1,0 0-1,0 0 0,0 0 0,0 0 0,0 0 0,18-7 0,-18 7 1,24-5-1,-8 5 0,8 0 0,1-1 0,3-1 0,5 1 0,2 0 0,4 2 1,-1-1-1,4-1 0,0 1 0,1 0 1,2 0-1,-1-2 0,6 2 0,0-1 0,2 1 0,0-1 0,3-2 0,1 3 0,-1-1 0,3 2 0,-2-4 0,2 5 1,-1-4-1,3 1 0,-4 2 0,3-2 0,-1 1 0,0 0 0,2 1 1,-2-1-1,4 3 0,2-3 0,0 1 1,4 2-1,1 0 0,3-2 0,0 2 0,0-3 0,3-2 0,-2 4 1,3-6-1,-3 1 0,1-1 0,-2-3 1,0-1-1,-2-1 0,-3 5 1,-3-5-1,-4 2 1,-7-5-1,-3 4 0,-6 0 1,-8 0-1,-6 0 0,-4-1 0,-4-1 0,-2 0 0,0 0 0,-2 0 0,0-4-1,1 2 1,5-1-1,3 1 1,5-3-1,2-2 1,10 0 0,4-3 0,7-2 0,5-2 0,5-4 0,5-2 0,3-1 0,2-1 0,-1-3 0,0 2 0,-4-2 0,-3 3 0,-3 0 1,-7 2-2,-6-1 2,-7-1-2,-1 3 2,-3-3-2,-3-3 1,0 2 0,-1-1 0,4 0 0,0-1 0,0 0 0,-2 3 0,0 3-1,-3 2 2,-4 2-2,-5 4 1,-2 1 0,-6 4-1,-2-3 2,-4 3-3,-3-3 3,2 3-2,-2-2 1,-1-4-1,1-2 1,2 2 0,0-4 0,-2 1 0,2 0 0,-2-2 0,-1 0 0,-1 3 1,-1-1-1,1-3 0,-2 0 0,-1-3 0,2 1 0,-1-5 0,-1 0 0,1-1 0,-1 0 0,0-1 1,-1 0-1,-2 1 0,-1-2 0,-1 2 1,0-1-1,-1-2 0,1 1 1,-2-4-1,1 2 1,2-1-1,0-2 0,1-2 0,0-2 1,1 1-1,0-1-1,1-2 2,0-2-1,-1-1 0,2 0-1,-1 0 2,0 1-2,1-1 2,1-4 0,2 3-1,1-2 1,2-1-1,0 0 1,2-4-1,-2 0 1,1-1-1,-2 0 0,1-1 0,-2 1 0,-3-2 1,-1 3-1,1-1 0,-1-2 1,3-1 0,0 2-1,1-4 1,0 0 0,0-1-1,0-2 1,-3 2-1,2 0 0,-3 1 0,-2 0 0,0 1 0,-2 1 1,0-1-1,0-2 0,1 2 0,-1-2 0,1-1 0,-1-1 1,0 2-1,0 0-1,2 3 2,-4 0-2,2 2 1,0-1 0,0 4 0,0 1 0,-2 0 0,0 1 0,0 0-1,-1-5 1,-2 8 0,1-2 0,-3 0 0,2-2 0,1 1 0,1 1 0,-1-3 0,1 1 0,1-1 1,-1-1 0,2-1-1,-1-3 1,1-3 0,0 0-1,2-1 1,-1-2-1,1-1 1,2 0-1,-3-2 0,1 1 0,1 0 1,-4 0-1,0-1 1,-1-1-1,0 1 1,-3-3-1,2 4 1,-2-1-1,2 1 0,-2 1 0,-1 0 0,-1 3 0,-1 3 0,3 1 0,-3 3 0,0 2 0,2 0 0,-1 1 1,3 6-1,-1 1 0,1 4 0,1 2 0,0 4 0,1 2 0,2 4 0,2 3 0,1 0 0,2 3 0,1 1 0,-1 3-1,1-1 1,-1 4 1,-2-2-1,-2 4 0,-2 1 0,-2-1 1,-2 0-1,-5-1 1,-2 3-1,-1-2 0,-4-1 0,-4 0 0,-2-3 0,-4-3 0,-4-1 0,-1-1 0,-3-6 0,-3 2 0,-2-2 0,0-2 0,-5-1 0,1 1 0,-3 4 0,-4 1 0,3 5 1,-3-1 0,1 3-1,0 2 1,3 4-1,3 3 1,6-2-1,3 2 0,4-2 0,4 4 0,2-4 0,0 4 0,2-5 0,4 3-1,-1 1 1,4 1 1,-2-1-1,2 4 1,2-1-1,-1 0 0,3 6 1,-5-4 0,2 2-1,-2 2 0,-4 2 0,-3 1 0,-2 2 0,-5 1 0,-4 1 0,-1 4 0,-6 5 0,-2 3-2,-2 3 2,-1 3 0,-1 1-1,1 1 1,0 6 0,-5-3 0,3 1-1,1 0 3,0 1-2,2 0 0,2 0 0,2 0 0,2 0-1,5 0 1,2 0 0,2-6 0,3 1 0,0 3 0,3 0 0,4 3 0,-1 2 0,2 4 0,1 5 0,2 6 0,1 1 0,4 2-1,-2 3 2,0 2-2,5-1 2,-2 1-1,2-3 0,0 3 0,-1 0 0,-2 0 1,1 0-1,-3 0 0,-2 2 0,-1-2 0,0 1 0,-1 0 0,-2-2-1,2 4 2,-4-3-1,1 0 0,-1 0 1,0-2-1,1 4 0,-1 0 0,-1 1 1,1 1-1,2 0-1,1 3 1,0-1 0,0 4 0,1-4 0,-2 4-1,1-1 1,-1 0-1,2-3 0,-1 2 1,0-2-1,1 1 0,2-2 1,0 1-1,3 0 1,0 0 0,-2 2 0,2-2 0,-2 2-1,0 3 1,-1 0-1,1-3 0,-3 1 1,3-1-1,2 0 1,0 0-1,5 0 0,1-3 1,1 2-1,2 1 1,1 1 0,0 2 0,0-2 0,-1 6 1,2-2-1,-1-2 0,0 2 0,0-1 0,1-1 0,-1 4-1,-1-1 1,1-2-1,-3 3 1,1 2 0,-4 1 0,0 3 1,-1 0-1,-2 1 0,-1-1-1,1 2 1,-2-3 0,2 1-1,0 2 1,-1-3-1,2-3 1,2 4 0,-2 1 0,0-2-1,2 1 1,-3 2-1,1-1 0,1 0 1,1 0-1,-1 0 1,2-2-1,1 0 2,-2-3-2,2 0 1,-2-3 0,0-2 0,-2 0 0,-2 0 0,-2-2 0,-3 2-1,0 0 2,-5 0-2,2 0 1,-5 0 0,-2-1 0,1-2 0,-3-2 0,-2 1 0,-2-4 0,-2-3 0,-2 2 0,-2-3 0,1 1 0,-6-2 0,2-4 0,-2-5 0,0-2 0,2-5 0,2-4 0,0-6 0,2-4 0,3-5 0,1 0 0,0-1 0,1 1 0,3-1 0,2 2 0,0 2 0,1 3 0,1 4 0,4 4 0,0 8 0,4 4 0,1 6 0,3 3 0,6 5-1,3 3 1,6 3 0,7 0 0,5-4-1,9-2-2,0-17-10,12 12-28,1-13 0,7 0-1,-6-10 0</inkml:trace>
  <inkml:trace contextRef="#ctx0" brushRef="#br0" timeOffset="5990.34">22705 7241 28,'0'0'23,"14"-13"-1,-14 13-5,0 0-6,5-19-1,-5 19-2,0 0-1,0 0 1,-11-17-2,11 17-1,-20-10-1,10 5-1,-6-3-2,-2 3 1,0-3-2,2 0 1,-3-2-1,0 2 1,1 0-1,0-1 1,-2-2 1,2 5-1,-4-6 1,2 2-1,-1 0 1,1-1-1,-4-1 0,3 1 1,-3 1-2,2-1 0,0 2 0,-1-1 0,0 1 0,1 1 0,-4 0 0,2-1 0,-1-1 0,0 2 1,-1-1-1,-2 0 0,-2-2 0,0 2 0,-3-1 0,-3 1 0,-1 0 1,-3 1-1,0 0 0,-3 0 0,2 1 1,-3 2-1,1-2 0,0 3 0,2-1 1,-2 2-1,1 0 0,-2 3 0,-3-1 0,0 4 0,1-3 1,0 2-1,-2 2 1,3 0-1,-2 0 0,5 2 1,0-2-1,6 2 1,2 1-1,0 2 1,5-3-1,1 3 0,1 0 0,3 2 1,3-2-1,-2 5 0,1 2 0,2 2 0,1 2 0,4 6 0,2 3 0,2 3 0,6 3 0,2-1 0,5 5-1,2 4 1,5-2-1,6 0 1,5-3-1,5-4 1,8 0-1,6-2 1,6-6 0,7-3 0,6-3 0,4-3 0,6 1 0,4-2 0,3-2 0,4-2 0,1-2 0,4-1 0,4 0 0,2-1 0,-3-2 0,0-4 0,-1-2 0,0-1 0,-2-3 0,-4-4 0,-6-4 0,0 0 0,-2-5 1,-2-1-1,-3-3 1,-4 1 0,-5-1 0,-6-2 0,-6-1 0,-5 0 1,-12-7 0,-3 1 0,-14-5 0,-3 0 0,-10-5 0,-5 2 0,-7-6 0,-7 5-1,-9 0 0,-6 2 0,-6 2-1,-2 6 0,-1 5-1,-1 0-2,6 20-6,-8-7-25,15 10-5,4 9-1,11 3 1</inkml:trace>
  <inkml:trace contextRef="#ctx0" brushRef="#br0" timeOffset="6269.35">22777 6966 76,'44'-38'42,"3"-13"-2,2-9 2,11-15-37,10-5-5,14-9 1,5-14 0,7-3 0,1-5 0,3 4-1,0 2 0,-1 8-1,-7 5 1,-7 10 0,-9 16-2,-12 4-1,3 22-10,-22-1-26,-2 9 1,-10 5-3,-9 10 2</inkml:trace>
  <inkml:trace contextRef="#ctx0" brushRef="#br0" timeOffset="7105.4">25737 4452 28,'3'-12'33,"-12"-10"3,-9 2-17,18 20-3,-42-21 0,23 28 1,-22-14-3,10 22-6,-13-2-1,9 15-2,-6 3-2,5 10 1,1 4-2,7 9 0,6 3-1,11 0-1,8-1 0,9-4-3,16-1-2,-3-16-12,20-1-22,-1-4 0,5-10 0,0-7 0</inkml:trace>
  <inkml:trace contextRef="#ctx0" brushRef="#br0" timeOffset="7560.42">26027 4669 21,'-20'9'25,"16"7"-2,-8-2-16,2 4-1,1 6 0,2 6-3,2 2-3,5 1-1,3 2-1,5-2 1,6-4-1,4-3 2,6-6-3,4-6 3,2-4 0,1-5 1,1-1 6,-7-13 3,7 9 0,-16-19 4,11 12 0,-22-21 0,14 12 1,-24-20-2,13 15-2,-18-14-6,6 9 1,-10-5-4,2 6 0,-7 2-1,2 6-1,-2 6-4,-9-10-14,5 14-20,-3 4-1,-2 6 0,-3 4 0</inkml:trace>
  <inkml:trace contextRef="#ctx0" brushRef="#br0" timeOffset="7921.45">26403 4752 55,'21'4'32,"-21"-4"0,7 17-3,-5 4-30,1 6 1,4 2 0,1 5 1,4 0-2,4 1 2,5-3-1,2-7 3,7-5-1,1-9 1,6-3 1,-1-15 0,4-1 0,-5-12 0,2-1-1,-6-10-2,-2-3 0,-3-4-3,-6-4-3,2 6-21,-4-2-9,-9-2 0,3 4 0</inkml:trace>
  <inkml:trace contextRef="#ctx0" brushRef="#br0" timeOffset="8288.46">27464 4025 64,'0'0'36,"-11"16"0,5-4-1,-4 5-33,1 6-1,-2 8 1,-3 6 0,-2 12-1,-6 6 0,4 9 0,-4 5-1,0 6 1,-1 5-1,2 1 1,3-5 0,2-1-2,7-3 2,6-11-3,6-1 1,5-10-3,13-6 0,-5-18-7,18 5-4,-9-18-11,7-3-9,1-4 0,-6-14 1</inkml:trace>
  <inkml:trace contextRef="#ctx0" brushRef="#br0" timeOffset="8510.48">27095 4702 74,'-27'-2'39,"14"4"-1,13-2 2,0 0-34,25 7-5,12-6-1,13-2 1,8 0-5,2-15-12,14 5-22,-2-1 0,-2-4-1,-3 1 1</inkml:trace>
  <inkml:trace contextRef="#ctx0" brushRef="#br0" timeOffset="11186.63">20601 6934 35,'0'-13'27,"-2"1"-2,2 12-6,-7-19-3,7 19-3,-12-18-2,12 18-2,-15-15-2,15 15-2,-32-11 1,16 10-3,-9-2 0,-3 7-1,-4-1-1,-5 4 0,-7 1 0,0 1-1,-6 4 0,-6 5 0,-2 2 0,-2 0 1,-6 6-2,5 4 2,-2 2-2,-1 1 2,3 3-2,2 3 1,2 3 0,5 4-1,4 0 1,1 2-1,5 3 0,6 2 1,5-2-1,6 1 0,6-4 1,8-3 0,6 1-1,6-5 1,9 0-1,6-5 1,6-1-1,6-3 1,4 0 0,4-7 0,7-3-1,4-5 1,5-6 0,4-5 0,8-6 0,1-4 0,6-5 0,1-4 0,0-5 1,-3-3-1,-2-2 1,-3-3 0,-10-6 1,-2 0 0,-8-4 0,-2-3 0,-12-8 1,-2 3 0,-8-6 0,-2 0-1,-9-8 1,-5 0 0,-12-2 0,-3 4 0,-9-2 0,-6 7-1,-10 0 1,-4 6-1,-11 5-1,-4 7-1,-6 3 0,-4 5-2,-1 6 0,0-1-4,16 19-24,-6-4-13,11 6 2,2 7-1</inkml:trace>
  <inkml:trace contextRef="#ctx0" brushRef="#br0" timeOffset="11714.67">19557 7689 26,'-34'-25'33,"-21"-11"1,-10-7-18,6 14-2,-20-18 1,7 16-1,-20-18-3,8 14 0,-17-7-4,4 7-1,-13-6-2,2 5 0,-6-4-2,-1 2 0,-9 1-1,-5 1 0,-5-3 0,1 2-1,-3 1 1,-3 4-1,1 1 1,-4 6 0,-2 2 0,8 3-1,6 7 1,4 1-1,5 0 0,13 3-1,15 3-4,1-7-28,28 5-7,12 3 1,13-1-3</inkml:trace>
  <inkml:trace contextRef="#ctx0" brushRef="#br0" timeOffset="12425.71">15844 6278 61,'-29'-34'39,"-3"-5"1,-4 4 0,-4 11-31,-4-5-4,2 8-1,-4 3-2,-2 6-2,-2 10-1,-8 4-3,4 14-1,-7-1-2,12 13-1,-9-3 0,18 11 2,-1-4 1,20 6 0,6-2 3,15-2 2,13 4 3,9-4 0,14 6-1,1-5 3,12 5-1,-3-5 3,11 6-3,-2-6 1,7 5 0,-8-10-1,0 5 0,-7-7-1,-3 1 0,-13-7-1,-5 0 0,-12-4-1,-10-1 0,-8-1-1,-11-3 0,-9 1-2,-11-2 0,-5 5-3,-12-6-1,8 15-15,-9-10-19,1 0 1,4-1-2,9-4 3</inkml:trace>
  <inkml:trace contextRef="#ctx0" brushRef="#br0" timeOffset="12945.74">15920 6613 62,'1'-12'39,"-1"12"1,0-21 0,0 5-32,0 16-4,14-10-1,7 13 1,-1 0-1,8 7 0,4 2-1,5 6-1,1 2 0,0 1 0,-2 4-1,-5-1 0,-8-1 0,-5 1 1,-10-3-1,-6 1 0,-6 0 0,-6-2 0,-3-1-1,-2 2 1,1-1 0,2 2-1,4-2 1,5 1 0,7-1 0,9 1 1,6 2-1,8 0 1,6-2 0,3 0 0,1 2 0,-1-2 0,-5-1 1,-6 0-1,-9 0 0,-8 0 0,-17 2-1,-11 0-1,-13 2 0,-13 0-4,1 11-29,-20-6-9,-6 2 1,-5 1-1</inkml:trace>
  <inkml:trace contextRef="#ctx0" brushRef="#br0" timeOffset="16370.93">26868 14621 45,'-7'-29'35,"18"-7"0,-3-8-6,8-23-28,9-13-1,9-16 1,6-12 0,2-12 0,9-11-1,4-10 0,9-7-1,2-4 0,4-3 2,3-6-2,-1 1 0,4-1 1,0 1 0,1 1 0,1 0 0,0 1 1,1 2-1,0 4 0,-2 0 2,2 2-1,-1 2 1,-6 7 0,-1 9 0,-7 4 1,-3 9-1,-10 5 1,1 10 0,-8 2 2,1 12-2,-6 3-1,1 10 1,-1 1-1,-2 10 0,-1 6 0,-4 8-2,-4 12 0,-3 8 0,-2 10 0,-6 10 0,1 12 0,-5 9 0,0 14 0,1 13 0,-2 16 0,2 16 0,0 21-1,0 19 1,1 21-1,0 21 1,3 20-1,5 14 0,2 14 1,2 7-1,8 8 1,1 2 0,10-2 0,4-6 0,0-4 0,6-6 0,3-10 1,5-5-1,4-7 1,4-4 0,-4-9 0,5-3-1,-1-8 1,-1-3 0,-3-10-1,0-6 1,-5-10 1,-6-12-1,-4-8 0,-3-12 0,-5-7 0,-2-10 0,-3-10 0,-7-8-1,-1-9 0,-5-7-1,-5-8 1,-4-6 0,-5-8 0,-13-17 0,9 15 0,-9-15 0,-17-4 1,2-5-1,-10-2 0,-3-1 0,-8-4 1,-12-1-2,-5-3 0,-9-3 1,-11 0 0,-10-2 0,-15-3 0,-8-1 0,-16-3 0,-6 4 1,-16-4 1,-12 4-1,-14 1 1,-2 4-1,-10-2 0,-6 5 1,-2 0-1,-2 0 0,3 0-1,4-3 1,5 1-1,8-6-1,17 4-5,6-16-33,26 0-2,16-4-2,23-6 1</inkml:trace>
  <inkml:trace contextRef="#ctx0" brushRef="#br0" timeOffset="17685">27808 13530 48,'-13'-13'39,"-3"4"0,-6 2-1,-12 2-34,7 3-1,-6 0 0,-1 3-2,-2 2-2,2-2-1,7 10-3,-2-6 1,11 12-1,1-5 0,13 10 1,5-2 1,9 2 3,10 4 2,4-2 2,16 8 0,-2-8 2,17 14 0,-4-8 1,11 10-1,-8-6-2,4 5-1,-10-4 0,-2-1-1,-10-3 0,-6-6-1,-6-5-1,-12-4 0,-5-5-1,-7-11-1,-9 13 0,-9-11-2,-2 6-4,-17-14-21,4 10-10,-7-1-2,0 1 2</inkml:trace>
  <inkml:trace contextRef="#ctx0" brushRef="#br0" timeOffset="18187.04">27884 13133 61,'0'0'39,"0"0"0,13 3 0,-3 10-39,4 7 1,6 9-1,2 10 1,4 12-2,0 6 0,2 10-2,0 3 1,6 10-1,-6-5 0,6 0 0,-9-9 1,2-7 0,-6-10 1,-5-10 1,-3-8-2,-1-10-2,-12-21-2,11 15 0,-11-15-1,0-14 0,-5-6 0,7 8 1,-8-10 1,4 3 2,0-1 3,0 0 1,4 3 2,-1-1-1,7 8 1,-3-2 0,-5 12 0,20-10-1,-5 14 0,-2 4-1,5 7-1,2 2 0,1 3-5,8 8-10,2 6-14,-3-12-2,11 12 0</inkml:trace>
  <inkml:trace contextRef="#ctx0" brushRef="#br0" timeOffset="18653.06">28904 13732 34,'0'0'37,"-16"-3"1,4 7-1,-4-4-19,3 11-16,-10 1 0,2 4 0,-7 5-1,1 6-1,-1 1 0,0 4-1,1 2 1,3 2-2,8 0 2,4-1-1,7-6 0,5-3 1,9-6-1,2-10 0,6-4-1,3-13 1,7-8 0,-3-3 1,1-9 0,-1-4 0,-4-1 1,-2 0 0,-5 4 1,-2 3 0,-6 6-1,0 7 0,-5 12 1,0 0-1,14 11-4,-9 2-4,15 18-15,-8-2-13,4-1-3,3 4 2</inkml:trace>
  <inkml:trace contextRef="#ctx0" brushRef="#br0" timeOffset="19301.09">29068 13821 32,'0'23'36,"0"-1"0,5 12-2,11 4-25,-6-4-5,8 6-1,0-4-1,0-2-2,1-3 0,-3-7 0,-3-9 0,-13-15 0,0 0 1,11-16 0,-18-11 1,1-4 0,-6-9 1,2-4-1,-3-1 1,5 5 0,-1 1-1,6 7-1,2 4-1,3 7 1,5 4-2,6 5 1,3 5-1,4 3 0,4 1 0,6 5 0,2 0 2,1 4-2,4 2 1,1 4 0,3 2 2,0 1-2,-3 0 2,-4-2-1,-6-2 0,-4-6 0,-6-6 1,-8-2 0,-10-10-1,-6 2 2,-12-4-2,1 6 2,-8 1 0,2 12 0,-6 3-1,1 10 0,-2 7 0,8 9-1,2 5-1,4 3-1,8 4-1,2-6-3,16 6-2,-6-22-8,26 6-24,-7-15-1,13-9-1,1-13 2</inkml:trace>
  <inkml:trace contextRef="#ctx0" brushRef="#br0" timeOffset="19804.12">29909 13117 39,'-1'-43'37,"-4"6"1,-2 1-12,10 17-13,-18-2-5,15 21-1,0 0-2,0 0-4,-8 32 0,13 3-1,2 13 0,4 14-1,6 21 0,2 13 1,5 13 0,2 5-1,1 6 1,0 0 0,3-7 0,-3-5 0,-3-16 0,-1-17 0,-7-19 0,1-19 0,-5-17 1,0-16 1,-8-17 0,-1-7 1,-10-12 1,0 0-1,-7-3 1,-8 6-1,-12 1 1,-4 10-2,-6 9-1,-2 13 1,-6 11-2,0 11 1,2 10 0,5 8-1,10 8 0,10 0 0,10 0 0,13-9-1,14-6-2,9-15-1,28-1-8,-6-29-24,28-7-5,2-15-2,10-18 2</inkml:trace>
  <inkml:trace contextRef="#ctx0" brushRef="#br0" timeOffset="21274.21">31563 9100 7,'0'0'33,"0"0"2,0 0-9,0 0-11,0 0 1,0 0 0,0 0-1,0 0-4,0 0-6,0 0 0,0 0-1,0 0-1,-51-50 0,51 50 0,0 0 0,0 0 0,-79-61 1,79 61-2,-73-29-1,24 14 0,-3 4 1,-11 1-3,-1 4 2,-8 2-1,-7 7 0,-7 2 0,0 9 2,-10 3-1,3 8-1,-4 5 2,-1 8-2,0 6 1,3 11 0,0 8 0,5 7 0,6 8 0,8 7 0,1 4-1,2 3 0,3 0-1,8-2 1,4-6-2,1 0 1,4-6-1,-2-6 1,3-2 1,9-6 0,3-7 0,7-9 0,6-5-1,10-15-2,12-4-5,5-24-34,0 0 0,24-14-1,6-12 0</inkml:trace>
  <inkml:trace contextRef="#ctx0" brushRef="#br0" timeOffset="21784.24">31196 9765 57,'27'-32'42,"-27"11"-1,-7-5 1,-9-14-23,-11 12-18,-2-2 0,-6 2 0,-11 4-1,-12 5 2,-10 6 0,-5 7-1,-6 8 0,-5 7-1,-6 8 0,-4 13 0,0 10-1,-2 14 1,-4 8 0,4 11 0,2 4 0,9 7 0,4 0 1,1 3-1,8-10 0,8-3 0,9-8-1,7-6 0,4-8 0,5-5 0,7-8 0,10-9-1,8-3 0,4-10-2,12 1-5,-2-18-27,0 0-5,28-10 0,0-2 0</inkml:trace>
  <inkml:trace contextRef="#ctx0" brushRef="#br0" timeOffset="22280.27">31509 10030 58,'0'0'40,"0"0"-2,0 0 3,-36-54-35,-9 39-4,-14 7 0,-3-4-2,-13 7 1,-4 2 0,-6 8-1,-3 5 0,-5 11 1,-9 4 0,8 11 1,-4 7-1,4 9 1,0 3-1,2 5 0,2 0 0,3 2-1,7 0 0,1-2 0,5-2 0,3-4 0,8-8 1,6-2-1,8-5 0,9-11 0,8-7 0,12-5-1,10-4-2,10-12-6,0 0-31,16-12-1,3 2 0,5 0 0</inkml:trace>
  <inkml:trace contextRef="#ctx0" brushRef="#br0" timeOffset="29420.68">27125 9268 49,'39'4'39,"4"0"-1,10 9 1,20 10-31,-1 1-3,16 21 1,0 2-1,10 14-1,-5 4-1,4 7 0,-6 4-1,1 4 1,-9-2-1,-2-1 0,-10-5 0,-3 0 0,-10-9 0,-3-2 0,-11-8-1,-4-5 0,-11-9-2,-6-4 0,-6-7-2,-11-14-5,10 4-33,-16-18-1,-3 17-1,3-17 0</inkml:trace>
  <inkml:trace contextRef="#ctx0" brushRef="#br0" timeOffset="29897.71">27101 10134 49,'-34'-32'38,"20"8"-1,9-2 0,13 0-33,21 9-1,11 0 1,18 10 0,8 3-1,14 12 1,4 8-2,11 8 1,0 8 0,5 11 1,-4 3-1,0 9 1,-6-3-1,-3 4 0,-8-7-1,-3 3 0,-11-6-1,-8-5-1,-7-10 0,-10-6-2,-11-5 1,-9-11-3,-3 5-3,-17-14-26,0 0-9,-8-16 0,8 16 0</inkml:trace>
  <inkml:trace contextRef="#ctx0" brushRef="#br0" timeOffset="30337.73">27164 10536 35,'-16'-23'37,"16"8"2,3-5-2,1-1-29,22 9-1,1-4 0,17 11-1,-1-5 0,15 14-2,5-1 0,12 10-2,3 2 1,10 13 0,-1-1 0,6 7-2,-2 0 1,-2 2-2,-3-3 1,-6 0-1,-4-3 0,-10-9-2,-4 3-3,-21-19-17,2 7-19,-10-5 0,-9-3-2,-9 0 2</inkml:trace>
  <inkml:trace contextRef="#ctx0" brushRef="#br0" timeOffset="31696.81">31245 7938 63,'-5'-22'37,"-7"-8"0,-5 9 1,-23 2-34,9-3 1,-10 16 0,-2-4 1,-8 19-1,-3 0 0,-5 19 0,-1 4-1,3 16-1,-2 7 0,8 9-1,6 4 0,6 4-2,15 1-3,10-6-3,28 10-27,-2-10-10,14-6 0,4-7 0</inkml:trace>
  <inkml:trace contextRef="#ctx0" brushRef="#br0" timeOffset="32145.83">31389 8397 56,'0'0'33,"0"0"4,0 0 1,0 0-34,0 0 1,0 0 0,-50 55-1,23-31 4,-17 13-3,13 2-5,1 5 0,3 1-2,4-2 0,5-1-1,6-3 2,2-6 1,8-6-1,6-8 1,5-7 0,-9-12 0,0 0 1,56-12 1,-56 12-1,55-39 0,-55 39 0,58-63 1,-58 63-1,52-72 0,-52 72-1,36-73 1,-36 73-2,19-68 0,-19 68-3,0-53-6,0 53-23,0 0-5,-41-56-1,11 42 0</inkml:trace>
  <inkml:trace contextRef="#ctx0" brushRef="#br0" timeOffset="32510.85">31532 8500 58,'0'0'38,"0"0"-1,3 78 1,-3-78-27,-7 72-14,7-72-1,13 80-4,-13-80-3,35 78-1,-35-78-1,53 62 1,-53-62 0,67 27 4,-67-27 4,61-16 5,-61 16 6,54-48 1,-54 48 2,44-77-2,-44 77 0,36-87-4,-36 87-13,32-103-21,-32 103-5,9-88 2,-9 88-1</inkml:trace>
  <inkml:trace contextRef="#ctx0" brushRef="#br0" timeOffset="32879.88">32240 7997 56,'0'0'37,"57"1"1,-57-1 1,0 0-34,-26 60-1,26-60 0,-38 70 1,38-70-1,-45 100 0,16-39-2,1-1-1,-6 7 1,8-3-1,-5 2 1,2-3-2,3 0 0,5-6 0,21-57-1,-21 95-1,21-95-2,10 64-1,-10-64-2,0 0-5,76 33-21,-76-33-5,54-16-2,-54 16 2</inkml:trace>
  <inkml:trace contextRef="#ctx0" brushRef="#br0" timeOffset="33055.89">31881 8485 91,'-88'-20'40,"88"20"0,-53 7-13,53-7-24,0 0-3,0 0-3,65-4-13,-7 2-25,10 5 0,1-8-1,8 3 1</inkml:trace>
  <inkml:trace contextRef="#ctx0" brushRef="#br0" timeOffset="33913.93">27153 8416 30,'22'-18'38,"-8"-4"1,2-9-7,10 16-16,-24-15 1,14 19-4,-22-8-4,6 19-3,-20-8-2,2 14-1,-11 4-2,-4 6-1,-3 7 0,1 5 0,2 4-1,2 1 0,7 3 0,7 7 1,11 2-1,10 1 1,14 0 0,7 2 1,7 0 0,12 2 1,3-6 0,6 0 1,2-4 0,-1-3-1,-7-5 1,-7-3-2,-5-7 1,-11-2-1,-6-6 1,-7-2-2,-11-12 0,-12 12-1,-4-6 0,-7-1-1,-5 3-1,-10-5-3,3 14-6,-25-16-9,17 15-21,-9 0 1,6 2-2,2 0 2</inkml:trace>
  <inkml:trace contextRef="#ctx0" brushRef="#br0" timeOffset="34394.96">27664 8722 82,'13'-10'42,"-13"10"-1,23-6 2,-23 6-42,25 12-1,2-1 1,4 1-1,-1 3 0,4 1 0,-1 2-1,-5-2 1,-5 0-1,-6 0 1,-8 0 0,-7 0 0,-9-1 0,-4 1 0,-3-3 1,0 3-1,2 3 0,2 0 0,3 1 0,7 1-1,9 3 2,6 3-1,2 1 0,7 1 1,-1-2 1,5 1 0,-3-2-1,-1 0 1,-6-8 0,-4 0 0,-7-8-1,-7-10 0,-9 16-1,-10-14-1,-10 3-2,-14-8-3,2 18-27,-19-7-10,-7 7 1,-8 2-1</inkml:trace>
  <inkml:trace contextRef="#ctx0" brushRef="#br0" timeOffset="45550.6">29076 10461 8,'0'0'35,"-7"-21"2,1 9 1,6 12-21,-30-27-4,30 27-1,-30-32 0,30 32-4,-35-31-3,19 19-1,-9-4-1,6 4 0,-6 0-1,1 6-1,-7 2 1,2 1-1,-5 4-1,0 5 1,-5 3-1,0 3 0,-2 3 0,0 6 0,1 0 0,0 3 0,2 3 0,4 2-1,6 5 1,2 3-1,5 0 1,6 7-1,3 3 1,7 1 0,4 5 0,6 1-1,3-5 1,3 2 0,5-3 0,2-3 0,9-4 0,1-3 0,3-5 0,2-4 0,3-3-1,3-5 1,2-2 0,3-6 1,0-2-1,0-3 0,0-4 0,0-6 0,1-2-1,1-5 1,-4-3 0,-2 0-1,-1-3 0,1-1 1,-1-4 0,-2 3 0,-1-4 0,-3-2 0,-3 2 0,-2-2 0,-4-4 0,-4 2 1,-4-2-1,-4 2 1,-4 0-1,-2-2 1,-3-1 0,-3 0 0,-1-1 0,-1 1-1,-2-2 1,0 1-1,-1-2 1,-3 1 0,-1 0 0,1 2 0,-4 2 0,0 2 1,-2-2 0,2 4 0,-6 0 0,2 4 0,-6-1 0,2 4 0,-5 1-1,-6 0 0,-6 5 0,-6 0-1,-2 2 1,-3 2-1,-3 2 0,-2 4-1,1 6 0,3-2-1,3 9-1,0-5-3,16 16-30,-4-3-7,10 0 0,2 1-1</inkml:trace>
  <inkml:trace contextRef="#ctx0" brushRef="#br0" timeOffset="60828.47">3159 12617 35,'-34'-36'38,"-2"3"3,-6 5-2,-6-6-16,5 26-16,-10 2-2,9 19-1,-4 12-1,5 23 0,3 19-2,5 17 0,10 17-2,5 14 1,8 9-1,8 9 1,5 2 0,6-6 0,1-6 0,4-6 1,-4-10 0,0-3 0,-4-12 1,0-11-1,-1-10 1,-1-8-2,2-15 1,4-7-1,2-10 0,6-10 0,6-8-2,9-10-1,20 6-13,1-18-26,12 0 0,5-5-1,10 1 0</inkml:trace>
  <inkml:trace contextRef="#ctx0" brushRef="#br0" timeOffset="62058.54">13589 12448 61,'36'-3'41,"14"-6"-2,10-2 1,12-2-41,9-3 1,11 1-1,0 0 0,0 2 1,-5 5 0,-10 1-1,-9 5 2,-9 3-1,-11 4 2,-10 3 0,-10 8 0,-6 7 1,-10 6-1,1 17 2,-6 7-1,-1 19 0,1 13-1,1 11-1,-3 8 1,3 11-2,-2-2 1,-2 2-1,1-6 0,2-6-1,-1-11 1,2-8 0,0-7 0,4-10 0,-1-7 0,2-11-1,-2-3 2,1-8-2,-3-6 1,-2-8 0,0-2-1,-5-6 2,0-4-1,-2-12 0,-11 14 1,-2-12-1,-13-4 1,-6-2-1,-12-1 1,-8 0-1,-5 1-1,-7 0 0,5 5-2,-6-9-10,12 17-30,1-1 1,10 4-1,1-1 0</inkml:trace>
  <inkml:trace contextRef="#ctx0" brushRef="#br0" timeOffset="64187.67">11224 14550 43,'-119'2'34,"-13"-8"2,4 0-8,0 3-26,3 2-1,13 2 1,11 0 0,14 3-1,14 0 0,18 0 0,15 3 0,20 2-1,20-9 0,12 20 1,20-5 0,17 2 1,13 1 0,19 2 0,10-2 0,14 2 0,8-5 1,9 0-2,-1-6 2,2 2-2,-7-6 0,-6 0 0,-14-2 0,-13 0 0,-19-2 0,-15 0 0,-22-2 0,-27 1 0,0 0 0,-44-7 0,-16 3 1,-19 4 0,-21 2 0,-13 3 0,-15 0 0,-4 7-1,-7-1 1,3 5-1,6 0-1,7 1 1,15-1-2,12-1 1,20 0-1,16-3 0,21 0 0,22-3 1,17-9-1,31 16 1,17-11 0,22-1 0,16-1 1,19 0 0,12-3 0,14 1 1,5-4-1,3 2 1,-3-6-1,-7 2 0,-9-2 0,-15-1-1,-17 2 1,-17-1-1,-23-1 1,-23 1-1,-25 7 1,-29-10-1,-27 8 0,-20 2 1,-21 2-1,-17 0-2,-11 9-2,-16-8-32,7 13-5,-6-4-2,10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3-02-25T02:59:21.29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15627 16496 35,'0'0'35,"0"0"2,1-24-11,5-7-24,8-5-1,4-13 1,4 0 1,0-14-2,8-2 1,0-13-1,3-6 0,3-9-1,3-8 1,3-6 0,2-8-1,4-1 0,6-1 1,3-7-1,4 4 1,2 1-1,1 2 1,3 2-1,3 2 1,-3 2-1,0 3 1,-1 3-1,0 4 0,-2 5 1,-4 2-1,-6 6 1,-2 2-1,-2 3 1,-4 7 1,-3 3-1,-2 5 1,-2 2 0,-2 4 0,-2 2-1,-2 8 1,-1 2 0,-5 6-2,-4 8 1,-2 4-1,-6 7 0,-2 6 0,-2 7 0,-11 12 0,16-12 0,-16 12 0,18 4 0,-18-4 0,24 24 1,-8-2-1,2 6 0,0 10 1,2 12-1,0 7 0,0 12 0,0 11 0,0 11 1,-1 6-1,1 9 1,1 7-1,-1 4 1,2 6-2,0-3 2,2 5-1,2-1 0,2 3 0,-2-3 0,2-1 0,3-6 0,0 3 0,1-3 1,0-3-1,0-5 0,1-4 1,3-3-1,1-5 1,2-2-1,0-6 0,-1-5 1,1-4-1,0-4 0,-1 1 0,-2-5 1,-1-5-1,-3-6-1,-1-3 2,-3-6-1,1-4 0,-2-8 0,-3-7 0,-2-4 0,-3-6 0,-2-3 0,-3-4 0,-4-3 0,-4-2 0,-6-11 1,-6 15-1,-6-11 0,-2-2 0,-9-2 0,-2 0 0,-6-4 0,-4 0-1,-3-2 1,-4-2 0,-2 0 0,-6-3 0,-2-1 0,-6 1 0,-4-2-1,-6 1 1,-8 1 0,-8-1-1,-4 2 1,-6 2-1,-4-2 1,-6 2 0,-7 0 0,-5 3 1,-8-2-1,0 2 1,-7-2 1,-1 3-1,-4-2 0,-1 2 0,-2-2 0,5 1 0,6 0 0,6 1-1,10 2-2,3-14-20,24 14-19,10-8-1,22-2 0</inkml:trace>
  <inkml:trace contextRef="#ctx0" brushRef="#br0" timeOffset="2943.16">17598 13380 53,'0'0'25,"-2"-12"1,-8-4-5,10 16-6,-15-21-5,15 21-2,-24-30-1,12 16-2,-9-6 0,1 2-2,-6 1-1,1 2 0,-6 1-1,1 2 0,-4 4 0,0 1-1,-2 4 1,0 5-1,1-1 0,2 4 1,-1 7-1,2 2 1,3 4-1,4 6 0,2 6 1,4 6 0,6 4-1,4 4 0,3 2 0,6 2 0,6 0-1,4-1 1,6-3-1,7-1 1,5-3-1,7-3 1,3-5 0,5-3 0,4-3 0,2-4 0,0-3 0,1-4 0,0-6 0,0-5 0,-1-4 0,0-5 0,-3-5 0,-1-3 0,-1-3 0,-4-1 0,-4-5 1,-1-2 0,-10 0 0,-5-1 0,-4-4 1,-7-1 0,-9-2 0,-2 2 1,-9-5-1,-4 3 0,-2-1 0,-6 2 0,-3 3-1,-5 1 0,-4 6 0,-3 2-1,-5 6-1,-5 1-1,1 13-5,-19-6-34,12 8 0,-6-2-3,2 6 3</inkml:trace>
  <inkml:trace contextRef="#ctx0" brushRef="#br0" timeOffset="3738.21">14750 12911 19,'4'-23'34,"17"10"2,4-3-4,11-7-26,19 8 1,5-3 0,19 12 1,1-8-2,18 14 0,1-4-2,13 14 2,-3 2-2,11 10 0,-2-2-1,6 13 1,-10 0-1,2 6 0,-6 2 0,-5 5-1,-10-5 0,-7 6 0,-14-1-1,-10 0 1,-12-4-2,-10-2 1,-10-4-1,-10-6-2,1 8-17,-10-19-23,-5-6 1,-8-13-2,0 0 1</inkml:trace>
  <inkml:trace contextRef="#ctx0" brushRef="#br0" timeOffset="4353.24">15003 11881 4,'28'-6'27,"-11"-12"1,26 12-7,5 8-14,7 1 1,15 14 2,1 2 0,12 16-1,-3-3-1,17 16-1,-8-4-2,14 13 0,-8-2-1,7 14 0,-7-8 1,10 14 1,-11-6 0,6 9 0,-8-4-1,1 6-2,-6-4 0,-3-2-2,-8-2 1,-3-4-1,-13-4 0,-5 0-2,-11-8 0,-14-8-1,-4 4-8,-24-19-24,5-2-6,-11-7-1,-5-8 1</inkml:trace>
  <inkml:trace contextRef="#ctx0" brushRef="#br0" timeOffset="4881.26">16763 11169 1,'20'10'27,"-20"-10"-1,15 22-15,1 9-3,-8 4 2,10 19 3,-11 1-3,10 22-1,-11-2-1,14 14 1,-11 2-3,10 9-3,-2-1 0,7 6-1,-4-2 0,8 3 1,-4-2 0,3 6-1,-9-8 2,5 4-1,-7-9 0,0-4-1,-3-10 0,-1-7-2,2-5-4,-10-21-15,5-6-17,0-8-3,-5-13 2</inkml:trace>
  <inkml:trace contextRef="#ctx0" brushRef="#br0" timeOffset="5377.3">17882 11060 28,'0'0'35,"17"13"0,-17 14-17,-3-4-8,9 19-1,-13-2 1,8 24-3,-13 3-2,7 18-2,-10 1 1,5 12 2,-10 6-2,5 10 0,-9-2-1,5 9 0,-5-4-1,6 3 0,-4-5 1,2 1-3,2-8 1,-1-4-2,2-7-1,1-14-2,6 1-7,-12-24-22,10-3-6,1-13-2,2-10 1</inkml:trace>
  <inkml:trace contextRef="#ctx0" brushRef="#br0" timeOffset="5836.33">18975 11849 21,'-21'11'37,"-1"16"1,-8 11-14,-14-6-10,9 26 1,-24-9-2,11 23-2,-17-3-5,5 15-2,-8-5-1,3 5 1,-5-1-2,6-1-1,2-4 0,2-4-1,5-8 0,3-9-1,4-4 0,5-6-2,7 0-2,-6-21-7,18 10-21,-7-13-6,6-3-1,2-4 0</inkml:trace>
  <inkml:trace contextRef="#ctx0" brushRef="#br0" timeOffset="6258.35">19687 13369 8,'-41'2'33,"-1"3"2,-18-5 1,-12-8-20,6 13-5,-25-11-2,7 8-3,-21-4 0,2 6-1,-13-4 1,3 6-3,-6-2-1,-2 7-1,1-2 0,1 2-2,11 0-1,8-9-7,28 9-22,3-6-8,15 1 1,18-4-1</inkml:trace>
  <inkml:trace contextRef="#ctx0" brushRef="#br0" timeOffset="6686.38">19423 14243 4,'-19'12'34,"-2"-3"0,-8-10 3,-9-11-23,9 6-5,-20-18 1,6 6 0,-21-16-2,5 8-2,-18-13 1,-2 8-2,-11-6 0,-4 6-1,-6-3-1,0 6-1,0 0 0,4 4-1,6-2-1,8 5 0,9 2-2,6-1-1,18 12-8,0-6-28,22 0-2,14 0 0,14 0 0</inkml:trace>
  <inkml:trace contextRef="#ctx0" brushRef="#br0" timeOffset="7146.4">18230 14273 40,'-35'-22'40,"0"-8"1,5-3-1,-10-11-30,20 4-3,-6-11-1,10 5-2,-1-2-1,9 2-2,0 5 1,5 4-2,2 5 1,4 5-1,5 6 0,2 5 0,9 5 0,4 2-1,7 2 1,6 2 0,7 3-2,1-6-2,15 16-25,-10-12-11,2 0-2,-3-1 2</inkml:trace>
  <inkml:trace contextRef="#ctx0" brushRef="#br0" timeOffset="7521.42">18084 13267 36,'6'-19'34,"-6"19"2,-8 13-13,-7-9-16,6 18 1,-14-6 0,6 16-3,-9-3-2,4 8 0,-5-5-2,7 3-1,4 1-2,4-9-4,17 7-12,-1-11-19,14-7-1,7-1 1</inkml:trace>
  <inkml:trace contextRef="#ctx0" brushRef="#br0" timeOffset="7956.45">17823 12948 15,'-29'-3'33,"29"3"4,-14 11-2,14-11-17,7 19-11,0-6-1,14 16 1,-6-3 0,15 11 0,-2-2-3,6 5-1,-1-2-2,2 0 1,-5-8-2,0-7 1,-2-4-1,-4-11-1,1-4-2,-1-16-2,9 9-19,-5-20-14,0-3-1,3-6 0</inkml:trace>
  <inkml:trace contextRef="#ctx0" brushRef="#br0" timeOffset="8590.49">17382 12707 29,'0'0'36,"28"25"-1,-19-2-1,3 3-31,8 12-1,-3-2 1,6 9-1,0-4-2,-1 2 0,2-6 1,0-3 0,-4-8 1,2-2 1,-6-9 0,2-6 0,-3-13 0,1-4-2,3-8-2,-6-13-12,14 0-22,1-2-2,0-4 0,4 3 0</inkml:trace>
  <inkml:trace contextRef="#ctx0" brushRef="#br0" timeOffset="9039.51">16832 12884 43,'3'13'37,"-3"-13"0,15 12-6,1 4-26,-2-4-1,8 7 1,-1-4-2,6 3 0,-3-3-1,5 0 0,-5-6-1,3-2 0,-1-7-1,1-6 0,0-4-1,-1-9-1,6-1-4,-9-16-6,17 12-16,-12-8-9,1-1-2,-1 5 1</inkml:trace>
  <inkml:trace contextRef="#ctx0" brushRef="#br0" timeOffset="9460.54">16662 12964 35,'0'0'36,"6"-15"2,-6 15 0,18 16-30,-12-5-4,12 16 0,-6-5 1,10 13-1,0-4-2,4 2 0,0-4 0,-1-2 0,-2-7-1,1-8 1,-8-8-1,0-9 0,-4-10 0,4-8 0,1-5-2,0-8-2,9 3-2,-6-12-9,20 13-17,-10-2-8,0 10-1,-4 7 1</inkml:trace>
  <inkml:trace contextRef="#ctx0" brushRef="#br0" timeOffset="9801.56">16686 13165 39,'0'0'35,"16"-10"2,2 15-3,8 3-31,2 4-1,6 12 2,-3-1 0,6 11 0,-9 0 1,2 10 2,-14-7-2,-3 14 1,-22-11 0,-6 6-2,-16-7-1,-9 1-1,-12-7-1,-8-3-2,-1-2-2,-8-16-30,11 2-8,6-4-1,11-4 0</inkml:trace>
  <inkml:trace contextRef="#ctx0" brushRef="#br0" timeOffset="24394.39">29486 3573 32,'-2'-45'32,"-14"-4"1,6 9-2,-4 6-27,-10 1 1,3 10 0,-10 1 0,1 10-2,-5 4-1,0 8 0,-1 2-1,4 9 2,-1 1 0,6 11 0,-1-1 1,14 13 2,-5-2-2,15 13 0,-5 3 1,10 11-1,-2-1 0,10 14-2,-4-4 2,11 10-1,0-4 1,6 6-2,-2-4 0,6-2 0,-3-6-1,1-5 0,-1-5-1,-3-4 1,-3-9-2,-4-6 1,1-4-2,-6-6-1,4 0-2,-15-15-10,14 2-25,-10-3 1,-1-14-2,0 0 2</inkml:trace>
  <inkml:trace contextRef="#ctx0" brushRef="#br0" timeOffset="24637.4">28992 4281 34,'27'-2'28,"-10"-17"0,19 18-1,-4-10-28,7 10-2,-3-2-5,4 3-12,4 15-8,-15-13 1,13 21 0</inkml:trace>
  <inkml:trace contextRef="#ctx0" brushRef="#br0" timeOffset="25017.43">29555 4447 48,'3'29'31,"-6"-5"3,10 13-2,-5-6-31,18 10-4,4 3 4,4-1 1,6-2 0,6-5 0,2-1 1,1-11 0,4-7 2,-11-15-1,4-4 2,-11-19 0,4 1 0,-13-17-1,4 3-1,-8-12-1,7 3 0,-10-2-2,-1 2 0,0 4-2,-4 1-3,11 18-16,-15-4-19,0 4 2,-9 9-3,5 11 2</inkml:trace>
  <inkml:trace contextRef="#ctx0" brushRef="#br0" timeOffset="25344.44">30078 3903 78,'-4'-12'39,"4"12"-1,-6-12-1,-7 13-38,13-1 0,17 20 1,-2 1 0,2 9-1,1 7 1,3 15-1,-1 3 1,1 10-1,-1 3 1,0 5-1,-2-1 0,3 2-1,-1-6-3,7 5-6,-10-20-10,8 2-15,-1-3-1,-5-9 1,0-5 0</inkml:trace>
  <inkml:trace contextRef="#ctx0" brushRef="#br0" timeOffset="25627.46">30524 3868 80,'0'0'40,"0"0"0,12 27 2,-12 3-40,14 13 2,0 9-1,8 12 1,-1 7-1,6 7 0,3 4-2,-2 2-2,4 2-3,-5-10-9,9 7-28,-13 1 0,-9-3-1,-6-2 0</inkml:trace>
  <inkml:trace contextRef="#ctx0" brushRef="#br0" timeOffset="26594.52">29279 5783 51,'-7'-15'37,"7"15"0,0 0-12,-13-21-10,13 21-1,0 0-5,4 12-3,-4-12-2,7 29-1,-2-6-1,10 6-1,1 3 0,9 7 0,7 2-1,7-2 0,6 1-2,-1-10-1,19 9-11,-17-19-20,10-7-3,-5-6-3,-6-8 2</inkml:trace>
  <inkml:trace contextRef="#ctx0" brushRef="#br0" timeOffset="26868.53">29760 5728 58,'-14'24'38,"-4"5"-1,8 7 2,10 15-32,-8-4-1,14 22 3,-7-2-2,16 17-2,-6 1-2,6 4 0,-2 1-2,0-4-1,2 0-2,-4-16-3,11 0-20,-7-20-14,-2-15 0,3-12-2,-1-17 2</inkml:trace>
  <inkml:trace contextRef="#ctx0" brushRef="#br0" timeOffset="27370.56">30186 5769 47,'0'0'38,"-7"-14"-2,7 14 0,0 0-29,0 22 2,5 8-1,-10 4-4,6 14-3,-1 18 0,2 11 0,0 15-1,0 8 0,2 7-1,5 3 2,4-4-1,7-6 0,7-12-2,6-14 3,5-14-2,6-14 1,2-20 1,2-12 1,-2-18 0,-2-10 1,-11-12 1,-1-4 1,-13-11 1,-1 2-1,-15-6 0,-4 8-1,-17-3-1,0 5-1,-12 3 0,0 7-1,-8 5-1,1 5 0,-4 7-1,-3 7-2,4 7 1,-7 4-3,11 14-4,-19-11-20,19 12-12,3-5 0,14 2-1,6-12 1</inkml:trace>
  <inkml:trace contextRef="#ctx0" brushRef="#br0" timeOffset="27615.57">30715 6500 80,'16'13'40,"-11"6"-1,-3 2 2,4 10-36,-11 2-2,6 10 1,-2 0-2,5 1 0,1 1-5,6-6-1,10 3-5,-6-16-2,17 6-6,-9-24-13,6 1-9,-4-4 0,1-7 3</inkml:trace>
  <inkml:trace contextRef="#ctx0" brushRef="#br0" timeOffset="27994.6">31340 6197 225,'-8'31'-57,"8"-31"69,-17 115-3,5-1-1,11-2 2,-6 75-7,6-110-4,5-7 0,4-10 1,22 84-31,-30-144-13,67 70 2,-67-70-1</inkml:trace>
  <inkml:trace contextRef="#ctx0" brushRef="#br0" timeOffset="28213.6">30858 6783 43,'-47'2'36,"12"1"2,17 0-2,18-3-34,28-3-1,20-1 0,21-3-4,18-10-7,22-2-22,35 3-6,-1-4 5,-7 8-2</inkml:trace>
  <inkml:trace contextRef="#ctx0" brushRef="#br0" timeOffset="28869.65">29902 7932 65,'-18'-12'39,"-8"0"-1,0 9 2,-3 21-31,-3-5-8,7 16 1,-3 5 0,8 14 0,-3-2-2,11 6 0,4 2 0,7-4 0,9-6 0,2-8 1,4-12 0,2-13 0,-2-15 1,4-8-1,-5-12 1,4-5-1,-6-7 0,0-3 0,-1 2 0,2 5 0,-2 2 1,7 20-11,-1 2 2,7 18-1,-5 2 0,16 22-3,-10-9-10,26 20-16,-3 2-7,1-8 10</inkml:trace>
  <inkml:trace contextRef="#ctx0" brushRef="#br0" timeOffset="29425.68">30231 7592 23,'16'5'31,"-3"-1"3,9 0-17,6 18-12,-4 0 1,12 14-1,-2 3 2,9 17-4,-3 1 0,4 7-2,-4 4 0,0 3 0,-3-2-1,-1-1 2,-12-10-2,0-8 3,-12-10-2,-5-6 2,-10-13 0,-2-6 0,-15-14 0,-8 0-1,-12-10 1,-4 2-1,-7 1 0,-2 3-1,-4 0 1,2 11-2,0 3 1,13 8 1,7 3-2,10 5 1,14 4-2,11-1 1,17 2 0,10-1-2,14-2 1,14-7-1,9-5 1,4-9-1,7-1-2,-3-15-2,6 2-3,-11-22-11,-2 2-16,-17-2-1,-10-12 1</inkml:trace>
  <inkml:trace contextRef="#ctx0" brushRef="#br0" timeOffset="29921.71">30882 7688 33,'-14'-25'36,"6"10"1,2-1 0,2-3-30,4 19-3,8-12-1,5 16 0,3 2-1,4 8-1,4 8 0,3 7-1,-3 14 0,1 9-1,-5 6 2,-3 10-1,-3 6 0,-4 3 1,-6 0 0,-4 3 1,-4-10 0,-4-5-1,-2-8 0,-4-6 1,0-11-1,-4-8 0,-4-9 0,-2-11 0,-4-7 1,-3-4-1,-2-6 0,-1 0 0,2-2 0,3 2 0,5-2-1,4 4 1,8 5-1,12-2 0,-4 14 0,12-2 0,7 6-1,5 0 0,6 5 0,6-2-2,4 5-1,3-12-2,9 12-6,-4-21-15,0 2-12,-4-6-1,-1-5 1</inkml:trace>
  <inkml:trace contextRef="#ctx0" brushRef="#br0" timeOffset="30520.74">31192 8464 14,'30'-16'27,"-30"16"-17,81-16-1,-81 16 0,97-25 0,-97 25 3,92-38 1,-92 38-1,56-45-1,-56 45-3,0 0 1,-28-56-1,-10 56 0,-8-8 0,-12 17-2,-1 2-3,2 12 0,3 3-2,4 9 0,8 1 1,9 5-1,10 1-1,11 2 0,14-3 0,8-5-1,13-1 0,10-11 0,11-7 0,-44-17 1,106 15 1,-48-21-1,0-4 1,0-8 0,-58 18-1,94-57 2,-94 57-1,57-73-1,-57 73 0,24-75 0,-24 75 1,-7-61-1,7 61 1,0 0-1,0 0 0,0 0 0,0 0 0,0 0 0,0 0 0,0 0 0,-6 77-1,6-77 1,54 60 0,-54-60-1,62 56 1,-62-56-1,57 48 0,-57-48-2,0 0-3,85 169-25,-74-57-9,-11-112 1,0 0 1</inkml:trace>
  <inkml:trace contextRef="#ctx0" brushRef="#br0" timeOffset="34225.95">19532 12913 44,'-10'-25'35,"10"8"1,-4-7-8,4-8-28,2-7 0,2-8 0,-1-7 0,-2-8-1,-1-2 1,-2-4-1,-5-5 2,-1-7 0,0-1 1,-3-10 0,2 2 1,-3-9 0,4-2 0,-1-8 0,3 2-2,-3-9 0,5 3 2,0-5-2,0-3-1,3 0 1,-1-3-1,1 0 1,-2-3-1,3-2 0,-5-6 0,0 0 1,2-2-1,-4-2 2,5-2-2,-2 0 1,2-2 0,2-2 1,4 6-2,-1 0 2,0 2-1,-1-2 0,2 2 0,-2 2 0,-1 2 0,-1-2-1,0-2 2,-1-4-2,2 0 0,-1-2 1,-1-1-1,6-4 1,-4 3 0,5-6 0,-2 0-2,1-3 2,-1 4 1,0-1-2,-1 1 1,-5 1 0,4-3-1,-4 5 2,4 2 0,-1 4-2,4 0 1,2 0 1,4 2-1,1 2 0,2 6 1,1-1-2,2 4 0,-2-1 1,2 2-1,-3 2 1,-1 0-2,-1 2 2,-1 4 0,-3-1-1,1 2 0,-1 2 0,3 3 1,-3 0-1,2 7 1,1 2-1,-2 6 1,1 3 1,0 6 0,-3 7 0,0 5 0,-5 4 0,0 9 0,-2 5 0,0 3-1,-3 3 0,3 8 0,-1 5-1,1 7 0,1 4 0,2 6 0,6 4 0,6 6 1,7 6-1,9 2-1,8 1 1,10 3 0,11 0 0,11 0 0,6 0-1,6 0 1,1 0 0,1 3 0,0 1-1,-1 0 1,-5 4 0,-4 1-1,-9 2 1,-4 2 0,-9 2 0,-4 3 0,-7 4 0,-9 0 0,-5 9 0,-5 4 1,-2 9-1,-5 5 0,1 6 0,-2 7-1,-3 8 1,4 7 0,0 6-1,1 6 0,1 8-1,0 6 1,1 5 1,0 4-1,-1 7 0,0 2 0,-1 6 1,-1 1-1,0 0 1,-3 0 0,1 1 0,-2 2 1,-2 1-1,0 1 1,-4 0-1,-2 3 0,-2 2 1,-5 10-1,-4 5-1,-5 3 1,-4 5 1,-4 5-3,-1 7 2,-4 3-1,-2 3 1,2-2-2,1 2 2,1 2-1,3 2 0,1 1-1,3-4 1,0 5 0,2-2 0,4 2 0,0 0 0,-1 3 1,2 3-1,-2 4 3,2 1-2,-1 2 0,4 1 0,-2 1 1,1-3-2,0-3 1,3-5-1,3-6 1,1-5-1,1-7-1,3-6 1,2-6 0,2-2-1,0-7 2,2-5 0,2-6-2,3-3 2,0-6 0,-1-2 0,1-5 0,1-10 0,1-6 0,-1-8 0,-1-9-1,-3-11 1,0-11 0,-1-13 0,-5-9-1,-2-8 1,-4-4-1,-5-7 1,-3-4 1,-7-3-1,-3 1 0,-8-4 0,-3-1 0,-8-4 1,-6-4-1,-6-6 0,-11-4 0,-8-4 1,-10-4 0,-12-4 1,-10-1 0,-11-2 1,-2-1-1,-7 2 0,2-4-2,8-1-2,0-22-20,21 3-19,12-12 0,15-12-3,13-17 2</inkml:trace>
  <inkml:trace contextRef="#ctx0" brushRef="#br0" timeOffset="35353.01">17198 3860 15,'0'0'29,"-2"-11"3,0-1 1,-4-4-24,6 16 2,-5-26 2,5 26-1,-16-28-4,5 16-2,-9-4-3,-6 2-1,-8 6-3,-6 0 0,-5 6-2,-6-1 3,-3 6 0,-4 2 0,4 3 0,-1 3-1,4 6 2,5 3-1,6 3 2,8 5-4,5 0 4,8 4-1,7 1 0,11 4 1,9-3 1,9 4 0,3-4 0,11 2 1,1-3 0,9 3-1,1-5 0,7 1 0,-5-4-2,3 0 0,-6 0 0,-1-4-1,-4-3-1,-5-1 0,-9-1 0,-7-2 1,-8 0-1,-9-1 0,-6 3 0,-5-3 0,-8 7 0,-3-6-1,-3 6 0,-6-9-3,6 9-5,-10-18-12,14 14-7,-8-11-4,10-3-3,2 1 2</inkml:trace>
  <inkml:trace contextRef="#ctx0" brushRef="#br0" timeOffset="35787.04">17076 3981 38,'14'32'31,"-9"-4"0,11 11 0,4 1-27,-5 1-1,6 7 2,-1-8-3,3 2 0,3-6-2,2-7 1,2-8-2,-2-3 2,0-12 1,0-6 0,-4-14 3,2 0 1,-10-16 1,7 0-1,-11-10 0,5-1-1,-5-10-1,3 5-2,-2-4 0,1 5-3,2 5-1,-7-9-10,16 18-20,-11 4-3,3 7-3,-2 6 1</inkml:trace>
  <inkml:trace contextRef="#ctx0" brushRef="#br0" timeOffset="36422.08">17886 4403 77,'0'0'39,"-11"10"-1,11-10 0,-12-9-33,7-4-5,-1-3 2,-2-11-1,2-4-1,2-6 0,1-4-1,4-3 0,1-4-1,3 4 1,2 0-1,1 6 2,1 6 0,2 6 1,1 7 0,0 6 1,4 6-1,1 4 1,3 6-1,3 4-1,2 5 1,2 1-2,1 3 1,2-1-1,0-1 0,-2 0-1,-3-8 1,-1-3 0,-5-7-1,-2-3 1,-5-7 0,-4-4 0,-1-3 0,-2 0 1,0-2 0,1 2 1,2 6 1,0 0 1,8 13 0,-2 4 0,10 12 1,0 2-1,8 13 0,2 2 0,6 6-1,4 2-2,4-3 0,0 1-1,1-5-1,2 1-3,-10-18-12,3 10-22,-5-7-1,-5 0 0,-6-4 0</inkml:trace>
  <inkml:trace contextRef="#ctx0" brushRef="#br0" timeOffset="37964.17">25534 2983 19,'-23'-16'21,"-9"-11"-6,-1-1-5,-2 0-4,-5-3-1,-1-2 0,-6-2 0,-4 1 0,-7-2 3,0 6 0,-12-3 1,2 14 0,-16-10 1,5 17 0,-18-8 1,7 19-1,-15-7-3,5 16-2,-11-3-2,5 10 0,-5 5-2,2 10 1,-1 4-1,5 8-1,2 9 1,5 4-1,4 5 0,6 6-1,7 8 1,6 2-1,13 9 0,7 0 0,14 3-1,11-2 1,14 0 1,12 0-1,16-8 0,10-2 0,8-6 1,12-8 0,8-4 1,12-8-2,10-10 1,8-8 0,12-5 0,8-10 0,10-7 0,8-6 0,10-10 0,4-4 0,1-1 1,2-6 0,-3-6 1,0-1 0,-7-8 0,-4-1 0,-9-9 0,-5 1 1,-10-10-3,-9-1 2,-9-5-2,-7-3 2,-12-7-2,-8 1 2,-15-1-1,-9-1 1,-18-1 1,-9 5-1,-16 0 1,-17 8-1,-17 0-1,-15 4 0,-15 9-4,-22 0-31,1 11-6,-12 3 0,-8 6-1</inkml:trace>
  <inkml:trace contextRef="#ctx0" brushRef="#br0" timeOffset="86378.93">6376 11907 9,'11'-12'30,"17"16"-2,-17-14-5,7 0-21,4 2 0,-2 0-1,-3 4 3,-5-7 1,4 10 2,-13-11 1,7 12 0,-14-14 2,4 14-1,-5-17 0,5 17-3,-16-21-1,3 10-1,-9-2-1,-3 1-1,-10 0 0,-2 4-1,-7-2 0,-5 5 0,-7 0 0,-2 1 0,-4 1 0,-4 3 0,-3-3 1,0 3-1,-7 0 1,0 2-1,-6 0 0,-2 2 0,-4-1 0,0 4 0,-4-1-1,-1 1 1,-2 0-1,2 1 0,-3 0 1,4-2-1,0 0 0,3 0 1,2 1-2,4 0 2,3-1-1,6 1 0,6 0 0,2 2 1,4 2-1,6-1 0,1 4 1,3 0 0,4 5-1,4 2 1,4 3-1,1 4 0,6 2 0,5 3 0,4 3 0,5 1-1,9 7 0,2 0 1,6 3-1,8 8 1,4 1 0,10 0 0,10 2 0,8-2 0,12-4 0,4-1 0,10-3-1,7-8 0,8-3 1,6-3-2,6-5 2,3-2-2,6-5 1,3 2 1,4-8-1,2 0 1,3-5-1,1 0 1,6-3 0,-3-4 0,0-3-1,1-2 1,-2-5 0,0-2 0,-1-2 0,-2-5 0,-5-5 0,-4-4 1,-3-4-1,-7 0 1,-5-7-1,-4-1 1,-12-6-1,-8-1 2,-12-5-1,-5 1 0,-14-6 2,-4-2-1,-15-1 0,-5-2 0,-12-1 0,-6 3 0,-8-1 0,-13-1-1,-6 4 0,-8 4 0,-13 2-1,-8 7 0,-11 8-2,-12 2-1,2 22-12,-10-2-28,-5 8 1,-4 5-3,-2 7 4</inkml:trace>
  <inkml:trace contextRef="#ctx0" brushRef="#br0" timeOffset="87607.01">4086 12585 54,'14'-1'39,"-14"1"0,14-12 0,-14 12-34,2-15-5,-2 15 0,-12-20 0,-1 12 0,-10 0 0,-5 2 0,-9-1 0,-8 0 0,-7 2 0,-6 1 0,-6 0 0,-5 3 0,-6 2 2,-1 3-1,-4 3 0,-4 5 0,-5 2 0,-2 8 0,-3 4-1,0 6 0,4 7 0,-2 5 0,0 9 1,5 6-1,4 9 1,6 7 1,4 7-1,5 8 1,5-1-1,14 10 0,9-2 0,12 4-1,13 1 1,16 0 0,13-3 0,16 2 0,8-2-1,10-2 2,12-1-3,6-2 1,5-4 0,4 1-1,7-7 2,6 1-1,7-5 1,5 2 0,-3-6 0,7 4 0,-2-4 1,2 0-1,-2 0 0,-3 0 0,-4-2 0,-2-2-1,-8-2 0,-5-6 1,-5-7 0,-3-5-1,-8-9 0,-11-9 0,-5-8-1,-9-9 0,-6-4 0,-6-9-3,-2 2-2,-15-21-6,16 20-19,-14-14-10,7 5-1,-3 0 0</inkml:trace>
  <inkml:trace contextRef="#ctx0" brushRef="#br0" timeOffset="88430.05">5487 15839 59,'-8'-18'38,"-3"6"0,-7-10-16,-2 8-16,-14-11 1,4 4-3,-14-7 0,0 0-2,-11-7 0,-6 6 0,-10-5 0,-4 5 0,-9 2 0,-6 6-1,-6 4 0,-7 6 0,-2 7 0,-3 7 0,-6 5 0,-2 8 0,0 5-2,2 4 2,3 6-2,2 2 2,5 6-1,8 1 0,9 4 0,11 3 1,15 9-1,9 2 0,12 2 1,18 6-2,16-1 2,15 4-2,14-2 2,19-3-2,14-9 1,18-5 0,10-7 0,14-7 0,9-7 0,8-2 0,5-7 0,4-4 0,4-3 0,2 1 0,4-4 0,-5 0 0,2-5 1,-5-5-1,1-4 0,-3-4 1,-8-5-1,-5-6 1,-9-5-1,-10-4 1,-9-5 0,-7-6 0,-11-4 0,-10-1-1,-11-8 0,-8 0 1,-8-5 0,-7-3-1,-5 0 1,-10 1 0,-6 2-1,-7 0 1,-9 1 1,-4 4-2,-9 5 1,-7 6-1,-8 1-1,-14 0-3,5 14-31,-20-8-8,-3 6 0,-11-2-1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23:53.96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7411 14951 0,'-33'-22'0,"23"12"0,-1-1 0,-22-11 15,0 1-15,12 10 16,10 0 0,11 0-16,11 0 15,76 1-15,98-1 16,98 0-1,0 0-15,43 11 16,0 0-16,23 0 16,-1 0-16,22 0 15,0-21 1,-33 10-16,12-11 16,-45 1-16,23-12 15,-55 1 1,11-11-16,-44 11 15,22-22-15,-54 10 16,-33 1 0,-10 0-16,-23 0 15,-21 11-15,-33-1 16,-11 23-16,0-1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0-10-20T18:23:13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6538 24884 0,'-22'0'0,"22"0"0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29:34.28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11960 16267 0,'-22'-11'0,"11"11"16,0-11-16</inkml:trace>
  <inkml:trace contextRef="#ctx0" brushRef="#br0" timeOffset="3456.56">10534 7109 0,'0'0'16,"-11"-11"-16,1 0 16,-1 0-16,0 1 15,-22-23 1,-21 1-16,-1-11 16,1-11-16,-11 0 15,-1-11-15,-21 0 16,-32-10-1,-12-1-15,-10 12 16,-1-1-16,-43 0 16,22 22-16,0 0 15,-33 11 1,22-1-16,-1 12 16,-10-1-16,-10 11 15,20-10 1,-20 10-16,-1 0 15,11 0-15,-22-10 16,11 21 0,11 0-16,-33 0 15,12 0-15,10 0 16,-22 10 0,22 1-16,11 0 15,-33 11-15,33-1 16,22 1-16,-33-1 15,22 1-15,11 10 16,0 1 0,0 10-16,10 0 15,12 0-15,-12 11 16,12 0-16,-1 0 16,23 11-1,-1-1-15,11 1 16,11 11-16,11-12 15,11 1 1,11 0-16,21-1 16,11-10-16,23 0 15,10-11-15,10-10 16,12-1 0,0 1-16,43 10 15,33 11-15,33 0 16,-1-11-1,1-11-15,43 0 16,0 1-16,0-1 16,44 1-16,-11-12 15,0 11 1,10-10-16,-10 10 16,22 1-16,10-12 15,-11-10 1,55 0-16,-43-11 15,54 0-15,-22-11 16,22 0-16,-11 1 16,21-1-1,-32 0-15,22-11 16,-22 22 0,11-10-16,-22 10 0,11-11 15,-10 11 1,-23 0-16,0 0 15,-10 0-15,10 0 16,-21 0 0,-11-11-16,0 0 15,-33 0-15,-22 1 16,22-1 0,-43 0-16,-22 0 15,-22 1-15,-33-1 16,-10 0-16,-12-11 15,-10 1 1,-11-1-16,0 1 16,-11-12-16,0-10 15,-11-11-15,-11 0 16,-11 0 0,-10-10-16,-22-1 15,-33-21-15,-44-11 16,1 10-16,-1 1 15,-21 10 1,-11 1-16,0 10 16,-44 0-16,0 12 15,-21-1-15,-33 0 16,0 21 0,-22 12-16,-21 21 15,-1 11-15</inkml:trace>
  <inkml:trace contextRef="#ctx0" brushRef="#br0" timeOffset="64415.74">25520 6235 0,'0'0'0</inkml:trace>
  <inkml:trace contextRef="#ctx0" brushRef="#br0" timeOffset="68827.16">4745 11736 0,'-11'-10'0,"0"-55"0,11 32 15,22-20-15,0-23 16,-1-21-1,1-11-15,-11 11 16,-11-22-16,-11 22 16,-22 11-16,-10 21 15,-1 22 1,-10 0-16,-11 21 16,-1 22-16,-10 22 15,0 21-15,-11 43 16,-22 65-1,11 44-15,22 20 16,22 12-16,32 32 16,33-22-1,21 33-15,23-33 16,21 33-16,11-11 16,-11 0-16,11-1 15,-21-31 1,10 32-16,-22-33 15,1-10-15,-1 0 16,0-44 0,-10-31-16,-1-12 15,-21-43-15,-11-10 16,0-11-16,-11-33 16,0-10-1,0-22-15</inkml:trace>
  <inkml:trace contextRef="#ctx0" brushRef="#br0" timeOffset="69144.7">3493 14012 0,'11'0'0,"-11"0"15,11 0-15,43-10 16,88-12 0,76-21-16,10-33 15,33-10-15,-32 0 16,-22 0-1,-22-1-15,11-10 16,-44 11-16,-11 0 16,-10 10-1</inkml:trace>
  <inkml:trace contextRef="#ctx0" brushRef="#br0" timeOffset="70009.66">6149 13398 0,'0'10'15,"0"-10"-15,0 22 16,11 64-16,10 65 15,23 33 1,-1 21-16,12-11 16,-1-11-16,-10-21 15,-12-11 1,1-22-16,-11-10 16,-11-33-16,-11-21 15,0-11-15,0-11 16,0-21-1,0-11-15,0-11 16,0 0-16,0 0 16,0-11-1,0 0-15,0-32 16,0-33-16,0-32 16,0-10-16,11 10 15,-1 11 1,12 0-16,11 21 15,0 1-15,-1 10 16,23 11-16,21 0 16,33 0-1,-11 22-15,-11 21 16,0 11-16,-11 22 16,0 10-1,-11 11-15,-10 0 16,-12 0-16,1 11 15,-12 0-15,-21 11 16,-11-11 0,-21 11-16,-12 10 15,-22 11-15,1-10 16,-11-11 0,-1-1-16,12-20 15,-22 9-15,-22-9 16,11-23-16,11-10 15,10-11-15,1-11 16,11-21 0</inkml:trace>
  <inkml:trace contextRef="#ctx0" brushRef="#br0" timeOffset="75268.7">7661 11380 0,'-43'-10'0,"21"-12"0,0 11 0,1 11 16,-1-11-1</inkml:trace>
  <inkml:trace contextRef="#ctx0" brushRef="#br0" timeOffset="76220.7">9838 11628 0,'-22'-10'0,"11"-1"16,0 0-1,0 0-15,-10-10 16,-12-12-16,0-31 16,-21-33-1,-11-22-15,-11 11 16,-1 22-16,-21 10 16,-10 55-16,10 53 15,11 54 1,-22 141-16,43 64 15,66 11-15,33-11 16,32-10-16,22-55 16,22-53-1,0-44-15,-11-42 16,0-23-16,0-42 16,0-33-1,-11-32-15,0-32 16,-11-12-16,0-21 15,-10 11 1,-23 33-16,-21 31 16,0 22-16,-1 11 15,1 22-15,33 43 16,10 21-16,-11-10 16,1-12-1,-1-21-15,1-21 16,-12-11-1,1-33-15,-1-10 16,-10-33-16,-1-10 16,-21-22-16,-22 32 15,-10 22-15,-34 10 16,-54 33 0,1 22-16,10 21 15,32 0-15,23-10 16</inkml:trace>
  <inkml:trace contextRef="#ctx0" brushRef="#br0" timeOffset="76587.16">11503 11348 0,'22'-32'15,"-22"21"-15,11-21 16,32-66-1,44-74-15,0-22 16,-21-22-16,-12 22 16,-32 21-1,-22 22-15,-22 32 16,-11 44-16,-21 32 16,-66 32-1,-21 65-15,10 65 16,-32 161-16,43 87 15,77 43-15,43 32 16,65 33 0,55 42-16,32-74 15,33-1-15,0-32 16,0-86 0,-11-33-16,-43-86 15,-33-65-15,-33-65 16</inkml:trace>
  <inkml:trace contextRef="#ctx0" brushRef="#br0" timeOffset="76820.05">11144 12319 0,'0'0'16,"0"0"-16,0 0 15,0-11 1,43 0-16,88-43 16,54-21-16,22-33 15</inkml:trace>
  <inkml:trace contextRef="#ctx0" brushRef="#br0" timeOffset="77169.31">12559 11197 0,'10'-22'0,"-10"12"16,0-1-1,0-11-15,11 1 16,-11-1-16,-11 11 16,-10 11-16,-45 22 15,-21 43 1,-32 64-16,-1 44 15,33 21-15,43 0 16,44-21 0,33-44-16,10-43 15,-10-43-15,11-21 16,10-22-16,0-43 16,12-76-1,-1-53-15,-21-22 16,-34 53-16,1 44 15,0 32-15,0 44 16,44 10 0,21 33-16,33 32 15,-1 21-15,23 11 16</inkml:trace>
  <inkml:trace contextRef="#ctx0" brushRef="#br0" timeOffset="78238.77">13418 10323 0,'-11'22'15,"0"-22"-15,1 11 16,-12 53-1,0 66-15,33 53 16,11-32-16,21-21 16,12-44-16,-1-21 15,33-22 1,11-22-16,0-42 16,-11-55-16,22-64 15,22-130-15,-44-21 16,-33-43-1,-32 21 1,-22-22-16,-33 66 16,-10 42-16,-12 55 15,1 42-15,-1 55 16,23 32-16,-1 21 16,11 22-1,1 43-15,10 87 16,32 75-16,45 21 15,21 1-15,22 10 16,10-43 0,-10-43-16,-22-43 15,-22-43-15,-10-22 16,10-22-16,0-21 16,12-32-1,-12-11-15,-11-11 16,-10-11-16,-11 1 15,-12 10 1,-10 21-16,-11 22 16,0 11-16,11 11 15,22 32-15,21 22 16,11 11 0,-10-22-16,32 0 15,-11-33-15,-11-21 16,-10-21-1,-12-12-15,-21-10 16,0-33-16,-44-21 16,-43 11-16,-33 0 15,-22 21 1,22 33-16,33 32 16,10 11-16,23-1 15,10 23 1,11 10-16,22-22 15,11 1-15,21-11 16,55-33-16,33-43 16,-11-32-1,-12-32-15,1-33 16,-43 22-16,-23 32 16,-21 32-16,-11 23 15,-11 20 1,0 22-16,0 11 15,0 0-15,21 33 16,34 42 0,43 55-16,11 10 15,-1-11 1,1 1-16,-11-22 0,-11-33 16,0-10-1,-21-33-15,-1-32 16,-11-32-16,-10-22 15,-1-86 1</inkml:trace>
  <inkml:trace contextRef="#ctx0" brushRef="#br0" timeOffset="78436.93">14365 9439 0,'-11'-11'0,"11"0"16,0 0-16,22-10 15,65-44 1,120-86-16,54-54 16,22-32-16</inkml:trace>
  <inkml:trace contextRef="#ctx0" brushRef="#br0" timeOffset="79151.81">17750 7821 0,'10'0'16,"-10"0"-16,0 0 15,22 0-15,43 21 16,44 33-16,11 32 16,-11 1-1,-11 10-15,-22 11 16,-33-11-16,-32-11 16,-22-10-1,-21-22-15,-12-22 16,-10-11-16,-11-31 15,-1-33-15,-21-87 16,0-140 0,55-64-16,42 21 15,23 33-15,11 64 16,-1 65 0,12 65-16,10 43 15,44 53-15,-1 77 16,67 182-16,-23 109 15,-11 64 1,-32-10-16,-22-23 16,-21-42-16,-23-76 15,-10-32 1,-1-86-16,-10-44 16,0-64-16,0-32 15,10-23-15,23-20 16,10-55-1,33-108-15,-22-118 16,-54 0-16,-55-11 16,-32 64-1,-22 33-15,-11 65 16,-11 43-16,-87 11 16,33 43-16,22 32 15,54 11 1,32 11-16,12-1 15,21-10-15,11 0 16,11-10-16,11-23 16,54-42-1</inkml:trace>
  <inkml:trace contextRef="#ctx0" brushRef="#br0" timeOffset="79933.7">20405 4800 0,'0'-11'15,"0"1"-15,0-1 16,0 0-16,0-32 15,0-33 1,0-42-16,-11-22 16,-22-1-16,1 23 15,-12 21 1,1 32-16,-1 22 16,-21 10-16,0 33 15,-12 33-15,-10 53 16,-11 119-1,22 75-15,33 44 16,32 21-16,22 0 16,21 1-1,1-23-15,10-53 16,12-44-16,-1-53 16,1-54-16,-12-44 15,1-32 1,10-21-16,11-33 15,1-32-15,-1-33 16,22-64-16,-22-54 16,-32-11-1,-44 11-15,-43 0 16,-33 32-16,-22 22 16,-11 21-1,0 33-15,23 21 16,31 22-16,23 21 15,21 1-15,11-1 16,33-32 0,65-43-16,76-65 15,22-21-15,33-11 16,-33 21-16</inkml:trace>
  <inkml:trace contextRef="#ctx0" brushRef="#br0" timeOffset="80916.63">9979 14897 0,'-11'11'0,"11"-11"16,0 0 0,0 21-16,11 33 15,11 33-15,11-1 16,10 0-1,12-21-15,10 0 16,22-1-16,-11-31 16,0-23-16,-10-31 15,-12-22 1,1-22-16,10-54 16,-22-10-16,-21 21 15,-11 33 1,0 21-16,-11 21 15,0 22-15,22 11 16,32 11-16,33 22 16,0 21-1,11-11-15,0-22 16,-11-21-16,11-21 16,-22-22-1,-10-22-15,-12-11 16,-10-21-16,-34-11 15,-31 11-15,-23 22 16,-21 10 0,-33 11-16,0 33 15,11 21-15</inkml:trace>
  <inkml:trace contextRef="#ctx0" brushRef="#br0" timeOffset="81250.11">12352 13883 0,'0'0'16,"0"-11"0,0 11-16,11 0 15,32 11-15,44 43 16,22 32-16,0 33 15,-11 32 1,-22 0-16,-32-22 16,-23-42-16,-10-23 15,-11-31-15,-11-12 16,0-21 0,1-10-16,-23-44 15,-32-108-15,10-65 16,12-21-1,21 11-15,22 0 16,22 42-16</inkml:trace>
  <inkml:trace contextRef="#ctx0" brushRef="#br0" timeOffset="81465.83">13190 12664 0,'11'0'15,"-11"-11"-15,0 0 16,21 1-16,23 10 15,10 0-15,1 10 16,-12 23-16,12 32 16,10 64-1,0 44-15,1 10 16,-1 22-16,11 11 16,-11-44-1,-10-10-15,-1-32 16</inkml:trace>
  <inkml:trace contextRef="#ctx0" brushRef="#br0" timeOffset="81665.11">13766 13300 0,'22'-10'0,"-22"-1"16,22-11-16,43-32 16,88-53-16,43-23 15,-22-21-15</inkml:trace>
  <inkml:trace contextRef="#ctx0" brushRef="#br0" timeOffset="82148.8">15529 10205 0,'0'-11'16,"0"11"-1,0 0-15,0 11 16,22 43-16,33 75 15,21 97-15,11 12 16,0 31-16,11 1 16,-11-33-1,-22-10-15,-10-44 16,-23-42-16,-10-44 16,-11-43-1,-11-33-15,0-10 16,-11-11-16,0-43 15,-21-97-15,-1-76 16,11-11 0,33 22-16,11 44 15,10 42-15,12 43 16,-1 33-16,45 32 16,20 44-1,-10 53-15,0 44 16,-22 21-16,-43-11 15,-44 0 1,-43-10-16,-22-1 16,-11-43-16</inkml:trace>
  <inkml:trace contextRef="#ctx0" brushRef="#br0" timeOffset="88841.83">15551 6526 0,'-11'-11'0,"11"1"15,-11-1-15,1 0 16,-1 11-16,0-11 16,0 11-16,11 0 15,11 22 1,21 75-16,23 86 16,21 33-16,0 11 15,11-22-15,0-44 16</inkml:trace>
  <inkml:trace contextRef="#ctx0" brushRef="#br0" timeOffset="89045.77">15823 6062 0,'0'22'0,"0"-22"16,0 32-16,33 98 16,54 107-1,33 65-15,-11 0 16,10 22-16</inkml:trace>
  <inkml:trace contextRef="#ctx0" brushRef="#br0" timeOffset="89624.8">6878 11283 0,'43'11'16,"-43"-11"-16,55 32 15,130 87 1,98 54-16,21 10 15</inkml:trace>
  <inkml:trace contextRef="#ctx0" brushRef="#br0" timeOffset="89807.97">7291 10744 0,'0'22'16,"0"-22"-16,11 21 15,55 55-15,86 85 16,120 66-16</inkml:trace>
  <inkml:trace contextRef="#ctx0" brushRef="#br0" timeOffset="92954.52">7650 13516 0,'-10'-11'16,"10"1"-16,0-1 15,0 0-15</inkml:trace>
  <inkml:trace contextRef="#ctx0" brushRef="#br0" timeOffset="103361.52">16988 15123 0,'-22'0'0,"-11"-10"0,22-1 15,1-21 1,10-55-16,0-42 16,0-11-16,-11-33 15,0 11-15,-11 22 16,0 21-1,-10 33-15,-12 21 16,1 33-16,-34 10 16,-10 33-1,-11 54-15,-21 86 16,-12 65-16,22 10 16,33 1-16,33-1 15,32-10 1,43 10-16,23-21 15,21 22-15,11-11 16,0-1-16,0 12 16,0-33-1,-11-10-15,-21-12 16,-12-21-16,-21-21 16,-11-44-16,-11-11 15,-11-21 1,0-21-16,0-23 15</inkml:trace>
  <inkml:trace contextRef="#ctx0" brushRef="#br0" timeOffset="103661.99">15671 16353 0,'-33'11'16,"22"-11"-16,-10 0 15,-12 0-15,0 11 16,12 0 0,10-11-16,11 0 15,43 0-15,77-33 16,76-31-16,11-34 15,-22-9 1,10-1-16,-42 21 16,-23 12-16,-10 21 15,-33 11 1</inkml:trace>
  <inkml:trace contextRef="#ctx0" brushRef="#br0" timeOffset="104394.43">17216 16364 0,'-11'11'16,"1"-11"-1,-1 0-15,0 0 16,0 0-16,0 0 16,0 11-16,0 32 15,11 32 1,0 44-16,11 32 16,11 32-16,0-10 15,10-11 1,1-22-16,0-11 15,-12-10-15,-10-43 16,0-23-16,0-31 16</inkml:trace>
  <inkml:trace contextRef="#ctx0" brushRef="#br0" timeOffset="104844.04">17064 17346 0,'-22'0'0,"11"0"15,0 0 1,11 0-16,0-11 16,0 0-16,11 0 15,22-10 1,43-22-16,22-11 16,11 10-1,0 12 1,54 32-1,-32 32 1,-44 1-16,-33 10 16,-21 0-16,-12 22 15,-31 0-15,-34 21 16,-21-11 0,-11-10-16,-1-11 15,1-11-15,11-21 16</inkml:trace>
  <inkml:trace contextRef="#ctx0" brushRef="#br0" timeOffset="106112.08">18664 15900 0,'11'-11'16,"-11"1"-16,10-1 15,34 0 1,54-21-16,32-11 16,1-1-16,32 12 15,-10-11-15,-23 10 16</inkml:trace>
  <inkml:trace contextRef="#ctx0" brushRef="#br0" timeOffset="106326.64">19110 16342 0,'-11'0'15,"0"-10"-15,11 10 16,0-11-16,0 0 16,22-10-1,65-33-15,87-44 16,11-9-16,22-23 16,0 22-1,-33 11-15</inkml:trace>
  <inkml:trace contextRef="#ctx0" brushRef="#br0" timeOffset="107277.56">21417 15199 0,'0'0'16,"0"0"0,0 0-16,0-11 15,0 0-15,22 1 16,21-23-16,12-21 16,10-21-1,22-33-15,0-32 16,-11-33-16,-32 11 15,-22-10-15,-22 21 16,-22 10 0,-22 1-16,-21 43 15,11 32-15,-23 12 16,-42 31 0,-12 44-16,0 53 15,34 11-15,-12 55 16,33 53-1,43 11-15,55 10 16,54 44-16,11-32 16,33 64-16,-12-21 15,1-1 1,11 12-16,0-22 16,-11 10-16,-33-64 15,0 0-15,-11-21 16,-10-33-1,-23-22-15,1-32 16,-11-21-16,-1-22 16,-10-22-16,0-21 15</inkml:trace>
  <inkml:trace contextRef="#ctx0" brushRef="#br0" timeOffset="107757.61">20699 16375 0,'-22'11'15,"11"-11"-15,0 0 16,11 0-16,0 0 15,11-11 1,43 0-16,77-32 16,76-33-16,21-21 15,44-32-15,-43 21 16,-22 11 0,-22 11-16,-22 10 15,-32 11-15,-44 11 16,-22 11-1,-11 11-15,-21 10 16,-11 12-16</inkml:trace>
  <inkml:trace contextRef="#ctx0" brushRef="#br0" timeOffset="108910.03">23866 14778 0,'0'22'0,"0"-22"16,0 11 0,0 64-16,10 119 15,-10 76-15,0 54 16,0-1-1,-10 12-15,-12-44 16,11-11 0,11-10-16,-11-54 0,11-11 15,0-33 1</inkml:trace>
  <inkml:trace contextRef="#ctx0" brushRef="#br0" timeOffset="109339.59">24388 16299 0,'-11'0'0,"0"0"15,11 0 1,0 0-16,0 0 16,0 11-16,33 54 15,43 86-15,33 54 16,11 32 0,-12-10-16,-21-33 15,-10-22-15,-12-42 16</inkml:trace>
  <inkml:trace contextRef="#ctx0" brushRef="#br0" timeOffset="109730.01">24573 17475 0,'-22'11'16,"11"-11"-16,0 0 15,1 0 1,-1-11-16,11 0 16,21-21-16,45-33 15,53-43 1,56-10-1,20 10-15,-31 32 0,-23 33 16,-21 22-16,-33 21 16,-22 10-1,-32 23-15,-11 42 16,-33 44-16,-22 0 16,-21-22-16,-12-11 15,-21 0 1,0-10-16,-11-12 15</inkml:trace>
  <inkml:trace contextRef="#ctx0" brushRef="#br0" timeOffset="110163.76">25922 16461 0,'11'-11'15,"-11"1"-15,0-1 16,0 0-1,33-11-15,32-21 16,44-21-16,22-1 16,-23 0-1,-10 0-15,0 11 16</inkml:trace>
  <inkml:trace contextRef="#ctx0" brushRef="#br0" timeOffset="110439.1">26379 16806 0,'0'0'0,"0"0"16,0 0-16,0-11 15,11 1-15,33-12 16,43-43 0,44-21-16,10-22 15,-10 0 17</inkml:trace>
  <inkml:trace contextRef="#ctx0" brushRef="#br0" timeOffset="111220.66">27076 15113 0,'0'0'0,"0"-11"16,0 0 0,0 11-16,0-11 15,0 11-15,0 0 16,0 0-16,11 0 15,0 11 1,10 11-16,23 32 16,32 64-16,22 33 15,11 22-15,-11-11 16,0 10 0,-11-31-16,-11-12 15,-11-43-15,1 1 16,-1-23-16</inkml:trace>
  <inkml:trace contextRef="#ctx0" brushRef="#br0" timeOffset="112153.83">25117 17788 0,'-33'0'0,"23"0"16,-1 0-1,0 0-15,0 0 16,0 0-16,0 0 16,0 0-16,0 0 15,0 0 1,1 0-16,-1 0 16,0 0-16,0 0 15,0 0-15,0 0 16,-11 0-1,1 0-15,-1 0 16,0-11-16,0 0 16,11 1-1,1-1-15,-1 0 16,11 0-16,0 0 16,11 1-16,21-12 15,23 0 1,32 1-16,11-1 15,-11 1-15,-11-1 16,-11 1-16,-10-1 16,-1 0-1,-10-10-15</inkml:trace>
  <inkml:trace contextRef="#ctx0" brushRef="#br0" timeOffset="156046.03">16977 3754 0,'0'0'0,"0"-11"16,0 11-16,0-11 15,0 1-15,0-1 16,-11-11-1,0-21-15,-11-22 16,-10 1-16,-23-1 16,-21 0-1,-54 11-15,-12 43 16,11 33-16,12 21 16,21 11-1,22 22-15,-1 53 16,23 0-16,43 23 15,33 9-15,43 12 16,22-1 0,22 23-16,11-12 15,21 22-15,-10-11 16,-11-10-16,-12-1 16,-21-10-1,-21-12-15,-23-31 16,-10-12-16,-11-31 15,-11-1 1,-1-32-16,-10-11 16,0-21-16,-10-22 15,-1 0-15</inkml:trace>
  <inkml:trace contextRef="#ctx0" brushRef="#br0" timeOffset="156305.66">15736 5404 0,'0'0'0,"0"0"15,0-10-15,22-1 16,54-22-1,87-42-15,33-22 16,22-11-16,-22 0 16,-33 0-1,-21-10-15,10-1 16,-21 22 0,-12 10-16</inkml:trace>
  <inkml:trace contextRef="#ctx0" brushRef="#br0" timeOffset="157351.81">18925 2222 0,'0'0'16,"-11"0"-16,0 0 16,0 0-16,0 0 15,-10 22-15,-12 10 16,0 33 0,-10 21-16,-1 44 15,12 31-15,-12 44 16,11 54-16,-21 32 15,-22 76 1,-11-22-16,-11 22 16,11-22-16,11-10 15,10-44 1,1-11-16,11-64 16,10-32-16,0-55 15,23-21-15,-1-43 16,11-33-1</inkml:trace>
  <inkml:trace contextRef="#ctx0" brushRef="#br0" timeOffset="158059.97">18566 3905 0,'-11'11'16,"11"-11"-16,0 11 16,0 21-16,0 43 15,11 22-15,10 11 16,12 0 0,11 0-16,10 0 15,11-11-15,1-11 16,-1 1-16,0-12 15,-10-10 1,-23-11-16,-10-22 16,0-10-16,-11-1 15,-11-10 1,0-11-16,-11 0 16,0 0-16,0-11 15,-11-21-15,-10-22 16,-12-22-1,11-31-15,23-1 16,20 11-16,12 10 16,11 12-16,0 21 15,10 11 1,12 10-16,-1 12 16,0 21-16,-10 11 15,-22 21 1,10 33-16,-21 32 15,-22 11-15,-21-22 16,-12 11-16,1-11 16,-12-21-1,-10 0-15,-11-11 16,-11-11-16,10-22 16</inkml:trace>
  <inkml:trace contextRef="#ctx0" brushRef="#br0" timeOffset="158376.6">19828 3506 0,'0'0'15,"0"0"-15,0 0 16,0 0 0,11-11-16,33-11 15,32-10-15,11-11 16,-11 0-1,-11-11-15,1 11 16,-12 0-16</inkml:trace>
  <inkml:trace contextRef="#ctx0" brushRef="#br0" timeOffset="158551.97">19861 3840 0,'0'0'0,"0"-11"16,0 1-16,22-1 16,65-22-1,43-31-15,23-23 16,10-20-16</inkml:trace>
  <inkml:trace contextRef="#ctx0" brushRef="#br0" timeOffset="159110.04">21820 2093 0,'-33'21'15,"22"-21"-15,-11 11 16,-10 11 0,-23 42-16,-10 23 15,11 21-15,21-22 16,11 11-16,11-11 15,11 11 1,22 0-16,22-10 16,10-23-16,33 12 15,44-22 1,-1-22-16,33-21 16,1-33-16,-34-32 15,1-21 1,-44-1-16,-11-21 15,11-43-15,-32 0 16,-34-11-16,-32 0 16,-43 21-16,-22 23 15,-66-12 1,-53 22-16,20 32 16,23 33-16,-11 32 15,21 32 1,23 11-16,32 11 15,21 0-15</inkml:trace>
  <inkml:trace contextRef="#ctx0" brushRef="#br0" timeOffset="194876.86">4244 15846 0,'-32'-11'0,"21"11"0,0-10 16,0 10-16,0-11 15,11 0-15,22 0 16,54-10-16,120-12 16,65 1-1,33 0-15,32-1 16,12 1-16,-12 0 16,12-1-1,-45 1-15,1-11 16,-33 0-1,1-1-15,-34 1 16,33 11-16</inkml:trace>
  <inkml:trace contextRef="#ctx0" brushRef="#br0" timeOffset="208646.33">2079 5296 0,'0'11'0,"-403"-1208"0,316 809 16,11 32-16,10 54 15,34 75-15,21 65 16,11 65-1,11 43-15,0 33 16,32 21-16,33 64 16,77 98-16,10 75 15,0 33 1,-32-33-16,-1-10 16,-10-33-16,-11-21 15,-22-44 1,-33-43-16,-10-21 15,-22-11-15,-11-22 16,-11 1-16</inkml:trace>
  <inkml:trace contextRef="#ctx0" brushRef="#br0" timeOffset="208800.8">1828 4692 0,'-32'-10'0,"21"-1"15,0 0 1,0 0-16,0 0 15,11-10-15,22-33 16,32-22 0,22-21-16,33-21 15,0-1-15,11 0 16,0 1-16</inkml:trace>
  <inkml:trace contextRef="#ctx0" brushRef="#br0" timeOffset="209229.33">2993 3387 0,'11'0'15,"-11"0"1,0-11-16,0 11 16,0 0-16,-11 0 15,-22 22-15,-32 43 16,-11 43 0,-1 10-1,23 1-15,21 21 0,33-10 16,22-1-1,33-21-15,-1-33 16,11-21-16,22-32 16,-21-44-1,-1-42-15,33-131 16,-33-96-16,-54-11 16,-33 0-16,-32 22 15,-1 53-15,-10 44 16,11 42-1,10 66-15,12 32 16,10 32-16,11 11 16,-11 86-1,44 108-15,43 65 16,22 0-16,11 22 16,0-44-16,-11-21 15,0-22 1,-11-54-16</inkml:trace>
  <inkml:trace contextRef="#ctx0" brushRef="#br0" timeOffset="209678.74">4255 3268 0,'-33'-21'0,"23"21"16,-12 0 0,-22 11-16,-10 21 15,-11 22-15,-1 54 16,12 21 0,21 12-16,33-12 15,0-32-15,22-11 16,0-32-16,-11-32 15,0-11 1,10-22-16,12-43 16,21-119-16,-21-118 15,-55-11-15,-43-32 16,0 42 0,-12 44-16,1 43 15,-11 54-15,22 65 16,0 32-1,-1 33-15,23 31 16,10 55-16,33 129 16,76 108-1,33 33-15,33 10 16,10-11-16</inkml:trace>
  <inkml:trace contextRef="#ctx0" brushRef="#br0" timeOffset="210528.64">2851 6116 0,'-22'-21'0,"12"10"15,-1 0-15,0-10 16,-22-23-1,-10-20-15,-12-12 16,-32 1-16,-33-1 16,-21 33-1,0 54-15,-1 43 16,22 32-16,12 22 16,20 21-16,67 1 15,32-12 1,43-31-16,55-1 15,87 22-15,21-11 16,-21-11 0,-33-10-16,-32-1 15,-44-10-15,-43-11 16,-12 11-16,-32-1 16,-43 23-1,-33-1-15,-22 0 16,-66 11-16,23-32 15,-1-33 1,34-32-16,10-32 16,22-33-16,-1-32 15</inkml:trace>
  <inkml:trace contextRef="#ctx0" brushRef="#br0" timeOffset="212259.83">3221 5480 0,'22'11'15,"-22"-11"1,0 0-16,11 21 16,22 44-16,21 54 15,-11-1-15,-10-31 16,-11-1-1,-11-32-15,0-22 16,-11-10-16,0-22 16,0-11-16,0-43 15,0-75 1,0-44-16,0 33 16,11 21-16,10 44 15,12 21 1,21 10-16,33 23 15,22 21-15,22 11 16,-1-1-16,-10 1 16,-33-22-1,-11-10-15,-21-11 16,-23-12-16,1-10 16,-11-10-1,-22-1-15,-22 11 16,0 11-16,1 11 15,-1 10-15,0 22 16,11 0 0,0 22-16,11 10 15,0 22-15,11-11 16,0-11-16,0-21 16,11 0-1,-1-11-15,1-11 16,0 0-16,0-10 15,0-12 1,-1 1-16,12 0 16,0-1-16,10 12 15,1-1 1,-1 1-16,1-1 16,-23 11-16,1-10 15,0 10-15,-11 0 16,0 0-1,0 11-15,0 0 16,-1 0-16,-10 0 16,0 0-16,0 0 15,0 0 1,0-10-16,0-1 16,11-11-16,0-10 15,0-1-15,0 1 16,0 0-1,11 10-15,21 1 16,12 21-16,21 10 16,11 12-1,-22-11-15,-11 0 16,1-1-16,-22-10 16,-12-10-16,1-1 15,-11-11 1,11-10-16,-11-22 15,-1-22-15,1 1 16,-11 10-16,0 22 16,0 11-1,0 21-15,0 0 16,11 11-16,0 11 16,0 0-1,11 10-15,-11 1 16,0-1-16,-1-10 15,1 0-15,0-11 16,-11 0 0,0-11-16,11-21 15,0-44-15,0-10 16,0 0 0,10 21-16,1 22 15,33 10-15,10 12 16,22 21-16,0 21 15,-11 12 1,0-1-16,-10 1 16,-1-12-16,0-10 15,-10-11 1,-12-11-16,-10-10 16,-11-12-16,-1-21 15,-10-11-15,-11 1 16,0-1-1,-11 22-15,1 11 16,10 10-16,0 0 16,0 12-1,10-1-15,12 0 16,11 0-16,0 0 16,-12 1-16,1-1 15,-11 11 1,-11 0-16,0 0 15,-11 0-15,0 11 16,-11-1-16,-10 1 16,-1-11-1,11-11-15,11 1 16,1-12-16,10-10 16,21-1-1,23-10-15,21 0 16,55 11-16,-11 10 15,-22 22-15,-22 0 16,0 0 0,-21 0-16,-11-11 15,-12 1-15,1-12 16,-11 0 0,0 1-16,0-1 15,0 1-15,10 10 16,56 22-16,31 53 15,23 66 1,32 21-16,0-11 16</inkml:trace>
  <inkml:trace contextRef="#ctx0" brushRef="#br0" timeOffset="212776.64">2982 4433 0,'-22'0'16,"11"0"-16,0 0 15,0 0-15,1 22 16,20 64-16,45 87 15,54 107 1,-1 1-16,1 21 16</inkml:trace>
  <inkml:trace contextRef="#ctx0" brushRef="#br0" timeOffset="-204249.02">21580 7777 0,'11'-10'0,"-11"-1"0,0 0 0,22 0 16,32 1-1,33-12-15,33-10 16,11-1-16,43 1 16,-11 0-16,-11-1 15,12 1 1,-12-1-16,-21 12 15,-12-1-15,-43 1 16,-21 10 0,-12 0-16,-21 0 15,-11 1-15,-11-1 16,0 11-16,-11 0 16,-11 0-1,-21 11-15,-55 21 16,-33 11-16,1 0 15,10 0 1,0 1-16,-21 9 16,-1-9-16,12-1 15,32-11-15,0 0 16,0 1 0,11-12-16,11 1 15,21-11-15,23-11 16,10 0-16,11 0 15,11 0 1,11 0-16,43-11 16,33-11-16,22 1 15,22-12 1,32-10-16,-11 11 16,-21-11-16,0 0 15,10 0-15,0-1 16,-10 12-1,-44 10-15,0 1 16</inkml:trace>
  <inkml:trace contextRef="#ctx0" brushRef="#br0" timeOffset="-190445.89">17869 13958 0,'0'11'0,"0"-11"16,0-11-16,0 11 15,22-10-15,11-1 16,10 0-16,22 0 16,23-10-1,42-12 1,1-10-16,-12 0 0,12-11 16,21 0-1,-10 11-15,-12 11 16,-32-1-16,0 1 15,-11 0 1,0-1-16,-21 12 16,-12-1-16,-10 11 15,-12 1-15,-21-1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21:11.29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5115 10399 0,'-11'-11'16,"11"11"0,0-11-16,0 0 15,0 1-15,0-1 16,0 0-16,0 0 15,0 0 1,0 1-16,0-1 16</inkml:trace>
  <inkml:trace contextRef="#ctx0" brushRef="#br0" timeOffset="1157.83">3842 10798 0,'10'21'16,"-10"-21"-16,0 11 15,11 43-15,11 76 16,11 53 0,-1 11-16,1 11 15,0-11-15,-12 11 16,-10-43-1,0-22-15,0-10 16,0-44-16,-11-21 16,0-22-16,-11-22 15,0-10-15</inkml:trace>
  <inkml:trace contextRef="#ctx0" brushRef="#br0" timeOffset="1823.93">3754 11111 0,'-10'-33'0,"-1"23"16,0-23-16,0-53 15,11-54 1,0-22-16,22-22 15,21 1-15,12 32 16,10 11-16,22 0 16,11 32-1,33 11-15,-12 21 16,1 33-16,-11 43 16,-22 22-16,-22 32 15,0 32 1,-10 65-16,-44 43 15,-44 22-15,-43-11 16,-22 0 0,0-22-16,11-32 15,11-32-15,21-44 16,1-21 0,10-11-16,1-21 15,-1-1-15,1-21 16,10 0-1,1-10-15,10-1 16,11 0-16,0-10 16,11-1-16,0 0 15,22 1-15,43-1 16,22 11 0,22 22-16,22 32 15,-1 44-15,12 21 16,-12 21-1,1 0-15,-11 22 16,-1 11-16,-21-32 16,-11-12-16,-21-31 15,-12-1 1,-11-21-16,-10-22 16,-11-11-16,-11-21 15</inkml:trace>
  <inkml:trace contextRef="#ctx0" brushRef="#br0" timeOffset="2423.65">5583 10366 0,'-11'-21'0,"0"10"16,0 0-16,0 0 16,0 1-1,0 10-15,1 0 16,-12 10-16,0 23 16,-11 21-1,12 32-15,-1 0 16,11 33-16,11 10 15,11 1-15,11-1 16,10-21 0,12-11-16,10-21 15,12-11-15,21-12 16,11-9 0,10-44-16,-10-22 15,0-32-15,11-32 16,0-33-16,0-43 15,-22 1 1,-33-1-16,-21 0 16,-33 11-16,-44 11 15,-32-1 1,-11 44-16,-44 0 16,-54 11-16,0 43 15,33 43-15,32 11 16,22 10-1,22 12-15,22-1 16,10 11-16,12 0 16,21 11-16,11 0 15,11 0 1,21 0-16</inkml:trace>
  <inkml:trace contextRef="#ctx0" brushRef="#br0" timeOffset="2789.06">7030 9083 0,'11'11'16,"-11"-11"-16,0 0 15,11 32-15,11 43 16,21 44-16,1 21 16,-1 33-1,1-1-15,-1-10 16,1 11-16,-11-1 15,-1-10 1,1-32-16,-11-12 16,-1-21 15,1-32-31</inkml:trace>
  <inkml:trace contextRef="#ctx0" brushRef="#br0" timeOffset="3438.79">6671 9180 0,'-11'-22'16,"11"11"-16,0 1 16,0-23-16,11-31 15,22-12 1,21-32-16,33 0 16,0 11-16,33 0 15,-11 22-15,-11 32 16,-11 32-1,-22 32-15,-21 33 16,10 76-16,-43 64 16,-44 22-16,-21-1 15,-1-21 1,1-21-16,0-33 16,21-53-16,0-23 15,22-31 1,1-12-16,10-21 15,10-11-15,56-32 16,64-32-16,44-33 16,1 11-1,31 0-15,-32 43 16,-21 32-16,-23 33 16,-43 21-1,-21 33-15,-1 75 16,-43 33-16,-55 21 15,-32 0-15,-11-43 16,-11-10 0,-22-34-16,0-20 15,-11-23-15,22-20 16,0-23-16,11-21 16,0-32-1</inkml:trace>
  <inkml:trace contextRef="#ctx0" brushRef="#br0" timeOffset="3709.91">8641 8252 0,'22'0'0,"-22"0"16,0 0-16,21 11 16,34 10-16,-1 33 15,22 33 1,11 42-16,-21 11 16,-12 11-16,-10-21 15,-1-1-15,1-10 16</inkml:trace>
  <inkml:trace contextRef="#ctx0" brushRef="#br0" timeOffset="4121.35">7988 8274 0,'0'-11'15,"0"11"-15,0-11 16,0 0-16,11-10 16,54-22-1,44-22-15,43 0 16,55 0-16,0 22 15,21 22-15,-10 32 16,-44 32 0,-54 32-16,-33 33 15,-22 65-15,-54 21 16,-44 11 0,-21-22-16,-33-10 15,-11-22-15,11-33 16,22-42-1,10-33-15,12-11 16,10-21-16</inkml:trace>
  <inkml:trace contextRef="#ctx0" brushRef="#br0" timeOffset="4387.84">10056 7281 0,'10'0'0,"-10"0"16,0 0-16,11 11 16,22 43-16,32 65 15,22 42 1,11 12-16,-11 21 15,-21-21-15,-1-11 16,-22-22-16,1-21 16,-22-33-1</inkml:trace>
  <inkml:trace contextRef="#ctx0" brushRef="#br0" timeOffset="4821.07">9522 7346 0,'0'-11'0,"0"0"16,0 1-16,0-1 15,0 0 1,11-11-16,22-10 16,54-33-16,54-10 15,44-1-15,44 12 16,-11 21 0,21 32-16,-11 43 15,-43 33-15,-54 21 16,-33 33-1,-22 43-15,-43 21 16,-55 11-16,-54 0 16,-55 11-16,-32 0 15,-11 0 1,-11-32-16,0-1 16,22-42-16,21-12 15</inkml:trace>
  <inkml:trace contextRef="#ctx0" brushRef="#br0" timeOffset="6551.92">10175 5933 0,'-11'0'0,"0"-11"16,1 0-16,-1 11 15,0 0 1,-33 0-16,-32 11 16,-54 11-16,-23 10 15,-54 22 1,1 11-16,-23 10 15,-54 12-15,33 10 16,-88 21-16,1 12 16,-22 21-1,-33 21-15,11 1 16,22 10-16,-54 11 16,64-10-16,-31 10 15,31 0 1,12-10-16,43-23 15,11-10-15,65-32 16,-10 0-16,43-11 16,33-22-1,-1 0-15,12 0 16,21-10-16,22-11 16,22-11-1,11-11-15,10 0 16,12 0-16,10-11 15,11 1-15,11-1 16,11 11 0,11 0-16,22 11 15,21 11-15,12 21 16,10 1-16,22 31 16,32 33-1,12 33-15,-12 21 16,-10 32-16,-22 22 15,0 21 1,-22 12-16,0 31 16,-10-32-16,10 44 15,-22-44-15,-10 11 16,-1-32 0,1 0-16,-11-55 15,10-31-15,1-23 16,-1-31-16,12-44 15,-12-21 1,1-22-16,21-21 16,11-22-16,33-22 15,32-43 1,1-21-16,21-43 16,44-22-16,-11 0 15,10-22 1,23-21-16,0 10 15,32-21-15,0 11 16,11-11-16,11 0 16,11 0-1,0 22-15,32-33 16,-54 33-16,33-11 16,-11 10-16,0-10 15,-22 11 1,11-1-16,-22 23 15,-22-1-15,33-11 16,-43 33 0,32 0-16,-43 10 15,10 1-15,-10 10 16,-33 11-16,-11-10 16,-11 21-1,-32 10-15,-33 12 16,-11-1-16,-22 12 15,0-1-15,-10 0 16,-1 11 0,-21 0-16,-1 0 15,1 0-15,-11-10 16,-11-1 0,-11-11-16,-11 1 15,-11-1-15,0-10 16,-21-11-16,-12-11 15,-10 0 1,0-10-16,-1-1 16,-10-10-16,-11-1 15,-11 1 1,-11-1-16,-10-10 16,-1-11-16,11 0 15,-10 0-15,-1-11 16,11 11-1,0 0-15,22 11 16,0 10-16,0 23 16,-11-1-16,22 32 15,0 1 1,10 21-16,1 11 16</inkml:trace>
  <inkml:trace contextRef="#ctx0" brushRef="#br0" timeOffset="29914.04">17935 7907 0,'10'-32'0,"-10"21"0,0-11 0,11-43 15,11-32 1,11-43-16,-12 11 16,-10 21-16,-11-11 15,-11 22 1,-10 11-16,-23 21 16,-32 22-16,-44 21 15,-10 44-15,-1 43 16,1 43-1,-23 75-15,12 43 16,43 12-16,32 42 16,34-21-1,32 0-15,22-43 16,32-11-16,33-43 16,0-33-16,0-43 15,44-10 1,21-22-16,22-44 15,0-42-15,11-43 16,22-33-16,-22 0 16,-22 0-1,1-11-15,-23 1 16</inkml:trace>
  <inkml:trace contextRef="#ctx0" brushRef="#br0" timeOffset="30663.05">19306 8533 0,'0'-11'0,"-11"11"16,0-11 0,0 0-16,0 0 15,0 1-15,11-23 16,0-31-1,0-23-15,11-10 16,-11 0-16,0 22 16,-11 21-1,-10 21-15,-1 12 16,-22 21-16,-21 43 16,-22 43-16,-11 76 15,22 21 1,10 22-16,34-32 15,21-1-15,11-20 16,33-23-16,10-21 16,12-43-1,-1-12-15,44-9 16,22-44-16,21-44 16,1-31-16,-23-11 15,-32-1 1,-21 1-16,-12 0 15,-21 10 1,-12 12-16,-10 10 16,-11 10-16,-11 23 15,1 10-15,-1 0 16,0 11-16,0 22 16,0 43-1,11 64-15,11 33 16,11 21-16,-1 1 15,1-12-15,11-21 16,-11-32 0,-1-33-16,1-32 15,0-32-15</inkml:trace>
  <inkml:trace contextRef="#ctx0" brushRef="#br0" timeOffset="31009.86">21036 8090 0,'0'0'16,"0"0"-1,0 0-15,0 0 16,33 11-16,43 0 16,44 0-16,21-11 15,55-11 1,-11-11-16,11-21 15,0 0-15,-22 0 16,-44 11 0,-21 10-16</inkml:trace>
  <inkml:trace contextRef="#ctx0" brushRef="#br0" timeOffset="31295.87">21156 8824 0,'-11'11'16,"11"-11"-16,0 0 15,11 0-15,21 0 16,34 0-16,53 10 15,45-10 1,10 0-16,-22-10 16,-10-12-16,21-10 15,-22-11 1,-21-1-16,-22 1 16</inkml:trace>
  <inkml:trace contextRef="#ctx0" brushRef="#br0" timeOffset="31995.21">21482 6580 0,'-22'-21'0,"12"10"16,-1 0-1,-11 0-15,-22 0 16,-32-10-16,-22-12 15,11 1 1,11 0-16,11-1 16,10 1-16,23 0 15,10-1-15,11-10 16,22 0 0,11 0-16,54 0 15,44 10-15,-12 23 16,-21 20-1,-10 12-15,-23 10 16,-21 11-16,-1 33 16,-10 21-16,-11 32 15,-11 1 1,-11 21-16,-11 0 16,11 0-16,1-22 15,10 1 1,0-33-16,10-11 15,1-32-15,11-21 16,11-12-16</inkml:trace>
  <inkml:trace contextRef="#ctx0" brushRef="#br0" timeOffset="32202.64">21646 7853 0,'0'0'16,"0"0"-1,0 0-15,0 0 16</inkml:trace>
  <inkml:trace contextRef="#ctx0" brushRef="#br0" timeOffset="32961.71">24551 6936 0,'0'-21'15,"0"10"-15,0 0 16,0-21-16,0-33 16,-11-21-1,0-12-15,-10 1 16,-12 0-16,0 0 16,-10 33-16,-12-1 15,-32 11 1,-43 21-16,-1 33 15,11 22-15,1 32 16,-1 32 0,-11 44-16,1 42 15,32 12-15,33-1 16,21-10 0,22-1-16,11 1 15,22-33-15,22-10 16,10-1-16,34-21 15,10-22 1,43 22-16,55-11 16,22-43-16,-11-32 15,33-22-15,-12-33 16,-32-21 0,-11-21-16,-10-22 15,-23 0-15,-21 0 16</inkml:trace>
  <inkml:trace contextRef="#ctx0" brushRef="#br0" timeOffset="33305.04">25248 7163 0,'-11'0'15,"11"0"-15,0 0 16,0 0-16,0 0 16,0 0-16,11 0 15,21 0 1,23 0-16,64-11 15,34-11-15,10-10 16,-11-11 0,22 0-16,-10-1 15,-34 1-15,-21 11 16,-44 21-16,-10 0 16</inkml:trace>
  <inkml:trace contextRef="#ctx0" brushRef="#br0" timeOffset="33628.75">25977 7281 0,'0'0'0,"0"0"16,0 0-16,0 0 16,0 0-16,0 11 15,0 32 1,11 33-16,10 21 16,1 21-16,0 1 15,0 21-15,-11 11 16,-1 0-1,1 0-15,-11 0 16,11 0-16</inkml:trace>
  <inkml:trace contextRef="#ctx0" brushRef="#br0" timeOffset="42935.02">16933 11650 0,'-21'0'0,"10"0"0,0 0 16,0 0 0,11 0-16,-11 11 15,11 43-15,0 43 16,0 54-16,11 32 15,0 44 1,-11 32-16,11 10 16,-11-31-16,11-12 15,-11-53-15,0-44 16,10-42 0,-10-34-16</inkml:trace>
  <inkml:trace contextRef="#ctx0" brushRef="#br0" timeOffset="43434.71">16520 11499 0,'-11'-54'16,"0"43"-16,11-21 15,11-33 1,32-43-16,45-21 16,9-1-16,45 12 15,43 10-15,-22 43 16,-21 44 0,-44 31-16,-33 34 15,-22 42-15,-21 86 16,-65 33-1,-55 22-15,-22-33 16,11-32-16,11-33 16,11-32-16,22-32 15,21-22 1,23-10-16,10-12 16,11-10-16,0 11 15,21-1-15,67 33 16,42 11-1,12 21-15,-1 33 16,11 10-16,1 11 16,-12 22-16,-10 0 15,-33-32 1,-11-12-16,-22-31 16,-10-34-16</inkml:trace>
  <inkml:trace contextRef="#ctx0" brushRef="#br0" timeOffset="43751.37">19262 11024 0,'-22'0'16,"12"0"-1,-1 0-15,-33 22 16,-32 43-16,-66 107 16,12 44-16,32 21 15,33 22 1,21-32-16,22 32 16,22-54-16,22-22 15,22-10-15,32-22 16,11-44-1,22-20-15,43-12 16,22-32-16</inkml:trace>
  <inkml:trace contextRef="#ctx0" brushRef="#br0" timeOffset="44083.78">20710 11380 0,'-33'-21'16,"22"10"-1,0 0-15,-21 0 16,-12 1-16,-21-1 16,-11 22-16,-44 21 15,-22 44 1,23 10-16,-1 43 15,11 33-15,22 32 16,33-10-16,21 10 16,44-11-1,11-43-15,21-32 16,12-32-16,32-11 16,43-12-16,1-31 15,21-44 1,-10-21-16</inkml:trace>
  <inkml:trace contextRef="#ctx0" brushRef="#br0" timeOffset="44649.92">21178 12373 0,'-11'0'15,"0"0"-15,11 0 16,-11 0-16,11-11 16,0 0-1,-11 0-15,11 1 16,-11-1-16,0 0 16,0 0-16,0 0 15,-10 1 1,-12-1-16,-10 0 15,-1 22-15,-10 10 16,10 23 0,-10 31-16,10 22 15,22 11-15,22-22 16,11 1-16,11-23 16,0-20-1,10-12-15,12-10 16,10-12-16,33-20 15,0-23-15,1-32 16,-1 1 0,-22-1-16,-22 11 15,-10 0-15,-11 22 16,-11 10-16,-11 11 16,0 11-1,-11 22-15,0 43 16,0 21-16,0 22 15,11 21-15,11 12 16,11-12 0,21-21-16,12-11 15</inkml:trace>
  <inkml:trace contextRef="#ctx0" brushRef="#br0" timeOffset="45099.71">21308 10841 0,'11'0'16,"-11"0"-16,0 0 16,44 11-1,86 32-15,66 32 16,11 33-16,21 22 15,-32 21 1,-22 21-16,0 87 16,-54-21-16,-44 20 15,-54 12-15,-44-33 16,-32 33-16,-33-33 16,-65 33-1,-55 0-15,-33 21 16,-21 0-16,0 1 15</inkml:trace>
  <inkml:trace contextRef="#ctx0" brushRef="#br0" timeOffset="47906.59">18120 15889 0,'-22'-10'0,"11"-1"16,0 0-16,0 11 15,0 0 1,0 0-16,-10 11 16,-1 43-16,-11 32 15,1 43 1,-12 33-16,11 22 15,-10-23-15,-1-20 16,12-12-16,-1 1 16,11-23-1,0-20-15,12-33 16</inkml:trace>
  <inkml:trace contextRef="#ctx0" brushRef="#br0" timeOffset="48496.66">17543 15415 0,'0'-43'16,"0"32"-1,0-22-15,11-31 16,43-44-16,44-32 15,11-1-15,21 12 16,45 0 0,-12 42-16,-22 33 15,-21 33-15,-33 21 16,-11 21-16,-21 22 16,-1 44-1,-32 75-15,-55 32 16,-43 32-16,-33-10 15,-11-33 1,1-42-16,21-55 16,11-21-16,11-11 15,10-33-15,12-10 16,21-11 0,11-11-16,12 0 15,-1 1-15,11-1 16,11 0-16,32-11 15,77 22 1,32 44-16,0 42 16,12 32-1,10 34-15,0 20 16,-11 11-16,-21-21 16,-12-11-16,-10-21 15,-11-12-15,-33-31 16,-22-33-1,1-11-15,-12-11 16,12-10-16</inkml:trace>
  <inkml:trace contextRef="#ctx0" brushRef="#br0" timeOffset="48945.78">21167 15123 0,'0'-21'31,"0"10"-31,0-32 16,0-22-1,0-10-15,-11-1 16,-11 12-16,-11 10 16,-21 21-1,-33 33-15,-55 43 16,1 54-16,10 44 16,-21 74-16,54 12 15,22-1-15,43 12 16,33-22-1,11-22-15,22-22 16,21-10-16,22-43 16,11-33-16,44 11 15,21-32 1,22-33-16,22-21 16,0-43-16,33-33 15</inkml:trace>
  <inkml:trace contextRef="#ctx0" brushRef="#br0" timeOffset="49396.62">23691 15339 0,'-10'-11'15,"-1"1"-15,0-1 16,0 0-16,0-10 16,-22-1-16,-32-21 15,-22 0 1,-33 10-16,-43 12 15,-11 31-15,0 34 16,32 20-16,12 33 16,21 11-1,0 54-15,33 11 16,43 10-16,33 0 16,22-31-16,32-1 15,12-22 1,10-32-16,0-21 15,66 10-15,32-32 16,0-33-16,22-31 16,0-34-1,10-31-15</inkml:trace>
  <inkml:trace contextRef="#ctx0" brushRef="#br0" timeOffset="49713.16">24410 16159 0,'-11'11'16,"0"-11"-16,11 0 15,0 0-15,0 0 16,0 0 0,54-11-16,55-11 15,33-21-15,54-11 16,-1 0-16,-10-10 16,0 10-1,-32 0-15,-34 0 16</inkml:trace>
  <inkml:trace contextRef="#ctx0" brushRef="#br0" timeOffset="49961.94">25150 15976 0,'-22'0'16,"11"0"-16,0 0 15,0 0-15,-10 0 16,-1 10 0,0 23-16,-11 32 15,12 32-15,21 43 16,21 32-16,23-10 16,10 0-1,12 0-15,-12-33 16</inkml:trace>
  <inkml:trace contextRef="#ctx0" brushRef="#br0" timeOffset="50461.42">24693 14153 0,'0'0'0,"0"-11"15,0 11 1,21-11-16,66 11 16,88 11-16,31 21 15,23 22-15,32 32 16,-43 22-16,21 33 15,-32 20 1,-44 1-16,-10 43 16,-45 22-16,-53-22 15,-44 10-15,-44 1 16,-54 0 0,-44 10-1,-43 1-15,-22 10 0,-21 22 16</inkml:trace>
  <inkml:trace contextRef="#ctx0" brushRef="#br0" timeOffset="51837.25">17739 14886 0,'-11'0'0,"0"0"16,0 0-16,0 0 15,0 0-15,11 11 16,0 11-16,0-1 16,0 22-1,0 22-15,0 43 16,-11 43 0,0 21-16,1 12 15,10 10-15,10-11 16,12-21-16</inkml:trace>
  <inkml:trace contextRef="#ctx0" brushRef="#br0" timeOffset="53191.58">17750 15177 0,'-11'11'0,"0"-11"15,0 0-15,0 0 16,0 22-16,11 21 16,0 11-1,11 21-15,0 12 16,0 10 0,0 32-16,-11 33 0,0 0 15,-11 0 1,-11-11-16,0 0 15,-10-11-15,-1-21 16,11-33 0,-10 0-16,10-21 15,0 0-15,0-11 16,11-1-16,0-9 16,11-12-16</inkml:trace>
  <inkml:trace contextRef="#ctx0" brushRef="#br0" timeOffset="53991.53">24029 11596 0,'11'0'15,"-11"-11"-15,0 1 16,21-1-16,45-11 15,75-21 1,55-11-16,11 11 16,32-11-16,22 11 15,-32 0-15,32 0 16,-54 10 0,-22 1-16,-11 10 15,-32 11-15,-23 1 16,-43 10-1,-10 0-15,-23 0 16</inkml:trace>
  <inkml:trace contextRef="#ctx0" brushRef="#br0" timeOffset="54457.7">24540 12297 0,'-11'0'16,"1"0"-1,10 0-15,0 0 16,0 0-16,10 0 16,34 0-16,32-11 15,33 1 1,22-12-16,43-10 16,0-11-16,0-11 15,22 0-15,-11 11 16,-22-1-1,11 1-15,-11 11 16,-32-11-16,-22 10 16,-22 1-16,0 0 15,22-1 1,-22 1-16,0 0 16,-11 10-16,-22-10 15,1 10-15</inkml:trace>
  <inkml:trace contextRef="#ctx0" brushRef="#br0" timeOffset="55540.09">25639 9374 0,'-10'0'15,"-1"-11"-15,0 11 16,0-11-16,0 11 15,0-10-15,-11-1 16,1 11 0,-1 0-16,-11 0 15,-10 0-15,-34 11 16,-20-1 0,-12 12-16,11 0 31,-44 10-16,12-11-15,32-21 16,22 0-16,21 0 16,12-10-1,21-1-15,11-11 16,11-21-16,33-11 16,32-10-1,33-23-15,22 12 16,10 21-16,1 11 15,-22 21-15,-11 11 16,-11 11 0,-22 11-16,-11 0 15,-10 0-15,-12 10 16,-10 1 0,0 21-16,-11 11 15,-11 11-15,-22 10 16,-21 1-1,-23 10-15,-21 0 16,-11 1-16,-43 10 16,21-11-16,22-11 15,0-10-15,33-22 16,11 0 0,10 1-16,22-1 15,11-11-15,11 11 16,11 11-1,11 0-15,0-11 16,10 0-16,1 1 16,-11-23-16,0 1 15,10-1 1,1 1-16</inkml:trace>
  <inkml:trace contextRef="#ctx0" brushRef="#br0" timeOffset="56267.98">25150 11014 0,'-11'-11'15,"0"0"-15,0 11 16,0 0 0,0 0-16,0 0 15,11 0-15,0 0 16,0 0-1,0 0-15,0 0 16,0 0-16,0-11 16,11 0-16,0 1 15,0-1 1,0 0-16,0 0 16,-11 1-16,0-1 15,0 0 1,0 11-16,0 0 15,0 0-15,-11 0 16,0 0-16,0 0 16,0 0-1</inkml:trace>
  <inkml:trace contextRef="#ctx0" brushRef="#br0" timeOffset="122176.88">18392 11186 0,'10'-21'0,"-10"10"16,0 0-16,22-21 16,65-55-16,98-53 15,33-11-15,65-11 16,11-10-1,10 10-15,-10 11 16,0 0-16,-22 0 16,-76 43-16,-22 11 15,-32 11 1,-44 32-16,-44 21 16</inkml:trace>
  <inkml:trace contextRef="#ctx0" brushRef="#br0" timeOffset="122510.06">18381 11132 0,'-44'11'0,"33"-11"15,0 0-15,-10 0 16,-12 0-1,11 0-15,22-11 16,22-10-16,65-44 16,131-75-16,54-11 15,-11-11 1,11-11-16,-43 33 16,-34 11-16,-20 10 15,-34 11-15,-32 22 16,-44 21-1,-10 11-15,-34 22 16,-10 21-16,-11 0 16</inkml:trace>
  <inkml:trace contextRef="#ctx0" brushRef="#br0" timeOffset="123077.73">23811 9633 0,'11'-11'0,"-11"0"16,22 1-16,54-23 16,120-42-16,98-55 15,43-10-15,11-11 16,55-11-1,-77 11-15,44-11 16,-76 33-16,-11-1 16,-65 44-1,-55 21-15,-65 33 16,-44 10-16,-32 12 16,-22-1-16,-11 11 15,-43 11 1</inkml:trace>
  <inkml:trace contextRef="#ctx0" brushRef="#br0" timeOffset="123343.1">24562 9309 0,'-22'0'0,"11"0"15,1 0 1,10 0-16,0-11 15,10 1-15,56-23 16,86-31-16,87-23 16,34-10-1,53-11-15,-43 0 16,54-32-16,-54 32 16,11 1-16,-76 31 15,-22 11 1,-33 22-16,-33 22 15</inkml:trace>
  <inkml:trace contextRef="#ctx0" brushRef="#br0" timeOffset="129991.17">18914 10733 0,'-44'0'0,"34"0"0,-12 0 15,-11 0-15,-21 0 16,10 0-16,12 0 16,10-11-1,11 1-15,0-1 16,11 0-16,11-11 16,54-21-16,55-11 15,10-10 1,1 10-16,32-11 15,-10 0-15,-1 11 16,-21 0 0,-1 0-16,-10 1 15,-11 9-15,-11-10 16,-22 11-16,-11 0 16,-10 11-1,-12-11-15,-10 10 16,-1 1-16,1 10 15,0 1 1,-1 10-16</inkml:trace>
  <inkml:trace contextRef="#ctx0" brushRef="#br0" timeOffset="130619.14">24954 9396 0,'32'-11'0,"-32"0"16,44 0 0,76-43-16,86-32 15,56-22-15,-1-11 16,0 12-16,-32-12 15,10 11 1,0 0-16</inkml:trace>
  <inkml:trace contextRef="#ctx0" brushRef="#br0" timeOffset="134632.96">17216 14670 0,'-11'-10'0,"1"-1"0,10 0 15,0 0-15,21 1 16,34-12-16,75-21 16,77-22-1,11 0-15,65-10 16,-11-1-16,54 12 15,-43 10 1,65 21-16,-54 12 16,54-1-16,-43 11 15,33-21-15,-45 10 16,12-21-16,-44 0 16,0-11-1,-54-21-15,-22-1 16,11-10-16,-33 0 15,-32 21 1,-11 11-16,-22 22 16,-11 10-16</inkml:trace>
  <inkml:trace contextRef="#ctx0" brushRef="#br0" timeOffset="135430.97">18054 17907 0,'-22'-11'0,"12"0"16,-1 0-16,0 0 15,0 1-15,0-1 16,11-11-16,11-10 16,22 0-1,75-22-15,56 0 16,21 11-16,43 10 15,12 12 1,-1 21-16,33 0 16,-32 0-16,42 0 15,-53 0-15,65 0 16,-55 0 0,44 0-16,-11 0 15,11 0-15,0 10 16,11 1-1,0 0-15,11-11 16,-23 11-16,23 0 16,-22-11-16,11 0 15,-22 0 1,0 0-16,0 0 16,-11 0-16,1-11 15,-23 0-15,33-11 16,-54 12-1,43-12-15,-65 0 16,-11 12-16,11-12 16,-33 1-1,-33 10-15,-21-11 16,-11 11-16,0 1 16,-11-12-16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43:44.01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22668 8986 0,'11'-11'0,"-11"0"0,0 0 16,55-43 0,43-43-16,43-54 15,33-32-15,22-22 16,-33 22 0,-21 21-16,-22 21 15,-33 23-15,-22 32 16,-22 21-16</inkml:trace>
  <inkml:trace contextRef="#ctx0" brushRef="#br0" timeOffset="631.51">25552 6505 0,'-11'10'0,"1"-20"15,-1 10 1,-33 0-16,-43 0 15,-43 0-15,-12 10 16,11 23 0,12 10-16,10 22 15,22-1-15,22 1 16,21 32-16,55-11 16,32 1-1,34-1-15,21 11 16,54 22-16,-21-11 31,-23 32-15,-64-11-1,-66-10-15,-32-33 16,-22-21-16,-66 21 16,-43-21-16,44-33 15,10-32 1,44-10-16,22-23 15</inkml:trace>
  <inkml:trace contextRef="#ctx0" brushRef="#br0" timeOffset="914.87">25280 6990 0,'11'11'16,"-11"-11"-16,0 11 16,11 43-16,22 97 15,21 86-15,-10 43 16,10 12 0,-10 10-16,-12-11 15,1-32-15,0-33 16,-12-32-16,-10-64 15,0-33 1,0-43-16,0-22 16</inkml:trace>
  <inkml:trace contextRef="#ctx0" brushRef="#br0" timeOffset="1231.43">25454 7626 0,'0'-10'0,"0"-1"15,0 0 1,0 0-16,11 1 16,33-1-16,32 11 15,33 0 1,-11 11-1,-11 10-15,-33 1 0,-10-1 16,-22 12 0,-22 21-16,-33 32 15,-54 11-15,-22 11 16,-11-11-16,1-11 16,-1-32-16,11-32 15</inkml:trace>
  <inkml:trace contextRef="#ctx0" brushRef="#br0" timeOffset="1755.55">25585 6289 0,'0'0'0,"0"0"16,0 0 0,0 21-16,0 33 15,22 54-15,10 22 16,12 10-16,10 11 16,-10-11-1,-1-10-15,1-23 16,-11-20-16,-1-1 15,-10-32-15,0-11 16,0-21 0,21-11-16,11-11 15,12-22-15,10-21 16,-11-11 0,-10-11-16,10-32 15,-11 0-15,-21 0 16,-11 32-16,-11 11 15,-11 22 1,0 21-16,11 11 16,-1 22-16,23 32 15,22 32 1,-1 11-16,0-11 16,1-32-16,-1-11 15,1-10-15,-1-22 16,-10-22-1,-1-22-15</inkml:trace>
  <inkml:trace contextRef="#ctx0" brushRef="#br0" timeOffset="1897.81">26619 6537 0,'-11'0'0,"11"0"16,-11 0-1,0 0-15,0 0 16,0-11-16</inkml:trace>
  <inkml:trace contextRef="#ctx0" brushRef="#br0" timeOffset="2180.59">26956 5706 0,'0'33'15,"0"-33"-15,0 21 16,11 66-16,22 96 16,-1 44-16,23 10 15,-1 0 1,12-32-16,-1-32 15,0-44-15,0-21 16,-10-43 0,-23-22-16,1-22 15,-22-21-15</inkml:trace>
  <inkml:trace contextRef="#ctx0" brushRef="#br0" timeOffset="2413.6">26967 6612 0,'-11'-10'0,"0"-1"16,0 0-16,1 0 15,10 1-15,0-1 16,0 0-16,10-11 16,12-10-1,33-22-15,-1-11 16,33-32-16,22-21 15,0-12 1,-22 22-16,-22 0 16</inkml:trace>
  <inkml:trace contextRef="#ctx0" brushRef="#br0" timeOffset="2630.31">27109 5620 0,'0'32'0,"0"-32"16,0 44-16,0 53 16,10 64-16,12 44 15,11-10 1,10-12-16,12 0 16,10-32-16,11-10 15,-10-23-15,10-21 16,-11-21-1,0-11-15</inkml:trace>
  <inkml:trace contextRef="#ctx0" brushRef="#br0" timeOffset="2980.81">27990 6623 0,'0'0'0,"0"0"16,0 0-1,0 0-15,11 11 16,11 21-16,-1 12 16,1-1-1,0-11-15,-11-10 16</inkml:trace>
  <inkml:trace contextRef="#ctx0" brushRef="#br0" timeOffset="3143.83">27870 6073 0,'0'0'0,"0"0"15,0 0-15,0 0 16,0 0-16,0 0 15,0 0-15,0 0 16</inkml:trace>
  <inkml:trace contextRef="#ctx0" brushRef="#br0" timeOffset="3884.5">28186 6461 0,'11'11'0,"-11"-11"16,0 0-16,11 33 15,10 21 1,1 10-16,-11 12 16,0-22-16,0-11 15,-11-11-15,0-10 16,0-11 0,0-11-16,0-11 15,0 0-15,11-21 16,11-11-1,-1-11-15,1 10 16,32 1-16,23 22 16,10 21-16,-22 10 15,0 12 1,-10 0-16,-12-12 16,-10 1-16,0-11 15,-12 0 1,-10 0-16,0-11 15,0 1-15,-11-1 16,0-11-16,0 1 16,0-1-16,-11 11 15,0 1 1,-11 10-16,-10 21 16,-23 44-16,-21 64 15,0 55 1,22 21-16,32 54 15,0-22-15,22 33 16,11-1-16,0-10 16,11-43-1,-1-33-15,-10-53 16,0-44-16,-11-32 16,-11-22-16,-11-21 15,-10-11 1,-33-22-16,-23-21 15,-9-43-15,-12-22 16,-11-64 0,44-12-16,43 1 15,55-11-15,32 32 16,23 11-16,64 0 16,88-33-1,43 33-15,-11 43 16,-54 33-16,-12 10 15,-42 33-15</inkml:trace>
  <inkml:trace contextRef="#ctx0" brushRef="#br0" timeOffset="4377.89">24268 9601 0,'33'0'0,"-33"0"15,43 10-15,88 55 16,32 43 0,11 32-16,-10 33 15,-23 10-15,-54-43 16,-22-21-1,-43-54-15,-11-22 16,-22-32-16,0-11 16,-21-11-16,-23-43 15,-32-76 1,0-85-16,22-33 16,32 21-16,22 55 15,11 31 1,0 66-16,11 10 15</inkml:trace>
  <inkml:trace contextRef="#ctx0" brushRef="#br0" timeOffset="4810.89">26477 9795 0,'-11'-22'0,"11"11"16,-10 1 0,-1-1-16,-33 0 15,-32 11-15,0 11 16,0 21-16,-1 11 16,23 0-1,0 11-15,10 11 16,11 0-16,12-11 15,10-11-15,11-11 16,0-21 0,11-11-16,21-11 15,12-32-15,10-32 16,1-33-16,-12 11 16,-21 32-1,-11 22-15,0 21 16,11 11-16,21 22 15,11 22 1,1 10-16,10 11 16,-10 0-16,-1-1 15,0-9-15</inkml:trace>
  <inkml:trace contextRef="#ctx0" brushRef="#br0" timeOffset="5177.85">26728 9417 0,'11'-11'16,"-11"1"-16,0-1 16,32 0-16,44 11 15,33 0-15,22 22 16,-1 10-1,1 11-15,-11 11 16,-33-11-16,-33-10 16,-21-1-1,-11-11-15,-12 1 16,-10-11-16,-10-11 16,-1 0-16,-22-22 15,-10-32 1,-12-86-16,33-54 15,33 0-15,33 32 16,21 22-16,0 53 16,77 1-1,43 54-15</inkml:trace>
  <inkml:trace contextRef="#ctx0" brushRef="#br0" timeOffset="11038.63">20895 11618 0,'0'0'0,"0"-22"0,0 22 0,0 0 16,0 0-16,0 0 16,0 0-16,10 22 15,1 10 1,0 11-16,0 22 16,0 21-16,11 22 15,-11 0 1,0-22-16,-1 1 15,1-23-15,-11 1 16,0-11-16,0-22 16,0 1-1,0-12-15,0-10 16,0-11-16,0 0 16,-11 0-1,11 0-15,0-11 16,-10-10-16,10-12 15,0-21-15,0-32 16,0-22 0,0 0-16,0 0 15,0 11-15,0 22 16,0-1 0,0 12-16,0 10 15,-11 11-15,11 10 16,-11 12-16,11-1 15,-11 11 1,11 0-16,0 11 16,0 0-16,0 0 15,0 11-15,11 22 16,0 10 0,10 0-16,12 11 15,11 0-15,-1 11 16,1 21-16,-12 11 15,-10 11 1,-11 0-16,-11-11 16,0 0-16</inkml:trace>
  <inkml:trace contextRef="#ctx0" brushRef="#br0" timeOffset="13602.56">21178 11391 0,'-11'0'0,"0"0"16,11 0-1,0 0-15,-11-11 16,11 11-16,-11 0 16,11 0-16,0 0 15,0 0 1,0 0-16,0 11 15,0 11-15,0 21 16,0 22-16,11-1 16,0 23-1,0-1-15,10 0 16,-10 11-16,0-10 16,0-1-16,-11-11 15,11-10 1,0-11-16,-11-11 15,11-10 1,0-12-16,-11 1 16,10-1-16,-10-10 15,11 0-15,-11 0 16,0-1-16,0-10 16,0 0-1,0 0-15,0 0 16,0 0-16,0-10 15,-11-1 1,1 0-16,-1-10 16,0-12-16,-11-10 15,0-11-15,-10-11 16,-1 1 0,0-12-16,12 1 15,-1-1-15,0 11 16,0 1-16,1-1 15,-1 11 1,0 0-16,11 11 16,0 0-16,0 10 15,0 1 1,1 10-16,-1 12 16,0-1-16,0 0 15,11 0 1,0 11-16,0 0 15,0 0-15,0 22 16,11 10-16,0 11 16,10 11-1,1 11-15,0 0 16,11 0-16,-1 21 16,1 0-16,0 0 15,-1-10 1,1-1-16,0-10 15,-1-11-15,1 0 16,-1 0 0,-10-11-16,0 0 15,-11-10-15,0-1 16,0-10-16,0-1 16,-1 1-1,1-1-15</inkml:trace>
  <inkml:trace contextRef="#ctx0" brushRef="#br0" timeOffset="17465.98">23408 11941 0,'-10'0'0,"-1"0"0,0 0 15,0 0-15,0 0 16,0 0-16,0 0 16,-10 0-16,-1 11 15,0 0 1,0 0-16,-10 10 15,-1 12-15,11 10 16,0 11 0,12-11-16,10 11 15,10 0-15,1 0 16,11-11-16,0-11 16,10-10-1,12-1-15,10 1 16,12-22-16,-1-11 15,0-10 1,-10-12-16,-12 1 16,1-11-16,-22 10 15,-1-10-15,1 0 16,-11 0 0,-11-11-16,-11 11 15,-11 10-15,1 1 16,-12 10-16,-22 1 15,-10 10 1,0 11-16,0 22 16,10-1-16,12 12 15,-1-1 1,1 11-16,10-11 16,0 1-16</inkml:trace>
  <inkml:trace contextRef="#ctx0" brushRef="#br0" timeOffset="159714">19143 13117 0,'-22'-43'0,"11"32"16,0 0-16,-11-10 15,-10-12-15,-1 1 16,0 11-16,11-1 16,12 11-1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8:13:03.29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10447 7098 0,'-21'0'0,"-154"-43"16,77 21-16,-21-21 15,21-11-15,0-21 16,0-12-16,0-21 15,-11-21 1,0 10-16,11 22 16,-10-11-16,-23 11 15,-21 22 1,-23 10-16,-10 33 16,-10 10-16,-23 11 15,0 11-15,-21 0 16,-1 11-1,1 0-15,-11 0 16,-1 10-16,-31 1 16,53-1-16,-43 23 15,32-12 1,-10 11-16,11 11 16,10-11-16,-21 0 15,32 0 1,1 1-16,10 10 15,33-11-15,21 0 16,1 0-16,11 11 16,21-11-1,22 0-15,11 0 16,11 11-16,-1 0 16,1 11-1,22 0-15,-1-11 16,23 0-16,10-11 15,0 0-15,22 0 16,0 0 0,11 11-16,22 0 15,21 0-15,22 11 16,33-1-16,11 1 16,21 0-1,23-11-15,10-11 16,0 0 15,381 54-15,-250-54-16,43 11 15,-54-11-15,-11 1 16,-11-1-16,-44 0 16,44 0-1,-32 0-15,-1-11 16,22-10-16,-43 0 15,54 10-15,-54-10 16,65-12 0,-55 1-16,55 0 15,-22-11-15,1 0 16,-1 0 0,0-11-16,-22 0 15,1 1-15,32-12 16,-44 0-16,44 1 15,-43-1 1,10-10-16,-10 0 16,-33-12-16,0 1 15,-11 0 1,-33-11-16,-21 11 16,-1 0-16,1 0 15,-44 0-15,-11-1 16,-22 12-1,-10 0-15,-22-1 16,-1-21-16,-10-10 16,-22-1-16,-21-11 15,-12 12 1,-32-12-16,-65-10 16,-23 10-16,-42 1 15,-23 21 1,11 0-16,-64 0 15,31 22-15,-54-1 16,33 1 0,-32 0-16,10-1 15,-22 12-15,22-12 16,-21 1-16,21 10 16,-22-10-1,33 0-15,-32-1 16,21 12-16,-22-12 15,12 12-15,-1-1 16,0 1 0,11 10-16,12 0 15,-1 0-15,11 1 16,21-1-16,12 0 16,-11 11-1,21 0-15,-10 11 16,32 10-1,11 12-15,-11 10 16,33 0-16,11 0 16,10 11-16,1 0 15,21-11-15,23 11 16,21 0 0,21-11-16,1 11 15,11 11-15,10 0 16,11-1-1,23-10-15,20 0 16,12 0-16,22 0 16,10 11-16,33-1 15,44 12 1,43-11-16,0-11 16,22-11-16,22-11 15,-1-10-15,55-1 16,-11-10-1,1-11-15,-1 0 16,0 0-16,11 11 16,11 0-1,11-1-15,0 1 16,10 0-16,1 0 16,0 0-1,21-1-15,-32 1 16,11-11-16,-11 0 15,10 0-15,-10 11 16,0-11 0,-11 11-16,0 0 15,-11-1-15,0 1 16,-33 0-16,23 0 16,-23-1-1,-21 1-15,10 0 16,-32 0-16,-11-11 15,11-11-15,-33-11 16,-21 1 0,-12-11-16,-10-12 15,-11 1-15,-33 0 16,-22-11-16,-10 0 16,-11-21-1,-12-12-15,-21-10 16,-32 0-16,-34-21 15,-31-12 1,-23 1-16,-33-12 16,-53-10-16,-12-10 15,-32 10-15,-22 10 16,-22 12 0,-11 32-16,-54 0 15,22 21-15,-55 12 16,-22 10-1,23 21 1,-56 22-16,23 11 0,-33 11 16,43 11-1,-64 32-15,31 21 16,-42 22-16,32 11 16,-1 32-16,-20 11 15,-1 33 1,0-12-16,22 23 15,11-1-15,21 11 16,12-11-16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36:54.11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2601 2438 0,'-33'-22'0,"22"12"15,1-1-15,-23-22 16,-32-21-16,-12-21 15,-21-11 1,-21-1-16,-23 33 16,1 33-16,21 53 15,0 44-15,12 53 16,-12 108 0,44 33-16,43-43 15,44-22-15,22-44 16,-1-63-16,12-34 15,-1-31 1,12-23-16,10-31 16,22-44-16,0-32 15,33-54 1,-11-22-16,-11 12 16,-22 20-16,-11 44 15,-21 33-15,-1 20 16,1 23-1,-1 21-15,12 21 16,-1 33-16,22 54 16,0 22-1,1-1-15,-12-21 16,11-22-16,22-10 16,22-22-16,10-33 15</inkml:trace>
  <inkml:trace contextRef="#ctx0" brushRef="#br0" timeOffset="555.63">5147 1219 0,'11'32'15,"-11"-32"-15,11 33 16,33 85 0,21 98-16,-11 21 15,-10 22-15,-11-21 16,-22-12-16,-1-21 15,-20-22 1,-1-42-16,0-44 16,0-33-16,11-31 15,0-22 1,0-11-16,11-11 16,21-32-16,34-54 15,43-65-15,10 22 16,-10 21-1,-22 22-15,0 32 16,-11 33-16,-21 32 16,-23 21-16,1 44 15,-22 43 1,-22 11-16,-32-33 16,-23-11-16,-32-10 15,-43 0 1,10-33-16,1-21 15,21-33-15,0-10 16,33-22-16</inkml:trace>
  <inkml:trace contextRef="#ctx0" brushRef="#br0" timeOffset="988.51">9424 2826 0,'-11'-11'15,"11"1"-15,-10-1 0,-1 0 16,0 0 0,-11 0-16,-32 1 15,-23 10-15,1 10 16,0 12-16,22 10 15,10 22 1,12 33-16,42-1 16,45 0-16,32 1 15,87 10 1,44-43-16,10-54 16</inkml:trace>
  <inkml:trace contextRef="#ctx0" brushRef="#br0" timeOffset="1520.48">12678 2459 0,'11'-10'0,"-11"-1"15,0 0 1,0 0-16,-11 1 15,-11-12-15,-21-10 16,-44 10 0,-76 0-16,-11 22 15,-1 22-15,23 21 16,11 22-16,10 21 16,33 0-1,11 55-15,33-1 16,43-11-16,32-10 15,23-54-15,10-22 16,44-11 0,33-43-16,21-64 15,12-65-15,-12-44 16,0-53 0,-54 11-16,-22-1 15,-32 11-15,-22 22 16,-22 21-16,0 33 15,-22 43 1,0 32-16,11 44 16,0 10-16,-10 33 15,-12 118 1,11 130-16,22 32 16,22 43-16,11 0 15,21-21-15,11-33 16</inkml:trace>
  <inkml:trace contextRef="#ctx0" brushRef="#br0" timeOffset="2070.48">16346 1176 0,'-11'-11'0,"11"0"15,0 11-15,0 0 16,0 54 0,0 76-16,0 139 15,11 66-15,10 107 16,1 76 0,11 129-16,21 22 15,33 118-15,22 22 16,11 43-16,0 33 15,10 32 1,12-11-16,-12-21 16,1-44-16,-22-54 15,-33-75-15,0-86 16,0-22 0,-11-129-16,12 21 15,-23-65-15,0-32 16,-10-64-16,0-1 15,-12-64 1,12-33-16,-1-43 16,1-53-16</inkml:trace>
  <inkml:trace contextRef="#ctx0" brushRef="#br0" timeOffset="2970.38">19219 2449 0,'-22'-43'0,"11"32"15,0 0-15,0-21 16,11-33-16,11-43 15,54-43 1,44-11-16,33 11 16,10 11-16,0 43 15,-10 43-15,-33 43 16,-44 33 0,-32 21-16,-12 65 15,-53 21-15,-33 11 16,-12-21-1,1-33-15,22-32 16,10-21-16,22-12 16,12-21-16,10 0 15,65 0 1,109 0-16,55 22 16,-1 32-16,-21 54 15,-44 32 1,11 97-16,-54 87 15,-87-44-15,-44-21 16,-44-43-16,-32-22 16,-33-43-1,-21-32-15,-44-11 16,44-65-16,43-43 16,32-43-1,1-76-15,54-172 16,131-87-16,130-64 15,87-11-15,44 0 16,22 54 0,98 10-16,-120 141 15,-1 76-15,-97 107 16</inkml:trace>
  <inkml:trace contextRef="#ctx0" brushRef="#br0" timeOffset="4268.8">1937 4110 0,'-11'-22'0,"0"12"15,0-1-15,1-11 16,-12-10-16,-11-1 16,1 1-1,-1 0-15,0 10 16,-10 11-16,-1 11 16,1 33-1,-23 53-15,1 76 16,43 10-16,33 23 15,22-23-15,43-32 16,44-21 0,21-11-16,33-43 15,0-65 1,1-54-16,-23-54 16,-11-32-16,12-65 15,-23-22-15,-32 11 16,-32 11-16,-66 44 15,-44 20 1,-43 44-16,-142-11 16,-54 65-16,1 76 15,64 21-15,44 21 16,32 11 0,44 33-16,-10 43 15,75 21-15</inkml:trace>
  <inkml:trace contextRef="#ctx0" brushRef="#br0" timeOffset="4784.66">6127 3948 0,'0'11'16,"0"-11"-16,-11 11 16,0 43-16,0 75 15,-11 33 1,12 10-16,-1-10 15,11-11-15,11-11 16,21 1 0,12-12-16,21-43 15,22-10-15,55-11 16,10-55-16,11-63 16,0-55-1,-21-54-15,21-86 16,-65 0-16,-65 32 15,-55 11-15,-43 54 16,-44 22 0,-76 10-16,-44 22 15,23 54-15,31 43 16,34 21 0,43 12-16,22 20 15,0 55-15,21 22 16,44-1-16</inkml:trace>
  <inkml:trace contextRef="#ctx0" brushRef="#br0" timeOffset="5251.76">10088 4024 0,'-11'0'0,"0"0"16,1 0-16,-23 43 15,-32 43 1,-22 43-16,10 1 15,12 21-15,11-11 16,21-10-16,33-1 16,33 1-1,32-44-15,22-11 16,65 1-16,44-44 16,-11-53-1,-22-66-15,-21-31 16,-1-55-16,-21-21 15,-76 21-15,-55 22 16,-44 11 0,-21 43-16,-87 0 15,-55 21-15,33 55 16,44 21-16,10 21 16,44 12-1,33 10-15</inkml:trace>
  <inkml:trace contextRef="#ctx0" brushRef="#br0" timeOffset="5706.46">13309 3862 0,'-32'21'16,"21"-21"-16,0 11 15,-22 43 1,-21 43-16,-11 33 16,10 21-16,23-11 15,10-11-15,22-10 16,22-44-1,21-21-15,44 0 16,44-21-16,10-33 16,33-43-1,-32-44-15,-12-31 16,1-44-16,-22-43 16,-55 11-16,-54 21 15,-43 22 1,-55 22-16,-87 10 15,-66 43-15,1 66 16,11 53-16,-33 43 16,43 44-1,1 42-15</inkml:trace>
  <inkml:trace contextRef="#ctx0" brushRef="#br0" timeOffset="6371.48">2851 6289 0,'-54'0'0,"43"0"16,-43 11-16,-55 32 16,-33 32-16,1 12 15,32 10 1,0 32-16,22 33 15,44-11-15,43 11 16,32-11-16,23-11 16,32-43-1,65 11-15,33-43 16,11-44-16,0-64 16,-33-32-16,-22-55 15,12-75 1,-23-75-16,-64 32 15,-45 0-15,-53 53 16,-33 55 0,-44 43-16,-120 11 15,-10 97-15,-1 53 16,66 23-16,55 20 16,10 55-1</inkml:trace>
  <inkml:trace contextRef="#ctx0" brushRef="#br0" timeOffset="6816.42">6170 6731 0,'0'43'16,"0"-43"-16,0 54 15,0 86 1,22 65-16,11 11 16,43-22-16,11-32 15,11-32-15,33-23 16,65-20-1,-11-55-15,-33-64 16,11-55-16,-11-53 16,1-65-1,-33-32-15,-55 0 16,-65 21-16,-76 43 16,-33 33-1,-76 0-15,-65 32 16,21 54-16,11 43 15,33 33-15,33 21 16,54 22 0,33 10-16</inkml:trace>
  <inkml:trace contextRef="#ctx0" brushRef="#br0" timeOffset="7315.45">10589 6753 0,'-11'32'0,"0"-32"16,0 43-16,0 87 16,11 31-16,22 23 15,11-33 1,21-22-16,11-64 16,55 11-16,32-44 15,12-43-15,10-64 16,0-55-1,-33-21-15,34-97 16,-56-22-16,-53 22 16,-56 33-1,-42 42-15,-66 65 16,-98 0-16,-76 65 16,22 65-16,43 32 15,44 32 1,43 22-16,11 54 15,44 21-15,43 0 16,55-21-16</inkml:trace>
  <inkml:trace contextRef="#ctx0" brushRef="#br0" timeOffset="7631.57">13995 5555 0,'0'0'0,"0"0"15,0 0 1,0 22-16,11 75 16,11 86-16,-11 76 15,-1 11-15,1 10 16,0 22 0,-11-10-16,-11-12 15</inkml:trace>
  <inkml:trace contextRef="#ctx0" brushRef="#br0" timeOffset="8480.54">2525 9212 0,'-44'-21'16,"33"10"-16,0 0 15,-10-11-15,-12-10 16,-10 0-16,-12-1 15,-10 12 1,-11 32-16,-1 43 16,-20 43-16,-12 86 15,33 44 1,43-1-16,55 11 16,32-21-16,44-33 15,11-32-15,54-10 16,55-23-1,10-53-15,1-54 16,-12-43-16,-32-55 16,-21-42-16,-12-44 15,22-107 1,-76-1-16,-43 1 16,-55 42-16,-66 23 15,-43 64 1,-97 10-16,-154 44 15,45 76-15,10 42 16,77 12-16,64 10 16,34 11-1,54 11-15,-11 64 16,43 22-16</inkml:trace>
  <inkml:trace contextRef="#ctx0" brushRef="#br0" timeOffset="9346.54">6584 9169 0,'-33'-11'0,"22"0"16,1 1-16,-23-1 16,-21 11-16,-12 11 15,1 32 1,0 11-16,-12 32 16,12 33-16,22-11 15,21-1 1,33-9-16,10-12 15,12-21-15,11-12 16,-1-9-16,22-1 16,12-22-1,-12-21-15,0 0 16,-21-10-16,-12-1 16,-10 0-1,-11 0-15,0 0 16,0 1-16,0-1 15,0 0-15,0 0 16,10 0 0,12 11-16,21 0 15,23 11-15,10 0 16,0 0-16,-11-11 16,-11 0-1,0-11-15,-10-21 16,-23-11-16,1-22 15,0-11 1,-11 1-16,-22-1 16,-11 12-16,-11 10 15,0 10-15,-11 12 16,-32-11 0,-33-11-16,-21 11 15,-12 21-15,-11 22 16,-21 22-16,0 21 15,21 11 1,45 0-16,20 11 16,1 64-16,44 33 15,42 21 1,56 11-16</inkml:trace>
  <inkml:trace contextRef="#ctx0" brushRef="#br0" timeOffset="9739.91">11459 8727 0,'-10'11'15,"-1"-11"-15,0 10 16,0 77 0,11 118-16,0 53 15,11 1-15,0-21 16,21-23 0,12-20-16</inkml:trace>
  <inkml:trace contextRef="#ctx0" brushRef="#br0" timeOffset="10114.56">13734 9137 0,'-11'10'0,"0"-10"15,0 11-15,0 32 16,11 65-16,22 43 16,32 0-1,1-21-15,10-33 16,1-32-16,21-12 16,11-31-16,21-54 15,-21-44 1,11-53-16,0-87 15,-33-11-15,-54 23 16,-44 20-16,-54 44 16,-66 43-1,-141 21-15,-10 87 16,10 54-16,-11 53 16</inkml:trace>
  <inkml:trace contextRef="#ctx0" brushRef="#br0" timeOffset="10712.56">2742 12049 0,'-54'11'0,"43"-11"16,-11 11-16,-32 43 16,-22 75-16,10 65 15,45 0 1,53 1-16,34-12 16,21-32-16,32-32 15,88-1-15,54-42 16,-21-65-1,-1-54-15,1-55 16,-34-42-16,-31-32 16,10-77-1,-55-20-15,-54-1 16,-54 33-16,-44 32 16,-32 32-16,-33 33 15,-76 21 1,-88 33-16,-32 75 15,66 44-15,21 42 16,54 1-16,23 10 16,10 43-1,22 33-15</inkml:trace>
  <inkml:trace contextRef="#ctx0" brushRef="#br0" timeOffset="11245.49">7226 11121 0,'-22'11'16,"11"-11"-16,-10 0 15,-23 22 1,-32 32-16,-33 54 16,0 43-16,22 10 15,44 23-15,21-12 16,22-21-1,33-21-15,32-22 16,0-43-16,66-1 16,21-31-16,0-66 15,-21-42 1,0-55-16,10-75 16,-32-43-16,-55 11 15,-43 21 1,-43 33-16,-55 32 15,-55 32-15,-163 33 16,1 107-16,-12 66 16,88 10-1,53 21-15,45 12 16,21 53-16,65 11 16</inkml:trace>
  <inkml:trace contextRef="#ctx0" brushRef="#br0" timeOffset="11545.44">11884 11887 0,'-11'33'0,"0"-33"16,11 54-16,0 75 15,0 108-15,11 22 16,11 11-1,10-43-15,34-23 16</inkml:trace>
  <inkml:trace contextRef="#ctx0" brushRef="#br0" timeOffset="11812.41">15083 10992 0,'11'0'0,"-11"0"16,0 0-16,11 43 15,33 87 1,10 107-16,-10 87 15,-12-22-15,-10 43 16,0-43 0</inkml:trace>
  <inkml:trace contextRef="#ctx0" brushRef="#br0" timeOffset="18122.43">3352 13980 0,'-33'-22'0,"-43"-31"16,11 9-16,-33-10 16,11 11-1,11 22-15,10 21 16,12 32-16,-1 44 16,1 85-16,32 44 15,44-10 1,22 10-16,21-22 15,22-21-15,11-33 16,-11-43 0,43-10-16,1-33 15,11-32-15,-12-43 16,-32-33-16,0-54 16,11-64-1,-33-33-15,-32 0 16,-44 33-16,-44 43 15,-21 21-15,-55 22 16,-98 21 0,-10 44-16,10 54 15,55 21-15,32 11 16,55 0 0,11 21-16</inkml:trace>
  <inkml:trace contextRef="#ctx0" brushRef="#br0" timeOffset="18422.66">7270 13495 0,'0'21'16,"0"-21"-16,-11 22 16,0 64-16,0 130 15,0 86-15,0-11 16,11 11-1,0-11-15</inkml:trace>
  <inkml:trace contextRef="#ctx0" brushRef="#br0" timeOffset="18972.34">12145 14261 0,'-22'-22'0,"11"11"16,0 0-16,-10 1 15,-12-1-15,-10 22 16,-1 21 0,-21 54-16,-1 54 15,34 33-15,32 0 16,22-33-1,21-11-15,22-32 16,22-21-16,44-22 16,0-43-16,21-54 15,11-65 1,-21-43-16,21-65 16,-54-11-16,-44 33 15,-54 43-15,-44 11 16,-43 43-1,-76 0-15,-55 21 16,-22 44-16,34 32 16,42 32-16,55 1 15,33 21 1,11 32-16</inkml:trace>
  <inkml:trace contextRef="#ctx0" brushRef="#br0" timeOffset="19240.57">15932 13203 0,'0'11'0,"0"-11"47,-11 119-47,-11 226 16,12 33-16,-1-12 16,11-42-1</inkml:trace>
  <inkml:trace contextRef="#ctx0" brushRef="#br0" timeOffset="31343.53">5953 3053 0,'-11'-11'0,"0"11"0,0 0 16,0 0-16,0 0 16,0 0-1,-10 0-15,-1 0 16,0 0-16,0 0 15,1 0-15,-1 11 16,0 0 0,0-1-16,1 12 15,-1-1-15,0 1 16</inkml:trace>
  <inkml:trace contextRef="#ctx0" brushRef="#br0" timeOffset="33947.33">675 3711 0,'-11'-11'0,"11"11"15,0-11-15,0 0 16,0 11-16,0-10 15,11 10 1,0 0-16,10 10 16,1 1-16,0 32 15,11 44-15,-12 53 16,-21 32 0,0 44-16,-21 43 15,-12 0-15,22 32 16,0 0-16,0 12 15,11-1 1,0-11-16,0 11 16,11-22-16,0 12 15,0-1 17,76 593-17,-44-409-15,23 75 16,-44-151-16,21-54 15,-10-21 1,-12-65-16,12-33 16,-22-21-16,11-21 15,-11-12-15,10-21 16,1-21 0,0 10-16,11 0 15,-23-10-15,23-22 16,0-11-1,-1 0-15,23 21 16,-33-20-16,21-1 16,1-11-16,10 11 15,1-11 1,21-10-16,0-1 16,22 1-16,22-11 15,-1-22-15,23-22 16,21-21-1,-11-10-15,22-23 16,11 1 0,0-11-16,22 10 15,0 12-15,0 21 16,21 10-16,-10 12 16,10 10-1,12 12-15,-1-12 16,33 0-16,-43-10 15,43 10-15,-11-10 16,0-1 0,11 1-16,-10-11 15,21 0-15,-22-1 16,22-10-16,0 0 16,0-10-1,-1-12-15,12 0 16,-22 1-16,11-12 15,-11 12 1,11-1-16,-11 1 16,22-1-16,-11 1 15,11 10-15,-11-11 16,11 11 0,-11-10-16,11-12 15,-11-10-15,10 0 16,-31 0-16,31 0 15,-53 0 1,43 0-16,-44 21 16,1 0-16,-12 1 15,-32 21 1,0 0-16,-11 11 16,-33-11-16,-10 10 15,10 1-15,-21 0 16,-23 0-1,-20 0-15,-23-11 16,11 0-16,-11 0 16,1 0-1,-12-11-15,-10 0 16,-1 0-16,-21-10 16,0-1-16,-1 1 15,1-1 1,0-21-16,11-33 15,10-32-15,-10-32 16,10-22-16,-10-21 16,0-22-1,-12-11-15,1-10 16,0-22-16,0-22 16,-11-10-1,-1-12-15,-10 1 16,-21-11-16,-23 11 15,1-11-15,-1 0 16,0-11 0,-10 22-16,0-11 15,-12-1-15,12-9 16,-11-1-16,-1 11 16,1 0-1,0 0-15,10 21 16,1 12-16,10 31 15,-10-10 1,10 22-16,12-1 16,-12 22-16,12 22 15,-23 10-15,-10 11 16,11 22 0,-12 32-16,1 0 15,0 11-15,-1 0 16,-10 22-1,-11-1-15,-11 1 16,11 10-16,0 11 16,-11 0-16,0 11 15,-22 0 1,-10 10-16,-1 12 16,-10 10-16,-22 11 15,-12 11-15,-20 10 16,-12 12-1,11-1-15,-33 1 16,12 10-16,-1-11 16,-32 11-1,21-10-15,-43 10 16,33-11-16,-33 11 16,32-10-16,23-1 15,-55 11 1,43-11-16,-21-10 15,-1 0-15,1-1 16,0 1 0,0-11-16,-23-1 15,45 1-15,-44-11 16,43 11-16,-21-11 16,0 0-1,10 0-15,-10 0 16,11-11-16,-33 0 15,43 1-15,-43-1 16,43 11 0,-21-11-16,11 11 15,10 0-15,-10 0 16,10 11 0,-10 0-16,10-1 15,12 1-15,-23 0 16,33 0-1,-10-1-15,-1 12 16,11 0-16,-10-1 16,10-10-16,22 0 15,-22-11-15,22 0 16,22-11 0,-11 0-16,10-21 15,12-1-15,11-10 16,-12 0-1,12 0-15,-1 11 16,44 10-16,0 11 16,-10 22-1</inkml:trace>
  <inkml:trace contextRef="#ctx0" brushRef="#br0" timeOffset="37353.65">7041 15264 0,'-11'0'0,"0"0"0,0 0 15,1 0-15,-1 11 16,-11 21-1,0 22-15,11 11 16,11 32-16,11 21 16,11 12-1,11 10-15,-1 0 16</inkml:trace>
  <inkml:trace contextRef="#ctx0" brushRef="#br0" timeOffset="37903.37">7280 16806 0,'-10'11'16,"-1"-11"-1,11 0-15,0 22 16,0 42-16,21 55 16,12 10-16,0-21 15</inkml:trace>
  <inkml:trace contextRef="#ctx0" brushRef="#br0" timeOffset="38162.87">8097 17141 0,'-22'32'16,"11"-32"-16,11 22 15,0 53-15</inkml:trace>
  <inkml:trace contextRef="#ctx0" brushRef="#br0" timeOffset="39378.61">22538 10722 0,'-22'-10'0,"11"-1"15,0 11-15</inkml:trace>
  <inkml:trace contextRef="#ctx0" brushRef="#br0" timeOffset="42433.41">7683 13182 0,'-22'-11'0,"11"0"16,1 0-16,-12 1 15,-11-12-15,-21-21 16,-22-11-1,-33 0-15,-11 22 16,-11 10-16,1 33 31,-110 108-15,45 42 0,20 34-16,34 31 15,43-10-15,44 0 16,21-1-16,33-21 15,11 11 1,32-21-16,12 10 16,10-11-16,11 12 15,22-1 1,11 0-16,0-22 16,11 1-16,-1-22 15,1-11-15,-11-10 16,0-33-1,10-11-15,1-21 16,-11-33-16</inkml:trace>
  <inkml:trace contextRef="#ctx0" brushRef="#br0" timeOffset="60085.66">2503 2675 0,'-22'0'0,"-10"0"16,-12-11-16,-54 1 16,-43 10-16,-44 0 15,-11 32-15,0 22 16,11 32 0,0 11-16,32 22 15,34 10-15,-34 44 16,12 32-1,21 11-15,22 43 16,22 10-16,-11 23 16,11 10-1,-11 32-15,43 0 16,-21 12-16,65 31 16,0-10-16,0 43 15,0 21 1,22-32-16,21 11 15,-10 22-15,10-33 16,23 11-16,-34 21 16,12-32-1,10 33-15,-10-55 16,10 33-16,1-11 16,-23-32-16,12 0 15,-11-43 1,32-1-16,-11-53 15,22 0-15,-32-55 16,21 12-16,-10-44 16,-1-21-1,22-22-15,-21-10 16,10-12 0,0-31-16,11-1 15,-10-21-15,10-1 16,11 12-16,11-1 15,11 12-15,-11-1 16,0 0 0,0 11-16,0 11 15,-11-21-15,0-12 16,0-10-16,-11-22 16,0-11-1,11-10-15,0-22 16,11-22-16,0-21 15,11-22 1,0-10-16,21-22 16,-10-11-16,11-11 15,-1-10 1</inkml:trace>
  <inkml:trace contextRef="#ctx0" brushRef="#br0" timeOffset="60166.06">4288 14865 0,'0'0'15</inkml:trace>
  <inkml:trace contextRef="#ctx0" brushRef="#br0" timeOffset="60449">4658 13807 0,'22'-107'0,"-22"63"16,32-160-16,23-152 16,-1-65-16,11-21 15,-21-11 1,-12 32-16,-10-54 16,-22 33-16,0-11 15,-22 0-15,-10 0 16,-1-33-1,1 1-15,-12-1 16,11 12-16,1-1 16,-1 22-1,0 11-15,1 21 16,-1 44-16,-10-1 16,10 44-16,-11-1 15,1 55 1,-12 10-16,1 22 15,-11 11-15,-22 21 16,-11 33-16,-11 10 16,-11 33-1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34:44.20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2786 2341 0,'-11'0'15,"11"0"-15,-11-11 0,11 0 16,0 0-16,0 1 16,0-23-1,0-21-15,0-21 16,11-22-16,-11 0 16,-11 21-1,-11 11-15,1 22 16,-12 11-16,-21 21 15,-12 22-15,-10 43 16,-11 75 0,0 65-16,43 65 15,34 11-15,20 11 16,23 21 0,11-11-16,10 0 15,-10-32-15,-12-33 16,-10-21-16,-11-32 15,0-22 1,0-22-16,-11-31 16,0-23-16,-11-21 15,0-22-15</inkml:trace>
  <inkml:trace contextRef="#ctx0" brushRef="#br0" timeOffset="266.72">2089 3571 0,'11'0'16,"-11"0"-16,0 0 15,55 0-15,75-11 16,34 0-16,-1 0 16,11 0-1,-33-10-15,-10-1 16,-33 1-16</inkml:trace>
  <inkml:trace contextRef="#ctx0" brushRef="#br0" timeOffset="533.43">3929 3506 0,'0'0'0,"0"0"16,0 0-16,21 0 16,34 0-16,32 11 15,0-11-15,-22 0 16,1 0 0,-1-11-16,-11 0 15</inkml:trace>
  <inkml:trace contextRef="#ctx0" brushRef="#br0" timeOffset="754.53">4103 4380 0,'0'0'0,"0"0"15,11 0-15,21 0 16,44 0-16,44-11 16,11-11-1,-1-21-15,-10 0 16,-11 0-16</inkml:trace>
  <inkml:trace contextRef="#ctx0" brushRef="#br0" timeOffset="1815.55">6366 3711 0,'0'0'15,"0"-11"-15,0 0 16,0 0 0,0 1-16,0-23 15,-11-10-15,-21-22 16,-12 1 0,-10-1-16,-11 11 15,-12 11-15,1 32 16,0 22-16,11 21 15,-1 44 1,12 53-16,43 44 16,22-22-16,22-22 15,10-21 1,-10-43-16,-1-22 16,-10-21-16,11-22 15,10-22-15,1-21 16,-1-11-1,12-22-15,-1 1 16,-10-1-16,-12 12 16,-10 20-16,0 23 15,11 10 1,-1 11-16,12 32 16,21 44-16,11 53 15,1 1 1,-23-33-16,11-11 15,1-32-15,10-11 16,0-32-16,-11-32 16,0-44-1,12-54-15,10-86 16,-22-64-16,-32-33 16,-22-1-1,-22-31-15,-11 54 16,-11 53-16,-10 44 15,10 75-15,11 54 16,11 32 0,1 22-16,-1 43 15,11 108-15,21 87 16,12-1 0,11 0-16,-23-42 15,1-23-15,0-21 16,0-32-1,-11-33-15,-1-21 16,1-22-16,0-21 16,11-12-16,32-20 15,23-34-15,31-31 16,12-1 0,11 23-16,-1 20 15,-32 33-15,-11 33 16,-21 20-1,-1 12-15,-11 21 16,-32 1-16,-22-1 16,-11-21-16,-22-22 15,-10-11 1,-33 1-16,-33-23 16,-11-20-16,1-33 15,21-22 1,0-11-16,11-21 15,0 0-15</inkml:trace>
  <inkml:trace contextRef="#ctx0" brushRef="#br0" timeOffset="2281.34">10077 3193 0,'-21'-11'0,"10"11"15,0 0-15,-33 0 16,-32 11 0,-22 11-16,11 10 15,11 11-15,11 0 16,10 11-1,1 11-15,32 10 16,22 1-16,11-11 16,32-1-16,44 12 15,66-1 1,10-31-16,22-23 16,0-42-16</inkml:trace>
  <inkml:trace contextRef="#ctx0" brushRef="#br0" timeOffset="2532.44">11405 3290 0,'33'-11'15,"-33"11"-15,43-11 16,77 1-16,87-12 16,21 1-1,-32-12-15,11-21 16,-22 0-16,-33-10 16,-21 10-16</inkml:trace>
  <inkml:trace contextRef="#ctx0" brushRef="#br0" timeOffset="2781.36">12145 2578 0,'-33'0'16,"22"0"-16,1 0 15,-1 11 1,11 43-16,11 54 16,32 32-16,12 22 15,10 0-15,11 21 16,-11-21 0,1-11-16,10-11 15</inkml:trace>
  <inkml:trace contextRef="#ctx0" brushRef="#br0" timeOffset="3380.97">14300 2082 0,'11'11'16,"-11"-11"-16,0 10 15,11 44 1,21 76-16,1 42 15,-1 44-15,-21 0 16,0-22 0,-11-11-16,0-42 15,-11-23-15,0-53 16,11-22-16,0-21 16,0-22-1,0 0-15,0-11 16,33-43-16,22-43 15,10-22-15,0 11 16,11 11 0,11 22-16,11 10 15,0 33-15,-11 43 16,-21 21 0,-12 22-16,11 65 15,-32 10-15,-33-10 16,-33-33-1,-10-21-15,-23-11 16,-42 0-16,-12-33 16,11-21-16,11-32 15,0-33 1,22-10-16</inkml:trace>
  <inkml:trace contextRef="#ctx0" brushRef="#br0" timeOffset="3570.32">15693 1952 0,'0'22'16,"0"-22"-16,0 11 15,11 43 1,21 97-16,12 43 15,-12 11-15</inkml:trace>
  <inkml:trace contextRef="#ctx0" brushRef="#br0" timeOffset="4129.46">17586 3333 0,'-11'-43'15,"11"32"-15,0 0 16,-10-21 0,-1 0-16,-11-22 15,-22 0-15,-32 0 16,-44 0-16,12 32 15,10 22 1,11 22-16,21 21 16,1 33-16,11 53 15,21 1-15,22-12 16,22-31 0,11-34-16,0-31 15,21-11-15,22-33 16,22-64-1,44-76-15,32-86 16,-32-43-16,-33 53 16,-33 23-16,-11 31 15,-21 44 1,-22 65-16,-11 31 16,0 34-16,-11 10 15,0 21-15,-21 98 16,10 86-1,11 21-15,22 33 16,0-21-16,21 20 16,12-53-1,10-10-15,1-44 16</inkml:trace>
  <inkml:trace contextRef="#ctx0" brushRef="#br0" timeOffset="4397.31">19164 3366 0,'22'0'0,"-22"0"15,33 0 1,86 0-16,56 0 16,42-11-16,1-22 15,-33 1-15,-11-22 16,-22 0 0,-21 11-16</inkml:trace>
  <inkml:trace contextRef="#ctx0" brushRef="#br0" timeOffset="4612.32">19828 2815 0,'0'22'0,"0"-22"16,0 22-1,11 75-15,33 75 16,32 55-16,11 10 16,-11-21-1,0-33-15</inkml:trace>
  <inkml:trace contextRef="#ctx0" brushRef="#br0" timeOffset="4964.26">22864 2783 0,'-11'-11'16,"1"11"0,-1 0-16,-11 0 15,-32 0-15,-23 11 16,-31 11 0,-12 21-16,0 22 15,33-1-15,0 23 16,22 42-1,21 0-15,44 1 16,33-22-16,21-33 16</inkml:trace>
  <inkml:trace contextRef="#ctx0" brushRef="#br0" timeOffset="5196.01">23974 1996 0,'11'21'16,"-11"-21"-16,0 33 15,22 96 1,11 76-16,-1 32 15</inkml:trace>
  <inkml:trace contextRef="#ctx0" brushRef="#br0" timeOffset="5745.09">25259 3128 0,'-11'-32'0,"0"21"15,-11-21-15,-22-22 16,-32-11-16,-43 0 16,-45 11-1,1 44-15,22 20 16,32 23-16,22 21 15,11 10 1,-1 55-16,34 0 16,32-22-16,22-11 15,11-21-15,10-33 16,34-10 0,64-55-16,33-64 15,12-54-15,-12-21 16,22-55-16,-22-10 15,-54 21 1,-33 22-16,-22 32 16,-32 22-16,-22 43 15,-22 21 1,1 22-16,-1 33 16,-11 10-16,1 22 15,-12 32-15,-32 119 16,11 107-1,43 34-15,11 31 16,11 0 0,11-10-16,11-44 15,-1-21-15,1-54 16</inkml:trace>
  <inkml:trace contextRef="#ctx0" brushRef="#br0" timeOffset="6444.08">23071 3042 0,'0'-22'16,"0"12"-16,0-1 15,0 0-15,0 0 16,-11-10-1,0-1-15,-10 1 16,-23-12-16,-32 1 16,0 10-1,-22 11-15,11 11 16,-22 33-16,-11 32 16,22 10-16,-11 44 15,11 21 1,22 11-16,22 0 15,21-22-15,22 1 16,22-44 0,11 0-16,22-32 15,43 0-15,54-21 16,33-44-16,55-54 16,-1-21-1,-32-11-15,11 0 16,-33 0-16,-33 10 15</inkml:trace>
  <inkml:trace contextRef="#ctx0" brushRef="#br0" timeOffset="39896.51">1360 5706 0,'0'-10'0,"0"10"0,0-11 16,0 0-16,0 0 15,0 0-15,0 1 16,11-12 0,22-10-16,-22-11 15,11-22-15,-1-11 16,-10 1-1,0-11-15,0-1 16,-11 1-16,-11 21 16,-11 22-16,1 11 15,-12 10 1,-43 22-16,10 22 16,1 21-16,0 11 15,-11 43-15,10 32 16,34 12-1,10 10-15,22 10 16,22 12-16,-1 0 16,34 21-1,10-11-15,22 0 16,0 12-16,0-12 16,-10 11-16,-1 11 15,0-21 1,-22-12-16,1-10 15,-23-22-15,1-10 16,-11-33 0,-11-11-16,0-21 15,-11-11-15,0-22 16,0-10-16,-11-12 16</inkml:trace>
  <inkml:trace contextRef="#ctx0" brushRef="#br0" timeOffset="40579.36">740 6785 0,'0'0'0,"-11"0"16,11 0-16,0 0 15,0 0-15,0 0 16,11 11 0,33 0-16,10-1 15,66-10-15,21 0 16,22-10-16,1-1 16,-1-11-1,0 1-15,-21-1 16,-12-10-16,1-11 15,-22-1-15</inkml:trace>
  <inkml:trace contextRef="#ctx0" brushRef="#br0" timeOffset="46506.64">2742 7713 0,'-10'-22'0,"-1"11"0,0 1 0,0-1 16,-11-11-1,0-10-15,-10 10 16,-1 1-16,-21 10 15,-1 11-15,1 11 16,-1 10 0,12 12-16,-1 10 15,1 11-15,-1 10 16,23 1-16,10 0 16,11 0-1,0-1-15,11-20 16,10-12-16,1-11 15,22 1-15,10-11 16,11-22 0,1-11-16,-12-21 15,0-11-15,-10-10 16,10-12-16,-10-10 16,-1 0-1,-10-1-15,-11 12 16,-11 21-16,0 11 15,-11 10-15,0 12 16,0 10 0,0 0-16,0 11 15,0 0-15,0 33 16,0 20-16,0 12 16,0 21-1,0 1-15,10 10 16,1 32-16,11-10 15,11-22-15,-1-11 16,12 1 0,-1-23-16,-10-10 15,0-21-15,-1-12 16,1-10-16</inkml:trace>
  <inkml:trace contextRef="#ctx0" brushRef="#br0" timeOffset="47155.81">3940 6030 0,'-22'0'16,"11"0"-16,0 0 15,0 0-15,0 0 16,0 0-16,11 0 15,0 0 1,22 11-16,54 10 16,44 1-16,11-22 15,-12 0-15,1 11 16,0-1 0,-11 1-16,-22 0 15</inkml:trace>
  <inkml:trace contextRef="#ctx0" brushRef="#br0" timeOffset="47488.66">4016 6936 0,'-11'0'16,"0"0"0,11 0-16,0 0 15,0 0-15,22 11 16,43 10-16,55 1 15,10-11 1,1-11-16,21-11 16,-21 11-16,-1-11 15</inkml:trace>
  <inkml:trace contextRef="#ctx0" brushRef="#br0" timeOffset="56071.94">6573 5598 0,'0'11'0,"33"281"16,-22-163-16,0 33 15,10-11-15,-10 11 16,0-22-16,0-11 16,0-32-1,-11-21-15,0-11 16,0-22-16,-11-22 16,0-10-16,0-11 15,0 0 1,11-11-16,0-10 15,0-33-15,11-22 16,11-21-16,21 0 16,12 11-1,10 10-15,22 12 16,0 10-16,-11 43 16,-10 22-16,-1 21 15,-11 22 1,1 43-16,-12 11 15,-21-11-15,-22 0 16,-32-11 0,-12-21-16,-10 0 15,-44 0-15,-22-1 16,0-10-16,11-32 16,11-11-1,22-11-15,11-22 16,11-10-16,21-12 15,0-31-15</inkml:trace>
  <inkml:trace contextRef="#ctx0" brushRef="#br0" timeOffset="56515.37">9043 6267 0,'-10'-10'15,"-1"-1"-15,0 11 16,0-11-16,-11 11 15,-43 0-15,-33 11 16,-33 10 0,1 12-16,21 10 15,0 11-15,22 0 16,22 0-16,-1 32 16,34 0-1,43 44-15,32-12 16,22-21-16,23 0 15,42 1 1,33-12-16,1-32 16,-12-33-16,22-21 15,-11-21-15,-32-12 16,0-10-16,-1-11 16</inkml:trace>
  <inkml:trace contextRef="#ctx0" brushRef="#br0" timeOffset="56913.35">10513 6332 0,'0'0'15,"0"0"-15,0 0 16,21 0-16,56 11 15,86 10 1,22-10-16,11-32 16,21-1-16,-21 0 15,-22 12-15,0-1 16,-21 11 0,-23 0-16,-32 11 15</inkml:trace>
  <inkml:trace contextRef="#ctx0" brushRef="#br0" timeOffset="57229.4">11198 5501 0,'0'0'16,"0"0"-16,-11 0 15,11 11-15,0 11 16,0 42 0,11 44-16,22 22 15,-1 32-15,12 21 16,0 11-16,10 22 15,0-11 1,1-11-16,-1-11 16,-10-21-16</inkml:trace>
  <inkml:trace contextRef="#ctx0" brushRef="#br0" timeOffset="57814.44">13146 5685 0,'0'0'0,"0"0"16,0 0-1,11 11-15,11 32 16,21 54-16,12 43 16,-12 33-16,-10-1 15,0 1 1,-12-11-16,-21-1 16,0-31-16,-11-33 15,1-22-15,-1-31 16,0-23-1,11-10 17,0-22-32,11-21 15,32-33-15,33-32 16,22 0 0,33 11-16,-11 32 15,-22 32-15,-11 44 16,-11 21-1,-22 22-15,1 32 16,-23 11-16,-21-11 16,-22-33-16,-10-10 15,-12-21 1,0-23-16,-32 1 16,-22-32-16,-11-23 15,11-31 1,0-33-16,22-54 15,21-43-15</inkml:trace>
  <inkml:trace contextRef="#ctx0" brushRef="#br0" timeOffset="58012.21">14724 5178 0,'0'0'0,"0"0"16,0 0 0,11 11-16,22 43 15,32 75-15,22 65 16,-22 0-16</inkml:trace>
  <inkml:trace contextRef="#ctx0" brushRef="#br0" timeOffset="58570.55">16400 7098 0,'0'-32'0,"0"21"16,0-11-16,0-21 15,0-22 1,0-10-16,-22-11 16,-21-1-16,-23 12 15,-42-1 1,-12 22-16,11 33 16,11 31-16,33 23 15,10 21-15,1 64 16,32 23-1,44-12-15,11-21 16,21-22-16,11-32 16,33-11-16,22-43 15,-11-43 1,-11-43-16,0-44 16,0-42-16,-22-22 15,-22 10 1,-32 1-16,-22 21 15,-11 22-15,-11 54 16,1 21 0,-1 33-16,11 21 15,0 11-15,0 32 16,11 87-16,33 96 16,43 44-1,11 11-15,0-11 16,0-43-16,0-22 15,0-43-15</inkml:trace>
  <inkml:trace contextRef="#ctx0" brushRef="#br0" timeOffset="58830.27">18500 6904 0,'33'0'15,"-33"-11"-15,44 11 16,108 0 0,76-11-16,66-10 15,-54-12-15,32-21 16,-55 0-1,-21-21-15,-43 10 16,-34 0-16</inkml:trace>
  <inkml:trace contextRef="#ctx0" brushRef="#br0" timeOffset="59061.94">19132 6310 0,'-11'0'15,"0"0"-15,0 11 16,11 32-16,11 87 16,32 86-16,34 53 15,21 22 1,-1-53-16</inkml:trace>
  <inkml:trace contextRef="#ctx0" brushRef="#br0" timeOffset="59627.63">22288 6397 0,'-11'-11'0,"0"0"16,0 0-1,0 1-15,-11-1 16,-32 0-16,-44-11 16,-54 22-1,-1 22-15,12 10 16,32 12-16,22 9 16,22 12-16,10 32 15,44 33 1,33-12-16,32-21 15,33-10-15,66 10 16,10-32-16,22-33 16,11-43-1,-11-32-15,-11-33 16</inkml:trace>
  <inkml:trace contextRef="#ctx0" brushRef="#br0" timeOffset="59793.34">23191 5652 0,'0'44'0,"0"-34"15,0 44-15,0 97 16</inkml:trace>
  <inkml:trace contextRef="#ctx0" brushRef="#br0" timeOffset="60343.86">24704 6893 0,'10'-32'16,"-10"21"-16,0 0 16,0-21-16,-10-33 15,-23-11 1,-22 1-16,-10 10 16,-33 0-16,11 12 15,0 31-15,11 22 16,0 11-1,0 21-15,10 11 16,12 22-16,10 21 16,33-21-1,22-11-15,11-22 16,22-10-16,32-33 16,22-43-16,0-43 15,21-54 1,12-54-16,-22 0 15,-33 0-15,-32 22 16,-23 10 0,-10 1-16,-11 31 15,0 44-15,0 33 16,-11 31-16,0 22 16,1 11-1,-1 44-15,-22 128 16,-11 130-16,23 65 15,21 64-15,21 1 16,1 32 0</inkml:trace>
  <inkml:trace contextRef="#ctx0" brushRef="#br0" timeOffset="84608.78">21101 12923 0,'-11'0'16,"11"-11"-16,-10 0 15,-1 1-15,0-1 16,0 0-1,-11-11-15,-10-10 32,-186-119-17</inkml:trace>
  <inkml:trace contextRef="#ctx0" brushRef="#br0" timeOffset="91714.34">11155 16289 0,'0'0'15,"0"0"1,0-11-16,11 11 15,43-11-15,77-21 16,32-12-16,22-10 16</inkml:trace>
  <inkml:trace contextRef="#ctx0" brushRef="#br0" timeOffset="-167059.74">805 9385 0,'0'-22'0,"0"11"0,0 1 16,0-1-16,0-11 16,0 1-16,0-12 15,0 1 1,22 0-16,11-1 15,43-10-15,0 0 16,22 0 0,43 10-16,-21 1 15,33 0-15,21 10 16,0-10 0,0-1-16,22 1 15,11 0-15,-22-1 16,32-10-1,-10 11-15,0-1 16,21 1-16,-10 11 16,21 21-16,-10 0 15,-1 0-15,12 10 16,-12 1 0,12 11-16,-1-1 15,22 1-15,-21-11 16,21 10-16,0 1 15,0-11 1,1 10-16,-1-10 16,22 10-16,-11-10 15,11 0 1,-11 0-16,32 0 16,-10-11-16,11 0 15,-11 0 1,32 0-16,-32-11 15,33 0-15,-23 0 16,34 0-16,-1 11 16,-10-21-1,21 10-15,-11 0 16,1-10-16,10 10 16,0-11-1,0 1-15,1-12 16,-1 12-16,33-1 15,-44 1-15,66-1 16,-33 11 0,0-10-1,32-1-15,-21 11 16,0-21-16,22 21 0,-1-10 16,1-1-1,-22 1-15,33 10 16,-34 11-16,1 0 15,33 0 1,-33 11-16,0 10 16,21 1-16,-21-1 15,-11 1-15,33-1 16,-22-10 0,0 0-16,0 0 15,32 10-15,-43-10 16,33 11-16</inkml:trace>
  <inkml:trace contextRef="#ctx0" brushRef="#br0" timeOffset="-153721.42">3504 10496 0,'0'-11'0,"0"0"15,0 0-15,0-10 16,11-33-1,22-65-15,21-42 16,1-23-16,-23 1 16,-21 21-16,-11 22 15,-33 10 1,-21 33-16,0 32 16,10 22-16,-10 11 15,10 21 1,11 11-16,1 33 15,-12 53-15,23 54 16,10 65-16,11 32 16,21 33-1,12 10-15,21 22 16,23 1-16,-1 20 16,0-21-16,-22 22 15,-10-55 1,-1 1-16,-21-11 15,-11-65-15,0-10 16,-11-23 0,0-31-16,0-33 15,0-22-15,0-21 16,-11-32-16,0-22 16</inkml:trace>
  <inkml:trace contextRef="#ctx0" brushRef="#br0" timeOffset="-153477.31">2644 11715 0,'-10'-11'0,"10"11"16,0-11-16,0 0 15,32-10 1,99-44-16,43-21 16,22-11-16,21 0 15,-21 21 1,-22 22-16,1 11 16</inkml:trace>
  <inkml:trace contextRef="#ctx0" brushRef="#br0" timeOffset="-152972.08">5354 12125 0,'-11'-11'15,"11"0"-15,-11 0 16,1 1-16,-1-1 16,-11-11-1,-22-10-15,-21-11 16,-11-11 0,0 0-16,-22 11 15,22 21-15,-1 22 16,12 11-16,22 10 15,10 33-15,11 33 16,33-12 0,22-10-16,-1-11 15,12-22-15,10-10 16,12-11-16,-12-22 16,-10-22-1,-1-10-15,-10-11 16,-11 11-1,-1 0-15,-10 21 16,0 12-16,22 10 16,21 32-16,22 22 15,11 32-15,22 22 16,22-11 0,-1-10-16</inkml:trace>
  <inkml:trace contextRef="#ctx0" brushRef="#br0" timeOffset="-152490.03">6323 10097 0,'54'11'0,"-54"-11"15,44 10-15,86 44 16,66 65-16,0 21 16,-22 43-1,-11 76-15,-43 43 16,-76 22-16,-66 0 15,-54-1-15,-66 1 16,-43-22 0,-32-11-16,-34-21 15,-21-22-15,-32-11 16,-1-64-16</inkml:trace>
  <inkml:trace contextRef="#ctx0" brushRef="#br0" timeOffset="-152106.49">1970 9741 0,'-33'-22'16,"22"11"-16,-11 1 15,-10 10 1,-23 32-16,-21 54 16,-43 119-1,10 76-15,33 64 16,43 22-16,33 10 15,33-32-15,54 1 16,65-77-16,44-10 16,87-32-1,43-44-15,55-54 16,22-53-16,-22-54 16</inkml:trace>
  <inkml:trace contextRef="#ctx0" brushRef="#br0" timeOffset="-151322.16">8565 11467 0,'-22'-11'16,"11"0"-16,0 0 16,0 11-16,0 0 15,0 0 1,1 0-16,-1 0 16,0 0-16,0 11 15,0 21-15,11 33 16,0 21-1,0 22-15,0 33 16,11 10-16,0 0 16,0-22-1,-11 1-15,0-23 16,0-20-16,0-23 16,0-20-1,-11-12-15,0-11 16,0-21-16</inkml:trace>
  <inkml:trace contextRef="#ctx0" brushRef="#br0" timeOffset="-150891.12">8271 12438 0,'-11'-11'15,"11"0"1,-11 0-16,11 0 16,0 1-16,0-1 15,11 0-15,22-11 16,54-21 0,43-11-16,1 11 15,-12 11-15,-21 10 16,-10 11-1,-1 11-15,0 22 16,-22 0-16,-11-1 16,-21 12-16,0 20 15,-22 12 1,-44 32-16,-32 11 16,-12-11-16,-10 0 15,0-10 1,0-12-16,-11-10 15,0-11-15,22-33 16,11-10-16,0-22 16,10-10-16</inkml:trace>
  <inkml:trace contextRef="#ctx0" brushRef="#br0" timeOffset="-150041.35">10415 10528 0,'0'0'0,"0"-11"15,0 1-15,0-1 16,11 0 0,32 0-16,44-10 15,76-1-15,22 1 16,11-1-16,22 11 16,-22 11-1,-33 0-15,-21 11 16,-23 11-16</inkml:trace>
  <inkml:trace contextRef="#ctx0" brushRef="#br0" timeOffset="-149823.96">10883 11208 0,'10'0'16,"-10"0"-16,11 0 15,44-11 1,75 0-16,77-10 16,22-12-16,10 1 15,-10-11-15,-33 10 16</inkml:trace>
  <inkml:trace contextRef="#ctx0" brushRef="#br0" timeOffset="-147604.08">15062 10970 0,'-11'-32'16,"0"21"-16,0 1 31,0-12-15,-22-10-16,-10-22 15,-12-11 1,-32-11-16,-32 1 15,-45 10-15,12 44 16,0 42-16,10 33 16,1 43-1,10 43-15,1 55 16,32 20-16,43-10 16,44-21-1,11-12-15,22-10 16,43-22-16,22-10 15,0-44-15,44 11 16,43-21 0,22-33-16,-11-32 15,22-55-15,0-20 16,-11-33-16,21-22 16</inkml:trace>
  <inkml:trace contextRef="#ctx0" brushRef="#br0" timeOffset="-146779.24">16204 11510 0,'11'0'15,"-11"0"-15,0 0 16,0-11-16,11 0 15,11 0-15,10 1 16,23-12 0,32 1-16,43-12 15,1 12-15,32-1 16,44 0 0,0 1-16,0-1 15,10 12-15,-10 10 16,-22 0-16,0 0 15,-33 0 1,-21 0-16</inkml:trace>
  <inkml:trace contextRef="#ctx0" brushRef="#br0" timeOffset="-146046.05">17107 10496 0,'0'0'0,"0"0"16,0 0-16,0 21 16,0 44-16,0 97 15,11 32-15,11 33 16,0-12 0,0 1-16,-1-11 15,1-11-15,-11-21 16,0-11-1,11-33-15,-11-21 16</inkml:trace>
  <inkml:trace contextRef="#ctx0" brushRef="#br0" timeOffset="-145226.65">21395 10809 0,'-11'-22'0,"0"11"16,1 1-16,-1-1 15,-33-11 1,-32-10-16,-44-1 16,-32 23-16,-55 10 15,11 32-15,22 11 16,11 33 0,11 21-16,32 0 15,11 32-15,44 33 16,43 0-1,44-22-15,43-21 16,22-22-16,65 11 16,55-11-16,22-32 15,-12-44 1,45-42-16,-45-23 16,44-42-16</inkml:trace>
  <inkml:trace contextRef="#ctx0" brushRef="#br0" timeOffset="-144964.12">22353 9579 0,'-11'22'0,"0"-22"16,0 53-1,-11 88-15,-21 128 16,10-10-16,-10 22 16,21-55-16</inkml:trace>
  <inkml:trace contextRef="#ctx0" brushRef="#br0" timeOffset="-144413.75">24094 11111 0,'11'-22'15,"-11"11"1,-11 1-16,0-23 16,-11 1-16,-10-11 15,-1 10-15,-32-10 16,-11 11 0,-11 10 15,-77 65-31,23 33 15,32 32-15,22 32 16,33-11 0,43-10-16,32-54 15,12-33-15,54-10 16,11-44 0,11-53-16,11-66 15,43-107-15,-33-21 16,-32-1-1,-32 22-15,-34 0 16,-21 32-16,-11 22 16,-11 54-16,-10 43 15,10 43 1,0 32-16,-11 22 16,-21 54-16,-23 162 15,23 150-15,64 34 16,56 63-1,42 34-15,1 20 16</inkml:trace>
  <inkml:trace contextRef="#ctx0" brushRef="#br0" timeOffset="-140646.4">5398 13915 0,'-22'-10'0,"11"-1"0,0 0 16,-11-11-1,-10-21-15,-12-11 16,1-10-16,-1-1 16,-10 11-1,-1 11-15,-10 0 16,-33 10-16,-22 44 15,23 54-15,-1 32 16,-11 86 0,33 76-16,43-22 15,33 44-15,11-1 16,11 1-16,-1-22 16,1-33-1,0-21-15,-11-11 16,-11-43-16,11-21 15,-11-33 1,0-22-16,0-10 16,0-22-16</inkml:trace>
  <inkml:trace contextRef="#ctx0" brushRef="#br0" timeOffset="-140384.52">3482 15544 0,'0'0'16,"0"0"-16,0 0 15,22-11 1,54 1-16,88-23 15,64-10-15,1-11 16,54 0-16,-55 0 16,12-10-1,-23 10-15</inkml:trace>
  <inkml:trace contextRef="#ctx0" brushRef="#br0" timeOffset="-139850.28">6247 15404 0,'-33'-11'16,"22"0"-16,-11 1 16,-43-12-16,-55 0 15,-10-10-15,32 21 16,11 1 0,21 10-16,12 10 15,10 23-15,1 31 16,21 23-1,22-1-15,22 0 16,0-21-16,10-11 16,1-22-16,32 1 15,11-33 1,1-11-16,-12-21 16,-11-12-16,-10 1 15,-11 0 1,-12 0-16,-10 21 15,0 1-15,11 10 16,0 11-16,10 0 16,23 11-1,32 10-15,11 1 16,11-22-16,-1-22 16</inkml:trace>
  <inkml:trace contextRef="#ctx0" brushRef="#br0" timeOffset="-139602.28">6649 14239 0,'11'0'15,"-11"0"-15,11 0 16,43 11-16,88 53 15,54 34 1,32 31-16,-32 33 16,-22 43-16,-10 54 15,-66-22-15,-66 22 16,-64-22 0,-45 0-16</inkml:trace>
  <inkml:trace contextRef="#ctx0" brushRef="#br0" timeOffset="-139233.36">2775 14347 0,'-54'-22'0,"43"11"16,-22 11-16,-32 11 16,-33 22-16,-11 42 15,-11 55 1,1 107-16,64 43 15,55 1-15,66 10 16,53 11 0,44-32-16,33-11 15,11-54-15,76 0 16,22-54-16,32-65 16</inkml:trace>
  <inkml:trace contextRef="#ctx0" brushRef="#br0" timeOffset="-138603.06">8913 14617 0,'-11'-11'0,"11"11"16,0 0-16,-11 0 15,11 0-15,0 0 16,0 54-16,22 75 15,11 54 1,-1 55-16,1-22 16,-11 10-16,-1-43 15,-10-21 1,0-43-16,-11-33 16,0-43-16,-11-21 15,0-11-15,0-11 16,11-22-1,0-53-15,22-66 16,22 12-16,10 21 16,11 22-1,23 10-15,20 22 16,1 33-16,-22 32 16,0 21-16,-32 11 15,-23 0 1,1 22-16,-33 0 15,-22-1-15,-32 1 16,-11-11 0,-33 11-16,-44-11 15,1-22-15,10-32 16,33-32-16,22-11 16</inkml:trace>
  <inkml:trace contextRef="#ctx0" brushRef="#br0" timeOffset="-138386.05">9348 14131 0,'0'0'15,"0"0"-15,0 0 16,0 0-16,11 22 15,22 64 1,32 76-16,11 64 16,11 12-16,11-1 15</inkml:trace>
  <inkml:trace contextRef="#ctx0" brushRef="#br0" timeOffset="-137769.92">12145 14336 0,'0'0'16,"0"0"0,0 0-16,11 0 15,43 0-15,77-11 16,76 0-1,-11-10-15,32-1 16,-32 12-16,-33-1 16,-32 11-16</inkml:trace>
  <inkml:trace contextRef="#ctx0" brushRef="#br0" timeOffset="-137514.05">12504 15307 0,'0'-11'16,"0"0"-16,0 1 15,22-1 1,43-22-16,66-10 15,76-22 1,-1 12-16,1-1 16,11 0-16,-12 11 15</inkml:trace>
  <inkml:trace contextRef="#ctx0" brushRef="#br0" timeOffset="-135905.28">17423 14854 0,'0'-11'16,"0"0"-16,-11 0 16,0 1-16,0-1 15,1-11 1,-23-10-16,-22-22 15,-42-21-15,-56-1 16,-54 22 0,1 54-16,21 32 15,43 22-15,22 33 16,12 42 0,31 65-16,45 0 15,54-10-15,32-33 16,22-22-16,0-42 15,66-12 1,32-43-16,-11-42 16,0-55-16,1-54 15,-1-75-15,11-108 16,-22-32 0,-43 32-16,-44 21 15,-32 55-15,-22-1 16,-22 44-1,-22 43-15,-10 42 16,-11 34-16,-1 21 16,-32 10-16,0 33 15,0 33 1,11 53-16,-11 119 16,54 54-16,66 43 15,43 21 1,33 23-16,21-1 15,23-11-15,-1-53 16,-21-23-16</inkml:trace>
  <inkml:trace contextRef="#ctx0" brushRef="#br0" timeOffset="-135629.28">19698 15490 0,'21'-11'0,"-21"1"16,66-12-16,108-21 15,109-11 1,-11 0-16,-33-11 16,-10 22-16,-23 0 15,-64 0-15</inkml:trace>
  <inkml:trace contextRef="#ctx0" brushRef="#br0" timeOffset="-135373.04">20448 15091 0,'0'11'16,"0"-11"-16,0 0 15,11 21-15,33 77 16,32 63-16,22 23 16,0 10-16,0 0 15,11-21 1</inkml:trace>
  <inkml:trace contextRef="#ctx0" brushRef="#br0" timeOffset="-134939.71">23191 15059 0,'0'-22'0,"0"11"16,0 1 0,0-23-16,-11-21 15,0-10-15,-22-1 16,-10 0 0,-22 11-16,-33 11 15,-22 32-15,22 33 16,11 43-16,0 53 15,22 55 1,43 21-16,54 0 16,34-21-16,32-22 15,21-33-15,45 1 16,32-33 0,21-42-16,-10-55 15,11-54-15,-23-64 16</inkml:trace>
  <inkml:trace contextRef="#ctx0" brushRef="#br0" timeOffset="-134739.21">24519 13441 0,'0'11'0,"0"-11"16,0 10-16,10 66 16,34 129-1,21 118-15,-10 1 16,-1 0-16</inkml:trace>
  <inkml:trace contextRef="#ctx0" brushRef="#br0" timeOffset="-134133.21">26227 14886 0,'-11'-32'16,"0"21"-16,0 0 15,-10-21-15,-23-11 16,-54-33 0,-65 1-16,0 32 15,21 43-15,44 21 16,33 22 0,0 33-16,10 53 15,34 1-15,21 10 16,21 11-16,34-22 15,10-21 1,11-32-16,55-12 16,21-64-16,0-64 15,1-55 1,-1-53-16,22-77 16,-54-20-16,-44-12 15,-43 1-15,-33-22 16,-44-11-1,-32 11-15,-33 21 16,11 44-16,11 54 16,11 53-16,33 55 15,10 42 1,0 12-16,1 32 16,-23 64-16,-10 119 15,21 98 1,34 10-16,31 64 15,23 1-15,43 43 16,22 32-16,21-10 16,23-22-1,-12-33-15</inkml:trace>
  <inkml:trace contextRef="#ctx0" brushRef="#br0" timeOffset="-133556.25">20427 14271 0,'-11'0'0,"11"0"16,-11 0-16,0 0 16,11 11-1,0 21-15,0 33 16,11 21-16,11 44 16,21 21-16,33 32 15,11 33 1,11 11-16</inkml:trace>
  <inkml:trace contextRef="#ctx0" brushRef="#br0" timeOffset="-101354.3">958 9913 0,'-11'-10'0,"0"-1"0,0 0 16,-11 0 0,11 0-16,-10 11 15,-1 0-15,-11 0 16,11 0-1,1 11-15,-23 22 16,11 20-16,1 55 16,-1 54-16,1 43 15,32 32 1,0 33-16,21 21 16,12 33-16,0-22 15,21 22 1,22-1-16,-11-42 15,23-12-15,9-31 16,23-23-16,22-42 16,10-22-1,77 11-15,10-54 16,55-44-16,11-53 16</inkml:trace>
  <inkml:trace contextRef="#ctx0" brushRef="#br0" timeOffset="-100504.58">7400 9115 0,'0'0'16,"0"-11"-1,0 1-15,0-1 16,0 11-16,22 0 16,21 0-16,34 0 15,10 11 1,22 10-16,21 22 15,22 11-15,-21 22 16,0 10 0,-23 22-16,23 43 15,11 32-15,-23 11 16,-10 33-16,-22-11 16,-11 21-1,-21-10-15,-12 10 16,-10 22-16,-11-33 15,10 33 1,1-22-16,11 1 16,-12-1-16,-10 0 15,0 1-15,-11-33 16,-11 0 0,-22-33-16,-11 1 15,-21-33-15,-22 0 16,-11 1-16,-1-12 15,-20 0 1,-1-21-16,-33 11 16,23-11-16,-12-11 15</inkml:trace>
  <inkml:trace contextRef="#ctx0" brushRef="#br0" timeOffset="-98341.28">10567 12297 0,'-11'-11'16,"0"1"-16,0-1 15,0 0-15,-10 0 16,-34 1 0,-21 10-16,0 0 15,0 10-15,10 23 16,12 10-16,0 22 16,-12 53-1,34 1-15,10 10 16,33-10-16,11-22 15,21 11 1,12-22-16,32-10 16,65-1-16,11-32 15,0-43-15,22-21 16,-10-44 0,-12-10-16,11-22 15</inkml:trace>
  <inkml:trace contextRef="#ctx0" brushRef="#br0" timeOffset="-95573.85">25008 10625 0,'0'0'0,"0"0"0,0 0 0,0 0 15,0 0-15,11 0 16,33-11 0,32-10-16,22-11 15,21-12-15,23 1 16,-1 0 0,-10 0-16,-11 11 15</inkml:trace>
  <inkml:trace contextRef="#ctx0" brushRef="#br0" timeOffset="-95310.27">25389 11251 0,'0'0'16,"0"0"-16,0 0 15,0-11 1,11 0-16,43-21 16,66-44-16,11-21 15,-1 11 1,1 0-16,-1 10 15</inkml:trace>
  <inkml:trace contextRef="#ctx0" brushRef="#br0" timeOffset="-93478.81">27207 9590 0,'0'21'0,"0"-21"16,0 11-16,0 54 15,0 64-15,10 55 16,-10 31 0,0 12-16,0-11 15,0 10-15,11-21 16,0 0-16,11-22 16</inkml:trace>
  <inkml:trace contextRef="#ctx0" brushRef="#br0" timeOffset="-89782.31">1175 14487 0,'-43'-11'0,"-110"-21"0,77 32 0,0 0 16,22 21-16,-12 12 15,12 86 1,21 85-16,44 66 16,44 21-16,53 11 15,1 22 1,22-22-16,32-11 16,-11-75-16,23-22 15,31-21-15,34-33 16,43-43-16,0-64 15,54-66 1,33-53-16</inkml:trace>
  <inkml:trace contextRef="#ctx0" brushRef="#br0" timeOffset="-89115.91">9664 13538 0,'0'0'0,"0"0"16,0 0-1,11 0-15,32 21 16,22 23-16,12 20 16,10 33-16,22 44 15,10 42 1,-21 22-16,-11 21 16,-11 33-16,-32-21 15,-33 42-15,-33-10 16,-32-33-1,-23 22-15,-10-32 16,-21-1-16,-1-32 16,-11-21-16,11-33 15,0 0 1,22-32-16</inkml:trace>
  <inkml:trace contextRef="#ctx0" brushRef="#br0" timeOffset="-88331.23">11797 15976 0,'-11'-11'16,"0"0"-16,0 11 15,0-11-15,0 1 16,0-1-16,-10 0 16,-12 11-1,-10-11-15,-12 11 16,-10 0-16,0 11 16,-1 21-16,12 22 15,-12 33 1,1 20-16,22 23 15,21 21-15,22-22 16,22 1 0,10-44-16,23-21 15,32 0-15,43-12 16,23-31-16,32-33 16,11-43-1,10-21-15,56-33 16</inkml:trace>
  <inkml:trace contextRef="#ctx0" brushRef="#br0" timeOffset="-83803.28">17390 16817 0,'-32'0'0,"21"-11"16,0 11-1,-11 0-15,11 0 16,0 0-16,11 0 16,11 11-16,55 11 15,97 10 1,33-10-16,21-12 15,12-20-15</inkml:trace>
  <inkml:trace contextRef="#ctx0" brushRef="#br0" timeOffset="-83554.64">18130 17993 0,'-21'0'16,"10"0"-16,0 0 15,0 0-15,0 0 16,0 0 0,11 0-16,44 0 15,86 11-15,77-11 16,65-22-16,22-21 15</inkml:trace>
  <inkml:trace contextRef="#ctx0" brushRef="#br0" timeOffset="-83021.58">21896 17421 0,'-11'-11'0,"0"1"15,0-1 1,-11 0-16,-32 0 16,-55 0-16,-76 11 15,-22 22 1,22 10-16,22 12 15,22 9-15,43 12 16,22 11-16,10 32 16,44 10-1,44-10-15,33-22 16,10-10-16,55-1 16,32-31-1,0-55-15,-21-43 16,-11-32-16,-12-55 15,12-85-15,-22-65 16,-33-1 0,-21 12-16,-33 10 15,-11 65-15,-22 33 16,-11 53-16,12 54 16,-1 44-1,0 21-15,-10 54 16,-23 183-16,33 108 15,55 54 1,65 11-16,54 22 16,55 10-16</inkml:trace>
  <inkml:trace contextRef="#ctx0" brushRef="#br0" timeOffset="179133.8">2046 9396 0,'11'0'0,"-11"-11"0,0 0 0,0-11 15,22-21-15,21-32 16,22-1 0,55-21-16,11 0 15,-1 11-15,23-11 16,10 10-16,-11 1 15,-10 11 1,-12 10-16,1-11 16,-1 12-16,-32 10 15,-11 0 1,-10 11-16</inkml:trace>
  <inkml:trace contextRef="#ctx0" brushRef="#br0" timeOffset="180800.49">5670 13419 0,'0'0'16,"0"-11"-16,0 11 15,22-10 1,32-1-16,33-11 16,33-10-16,-1-22 15,12-11-15,11 0 16</inkml:trace>
  <inkml:trace contextRef="#ctx0" brushRef="#br0" timeOffset="182487.71">8020 13764 0,'-32'0'15,"21"0"-15,0 0 16,0 0-1,0 0-15,0 0 16,1 0-16,-1 0 16,0 0-16,11 0 15,0 0 1,22 0-16,43 0 16,22-10-16,22-12 15,10 0-15,12 1 16,0-12-1,-12 12-15,-32-1 16,0 1-16,-32 10 16,-12 0-1,-10 0-15,-11 1 16,-11 10-16,-11 0 16,0 0-16,0 0 15,-11 0 1,-11 0-16,-11 0 15,-43 10-15,-33 12 16,1 0 0,10-1-16,0 1 15,21-1-15,12 1 16,11-11-16,10-1 16,12 1-1,10 0-15,0-11 16,11 0-16,0 0 15,11 0-15,0 0 16,11 0 0,11 0-16,21-11 15,12 0-15,-1-10 16,12-1 0,10 1-16,11-1 15,0 1-15,-22 10 16,-10 0-16,-23 0 15,-10 0 1,0 1-16,-11-1 16,0 0-16,-11 11 15</inkml:trace>
  <inkml:trace contextRef="#ctx0" brushRef="#br0" timeOffset="183946.93">12004 13031 0,'-22'21'0,"11"-21"15,-11 11-15</inkml:trace>
  <inkml:trace contextRef="#ctx0" brushRef="#br0" timeOffset="184493.14">10273 14012 0,'0'-10'16,"0"10"0,0-11-16,0 0 15,44-11-15,43-31 16,54-23-1,33 1-15,-10 10 16,-1 11-16,-33 11 16,1 10-16,-11 12 15,-33 21 1,-22 0-16,-21 0 16,-12 0-16,-10 0 15,-22 0 1,0 0-16,0 11 15,-22-1-15,-32 23 16,-44 21-16,-11 0 16,-22-11-1,-10 0-15,10 0 16,23-21-16,21-1 16,21-10-16,23 0 15,21-11 1,11 0-16,0 0 15,11-11-15,55-21 16,53-33-16,45-21 16,10-1-1,22 12-15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44:18.548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19872 15102 0,'-11'-22'0,"0"12"0,0-1 15,-11-11-15,-10-10 16,-34-22-16,-32-11 16,-10 11-16,-12 11 15,11 11 1,-11 21-16,-21 0 15,-1 11-15,12 22 16,-12-1-16,-10 12 16,0 10-1,10 0-15,11 0 16,-10 0-16,21-10 16,1-1-16,21-10 15,0-12 1,11 1-16,-11-11 15,11 0-15,10 0 16,23 0-16,11-11 16,10 1-1,0-1-15,11 0 16,12 0-16,-1 0 16,0 1-16,0-1 15,0 0 1,0 0-16,0 0 15,0 1-15,1-1 16,10 0-16</inkml:trace>
  <inkml:trace contextRef="#ctx0" brushRef="#br0" timeOffset="57246.47">4364 9245 0,'0'0'0,"0"0"16,0 0-16,0 0 15,0-11 1,0 11-16,11-11 15,11 0-15,21 0 16,33 11-16,22 0 16,0 0-1,0 0-15,11 11 16,22 11-16,-1-1 16,12-10-1,-1 0-15,11 0 16,12-1-16,-12-10 15,0-10-15,22-12 16,-10-10 0,-12-11-16,0-1 15,23 1-15,-12 11 16,-11-11-16,11 10 16,1-10-1,-23 11-15,-10 0 16,-22-1-16,10 1 15,-32 10 1,-11 11-16,-10 1 16</inkml:trace>
  <inkml:trace contextRef="#ctx0" brushRef="#br0" timeOffset="156111.75">4549 9471 0,'-11'0'0,"0"-11"0,11 11 0,0 0 15,0 0-15,0-11 16,0 1-16,33-1 15,54-11-15,43-21 16,45-32 0,20-12-16,1 12 15,-22-1 1,22 1-16,-43 21 16,-23 11-16,-32 10 15,-22 1-15,-32 10 16,-11 12-1,-23-1-15,-10 0 16,0 0-16,-10 11 16,-1 0-16,-44 11 15,-86 21 1,-12 1-16,-10 10 16,-11 0-16,0 0 15,33 0-15,21-10 16,22-1-1,33 1-15,21-12 16,11 1-16,12-1 16,10 1-16,22-11 15,21 10 1,88 12-16,43-23 16,11 1-1,33-11-15,11-11 16,-22-10-16,0-1 15,-1 11-15,-31 11 16</inkml:trace>
  <inkml:trace contextRef="#ctx0" brushRef="#br1" timeOffset="204082.56">4582 8791 0,'10'11'0,"-10"-11"0,0 0 16,0 0-16</inkml:trace>
  <inkml:trace contextRef="#ctx0" brushRef="#br1" timeOffset="206484.93">4048 9417 0,'-11'0'0,"1"0"16,-1 0-16,0-11 15,0 11-15,0 0 16,0 0-1,0-10-15,0-1 16</inkml:trace>
  <inkml:trace contextRef="#ctx0" brushRef="#br1" timeOffset="207791.1">4222 9050 0,'-10'0'15,"10"-10"-15,0 10 16,0 0-16,0 0 16,0 0-16,0 0 15,0 0 1,21 0-16,12-11 16,11 11-16,10 0 15,0 0-15,12 0 16,10 0-1,0 0-15,0 0 16,-11 0-16,1 0 16,-1 0-1,0 0-15,12 0 16,10 11-16,0-11 16,0 0-16,0 0 15,-11 0 1,-11 0-16,11 0 15,11 0-15,1 0 16,-1 0 0,-22 0-16,11 0 15,-11 0-15,12 0 16,10 10-16,11-10 16,0 0-1,-11 0-15,0 0 16,11 0-16,21-10 15,-10-1 1,-11 0-16,-11 0 16,0 0-16,0 1 15,0 10-15,22-11 16,-22 11 0,0 0-16,0 0 15,-11 0-15,12 0 16,20 0-16,-10 0 15,-11 11 1,11-11-16,-11 0 16,22 10-1,0-10-15,0 0 16,-11 0-16,0 0 16,0 0-16,32 0 15,-21 0-15,0 0 16,-11 0-1,0 0-15,22 0 16,-1 0 0,-10-10-16,-11 10 0,-11 0 15,22-11 1,11 11-16,-12-11 16,-10 0-16,-11 0 15,0 1 1,11-1-16,0 0 15,-11 11 17,22-11-32,-22 1 15,-21-1 1,-1 0-16,-11 0 16</inkml:trace>
  <inkml:trace contextRef="#ctx0" brushRef="#br1" timeOffset="210587">3417 10420 0,'0'0'16,"-11"-10"-16,0 10 16,11 0-16,-11-11 15,1 11-15,10 0 16,0 0-1,0 0-15,0 0 16,0 0-16,10 0 16,1 0-16,11 0 15,11 0 1,10 0-16,1 11 16,-1-11-16,12 10 15,-1-10-15,1 0 16,-1 0-1,0 0-15,12 0 16,21-10-16,0-1 16,0-11-16,0 1 15,-11 10 1,0-11-16,11 1 16,0-1-16,11 1 15,-11-1-15,1 11 16,-1 0-1,-11 1-15,11-1 16,11 0-16,0 0 16,-11 11-16,0 0 15,-11 0 1,11 11-16,11 0 16,0 0-16,-11-1 15,11-10-15,-11 11 16,22 0-1,0 0-15,0 0 16,-12-1-16,1-10 16,11 11-1,11-11-15,-11 0 16,0 0-16,-11 0 16,10 0-16,23 0 15,-11 0 1,-1-11-16,-10 1 15,11-1-15,10-11 16,-21 1-16,0-1 16,-11 0-16,-11 1 15,0-1 1,11 1-16,-11-1 16,-11 1-16,-21 10 15,-12-11 1,-10 11-16,0-10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04T17:45:41.58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2971 2201 0,'-33'21'0,"22"-21"0,-10 22 16,-23 53-1,-32 76-15,11 65 16,21 0-16,22 21 16,33 22-1,22 21-15,10 22 16,1 33-16,-1 10 16,1-11-16,0-10 15,-12-44 1,1-42-16,-11-55 15,-12-43-15,1-32 16,-11-32-16,0-33 16,0-21-1,0-22-15,-11 0 16</inkml:trace>
  <inkml:trace contextRef="#ctx0" brushRef="#br0" timeOffset="271.39">2351 3959 0,'0'0'0,"0"-11"16,0 11-16,11-11 15,54 1 1,55-1-16,65-22 16,10-10-16,1-11 15,11 0-15,-11-10 16,-33-1 0,-32 0-16,-1 11 15</inkml:trace>
  <inkml:trace contextRef="#ctx0" brushRef="#br0" timeOffset="515.38">3994 4002 0,'11'11'0,"-11"-11"15,11 0-15,43 11 16,44-1-16,33-10 16,-12 0-1,1-10-15,-22-1 16,-33 11-16,-32 0 16</inkml:trace>
  <inkml:trace contextRef="#ctx0" brushRef="#br0" timeOffset="656.16">4190 5210 0,'22'-11'0,"-22"1"16,10-1-16,34-22 15,65-31-15</inkml:trace>
  <inkml:trace contextRef="#ctx0" brushRef="#br0" timeOffset="1681.46">6475 3991 0,'0'-11'16,"0"1"-16,0-1 16,0 0-16,0-10 15,-11-12 1,-21 1-16,-12-11 15,-21-1-15,-22 23 16,0 21-16,10 21 16,12 23-1,-11 42-15,22 54 16,43 11-16,22-21 16,21-23-16,1-20 15,0-33 1,-1-22-16,1-10 15,10-22-15,1-11 16,-11-21-16,10-22 16,1-22-1,-12-10-15,1 10 16,0 22-16,-12 11 16,12 11-16,21 21 15,1 11 1,21 22-16,11 21 15,33 21-15,10-20 16,-32-12-16,0-21 16,-11-33-1,-21-21-15,-1-32 16,11-66-16,-11-20 16,-10-44-16,-23-11 15,-21 0 1,-22 22-16,-10 32 15,-12 33-15,0 53 16,12 33-16,10 32 16,0 11-1,0 33-15,11 74 16,33 44-16,-1 0 16,1-10-1,10-12-15,-10-10 16,0-33-16,-12-21 15,1-22-15,0-11 16,11-10 0,21-11-16,44-11 15,33-11-15,-12-11 16,1 12 0,-33 10-16,-11 10 15,-21 1-15,-23 11 16,-10 10-16,-11 22 15,-11 0-15,-22 0 16,-10-11 0,-1-21-16,-22-1 15,-21 1-15,-22-22 16,0-33-16,33-21 16,0-21-1</inkml:trace>
  <inkml:trace contextRef="#ctx0" brushRef="#br0" timeOffset="2015.6">9511 3031 0,'-10'-21'15,"10"10"1,-11 0-16,0 11 16,0 0-16,-22 0 15,-32 11-15,-11 21 16,-11 1 0,11-1-16,10 11 15,23 0-15,-1 22 16,22 0-16,22-1 15,22 1 1,33 0-16,64 10 16,23-32-16,21-32 15,22-22-15,-22-32 16,-21-11 0,-12-21-16,-10-1 15</inkml:trace>
  <inkml:trace contextRef="#ctx0" brushRef="#br0" timeOffset="2314.07">10230 2761 0,'21'0'0,"-21"0"16,22 0-16,33-10 15,64-1-15,23-21 16,21-1 0,0-10-16,-32 0 15,-1 0-15,-21-11 16,0 11-16,-22 0 15</inkml:trace>
  <inkml:trace contextRef="#ctx0" brushRef="#br0" timeOffset="2581.86">10752 2168 0,'0'0'0,"0"0"15,0 0 1,11 11-16,22 32 16,21 43-16,11 22 15,1 22-15,-1-1 16,-11 33-1,-10-11-15,-12 11 16,1 0-16,0-22 16</inkml:trace>
  <inkml:trace contextRef="#ctx0" brushRef="#br0" timeOffset="3246.3">12831 1435 0,'-11'-11'0,"11"11"16,0 0-16,0 0 16,0 11-16,11 32 15,21 65-15,1 32 16,0 11-1,-1 11-15,-10-11 16,-11-11-16,-11-11 16,0-42-16,0-1 15,0-21 1,0-22-16,0-11 16,0-21-16,0 0 15,0-11 1,0-11-16,22-11 15,21-21-15,22-21 16,22-12-16,22 11 16,-11 33-16,22 32 15,-22 22 1,-11 32-16,-22 10 16,1 23-16,-23 20 15,-32-20 1,-44-12-16,-10-10 15,-12-11-15,-21-11 16,0-11-16,0-21 16,0-22-1,10-32-15,12-11 16,-11-54-16</inkml:trace>
  <inkml:trace contextRef="#ctx0" brushRef="#br0" timeOffset="3512.65">14213 1143 0,'11'0'16,"-11"0"-16,0 0 15,10 11-15,23 22 16,32 31-16,12 44 16,-12 22-1,-22-1-15,-10 1 16,0-23-16,-12 1 16,-10-11-16</inkml:trace>
  <inkml:trace contextRef="#ctx0" brushRef="#br0" timeOffset="4178.84">16128 2276 0,'0'-11'0,"0"1"16,0-1-16,-11 0 16,0 0-1,0 0-15,-21-10 16,-23-12-16,-10 1 16,-11 0-1,0 21-15,-1 11 16,-10 21-16,11 12 15,11 10-15,0 43 16,32 22 0,22 11-16,33-22 15,11-11-15,10-21 16,11-22-16,12-11 16,21-21-1,11-43-15,21-33 16,-10-21-16,-22-11 15,11-43-15,-22-1 16,-21-21 0,-33 11-16,-22 0 15,-11 11-15,-22 32 16,-10 11-16,-1 22 16,1 21-1,-1 21-15,0 12 16,12 10-16,-1 11 15,11 22 1,1 53-16,21 55 16,11 42-16,21 1 15,12 10-15,-1 11 16,1-10-16,-1-22 16,1-1-1,-1-10-15,-10-21 16,11-33-16</inkml:trace>
  <inkml:trace contextRef="#ctx0" brushRef="#br0" timeOffset="4528.22">17314 2470 0,'0'0'15,"0"0"-15,0-11 16,0 11-16,22 0 15,22-10 1,43-1-16,54-11 16,11-21-16,23 0 15,31-11-15,-10-11 16,-33 11 0,1 0-16,-23 1 15</inkml:trace>
  <inkml:trace contextRef="#ctx0" brushRef="#br0" timeOffset="4804.22">17978 1748 0,'0'0'0,"0"0"16,0 0-16,0 21 15,0 33-15,22 54 16,10 32 0,12 22-16,-11 11 15,10-12-15,1-10 16,10 0-16,-10-32 15</inkml:trace>
  <inkml:trace contextRef="#ctx0" brushRef="#br0" timeOffset="5262.46">20601 1737 0,'11'-22'0,"-11"11"16,-11 1-16,0-1 15,0 0 1,0 0-16,-22 0 16,-10 1-16,-22-1 15,-22 11-15,-11 21 16,11 23 0,10 10-16,1 32 15,22 32-15,43 1 16,33 11-1,32-23-15,11-9 16,22-23-16,44 11 16,54-32-16,-11-43 15,22-43 1,11-33-16,-33-32 16,0-33-16</inkml:trace>
  <inkml:trace contextRef="#ctx0" brushRef="#br0" timeOffset="5511.13">21852 885 0,'0'0'0,"-11"0"16,1 0-16,-1 21 15,0 44-15,0 64 16,0 55 0,0-1-16,-11 11 15,1-21-15,-1-11 16,0-22-16</inkml:trace>
  <inkml:trace contextRef="#ctx0" brushRef="#br0" timeOffset="6083.09">23398 2017 0,'10'-21'16,"-10"10"-16,0 0 15,0 0 1,-10-21-16,-12-22 16,-11-11-16,-10 1 15,-12-1 1,-32 0-16,-33 0 16,12 33-16,10 21 15,22 22 1,21 21-16,1 22 15,-1 54-15,23 22 16,32-12-16,11-21 16,10-21-1,23-22-15,21-11 16,33-11-16,33-42 16,-12-34-16,-10-31 15,11-22 1,-11-22-16,0-32 15,-22-11-15,-22-10 16,-22 10-16,-32 11 16,-11 11-1,-11 43-15,-10 21 16,-1 22-16,11 22 16,0 21-1,0 11 1,-11 54-16,1 108 0,-1 118 15,22 55 1,11 74-16,11 55 16</inkml:trace>
  <inkml:trace contextRef="#ctx0" brushRef="#br0" timeOffset="8476.06">3613 4444 0,'0'11'0,"0"-11"16,0 0 0,0 0-16,22 11 15,21 0-15,33-11 16,44-22 0,11-21-16,10-33 15,1-21-15,10-21 16,0 10-1,-10 11-15,-22 10 16,-22 23-16,-11-1 16,-11 22-16,-11 21 15</inkml:trace>
  <inkml:trace contextRef="#ctx0" brushRef="#br0" timeOffset="8924.15">3733 5480 0,'-22'0'0,"11"0"16,0 0-16,0 0 16,0 0-1,11 0-15,0-11 16,0 0-16,22-10 15,33-22-15,64-33 16,23-10 0,10-11-16,1 10 15,32-10-15,0 0 16,-22 0-16,-11 11 16,33 0-1,-33 10-15,-10 0 16,10 1-16</inkml:trace>
  <inkml:trace contextRef="#ctx0" brushRef="#br0" timeOffset="11485.78">17619 5059 0,'0'0'0,"0"0"0</inkml:trace>
  <inkml:trace contextRef="#ctx0" brushRef="#br0" timeOffset="15886.18">17826 6073 0,'0'0'0,"-11"0"0,0 0 16,0 0-16,11 0 15,-11 0-15,11 11 16,0 0 0,-11 10-16,11 12 15,0 10-15,0 0 16,11 0-1,0 0-15,0 0 16,0-10-16,0-12 16,-11-10-16,0 0 15,0-11 1,0 0-16,0 0 16,11-11-16,10-10 15,1-12-15,22-32 16,10-21-1,0-11-15,23-43 16,10 10-16,0 12 16,0 10-1,-11 11-15,-11 10 16,1 12-16,-12 10 16</inkml:trace>
  <inkml:trace contextRef="#ctx0" brushRef="#br0" timeOffset="38497.25">3559 7551 0,'-11'-32'0,"11"21"16,-11 0-16,0-21 16,0-22-16,-11-11 15,1-11 1,-12 1-16,0-1 16,1 12-16,-12 10 15,11 21 16,1 23-15,-1 31-16,-21 98 16,32 64-16,33 33 15,11 0 1,21 21-16,-10 0 16,-1 1-16,1-23 15,-11-10-15,0-32 16,-1-11-1,1-33-15,0-21 16,0-22-16,-11-32 16,-1-10-1,-10-12-15,0-21 16</inkml:trace>
  <inkml:trace contextRef="#ctx0" brushRef="#br0" timeOffset="38697.49">3134 8878 0,'0'0'16,"0"-11"-16,0 0 15,0 0 1,22 1-16,32-23 15,55-31-15,33-23 16</inkml:trace>
  <inkml:trace contextRef="#ctx0" brushRef="#br0" timeOffset="39230.54">4538 7583 0,'-11'0'15,"0"0"-15,0 0 16,1 0-16,-1 22 16,0 43-16,0 21 15,0 43 1,11 1-16,0-1 15,0-21-15,0 0 16,-11-22-16,11-10 16,-11-11-1,11-12-15,-11-9 16,11-23-16,-11-10 16,1-11-16,10 0 15,0-11 1,0 0-16,0-21 15,10-33-15,12-10 16,11-1 0,10 12-16,23-1 15,21 22-15,0 21 16,-11 33-16,-11 21 16,-10 22-16,-1 43 15,-10 22 1,-33-33-16,-33 1 15,-11-23-15,-21-10 16,-44 0-16,-22 0 16,11-22-1,11-21-15</inkml:trace>
  <inkml:trace contextRef="#ctx0" brushRef="#br0" timeOffset="47129.71">22233 5566 0,'33'-11'15,"-33"1"1,22-1-16,21 11 16,12 11-16,-1-1 15,-11 12-15,-10 10 16,-11 33-1,-22 43-15,-55 11 16,-53 21-16,-77 32 16,-98 55-16,-76 32 15,10-22 1,-42 33-16,42-11 16,-42 32-16,10-11 15,32-10 1,1 11-16,65-44 15,33 0-15,21-21 16,44 0 0,66-22-16,42-22 15,34-31-15,43-12 16,11 1-16,0-23 16,10-10-16,-10 11 15,-11 0 1,-32 22-16,-34 10 15,-42 43-15,-34 33 16,-10 11 0,-1 31-16,34-31 15,32-1-15,43 1 16,33-11-16,44-11 16,43-22-1,22-10-15,22-11 16,10-1-16,23 1 15,10 11 1,-11-1-16,-10 22 16,-12 1-16,1-1 15,-11 0-15,-1-32 16,1 0 0,11-33-16,21 11 15,55-10-15,54-33 16,22-32-1,43-33-15,44-32 16,0-22-16,33-10 16,-22 0-16,-33-1 15,0 1 1,-54 21-16,-33 0 16,-32 0-16,-22 11 15,-22 0 1,-11 0-16,-22 11 15,1 11-15,32-1 16,-11-10-16,22 11 16,-1-11-1,-10-1-15,33 1 16,-11 0-16,0 0 16,32-11-1,-32 0-15,0-11 16,-12-11-16,-10 12 15,-21-12-15,10-10 16,-22-12 0,-21-9-16,-1-23 15,12 1-15,-12-1 16,-10-10-16,-22-1 16,0-10-1,22-21-15,-11 10 16,-11 0-16,-1 0 15,12-21-15,0 10 16,0 0 0,-22 22-16,0 11 15,-11 0-15,-10-1 16,-1-10 0,-11 22-16,1-1 15,10 1-15,-11 10 16,-10 0-1,-1 1-15,-10-1 16,-11-11-16,-11-10 16,-11-11-16,-22 0 15,-11-11 1,1-11-16,-1-10 16,0-1-16,12-10 15,10 0-15,0 0 16,0 0-1,-11-1-15,-10-21 16,-12 11-16,-21 0 16,-22-21-1,-22 10-15,-22 0 16,-10 0-16,-12 1 16,-10-1-1,11 11-15,10 11 16,23-22-16,32 22 15,21-1-15,12 1 16,10-11-16,1 0 16,10-11-1,1-32-15,-1 0 16,22 0-16,-11-11 16,11 21-16,-10 33 15,-12 0 1,-11 11-16,-10 11 15,-33 21-15,-44-11 16,-21 11 0,-44-10-16,-11-1 15,1 22-15,-34 0 16,12 10 0,-1 23-16,-10 10 15,21 11-15,11 0 16,0 10-1,22 1-15,11 10 16,-32-10-16,21 21 16,-22-10-16,-11 21 15,22-11-15,0 11 16,0 0 0,44 0-16,22 0 15,-1 0-15,22 0 16,11 0-1,22-11-15,22 0 16,10-10-16,22-1 16,1 0-16,10-10 15,11-11 1,11-22-16,21 0 16</inkml:trace>
  <inkml:trace contextRef="#ctx0" brushRef="#br0" timeOffset="47855.16">25346 4962 0,'0'-11'15,"0"11"-15,0-11 16,0 1 0,0-1-16,0 0 15,10-10-15,12-12 16,11-32-16,0-10 15,-1-22 1,-21 0-16,0 0 16,-22 0-16,-11 21 15,1 22 1,-12 11-16,0 21 16,-10 1-16,-12 10 15,1 22 1,-1 21-16,1 22 15,0 32-15,21 22 16,22 33-16,22 10 16,22 10-1,21 1-15,22 0 16,-10 0-16,-12-22 16,0 11-16,-10-11 15,-11-10 1,-12-1-16,-10-32 15,0 0-15,-11-21 16,0-11 0,0-22-1,0-22-15</inkml:trace>
  <inkml:trace contextRef="#ctx0" brushRef="#br0" timeOffset="48138.39">24747 5598 0,'-11'0'0,"11"-10"15,0 10-15,0 0 16,0 0-16,22-11 15,65-11 1,54-10-16,12-22 16,-1-11-16,-21-10 15,21-11-15,-21 21 16,-33 11 0</inkml:trace>
  <inkml:trace contextRef="#ctx0" brushRef="#br0" timeOffset="48953.16">26945 4714 0,'0'0'15,"0"0"-15,0 0 16,0 0 0,0 22-16,11 31 15,0 12-15,0 21 16,0 1-16,0 31 16,0-10-1,0 0-15,-11-11 16,0 11-16,-11-11 15,-11 0 1,11-21-16,-11-11 16,11-22-16,0-11 15,1-21-15,-1-11 16,11 0 0,0-11-16,0 0 15,11-32-15,21-22 16,1-10-16,21-22 15,1 10 1,10 12-16,55-33 16,10 11-16,1 32 15,-33 22 1,0 22-16,-22 21 16,-11 10-16,-10 12 15,-23 10 1,1 11-16,-11 11 15,-22 0-15,-11 0 16,-22 0-16,1 0 16,-12-11-1,-21 0-15,-33 11 16,-44-10-16,12-12 16,10-21-16,11-1 15,11-10 1,22 0-16,0-10 15,0-1 1,21-11-16</inkml:trace>
  <inkml:trace contextRef="#ctx0" brushRef="#br0" timeOffset="49270.01">27696 4239 0,'11'-10'0,"-11"10"16,0 0-16,0 0 15,11 10 1,33 44-16,32 54 16,22 22-16,10 21 15</inkml:trace>
  <inkml:trace contextRef="#ctx0" brushRef="#br0" timeOffset="56032.67">13701 6645 0,'-11'-11'0,"-10"-11"0,10 12 15,0-1-15,0 0 16,0 11 0,11 0-16,0 11 15,22 21-15,32 55 16,11 42 0,12 22-16,-1 11 15</inkml:trace>
  <inkml:trace contextRef="#ctx0" brushRef="#br0" timeOffset="57079.74">19306 6602 0,'-33'-11'0,"22"0"16,0 0-16,0 1 15,-10 10-15,-12 0 16,-10 10 0,-1 12-16,0 10 15,1 33-15,-1 43 16,12 21-1,32 22-15,32-10 16,12-12-16,10-21 16,1-22-16,21-21 15,44-11-15,-1-43 16,1-33 0,-22-32-16,-11-21 15,-11-22-15,11-33 16,0-21-16,-32-11 15,-23 11 1,-21 11-16,-32 11 16,-23 21-16,-10 11 15,-12 21-15,1 11 16,-33 1 0,-22 20-16,1 34 15,21 20-15,0 23 16,0 32-16,0 21 15,-22 54 1,22 22-16</inkml:trace>
  <inkml:trace contextRef="#ctx0" brushRef="#br0" timeOffset="75728.45">10241 9245 0,'0'-22'0,"0"11"16,0 0-16,0-10 15,10-12 1,12-10-16,33-11 16,21-10-16,33-12 15,21 1-15,23-1 16,21 11-1,0 1-15,33 10 16,-12 0-16,-10 21 16,-21 12-1</inkml:trace>
  <inkml:trace contextRef="#ctx0" brushRef="#br1" timeOffset="89584.61">11089 7853 0,'0'0'0,"-11"0"0,11 0 16</inkml:trace>
  <inkml:trace contextRef="#ctx0" brushRef="#br1" timeOffset="143419.37">27217 10733 0,'0'0'0</inkml:trace>
  <inkml:trace contextRef="#ctx0" brushRef="#br1" timeOffset="195682.21">8858 8662 0,'0'0'0,"0"0"15,0 0-15,0 0 16,0 0-16,0 0 15,0 0-15,0 0 16,0 22 0,11 10-16,0 11 15,11 22-15,0 10 16,0 12-16,10 21 16,-10-11-1,0-11-15,-1-21 16,1-11-16,-11-22 15</inkml:trace>
  <inkml:trace contextRef="#ctx0" brushRef="#br1" timeOffset="196714.26">13103 8522 0,'-11'0'15,"0"-11"-15,0 0 16,0 0-16,0 1 16,-11-1-1,1 0-15,-1 0 16,0 1-16,0 10 16,1 0-16,10 0 15,-11 10 1,0 33-16,0 11 15,1 22-15,10-1 16,11 1 0,0-11-16,11-11 15,0-11-15,10-11 16,1-21-16,11 0 16,10-11-1,23-22-15,-1-10 16,0-11-16,0-22 15,-10 0-15,-1 0 16,-10-10 0,-12-1-16,-10 12 15,-11-1-15,-11 0 16,-11 11 0,-11 11-16,-32 11 15,-33-1-15,-11 23 16,-11 20-16,11 23 15,11 10 1,0 11-16,11 11 16,11-1-16</inkml:trace>
  <inkml:trace contextRef="#ctx0" brushRef="#br1" timeOffset="198087.31">5605 9870 0,'0'-21'16,"-11"10"-1,11 0-15,0 0 16,0-21-16,0-11 16,0-22-16,0 0 15,-11 1 1,0-1-16,0 0 16,0 11-16,0 0 15,-11 22 1,12 10-16,-1 12 15,0-1-15,0 11 16,0 0-16,0 21 16,0 44-1,11 21-15,0 33 16,0 10-16,11 12 16,0-12-16,0 1 15,0-12 1,0 1-16,0-11 15,-11-22-15,0-21 16,0-11 0,0-11-16</inkml:trace>
  <inkml:trace contextRef="#ctx0" brushRef="#br1" timeOffset="201244.2">2187 14563 0,'-10'0'16,"-1"0"-16,0-11 16,0 0-1,0 0-15,11 0 16,0-10-16,0-33 15,0-22 1,11-21-16,-11 11 16,0 0-16,0 10 15,-11 11-15,0 12 16,-11 20 0,1 22-16,-12 1 15,0 20-15,1 12 16,-12 43-1,-10 32-15,10 32 16,22 11-16,12 11 16,20 22-16,23 0 15,11-1 1,21 1-16,11 10 16,-11-21-16,1-22 15,-12-10 1,0-22-16,1-22 15,-1 0-15,-10-21 16,-12 0-16,-10-22 16,-11-11-1,0-10-15,-11-11 16</inkml:trace>
  <inkml:trace contextRef="#ctx0" brushRef="#br1" timeOffset="201479.01">1676 15404 0,'0'0'0,"-11"0"15,11 0-15,0 0 16,0 0-16,33-11 15,21 0-15,44-21 16,22-11 0,10 0-16,12-11 15,-12 11-15</inkml:trace>
  <inkml:trace contextRef="#ctx0" brushRef="#br1" timeOffset="201943.07">3406 15361 0,'-11'-11'0,"0"0"16,1 0-16,-1 1 16,0-1-16,-11 0 15,0 0 1,-10 1-16,-1-1 15,11 11-15,-10 11 16,-1 10 0,0 33-16,12 32 15,21 1-15,10 10 16,12-22-16,11-10 16,10-11-16,34 0 15,53-22 1,1-32-16,-1-43 15,12-32-15</inkml:trace>
  <inkml:trace contextRef="#ctx0" brushRef="#br1" timeOffset="205156.34">14909 8953 0,'0'-11'16,"0"1"-16,-11-1 15,11 11-15,0 0 16,-11 0-16,1 0 16,-1 0-1,0 0-15,-11 0 16,-11 0-16,-10-11 16,-12 11-16,-21 0 15,-22 0 1,-11 0-16,12 0 15,-1 0-15,21 0 16,-10 0 0,-32 0-16,-1 11 15,0 0-15,11 10 16,-32 12 0,-11 10-16,10 11 15,1 0-15,21 10 16,-22 12-16,12 10 15,10 0 1,11 12-16,-21 31 16,21 0-16,11-10 15,11-22-15,22 0 16,10 0 0,12-10-16,10-1 15,22-11-15,0-10 16,0 11-1,-10-1-15,-1 12 16,0-1-16,0 0 16,-21 11-16,-12 0 15,-21 22 1,-11 10-16,11 1 16,0-22-16,0 10 15,10 1-15,12 0 16,-1-11-1,23-11-15,-1-11 16,22 0-16,11 1 16,11-12-1,22 1-15,10-12 16,1 1-16,10-11 16,1 0-16,32 11 15,0-1 1,11-10-16,-11 0 15,-22-11-15,-10 11 16,-12 22-16,-10 10 16,-12 33-1,-10 10-15,-11 22 16,0 0-16,0-21 16,0 10-1,11-11-15,11-10 16,22-22-16,10-11 15,44-10 1,65-1-16,33-31 16,22-12-16,-1-21 15,12-11-15,-22 0 16,-12 0 0,-20-11-16,-1 11 15,-33 0-15,-21 11 16,-22 10-16,-11 1 15,11 10 1,-11 11-16,-11 0 16,-11 11-16,1 0 15,-1 0-15,22 22 16,0-1 0,0 1-16,11-1 15,0-10-15,11-11 16,21-11-1,12-21-15,-11-22 16,10-33-16,33-31 16,-22-12-16,1-21 15,-12 0 1,1-11-16,-1 0 16,-32 11-16,-22 0 15,-11 11-15,-10 10 16,-12 1-1,-21 10-15,-1 11 16,-10 0 0,-11-11-16,0 11 15,-11-10-15,0-1 16,0-10-16,0-1 16,0 0-16,0-10 15,0-11 1,-11 11-16,0 0 15,-11-1-15,-10-10 16,-1 0 0,-10 0-16,-1 0 15,0 11-15,1-1 16,-1-10-16,1 0 16,10-32-1,22 10-15,11 0 16,0-21-16,22 0 15,0-11-15,11 11 16,-1-33 0,-10 11-16,0 22 15,-22 0-15,-11 0 16,-11-1 0,0 33-16,-21 1 15,-23 9-15,1-9 16,-11-1-1,0 0-15,0 0 16,-1 0-16,12 0 16,-11 0-16,-11 11 15,0 0 1,11 22-16,-11-1 16,10 1-16,-21-1 15,-21 1-15,10 10 16,0 0-1,11 11-15,-32 0 16,-12 11-16,1 11 16,-1 21-16,-43 11 15,-11 32 1,11 22-16,11 22 16,22-1-16,21 12 15</inkml:trace>
  <inkml:trace contextRef="#ctx0" brushRef="#br1" timeOffset="206626.04">15040 14325 0,'11'0'0,"-11"-11"16,0 1 0,0-1-16,0 0 15,0 0-15,11-10 16,-1-1-16,1-10 16,0 10-1,0-10-15,-11 10 16,0 1-16,0 10 15,-11 0 1,0 11-16,0 0 16,-10 22-16,-12 21 15,0 22-15,12 21 16,10 0 0,11 0-16,21 1 15,1 10-15,11 22 16,0-1-16,-12-10 15,1-11 1,0 0-16,0-10 16,-12-23-16,1 1 15,-11-22-15,0-21 16,0-12 0</inkml:trace>
  <inkml:trace contextRef="#ctx0" brushRef="#br1" timeOffset="206838.68">14746 14854 0,'0'0'0,"0"0"16,0-11-16,0 0 16,0 0-16,11 1 15,32-12 1,44 1-16,44-12 15,0-10-15,-1 0 16,1-11-16,-12 11 16</inkml:trace>
  <inkml:trace contextRef="#ctx0" brushRef="#br1" timeOffset="207222.57">16324 14412 0,'0'0'0,"-11"0"15,0 0 1,0 0-16,-11 10 16,-21 23-16,-11 21 15,-1 0-15,1 10 16,10 23 0,22-23-16,22 1 15,22 0-15,0-22 16,11-11-1,32 1-15,11-23 32,98-85-17</inkml:trace>
  <inkml:trace contextRef="#ctx0" brushRef="#br1" timeOffset="207428.76">16433 13818 0,'0'0'16,"0"0"-16,0 0 15,0 33-15,11 53 16,10 76-16,23 10 15</inkml:trace>
  <inkml:trace contextRef="#ctx0" brushRef="#br1" timeOffset="-212284.15">21406 8996 0,'0'-21'16,"0"10"-16,-11 0 15,11 0 1,-11 1-16,0-1 15,1 0-15,-12-10 16,-33-12-16,-32 1 16,-32-1-1,-45 12-15,-42 10 16,-23 22 0,-65 32-16,0 22 0,-21 43 15,21 10 1,0 33-16,44-10 15,32-1-15,1 32 16,42-10-16,12 22 16,22-1-1,10-10-15,44-33 16,11 0-16,32-11 16,23 1-1,21-33-15,10 0 16,1-11-16,11 22 15,0 22-15,-22-12 16,-11 12 0,-11 32-16,-10 10 15,-12-10-15,-10 0 16,10 0 0,22-22-16,11-22 15,22-31-15,11-22 16,11-12-1,10-9-15,55 20 16,33-10-16,-1 0 16,-10 0-16,-33 0 15,-11 0 1,-21 0-16,10 43 16,-11 32-16,-10 1 15,0-11-15,-1-12 16,11 1-1,1-21-15,10-1 16,0-11-16,66 12 16,21-23-16,1-10 15,21-21 1,11-12-16,-33-10 16,-10 0-16,-12 0 15,12-1 1,-12 1-16,-32 0 15,-11 11-15,-10-1 16,-12 1-16,11-1 16,11 12-1,-11-12-15,0 12 16,12-1-16,-1-10 16,0-1-16,21 11 15,1-10 1,-11 0-16,-11-1 15,0 1-15,11-1 16,0 1 0,0-1-16,-11-10 15,0-11 1,0-21-16,22-22 16,11-11-16,0-22 15,-12-10-15,12-22 16,11 0-16,-1 0 15,-10 0 1,-33 11-16,0 0 16,-11 22-16,-10-1 15,-12 11-15,0 1 16,-10-1 0,0 0-16,-1 1 15,-10 10-15,-1 0 16,-10 0-1,0 11-15,0-11 16,-1 0-16,12-22 16,-11-10-16,0-11 15,-12-11 1,-10 0-16,-10-11 16,-12 1-16,0 10 15,-21 11-15,-12 0 16,-21-11-1,-11-11-15,0-21 16,22 11-16,10-12 16,12-21-1,21-10-15,22-1 16,0 1-16,11-1 16,0 33-16,-1 10 15,-10 33 1,0 0-16,0 0 15,-10 22-15,-12-1 16,0 11 0,-11 12-16,-32-1 15,-33-11-15,0 0 16,-11 11-16,1-11 16,-12 1-1,-11-1-15,12 11 16,10 0-16,11 0 15,-11 0 1,-11-10-16,11 10 16,12 10-16,-1-9 15,0-1-15,0 10 16,-11-9 0,0-1-16,11 10 15,11 1-15,11 0 16,-11 0-16,-11 0 15,11 0 1,11 10-16,10 1 16</inkml:trace>
  <inkml:trace contextRef="#ctx0" brushRef="#br1" timeOffset="-211201.41">20111 15630 0,'0'0'16,"0"0"-16,0 0 15,0 0 1,0-10-16,11-1 15,0-11-15,11-10 16,10-11-16,12-11 16,10-22-1,-10-10-15,-1 11 16,1-12-16,-12 12 16,-10-1-1,-11 22-15,-11 11 16,-11 11-16,0 21 15,-10 0-15,-23 11 16,-10 22 0,-12 21-16,1 22 15,11 21-15,10 0 16,22 44-16,22-1 16,22 11-1,11 1-15,21 31 16,1 1-16,-1-11 15,0-11-15,-10 21 16,-11-32 0,-1-10-16,-10-11 15,0-22-15,-1-11 16,1-21 0,0-1-16,-11-20 15,0-12-15,0-11 16,-11-21-1</inkml:trace>
  <inkml:trace contextRef="#ctx0" brushRef="#br1" timeOffset="-210968.32">20046 16191 0,'0'0'0,"0"0"16,0 0-16,0 0 16,0 0-16,22 0 15,32 0 1,33-10-16,44-12 16,-1-10-16,1-1 15</inkml:trace>
  <inkml:trace contextRef="#ctx0" brushRef="#br1" timeOffset="-210619.42">21537 16289 0,'-11'-11'16,"0"11"0,0 0-16,0 0 15,-22 0-15,-10 0 16,-33 0 0,0 11-16,-1 10 15,12 1-15,22 10 16,-1 11-16,22 11 15,11 0 1,33 0-16,22-11 16,43 11-16,43-22 15,44-42 1,1-34-16,-1-42 16</inkml:trace>
  <inkml:trace contextRef="#ctx0" brushRef="#br1" timeOffset="-208370.14">24921 8630 0,'-11'-33'16,"11"23"-1,0-1-15,0 0 16,0-11-16,11-10 15,11-11-15,54-22 16,55 0 0,-1 11-16,12 22 15,-1 32-15,-10 11 16,-44 21 0,-33 11-16,-10 33 15,-33 53-15,-55 12 16,-54 20-16,-32 23 15,-55-1 1,-98 44-16,-55 21 16,45-32-16,-45 32 15,88-43 1,0 10-16,10-10 16,44-11-16,33 1 15,32-23-15,33 1 16,44-11-1,43-33-15,33 22 16,21-21-16,23-1 16,10 0-1,0 12-15,-11-1 16,1-11-16,-23 1 16,12-22-16,-12-11 15,22 0 1,1-11-16,10-10 15,11-1-15,44 1 16,21-12 0,-21-10-16,-1 0 15,1 0-15,-12 11 16,-10 0-16,-11-1 16,-11 12-1,-11 10-15,12 33 16,-1-1-16,11-10 15,-1-11-15,23 1 16,11-1 0,21-11-16,11-21 15,-10-22-15,32-11 16,0-21 0,11-11-16,10-11 15,1-10-15,-22-1 16,-11-10-16,11-1 15,-43-10 1,-12 0-16,-32 11 16,11-12-16,-11 1 15,-11-11-15,0 0 16,-22 0 0,-10-10-16,-1-1 15,-10-10-15,10 10 16,1 0-1,10-10-15,11-1 16,-11 11-16,-10 1 16,-1-1-1,1-11-15,-12 1 16,12-22-16,-1-11 16,0-11-16,-10 1 15,-11-1 1,-12 11-16,-10 11 15,-11-11-15,-32 11 16,-12 0-16,-10 0 16,-12 11-1,1 10-15,-22-21 16,-33 0-16,11 0 16,12 11-16,20 10 15,12-10 1,0-11-16,21 0 15,12-22-15,21 0 16,11-21 0,11-22-16,10-10 15,1-1-15,0-21 16,-22 10 0,0 23-16,-11-1 15,0 0-15,-22 22 16,1 0-16,-23 21 15,-21-11 1,0 12-16,-11 21 16,0 0-16,-11 0 15,-43-22 1,-1 11-16,1 0 16,-55 11-16,0 22 15,-11 10 1,-43 22-16,32 10 15,22 23-15,0-1 16,22 11-16,33 0 16,21 11-16,0 21 15,1 22 1,32 0-16,10 32 16</inkml:trace>
  <inkml:trace contextRef="#ctx0" brushRef="#br1" timeOffset="-207622.1">26096 15328 0,'0'-32'16,"0"21"-16,0 1 16,0-23-16,0-21 15,0-11-15,0 12 16,0-1-1,-10 21-15,-1 22 16,-22 1-16,-32 31 16,-11 44-16,-33 75 15,11 54 1,43 11-16,55 22 16,33-11-16,21-11 15,12 0 1,-1-11-16,-11-22 15,1-10-15,-1-11 16,-10-11-16,-12-32 16,-10-21-1,0-34-15,-11-20 16</inkml:trace>
  <inkml:trace contextRef="#ctx0" brushRef="#br1" timeOffset="-207438.19">25607 16289 0,'-11'-11'15,"11"0"-15,0 0 16,0 0-16,22 1 16,32-12-1,55 0-15,32 1 16,55-12-1,-11 1-15</inkml:trace>
  <inkml:trace contextRef="#ctx0" brushRef="#br1" timeOffset="-207089.45">27827 16170 0,'0'0'0,"-11"0"16,0-11-16,0 0 15,0 0 1,-10 11-16,-34 0 16,-43 11-16,0 11 15,11 10 1,11 11-16,22 11 15,-12 22-15,23 21 16,32 11 0,22-22-16,32 0 15,23-21-15,64 11 16,44-22-16,33-44 16,-22-53-1,11-43-15</inkml:trace>
  <inkml:trace contextRef="#ctx0" brushRef="#br1" timeOffset="-206889.56">28414 15113 0,'0'10'0,"0"-10"15,0 0-15,0 11 16,11 43-16,22 119 16,21 86-1,12 10-15</inkml:trace>
  <inkml:trace contextRef="#ctx0" brushRef="#br2" timeOffset="-170857.02">7705 11089 0,'0'-11'16,"0"1"-16,0-1 15,0 0 1,-11-11-16,0-10 15,-11 0-15,-10-22 16,-23 11-16,-10-11 16,-33 0-1,-22 0-15,-21 11 16,-33 32-16,-22 22 16,-33 32-1,12 22-15,-12 32 16,11 10-16,33-9 15,22-1-15,0 0 16,22 0 0,21-11-16,22 0 15,0 22-15,33-21 16,10 10 0,12 0-16,10 0 15,22 0-15,22-11 16,11 11-16,10-10 15,23 10 1,10 0-16,11 0 16,1-11-16,10 22 15,0-11-15,-11 11 16,-11 0 0,0-11-16,-10 11 15,-1-11-15,1 11 16,-1 0-1,11-11-15,12 0 16,-1 0-16,-11 11 16,11 10-1,-11-10-15,-10 0 16,-1-11-16,1-10 16,-1-1-1,11-21-15,1-1 16,21-10-16,0-11 15,33-21-15,21-33 16,-10-32-16,10-33 16,-10-21-16,-1-21 15,1-23 1,10-31-16,-32 21 16,-11 0-1,-22 11-15,-21 21 16,-1 22-16,-21 11 15,-1 21-15,-10 11 16,-11 22 0,0-1-16,-11 1 15,0-11-15,-11 0 16,0-1-16,-11-10 16,1-10-1,-1-1-15,11 0 16,-11-10-16,0-22 15,1-22-15,10-10 16,-11-12 0,0-10-16,1 11 15,10-11-15,0 11 16,0 0 0,0 10-16,0 22 15,0 22-15,-11 11 16,1 21-16,-1 10 15,0 1 1,-10 11-16,-12 0 16,-21-12-16,-1 1 15,1 11 1,11 0-16,21 10 16,11 11-16</inkml:trace>
  <inkml:trace contextRef="#ctx0" brushRef="#br2" timeOffset="-170106.33">6268 16084 0,'-32'0'0,"21"-11"15,0 0 1,0 0-16,0 0 16,-11-21-16,1-11 15,-1-33-15,11-42 16,11-23-1,0 23-15,0-1 16,-11 22-16,0 32 16,-11 33-16,12 21 15,-1 11 1,-11 11-16,-11 65 16,1 53-16,21 11 15,11 33-15,11 10 16,0 11-1,-1-10-15,1-1 16,11 0-16,0-32 16,0-32-1,-12-22-15,12-10 16,-11-34-16,0-9 16,0-23-1</inkml:trace>
  <inkml:trace contextRef="#ctx0" brushRef="#br2" timeOffset="-169874.6">5702 16321 0,'0'0'0,"0"0"15,0 0-15,22-11 16,44 0 0,42-10-16,23-12 15,21 1-15,-10-11 16</inkml:trace>
  <inkml:trace contextRef="#ctx0" brushRef="#br2" timeOffset="-169025.61">7237 16396 0,'-11'0'0,"11"0"16,-11 0-1,0-10-15,0-1 16,1 0-16,-1 0 16,-22-10-1,-21-1-15,-12 1 16,1-1 0,0 11-16,21 11 0,12 22 15,-1 10 1,0 22-16,22 22 15,22 10-15,0-11 16,11-21-16,11-11 16,-1-21-1,23-11-15,10-22 16,0-32-16,-10-33 16,10-53-1,0-22-15,-21-11 16,-23 22-16,-10 0 15,-11 32-15,0 21 16,-11 12 0,-10 10-16,-1 11 15,11 11-15,-11 11 16,11-1 0,1 12-16,-1 10 15,0 0-15,0 0 16,0 11-16,0 0 15,11 0 1,0 0-16,0 0 16,0 0-16,0 0 15,-11 0 1,11 0-16,0 0 16,0 0-16,0 0 15,0 0-15,0 0 16,0 0-1,0 0-15,-11 11 16,11 0-16,-11 21 16,11 12-16,0 20 15,0 12 1,0 21-16,0 22 16,0 10-16,0 11 15,11-10 1,0 10-16,11 0 15,-11 0-15,11-21 16,-11 0-16,10-11 16</inkml:trace>
  <inkml:trace contextRef="#ctx0" brushRef="#br2" timeOffset="-167710.22">10088 10463 0,'-22'-21'0,"12"10"16,-12 0-16,-33 1 16,-21-12-16,-22-10 15,0-1 1,0 12-16,-21-1 15,-23 22-15,-10 22 16,-11 32 0,-33 53-16,11 55 15,-11 65-15,0 64 16,44 0-16,43-21 16,43-11-1,45-54-15,42-22 16,34-43-16,10-10 15,11-33-15,0-22 16,12 12 0,-1-1-16,11 11 15,-1 33-15,-20 53 16,-45 33 0,-32 10-16,-11-10 15,-10-11-15,21-32 16,11-44-1,21-21-15,1-43 16,21-22-16,33 0 16,77-22-16,10-31 15,22-44 1,10-33-16,-10 1 16,-22 0-16,-21 0 15,-1 10-15,-32 11 16,-33 22-1,-33 11-15,-10 10 16,-22 1-16,-12 10 16,1 0-16,-11 0 15,0 1 1,0-1-16,0-11 16,11-10-1,0-44-15,22-64 16,10 0-16,1-44 15,-1 1-15,1 0 16,-12-11 0,-10 10-16,-11 1 15,-22-1-15,-11 12 16,-10-1 0,-12 11-16,1 11 15,-1 0-15,-10 0 16,-1 22-16,12 10 15,-12-10-15,1 21 16,-11 0 0,-1 11-16,-10 0 15,0 21-15,-22 1 16,-43-1 0,-23 22-16,23 44 15,-11 31-15</inkml:trace>
  <inkml:trace contextRef="#ctx0" brushRef="#br2" timeOffset="-167076.92">9598 16137 0,'-10'-21'15,"-1"10"-15,0-10 16,0-23-16,0-20 15,-11-33-15,11 0 16,1-1 0,-12 1-16,11 22 15,-11 10-15,-11 22 16,1 21-16,-12 12 16,-21 20-1,11 34-15,-23 53 16,12 54-16,32 32 15,23 11 1,20 0-16,23 11 16,0-11-16,-1-21 15,12 0-15,-1-12 16,1-20 0,-11-12-16,-12-32 15,1-10-15,-11-23 16</inkml:trace>
  <inkml:trace contextRef="#ctx0" brushRef="#br2" timeOffset="-166853.54">8815 16860 0,'0'0'0,"0"0"15,0-11-15,0 11 16,22-10-16,43-1 16,66-22-1,21 12-15,11-1 16,0 1-16,-10-1 16,-23 1-16</inkml:trace>
  <inkml:trace contextRef="#ctx0" brushRef="#br2" timeOffset="-166260.62">10502 16774 0,'0'0'0,"-11"0"16,0-11-16,0 0 15,0 1-15,0-1 16,-10-11 0,-12-10-16,-11-1 15,-10 1-15,0 11 16,-1 10 0,1 11-16,10 11 15,1 10-15,10 11 16,0 12-16,12 10 15,10-1 1,11 1-16,11-10 16,10-23-16,1 1 15,33-11 1,10-33-16,0-21 16,0-22-16,12-32 15,-1-43 1,-22 10-16,-10-10 15,-12 21-15,-21 12 16,-11 9-16,-11 23 16,0 21-1,-10 22-15,-1 10 16,-22 11-16,1 11 16,-1 11-16,12 11 15,-12 53 1,12 44-16,32 21 15,21 22-15,23 10 16,10-21-16,1-10 16,-1-12-1,-10-32-15,-1-21 16</inkml:trace>
  <inkml:trace contextRef="#ctx0" brushRef="#br2" timeOffset="-166040.29">10839 15415 0,'0'11'16,"0"-11"-16,0 10 15,0 55 1,33 97-16,10 54 16</inkml:trace>
  <inkml:trace contextRef="#ctx0" brushRef="#br2" timeOffset="-164379.65">13429 11143 0,'-11'-22'16,"11"12"-16,-11-1 15,0 0-15,1-21 16,-12-11-16,-11-11 16,-10-11-1,-12 0-15,-10-10 16,-11-1-16,-33-10 16,-43 10-1,-33 44-15,-33 32 16,-21 65-16,10 32 15,-21 65-15,43-1 16,33 12 0,0 54-16,54-33 15,22 0-15,33-11 16,43-32 0,33-21-16,21-22 15,34-22-15,43 0 16,86 22-16,1-22 15,-11-21 1,-21 0-16,-34 0 16,-32-1-16,-33 12 15,1 53 1,-55 55-16,-55 31 16,-21 1-16,0 0 15,-1-22-15,23-11 16,10-53-1,33-11-15,11-33 16,32-21-16,34-12 16,53 1-16,77-21 15,0-44 1,21-32-16,-10-22 16,-33-21-16,-11 0 15,-22-12 1,-21-9-16,0-1 15,-44 11-15,0 0 16,0-33-16,-11-10 16,-22 10-1,-10 12-15,-11-1 16,-12-10-16,-21 10 16,-11 0-1,-10 1-15,-1 10 16,-11-11-16,-10 0 15,10 12-15,0-12 16,12 0 0,-1-21-16,0 11 15,0 10-15,-10-10 16,-1 10 0,-10-21-16,-12 10 15,1-10-15,-1 0 16,1 10-16,-1 12 15,12 21 1,-1 32-16,1 11 16,-44 11-16,-44 32 15,-10 43-15,-22 44 16</inkml:trace>
  <inkml:trace contextRef="#ctx0" brushRef="#br2" timeOffset="-163679.37">12885 15587 0,'-11'0'0,"11"-10"16,0 10-16,0-11 15,0 0-15,0 0 16,0 0 0,0-21-16,-11-11 15,0-11-15,-10-11 16,-1 11 0,-11 11-16,11 11 15,-10 10-15,-1 11 16,11 11-16,1 22 15,-12 43 1,11 53-16,22 12 16,22 10-16,11 11 15,10 11 1,-10-11-16,-1 0 16,1-11-16,0 0 15,-12-10-15,-10-33 16,0-11-1,-11-21-15</inkml:trace>
  <inkml:trace contextRef="#ctx0" brushRef="#br2" timeOffset="-163463.43">12624 16235 0,'11'-11'15,"-11"0"-15,11 0 16,32-21-16,44-33 16,33-10-1,10-12-15,-10 12 16</inkml:trace>
  <inkml:trace contextRef="#ctx0" brushRef="#br2" timeOffset="-162928.54">13810 15900 0,'0'0'16,"-11"0"-16,0-11 15,0 1 1,0-1-16,-10 0 16,-12 0-16,-10 0 15,-12 1-15,1 10 16,-1 0 0,12 10-16,-1 12 15,1 21-15,-1 11 16,22 11-1,22-11-15,11-11 16,0-11-16,11-10 16,21-11-16,12-33 15,-1-21 1,1-33-16,10-42 16,-11-33-16,-21-11 15,-22 11 1,-22 11-16,-11 43 15,-10 21-15,-1 33 16,11 11-16,-10 10 16,10 22-1,0 11-15,0 10 16,1 66-16,21 42 16,21 22-1,12 11-15,32 21 16,11 11-16,1-10 15,-1-12-15,-11 1 16</inkml:trace>
  <inkml:trace contextRef="#ctx0" brushRef="#br2" timeOffset="-161531.02">16226 10463 0,'-22'0'16,"11"-10"-1,0-1-15,-21 0 16,-23 0-16,-21 1 15,-11-1 1,-11 11-16,-43 11 16,-23 32-16,-21 21 15,-54 55-15,0 21 16,10 22 0,33 0-16,44-11 15,10 32-15,55-10 16,33 0-1,43-12-15,33-20 16,21-12-16,23-32 16,21-11-16,43 11 15,-21-10 1,-11-1-16,-11-10 16,-11 21-16,0 32 15,-21 22-15,-22 11 16,-12-11-1,-10 11-15,0-11 16,22-11-16,10-21 16,1-22-1,10-22-15,11-10 16,66 10-16,32-21 16,11-21-16,33-12 15,-11-21 1,-11-10-16,-22-12 15,1-10-15,-34-1 16,-21 1 0,-22 0-16,-22-12 15,1 1-15,-12-11 16,11-10-16,1-23 16,10-31-1,-11-23-15,-10-20 16,-1-34-1,-21-20-15,-12-1 0,1-11 16,-22 1 0,-11 10-16,-11 22 15,-21 21-15,-22 12 16,-22 10 0,-11 10-16,0 12 15,11 32-15,-11 0 16,-11-11-16,11 11 15,0-11 1,22 11-16,10-22 16,34-21-16,10 21 15,11 1-15,0 21 16,0 21 0,-10 22-16,-1 22 15,-43-1-15,-77 23 16,-54 42-1,-32 54-15,43 1 16,43 10-16,44 10 16,11 34-16</inkml:trace>
  <inkml:trace contextRef="#ctx0" brushRef="#br2" timeOffset="-160866.52">17782 15026 0,'-11'-10'16,"0"-1"0,1 0-16,-1 0 15,0-10-15,0-12 16,0-10-1,-11-11-15,0 0 16,1 0-16,-1 11 16,-11 11-16,1 0 15,-12 10 1,-10 22-16,-1 22 16,1 21-16,-11 43 15,10 43 1,23 44-16,21 10 15,11 12-15,21-1 16,12 0-16,0 0 16,-1-32-1,1-11-15,0-22 16,-12-10-16</inkml:trace>
  <inkml:trace contextRef="#ctx0" brushRef="#br2" timeOffset="-160633.12">17010 15814 0,'10'-11'0,"-10"0"16,11 1-16,44-12 15,43-32-15,32-11 16,-10 1 0,-11-1-16,-22 22 15,-22 21-15</inkml:trace>
  <inkml:trace contextRef="#ctx0" brushRef="#br2" timeOffset="-160198.43">17880 15598 0,'0'11'0,"0"-11"16,0 0-16,0 0 15,0 0 1,0 0-16,0 0 16,0-11-16,0 0 15,-11 1 1,0-1-16,-21-11 16,-12 11-16,-21 22 15,10 11-15,12 21 16,-1 32-1,23 12-15,21 10 16,21-11-16,23-32 16,10-11-16,12-21 15,21-33 1,-11-32-16,-11-33 16,22-64-16,-21-11 15,-23-11 1,-21 0-16,-22 22 15,-22 43-15,0 32 16,1 33-16,-12 10 16,-11 12-1,1 20-15,-1 23 16,-10 53 0,10 65-16,44 22 15,11-1-15,22 1 16,10-22-16</inkml:trace>
  <inkml:trace contextRef="#ctx0" brushRef="#br2" timeOffset="-159996.03">18402 14919 0,'0'21'0,"0"-21"15,11 22 1,22 64-16,32 119 16</inkml:trace>
  <inkml:trace contextRef="#ctx0" brushRef="#br2" timeOffset="-157103.25">18805 10744 0,'-11'0'0,"0"-11"16,0 0-16,1 1 15,-1-1 1,0 11-16,-11 0 15,11 0-15,0 0 16,0 0 0,1 0-16,-1 0 15,0 0-15,0 0 16,0 0-16,11 0 16,0 0-1,0 0-15,0 0 16,0 0-16,0 0 15,0 0-15,0 0 16,0 0 0,0 0-16,0 0 15,0 0-15,0-11 16,-11 0 0,0 0-16,0 1 15,0-1-15,-43 0 16,-44 11-1,-32 11-15,-23 21 16,-32 11-16,0 11 16,11 22-16,11 21 15,0 11 1,32-11-16,33 0 16,11 32-16,43 1 15,34-1-15,20 1 16,34-1-1,32 1-15,11-23 16,22 1-16,22 0 16,43 0-1,-11-22-15,-22-10 16,-21-1-16,-33 1 16,-21-11-16,10 32 15,-22 21 1,-21 12-16,-1-22 15,1 0-15,0-11 16,10 0-16,12-11 16,21 0-1,33 1-15,54-1 16,22-32-16,22-22 16,-11-10-1,-1-22-15,-20-11 16,10-11-16,-22-10 15,-33-22 1,-10-11-16,-22-10 16,-11-11-16,-11-11 15,-10-33 1,-12-10-16,-32 0 16,-22 10-16,-33-10 15,-43 0-15,-11-11 16,-33-11-16,-21-11 15,-33-10 1,10 10-16,1 1 16,11 10-16,10 11 15,23 21-15,32 23 16,10 9 0,12 1-16,11 0 15,10 22-15,1-1 16,-1 22-1,-21 0-15,-11 11 16,-22 11-16,-44 32 16,-32 43-1,11 33-15,32 10 16,44 0-16,11 22 16,22 11-16</inkml:trace>
  <inkml:trace contextRef="#ctx0" brushRef="#br2" timeOffset="-156570.25">20862 13398 0,'-11'0'0,"0"0"16,0 0 0,0 0-16,1 0 15,-12 10-15,-11 12 16,-10 32-16,-1 54 15,11 21 1,33 22-16,0 22 16,22 10-16,11 1 15,-1-1 1,-10 0-16,-11-32 16,0-32-16,-11-22 15,0-32-15,0-22 16</inkml:trace>
  <inkml:trace contextRef="#ctx0" brushRef="#br2" timeOffset="-156370.92">20329 14681 0,'0'-11'15,"0"11"1,0-10-16,0-1 15,21 0-15,45-21 16,64-11 0,1-11-16,10 0 15,-10-11-15,-11 11 16</inkml:trace>
  <inkml:trace contextRef="#ctx0" brushRef="#br2" timeOffset="-155953.52">21515 14336 0,'0'0'0,"0"0"15,0 0-15,-11 0 16,0 0 0,0 0-16,0 0 15,-10 11-15,-12 10 16,-11 23-1,1 9-15,10 1 16,11 0-16,22-10 16,11-12-16,0-11 15,11-21 1,22-10-16,10-33 16,0-44-16,12-53 15,-12 0-15,-32 0 16,-11 42-1,-11 12-15,-11 21 16,0 22-16,0 22 16,0 10-16,0 11 15,0 32 1,-10 55-16,21 53 16,11 43-16,10 1 15,12-12 1,21-21-16</inkml:trace>
  <inkml:trace contextRef="#ctx0" brushRef="#br2" timeOffset="-154871.58">22451 9946 0,'-11'0'0,"0"0"16,0 0-1,-21 0-15,-34 10 16,-10 12-16,-22 10 16,-43 33-1,-44 21-15,0 12 16,-66 53-16,-21 21 16,0 22-16,65-32 15,55-22 1,11 22-16,54 0 15,43-22-15,55-10 16,43-33-16,33-11 16,87 22-1,1-33-15,-12-10 16,-11-11-16,-21 0 16,-44 11-16,-22-1 15,0 44 1,-21 43-16,-33 22 15,-22 10-15,-11 1 16,11-33 0,0-22-16,22 1 15,11-44-15,11 0 16,10-21-16,44 0 16,44-1-1,21-21-15,44-32 16,0-43-16,0-22 15,22-43 1,-55-11-16,-11-11 16,-21 1-16,-33 10 15,-11-11-15,-22 1 16,-11 10 0,-21-11-16,-22 0 15,-22-10-15,-22-1 16,-10-10-16,-11-22 15,-1-10 1,12-1-16,10-10 16,11-11-16,0 21 15,12-10 1,-12 21-16,0 22 16,-11 10-16,-10 33 15,-33-11-15,-22 0 16,-33-10-1,-76-12-15,-21 22 16,-44 11-16,65 43 16,22 33-1,43 21-15,45 11 16,20 21-16</inkml:trace>
  <inkml:trace contextRef="#ctx0" brushRef="#br2" timeOffset="-154355.52">23038 13926 0,'0'-11'0,"0"1"15,-10-1 1,-1-11-16,0-10 16,-11-1-16,-11-10 15,1 11-15,-23 0 16,1 21 0,0 22-16,10 21 15,0 54 1,12 54-16,32 65 15,32 22-15,23 32 16,10 0-16,0-33 16,1 1-1,-23-44-15,-21-32 16,-11-54-16,-11-43 16</inkml:trace>
  <inkml:trace contextRef="#ctx0" brushRef="#br2" timeOffset="-154171.15">22614 15113 0,'0'0'0,"0"0"16,0-11-1,11 0-15,54-10 16,77-23-16,21-31 15,-11 10 1,1 0-16</inkml:trace>
  <inkml:trace contextRef="#ctx0" brushRef="#br2" timeOffset="-153788.43">23604 14487 0,'-11'11'0,"1"-11"16,-1 0-16,-22 0 15,-32 21 1,-33 12-16,22 10 16,10 11-16,1 11 15,11 21-15,32 0 16,22-10 0,22-12-16,10-20 15,34-12-15,21-21 16,0-44-1,-11-21-15,-11-21 16,11-55-16,-21-10 16,-12 0-16,-21 11 15,-22 31 1,0 23-16,-11 21 16,0 22-16,0 21 15,11 11 1,-10 11-16,10 53 15,0 77-15,0 20 16,21 34-16,1-23 16</inkml:trace>
  <inkml:trace contextRef="#ctx0" brushRef="#br2" timeOffset="-153556.22">23953 13689 0,'0'0'16,"0"0"-1,0 0-15,0 11 16,21 53-16,23 66 15,10 53 1</inkml:trace>
  <inkml:trace contextRef="#ctx0" brushRef="#br2" timeOffset="-152407.45">25607 10463 0,'-22'0'0,"11"-10"16,0-1-1,-21 11-15,-34 0 16,-43 0-16,-32 0 15,-22 0-15,-66 21 16,-21 23 0,-44 20-16,44 23 15,10 10-15,55 11 16,33 10 0,32 12-16,11 53 15,55 0-15,32-10 16,33-11-16,22 0 15,21-22 1,12-21-16,-12-22 16,11 0-16,1 32 15,-23-10 1,1 10-16,-12 12 16,-10 20-16,0-20 15,0-12-15,10-32 16,12-11-1,10-10-15,11-11 16,33 10-16,11-10 16,-11-11-16,0-11 15,11-11 1,11-10-16,-12 10 16,-10-10-16,0-1 15,-11 1 1,0-11-16,1-11 15,-1-11-15,-11-11 16,-11-10-16,0-22 16,1-21-1,21-44-15,11-21 16,21-44-16,1-21 16,-11-10-1,11-23-15,-12 23 16,-10 20-16,-32 23 15,-34 21-15,-32 21 16,-43 12 0,-23 21-16,-53-33 15,-88-21-15,-65 11 16,-44 21-16,33 33 16,33 21-1,43 0-15,66 12 16,32-1-16,33 21 15,21 1 1,23 10-16,21 12 16</inkml:trace>
  <inkml:trace contextRef="#ctx0" brushRef="#br2" timeOffset="-151940.83">25465 14304 0,'0'-33'0,"0"23"16,-11-1-16,1-11 15,-1-10 1,-11-11-16,0 10 15,0 1-15,-10 10 16,-1 12 0,0-1-16,12 11 15,-1 21-15,-11 44 16,11 43-16,12 21 16,-1 12-1,11-1-15,0-11 16,0 1-16,0-44 15</inkml:trace>
  <inkml:trace contextRef="#ctx0" brushRef="#br2" timeOffset="-151740.36">25139 14854 0,'11'0'0,"-11"0"15,0-11 1,0 0-16,32 0 16,34 1-16,32-23 15,32-10 1,1 0-16,-33-11 16</inkml:trace>
  <inkml:trace contextRef="#ctx0" brushRef="#br2" timeOffset="-151325.3">26118 14390 0,'0'0'0,"0"-11"16,0 0-16,0 1 16,0-1-16,0 0 15,0 0 1,-11 0-16,0 1 16,1-1-16,-23 11 15,-11 11 1,-10 21-16,0 22 15,-12 43 1,12 22-16,32-1 16,22-21-16,11-32 15,0-22-15,11-32 16,10-11-16,23-21 16,-1-44-1,11-43-15,1-32 16,-34-22-16,-21 22 15,-11 32-15,0 32 16,-11 22 0,0 22-16,11 21 15,0 11-15,0 22 16,22 96 0,11 98-16,10 54 15,12-44-15,21 44 16</inkml:trace>
  <inkml:trace contextRef="#ctx0" brushRef="#br2" timeOffset="-150390.9">27674 10474 0,'-32'11'0,"21"-11"16,-43 22-16,-55 42 16,-44 55-1,1 10-15,0 33 16,43-11-16,44 11 15,43-11-15,44-11 16,21-10 0,11-1-16,12-10 15,-1 10-15,-11-10 16,-10 10-16,-22 22 16,-22 44-1,-33 10-15,-21 10 16,-1-21-16,1 1 15,10-23 1,33-10-16,22-33 16,33-10-16,10-22 15,66-10-15,76-1 16,0-32 0,21-43-16,-10-22 15,-22-22-15,-11-21 16,0-21-16,-21-11 15,-23-11 1,-21-11-16,11-33 16,0-42-16,-12-33 15,-31 1 1,-34 10-16,-21-22 16,-22-10-16,-44-44 15,-21 33 1,-33-21-16,33 53 15,10 43-15,12 33 16,-1 11-16,12 31 16,10 12-1,-11 11-15,1 21 16,-23 0-16,-43-22 16,-76 1-16,-98-1 15,-22 22 1,-54 22-16,65 32 15,33 11-15,54 21 16,54 11 0,45 11-16,31 0 15,1 65-15</inkml:trace>
  <inkml:trace contextRef="#ctx0" brushRef="#br2" timeOffset="-149959.21">27533 14670 0,'0'0'0,"0"0"16,0 0-16,0-10 16,0-1-1,0 0-15,0 0 16,-11-10-16,0-1 16,-11 1-16,-21-1 15,-11 11 1,-1 22-16,1 21 15,-1 33-15,1 65 16,21 42 0,33-10-16,11 21 15,0-21-15,11-22 16,0-10-16,-12-33 16,1-22-16</inkml:trace>
  <inkml:trace contextRef="#ctx0" brushRef="#br2" timeOffset="-149343.48">27457 15382 0,'32'-21'15,"-32"10"1,22-11-16,76-10 16,65-33-16,1 1 15,-1-1-15,-33 11 16,1 22-16,-44-1 16,-11 12-1,-21-1-15,-23 1 16,-10 10-16,-11 0 15,-11 0-15,0 0 16,-11-10 0,-11-1-16,-21 1 15,-22-12-15,-12 12 16,1 21-16,11 21 16,0 22-1,10 11-15,1 33 16,21 42-16,33-21 15,22-11 1,11-21-16,10-22 16,22-22-16,12-21 15,10-22-15,-11-32 16,-11-22-16,-11-10 16,1-23-1,-12-31-15,-32 10 16,-11 22-16,-11 22 15,1 21 1,-1 11-16,0 21 16,0 11-16,0 11 15,0 33-15,11 64 16,11 75 0,22 22-16,-1 1 15</inkml:trace>
  <inkml:trace contextRef="#ctx0" brushRef="#br2" timeOffset="-148844.37">29187 14099 0,'0'11'0,"0"-11"16,0 0 0,0 53-16,-11 142 15,11 139-15</inkml:trace>
  <inkml:trace contextRef="#ctx0" brushRef="#br3" timeOffset="-132842.65">5942 12308 0,'-22'0'0,"11"0"0,0 0 16,-10 0-16,-23 0 15,-10 11 1,-12 10-16,12 12 16,0-1-16,-1 22 15,1 11-15,-1 21 16,1 0 0,10 11-16,12 1 15,10-1-15,11 0 16,11-11-16,11-10 15,0-12 1,11-10-16,-1 0 16,12-11-16,0-10 15,10-1 1,1 0-16,10-10 16,22 0-16,11-12 15,11-10 1,-11 0-16,0-21 15,0-1-15,-10-10 16,-12-11-16,0-11 16,1-11-1,-1-32-15,-11 0 16,-10-11-16,-22 0 16,-1 11-16,-21-11 15,-11 11 1,-10 11-16,-23 10 15,-10 12-15,-1 10 16,-10 0 0,-11 0-16,0 11 15,-11 10-15,-11 1 16,0 10-16,11 11 16,10 11-1,1 22-15</inkml:trace>
  <inkml:trace contextRef="#ctx0" brushRef="#br3" timeOffset="-128323.45">7063 12427 0,'-11'0'0,"0"0"0,0 0 15,0 0-15,0 0 16,-10 0-16,-1 0 16,-11 11-16,1-1 15,-1 1 1,0 0-16,1 0 15,-1-1-15,0 1 16,12 0 0,-1 11-16,0-1 15,0-10-15,1 11 16,-1-1-16,11-10 16,0 10-1,0-10-15,0 0 16,0 0-16,0 0 15,11-11-15,0 0 16,0 0-16,0 0 16,0 0-1,0 0-15,0 0 16,0 0-16,0 0 16,0 0-16,0 0 15,0 0 1,0 0-16,0 0 15</inkml:trace>
  <inkml:trace contextRef="#ctx0" brushRef="#br3" timeOffset="-120014.52">11307 8166 0,'0'-11'0,"0"11"15,0 0-15,0-11 16,0 0-16,-11 1 16,11 10-1,0-11-15</inkml:trace>
  <inkml:trace contextRef="#ctx0" brushRef="#br3" timeOffset="-119409.41">8075 10205 0,'0'0'0,"0"0"16,0 0 0,0 0-16</inkml:trace>
  <inkml:trace contextRef="#ctx0" brushRef="#br3" timeOffset="-116974.16">7215 12211 0,'-11'-11'0,"0"11"16,1-11-16,-1 11 15,0 0-15,-22 0 16,-10 0-1,-23 11-15,1 11 16,0 10-16,-1 11 16,1 33-16,0 21 15,10 0 1,12 0-16,-1 11 16,23-22-16,-1 11 15,22-10 1,0-1-16,0-11 15,11 1-15,0-11 16,10-11-16,1-11 16,11 0-16,-1 0 15,23 0 1,32 0-16,0-10 16,11-12-16,-11-10 15,11-11 1,0-22-16,11 1 15,-11-11-15,10-22 16,-21 0-16,1-11 16,-12-11-1,-11 1-15,11-22 16,-11-11-16,-21 0 16,-11-11-16,-12 12 15,-21-1 1,-10 11-16,-23 10 15,-11 12-15,1-1 16,-12 12-16,-21-1 16,-43 0-1,-12 22-15,0 32 16,12 22-16,10 11 16,-22 31-16,33 12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97A33-E60F-4956-811F-2D3A6CADD4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74D59-C041-4A02-9DA9-DD33C6F7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7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AC60-2E86-44FE-AABA-BA12C43D04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5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E61F6-392C-4EF0-B04E-C77BA429251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83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AC60-2E86-44FE-AABA-BA12C43D04B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2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4AC60-2E86-44FE-AABA-BA12C43D04B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95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70F7-268A-447C-81E4-EA76B6357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02F71-CAFA-4E17-ABAA-624EC5BD9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B776D-A187-4190-963D-09B9DA8C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ABB24-9A00-48F6-8754-C3B36C02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05B65-2AAF-4786-A361-CDC24A16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10B-66D0-43DD-87F8-5B78AA7F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9C7C6-4256-48B6-82D7-730F0E017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E574-784C-4828-8286-C951C239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9BB8B-2287-4A4E-A328-967582E8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FB782-930E-4DD1-BBF6-76977635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1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86446-3C7A-4138-AFCD-4C236F913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C3214-279C-4B12-B39F-B12954B72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9389E-7900-4DC0-9EB4-7A74186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EADCF-B21F-45A5-A05A-0AA18CF8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88946-6DDC-40F5-9968-3AB15165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2FDC-EB33-4F27-AF22-A5AFB6D0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AD2B4-12D3-4D91-9524-F25EEED69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924EF-8D31-4592-B9BB-B0520740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54572-CD7C-40A3-BB69-04E82672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31BA3-AF67-409D-95E1-D8B373A3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E3AD-65CE-45B3-936B-165B5DEE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158A9-A130-4FED-96C3-906FCAC24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C7976-E2C8-428B-A7AB-848EAFB1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79E85-C5C0-4F50-A6ED-53A89393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C02EC-F158-44FF-B0A1-F890E961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3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76FB-8FAC-4D01-B185-4A2BEB25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4FB49-7CE8-4632-96FA-4107D09CA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017F2-C434-4E5C-982E-E5791635D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6AA0C-B146-4D73-B280-8B222A29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A86F8-7594-4489-B7A2-BABCAE5B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24F36-B02C-4AD6-B5EE-82F410FF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1C1D4-01B0-4A9E-9A77-11F1CC6F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64724-60FC-4693-8C55-8C890910A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70106-23F2-4320-8300-7592F8EC1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55D56-2354-4440-8910-D53A576D0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11900-B68B-4A94-A740-74C7D3AB9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41F4E-D748-423F-B97D-80D73950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53287-06AA-4DA8-9B16-B38354ED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00E09-06B1-41D8-BE34-E06A9B96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4A2EB-94A9-4D76-9DF9-A7EEED2C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F81C1-B067-466F-84A3-4AB0F812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7F104-43A8-4032-A0DF-812F5763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FD2A5-8A4C-4252-828A-C9BFF712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8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A201A-CD15-4DC5-B432-5AD98DDC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04FD9-19B4-4A9D-83FC-2C748256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2A5EF-3798-4C6C-B970-D94AD7AD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7574-B21F-43C9-8718-12B3438A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608C0-FAF5-4C8F-88BC-7D74819F0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2ACF-E639-4891-BF35-17796CD21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51435-3170-4787-90EC-BB31897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18B62-0642-4EB6-812D-6736142F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3F31E-F54F-4BF3-A0F7-D6C58454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5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0701-6D19-41DE-ABB7-FDC8A79F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0D407-504C-4CB0-9713-7BD1A0E9A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12A59-7C97-4247-8E52-95738C1CE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86A79-FDF7-4C84-AC1F-D91EC92A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3B94-E27D-4EAA-B5F6-4D757A1A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F8C5A-42E7-4A1A-88A8-2BBEE9C5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729895-0C61-4753-9CBA-DC0815F0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D6F99-A76E-4A22-85F2-2FA651753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F72C-E1B9-4D0E-93C9-9B8F020DE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9B67-BFA8-4ACF-BEFA-712C587D7C3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386E-CC57-4167-9D7C-B4DC20499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2B07D-15C9-4D60-ACAE-12FB22AE4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F0EB-2C8B-4D67-B49C-D6A787A0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3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2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ustomXml" Target="../ink/ink25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customXml" Target="../ink/ink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customXml" Target="../ink/ink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54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5" Type="http://schemas.openxmlformats.org/officeDocument/2006/relationships/image" Target="../media/image330.png"/><Relationship Id="rId4" Type="http://schemas.openxmlformats.org/officeDocument/2006/relationships/customXml" Target="../ink/ink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9675-9175-4724-80E0-AAF682D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519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3431A-BE47-444E-A9AB-E69ACC3C54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Shobha Vasudevan</a:t>
            </a:r>
          </a:p>
          <a:p>
            <a:r>
              <a:rPr lang="en-US"/>
              <a:t>Lecture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572AD-862D-4C8F-AE75-69A197E21CFF}"/>
              </a:ext>
            </a:extLst>
          </p:cNvPr>
          <p:cNvSpPr txBox="1"/>
          <p:nvPr/>
        </p:nvSpPr>
        <p:spPr>
          <a:xfrm flipH="1">
            <a:off x="318052" y="29838"/>
            <a:ext cx="1034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COPYRIGHT OF PROF. SHOBHA VASUDEVAN, ECE, UIUC. </a:t>
            </a:r>
          </a:p>
          <a:p>
            <a:r>
              <a:rPr lang="en-US" dirty="0"/>
              <a:t>PLEASE DO NOT DISTRIBUTE/REUSE ANY OF THESE SLIDES WITHOUT MY EXPLICIT PERMISSION.</a:t>
            </a:r>
          </a:p>
        </p:txBody>
      </p:sp>
    </p:spTree>
    <p:extLst>
      <p:ext uri="{BB962C8B-B14F-4D97-AF65-F5344CB8AC3E}">
        <p14:creationId xmlns:p14="http://schemas.microsoft.com/office/powerpoint/2010/main" val="163103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28" y="1660923"/>
            <a:ext cx="8518922" cy="33351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CA7EA-C303-49E3-9A00-D16AF7834E0C}"/>
                  </a:ext>
                </a:extLst>
              </p14:cNvPr>
              <p14:cNvContentPartPr/>
              <p14:nvPr/>
            </p14:nvContentPartPr>
            <p14:xfrm>
              <a:off x="599400" y="256320"/>
              <a:ext cx="9982800" cy="6104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CA7EA-C303-49E3-9A00-D16AF7834E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40" y="246960"/>
                <a:ext cx="10001520" cy="612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28" y="1660923"/>
            <a:ext cx="8518922" cy="33351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CA7EA-C303-49E3-9A00-D16AF7834E0C}"/>
                  </a:ext>
                </a:extLst>
              </p14:cNvPr>
              <p14:cNvContentPartPr/>
              <p14:nvPr/>
            </p14:nvContentPartPr>
            <p14:xfrm>
              <a:off x="599400" y="256320"/>
              <a:ext cx="9982800" cy="6104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CA7EA-C303-49E3-9A00-D16AF7834E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40" y="246960"/>
                <a:ext cx="10001520" cy="61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658777-9C6D-4C54-84DE-201ABF2F880F}"/>
                  </a:ext>
                </a:extLst>
              </p14:cNvPr>
              <p14:cNvContentPartPr/>
              <p14:nvPr/>
            </p14:nvContentPartPr>
            <p14:xfrm>
              <a:off x="1943280" y="2302920"/>
              <a:ext cx="7608600" cy="350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658777-9C6D-4C54-84DE-201ABF2F88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3920" y="2293560"/>
                <a:ext cx="7627320" cy="352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631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Isomorphic subgraphs may be merged</a:t>
            </a:r>
          </a:p>
          <a:p>
            <a:pPr marL="625056"/>
            <a:r>
              <a:rPr lang="en-US"/>
              <a:t>Redundant nodes may be eliminated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13FAD6-5766-4340-BC7C-77386AD7A0C7}"/>
                  </a:ext>
                </a:extLst>
              </p14:cNvPr>
              <p14:cNvContentPartPr/>
              <p14:nvPr/>
            </p14:nvContentPartPr>
            <p14:xfrm>
              <a:off x="7294680" y="1436760"/>
              <a:ext cx="1046520" cy="142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13FAD6-5766-4340-BC7C-77386AD7A0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5320" y="1427400"/>
                <a:ext cx="1065240" cy="144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446609"/>
            <a:ext cx="8572500" cy="33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61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1" y="1446609"/>
            <a:ext cx="8602289" cy="337542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091858-1A1F-4107-9383-F9C24679246C}"/>
                  </a:ext>
                </a:extLst>
              </p14:cNvPr>
              <p14:cNvContentPartPr/>
              <p14:nvPr/>
            </p14:nvContentPartPr>
            <p14:xfrm>
              <a:off x="2111760" y="4096800"/>
              <a:ext cx="8106120" cy="203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091858-1A1F-4107-9383-F9C2467924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2400" y="4087440"/>
                <a:ext cx="8124840" cy="20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01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72" y="1446609"/>
            <a:ext cx="8672297" cy="33218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8695AB-2F9B-4936-9EBE-BDBA58228196}"/>
                  </a:ext>
                </a:extLst>
              </p14:cNvPr>
              <p14:cNvContentPartPr/>
              <p14:nvPr/>
            </p14:nvContentPartPr>
            <p14:xfrm>
              <a:off x="1186920" y="3529800"/>
              <a:ext cx="3334680" cy="156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8695AB-2F9B-4936-9EBE-BDBA582281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560" y="3520440"/>
                <a:ext cx="3353400" cy="15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511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80" y="1660922"/>
            <a:ext cx="7592967" cy="35684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C372B3-99D4-4A0C-9A26-4A0725AB6EF4}"/>
                  </a:ext>
                </a:extLst>
              </p14:cNvPr>
              <p14:cNvContentPartPr/>
              <p14:nvPr/>
            </p14:nvContentPartPr>
            <p14:xfrm>
              <a:off x="1876680" y="3083400"/>
              <a:ext cx="8607600" cy="299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C372B3-99D4-4A0C-9A26-4A0725AB6E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7320" y="3074040"/>
                <a:ext cx="8626320" cy="30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57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02" y="1669852"/>
            <a:ext cx="7509867" cy="351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02" y="1669852"/>
            <a:ext cx="6545461" cy="351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02" y="1669852"/>
            <a:ext cx="6545461" cy="351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68479A-CFF7-4339-B97A-83766796E62B}"/>
                  </a:ext>
                </a:extLst>
              </p14:cNvPr>
              <p14:cNvContentPartPr/>
              <p14:nvPr/>
            </p14:nvContentPartPr>
            <p14:xfrm>
              <a:off x="1896120" y="3941640"/>
              <a:ext cx="2762280" cy="181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68479A-CFF7-4339-B97A-83766796E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6760" y="3932280"/>
                <a:ext cx="2781000" cy="182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49338-3B5A-4C0F-B1C1-4DB506CF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checking using BDDs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ED50-7F5A-4424-B4D5-69AC4FDEB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Combinational equivalence checking</a:t>
            </a:r>
          </a:p>
          <a:p>
            <a:r>
              <a:rPr lang="en-US" dirty="0"/>
              <a:t>Cannot simulate at gate level</a:t>
            </a:r>
          </a:p>
          <a:p>
            <a:pPr lvl="1"/>
            <a:r>
              <a:rPr lang="en-US" dirty="0"/>
              <a:t>Too slow</a:t>
            </a:r>
          </a:p>
          <a:p>
            <a:r>
              <a:rPr lang="en-US" dirty="0"/>
              <a:t>Formal techniques for checking combinational logic between flops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4E7D36-F017-44ED-BE21-109F0882063C}"/>
                  </a:ext>
                </a:extLst>
              </p14:cNvPr>
              <p14:cNvContentPartPr/>
              <p14:nvPr/>
            </p14:nvContentPartPr>
            <p14:xfrm>
              <a:off x="2178360" y="3463920"/>
              <a:ext cx="8145360" cy="2781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4E7D36-F017-44ED-BE21-109F088206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9000" y="3454560"/>
                <a:ext cx="8164080" cy="27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4665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39" y="1669852"/>
            <a:ext cx="5902523" cy="351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92E3BB-3797-457F-87BA-87ECF7FA3117}"/>
                  </a:ext>
                </a:extLst>
              </p14:cNvPr>
              <p14:cNvContentPartPr/>
              <p14:nvPr/>
            </p14:nvContentPartPr>
            <p14:xfrm>
              <a:off x="3643560" y="3432960"/>
              <a:ext cx="627120" cy="52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92E3BB-3797-457F-87BA-87ECF7FA31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4200" y="3423600"/>
                <a:ext cx="645840" cy="53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39" y="1669852"/>
            <a:ext cx="5902523" cy="351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6345D-3043-4541-B1B2-3741FF0D62C5}"/>
                  </a:ext>
                </a:extLst>
              </p14:cNvPr>
              <p14:cNvContentPartPr/>
              <p14:nvPr/>
            </p14:nvContentPartPr>
            <p14:xfrm>
              <a:off x="4391640" y="2927880"/>
              <a:ext cx="5136480" cy="326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6345D-3043-4541-B1B2-3741FF0D62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2280" y="2918520"/>
                <a:ext cx="5155200" cy="328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39" y="1669852"/>
            <a:ext cx="3973711" cy="351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1669852"/>
            <a:ext cx="3571875" cy="351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9225B4-9C0C-49FA-9036-4DBAB997FE73}"/>
                  </a:ext>
                </a:extLst>
              </p14:cNvPr>
              <p14:cNvContentPartPr/>
              <p14:nvPr/>
            </p14:nvContentPartPr>
            <p14:xfrm>
              <a:off x="3392640" y="2458080"/>
              <a:ext cx="3185640" cy="277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9225B4-9C0C-49FA-9036-4DBAB997FE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3280" y="2448720"/>
                <a:ext cx="3204360" cy="279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"/>
          <a:stretch>
            <a:fillRect/>
          </a:stretch>
        </p:blipFill>
        <p:spPr bwMode="auto">
          <a:xfrm>
            <a:off x="6310313" y="1690689"/>
            <a:ext cx="3902273" cy="38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6218" y="-160734"/>
            <a:ext cx="8253132" cy="1325563"/>
          </a:xfrm>
          <a:ln/>
        </p:spPr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381125" y="1285875"/>
            <a:ext cx="6077860" cy="3633881"/>
          </a:xfrm>
          <a:ln/>
        </p:spPr>
        <p:txBody>
          <a:bodyPr>
            <a:normAutofit fontScale="92500" lnSpcReduction="10000"/>
          </a:bodyPr>
          <a:lstStyle/>
          <a:p>
            <a:pPr marL="570364"/>
            <a:r>
              <a:rPr lang="en-US" dirty="0"/>
              <a:t>After reductions, the new graph is called a </a:t>
            </a:r>
            <a:r>
              <a:rPr lang="en-US" b="1" dirty="0"/>
              <a:t>reduced ordered binary decision diagram (ROBDD)</a:t>
            </a:r>
          </a:p>
          <a:p>
            <a:pPr marL="570364"/>
            <a:r>
              <a:rPr lang="en-US" b="1" dirty="0">
                <a:ea typeface="ヒラギノ角ゴ ProN W6" charset="0"/>
                <a:cs typeface="ヒラギノ角ゴ ProN W6" charset="0"/>
              </a:rPr>
              <a:t>This is a canonical form, i.e. every Boolean function can be represented by exactly one reduced BDD, </a:t>
            </a:r>
            <a:r>
              <a:rPr lang="en-US" b="1" i="1" dirty="0">
                <a:ea typeface="ヒラギノ角ゴ ProN W6" charset="0"/>
                <a:cs typeface="ヒラギノ角ゴ ProN W6" charset="0"/>
              </a:rPr>
              <a:t>with respect to a given variable ordering.</a:t>
            </a:r>
          </a:p>
          <a:p>
            <a:pPr marL="570364"/>
            <a:r>
              <a:rPr lang="en-US" b="1" i="1" dirty="0">
                <a:ea typeface="ヒラギノ角ゴ ProN W6" charset="0"/>
                <a:cs typeface="ヒラギノ角ゴ ProN W6" charset="0"/>
              </a:rPr>
              <a:t>Two functions are equivalent if they have the same reduced BDD with respect to the same variable ordering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74" y="-202011"/>
            <a:ext cx="10545726" cy="1350446"/>
          </a:xfrm>
        </p:spPr>
        <p:txBody>
          <a:bodyPr>
            <a:normAutofit/>
          </a:bodyPr>
          <a:lstStyle/>
          <a:p>
            <a:pPr>
              <a:tabLst>
                <a:tab pos="1521846" algn="l"/>
              </a:tabLst>
            </a:pPr>
            <a:r>
              <a:rPr lang="en-US" dirty="0"/>
              <a:t>Binary Decision Diagrams for Truth Tables</a:t>
            </a:r>
          </a:p>
        </p:txBody>
      </p:sp>
      <p:sp>
        <p:nvSpPr>
          <p:cNvPr id="26627" name="Rectangle 82"/>
          <p:cNvSpPr>
            <a:spLocks noGrp="1" noChangeArrowheads="1"/>
          </p:cNvSpPr>
          <p:nvPr>
            <p:ph type="body" sz="half" idx="2"/>
          </p:nvPr>
        </p:nvSpPr>
        <p:spPr>
          <a:xfrm>
            <a:off x="6671933" y="1145140"/>
            <a:ext cx="5181600" cy="4351338"/>
          </a:xfrm>
        </p:spPr>
        <p:txBody>
          <a:bodyPr/>
          <a:lstStyle/>
          <a:p>
            <a:r>
              <a:rPr lang="en-US" dirty="0"/>
              <a:t>Big Idea #1:   </a:t>
            </a:r>
            <a:r>
              <a:rPr lang="en-US" dirty="0">
                <a:solidFill>
                  <a:srgbClr val="800000"/>
                </a:solidFill>
              </a:rPr>
              <a:t>BDD</a:t>
            </a:r>
          </a:p>
          <a:p>
            <a:pPr lvl="1"/>
            <a:r>
              <a:rPr lang="en-US" dirty="0"/>
              <a:t>Turn a truth table for the Boolean function into a </a:t>
            </a:r>
            <a:r>
              <a:rPr lang="en-US" b="1" dirty="0">
                <a:solidFill>
                  <a:srgbClr val="800000"/>
                </a:solidFill>
              </a:rPr>
              <a:t>Decision Diagram</a:t>
            </a:r>
          </a:p>
          <a:p>
            <a:pPr lvl="1"/>
            <a:r>
              <a:rPr lang="en-US" dirty="0"/>
              <a:t>In simplest case, graph is just a tree</a:t>
            </a:r>
          </a:p>
          <a:p>
            <a:pPr lvl="1"/>
            <a:r>
              <a:rPr lang="en-US" dirty="0"/>
              <a:t>By convention – don’t draw arrows on the edges, we know where they go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346380" y="4920239"/>
            <a:ext cx="9287933" cy="1808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4667" tIns="33867" rIns="84667" bIns="33867">
            <a:prstTxWarp prst="textNoShape">
              <a:avLst/>
            </a:prstTxWarp>
            <a:spAutoFit/>
          </a:bodyPr>
          <a:lstStyle/>
          <a:p>
            <a:pPr marL="457189" indent="-457189">
              <a:lnSpc>
                <a:spcPct val="87000"/>
              </a:lnSpc>
              <a:spcBef>
                <a:spcPct val="41000"/>
              </a:spcBef>
            </a:pPr>
            <a:r>
              <a:rPr lang="en-US" sz="2400" dirty="0">
                <a:latin typeface="Arial Narrow" pitchFamily="-108" charset="0"/>
                <a:ea typeface="Arial Narrow" pitchFamily="-108" charset="0"/>
                <a:cs typeface="Arial Narrow" pitchFamily="-108" charset="0"/>
              </a:rPr>
              <a:t>• </a:t>
            </a:r>
            <a:r>
              <a:rPr lang="en-US" sz="2400" b="1" dirty="0">
                <a:latin typeface="+mj-lt"/>
                <a:ea typeface="Arial Narrow" pitchFamily="-108" charset="0"/>
                <a:cs typeface="Arial Narrow" pitchFamily="-108" charset="0"/>
              </a:rPr>
              <a:t>Vertex</a:t>
            </a:r>
            <a:r>
              <a:rPr lang="en-US" sz="2400" dirty="0">
                <a:latin typeface="+mj-lt"/>
                <a:ea typeface="Arial Narrow" pitchFamily="-108" charset="0"/>
                <a:cs typeface="Arial Narrow" pitchFamily="-108" charset="0"/>
              </a:rPr>
              <a:t> represents a variable;  </a:t>
            </a:r>
            <a:r>
              <a:rPr lang="en-US" sz="2400" b="1" dirty="0">
                <a:latin typeface="+mj-lt"/>
                <a:ea typeface="Arial Narrow" pitchFamily="-108" charset="0"/>
                <a:cs typeface="Arial Narrow" pitchFamily="-108" charset="0"/>
              </a:rPr>
              <a:t>edge</a:t>
            </a:r>
            <a:r>
              <a:rPr lang="en-US" sz="2400" dirty="0">
                <a:latin typeface="+mj-lt"/>
                <a:ea typeface="Arial Narrow" pitchFamily="-108" charset="0"/>
                <a:cs typeface="Arial Narrow" pitchFamily="-108" charset="0"/>
              </a:rPr>
              <a:t> out is a </a:t>
            </a:r>
            <a:r>
              <a:rPr lang="en-US" sz="2400" b="1" dirty="0">
                <a:latin typeface="+mj-lt"/>
                <a:ea typeface="Arial Narrow" pitchFamily="-108" charset="0"/>
                <a:cs typeface="Arial Narrow" pitchFamily="-108" charset="0"/>
              </a:rPr>
              <a:t>decision</a:t>
            </a:r>
            <a:r>
              <a:rPr lang="en-US" sz="2400" dirty="0">
                <a:latin typeface="+mj-lt"/>
                <a:ea typeface="Arial Narrow" pitchFamily="-108" charset="0"/>
                <a:cs typeface="Arial Narrow" pitchFamily="-108" charset="0"/>
              </a:rPr>
              <a:t> (0 or 1)</a:t>
            </a:r>
          </a:p>
          <a:p>
            <a:pPr marL="457189" indent="-457189">
              <a:lnSpc>
                <a:spcPct val="87000"/>
              </a:lnSpc>
              <a:spcBef>
                <a:spcPct val="41000"/>
              </a:spcBef>
            </a:pPr>
            <a:r>
              <a:rPr lang="en-US" sz="2400" dirty="0">
                <a:latin typeface="+mj-lt"/>
                <a:ea typeface="Arial Narrow" pitchFamily="-108" charset="0"/>
                <a:cs typeface="Arial Narrow" pitchFamily="-108" charset="0"/>
              </a:rPr>
              <a:t>• Follow </a:t>
            </a:r>
            <a:r>
              <a:rPr lang="en-US" sz="2400" b="1" dirty="0">
                <a:solidFill>
                  <a:srgbClr val="006B61"/>
                </a:solidFill>
                <a:latin typeface="+mj-lt"/>
                <a:ea typeface="Arial Narrow" pitchFamily="-108" charset="0"/>
                <a:cs typeface="Arial Narrow" pitchFamily="-108" charset="0"/>
              </a:rPr>
              <a:t>green</a:t>
            </a:r>
            <a:r>
              <a:rPr lang="en-US" sz="2400" dirty="0">
                <a:latin typeface="+mj-lt"/>
                <a:ea typeface="Arial Narrow" pitchFamily="-108" charset="0"/>
                <a:cs typeface="Arial Narrow" pitchFamily="-108" charset="0"/>
              </a:rPr>
              <a:t> (</a:t>
            </a:r>
            <a:r>
              <a:rPr lang="en-US" sz="2400" b="1" i="1" dirty="0">
                <a:latin typeface="+mj-lt"/>
                <a:ea typeface="Arial Narrow" pitchFamily="-108" charset="0"/>
                <a:cs typeface="Arial Narrow" pitchFamily="-108" charset="0"/>
              </a:rPr>
              <a:t>dashed</a:t>
            </a:r>
            <a:r>
              <a:rPr lang="en-US" sz="2400" dirty="0">
                <a:latin typeface="+mj-lt"/>
                <a:ea typeface="Arial Narrow" pitchFamily="-108" charset="0"/>
                <a:cs typeface="Arial Narrow" pitchFamily="-108" charset="0"/>
              </a:rPr>
              <a:t>) line for value 0</a:t>
            </a:r>
          </a:p>
          <a:p>
            <a:pPr marL="457189" indent="-457189">
              <a:lnSpc>
                <a:spcPct val="87000"/>
              </a:lnSpc>
              <a:spcBef>
                <a:spcPct val="41000"/>
              </a:spcBef>
            </a:pPr>
            <a:r>
              <a:rPr lang="en-US" sz="2400" dirty="0">
                <a:latin typeface="+mj-lt"/>
                <a:ea typeface="Arial Narrow" pitchFamily="-108" charset="0"/>
                <a:cs typeface="Arial Narrow" pitchFamily="-108" charset="0"/>
              </a:rPr>
              <a:t>• Follow </a:t>
            </a:r>
            <a:r>
              <a:rPr lang="en-US" sz="2400" b="1" dirty="0">
                <a:solidFill>
                  <a:srgbClr val="920E11"/>
                </a:solidFill>
                <a:latin typeface="+mj-lt"/>
                <a:ea typeface="Arial Narrow" pitchFamily="-108" charset="0"/>
                <a:cs typeface="Arial Narrow" pitchFamily="-108" charset="0"/>
              </a:rPr>
              <a:t>red</a:t>
            </a:r>
            <a:r>
              <a:rPr lang="en-US" sz="2400" dirty="0">
                <a:latin typeface="+mj-lt"/>
                <a:ea typeface="Arial Narrow" pitchFamily="-108" charset="0"/>
                <a:cs typeface="Arial Narrow" pitchFamily="-108" charset="0"/>
              </a:rPr>
              <a:t> (</a:t>
            </a:r>
            <a:r>
              <a:rPr lang="en-US" sz="2400" b="1" i="1" dirty="0">
                <a:latin typeface="+mj-lt"/>
                <a:ea typeface="Arial Narrow" pitchFamily="-108" charset="0"/>
                <a:cs typeface="Arial Narrow" pitchFamily="-108" charset="0"/>
              </a:rPr>
              <a:t>solid</a:t>
            </a:r>
            <a:r>
              <a:rPr lang="en-US" sz="2400" dirty="0">
                <a:latin typeface="+mj-lt"/>
                <a:ea typeface="Arial Narrow" pitchFamily="-108" charset="0"/>
                <a:cs typeface="Arial Narrow" pitchFamily="-108" charset="0"/>
              </a:rPr>
              <a:t>) line for value 1</a:t>
            </a:r>
          </a:p>
          <a:p>
            <a:pPr marL="457189" indent="-457189">
              <a:lnSpc>
                <a:spcPct val="87000"/>
              </a:lnSpc>
              <a:spcBef>
                <a:spcPct val="41000"/>
              </a:spcBef>
            </a:pPr>
            <a:r>
              <a:rPr lang="en-US" sz="2400" dirty="0">
                <a:latin typeface="+mj-lt"/>
                <a:ea typeface="Arial Narrow" pitchFamily="-108" charset="0"/>
                <a:cs typeface="Arial Narrow" pitchFamily="-108" charset="0"/>
              </a:rPr>
              <a:t>• Function value determined by </a:t>
            </a:r>
            <a:r>
              <a:rPr lang="en-US" sz="2400" b="1" i="1" dirty="0">
                <a:latin typeface="+mj-lt"/>
                <a:ea typeface="Arial Narrow" pitchFamily="-108" charset="0"/>
                <a:cs typeface="Arial Narrow" pitchFamily="-108" charset="0"/>
              </a:rPr>
              <a:t>leaf value</a:t>
            </a:r>
            <a:r>
              <a:rPr lang="en-US" sz="2400" dirty="0">
                <a:latin typeface="+mj-lt"/>
                <a:ea typeface="Arial Narrow" pitchFamily="-108" charset="0"/>
                <a:cs typeface="Arial Narrow" pitchFamily="-108" charset="0"/>
              </a:rPr>
              <a:t>.</a:t>
            </a:r>
          </a:p>
        </p:txBody>
      </p:sp>
      <p:grpSp>
        <p:nvGrpSpPr>
          <p:cNvPr id="26630" name="Group 80"/>
          <p:cNvGrpSpPr>
            <a:grpSpLocks/>
          </p:cNvGrpSpPr>
          <p:nvPr/>
        </p:nvGrpSpPr>
        <p:grpSpPr bwMode="auto">
          <a:xfrm>
            <a:off x="488951" y="955675"/>
            <a:ext cx="1909234" cy="2336800"/>
            <a:chOff x="664" y="1531"/>
            <a:chExt cx="902" cy="1472"/>
          </a:xfrm>
        </p:grpSpPr>
        <p:sp>
          <p:nvSpPr>
            <p:cNvPr id="26697" name="Rectangle 3"/>
            <p:cNvSpPr>
              <a:spLocks noChangeArrowheads="1"/>
            </p:cNvSpPr>
            <p:nvPr/>
          </p:nvSpPr>
          <p:spPr bwMode="auto">
            <a:xfrm>
              <a:off x="664" y="1531"/>
              <a:ext cx="786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4667" tIns="33867" rIns="84667" bIns="33867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7000"/>
                </a:lnSpc>
              </a:pPr>
              <a:r>
                <a:rPr lang="en-US" sz="2667" b="1" dirty="0">
                  <a:solidFill>
                    <a:schemeClr val="tx2"/>
                  </a:solidFill>
                  <a:latin typeface="Arial Narrow"/>
                  <a:cs typeface="Arial Narrow"/>
                </a:rPr>
                <a:t>Truth Table</a:t>
              </a:r>
            </a:p>
          </p:txBody>
        </p:sp>
        <p:pic>
          <p:nvPicPr>
            <p:cNvPr id="26698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3" y="1761"/>
              <a:ext cx="833" cy="1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3647015" y="1497672"/>
            <a:ext cx="1718783" cy="3897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667" tIns="33867" rIns="84667" bIns="33867">
            <a:prstTxWarp prst="textNoShape">
              <a:avLst/>
            </a:prstTxWarp>
            <a:spAutoFit/>
          </a:bodyPr>
          <a:lstStyle/>
          <a:p>
            <a:pPr algn="ctr">
              <a:lnSpc>
                <a:spcPct val="87000"/>
              </a:lnSpc>
            </a:pPr>
            <a:r>
              <a:rPr lang="en-US" sz="2400">
                <a:solidFill>
                  <a:srgbClr val="800000"/>
                </a:solidFill>
                <a:latin typeface="Arial Narrow" pitchFamily="-108" charset="0"/>
                <a:ea typeface="Arial Narrow" pitchFamily="-108" charset="0"/>
                <a:cs typeface="Arial Narrow" pitchFamily="-108" charset="0"/>
              </a:rPr>
              <a:t>Decision Tree</a:t>
            </a:r>
          </a:p>
        </p:txBody>
      </p:sp>
      <p:sp>
        <p:nvSpPr>
          <p:cNvPr id="79" name="Line 12"/>
          <p:cNvSpPr>
            <a:spLocks noChangeShapeType="1"/>
          </p:cNvSpPr>
          <p:nvPr/>
        </p:nvSpPr>
        <p:spPr bwMode="auto">
          <a:xfrm>
            <a:off x="2327297" y="3840822"/>
            <a:ext cx="254000" cy="776817"/>
          </a:xfrm>
          <a:prstGeom prst="line">
            <a:avLst/>
          </a:prstGeom>
          <a:noFill/>
          <a:ln w="26988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0" name="Line 13"/>
          <p:cNvSpPr>
            <a:spLocks noChangeShapeType="1"/>
          </p:cNvSpPr>
          <p:nvPr/>
        </p:nvSpPr>
        <p:spPr bwMode="auto">
          <a:xfrm>
            <a:off x="2327298" y="3840821"/>
            <a:ext cx="2117" cy="33867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 flipH="1">
            <a:off x="2206649" y="3917022"/>
            <a:ext cx="86783" cy="118533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 flipH="1">
            <a:off x="1819297" y="4592240"/>
            <a:ext cx="19051" cy="19049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>
            <a:off x="3849181" y="3840822"/>
            <a:ext cx="251883" cy="776817"/>
          </a:xfrm>
          <a:prstGeom prst="line">
            <a:avLst/>
          </a:prstGeom>
          <a:noFill/>
          <a:ln w="26988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4" name="Line 17"/>
          <p:cNvSpPr>
            <a:spLocks noChangeShapeType="1"/>
          </p:cNvSpPr>
          <p:nvPr/>
        </p:nvSpPr>
        <p:spPr bwMode="auto">
          <a:xfrm>
            <a:off x="3849182" y="3840821"/>
            <a:ext cx="2116" cy="33867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5" name="Line 18"/>
          <p:cNvSpPr>
            <a:spLocks noChangeShapeType="1"/>
          </p:cNvSpPr>
          <p:nvPr/>
        </p:nvSpPr>
        <p:spPr bwMode="auto">
          <a:xfrm flipH="1">
            <a:off x="3728531" y="3917022"/>
            <a:ext cx="88900" cy="118533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6" name="Line 19"/>
          <p:cNvSpPr>
            <a:spLocks noChangeShapeType="1"/>
          </p:cNvSpPr>
          <p:nvPr/>
        </p:nvSpPr>
        <p:spPr bwMode="auto">
          <a:xfrm flipH="1">
            <a:off x="3389864" y="4422906"/>
            <a:ext cx="86784" cy="120649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7" name="Line 20"/>
          <p:cNvSpPr>
            <a:spLocks noChangeShapeType="1"/>
          </p:cNvSpPr>
          <p:nvPr/>
        </p:nvSpPr>
        <p:spPr bwMode="auto">
          <a:xfrm flipH="1">
            <a:off x="3341182" y="4592240"/>
            <a:ext cx="19049" cy="19049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8" name="Line 21"/>
          <p:cNvSpPr>
            <a:spLocks noChangeShapeType="1"/>
          </p:cNvSpPr>
          <p:nvPr/>
        </p:nvSpPr>
        <p:spPr bwMode="auto">
          <a:xfrm>
            <a:off x="3341182" y="3108455"/>
            <a:ext cx="510116" cy="742951"/>
          </a:xfrm>
          <a:prstGeom prst="line">
            <a:avLst/>
          </a:prstGeom>
          <a:noFill/>
          <a:ln w="3492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9" name="Line 22"/>
          <p:cNvSpPr>
            <a:spLocks noChangeShapeType="1"/>
          </p:cNvSpPr>
          <p:nvPr/>
        </p:nvSpPr>
        <p:spPr bwMode="auto">
          <a:xfrm flipH="1">
            <a:off x="3273449" y="3108455"/>
            <a:ext cx="69849" cy="52917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2327297" y="3798488"/>
            <a:ext cx="86784" cy="52917"/>
          </a:xfrm>
          <a:prstGeom prst="line">
            <a:avLst/>
          </a:prstGeom>
          <a:noFill/>
          <a:ln w="33338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" name="Line 24"/>
          <p:cNvSpPr>
            <a:spLocks noChangeShapeType="1"/>
          </p:cNvSpPr>
          <p:nvPr/>
        </p:nvSpPr>
        <p:spPr bwMode="auto">
          <a:xfrm>
            <a:off x="5114949" y="3849288"/>
            <a:ext cx="510116" cy="762000"/>
          </a:xfrm>
          <a:prstGeom prst="line">
            <a:avLst/>
          </a:prstGeom>
          <a:noFill/>
          <a:ln w="3492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2" name="Line 25"/>
          <p:cNvSpPr>
            <a:spLocks noChangeShapeType="1"/>
          </p:cNvSpPr>
          <p:nvPr/>
        </p:nvSpPr>
        <p:spPr bwMode="auto">
          <a:xfrm flipH="1">
            <a:off x="5081082" y="3849288"/>
            <a:ext cx="35983" cy="69851"/>
          </a:xfrm>
          <a:prstGeom prst="line">
            <a:avLst/>
          </a:prstGeom>
          <a:noFill/>
          <a:ln w="33338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H="1">
            <a:off x="4894815" y="4346705"/>
            <a:ext cx="33867" cy="152400"/>
          </a:xfrm>
          <a:prstGeom prst="line">
            <a:avLst/>
          </a:prstGeom>
          <a:noFill/>
          <a:ln w="26988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4" name="Line 27"/>
          <p:cNvSpPr>
            <a:spLocks noChangeShapeType="1"/>
          </p:cNvSpPr>
          <p:nvPr/>
        </p:nvSpPr>
        <p:spPr bwMode="auto">
          <a:xfrm flipH="1">
            <a:off x="4860949" y="4541440"/>
            <a:ext cx="19049" cy="69849"/>
          </a:xfrm>
          <a:prstGeom prst="line">
            <a:avLst/>
          </a:prstGeom>
          <a:noFill/>
          <a:ln w="30163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5" name="Line 28"/>
          <p:cNvSpPr>
            <a:spLocks noChangeShapeType="1"/>
          </p:cNvSpPr>
          <p:nvPr/>
        </p:nvSpPr>
        <p:spPr bwMode="auto">
          <a:xfrm>
            <a:off x="6636831" y="3849288"/>
            <a:ext cx="510117" cy="762000"/>
          </a:xfrm>
          <a:prstGeom prst="line">
            <a:avLst/>
          </a:prstGeom>
          <a:noFill/>
          <a:ln w="3492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6" name="Line 29"/>
          <p:cNvSpPr>
            <a:spLocks noChangeShapeType="1"/>
          </p:cNvSpPr>
          <p:nvPr/>
        </p:nvSpPr>
        <p:spPr bwMode="auto">
          <a:xfrm flipH="1">
            <a:off x="6602964" y="3849288"/>
            <a:ext cx="35984" cy="69851"/>
          </a:xfrm>
          <a:prstGeom prst="line">
            <a:avLst/>
          </a:prstGeom>
          <a:noFill/>
          <a:ln w="33338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7" name="Line 30"/>
          <p:cNvSpPr>
            <a:spLocks noChangeShapeType="1"/>
          </p:cNvSpPr>
          <p:nvPr/>
        </p:nvSpPr>
        <p:spPr bwMode="auto">
          <a:xfrm flipH="1">
            <a:off x="6416697" y="4346705"/>
            <a:ext cx="33867" cy="152400"/>
          </a:xfrm>
          <a:prstGeom prst="line">
            <a:avLst/>
          </a:prstGeom>
          <a:noFill/>
          <a:ln w="26988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8" name="Line 31"/>
          <p:cNvSpPr>
            <a:spLocks noChangeShapeType="1"/>
          </p:cNvSpPr>
          <p:nvPr/>
        </p:nvSpPr>
        <p:spPr bwMode="auto">
          <a:xfrm flipH="1">
            <a:off x="6382831" y="4541440"/>
            <a:ext cx="19051" cy="69849"/>
          </a:xfrm>
          <a:prstGeom prst="line">
            <a:avLst/>
          </a:prstGeom>
          <a:noFill/>
          <a:ln w="30163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9" name="Line 32"/>
          <p:cNvSpPr>
            <a:spLocks noChangeShapeType="1"/>
          </p:cNvSpPr>
          <p:nvPr/>
        </p:nvSpPr>
        <p:spPr bwMode="auto">
          <a:xfrm>
            <a:off x="5622948" y="3108455"/>
            <a:ext cx="1016000" cy="742951"/>
          </a:xfrm>
          <a:prstGeom prst="line">
            <a:avLst/>
          </a:prstGeom>
          <a:noFill/>
          <a:ln w="3492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0" name="Line 33"/>
          <p:cNvSpPr>
            <a:spLocks noChangeShapeType="1"/>
          </p:cNvSpPr>
          <p:nvPr/>
        </p:nvSpPr>
        <p:spPr bwMode="auto">
          <a:xfrm flipH="1">
            <a:off x="5606016" y="3108455"/>
            <a:ext cx="19049" cy="19051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1" name="Line 34"/>
          <p:cNvSpPr>
            <a:spLocks noChangeShapeType="1"/>
          </p:cNvSpPr>
          <p:nvPr/>
        </p:nvSpPr>
        <p:spPr bwMode="auto">
          <a:xfrm flipH="1">
            <a:off x="5489597" y="3176188"/>
            <a:ext cx="84667" cy="118533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2" name="Line 35"/>
          <p:cNvSpPr>
            <a:spLocks noChangeShapeType="1"/>
          </p:cNvSpPr>
          <p:nvPr/>
        </p:nvSpPr>
        <p:spPr bwMode="auto">
          <a:xfrm flipH="1">
            <a:off x="5148815" y="3663021"/>
            <a:ext cx="88900" cy="120651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" name="Line 36"/>
          <p:cNvSpPr>
            <a:spLocks noChangeShapeType="1"/>
          </p:cNvSpPr>
          <p:nvPr/>
        </p:nvSpPr>
        <p:spPr bwMode="auto">
          <a:xfrm>
            <a:off x="5114949" y="3823888"/>
            <a:ext cx="2116" cy="33867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" name="Line 37"/>
          <p:cNvSpPr>
            <a:spLocks noChangeShapeType="1"/>
          </p:cNvSpPr>
          <p:nvPr/>
        </p:nvSpPr>
        <p:spPr bwMode="auto">
          <a:xfrm>
            <a:off x="4490531" y="2348572"/>
            <a:ext cx="1134533" cy="762000"/>
          </a:xfrm>
          <a:prstGeom prst="line">
            <a:avLst/>
          </a:prstGeom>
          <a:noFill/>
          <a:ln w="3492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" name="Line 38"/>
          <p:cNvSpPr>
            <a:spLocks noChangeShapeType="1"/>
          </p:cNvSpPr>
          <p:nvPr/>
        </p:nvSpPr>
        <p:spPr bwMode="auto">
          <a:xfrm flipH="1">
            <a:off x="4456664" y="2348573"/>
            <a:ext cx="35984" cy="19049"/>
          </a:xfrm>
          <a:prstGeom prst="line">
            <a:avLst/>
          </a:prstGeom>
          <a:noFill/>
          <a:ln w="33338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" name="Line 39"/>
          <p:cNvSpPr>
            <a:spLocks noChangeShapeType="1"/>
          </p:cNvSpPr>
          <p:nvPr/>
        </p:nvSpPr>
        <p:spPr bwMode="auto">
          <a:xfrm flipH="1">
            <a:off x="4287331" y="2416306"/>
            <a:ext cx="120651" cy="69849"/>
          </a:xfrm>
          <a:prstGeom prst="line">
            <a:avLst/>
          </a:prstGeom>
          <a:noFill/>
          <a:ln w="33338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" name="Line 40"/>
          <p:cNvSpPr>
            <a:spLocks noChangeShapeType="1"/>
          </p:cNvSpPr>
          <p:nvPr/>
        </p:nvSpPr>
        <p:spPr bwMode="auto">
          <a:xfrm flipH="1">
            <a:off x="3341181" y="3091521"/>
            <a:ext cx="50800" cy="19051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" name="Rectangle 41"/>
          <p:cNvSpPr>
            <a:spLocks noChangeArrowheads="1"/>
          </p:cNvSpPr>
          <p:nvPr/>
        </p:nvSpPr>
        <p:spPr bwMode="auto">
          <a:xfrm>
            <a:off x="1569531" y="4359406"/>
            <a:ext cx="463551" cy="463549"/>
          </a:xfrm>
          <a:prstGeom prst="rect">
            <a:avLst/>
          </a:prstGeom>
          <a:solidFill>
            <a:srgbClr val="FCFEB9"/>
          </a:solidFill>
          <a:ln w="31750">
            <a:solidFill>
              <a:srgbClr val="0000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" name="Rectangle 42"/>
          <p:cNvSpPr>
            <a:spLocks noChangeArrowheads="1"/>
          </p:cNvSpPr>
          <p:nvPr/>
        </p:nvSpPr>
        <p:spPr bwMode="auto">
          <a:xfrm>
            <a:off x="2331531" y="4359406"/>
            <a:ext cx="463551" cy="463549"/>
          </a:xfrm>
          <a:prstGeom prst="rect">
            <a:avLst/>
          </a:prstGeom>
          <a:solidFill>
            <a:srgbClr val="FCFEB9"/>
          </a:solidFill>
          <a:ln w="31750">
            <a:solidFill>
              <a:srgbClr val="0000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" name="Oval 43"/>
          <p:cNvSpPr>
            <a:spLocks noChangeArrowheads="1"/>
          </p:cNvSpPr>
          <p:nvPr/>
        </p:nvSpPr>
        <p:spPr bwMode="auto">
          <a:xfrm>
            <a:off x="2075415" y="3601640"/>
            <a:ext cx="467783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1"/>
          </a:p>
        </p:txBody>
      </p:sp>
      <p:sp>
        <p:nvSpPr>
          <p:cNvPr id="111" name="Rectangle 44"/>
          <p:cNvSpPr>
            <a:spLocks noChangeArrowheads="1"/>
          </p:cNvSpPr>
          <p:nvPr/>
        </p:nvSpPr>
        <p:spPr bwMode="auto">
          <a:xfrm>
            <a:off x="2181248" y="3622805"/>
            <a:ext cx="17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b="1"/>
          </a:p>
        </p:txBody>
      </p:sp>
      <p:sp>
        <p:nvSpPr>
          <p:cNvPr id="112" name="Rectangle 45"/>
          <p:cNvSpPr>
            <a:spLocks noChangeArrowheads="1"/>
          </p:cNvSpPr>
          <p:nvPr/>
        </p:nvSpPr>
        <p:spPr bwMode="auto">
          <a:xfrm>
            <a:off x="2333648" y="3787906"/>
            <a:ext cx="104196" cy="2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67" b="1">
                <a:solidFill>
                  <a:srgbClr val="000033"/>
                </a:solidFill>
                <a:latin typeface="Arial" pitchFamily="-108" charset="0"/>
              </a:rPr>
              <a:t>3</a:t>
            </a:r>
            <a:endParaRPr lang="en-US" sz="2400" b="1"/>
          </a:p>
        </p:txBody>
      </p:sp>
      <p:sp>
        <p:nvSpPr>
          <p:cNvPr id="113" name="Rectangle 46"/>
          <p:cNvSpPr>
            <a:spLocks noChangeArrowheads="1"/>
          </p:cNvSpPr>
          <p:nvPr/>
        </p:nvSpPr>
        <p:spPr bwMode="auto">
          <a:xfrm>
            <a:off x="3091415" y="4359406"/>
            <a:ext cx="463549" cy="463549"/>
          </a:xfrm>
          <a:prstGeom prst="rect">
            <a:avLst/>
          </a:prstGeom>
          <a:solidFill>
            <a:srgbClr val="FCFEB9"/>
          </a:solidFill>
          <a:ln w="31750">
            <a:solidFill>
              <a:srgbClr val="0000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4" name="Rectangle 47"/>
          <p:cNvSpPr>
            <a:spLocks noChangeArrowheads="1"/>
          </p:cNvSpPr>
          <p:nvPr/>
        </p:nvSpPr>
        <p:spPr bwMode="auto">
          <a:xfrm>
            <a:off x="3853415" y="4359406"/>
            <a:ext cx="463549" cy="463549"/>
          </a:xfrm>
          <a:prstGeom prst="rect">
            <a:avLst/>
          </a:prstGeom>
          <a:solidFill>
            <a:srgbClr val="FCFEB9"/>
          </a:solidFill>
          <a:ln w="31750">
            <a:solidFill>
              <a:srgbClr val="0000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5" name="Oval 48"/>
          <p:cNvSpPr>
            <a:spLocks noChangeArrowheads="1"/>
          </p:cNvSpPr>
          <p:nvPr/>
        </p:nvSpPr>
        <p:spPr bwMode="auto">
          <a:xfrm>
            <a:off x="3597297" y="3601640"/>
            <a:ext cx="467784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1"/>
          </a:p>
        </p:txBody>
      </p:sp>
      <p:sp>
        <p:nvSpPr>
          <p:cNvPr id="116" name="Rectangle 49"/>
          <p:cNvSpPr>
            <a:spLocks noChangeArrowheads="1"/>
          </p:cNvSpPr>
          <p:nvPr/>
        </p:nvSpPr>
        <p:spPr bwMode="auto">
          <a:xfrm>
            <a:off x="3703131" y="3622805"/>
            <a:ext cx="17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b="1"/>
          </a:p>
        </p:txBody>
      </p:sp>
      <p:sp>
        <p:nvSpPr>
          <p:cNvPr id="117" name="Rectangle 50"/>
          <p:cNvSpPr>
            <a:spLocks noChangeArrowheads="1"/>
          </p:cNvSpPr>
          <p:nvPr/>
        </p:nvSpPr>
        <p:spPr bwMode="auto">
          <a:xfrm>
            <a:off x="3855531" y="3787906"/>
            <a:ext cx="104196" cy="2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67" b="1">
                <a:solidFill>
                  <a:srgbClr val="000033"/>
                </a:solidFill>
                <a:latin typeface="Arial" pitchFamily="-108" charset="0"/>
              </a:rPr>
              <a:t>3</a:t>
            </a:r>
            <a:endParaRPr lang="en-US" sz="2400" b="1"/>
          </a:p>
        </p:txBody>
      </p:sp>
      <p:sp>
        <p:nvSpPr>
          <p:cNvPr id="118" name="Oval 51"/>
          <p:cNvSpPr>
            <a:spLocks noChangeArrowheads="1"/>
          </p:cNvSpPr>
          <p:nvPr/>
        </p:nvSpPr>
        <p:spPr bwMode="auto">
          <a:xfrm>
            <a:off x="3091415" y="2860806"/>
            <a:ext cx="463549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1"/>
          </a:p>
        </p:txBody>
      </p:sp>
      <p:sp>
        <p:nvSpPr>
          <p:cNvPr id="119" name="Rectangle 52"/>
          <p:cNvSpPr>
            <a:spLocks noChangeArrowheads="1"/>
          </p:cNvSpPr>
          <p:nvPr/>
        </p:nvSpPr>
        <p:spPr bwMode="auto">
          <a:xfrm>
            <a:off x="3197248" y="2879855"/>
            <a:ext cx="17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b="1"/>
          </a:p>
        </p:txBody>
      </p:sp>
      <p:sp>
        <p:nvSpPr>
          <p:cNvPr id="120" name="Rectangle 53"/>
          <p:cNvSpPr>
            <a:spLocks noChangeArrowheads="1"/>
          </p:cNvSpPr>
          <p:nvPr/>
        </p:nvSpPr>
        <p:spPr bwMode="auto">
          <a:xfrm>
            <a:off x="3349648" y="3044955"/>
            <a:ext cx="104196" cy="2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67" b="1">
                <a:solidFill>
                  <a:srgbClr val="000033"/>
                </a:solidFill>
                <a:latin typeface="Arial" pitchFamily="-108" charset="0"/>
              </a:rPr>
              <a:t>2</a:t>
            </a:r>
            <a:endParaRPr lang="en-US" sz="2400" b="1"/>
          </a:p>
        </p:txBody>
      </p:sp>
      <p:sp>
        <p:nvSpPr>
          <p:cNvPr id="121" name="Rectangle 54"/>
          <p:cNvSpPr>
            <a:spLocks noChangeArrowheads="1"/>
          </p:cNvSpPr>
          <p:nvPr/>
        </p:nvSpPr>
        <p:spPr bwMode="auto">
          <a:xfrm>
            <a:off x="4613298" y="4359406"/>
            <a:ext cx="463551" cy="463549"/>
          </a:xfrm>
          <a:prstGeom prst="rect">
            <a:avLst/>
          </a:prstGeom>
          <a:solidFill>
            <a:srgbClr val="FCFEB9"/>
          </a:solidFill>
          <a:ln w="31750">
            <a:solidFill>
              <a:srgbClr val="0000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2" name="Rectangle 55"/>
          <p:cNvSpPr>
            <a:spLocks noChangeArrowheads="1"/>
          </p:cNvSpPr>
          <p:nvPr/>
        </p:nvSpPr>
        <p:spPr bwMode="auto">
          <a:xfrm>
            <a:off x="5375298" y="4359406"/>
            <a:ext cx="463551" cy="463549"/>
          </a:xfrm>
          <a:prstGeom prst="rect">
            <a:avLst/>
          </a:prstGeom>
          <a:solidFill>
            <a:srgbClr val="FCFEB9"/>
          </a:solidFill>
          <a:ln w="31750">
            <a:solidFill>
              <a:srgbClr val="0000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3" name="Oval 56"/>
          <p:cNvSpPr>
            <a:spLocks noChangeArrowheads="1"/>
          </p:cNvSpPr>
          <p:nvPr/>
        </p:nvSpPr>
        <p:spPr bwMode="auto">
          <a:xfrm>
            <a:off x="4865182" y="3601640"/>
            <a:ext cx="467783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1"/>
          </a:p>
        </p:txBody>
      </p:sp>
      <p:sp>
        <p:nvSpPr>
          <p:cNvPr id="124" name="Rectangle 57"/>
          <p:cNvSpPr>
            <a:spLocks noChangeArrowheads="1"/>
          </p:cNvSpPr>
          <p:nvPr/>
        </p:nvSpPr>
        <p:spPr bwMode="auto">
          <a:xfrm>
            <a:off x="4971015" y="3622805"/>
            <a:ext cx="17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b="1"/>
          </a:p>
        </p:txBody>
      </p:sp>
      <p:sp>
        <p:nvSpPr>
          <p:cNvPr id="125" name="Rectangle 58"/>
          <p:cNvSpPr>
            <a:spLocks noChangeArrowheads="1"/>
          </p:cNvSpPr>
          <p:nvPr/>
        </p:nvSpPr>
        <p:spPr bwMode="auto">
          <a:xfrm>
            <a:off x="5123415" y="3787906"/>
            <a:ext cx="104196" cy="2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67" b="1">
                <a:solidFill>
                  <a:srgbClr val="000033"/>
                </a:solidFill>
                <a:latin typeface="Arial" pitchFamily="-108" charset="0"/>
              </a:rPr>
              <a:t>3</a:t>
            </a:r>
            <a:endParaRPr lang="en-US" sz="2400" b="1"/>
          </a:p>
        </p:txBody>
      </p:sp>
      <p:sp>
        <p:nvSpPr>
          <p:cNvPr id="126" name="Rectangle 59"/>
          <p:cNvSpPr>
            <a:spLocks noChangeArrowheads="1"/>
          </p:cNvSpPr>
          <p:nvPr/>
        </p:nvSpPr>
        <p:spPr bwMode="auto">
          <a:xfrm>
            <a:off x="6135182" y="4359406"/>
            <a:ext cx="463549" cy="463549"/>
          </a:xfrm>
          <a:prstGeom prst="rect">
            <a:avLst/>
          </a:prstGeom>
          <a:solidFill>
            <a:srgbClr val="FCFEB9"/>
          </a:solidFill>
          <a:ln w="31750">
            <a:solidFill>
              <a:srgbClr val="0000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7" name="Rectangle 60"/>
          <p:cNvSpPr>
            <a:spLocks noChangeArrowheads="1"/>
          </p:cNvSpPr>
          <p:nvPr/>
        </p:nvSpPr>
        <p:spPr bwMode="auto">
          <a:xfrm>
            <a:off x="6897182" y="4359406"/>
            <a:ext cx="463549" cy="463549"/>
          </a:xfrm>
          <a:prstGeom prst="rect">
            <a:avLst/>
          </a:prstGeom>
          <a:solidFill>
            <a:srgbClr val="FCFEB9"/>
          </a:solidFill>
          <a:ln w="31750">
            <a:solidFill>
              <a:srgbClr val="000033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8" name="Oval 61"/>
          <p:cNvSpPr>
            <a:spLocks noChangeArrowheads="1"/>
          </p:cNvSpPr>
          <p:nvPr/>
        </p:nvSpPr>
        <p:spPr bwMode="auto">
          <a:xfrm>
            <a:off x="6387064" y="3601640"/>
            <a:ext cx="467784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1"/>
          </a:p>
        </p:txBody>
      </p:sp>
      <p:sp>
        <p:nvSpPr>
          <p:cNvPr id="129" name="Rectangle 62"/>
          <p:cNvSpPr>
            <a:spLocks noChangeArrowheads="1"/>
          </p:cNvSpPr>
          <p:nvPr/>
        </p:nvSpPr>
        <p:spPr bwMode="auto">
          <a:xfrm>
            <a:off x="6492897" y="3622805"/>
            <a:ext cx="17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b="1"/>
          </a:p>
        </p:txBody>
      </p:sp>
      <p:sp>
        <p:nvSpPr>
          <p:cNvPr id="130" name="Rectangle 63"/>
          <p:cNvSpPr>
            <a:spLocks noChangeArrowheads="1"/>
          </p:cNvSpPr>
          <p:nvPr/>
        </p:nvSpPr>
        <p:spPr bwMode="auto">
          <a:xfrm>
            <a:off x="6645297" y="3787906"/>
            <a:ext cx="104196" cy="2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67" b="1">
                <a:solidFill>
                  <a:srgbClr val="000033"/>
                </a:solidFill>
                <a:latin typeface="Arial" pitchFamily="-108" charset="0"/>
              </a:rPr>
              <a:t>3</a:t>
            </a:r>
            <a:endParaRPr lang="en-US" sz="2400" b="1"/>
          </a:p>
        </p:txBody>
      </p:sp>
      <p:sp>
        <p:nvSpPr>
          <p:cNvPr id="131" name="Oval 64"/>
          <p:cNvSpPr>
            <a:spLocks noChangeArrowheads="1"/>
          </p:cNvSpPr>
          <p:nvPr/>
        </p:nvSpPr>
        <p:spPr bwMode="auto">
          <a:xfrm>
            <a:off x="5375298" y="2860806"/>
            <a:ext cx="463551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1"/>
          </a:p>
        </p:txBody>
      </p:sp>
      <p:sp>
        <p:nvSpPr>
          <p:cNvPr id="132" name="Rectangle 65"/>
          <p:cNvSpPr>
            <a:spLocks noChangeArrowheads="1"/>
          </p:cNvSpPr>
          <p:nvPr/>
        </p:nvSpPr>
        <p:spPr bwMode="auto">
          <a:xfrm>
            <a:off x="5479015" y="2879855"/>
            <a:ext cx="17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b="1"/>
          </a:p>
        </p:txBody>
      </p:sp>
      <p:sp>
        <p:nvSpPr>
          <p:cNvPr id="133" name="Rectangle 66"/>
          <p:cNvSpPr>
            <a:spLocks noChangeArrowheads="1"/>
          </p:cNvSpPr>
          <p:nvPr/>
        </p:nvSpPr>
        <p:spPr bwMode="auto">
          <a:xfrm>
            <a:off x="5629297" y="3044955"/>
            <a:ext cx="104196" cy="2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67" b="1">
                <a:solidFill>
                  <a:srgbClr val="000033"/>
                </a:solidFill>
                <a:latin typeface="Arial" pitchFamily="-108" charset="0"/>
              </a:rPr>
              <a:t>2</a:t>
            </a:r>
            <a:endParaRPr lang="en-US" sz="2400" b="1"/>
          </a:p>
        </p:txBody>
      </p:sp>
      <p:sp>
        <p:nvSpPr>
          <p:cNvPr id="134" name="Oval 67"/>
          <p:cNvSpPr>
            <a:spLocks noChangeArrowheads="1"/>
          </p:cNvSpPr>
          <p:nvPr/>
        </p:nvSpPr>
        <p:spPr bwMode="auto">
          <a:xfrm>
            <a:off x="4240764" y="2100922"/>
            <a:ext cx="448733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1"/>
          </a:p>
        </p:txBody>
      </p:sp>
      <p:sp>
        <p:nvSpPr>
          <p:cNvPr id="135" name="Rectangle 68"/>
          <p:cNvSpPr>
            <a:spLocks noChangeArrowheads="1"/>
          </p:cNvSpPr>
          <p:nvPr/>
        </p:nvSpPr>
        <p:spPr bwMode="auto">
          <a:xfrm>
            <a:off x="4344481" y="2122088"/>
            <a:ext cx="17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b="1"/>
          </a:p>
        </p:txBody>
      </p:sp>
      <p:sp>
        <p:nvSpPr>
          <p:cNvPr id="136" name="Rectangle 69"/>
          <p:cNvSpPr>
            <a:spLocks noChangeArrowheads="1"/>
          </p:cNvSpPr>
          <p:nvPr/>
        </p:nvSpPr>
        <p:spPr bwMode="auto">
          <a:xfrm>
            <a:off x="4498997" y="2287189"/>
            <a:ext cx="104196" cy="2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67" b="1">
                <a:solidFill>
                  <a:srgbClr val="000033"/>
                </a:solidFill>
                <a:latin typeface="Arial" pitchFamily="-108" charset="0"/>
              </a:rPr>
              <a:t>1</a:t>
            </a:r>
            <a:endParaRPr lang="en-US" sz="2400" b="1"/>
          </a:p>
        </p:txBody>
      </p:sp>
      <p:sp>
        <p:nvSpPr>
          <p:cNvPr id="137" name="Line 73"/>
          <p:cNvSpPr>
            <a:spLocks noChangeShapeType="1"/>
          </p:cNvSpPr>
          <p:nvPr/>
        </p:nvSpPr>
        <p:spPr bwMode="auto">
          <a:xfrm flipH="1">
            <a:off x="3497815" y="2420539"/>
            <a:ext cx="745067" cy="474133"/>
          </a:xfrm>
          <a:prstGeom prst="line">
            <a:avLst/>
          </a:prstGeom>
          <a:noFill/>
          <a:ln w="38100">
            <a:solidFill>
              <a:srgbClr val="006B6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8" name="Line 74"/>
          <p:cNvSpPr>
            <a:spLocks noChangeShapeType="1"/>
          </p:cNvSpPr>
          <p:nvPr/>
        </p:nvSpPr>
        <p:spPr bwMode="auto">
          <a:xfrm flipH="1">
            <a:off x="2447948" y="3216405"/>
            <a:ext cx="609600" cy="440267"/>
          </a:xfrm>
          <a:prstGeom prst="line">
            <a:avLst/>
          </a:prstGeom>
          <a:noFill/>
          <a:ln w="38100">
            <a:solidFill>
              <a:srgbClr val="006B6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9" name="Line 75"/>
          <p:cNvSpPr>
            <a:spLocks noChangeShapeType="1"/>
          </p:cNvSpPr>
          <p:nvPr/>
        </p:nvSpPr>
        <p:spPr bwMode="auto">
          <a:xfrm flipH="1">
            <a:off x="1821415" y="4012272"/>
            <a:ext cx="304800" cy="338667"/>
          </a:xfrm>
          <a:prstGeom prst="line">
            <a:avLst/>
          </a:prstGeom>
          <a:noFill/>
          <a:ln w="38100">
            <a:solidFill>
              <a:srgbClr val="006B6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0" name="Line 76"/>
          <p:cNvSpPr>
            <a:spLocks noChangeShapeType="1"/>
          </p:cNvSpPr>
          <p:nvPr/>
        </p:nvSpPr>
        <p:spPr bwMode="auto">
          <a:xfrm flipH="1">
            <a:off x="3277681" y="3995339"/>
            <a:ext cx="304800" cy="338667"/>
          </a:xfrm>
          <a:prstGeom prst="line">
            <a:avLst/>
          </a:prstGeom>
          <a:noFill/>
          <a:ln w="38100">
            <a:solidFill>
              <a:srgbClr val="006B6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1" name="Line 77"/>
          <p:cNvSpPr>
            <a:spLocks noChangeShapeType="1"/>
          </p:cNvSpPr>
          <p:nvPr/>
        </p:nvSpPr>
        <p:spPr bwMode="auto">
          <a:xfrm flipH="1">
            <a:off x="4750881" y="3995339"/>
            <a:ext cx="186267" cy="304800"/>
          </a:xfrm>
          <a:prstGeom prst="line">
            <a:avLst/>
          </a:prstGeom>
          <a:noFill/>
          <a:ln w="38100">
            <a:solidFill>
              <a:srgbClr val="006B6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2" name="Line 78"/>
          <p:cNvSpPr>
            <a:spLocks noChangeShapeType="1"/>
          </p:cNvSpPr>
          <p:nvPr/>
        </p:nvSpPr>
        <p:spPr bwMode="auto">
          <a:xfrm flipH="1">
            <a:off x="6274881" y="4029205"/>
            <a:ext cx="186267" cy="304800"/>
          </a:xfrm>
          <a:prstGeom prst="line">
            <a:avLst/>
          </a:prstGeom>
          <a:noFill/>
          <a:ln w="38100">
            <a:solidFill>
              <a:srgbClr val="006B6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3" name="Line 79"/>
          <p:cNvSpPr>
            <a:spLocks noChangeShapeType="1"/>
          </p:cNvSpPr>
          <p:nvPr/>
        </p:nvSpPr>
        <p:spPr bwMode="auto">
          <a:xfrm flipH="1">
            <a:off x="5191148" y="3267205"/>
            <a:ext cx="186267" cy="304800"/>
          </a:xfrm>
          <a:prstGeom prst="line">
            <a:avLst/>
          </a:prstGeom>
          <a:noFill/>
          <a:ln w="38100">
            <a:solidFill>
              <a:srgbClr val="006B6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317263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Freeform 2"/>
          <p:cNvSpPr>
            <a:spLocks/>
          </p:cNvSpPr>
          <p:nvPr/>
        </p:nvSpPr>
        <p:spPr bwMode="auto">
          <a:xfrm>
            <a:off x="7815395" y="4196484"/>
            <a:ext cx="2605696" cy="2228379"/>
          </a:xfrm>
          <a:custGeom>
            <a:avLst/>
            <a:gdLst/>
            <a:ahLst/>
            <a:cxnLst>
              <a:cxn ang="0">
                <a:pos x="560" y="0"/>
              </a:cxn>
              <a:cxn ang="0">
                <a:pos x="384" y="80"/>
              </a:cxn>
              <a:cxn ang="0">
                <a:pos x="80" y="512"/>
              </a:cxn>
              <a:cxn ang="0">
                <a:pos x="0" y="816"/>
              </a:cxn>
              <a:cxn ang="0">
                <a:pos x="8" y="1184"/>
              </a:cxn>
              <a:cxn ang="0">
                <a:pos x="1544" y="1176"/>
              </a:cxn>
              <a:cxn ang="0">
                <a:pos x="1544" y="784"/>
              </a:cxn>
              <a:cxn ang="0">
                <a:pos x="1312" y="472"/>
              </a:cxn>
              <a:cxn ang="0">
                <a:pos x="952" y="120"/>
              </a:cxn>
              <a:cxn ang="0">
                <a:pos x="728" y="8"/>
              </a:cxn>
              <a:cxn ang="0">
                <a:pos x="560" y="0"/>
              </a:cxn>
            </a:cxnLst>
            <a:rect l="0" t="0" r="r" b="b"/>
            <a:pathLst>
              <a:path w="1545" h="1185">
                <a:moveTo>
                  <a:pt x="560" y="0"/>
                </a:moveTo>
                <a:lnTo>
                  <a:pt x="384" y="80"/>
                </a:lnTo>
                <a:lnTo>
                  <a:pt x="80" y="512"/>
                </a:lnTo>
                <a:lnTo>
                  <a:pt x="0" y="816"/>
                </a:lnTo>
                <a:lnTo>
                  <a:pt x="8" y="1184"/>
                </a:lnTo>
                <a:lnTo>
                  <a:pt x="1544" y="1176"/>
                </a:lnTo>
                <a:lnTo>
                  <a:pt x="1544" y="784"/>
                </a:lnTo>
                <a:lnTo>
                  <a:pt x="1312" y="472"/>
                </a:lnTo>
                <a:lnTo>
                  <a:pt x="952" y="120"/>
                </a:lnTo>
                <a:lnTo>
                  <a:pt x="728" y="8"/>
                </a:lnTo>
                <a:lnTo>
                  <a:pt x="560" y="0"/>
                </a:lnTo>
              </a:path>
            </a:pathLst>
          </a:custGeom>
          <a:solidFill>
            <a:srgbClr val="FFFFFF"/>
          </a:solidFill>
          <a:ln w="25400" cap="rnd" cmpd="sng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Ordering</a:t>
            </a:r>
          </a:p>
        </p:txBody>
      </p:sp>
      <p:sp>
        <p:nvSpPr>
          <p:cNvPr id="30723" name="Content Placeholder 410"/>
          <p:cNvSpPr>
            <a:spLocks noGrp="1"/>
          </p:cNvSpPr>
          <p:nvPr>
            <p:ph idx="1"/>
          </p:nvPr>
        </p:nvSpPr>
        <p:spPr>
          <a:xfrm>
            <a:off x="532661" y="1169393"/>
            <a:ext cx="11067495" cy="3423692"/>
          </a:xfrm>
        </p:spPr>
        <p:txBody>
          <a:bodyPr/>
          <a:lstStyle/>
          <a:p>
            <a:r>
              <a:rPr lang="en-US" dirty="0"/>
              <a:t>Note: Different variable orders are possible</a:t>
            </a:r>
          </a:p>
        </p:txBody>
      </p:sp>
      <p:sp>
        <p:nvSpPr>
          <p:cNvPr id="89" name="Rectangle 40"/>
          <p:cNvSpPr>
            <a:spLocks noChangeArrowheads="1"/>
          </p:cNvSpPr>
          <p:nvPr/>
        </p:nvSpPr>
        <p:spPr bwMode="auto">
          <a:xfrm>
            <a:off x="6124572" y="2403208"/>
            <a:ext cx="3186772" cy="85835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120651" tIns="59267" rIns="120651" bIns="59267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 Narrow"/>
              </a:rPr>
              <a:t>Order for this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 Narrow"/>
              </a:rPr>
              <a:t>subtree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 Narrow"/>
              </a:rPr>
              <a:t> is</a:t>
            </a:r>
          </a:p>
          <a:p>
            <a:pPr>
              <a:defRPr/>
            </a:pPr>
            <a:r>
              <a:rPr lang="en-US" sz="2400" b="1" kern="0" dirty="0">
                <a:solidFill>
                  <a:srgbClr val="0B4B8E"/>
                </a:solidFill>
                <a:latin typeface="+mj-lt"/>
                <a:cs typeface="Arial Narrow"/>
              </a:rPr>
              <a:t>X2</a:t>
            </a:r>
            <a:r>
              <a:rPr lang="en-US" sz="2400" kern="0" dirty="0">
                <a:solidFill>
                  <a:srgbClr val="0B4B8E"/>
                </a:solidFill>
                <a:latin typeface="+mj-lt"/>
                <a:cs typeface="Arial Narrow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 Narrow"/>
              </a:rPr>
              <a:t>then </a:t>
            </a:r>
            <a:r>
              <a:rPr lang="en-US" sz="2400" b="1" kern="0" dirty="0">
                <a:solidFill>
                  <a:srgbClr val="0B4B8E"/>
                </a:solidFill>
                <a:latin typeface="+mj-lt"/>
                <a:cs typeface="Arial Narrow"/>
              </a:rPr>
              <a:t>X3</a:t>
            </a:r>
          </a:p>
        </p:txBody>
      </p:sp>
      <p:sp>
        <p:nvSpPr>
          <p:cNvPr id="326" name="Rectangle 41"/>
          <p:cNvSpPr>
            <a:spLocks noChangeArrowheads="1"/>
          </p:cNvSpPr>
          <p:nvPr/>
        </p:nvSpPr>
        <p:spPr bwMode="auto">
          <a:xfrm>
            <a:off x="9652115" y="3639228"/>
            <a:ext cx="1567739" cy="85835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120651" tIns="59267" rIns="120651" bIns="59267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 Narrow"/>
              </a:rPr>
              <a:t>Here, it’s </a:t>
            </a:r>
          </a:p>
          <a:p>
            <a:pPr>
              <a:defRPr/>
            </a:pPr>
            <a:r>
              <a:rPr lang="en-US" sz="2400" b="1" kern="0" dirty="0">
                <a:solidFill>
                  <a:srgbClr val="0B4B8E"/>
                </a:solidFill>
                <a:latin typeface="+mj-lt"/>
                <a:cs typeface="Arial Narrow"/>
              </a:rPr>
              <a:t>X3</a:t>
            </a:r>
            <a:r>
              <a:rPr lang="en-US" sz="2400" kern="0" dirty="0">
                <a:solidFill>
                  <a:srgbClr val="0B4B8E"/>
                </a:solidFill>
                <a:latin typeface="+mj-lt"/>
                <a:cs typeface="Arial Narrow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 Narrow"/>
              </a:rPr>
              <a:t>then </a:t>
            </a:r>
            <a:r>
              <a:rPr lang="en-US" sz="2400" b="1" kern="0" dirty="0">
                <a:solidFill>
                  <a:srgbClr val="0B4B8E"/>
                </a:solidFill>
                <a:latin typeface="+mj-lt"/>
                <a:cs typeface="Arial Narrow"/>
              </a:rPr>
              <a:t>X2</a:t>
            </a:r>
          </a:p>
        </p:txBody>
      </p:sp>
      <p:sp>
        <p:nvSpPr>
          <p:cNvPr id="209" name="Freeform 2"/>
          <p:cNvSpPr>
            <a:spLocks/>
          </p:cNvSpPr>
          <p:nvPr/>
        </p:nvSpPr>
        <p:spPr bwMode="auto">
          <a:xfrm>
            <a:off x="3389332" y="2209009"/>
            <a:ext cx="2605696" cy="2228379"/>
          </a:xfrm>
          <a:custGeom>
            <a:avLst/>
            <a:gdLst/>
            <a:ahLst/>
            <a:cxnLst>
              <a:cxn ang="0">
                <a:pos x="560" y="0"/>
              </a:cxn>
              <a:cxn ang="0">
                <a:pos x="384" y="80"/>
              </a:cxn>
              <a:cxn ang="0">
                <a:pos x="80" y="512"/>
              </a:cxn>
              <a:cxn ang="0">
                <a:pos x="0" y="816"/>
              </a:cxn>
              <a:cxn ang="0">
                <a:pos x="8" y="1184"/>
              </a:cxn>
              <a:cxn ang="0">
                <a:pos x="1544" y="1176"/>
              </a:cxn>
              <a:cxn ang="0">
                <a:pos x="1544" y="784"/>
              </a:cxn>
              <a:cxn ang="0">
                <a:pos x="1312" y="472"/>
              </a:cxn>
              <a:cxn ang="0">
                <a:pos x="952" y="120"/>
              </a:cxn>
              <a:cxn ang="0">
                <a:pos x="728" y="8"/>
              </a:cxn>
              <a:cxn ang="0">
                <a:pos x="560" y="0"/>
              </a:cxn>
            </a:cxnLst>
            <a:rect l="0" t="0" r="r" b="b"/>
            <a:pathLst>
              <a:path w="1545" h="1185">
                <a:moveTo>
                  <a:pt x="560" y="0"/>
                </a:moveTo>
                <a:lnTo>
                  <a:pt x="384" y="80"/>
                </a:lnTo>
                <a:lnTo>
                  <a:pt x="80" y="512"/>
                </a:lnTo>
                <a:lnTo>
                  <a:pt x="0" y="816"/>
                </a:lnTo>
                <a:lnTo>
                  <a:pt x="8" y="1184"/>
                </a:lnTo>
                <a:lnTo>
                  <a:pt x="1544" y="1176"/>
                </a:lnTo>
                <a:lnTo>
                  <a:pt x="1544" y="784"/>
                </a:lnTo>
                <a:lnTo>
                  <a:pt x="1312" y="472"/>
                </a:lnTo>
                <a:lnTo>
                  <a:pt x="952" y="120"/>
                </a:lnTo>
                <a:lnTo>
                  <a:pt x="728" y="8"/>
                </a:lnTo>
                <a:lnTo>
                  <a:pt x="560" y="0"/>
                </a:lnTo>
              </a:path>
            </a:pathLst>
          </a:custGeom>
          <a:solidFill>
            <a:srgbClr val="FFFFFF"/>
          </a:solidFill>
          <a:ln w="25400" cap="rnd" cmpd="sng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210" name="Group 126"/>
          <p:cNvGrpSpPr>
            <a:grpSpLocks/>
          </p:cNvGrpSpPr>
          <p:nvPr/>
        </p:nvGrpSpPr>
        <p:grpSpPr bwMode="auto">
          <a:xfrm>
            <a:off x="705287" y="1897567"/>
            <a:ext cx="5202152" cy="2432778"/>
            <a:chOff x="681" y="1514"/>
            <a:chExt cx="2736" cy="1286"/>
          </a:xfrm>
        </p:grpSpPr>
        <p:sp>
          <p:nvSpPr>
            <p:cNvPr id="211" name="Line 127"/>
            <p:cNvSpPr>
              <a:spLocks noChangeShapeType="1"/>
            </p:cNvSpPr>
            <p:nvPr/>
          </p:nvSpPr>
          <p:spPr bwMode="auto">
            <a:xfrm>
              <a:off x="1039" y="2336"/>
              <a:ext cx="120" cy="367"/>
            </a:xfrm>
            <a:prstGeom prst="line">
              <a:avLst/>
            </a:prstGeom>
            <a:noFill/>
            <a:ln w="26988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2" name="Line 128"/>
            <p:cNvSpPr>
              <a:spLocks noChangeShapeType="1"/>
            </p:cNvSpPr>
            <p:nvPr/>
          </p:nvSpPr>
          <p:spPr bwMode="auto">
            <a:xfrm>
              <a:off x="1039" y="2336"/>
              <a:ext cx="1" cy="16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3" name="Line 129"/>
            <p:cNvSpPr>
              <a:spLocks noChangeShapeType="1"/>
            </p:cNvSpPr>
            <p:nvPr/>
          </p:nvSpPr>
          <p:spPr bwMode="auto">
            <a:xfrm flipH="1">
              <a:off x="982" y="2372"/>
              <a:ext cx="41" cy="56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4" name="Line 130"/>
            <p:cNvSpPr>
              <a:spLocks noChangeShapeType="1"/>
            </p:cNvSpPr>
            <p:nvPr/>
          </p:nvSpPr>
          <p:spPr bwMode="auto">
            <a:xfrm flipH="1">
              <a:off x="799" y="2691"/>
              <a:ext cx="9" cy="9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5" name="Line 131"/>
            <p:cNvSpPr>
              <a:spLocks noChangeShapeType="1"/>
            </p:cNvSpPr>
            <p:nvPr/>
          </p:nvSpPr>
          <p:spPr bwMode="auto">
            <a:xfrm>
              <a:off x="1758" y="2336"/>
              <a:ext cx="119" cy="367"/>
            </a:xfrm>
            <a:prstGeom prst="line">
              <a:avLst/>
            </a:prstGeom>
            <a:noFill/>
            <a:ln w="26988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6" name="Line 132"/>
            <p:cNvSpPr>
              <a:spLocks noChangeShapeType="1"/>
            </p:cNvSpPr>
            <p:nvPr/>
          </p:nvSpPr>
          <p:spPr bwMode="auto">
            <a:xfrm>
              <a:off x="1758" y="2336"/>
              <a:ext cx="1" cy="16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7" name="Line 133"/>
            <p:cNvSpPr>
              <a:spLocks noChangeShapeType="1"/>
            </p:cNvSpPr>
            <p:nvPr/>
          </p:nvSpPr>
          <p:spPr bwMode="auto">
            <a:xfrm flipH="1">
              <a:off x="1701" y="2372"/>
              <a:ext cx="42" cy="56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8" name="Line 134"/>
            <p:cNvSpPr>
              <a:spLocks noChangeShapeType="1"/>
            </p:cNvSpPr>
            <p:nvPr/>
          </p:nvSpPr>
          <p:spPr bwMode="auto">
            <a:xfrm flipH="1">
              <a:off x="1541" y="2611"/>
              <a:ext cx="41" cy="57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9" name="Line 135"/>
            <p:cNvSpPr>
              <a:spLocks noChangeShapeType="1"/>
            </p:cNvSpPr>
            <p:nvPr/>
          </p:nvSpPr>
          <p:spPr bwMode="auto">
            <a:xfrm flipH="1">
              <a:off x="1518" y="2691"/>
              <a:ext cx="9" cy="9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0" name="Line 136"/>
            <p:cNvSpPr>
              <a:spLocks noChangeShapeType="1"/>
            </p:cNvSpPr>
            <p:nvPr/>
          </p:nvSpPr>
          <p:spPr bwMode="auto">
            <a:xfrm>
              <a:off x="1518" y="1990"/>
              <a:ext cx="241" cy="351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1" name="Line 137"/>
            <p:cNvSpPr>
              <a:spLocks noChangeShapeType="1"/>
            </p:cNvSpPr>
            <p:nvPr/>
          </p:nvSpPr>
          <p:spPr bwMode="auto">
            <a:xfrm flipH="1">
              <a:off x="1486" y="1990"/>
              <a:ext cx="33" cy="25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2" name="Line 138"/>
            <p:cNvSpPr>
              <a:spLocks noChangeShapeType="1"/>
            </p:cNvSpPr>
            <p:nvPr/>
          </p:nvSpPr>
          <p:spPr bwMode="auto">
            <a:xfrm flipH="1">
              <a:off x="1039" y="2316"/>
              <a:ext cx="41" cy="25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3" name="Line 139"/>
            <p:cNvSpPr>
              <a:spLocks noChangeShapeType="1"/>
            </p:cNvSpPr>
            <p:nvPr/>
          </p:nvSpPr>
          <p:spPr bwMode="auto">
            <a:xfrm>
              <a:off x="2356" y="2340"/>
              <a:ext cx="241" cy="360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4" name="Line 140"/>
            <p:cNvSpPr>
              <a:spLocks noChangeShapeType="1"/>
            </p:cNvSpPr>
            <p:nvPr/>
          </p:nvSpPr>
          <p:spPr bwMode="auto">
            <a:xfrm flipH="1">
              <a:off x="2340" y="2340"/>
              <a:ext cx="17" cy="33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5" name="Line 141"/>
            <p:cNvSpPr>
              <a:spLocks noChangeShapeType="1"/>
            </p:cNvSpPr>
            <p:nvPr/>
          </p:nvSpPr>
          <p:spPr bwMode="auto">
            <a:xfrm flipH="1">
              <a:off x="2252" y="2575"/>
              <a:ext cx="16" cy="72"/>
            </a:xfrm>
            <a:prstGeom prst="line">
              <a:avLst/>
            </a:prstGeom>
            <a:noFill/>
            <a:ln w="2698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6" name="Line 142"/>
            <p:cNvSpPr>
              <a:spLocks noChangeShapeType="1"/>
            </p:cNvSpPr>
            <p:nvPr/>
          </p:nvSpPr>
          <p:spPr bwMode="auto">
            <a:xfrm flipH="1">
              <a:off x="2236" y="2667"/>
              <a:ext cx="9" cy="33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7" name="Line 143"/>
            <p:cNvSpPr>
              <a:spLocks noChangeShapeType="1"/>
            </p:cNvSpPr>
            <p:nvPr/>
          </p:nvSpPr>
          <p:spPr bwMode="auto">
            <a:xfrm>
              <a:off x="3075" y="2340"/>
              <a:ext cx="241" cy="360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8" name="Line 144"/>
            <p:cNvSpPr>
              <a:spLocks noChangeShapeType="1"/>
            </p:cNvSpPr>
            <p:nvPr/>
          </p:nvSpPr>
          <p:spPr bwMode="auto">
            <a:xfrm flipH="1">
              <a:off x="3059" y="2340"/>
              <a:ext cx="17" cy="33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9" name="Line 145"/>
            <p:cNvSpPr>
              <a:spLocks noChangeShapeType="1"/>
            </p:cNvSpPr>
            <p:nvPr/>
          </p:nvSpPr>
          <p:spPr bwMode="auto">
            <a:xfrm flipH="1">
              <a:off x="2971" y="2575"/>
              <a:ext cx="16" cy="72"/>
            </a:xfrm>
            <a:prstGeom prst="line">
              <a:avLst/>
            </a:prstGeom>
            <a:noFill/>
            <a:ln w="2698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0" name="Line 146"/>
            <p:cNvSpPr>
              <a:spLocks noChangeShapeType="1"/>
            </p:cNvSpPr>
            <p:nvPr/>
          </p:nvSpPr>
          <p:spPr bwMode="auto">
            <a:xfrm flipH="1">
              <a:off x="2955" y="2667"/>
              <a:ext cx="9" cy="33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1" name="Line 147"/>
            <p:cNvSpPr>
              <a:spLocks noChangeShapeType="1"/>
            </p:cNvSpPr>
            <p:nvPr/>
          </p:nvSpPr>
          <p:spPr bwMode="auto">
            <a:xfrm>
              <a:off x="2596" y="1990"/>
              <a:ext cx="480" cy="351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2" name="Line 148"/>
            <p:cNvSpPr>
              <a:spLocks noChangeShapeType="1"/>
            </p:cNvSpPr>
            <p:nvPr/>
          </p:nvSpPr>
          <p:spPr bwMode="auto">
            <a:xfrm flipH="1">
              <a:off x="2588" y="1990"/>
              <a:ext cx="9" cy="9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3" name="Line 149"/>
            <p:cNvSpPr>
              <a:spLocks noChangeShapeType="1"/>
            </p:cNvSpPr>
            <p:nvPr/>
          </p:nvSpPr>
          <p:spPr bwMode="auto">
            <a:xfrm flipH="1">
              <a:off x="2533" y="2022"/>
              <a:ext cx="40" cy="56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4" name="Line 150"/>
            <p:cNvSpPr>
              <a:spLocks noChangeShapeType="1"/>
            </p:cNvSpPr>
            <p:nvPr/>
          </p:nvSpPr>
          <p:spPr bwMode="auto">
            <a:xfrm flipH="1">
              <a:off x="2372" y="2252"/>
              <a:ext cx="42" cy="57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5" name="Line 151"/>
            <p:cNvSpPr>
              <a:spLocks noChangeShapeType="1"/>
            </p:cNvSpPr>
            <p:nvPr/>
          </p:nvSpPr>
          <p:spPr bwMode="auto">
            <a:xfrm>
              <a:off x="2356" y="2328"/>
              <a:ext cx="1" cy="16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6" name="Line 152"/>
            <p:cNvSpPr>
              <a:spLocks noChangeShapeType="1"/>
            </p:cNvSpPr>
            <p:nvPr/>
          </p:nvSpPr>
          <p:spPr bwMode="auto">
            <a:xfrm>
              <a:off x="2061" y="1631"/>
              <a:ext cx="536" cy="360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7" name="Line 153"/>
            <p:cNvSpPr>
              <a:spLocks noChangeShapeType="1"/>
            </p:cNvSpPr>
            <p:nvPr/>
          </p:nvSpPr>
          <p:spPr bwMode="auto">
            <a:xfrm flipH="1">
              <a:off x="2045" y="1631"/>
              <a:ext cx="17" cy="9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8" name="Line 154"/>
            <p:cNvSpPr>
              <a:spLocks noChangeShapeType="1"/>
            </p:cNvSpPr>
            <p:nvPr/>
          </p:nvSpPr>
          <p:spPr bwMode="auto">
            <a:xfrm flipH="1">
              <a:off x="1965" y="1663"/>
              <a:ext cx="57" cy="33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9" name="Line 155"/>
            <p:cNvSpPr>
              <a:spLocks noChangeShapeType="1"/>
            </p:cNvSpPr>
            <p:nvPr/>
          </p:nvSpPr>
          <p:spPr bwMode="auto">
            <a:xfrm flipH="1">
              <a:off x="1518" y="1982"/>
              <a:ext cx="24" cy="9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40" name="Group 156"/>
            <p:cNvGrpSpPr>
              <a:grpSpLocks/>
            </p:cNvGrpSpPr>
            <p:nvPr/>
          </p:nvGrpSpPr>
          <p:grpSpPr bwMode="auto">
            <a:xfrm>
              <a:off x="681" y="2581"/>
              <a:ext cx="219" cy="219"/>
              <a:chOff x="681" y="2581"/>
              <a:chExt cx="219" cy="219"/>
            </a:xfrm>
          </p:grpSpPr>
          <p:sp>
            <p:nvSpPr>
              <p:cNvPr id="290" name="Rectangle 157"/>
              <p:cNvSpPr>
                <a:spLocks noChangeArrowheads="1"/>
              </p:cNvSpPr>
              <p:nvPr/>
            </p:nvSpPr>
            <p:spPr bwMode="auto">
              <a:xfrm>
                <a:off x="681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1" name="Rectangle 158"/>
              <p:cNvSpPr>
                <a:spLocks noChangeArrowheads="1"/>
              </p:cNvSpPr>
              <p:nvPr/>
            </p:nvSpPr>
            <p:spPr bwMode="auto">
              <a:xfrm>
                <a:off x="747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0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41" name="Group 159"/>
            <p:cNvGrpSpPr>
              <a:grpSpLocks/>
            </p:cNvGrpSpPr>
            <p:nvPr/>
          </p:nvGrpSpPr>
          <p:grpSpPr bwMode="auto">
            <a:xfrm>
              <a:off x="1041" y="2581"/>
              <a:ext cx="219" cy="219"/>
              <a:chOff x="1041" y="2581"/>
              <a:chExt cx="219" cy="219"/>
            </a:xfrm>
          </p:grpSpPr>
          <p:sp>
            <p:nvSpPr>
              <p:cNvPr id="288" name="Rectangle 160"/>
              <p:cNvSpPr>
                <a:spLocks noChangeArrowheads="1"/>
              </p:cNvSpPr>
              <p:nvPr/>
            </p:nvSpPr>
            <p:spPr bwMode="auto">
              <a:xfrm>
                <a:off x="1041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9" name="Rectangle 161"/>
              <p:cNvSpPr>
                <a:spLocks noChangeArrowheads="1"/>
              </p:cNvSpPr>
              <p:nvPr/>
            </p:nvSpPr>
            <p:spPr bwMode="auto">
              <a:xfrm>
                <a:off x="1107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0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2" name="Oval 162"/>
            <p:cNvSpPr>
              <a:spLocks noChangeArrowheads="1"/>
            </p:cNvSpPr>
            <p:nvPr/>
          </p:nvSpPr>
          <p:spPr bwMode="auto">
            <a:xfrm>
              <a:off x="920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" name="Rectangle 163"/>
            <p:cNvSpPr>
              <a:spLocks noChangeArrowheads="1"/>
            </p:cNvSpPr>
            <p:nvPr/>
          </p:nvSpPr>
          <p:spPr bwMode="auto">
            <a:xfrm>
              <a:off x="970" y="2233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Rectangle 164"/>
            <p:cNvSpPr>
              <a:spLocks noChangeArrowheads="1"/>
            </p:cNvSpPr>
            <p:nvPr/>
          </p:nvSpPr>
          <p:spPr bwMode="auto">
            <a:xfrm>
              <a:off x="1042" y="2293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3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45" name="Group 165"/>
            <p:cNvGrpSpPr>
              <a:grpSpLocks/>
            </p:cNvGrpSpPr>
            <p:nvPr/>
          </p:nvGrpSpPr>
          <p:grpSpPr bwMode="auto">
            <a:xfrm>
              <a:off x="1400" y="2581"/>
              <a:ext cx="219" cy="219"/>
              <a:chOff x="1400" y="2581"/>
              <a:chExt cx="219" cy="219"/>
            </a:xfrm>
          </p:grpSpPr>
          <p:sp>
            <p:nvSpPr>
              <p:cNvPr id="286" name="Rectangle 166"/>
              <p:cNvSpPr>
                <a:spLocks noChangeArrowheads="1"/>
              </p:cNvSpPr>
              <p:nvPr/>
            </p:nvSpPr>
            <p:spPr bwMode="auto">
              <a:xfrm>
                <a:off x="1400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7" name="Rectangle 167"/>
              <p:cNvSpPr>
                <a:spLocks noChangeArrowheads="1"/>
              </p:cNvSpPr>
              <p:nvPr/>
            </p:nvSpPr>
            <p:spPr bwMode="auto">
              <a:xfrm>
                <a:off x="1466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0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46" name="Group 168"/>
            <p:cNvGrpSpPr>
              <a:grpSpLocks/>
            </p:cNvGrpSpPr>
            <p:nvPr/>
          </p:nvGrpSpPr>
          <p:grpSpPr bwMode="auto">
            <a:xfrm>
              <a:off x="1760" y="2581"/>
              <a:ext cx="219" cy="219"/>
              <a:chOff x="1760" y="2581"/>
              <a:chExt cx="219" cy="219"/>
            </a:xfrm>
          </p:grpSpPr>
          <p:sp>
            <p:nvSpPr>
              <p:cNvPr id="284" name="Rectangle 169"/>
              <p:cNvSpPr>
                <a:spLocks noChangeArrowheads="1"/>
              </p:cNvSpPr>
              <p:nvPr/>
            </p:nvSpPr>
            <p:spPr bwMode="auto">
              <a:xfrm>
                <a:off x="1760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5" name="Rectangle 170"/>
              <p:cNvSpPr>
                <a:spLocks noChangeArrowheads="1"/>
              </p:cNvSpPr>
              <p:nvPr/>
            </p:nvSpPr>
            <p:spPr bwMode="auto">
              <a:xfrm>
                <a:off x="1826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1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7" name="Oval 171"/>
            <p:cNvSpPr>
              <a:spLocks noChangeArrowheads="1"/>
            </p:cNvSpPr>
            <p:nvPr/>
          </p:nvSpPr>
          <p:spPr bwMode="auto">
            <a:xfrm>
              <a:off x="1639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" name="Rectangle 172"/>
            <p:cNvSpPr>
              <a:spLocks noChangeArrowheads="1"/>
            </p:cNvSpPr>
            <p:nvPr/>
          </p:nvSpPr>
          <p:spPr bwMode="auto">
            <a:xfrm>
              <a:off x="1689" y="2233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" name="Rectangle 173"/>
            <p:cNvSpPr>
              <a:spLocks noChangeArrowheads="1"/>
            </p:cNvSpPr>
            <p:nvPr/>
          </p:nvSpPr>
          <p:spPr bwMode="auto">
            <a:xfrm>
              <a:off x="1761" y="2293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3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" name="Oval 174"/>
            <p:cNvSpPr>
              <a:spLocks noChangeArrowheads="1"/>
            </p:cNvSpPr>
            <p:nvPr/>
          </p:nvSpPr>
          <p:spPr bwMode="auto">
            <a:xfrm>
              <a:off x="1400" y="1873"/>
              <a:ext cx="219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" name="Rectangle 175"/>
            <p:cNvSpPr>
              <a:spLocks noChangeArrowheads="1"/>
            </p:cNvSpPr>
            <p:nvPr/>
          </p:nvSpPr>
          <p:spPr bwMode="auto">
            <a:xfrm>
              <a:off x="1450" y="1882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" name="Rectangle 176"/>
            <p:cNvSpPr>
              <a:spLocks noChangeArrowheads="1"/>
            </p:cNvSpPr>
            <p:nvPr/>
          </p:nvSpPr>
          <p:spPr bwMode="auto">
            <a:xfrm>
              <a:off x="1522" y="1942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 dirty="0">
                  <a:solidFill>
                    <a:srgbClr val="000033"/>
                  </a:solidFill>
                  <a:latin typeface="Arial" pitchFamily="-108" charset="0"/>
                </a:rPr>
                <a:t>2</a:t>
              </a: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3" name="Group 177"/>
            <p:cNvGrpSpPr>
              <a:grpSpLocks/>
            </p:cNvGrpSpPr>
            <p:nvPr/>
          </p:nvGrpSpPr>
          <p:grpSpPr bwMode="auto">
            <a:xfrm>
              <a:off x="2119" y="2581"/>
              <a:ext cx="219" cy="219"/>
              <a:chOff x="2119" y="2581"/>
              <a:chExt cx="219" cy="219"/>
            </a:xfrm>
          </p:grpSpPr>
          <p:sp>
            <p:nvSpPr>
              <p:cNvPr id="282" name="Rectangle 178"/>
              <p:cNvSpPr>
                <a:spLocks noChangeArrowheads="1"/>
              </p:cNvSpPr>
              <p:nvPr/>
            </p:nvSpPr>
            <p:spPr bwMode="auto">
              <a:xfrm>
                <a:off x="2119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3" name="Rectangle 179"/>
              <p:cNvSpPr>
                <a:spLocks noChangeArrowheads="1"/>
              </p:cNvSpPr>
              <p:nvPr/>
            </p:nvSpPr>
            <p:spPr bwMode="auto">
              <a:xfrm>
                <a:off x="2185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0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54" name="Group 180"/>
            <p:cNvGrpSpPr>
              <a:grpSpLocks/>
            </p:cNvGrpSpPr>
            <p:nvPr/>
          </p:nvGrpSpPr>
          <p:grpSpPr bwMode="auto">
            <a:xfrm>
              <a:off x="2479" y="2581"/>
              <a:ext cx="219" cy="219"/>
              <a:chOff x="2479" y="2581"/>
              <a:chExt cx="219" cy="219"/>
            </a:xfrm>
          </p:grpSpPr>
          <p:sp>
            <p:nvSpPr>
              <p:cNvPr id="280" name="Rectangle 181"/>
              <p:cNvSpPr>
                <a:spLocks noChangeArrowheads="1"/>
              </p:cNvSpPr>
              <p:nvPr/>
            </p:nvSpPr>
            <p:spPr bwMode="auto">
              <a:xfrm>
                <a:off x="2479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1" name="Rectangle 182"/>
              <p:cNvSpPr>
                <a:spLocks noChangeArrowheads="1"/>
              </p:cNvSpPr>
              <p:nvPr/>
            </p:nvSpPr>
            <p:spPr bwMode="auto">
              <a:xfrm>
                <a:off x="2545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1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55" name="Oval 183"/>
            <p:cNvSpPr>
              <a:spLocks noChangeArrowheads="1"/>
            </p:cNvSpPr>
            <p:nvPr/>
          </p:nvSpPr>
          <p:spPr bwMode="auto">
            <a:xfrm>
              <a:off x="2238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" name="Rectangle 184"/>
            <p:cNvSpPr>
              <a:spLocks noChangeArrowheads="1"/>
            </p:cNvSpPr>
            <p:nvPr/>
          </p:nvSpPr>
          <p:spPr bwMode="auto">
            <a:xfrm>
              <a:off x="2288" y="2233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Rectangle 185"/>
            <p:cNvSpPr>
              <a:spLocks noChangeArrowheads="1"/>
            </p:cNvSpPr>
            <p:nvPr/>
          </p:nvSpPr>
          <p:spPr bwMode="auto">
            <a:xfrm>
              <a:off x="2360" y="2293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3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8" name="Group 186"/>
            <p:cNvGrpSpPr>
              <a:grpSpLocks/>
            </p:cNvGrpSpPr>
            <p:nvPr/>
          </p:nvGrpSpPr>
          <p:grpSpPr bwMode="auto">
            <a:xfrm>
              <a:off x="2838" y="2581"/>
              <a:ext cx="219" cy="219"/>
              <a:chOff x="2838" y="2581"/>
              <a:chExt cx="219" cy="219"/>
            </a:xfrm>
          </p:grpSpPr>
          <p:sp>
            <p:nvSpPr>
              <p:cNvPr id="278" name="Rectangle 187"/>
              <p:cNvSpPr>
                <a:spLocks noChangeArrowheads="1"/>
              </p:cNvSpPr>
              <p:nvPr/>
            </p:nvSpPr>
            <p:spPr bwMode="auto">
              <a:xfrm>
                <a:off x="2838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9" name="Rectangle 188"/>
              <p:cNvSpPr>
                <a:spLocks noChangeArrowheads="1"/>
              </p:cNvSpPr>
              <p:nvPr/>
            </p:nvSpPr>
            <p:spPr bwMode="auto">
              <a:xfrm>
                <a:off x="2904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0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59" name="Group 189"/>
            <p:cNvGrpSpPr>
              <a:grpSpLocks/>
            </p:cNvGrpSpPr>
            <p:nvPr/>
          </p:nvGrpSpPr>
          <p:grpSpPr bwMode="auto">
            <a:xfrm>
              <a:off x="3198" y="2581"/>
              <a:ext cx="219" cy="219"/>
              <a:chOff x="3198" y="2581"/>
              <a:chExt cx="219" cy="219"/>
            </a:xfrm>
          </p:grpSpPr>
          <p:sp>
            <p:nvSpPr>
              <p:cNvPr id="276" name="Rectangle 190"/>
              <p:cNvSpPr>
                <a:spLocks noChangeArrowheads="1"/>
              </p:cNvSpPr>
              <p:nvPr/>
            </p:nvSpPr>
            <p:spPr bwMode="auto">
              <a:xfrm>
                <a:off x="3198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7" name="Rectangle 191"/>
              <p:cNvSpPr>
                <a:spLocks noChangeArrowheads="1"/>
              </p:cNvSpPr>
              <p:nvPr/>
            </p:nvSpPr>
            <p:spPr bwMode="auto">
              <a:xfrm>
                <a:off x="3263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1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0" name="Oval 192"/>
            <p:cNvSpPr>
              <a:spLocks noChangeArrowheads="1"/>
            </p:cNvSpPr>
            <p:nvPr/>
          </p:nvSpPr>
          <p:spPr bwMode="auto">
            <a:xfrm>
              <a:off x="2957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1" name="Rectangle 193"/>
            <p:cNvSpPr>
              <a:spLocks noChangeArrowheads="1"/>
            </p:cNvSpPr>
            <p:nvPr/>
          </p:nvSpPr>
          <p:spPr bwMode="auto">
            <a:xfrm>
              <a:off x="3007" y="2233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2" name="Rectangle 194"/>
            <p:cNvSpPr>
              <a:spLocks noChangeArrowheads="1"/>
            </p:cNvSpPr>
            <p:nvPr/>
          </p:nvSpPr>
          <p:spPr bwMode="auto">
            <a:xfrm>
              <a:off x="3079" y="2293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3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3" name="Oval 195"/>
            <p:cNvSpPr>
              <a:spLocks noChangeArrowheads="1"/>
            </p:cNvSpPr>
            <p:nvPr/>
          </p:nvSpPr>
          <p:spPr bwMode="auto">
            <a:xfrm>
              <a:off x="2479" y="1873"/>
              <a:ext cx="219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4" name="Rectangle 196"/>
            <p:cNvSpPr>
              <a:spLocks noChangeArrowheads="1"/>
            </p:cNvSpPr>
            <p:nvPr/>
          </p:nvSpPr>
          <p:spPr bwMode="auto">
            <a:xfrm>
              <a:off x="2528" y="1882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5" name="Rectangle 197"/>
            <p:cNvSpPr>
              <a:spLocks noChangeArrowheads="1"/>
            </p:cNvSpPr>
            <p:nvPr/>
          </p:nvSpPr>
          <p:spPr bwMode="auto">
            <a:xfrm>
              <a:off x="2599" y="1942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2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6" name="Oval 198"/>
            <p:cNvSpPr>
              <a:spLocks noChangeArrowheads="1"/>
            </p:cNvSpPr>
            <p:nvPr/>
          </p:nvSpPr>
          <p:spPr bwMode="auto">
            <a:xfrm>
              <a:off x="1943" y="1514"/>
              <a:ext cx="212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7" name="Rectangle 199"/>
            <p:cNvSpPr>
              <a:spLocks noChangeArrowheads="1"/>
            </p:cNvSpPr>
            <p:nvPr/>
          </p:nvSpPr>
          <p:spPr bwMode="auto">
            <a:xfrm>
              <a:off x="1992" y="1524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8" name="Rectangle 200"/>
            <p:cNvSpPr>
              <a:spLocks noChangeArrowheads="1"/>
            </p:cNvSpPr>
            <p:nvPr/>
          </p:nvSpPr>
          <p:spPr bwMode="auto">
            <a:xfrm>
              <a:off x="2065" y="1584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1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9" name="Line 201"/>
            <p:cNvSpPr>
              <a:spLocks noChangeShapeType="1"/>
            </p:cNvSpPr>
            <p:nvPr/>
          </p:nvSpPr>
          <p:spPr bwMode="auto">
            <a:xfrm flipH="1">
              <a:off x="840" y="2416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0" name="Line 202"/>
            <p:cNvSpPr>
              <a:spLocks noChangeShapeType="1"/>
            </p:cNvSpPr>
            <p:nvPr/>
          </p:nvSpPr>
          <p:spPr bwMode="auto">
            <a:xfrm flipH="1">
              <a:off x="1552" y="2408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1" name="Line 203"/>
            <p:cNvSpPr>
              <a:spLocks noChangeShapeType="1"/>
            </p:cNvSpPr>
            <p:nvPr/>
          </p:nvSpPr>
          <p:spPr bwMode="auto">
            <a:xfrm flipH="1">
              <a:off x="2176" y="2424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2" name="Line 204"/>
            <p:cNvSpPr>
              <a:spLocks noChangeShapeType="1"/>
            </p:cNvSpPr>
            <p:nvPr/>
          </p:nvSpPr>
          <p:spPr bwMode="auto">
            <a:xfrm flipH="1">
              <a:off x="2888" y="2424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3" name="Line 205"/>
            <p:cNvSpPr>
              <a:spLocks noChangeShapeType="1"/>
            </p:cNvSpPr>
            <p:nvPr/>
          </p:nvSpPr>
          <p:spPr bwMode="auto">
            <a:xfrm flipH="1">
              <a:off x="1104" y="2024"/>
              <a:ext cx="280" cy="22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4" name="Line 206"/>
            <p:cNvSpPr>
              <a:spLocks noChangeShapeType="1"/>
            </p:cNvSpPr>
            <p:nvPr/>
          </p:nvSpPr>
          <p:spPr bwMode="auto">
            <a:xfrm flipH="1">
              <a:off x="1584" y="1656"/>
              <a:ext cx="336" cy="232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5" name="Line 207"/>
            <p:cNvSpPr>
              <a:spLocks noChangeShapeType="1"/>
            </p:cNvSpPr>
            <p:nvPr/>
          </p:nvSpPr>
          <p:spPr bwMode="auto">
            <a:xfrm flipH="1">
              <a:off x="2360" y="2064"/>
              <a:ext cx="112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85" name="Group 126"/>
          <p:cNvGrpSpPr>
            <a:grpSpLocks/>
          </p:cNvGrpSpPr>
          <p:nvPr/>
        </p:nvGrpSpPr>
        <p:grpSpPr bwMode="auto">
          <a:xfrm>
            <a:off x="5210115" y="3716131"/>
            <a:ext cx="5202152" cy="2432778"/>
            <a:chOff x="681" y="1514"/>
            <a:chExt cx="2736" cy="1286"/>
          </a:xfrm>
        </p:grpSpPr>
        <p:sp>
          <p:nvSpPr>
            <p:cNvPr id="486" name="Line 127"/>
            <p:cNvSpPr>
              <a:spLocks noChangeShapeType="1"/>
            </p:cNvSpPr>
            <p:nvPr/>
          </p:nvSpPr>
          <p:spPr bwMode="auto">
            <a:xfrm>
              <a:off x="1039" y="2336"/>
              <a:ext cx="120" cy="367"/>
            </a:xfrm>
            <a:prstGeom prst="line">
              <a:avLst/>
            </a:prstGeom>
            <a:noFill/>
            <a:ln w="26988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7" name="Line 128"/>
            <p:cNvSpPr>
              <a:spLocks noChangeShapeType="1"/>
            </p:cNvSpPr>
            <p:nvPr/>
          </p:nvSpPr>
          <p:spPr bwMode="auto">
            <a:xfrm>
              <a:off x="1039" y="2336"/>
              <a:ext cx="1" cy="16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8" name="Line 129"/>
            <p:cNvSpPr>
              <a:spLocks noChangeShapeType="1"/>
            </p:cNvSpPr>
            <p:nvPr/>
          </p:nvSpPr>
          <p:spPr bwMode="auto">
            <a:xfrm flipH="1">
              <a:off x="982" y="2372"/>
              <a:ext cx="41" cy="56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9" name="Line 130"/>
            <p:cNvSpPr>
              <a:spLocks noChangeShapeType="1"/>
            </p:cNvSpPr>
            <p:nvPr/>
          </p:nvSpPr>
          <p:spPr bwMode="auto">
            <a:xfrm flipH="1">
              <a:off x="799" y="2691"/>
              <a:ext cx="9" cy="9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0" name="Line 131"/>
            <p:cNvSpPr>
              <a:spLocks noChangeShapeType="1"/>
            </p:cNvSpPr>
            <p:nvPr/>
          </p:nvSpPr>
          <p:spPr bwMode="auto">
            <a:xfrm>
              <a:off x="1758" y="2336"/>
              <a:ext cx="119" cy="367"/>
            </a:xfrm>
            <a:prstGeom prst="line">
              <a:avLst/>
            </a:prstGeom>
            <a:noFill/>
            <a:ln w="26988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Line 132"/>
            <p:cNvSpPr>
              <a:spLocks noChangeShapeType="1"/>
            </p:cNvSpPr>
            <p:nvPr/>
          </p:nvSpPr>
          <p:spPr bwMode="auto">
            <a:xfrm>
              <a:off x="1758" y="2336"/>
              <a:ext cx="1" cy="16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Line 133"/>
            <p:cNvSpPr>
              <a:spLocks noChangeShapeType="1"/>
            </p:cNvSpPr>
            <p:nvPr/>
          </p:nvSpPr>
          <p:spPr bwMode="auto">
            <a:xfrm flipH="1">
              <a:off x="1701" y="2372"/>
              <a:ext cx="42" cy="56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Line 134"/>
            <p:cNvSpPr>
              <a:spLocks noChangeShapeType="1"/>
            </p:cNvSpPr>
            <p:nvPr/>
          </p:nvSpPr>
          <p:spPr bwMode="auto">
            <a:xfrm flipH="1">
              <a:off x="1541" y="2611"/>
              <a:ext cx="41" cy="57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Line 135"/>
            <p:cNvSpPr>
              <a:spLocks noChangeShapeType="1"/>
            </p:cNvSpPr>
            <p:nvPr/>
          </p:nvSpPr>
          <p:spPr bwMode="auto">
            <a:xfrm flipH="1">
              <a:off x="1518" y="2691"/>
              <a:ext cx="9" cy="9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Line 136"/>
            <p:cNvSpPr>
              <a:spLocks noChangeShapeType="1"/>
            </p:cNvSpPr>
            <p:nvPr/>
          </p:nvSpPr>
          <p:spPr bwMode="auto">
            <a:xfrm>
              <a:off x="1518" y="1990"/>
              <a:ext cx="241" cy="351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Line 137"/>
            <p:cNvSpPr>
              <a:spLocks noChangeShapeType="1"/>
            </p:cNvSpPr>
            <p:nvPr/>
          </p:nvSpPr>
          <p:spPr bwMode="auto">
            <a:xfrm flipH="1">
              <a:off x="1486" y="1990"/>
              <a:ext cx="33" cy="25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Line 138"/>
            <p:cNvSpPr>
              <a:spLocks noChangeShapeType="1"/>
            </p:cNvSpPr>
            <p:nvPr/>
          </p:nvSpPr>
          <p:spPr bwMode="auto">
            <a:xfrm flipH="1">
              <a:off x="1039" y="2316"/>
              <a:ext cx="41" cy="25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8" name="Line 139"/>
            <p:cNvSpPr>
              <a:spLocks noChangeShapeType="1"/>
            </p:cNvSpPr>
            <p:nvPr/>
          </p:nvSpPr>
          <p:spPr bwMode="auto">
            <a:xfrm>
              <a:off x="2356" y="2340"/>
              <a:ext cx="241" cy="360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9" name="Line 140"/>
            <p:cNvSpPr>
              <a:spLocks noChangeShapeType="1"/>
            </p:cNvSpPr>
            <p:nvPr/>
          </p:nvSpPr>
          <p:spPr bwMode="auto">
            <a:xfrm flipH="1">
              <a:off x="2340" y="2340"/>
              <a:ext cx="17" cy="33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0" name="Line 141"/>
            <p:cNvSpPr>
              <a:spLocks noChangeShapeType="1"/>
            </p:cNvSpPr>
            <p:nvPr/>
          </p:nvSpPr>
          <p:spPr bwMode="auto">
            <a:xfrm flipH="1">
              <a:off x="2252" y="2575"/>
              <a:ext cx="16" cy="72"/>
            </a:xfrm>
            <a:prstGeom prst="line">
              <a:avLst/>
            </a:prstGeom>
            <a:noFill/>
            <a:ln w="2698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1" name="Line 142"/>
            <p:cNvSpPr>
              <a:spLocks noChangeShapeType="1"/>
            </p:cNvSpPr>
            <p:nvPr/>
          </p:nvSpPr>
          <p:spPr bwMode="auto">
            <a:xfrm flipH="1">
              <a:off x="2236" y="2667"/>
              <a:ext cx="9" cy="33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2" name="Line 143"/>
            <p:cNvSpPr>
              <a:spLocks noChangeShapeType="1"/>
            </p:cNvSpPr>
            <p:nvPr/>
          </p:nvSpPr>
          <p:spPr bwMode="auto">
            <a:xfrm>
              <a:off x="3075" y="2340"/>
              <a:ext cx="241" cy="360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3" name="Line 144"/>
            <p:cNvSpPr>
              <a:spLocks noChangeShapeType="1"/>
            </p:cNvSpPr>
            <p:nvPr/>
          </p:nvSpPr>
          <p:spPr bwMode="auto">
            <a:xfrm flipH="1">
              <a:off x="3059" y="2340"/>
              <a:ext cx="17" cy="33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4" name="Line 145"/>
            <p:cNvSpPr>
              <a:spLocks noChangeShapeType="1"/>
            </p:cNvSpPr>
            <p:nvPr/>
          </p:nvSpPr>
          <p:spPr bwMode="auto">
            <a:xfrm flipH="1">
              <a:off x="2971" y="2575"/>
              <a:ext cx="16" cy="72"/>
            </a:xfrm>
            <a:prstGeom prst="line">
              <a:avLst/>
            </a:prstGeom>
            <a:noFill/>
            <a:ln w="2698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5" name="Line 146"/>
            <p:cNvSpPr>
              <a:spLocks noChangeShapeType="1"/>
            </p:cNvSpPr>
            <p:nvPr/>
          </p:nvSpPr>
          <p:spPr bwMode="auto">
            <a:xfrm flipH="1">
              <a:off x="2955" y="2667"/>
              <a:ext cx="9" cy="33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6" name="Line 147"/>
            <p:cNvSpPr>
              <a:spLocks noChangeShapeType="1"/>
            </p:cNvSpPr>
            <p:nvPr/>
          </p:nvSpPr>
          <p:spPr bwMode="auto">
            <a:xfrm>
              <a:off x="2596" y="1990"/>
              <a:ext cx="480" cy="351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7" name="Line 148"/>
            <p:cNvSpPr>
              <a:spLocks noChangeShapeType="1"/>
            </p:cNvSpPr>
            <p:nvPr/>
          </p:nvSpPr>
          <p:spPr bwMode="auto">
            <a:xfrm flipH="1">
              <a:off x="2588" y="1990"/>
              <a:ext cx="9" cy="9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8" name="Line 149"/>
            <p:cNvSpPr>
              <a:spLocks noChangeShapeType="1"/>
            </p:cNvSpPr>
            <p:nvPr/>
          </p:nvSpPr>
          <p:spPr bwMode="auto">
            <a:xfrm flipH="1">
              <a:off x="2533" y="2022"/>
              <a:ext cx="40" cy="56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9" name="Line 150"/>
            <p:cNvSpPr>
              <a:spLocks noChangeShapeType="1"/>
            </p:cNvSpPr>
            <p:nvPr/>
          </p:nvSpPr>
          <p:spPr bwMode="auto">
            <a:xfrm flipH="1">
              <a:off x="2372" y="2252"/>
              <a:ext cx="42" cy="57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0" name="Line 151"/>
            <p:cNvSpPr>
              <a:spLocks noChangeShapeType="1"/>
            </p:cNvSpPr>
            <p:nvPr/>
          </p:nvSpPr>
          <p:spPr bwMode="auto">
            <a:xfrm>
              <a:off x="2356" y="2328"/>
              <a:ext cx="1" cy="16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1" name="Line 152"/>
            <p:cNvSpPr>
              <a:spLocks noChangeShapeType="1"/>
            </p:cNvSpPr>
            <p:nvPr/>
          </p:nvSpPr>
          <p:spPr bwMode="auto">
            <a:xfrm>
              <a:off x="2061" y="1631"/>
              <a:ext cx="536" cy="360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2" name="Line 153"/>
            <p:cNvSpPr>
              <a:spLocks noChangeShapeType="1"/>
            </p:cNvSpPr>
            <p:nvPr/>
          </p:nvSpPr>
          <p:spPr bwMode="auto">
            <a:xfrm flipH="1">
              <a:off x="2045" y="1631"/>
              <a:ext cx="17" cy="9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3" name="Line 154"/>
            <p:cNvSpPr>
              <a:spLocks noChangeShapeType="1"/>
            </p:cNvSpPr>
            <p:nvPr/>
          </p:nvSpPr>
          <p:spPr bwMode="auto">
            <a:xfrm flipH="1">
              <a:off x="1965" y="1663"/>
              <a:ext cx="57" cy="33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4" name="Line 155"/>
            <p:cNvSpPr>
              <a:spLocks noChangeShapeType="1"/>
            </p:cNvSpPr>
            <p:nvPr/>
          </p:nvSpPr>
          <p:spPr bwMode="auto">
            <a:xfrm flipH="1">
              <a:off x="1518" y="1982"/>
              <a:ext cx="24" cy="9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15" name="Group 156"/>
            <p:cNvGrpSpPr>
              <a:grpSpLocks/>
            </p:cNvGrpSpPr>
            <p:nvPr/>
          </p:nvGrpSpPr>
          <p:grpSpPr bwMode="auto">
            <a:xfrm>
              <a:off x="681" y="2581"/>
              <a:ext cx="219" cy="219"/>
              <a:chOff x="681" y="2581"/>
              <a:chExt cx="219" cy="219"/>
            </a:xfrm>
          </p:grpSpPr>
          <p:sp>
            <p:nvSpPr>
              <p:cNvPr id="565" name="Rectangle 157"/>
              <p:cNvSpPr>
                <a:spLocks noChangeArrowheads="1"/>
              </p:cNvSpPr>
              <p:nvPr/>
            </p:nvSpPr>
            <p:spPr bwMode="auto">
              <a:xfrm>
                <a:off x="681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6" name="Rectangle 158"/>
              <p:cNvSpPr>
                <a:spLocks noChangeArrowheads="1"/>
              </p:cNvSpPr>
              <p:nvPr/>
            </p:nvSpPr>
            <p:spPr bwMode="auto">
              <a:xfrm>
                <a:off x="747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0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16" name="Group 159"/>
            <p:cNvGrpSpPr>
              <a:grpSpLocks/>
            </p:cNvGrpSpPr>
            <p:nvPr/>
          </p:nvGrpSpPr>
          <p:grpSpPr bwMode="auto">
            <a:xfrm>
              <a:off x="1041" y="2581"/>
              <a:ext cx="219" cy="219"/>
              <a:chOff x="1041" y="2581"/>
              <a:chExt cx="219" cy="219"/>
            </a:xfrm>
          </p:grpSpPr>
          <p:sp>
            <p:nvSpPr>
              <p:cNvPr id="563" name="Rectangle 160"/>
              <p:cNvSpPr>
                <a:spLocks noChangeArrowheads="1"/>
              </p:cNvSpPr>
              <p:nvPr/>
            </p:nvSpPr>
            <p:spPr bwMode="auto">
              <a:xfrm>
                <a:off x="1041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4" name="Rectangle 161"/>
              <p:cNvSpPr>
                <a:spLocks noChangeArrowheads="1"/>
              </p:cNvSpPr>
              <p:nvPr/>
            </p:nvSpPr>
            <p:spPr bwMode="auto">
              <a:xfrm>
                <a:off x="1107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0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17" name="Oval 162"/>
            <p:cNvSpPr>
              <a:spLocks noChangeArrowheads="1"/>
            </p:cNvSpPr>
            <p:nvPr/>
          </p:nvSpPr>
          <p:spPr bwMode="auto">
            <a:xfrm>
              <a:off x="920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" name="Rectangle 163"/>
            <p:cNvSpPr>
              <a:spLocks noChangeArrowheads="1"/>
            </p:cNvSpPr>
            <p:nvPr/>
          </p:nvSpPr>
          <p:spPr bwMode="auto">
            <a:xfrm>
              <a:off x="970" y="2233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" name="Rectangle 164"/>
            <p:cNvSpPr>
              <a:spLocks noChangeArrowheads="1"/>
            </p:cNvSpPr>
            <p:nvPr/>
          </p:nvSpPr>
          <p:spPr bwMode="auto">
            <a:xfrm>
              <a:off x="1042" y="2293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3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20" name="Group 165"/>
            <p:cNvGrpSpPr>
              <a:grpSpLocks/>
            </p:cNvGrpSpPr>
            <p:nvPr/>
          </p:nvGrpSpPr>
          <p:grpSpPr bwMode="auto">
            <a:xfrm>
              <a:off x="1400" y="2581"/>
              <a:ext cx="219" cy="219"/>
              <a:chOff x="1400" y="2581"/>
              <a:chExt cx="219" cy="219"/>
            </a:xfrm>
          </p:grpSpPr>
          <p:sp>
            <p:nvSpPr>
              <p:cNvPr id="561" name="Rectangle 166"/>
              <p:cNvSpPr>
                <a:spLocks noChangeArrowheads="1"/>
              </p:cNvSpPr>
              <p:nvPr/>
            </p:nvSpPr>
            <p:spPr bwMode="auto">
              <a:xfrm>
                <a:off x="1400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" name="Rectangle 167"/>
              <p:cNvSpPr>
                <a:spLocks noChangeArrowheads="1"/>
              </p:cNvSpPr>
              <p:nvPr/>
            </p:nvSpPr>
            <p:spPr bwMode="auto">
              <a:xfrm>
                <a:off x="1466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0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21" name="Group 168"/>
            <p:cNvGrpSpPr>
              <a:grpSpLocks/>
            </p:cNvGrpSpPr>
            <p:nvPr/>
          </p:nvGrpSpPr>
          <p:grpSpPr bwMode="auto">
            <a:xfrm>
              <a:off x="1760" y="2581"/>
              <a:ext cx="219" cy="219"/>
              <a:chOff x="1760" y="2581"/>
              <a:chExt cx="219" cy="219"/>
            </a:xfrm>
          </p:grpSpPr>
          <p:sp>
            <p:nvSpPr>
              <p:cNvPr id="559" name="Rectangle 169"/>
              <p:cNvSpPr>
                <a:spLocks noChangeArrowheads="1"/>
              </p:cNvSpPr>
              <p:nvPr/>
            </p:nvSpPr>
            <p:spPr bwMode="auto">
              <a:xfrm>
                <a:off x="1760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" name="Rectangle 170"/>
              <p:cNvSpPr>
                <a:spLocks noChangeArrowheads="1"/>
              </p:cNvSpPr>
              <p:nvPr/>
            </p:nvSpPr>
            <p:spPr bwMode="auto">
              <a:xfrm>
                <a:off x="1826" y="2597"/>
                <a:ext cx="8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>
                    <a:solidFill>
                      <a:srgbClr val="000000"/>
                    </a:solidFill>
                  </a:rPr>
                  <a:t>1</a:t>
                </a: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22" name="Oval 171"/>
            <p:cNvSpPr>
              <a:spLocks noChangeArrowheads="1"/>
            </p:cNvSpPr>
            <p:nvPr/>
          </p:nvSpPr>
          <p:spPr bwMode="auto">
            <a:xfrm>
              <a:off x="1639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" name="Rectangle 172"/>
            <p:cNvSpPr>
              <a:spLocks noChangeArrowheads="1"/>
            </p:cNvSpPr>
            <p:nvPr/>
          </p:nvSpPr>
          <p:spPr bwMode="auto">
            <a:xfrm>
              <a:off x="1689" y="2233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" name="Rectangle 173"/>
            <p:cNvSpPr>
              <a:spLocks noChangeArrowheads="1"/>
            </p:cNvSpPr>
            <p:nvPr/>
          </p:nvSpPr>
          <p:spPr bwMode="auto">
            <a:xfrm>
              <a:off x="1761" y="2293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3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" name="Oval 174"/>
            <p:cNvSpPr>
              <a:spLocks noChangeArrowheads="1"/>
            </p:cNvSpPr>
            <p:nvPr/>
          </p:nvSpPr>
          <p:spPr bwMode="auto">
            <a:xfrm>
              <a:off x="1400" y="1873"/>
              <a:ext cx="219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" name="Rectangle 175"/>
            <p:cNvSpPr>
              <a:spLocks noChangeArrowheads="1"/>
            </p:cNvSpPr>
            <p:nvPr/>
          </p:nvSpPr>
          <p:spPr bwMode="auto">
            <a:xfrm>
              <a:off x="1450" y="1882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" name="Rectangle 176"/>
            <p:cNvSpPr>
              <a:spLocks noChangeArrowheads="1"/>
            </p:cNvSpPr>
            <p:nvPr/>
          </p:nvSpPr>
          <p:spPr bwMode="auto">
            <a:xfrm>
              <a:off x="1522" y="1942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 dirty="0">
                  <a:solidFill>
                    <a:srgbClr val="000033"/>
                  </a:solidFill>
                  <a:latin typeface="Arial" pitchFamily="-108" charset="0"/>
                </a:rPr>
                <a:t>2</a:t>
              </a: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28" name="Group 177"/>
            <p:cNvGrpSpPr>
              <a:grpSpLocks/>
            </p:cNvGrpSpPr>
            <p:nvPr/>
          </p:nvGrpSpPr>
          <p:grpSpPr bwMode="auto">
            <a:xfrm>
              <a:off x="2119" y="2581"/>
              <a:ext cx="219" cy="219"/>
              <a:chOff x="2119" y="2581"/>
              <a:chExt cx="219" cy="219"/>
            </a:xfrm>
          </p:grpSpPr>
          <p:sp>
            <p:nvSpPr>
              <p:cNvPr id="557" name="Rectangle 178"/>
              <p:cNvSpPr>
                <a:spLocks noChangeArrowheads="1"/>
              </p:cNvSpPr>
              <p:nvPr/>
            </p:nvSpPr>
            <p:spPr bwMode="auto">
              <a:xfrm>
                <a:off x="2119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8" name="Rectangle 179"/>
              <p:cNvSpPr>
                <a:spLocks noChangeArrowheads="1"/>
              </p:cNvSpPr>
              <p:nvPr/>
            </p:nvSpPr>
            <p:spPr bwMode="auto">
              <a:xfrm>
                <a:off x="2185" y="2597"/>
                <a:ext cx="36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 </a:t>
                </a:r>
                <a:endParaRPr lang="en-US" sz="24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29" name="Group 180"/>
            <p:cNvGrpSpPr>
              <a:grpSpLocks/>
            </p:cNvGrpSpPr>
            <p:nvPr/>
          </p:nvGrpSpPr>
          <p:grpSpPr bwMode="auto">
            <a:xfrm>
              <a:off x="2479" y="2581"/>
              <a:ext cx="219" cy="219"/>
              <a:chOff x="2479" y="2581"/>
              <a:chExt cx="219" cy="219"/>
            </a:xfrm>
          </p:grpSpPr>
          <p:sp>
            <p:nvSpPr>
              <p:cNvPr id="555" name="Rectangle 181"/>
              <p:cNvSpPr>
                <a:spLocks noChangeArrowheads="1"/>
              </p:cNvSpPr>
              <p:nvPr/>
            </p:nvSpPr>
            <p:spPr bwMode="auto">
              <a:xfrm>
                <a:off x="2479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6" name="Rectangle 182"/>
              <p:cNvSpPr>
                <a:spLocks noChangeArrowheads="1"/>
              </p:cNvSpPr>
              <p:nvPr/>
            </p:nvSpPr>
            <p:spPr bwMode="auto">
              <a:xfrm>
                <a:off x="2545" y="2597"/>
                <a:ext cx="36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 </a:t>
                </a:r>
                <a:endParaRPr lang="en-US" sz="24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30" name="Oval 183"/>
            <p:cNvSpPr>
              <a:spLocks noChangeArrowheads="1"/>
            </p:cNvSpPr>
            <p:nvPr/>
          </p:nvSpPr>
          <p:spPr bwMode="auto">
            <a:xfrm>
              <a:off x="2238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Rectangle 184"/>
            <p:cNvSpPr>
              <a:spLocks noChangeArrowheads="1"/>
            </p:cNvSpPr>
            <p:nvPr/>
          </p:nvSpPr>
          <p:spPr bwMode="auto">
            <a:xfrm>
              <a:off x="2288" y="2233"/>
              <a:ext cx="16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 dirty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Rectangle 185"/>
            <p:cNvSpPr>
              <a:spLocks noChangeArrowheads="1"/>
            </p:cNvSpPr>
            <p:nvPr/>
          </p:nvSpPr>
          <p:spPr bwMode="auto">
            <a:xfrm>
              <a:off x="2360" y="2293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 dirty="0">
                  <a:solidFill>
                    <a:srgbClr val="000033"/>
                  </a:solidFill>
                  <a:latin typeface="Arial" pitchFamily="-108" charset="0"/>
                </a:rPr>
                <a:t>2</a:t>
              </a: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33" name="Group 186"/>
            <p:cNvGrpSpPr>
              <a:grpSpLocks/>
            </p:cNvGrpSpPr>
            <p:nvPr/>
          </p:nvGrpSpPr>
          <p:grpSpPr bwMode="auto">
            <a:xfrm>
              <a:off x="2838" y="2581"/>
              <a:ext cx="219" cy="219"/>
              <a:chOff x="2838" y="2581"/>
              <a:chExt cx="219" cy="219"/>
            </a:xfrm>
          </p:grpSpPr>
          <p:sp>
            <p:nvSpPr>
              <p:cNvPr id="553" name="Rectangle 187"/>
              <p:cNvSpPr>
                <a:spLocks noChangeArrowheads="1"/>
              </p:cNvSpPr>
              <p:nvPr/>
            </p:nvSpPr>
            <p:spPr bwMode="auto">
              <a:xfrm>
                <a:off x="2838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4" name="Rectangle 188"/>
              <p:cNvSpPr>
                <a:spLocks noChangeArrowheads="1"/>
              </p:cNvSpPr>
              <p:nvPr/>
            </p:nvSpPr>
            <p:spPr bwMode="auto">
              <a:xfrm>
                <a:off x="2904" y="2597"/>
                <a:ext cx="36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 </a:t>
                </a:r>
                <a:endParaRPr lang="en-US" sz="24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34" name="Group 189"/>
            <p:cNvGrpSpPr>
              <a:grpSpLocks/>
            </p:cNvGrpSpPr>
            <p:nvPr/>
          </p:nvGrpSpPr>
          <p:grpSpPr bwMode="auto">
            <a:xfrm>
              <a:off x="3198" y="2581"/>
              <a:ext cx="219" cy="219"/>
              <a:chOff x="3198" y="2581"/>
              <a:chExt cx="219" cy="219"/>
            </a:xfrm>
          </p:grpSpPr>
          <p:sp>
            <p:nvSpPr>
              <p:cNvPr id="551" name="Rectangle 190"/>
              <p:cNvSpPr>
                <a:spLocks noChangeArrowheads="1"/>
              </p:cNvSpPr>
              <p:nvPr/>
            </p:nvSpPr>
            <p:spPr bwMode="auto">
              <a:xfrm>
                <a:off x="3198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2" name="Rectangle 191"/>
              <p:cNvSpPr>
                <a:spLocks noChangeArrowheads="1"/>
              </p:cNvSpPr>
              <p:nvPr/>
            </p:nvSpPr>
            <p:spPr bwMode="auto">
              <a:xfrm>
                <a:off x="3263" y="2597"/>
                <a:ext cx="36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 </a:t>
                </a:r>
                <a:endParaRPr lang="en-US" sz="24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35" name="Oval 192"/>
            <p:cNvSpPr>
              <a:spLocks noChangeArrowheads="1"/>
            </p:cNvSpPr>
            <p:nvPr/>
          </p:nvSpPr>
          <p:spPr bwMode="auto">
            <a:xfrm>
              <a:off x="2957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6" name="Rectangle 193"/>
            <p:cNvSpPr>
              <a:spLocks noChangeArrowheads="1"/>
            </p:cNvSpPr>
            <p:nvPr/>
          </p:nvSpPr>
          <p:spPr bwMode="auto">
            <a:xfrm>
              <a:off x="3007" y="2233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7" name="Rectangle 194"/>
            <p:cNvSpPr>
              <a:spLocks noChangeArrowheads="1"/>
            </p:cNvSpPr>
            <p:nvPr/>
          </p:nvSpPr>
          <p:spPr bwMode="auto">
            <a:xfrm>
              <a:off x="3079" y="2293"/>
              <a:ext cx="11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 dirty="0">
                  <a:solidFill>
                    <a:srgbClr val="000033"/>
                  </a:solidFill>
                  <a:latin typeface="Arial" pitchFamily="-108" charset="0"/>
                </a:rPr>
                <a:t>2</a:t>
              </a: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8" name="Oval 195"/>
            <p:cNvSpPr>
              <a:spLocks noChangeArrowheads="1"/>
            </p:cNvSpPr>
            <p:nvPr/>
          </p:nvSpPr>
          <p:spPr bwMode="auto">
            <a:xfrm>
              <a:off x="2479" y="1873"/>
              <a:ext cx="219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9" name="Rectangle 196"/>
            <p:cNvSpPr>
              <a:spLocks noChangeArrowheads="1"/>
            </p:cNvSpPr>
            <p:nvPr/>
          </p:nvSpPr>
          <p:spPr bwMode="auto">
            <a:xfrm>
              <a:off x="2528" y="1882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0" name="Rectangle 197"/>
            <p:cNvSpPr>
              <a:spLocks noChangeArrowheads="1"/>
            </p:cNvSpPr>
            <p:nvPr/>
          </p:nvSpPr>
          <p:spPr bwMode="auto">
            <a:xfrm>
              <a:off x="2599" y="1942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 dirty="0">
                  <a:solidFill>
                    <a:srgbClr val="000033"/>
                  </a:solidFill>
                  <a:latin typeface="Arial" pitchFamily="-108" charset="0"/>
                </a:rPr>
                <a:t>3</a:t>
              </a: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1" name="Oval 198"/>
            <p:cNvSpPr>
              <a:spLocks noChangeArrowheads="1"/>
            </p:cNvSpPr>
            <p:nvPr/>
          </p:nvSpPr>
          <p:spPr bwMode="auto">
            <a:xfrm>
              <a:off x="1943" y="1514"/>
              <a:ext cx="212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2" name="Rectangle 199"/>
            <p:cNvSpPr>
              <a:spLocks noChangeArrowheads="1"/>
            </p:cNvSpPr>
            <p:nvPr/>
          </p:nvSpPr>
          <p:spPr bwMode="auto">
            <a:xfrm>
              <a:off x="1992" y="1524"/>
              <a:ext cx="8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3" name="Rectangle 200"/>
            <p:cNvSpPr>
              <a:spLocks noChangeArrowheads="1"/>
            </p:cNvSpPr>
            <p:nvPr/>
          </p:nvSpPr>
          <p:spPr bwMode="auto">
            <a:xfrm>
              <a:off x="2065" y="1584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1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4" name="Line 201"/>
            <p:cNvSpPr>
              <a:spLocks noChangeShapeType="1"/>
            </p:cNvSpPr>
            <p:nvPr/>
          </p:nvSpPr>
          <p:spPr bwMode="auto">
            <a:xfrm flipH="1">
              <a:off x="840" y="2416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5" name="Line 202"/>
            <p:cNvSpPr>
              <a:spLocks noChangeShapeType="1"/>
            </p:cNvSpPr>
            <p:nvPr/>
          </p:nvSpPr>
          <p:spPr bwMode="auto">
            <a:xfrm flipH="1">
              <a:off x="1552" y="2408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6" name="Line 203"/>
            <p:cNvSpPr>
              <a:spLocks noChangeShapeType="1"/>
            </p:cNvSpPr>
            <p:nvPr/>
          </p:nvSpPr>
          <p:spPr bwMode="auto">
            <a:xfrm flipH="1">
              <a:off x="2176" y="2424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7" name="Line 204"/>
            <p:cNvSpPr>
              <a:spLocks noChangeShapeType="1"/>
            </p:cNvSpPr>
            <p:nvPr/>
          </p:nvSpPr>
          <p:spPr bwMode="auto">
            <a:xfrm flipH="1">
              <a:off x="2888" y="2424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8" name="Line 205"/>
            <p:cNvSpPr>
              <a:spLocks noChangeShapeType="1"/>
            </p:cNvSpPr>
            <p:nvPr/>
          </p:nvSpPr>
          <p:spPr bwMode="auto">
            <a:xfrm flipH="1">
              <a:off x="1104" y="2024"/>
              <a:ext cx="280" cy="22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9" name="Line 206"/>
            <p:cNvSpPr>
              <a:spLocks noChangeShapeType="1"/>
            </p:cNvSpPr>
            <p:nvPr/>
          </p:nvSpPr>
          <p:spPr bwMode="auto">
            <a:xfrm flipH="1">
              <a:off x="1584" y="1656"/>
              <a:ext cx="336" cy="232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0" name="Line 207"/>
            <p:cNvSpPr>
              <a:spLocks noChangeShapeType="1"/>
            </p:cNvSpPr>
            <p:nvPr/>
          </p:nvSpPr>
          <p:spPr bwMode="auto">
            <a:xfrm flipH="1">
              <a:off x="2360" y="2064"/>
              <a:ext cx="112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7210" y="48184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595959"/>
                </a:solidFill>
                <a:latin typeface="+mj-lt"/>
                <a:ea typeface="ＭＳ Ｐゴシック" pitchFamily="-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Slide </a:t>
            </a:r>
            <a:fld id="{A33319C9-A4A0-744C-9949-01A25D6ED037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6800" y="1736160"/>
              <a:ext cx="11209920" cy="4318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440" y="1726800"/>
                <a:ext cx="11228640" cy="43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1C2CB8-2AAA-402D-B5C6-E02AE46B2AD9}"/>
                  </a:ext>
                </a:extLst>
              </p14:cNvPr>
              <p14:cNvContentPartPr/>
              <p14:nvPr/>
            </p14:nvContentPartPr>
            <p14:xfrm>
              <a:off x="1508400" y="244800"/>
              <a:ext cx="9152280" cy="657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1C2CB8-2AAA-402D-B5C6-E02AE46B2A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9040" y="235440"/>
                <a:ext cx="9171000" cy="65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73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8" charset="-128"/>
                <a:cs typeface="ＭＳ Ｐゴシック" pitchFamily="-108" charset="-128"/>
              </a:rPr>
              <a:t>Binary Decision Diagrams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284" y="1362074"/>
            <a:ext cx="11055349" cy="5215759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Observations</a:t>
            </a:r>
          </a:p>
          <a:p>
            <a:pPr lvl="1"/>
            <a:r>
              <a:rPr lang="en-US" dirty="0"/>
              <a:t>Each path from root to leaf traverses variables in a </a:t>
            </a:r>
            <a:r>
              <a:rPr lang="en-US" b="1" dirty="0">
                <a:solidFill>
                  <a:srgbClr val="800000"/>
                </a:solidFill>
              </a:rPr>
              <a:t>some </a:t>
            </a:r>
            <a:r>
              <a:rPr lang="en-US" dirty="0"/>
              <a:t>order</a:t>
            </a:r>
          </a:p>
          <a:p>
            <a:pPr lvl="1"/>
            <a:r>
              <a:rPr lang="en-US" dirty="0"/>
              <a:t>Each such path constitutes a row of the truth table, </a:t>
            </a:r>
            <a:r>
              <a:rPr lang="en-US" dirty="0" err="1"/>
              <a:t>ie</a:t>
            </a:r>
            <a:r>
              <a:rPr lang="en-US" dirty="0"/>
              <a:t>, a decision about what output is when variables take particular values</a:t>
            </a:r>
          </a:p>
          <a:p>
            <a:pPr lvl="1"/>
            <a:r>
              <a:rPr lang="en-US" dirty="0"/>
              <a:t>But we have not yet specified anything about the </a:t>
            </a:r>
            <a:r>
              <a:rPr lang="en-US" b="1" dirty="0">
                <a:solidFill>
                  <a:srgbClr val="800000"/>
                </a:solidFill>
              </a:rPr>
              <a:t>order </a:t>
            </a:r>
            <a:r>
              <a:rPr lang="en-US" dirty="0"/>
              <a:t>of decisions</a:t>
            </a:r>
          </a:p>
          <a:p>
            <a:pPr lvl="1"/>
            <a:r>
              <a:rPr lang="en-US" dirty="0"/>
              <a:t>This decision diagram is  </a:t>
            </a:r>
            <a:r>
              <a:rPr lang="en-US" b="1" dirty="0">
                <a:solidFill>
                  <a:srgbClr val="800000"/>
                </a:solidFill>
              </a:rPr>
              <a:t>not unique </a:t>
            </a:r>
            <a:r>
              <a:rPr lang="en-US" dirty="0"/>
              <a:t>for this function</a:t>
            </a:r>
          </a:p>
          <a:p>
            <a:pPr lvl="1"/>
            <a:endParaRPr lang="en-US" dirty="0"/>
          </a:p>
          <a:p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Terminology:  </a:t>
            </a:r>
            <a:r>
              <a:rPr lang="en-US" dirty="0">
                <a:solidFill>
                  <a:srgbClr val="800000"/>
                </a:solidFill>
                <a:ea typeface="ＭＳ Ｐゴシック" pitchFamily="-108" charset="-128"/>
                <a:cs typeface="ＭＳ Ｐゴシック" pitchFamily="-108" charset="-128"/>
              </a:rPr>
              <a:t>Canonical form</a:t>
            </a:r>
          </a:p>
          <a:p>
            <a:pPr lvl="1"/>
            <a:r>
              <a:rPr lang="en-US" dirty="0"/>
              <a:t>Representation that does </a:t>
            </a:r>
            <a:r>
              <a:rPr lang="en-US" b="1" dirty="0">
                <a:solidFill>
                  <a:srgbClr val="800000"/>
                </a:solidFill>
              </a:rPr>
              <a:t>not </a:t>
            </a:r>
            <a:r>
              <a:rPr lang="en-US" dirty="0"/>
              <a:t>depend on gate implementation of a Boolean function</a:t>
            </a:r>
          </a:p>
          <a:p>
            <a:pPr lvl="1"/>
            <a:r>
              <a:rPr lang="en-US" dirty="0"/>
              <a:t>Same function of same variables always produces this exact </a:t>
            </a:r>
            <a:r>
              <a:rPr lang="en-US" b="1" dirty="0">
                <a:solidFill>
                  <a:srgbClr val="800000"/>
                </a:solidFill>
              </a:rPr>
              <a:t>same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representation</a:t>
            </a:r>
          </a:p>
          <a:p>
            <a:pPr lvl="1"/>
            <a:r>
              <a:rPr lang="en-US" dirty="0"/>
              <a:t>Example:   a </a:t>
            </a:r>
            <a:r>
              <a:rPr lang="en-US" b="1" dirty="0">
                <a:solidFill>
                  <a:srgbClr val="800000"/>
                </a:solidFill>
              </a:rPr>
              <a:t>truth table</a:t>
            </a:r>
            <a:r>
              <a:rPr lang="en-US" dirty="0"/>
              <a:t> is canonical.    </a:t>
            </a:r>
            <a:r>
              <a:rPr lang="en-US" b="1" i="1" dirty="0">
                <a:solidFill>
                  <a:srgbClr val="800000"/>
                </a:solidFill>
              </a:rPr>
              <a:t>We want a canonical form data structure.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7210" y="48184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595959"/>
                </a:solidFill>
                <a:latin typeface="+mj-lt"/>
                <a:ea typeface="ＭＳ Ｐゴシック" pitchFamily="-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Slide </a:t>
            </a:r>
            <a:fld id="{A33319C9-A4A0-744C-9949-01A25D6ED037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B9B5CE-CB94-4EF1-8F7A-0B14E5EA605F}"/>
                  </a:ext>
                </a:extLst>
              </p14:cNvPr>
              <p14:cNvContentPartPr/>
              <p14:nvPr/>
            </p14:nvContentPartPr>
            <p14:xfrm>
              <a:off x="505440" y="3763080"/>
              <a:ext cx="10923120" cy="256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B9B5CE-CB94-4EF1-8F7A-0B14E5EA60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080" y="3753720"/>
                <a:ext cx="10941840" cy="25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022447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Decision Diagrams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wrong with this diagram representation?</a:t>
            </a:r>
          </a:p>
          <a:p>
            <a:pPr lvl="1"/>
            <a:r>
              <a:rPr lang="en-US" dirty="0"/>
              <a:t>It’s </a:t>
            </a:r>
            <a:r>
              <a:rPr lang="en-US" b="1" dirty="0">
                <a:solidFill>
                  <a:srgbClr val="800000"/>
                </a:solidFill>
              </a:rPr>
              <a:t>not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800000"/>
                </a:solidFill>
              </a:rPr>
              <a:t>canonical</a:t>
            </a:r>
            <a:r>
              <a:rPr lang="en-US" dirty="0"/>
              <a:t>,  and it is way </a:t>
            </a:r>
            <a:r>
              <a:rPr lang="en-US" b="1" dirty="0">
                <a:solidFill>
                  <a:srgbClr val="800000"/>
                </a:solidFill>
              </a:rPr>
              <a:t>too big</a:t>
            </a:r>
            <a:r>
              <a:rPr lang="en-US" dirty="0"/>
              <a:t> to be useful  (it’s as big as truth table!)</a:t>
            </a:r>
          </a:p>
          <a:p>
            <a:pPr lvl="1"/>
            <a:endParaRPr lang="en-US" dirty="0"/>
          </a:p>
          <a:p>
            <a:r>
              <a:rPr lang="en-US" dirty="0"/>
              <a:t>Big idea #2:  </a:t>
            </a:r>
            <a:r>
              <a:rPr lang="en-US" dirty="0">
                <a:solidFill>
                  <a:srgbClr val="800000"/>
                </a:solidFill>
              </a:rPr>
              <a:t>Ordering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Restrict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global ordering of variables</a:t>
            </a:r>
          </a:p>
          <a:p>
            <a:pPr lvl="1"/>
            <a:r>
              <a:rPr lang="en-US" b="1" dirty="0"/>
              <a:t>Means:</a:t>
            </a:r>
          </a:p>
          <a:p>
            <a:pPr lvl="1"/>
            <a:endParaRPr lang="en-US" dirty="0"/>
          </a:p>
          <a:p>
            <a:pPr marL="350511" lvl="1" indent="0">
              <a:buNone/>
            </a:pPr>
            <a:endParaRPr lang="en-US" dirty="0"/>
          </a:p>
          <a:p>
            <a:pPr lvl="1"/>
            <a:r>
              <a:rPr lang="en-US" dirty="0"/>
              <a:t>Note</a:t>
            </a:r>
          </a:p>
          <a:p>
            <a:pPr lvl="2"/>
            <a:r>
              <a:rPr lang="en-US" dirty="0"/>
              <a:t>It’s OK to </a:t>
            </a:r>
            <a:r>
              <a:rPr lang="en-US" b="1" dirty="0">
                <a:solidFill>
                  <a:srgbClr val="800000"/>
                </a:solidFill>
              </a:rPr>
              <a:t>omit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a variable if you don’t need to check it to decide which leaf node to reach for final value of function</a:t>
            </a: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956595" y="4026249"/>
            <a:ext cx="10547615" cy="1379539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74E598-E559-4FF9-83C7-C693C472CCBF}"/>
                  </a:ext>
                </a:extLst>
              </p14:cNvPr>
              <p14:cNvContentPartPr/>
              <p14:nvPr/>
            </p14:nvContentPartPr>
            <p14:xfrm>
              <a:off x="2519280" y="4147560"/>
              <a:ext cx="7302960" cy="1293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74E598-E559-4FF9-83C7-C693C472CC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920" y="4138200"/>
                <a:ext cx="7321680" cy="13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80505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Ordering BDD Variables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1" y="1165225"/>
            <a:ext cx="10893379" cy="553442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Assign arbitrary</a:t>
            </a:r>
            <a:r>
              <a:rPr lang="en-US" i="1" dirty="0">
                <a:solidFill>
                  <a:srgbClr val="800000"/>
                </a:solidFill>
                <a:ea typeface="ＭＳ Ｐゴシック" pitchFamily="-108" charset="-128"/>
                <a:cs typeface="ＭＳ Ｐゴシック" pitchFamily="-108" charset="-128"/>
              </a:rPr>
              <a:t> ordering</a:t>
            </a: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 to </a:t>
            </a:r>
            <a:r>
              <a:rPr lang="en-US" dirty="0" err="1">
                <a:ea typeface="ＭＳ Ｐゴシック" pitchFamily="-108" charset="-128"/>
                <a:cs typeface="ＭＳ Ｐゴシック" pitchFamily="-108" charset="-128"/>
              </a:rPr>
              <a:t>vars</a:t>
            </a: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: </a:t>
            </a:r>
            <a:r>
              <a:rPr lang="en-US" dirty="0">
                <a:solidFill>
                  <a:srgbClr val="800000"/>
                </a:solidFill>
                <a:ea typeface="ＭＳ Ｐゴシック" pitchFamily="-108" charset="-128"/>
                <a:cs typeface="ＭＳ Ｐゴシック" pitchFamily="-108" charset="-128"/>
              </a:rPr>
              <a:t>x1 &lt; x2 &lt; x3</a:t>
            </a:r>
            <a:endParaRPr lang="en-US" dirty="0">
              <a:solidFill>
                <a:srgbClr val="800000"/>
              </a:solidFill>
            </a:endParaRP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Variables must appear in this specific order along all paths; ok to skip </a:t>
            </a:r>
            <a:r>
              <a:rPr lang="en-US" b="1" dirty="0" err="1">
                <a:solidFill>
                  <a:srgbClr val="800000"/>
                </a:solidFill>
              </a:rPr>
              <a:t>vars</a:t>
            </a:r>
            <a:endParaRPr lang="en-US" b="1" dirty="0">
              <a:solidFill>
                <a:srgbClr val="800000"/>
              </a:solidFill>
            </a:endParaRPr>
          </a:p>
          <a:p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Properties</a:t>
            </a:r>
          </a:p>
          <a:p>
            <a:pPr lvl="1"/>
            <a:r>
              <a:rPr lang="en-US" dirty="0"/>
              <a:t>No conflicting assignments along path (see each </a:t>
            </a:r>
            <a:r>
              <a:rPr lang="en-US" dirty="0" err="1"/>
              <a:t>var</a:t>
            </a:r>
            <a:r>
              <a:rPr lang="en-US" dirty="0"/>
              <a:t> at most </a:t>
            </a:r>
            <a:r>
              <a:rPr lang="en-US" b="1" dirty="0">
                <a:solidFill>
                  <a:srgbClr val="800000"/>
                </a:solidFill>
              </a:rPr>
              <a:t>once on path</a:t>
            </a:r>
            <a:r>
              <a:rPr lang="en-US" dirty="0"/>
              <a:t>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50054" y="2312169"/>
            <a:ext cx="6786033" cy="3036048"/>
            <a:chOff x="1756831" y="2337096"/>
            <a:chExt cx="5089525" cy="2277036"/>
          </a:xfrm>
        </p:grpSpPr>
        <p:sp>
          <p:nvSpPr>
            <p:cNvPr id="85" name="Rectangle 4"/>
            <p:cNvSpPr>
              <a:spLocks noChangeArrowheads="1"/>
            </p:cNvSpPr>
            <p:nvPr/>
          </p:nvSpPr>
          <p:spPr bwMode="auto">
            <a:xfrm>
              <a:off x="2665273" y="2337096"/>
              <a:ext cx="413174" cy="292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4667" tIns="33867" rIns="84667" bIns="33867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7000"/>
                </a:lnSpc>
                <a:defRPr/>
              </a:pPr>
              <a:r>
                <a:rPr lang="en-US" sz="2400" b="1" kern="0" dirty="0">
                  <a:solidFill>
                    <a:srgbClr val="081D58"/>
                  </a:solidFill>
                  <a:latin typeface="Arial Narrow"/>
                  <a:cs typeface="Arial Narrow"/>
                </a:rPr>
                <a:t>OK</a:t>
              </a:r>
            </a:p>
          </p:txBody>
        </p:sp>
        <p:sp>
          <p:nvSpPr>
            <p:cNvPr id="86" name="Rectangle 5"/>
            <p:cNvSpPr>
              <a:spLocks noChangeArrowheads="1"/>
            </p:cNvSpPr>
            <p:nvPr/>
          </p:nvSpPr>
          <p:spPr bwMode="auto">
            <a:xfrm>
              <a:off x="5876397" y="2337096"/>
              <a:ext cx="443231" cy="292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4667" tIns="33867" rIns="84667" bIns="33867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7000"/>
                </a:lnSpc>
                <a:defRPr/>
              </a:pPr>
              <a:r>
                <a:rPr lang="en-US" sz="2400" b="1" kern="0" dirty="0">
                  <a:solidFill>
                    <a:srgbClr val="081D58"/>
                  </a:solidFill>
                  <a:latin typeface="Arial Narrow"/>
                  <a:cs typeface="Arial Narrow"/>
                </a:rPr>
                <a:t>No!</a:t>
              </a:r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2214031" y="2672620"/>
              <a:ext cx="114300" cy="152400"/>
            </a:xfrm>
            <a:custGeom>
              <a:avLst/>
              <a:gdLst/>
              <a:ahLst/>
              <a:cxnLst>
                <a:cxn ang="0">
                  <a:pos x="143" y="32"/>
                </a:cxn>
                <a:cxn ang="0">
                  <a:pos x="32" y="191"/>
                </a:cxn>
                <a:cxn ang="0">
                  <a:pos x="0" y="159"/>
                </a:cxn>
                <a:cxn ang="0">
                  <a:pos x="111" y="0"/>
                </a:cxn>
                <a:cxn ang="0">
                  <a:pos x="143" y="32"/>
                </a:cxn>
              </a:cxnLst>
              <a:rect l="0" t="0" r="r" b="b"/>
              <a:pathLst>
                <a:path w="143" h="191">
                  <a:moveTo>
                    <a:pt x="143" y="32"/>
                  </a:moveTo>
                  <a:lnTo>
                    <a:pt x="32" y="191"/>
                  </a:lnTo>
                  <a:lnTo>
                    <a:pt x="0" y="159"/>
                  </a:lnTo>
                  <a:lnTo>
                    <a:pt x="111" y="0"/>
                  </a:lnTo>
                  <a:lnTo>
                    <a:pt x="143" y="32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>
              <a:off x="2302931" y="2666270"/>
              <a:ext cx="1587" cy="519112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2088618" y="2458307"/>
              <a:ext cx="441325" cy="441325"/>
            </a:xfrm>
            <a:prstGeom prst="ellipse">
              <a:avLst/>
            </a:prstGeom>
            <a:solidFill>
              <a:srgbClr val="C0FEF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>
              <a:off x="2088618" y="2458307"/>
              <a:ext cx="441325" cy="441325"/>
            </a:xfrm>
            <a:prstGeom prst="ellipse">
              <a:avLst/>
            </a:prstGeom>
            <a:solidFill>
              <a:srgbClr val="FCFEB9"/>
            </a:solidFill>
            <a:ln w="25400">
              <a:solidFill>
                <a:srgbClr val="0027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Rectangle 27"/>
            <p:cNvSpPr>
              <a:spLocks noChangeArrowheads="1"/>
            </p:cNvSpPr>
            <p:nvPr/>
          </p:nvSpPr>
          <p:spPr bwMode="auto">
            <a:xfrm>
              <a:off x="2220381" y="2558320"/>
              <a:ext cx="128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i="1" kern="0">
                  <a:solidFill>
                    <a:srgbClr val="00279F"/>
                  </a:solidFill>
                  <a:latin typeface="Arial" pitchFamily="-108" charset="0"/>
                </a:rPr>
                <a:t>x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Rectangle 28"/>
            <p:cNvSpPr>
              <a:spLocks noChangeArrowheads="1"/>
            </p:cNvSpPr>
            <p:nvPr/>
          </p:nvSpPr>
          <p:spPr bwMode="auto">
            <a:xfrm>
              <a:off x="2347381" y="2655157"/>
              <a:ext cx="99788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b="1" kern="0">
                  <a:solidFill>
                    <a:srgbClr val="00279F"/>
                  </a:solidFill>
                  <a:latin typeface="Arial" pitchFamily="-108" charset="0"/>
                </a:rPr>
                <a:t>1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Rectangle 29"/>
            <p:cNvSpPr>
              <a:spLocks noChangeArrowheads="1"/>
            </p:cNvSpPr>
            <p:nvPr/>
          </p:nvSpPr>
          <p:spPr bwMode="auto">
            <a:xfrm>
              <a:off x="2302931" y="3406045"/>
              <a:ext cx="25400" cy="152400"/>
            </a:xfrm>
            <a:prstGeom prst="rect">
              <a:avLst/>
            </a:prstGeom>
            <a:solidFill>
              <a:srgbClr val="00801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Line 30"/>
            <p:cNvSpPr>
              <a:spLocks noChangeShapeType="1"/>
            </p:cNvSpPr>
            <p:nvPr/>
          </p:nvSpPr>
          <p:spPr bwMode="auto">
            <a:xfrm>
              <a:off x="2302931" y="3394932"/>
              <a:ext cx="292100" cy="430213"/>
            </a:xfrm>
            <a:prstGeom prst="line">
              <a:avLst/>
            </a:prstGeom>
            <a:noFill/>
            <a:ln w="34925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Oval 31"/>
            <p:cNvSpPr>
              <a:spLocks noChangeArrowheads="1"/>
            </p:cNvSpPr>
            <p:nvPr/>
          </p:nvSpPr>
          <p:spPr bwMode="auto">
            <a:xfrm>
              <a:off x="2088618" y="3179032"/>
              <a:ext cx="441325" cy="442913"/>
            </a:xfrm>
            <a:prstGeom prst="ellipse">
              <a:avLst/>
            </a:prstGeom>
            <a:solidFill>
              <a:srgbClr val="C0FEF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Oval 32"/>
            <p:cNvSpPr>
              <a:spLocks noChangeArrowheads="1"/>
            </p:cNvSpPr>
            <p:nvPr/>
          </p:nvSpPr>
          <p:spPr bwMode="auto">
            <a:xfrm>
              <a:off x="2093381" y="3183795"/>
              <a:ext cx="431800" cy="433387"/>
            </a:xfrm>
            <a:prstGeom prst="ellipse">
              <a:avLst/>
            </a:prstGeom>
            <a:solidFill>
              <a:srgbClr val="FCFEB9"/>
            </a:solidFill>
            <a:ln w="34925">
              <a:solidFill>
                <a:srgbClr val="0027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Rectangle 33"/>
            <p:cNvSpPr>
              <a:spLocks noChangeArrowheads="1"/>
            </p:cNvSpPr>
            <p:nvPr/>
          </p:nvSpPr>
          <p:spPr bwMode="auto">
            <a:xfrm>
              <a:off x="2220381" y="3277457"/>
              <a:ext cx="128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i="1" kern="0">
                  <a:solidFill>
                    <a:srgbClr val="00279F"/>
                  </a:solidFill>
                  <a:latin typeface="Arial" pitchFamily="-108" charset="0"/>
                </a:rPr>
                <a:t>x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Rectangle 34"/>
            <p:cNvSpPr>
              <a:spLocks noChangeArrowheads="1"/>
            </p:cNvSpPr>
            <p:nvPr/>
          </p:nvSpPr>
          <p:spPr bwMode="auto">
            <a:xfrm>
              <a:off x="2347381" y="3374295"/>
              <a:ext cx="99788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b="1" kern="0">
                  <a:solidFill>
                    <a:srgbClr val="00279F"/>
                  </a:solidFill>
                  <a:latin typeface="Arial" pitchFamily="-108" charset="0"/>
                </a:rPr>
                <a:t>2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2214031" y="4115657"/>
              <a:ext cx="114300" cy="150813"/>
            </a:xfrm>
            <a:custGeom>
              <a:avLst/>
              <a:gdLst/>
              <a:ahLst/>
              <a:cxnLst>
                <a:cxn ang="0">
                  <a:pos x="143" y="32"/>
                </a:cxn>
                <a:cxn ang="0">
                  <a:pos x="32" y="191"/>
                </a:cxn>
                <a:cxn ang="0">
                  <a:pos x="0" y="159"/>
                </a:cxn>
                <a:cxn ang="0">
                  <a:pos x="111" y="0"/>
                </a:cxn>
                <a:cxn ang="0">
                  <a:pos x="143" y="32"/>
                </a:cxn>
              </a:cxnLst>
              <a:rect l="0" t="0" r="r" b="b"/>
              <a:pathLst>
                <a:path w="143" h="191">
                  <a:moveTo>
                    <a:pt x="143" y="32"/>
                  </a:moveTo>
                  <a:lnTo>
                    <a:pt x="32" y="191"/>
                  </a:lnTo>
                  <a:lnTo>
                    <a:pt x="0" y="159"/>
                  </a:lnTo>
                  <a:lnTo>
                    <a:pt x="111" y="0"/>
                  </a:lnTo>
                  <a:lnTo>
                    <a:pt x="143" y="32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Line 36"/>
            <p:cNvSpPr>
              <a:spLocks noChangeShapeType="1"/>
            </p:cNvSpPr>
            <p:nvPr/>
          </p:nvSpPr>
          <p:spPr bwMode="auto">
            <a:xfrm>
              <a:off x="2302931" y="4109307"/>
              <a:ext cx="1587" cy="504825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Oval 37"/>
            <p:cNvSpPr>
              <a:spLocks noChangeArrowheads="1"/>
            </p:cNvSpPr>
            <p:nvPr/>
          </p:nvSpPr>
          <p:spPr bwMode="auto">
            <a:xfrm>
              <a:off x="2088618" y="3899757"/>
              <a:ext cx="441325" cy="442913"/>
            </a:xfrm>
            <a:prstGeom prst="ellipse">
              <a:avLst/>
            </a:prstGeom>
            <a:solidFill>
              <a:srgbClr val="C0FEF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Oval 38"/>
            <p:cNvSpPr>
              <a:spLocks noChangeArrowheads="1"/>
            </p:cNvSpPr>
            <p:nvPr/>
          </p:nvSpPr>
          <p:spPr bwMode="auto">
            <a:xfrm>
              <a:off x="2088618" y="3899757"/>
              <a:ext cx="441325" cy="442913"/>
            </a:xfrm>
            <a:prstGeom prst="ellipse">
              <a:avLst/>
            </a:prstGeom>
            <a:solidFill>
              <a:srgbClr val="FCFEB9"/>
            </a:solidFill>
            <a:ln w="25400">
              <a:solidFill>
                <a:srgbClr val="0027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Rectangle 39"/>
            <p:cNvSpPr>
              <a:spLocks noChangeArrowheads="1"/>
            </p:cNvSpPr>
            <p:nvPr/>
          </p:nvSpPr>
          <p:spPr bwMode="auto">
            <a:xfrm>
              <a:off x="2220381" y="3999770"/>
              <a:ext cx="128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i="1" kern="0">
                  <a:solidFill>
                    <a:srgbClr val="00279F"/>
                  </a:solidFill>
                  <a:latin typeface="Arial" pitchFamily="-108" charset="0"/>
                </a:rPr>
                <a:t>x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Rectangle 40"/>
            <p:cNvSpPr>
              <a:spLocks noChangeArrowheads="1"/>
            </p:cNvSpPr>
            <p:nvPr/>
          </p:nvSpPr>
          <p:spPr bwMode="auto">
            <a:xfrm>
              <a:off x="2347381" y="4095020"/>
              <a:ext cx="99788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b="1" kern="0">
                  <a:solidFill>
                    <a:srgbClr val="00279F"/>
                  </a:solidFill>
                  <a:latin typeface="Arial" pitchFamily="-108" charset="0"/>
                </a:rPr>
                <a:t>3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41"/>
            <p:cNvSpPr>
              <a:spLocks/>
            </p:cNvSpPr>
            <p:nvPr/>
          </p:nvSpPr>
          <p:spPr bwMode="auto">
            <a:xfrm>
              <a:off x="3363381" y="2672620"/>
              <a:ext cx="114300" cy="152400"/>
            </a:xfrm>
            <a:custGeom>
              <a:avLst/>
              <a:gdLst/>
              <a:ahLst/>
              <a:cxnLst>
                <a:cxn ang="0">
                  <a:pos x="143" y="32"/>
                </a:cxn>
                <a:cxn ang="0">
                  <a:pos x="32" y="191"/>
                </a:cxn>
                <a:cxn ang="0">
                  <a:pos x="0" y="159"/>
                </a:cxn>
                <a:cxn ang="0">
                  <a:pos x="111" y="0"/>
                </a:cxn>
                <a:cxn ang="0">
                  <a:pos x="143" y="32"/>
                </a:cxn>
              </a:cxnLst>
              <a:rect l="0" t="0" r="r" b="b"/>
              <a:pathLst>
                <a:path w="143" h="191">
                  <a:moveTo>
                    <a:pt x="143" y="32"/>
                  </a:moveTo>
                  <a:lnTo>
                    <a:pt x="32" y="191"/>
                  </a:lnTo>
                  <a:lnTo>
                    <a:pt x="0" y="159"/>
                  </a:lnTo>
                  <a:lnTo>
                    <a:pt x="111" y="0"/>
                  </a:lnTo>
                  <a:lnTo>
                    <a:pt x="143" y="32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Line 42"/>
            <p:cNvSpPr>
              <a:spLocks noChangeShapeType="1"/>
            </p:cNvSpPr>
            <p:nvPr/>
          </p:nvSpPr>
          <p:spPr bwMode="auto">
            <a:xfrm>
              <a:off x="3452281" y="2666270"/>
              <a:ext cx="1587" cy="1239837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Oval 43"/>
            <p:cNvSpPr>
              <a:spLocks noChangeArrowheads="1"/>
            </p:cNvSpPr>
            <p:nvPr/>
          </p:nvSpPr>
          <p:spPr bwMode="auto">
            <a:xfrm>
              <a:off x="3237968" y="2458307"/>
              <a:ext cx="441325" cy="441325"/>
            </a:xfrm>
            <a:prstGeom prst="ellipse">
              <a:avLst/>
            </a:prstGeom>
            <a:solidFill>
              <a:srgbClr val="C0FEF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Oval 44"/>
            <p:cNvSpPr>
              <a:spLocks noChangeArrowheads="1"/>
            </p:cNvSpPr>
            <p:nvPr/>
          </p:nvSpPr>
          <p:spPr bwMode="auto">
            <a:xfrm>
              <a:off x="3237968" y="2458307"/>
              <a:ext cx="441325" cy="441325"/>
            </a:xfrm>
            <a:prstGeom prst="ellipse">
              <a:avLst/>
            </a:prstGeom>
            <a:solidFill>
              <a:srgbClr val="FCFEB9"/>
            </a:solidFill>
            <a:ln w="25400">
              <a:solidFill>
                <a:srgbClr val="0027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Rectangle 45"/>
            <p:cNvSpPr>
              <a:spLocks noChangeArrowheads="1"/>
            </p:cNvSpPr>
            <p:nvPr/>
          </p:nvSpPr>
          <p:spPr bwMode="auto">
            <a:xfrm>
              <a:off x="3344331" y="2558320"/>
              <a:ext cx="128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i="1" kern="0">
                  <a:solidFill>
                    <a:srgbClr val="00279F"/>
                  </a:solidFill>
                  <a:latin typeface="Arial" pitchFamily="-108" charset="0"/>
                </a:rPr>
                <a:t>x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Rectangle 46"/>
            <p:cNvSpPr>
              <a:spLocks noChangeArrowheads="1"/>
            </p:cNvSpPr>
            <p:nvPr/>
          </p:nvSpPr>
          <p:spPr bwMode="auto">
            <a:xfrm>
              <a:off x="3495143" y="2655157"/>
              <a:ext cx="99788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b="1" kern="0">
                  <a:solidFill>
                    <a:srgbClr val="00279F"/>
                  </a:solidFill>
                  <a:latin typeface="Arial" pitchFamily="-108" charset="0"/>
                </a:rPr>
                <a:t>1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Freeform 47"/>
            <p:cNvSpPr>
              <a:spLocks/>
            </p:cNvSpPr>
            <p:nvPr/>
          </p:nvSpPr>
          <p:spPr bwMode="auto">
            <a:xfrm>
              <a:off x="3363381" y="4115657"/>
              <a:ext cx="114300" cy="150813"/>
            </a:xfrm>
            <a:custGeom>
              <a:avLst/>
              <a:gdLst/>
              <a:ahLst/>
              <a:cxnLst>
                <a:cxn ang="0">
                  <a:pos x="143" y="32"/>
                </a:cxn>
                <a:cxn ang="0">
                  <a:pos x="32" y="191"/>
                </a:cxn>
                <a:cxn ang="0">
                  <a:pos x="0" y="159"/>
                </a:cxn>
                <a:cxn ang="0">
                  <a:pos x="111" y="0"/>
                </a:cxn>
                <a:cxn ang="0">
                  <a:pos x="143" y="32"/>
                </a:cxn>
              </a:cxnLst>
              <a:rect l="0" t="0" r="r" b="b"/>
              <a:pathLst>
                <a:path w="143" h="191">
                  <a:moveTo>
                    <a:pt x="143" y="32"/>
                  </a:moveTo>
                  <a:lnTo>
                    <a:pt x="32" y="191"/>
                  </a:lnTo>
                  <a:lnTo>
                    <a:pt x="0" y="159"/>
                  </a:lnTo>
                  <a:lnTo>
                    <a:pt x="111" y="0"/>
                  </a:lnTo>
                  <a:lnTo>
                    <a:pt x="143" y="32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Line 48"/>
            <p:cNvSpPr>
              <a:spLocks noChangeShapeType="1"/>
            </p:cNvSpPr>
            <p:nvPr/>
          </p:nvSpPr>
          <p:spPr bwMode="auto">
            <a:xfrm>
              <a:off x="3452281" y="4109307"/>
              <a:ext cx="1587" cy="504825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Oval 49"/>
            <p:cNvSpPr>
              <a:spLocks noChangeArrowheads="1"/>
            </p:cNvSpPr>
            <p:nvPr/>
          </p:nvSpPr>
          <p:spPr bwMode="auto">
            <a:xfrm>
              <a:off x="3237968" y="3899757"/>
              <a:ext cx="441325" cy="442913"/>
            </a:xfrm>
            <a:prstGeom prst="ellipse">
              <a:avLst/>
            </a:prstGeom>
            <a:solidFill>
              <a:srgbClr val="C0FEF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Oval 50"/>
            <p:cNvSpPr>
              <a:spLocks noChangeArrowheads="1"/>
            </p:cNvSpPr>
            <p:nvPr/>
          </p:nvSpPr>
          <p:spPr bwMode="auto">
            <a:xfrm>
              <a:off x="3237968" y="3899757"/>
              <a:ext cx="441325" cy="442913"/>
            </a:xfrm>
            <a:prstGeom prst="ellipse">
              <a:avLst/>
            </a:prstGeom>
            <a:solidFill>
              <a:srgbClr val="FCFEB9"/>
            </a:solidFill>
            <a:ln w="25400">
              <a:solidFill>
                <a:srgbClr val="0027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Rectangle 51"/>
            <p:cNvSpPr>
              <a:spLocks noChangeArrowheads="1"/>
            </p:cNvSpPr>
            <p:nvPr/>
          </p:nvSpPr>
          <p:spPr bwMode="auto">
            <a:xfrm>
              <a:off x="3368143" y="3999770"/>
              <a:ext cx="128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i="1" kern="0">
                  <a:solidFill>
                    <a:srgbClr val="00279F"/>
                  </a:solidFill>
                  <a:latin typeface="Arial" pitchFamily="-108" charset="0"/>
                </a:rPr>
                <a:t>x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Rectangle 52"/>
            <p:cNvSpPr>
              <a:spLocks noChangeArrowheads="1"/>
            </p:cNvSpPr>
            <p:nvPr/>
          </p:nvSpPr>
          <p:spPr bwMode="auto">
            <a:xfrm>
              <a:off x="3495143" y="4095020"/>
              <a:ext cx="99788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b="1" kern="0">
                  <a:solidFill>
                    <a:srgbClr val="00279F"/>
                  </a:solidFill>
                  <a:latin typeface="Arial" pitchFamily="-108" charset="0"/>
                </a:rPr>
                <a:t>3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Freeform 58"/>
            <p:cNvSpPr>
              <a:spLocks/>
            </p:cNvSpPr>
            <p:nvPr/>
          </p:nvSpPr>
          <p:spPr bwMode="auto">
            <a:xfrm>
              <a:off x="5381093" y="2667857"/>
              <a:ext cx="114300" cy="152400"/>
            </a:xfrm>
            <a:custGeom>
              <a:avLst/>
              <a:gdLst/>
              <a:ahLst/>
              <a:cxnLst>
                <a:cxn ang="0">
                  <a:pos x="143" y="32"/>
                </a:cxn>
                <a:cxn ang="0">
                  <a:pos x="32" y="191"/>
                </a:cxn>
                <a:cxn ang="0">
                  <a:pos x="0" y="159"/>
                </a:cxn>
                <a:cxn ang="0">
                  <a:pos x="111" y="0"/>
                </a:cxn>
                <a:cxn ang="0">
                  <a:pos x="143" y="32"/>
                </a:cxn>
              </a:cxnLst>
              <a:rect l="0" t="0" r="r" b="b"/>
              <a:pathLst>
                <a:path w="143" h="191">
                  <a:moveTo>
                    <a:pt x="143" y="32"/>
                  </a:moveTo>
                  <a:lnTo>
                    <a:pt x="32" y="191"/>
                  </a:lnTo>
                  <a:lnTo>
                    <a:pt x="0" y="159"/>
                  </a:lnTo>
                  <a:lnTo>
                    <a:pt x="111" y="0"/>
                  </a:lnTo>
                  <a:lnTo>
                    <a:pt x="143" y="32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Line 59"/>
            <p:cNvSpPr>
              <a:spLocks noChangeShapeType="1"/>
            </p:cNvSpPr>
            <p:nvPr/>
          </p:nvSpPr>
          <p:spPr bwMode="auto">
            <a:xfrm>
              <a:off x="5469993" y="2661507"/>
              <a:ext cx="1588" cy="519113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Oval 60"/>
            <p:cNvSpPr>
              <a:spLocks noChangeArrowheads="1"/>
            </p:cNvSpPr>
            <p:nvPr/>
          </p:nvSpPr>
          <p:spPr bwMode="auto">
            <a:xfrm>
              <a:off x="5255681" y="2453545"/>
              <a:ext cx="441325" cy="441325"/>
            </a:xfrm>
            <a:prstGeom prst="ellipse">
              <a:avLst/>
            </a:prstGeom>
            <a:solidFill>
              <a:srgbClr val="C0FEF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Oval 61"/>
            <p:cNvSpPr>
              <a:spLocks noChangeArrowheads="1"/>
            </p:cNvSpPr>
            <p:nvPr/>
          </p:nvSpPr>
          <p:spPr bwMode="auto">
            <a:xfrm>
              <a:off x="5255681" y="2453545"/>
              <a:ext cx="441325" cy="441325"/>
            </a:xfrm>
            <a:prstGeom prst="ellipse">
              <a:avLst/>
            </a:prstGeom>
            <a:solidFill>
              <a:srgbClr val="FCFEB9"/>
            </a:solidFill>
            <a:ln w="25400">
              <a:solidFill>
                <a:srgbClr val="0027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Rectangle 62"/>
            <p:cNvSpPr>
              <a:spLocks noChangeArrowheads="1"/>
            </p:cNvSpPr>
            <p:nvPr/>
          </p:nvSpPr>
          <p:spPr bwMode="auto">
            <a:xfrm>
              <a:off x="5387443" y="2553557"/>
              <a:ext cx="128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i="1" kern="0">
                  <a:solidFill>
                    <a:srgbClr val="00279F"/>
                  </a:solidFill>
                  <a:latin typeface="Arial" pitchFamily="-108" charset="0"/>
                </a:rPr>
                <a:t>x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Rectangle 63"/>
            <p:cNvSpPr>
              <a:spLocks noChangeArrowheads="1"/>
            </p:cNvSpPr>
            <p:nvPr/>
          </p:nvSpPr>
          <p:spPr bwMode="auto">
            <a:xfrm>
              <a:off x="5514443" y="2650395"/>
              <a:ext cx="99788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b="1" kern="0">
                  <a:solidFill>
                    <a:srgbClr val="00279F"/>
                  </a:solidFill>
                  <a:latin typeface="Arial" pitchFamily="-108" charset="0"/>
                </a:rPr>
                <a:t>3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Rectangle 64"/>
            <p:cNvSpPr>
              <a:spLocks noChangeArrowheads="1"/>
            </p:cNvSpPr>
            <p:nvPr/>
          </p:nvSpPr>
          <p:spPr bwMode="auto">
            <a:xfrm>
              <a:off x="5469993" y="3401282"/>
              <a:ext cx="25400" cy="152400"/>
            </a:xfrm>
            <a:prstGeom prst="rect">
              <a:avLst/>
            </a:prstGeom>
            <a:solidFill>
              <a:srgbClr val="00801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Line 65"/>
            <p:cNvSpPr>
              <a:spLocks noChangeShapeType="1"/>
            </p:cNvSpPr>
            <p:nvPr/>
          </p:nvSpPr>
          <p:spPr bwMode="auto">
            <a:xfrm>
              <a:off x="5469993" y="3390170"/>
              <a:ext cx="292100" cy="430212"/>
            </a:xfrm>
            <a:prstGeom prst="line">
              <a:avLst/>
            </a:prstGeom>
            <a:noFill/>
            <a:ln w="34925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Oval 66"/>
            <p:cNvSpPr>
              <a:spLocks noChangeArrowheads="1"/>
            </p:cNvSpPr>
            <p:nvPr/>
          </p:nvSpPr>
          <p:spPr bwMode="auto">
            <a:xfrm>
              <a:off x="5255681" y="3174270"/>
              <a:ext cx="441325" cy="442912"/>
            </a:xfrm>
            <a:prstGeom prst="ellipse">
              <a:avLst/>
            </a:prstGeom>
            <a:solidFill>
              <a:srgbClr val="C0FEF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Oval 67"/>
            <p:cNvSpPr>
              <a:spLocks noChangeArrowheads="1"/>
            </p:cNvSpPr>
            <p:nvPr/>
          </p:nvSpPr>
          <p:spPr bwMode="auto">
            <a:xfrm>
              <a:off x="5260443" y="3179032"/>
              <a:ext cx="431800" cy="433388"/>
            </a:xfrm>
            <a:prstGeom prst="ellipse">
              <a:avLst/>
            </a:prstGeom>
            <a:solidFill>
              <a:srgbClr val="FCFEB9"/>
            </a:solidFill>
            <a:ln w="34925">
              <a:solidFill>
                <a:srgbClr val="0027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Rectangle 68"/>
            <p:cNvSpPr>
              <a:spLocks noChangeArrowheads="1"/>
            </p:cNvSpPr>
            <p:nvPr/>
          </p:nvSpPr>
          <p:spPr bwMode="auto">
            <a:xfrm>
              <a:off x="5387443" y="3272695"/>
              <a:ext cx="128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i="1" kern="0">
                  <a:solidFill>
                    <a:srgbClr val="00279F"/>
                  </a:solidFill>
                  <a:latin typeface="Arial" pitchFamily="-108" charset="0"/>
                </a:rPr>
                <a:t>x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Rectangle 69"/>
            <p:cNvSpPr>
              <a:spLocks noChangeArrowheads="1"/>
            </p:cNvSpPr>
            <p:nvPr/>
          </p:nvSpPr>
          <p:spPr bwMode="auto">
            <a:xfrm>
              <a:off x="5514443" y="3369532"/>
              <a:ext cx="99788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b="1" kern="0">
                  <a:solidFill>
                    <a:srgbClr val="00279F"/>
                  </a:solidFill>
                  <a:latin typeface="Arial" pitchFamily="-108" charset="0"/>
                </a:rPr>
                <a:t>2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Freeform 70"/>
            <p:cNvSpPr>
              <a:spLocks/>
            </p:cNvSpPr>
            <p:nvPr/>
          </p:nvSpPr>
          <p:spPr bwMode="auto">
            <a:xfrm>
              <a:off x="5381093" y="4110895"/>
              <a:ext cx="114300" cy="150812"/>
            </a:xfrm>
            <a:custGeom>
              <a:avLst/>
              <a:gdLst/>
              <a:ahLst/>
              <a:cxnLst>
                <a:cxn ang="0">
                  <a:pos x="143" y="32"/>
                </a:cxn>
                <a:cxn ang="0">
                  <a:pos x="32" y="191"/>
                </a:cxn>
                <a:cxn ang="0">
                  <a:pos x="0" y="159"/>
                </a:cxn>
                <a:cxn ang="0">
                  <a:pos x="111" y="0"/>
                </a:cxn>
                <a:cxn ang="0">
                  <a:pos x="143" y="32"/>
                </a:cxn>
              </a:cxnLst>
              <a:rect l="0" t="0" r="r" b="b"/>
              <a:pathLst>
                <a:path w="143" h="191">
                  <a:moveTo>
                    <a:pt x="143" y="32"/>
                  </a:moveTo>
                  <a:lnTo>
                    <a:pt x="32" y="191"/>
                  </a:lnTo>
                  <a:lnTo>
                    <a:pt x="0" y="159"/>
                  </a:lnTo>
                  <a:lnTo>
                    <a:pt x="111" y="0"/>
                  </a:lnTo>
                  <a:lnTo>
                    <a:pt x="143" y="32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Line 71"/>
            <p:cNvSpPr>
              <a:spLocks noChangeShapeType="1"/>
            </p:cNvSpPr>
            <p:nvPr/>
          </p:nvSpPr>
          <p:spPr bwMode="auto">
            <a:xfrm>
              <a:off x="5469993" y="4104545"/>
              <a:ext cx="1588" cy="504825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Oval 72"/>
            <p:cNvSpPr>
              <a:spLocks noChangeArrowheads="1"/>
            </p:cNvSpPr>
            <p:nvPr/>
          </p:nvSpPr>
          <p:spPr bwMode="auto">
            <a:xfrm>
              <a:off x="5255681" y="3894995"/>
              <a:ext cx="441325" cy="442912"/>
            </a:xfrm>
            <a:prstGeom prst="ellipse">
              <a:avLst/>
            </a:prstGeom>
            <a:solidFill>
              <a:srgbClr val="C0FEF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Oval 73"/>
            <p:cNvSpPr>
              <a:spLocks noChangeArrowheads="1"/>
            </p:cNvSpPr>
            <p:nvPr/>
          </p:nvSpPr>
          <p:spPr bwMode="auto">
            <a:xfrm>
              <a:off x="5255681" y="3894995"/>
              <a:ext cx="441325" cy="442912"/>
            </a:xfrm>
            <a:prstGeom prst="ellipse">
              <a:avLst/>
            </a:prstGeom>
            <a:solidFill>
              <a:srgbClr val="FCFEB9"/>
            </a:solidFill>
            <a:ln w="25400">
              <a:solidFill>
                <a:srgbClr val="0027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Rectangle 74"/>
            <p:cNvSpPr>
              <a:spLocks noChangeArrowheads="1"/>
            </p:cNvSpPr>
            <p:nvPr/>
          </p:nvSpPr>
          <p:spPr bwMode="auto">
            <a:xfrm>
              <a:off x="5387443" y="3995007"/>
              <a:ext cx="128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i="1" kern="0">
                  <a:solidFill>
                    <a:srgbClr val="00279F"/>
                  </a:solidFill>
                  <a:latin typeface="Arial" pitchFamily="-108" charset="0"/>
                </a:rPr>
                <a:t>x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Rectangle 75"/>
            <p:cNvSpPr>
              <a:spLocks noChangeArrowheads="1"/>
            </p:cNvSpPr>
            <p:nvPr/>
          </p:nvSpPr>
          <p:spPr bwMode="auto">
            <a:xfrm>
              <a:off x="5514443" y="4090257"/>
              <a:ext cx="99788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b="1" kern="0">
                  <a:solidFill>
                    <a:srgbClr val="00279F"/>
                  </a:solidFill>
                  <a:latin typeface="Arial" pitchFamily="-108" charset="0"/>
                </a:rPr>
                <a:t>1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Freeform 76"/>
            <p:cNvSpPr>
              <a:spLocks/>
            </p:cNvSpPr>
            <p:nvPr/>
          </p:nvSpPr>
          <p:spPr bwMode="auto">
            <a:xfrm>
              <a:off x="6530443" y="2667857"/>
              <a:ext cx="114300" cy="152400"/>
            </a:xfrm>
            <a:custGeom>
              <a:avLst/>
              <a:gdLst/>
              <a:ahLst/>
              <a:cxnLst>
                <a:cxn ang="0">
                  <a:pos x="143" y="32"/>
                </a:cxn>
                <a:cxn ang="0">
                  <a:pos x="32" y="191"/>
                </a:cxn>
                <a:cxn ang="0">
                  <a:pos x="0" y="159"/>
                </a:cxn>
                <a:cxn ang="0">
                  <a:pos x="111" y="0"/>
                </a:cxn>
                <a:cxn ang="0">
                  <a:pos x="143" y="32"/>
                </a:cxn>
              </a:cxnLst>
              <a:rect l="0" t="0" r="r" b="b"/>
              <a:pathLst>
                <a:path w="143" h="191">
                  <a:moveTo>
                    <a:pt x="143" y="32"/>
                  </a:moveTo>
                  <a:lnTo>
                    <a:pt x="32" y="191"/>
                  </a:lnTo>
                  <a:lnTo>
                    <a:pt x="0" y="159"/>
                  </a:lnTo>
                  <a:lnTo>
                    <a:pt x="111" y="0"/>
                  </a:lnTo>
                  <a:lnTo>
                    <a:pt x="143" y="32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Line 77"/>
            <p:cNvSpPr>
              <a:spLocks noChangeShapeType="1"/>
            </p:cNvSpPr>
            <p:nvPr/>
          </p:nvSpPr>
          <p:spPr bwMode="auto">
            <a:xfrm>
              <a:off x="6619343" y="2661507"/>
              <a:ext cx="1588" cy="1239838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Oval 78"/>
            <p:cNvSpPr>
              <a:spLocks noChangeArrowheads="1"/>
            </p:cNvSpPr>
            <p:nvPr/>
          </p:nvSpPr>
          <p:spPr bwMode="auto">
            <a:xfrm>
              <a:off x="6405031" y="2453545"/>
              <a:ext cx="441325" cy="441325"/>
            </a:xfrm>
            <a:prstGeom prst="ellipse">
              <a:avLst/>
            </a:prstGeom>
            <a:solidFill>
              <a:srgbClr val="C0FEF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Oval 79"/>
            <p:cNvSpPr>
              <a:spLocks noChangeArrowheads="1"/>
            </p:cNvSpPr>
            <p:nvPr/>
          </p:nvSpPr>
          <p:spPr bwMode="auto">
            <a:xfrm>
              <a:off x="6405031" y="2453545"/>
              <a:ext cx="441325" cy="441325"/>
            </a:xfrm>
            <a:prstGeom prst="ellipse">
              <a:avLst/>
            </a:prstGeom>
            <a:solidFill>
              <a:srgbClr val="FCFEB9"/>
            </a:solidFill>
            <a:ln w="25400">
              <a:solidFill>
                <a:srgbClr val="0027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Rectangle 80"/>
            <p:cNvSpPr>
              <a:spLocks noChangeArrowheads="1"/>
            </p:cNvSpPr>
            <p:nvPr/>
          </p:nvSpPr>
          <p:spPr bwMode="auto">
            <a:xfrm>
              <a:off x="6511393" y="2553557"/>
              <a:ext cx="128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i="1" kern="0">
                  <a:solidFill>
                    <a:srgbClr val="00279F"/>
                  </a:solidFill>
                  <a:latin typeface="Arial" pitchFamily="-108" charset="0"/>
                </a:rPr>
                <a:t>x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Rectangle 81"/>
            <p:cNvSpPr>
              <a:spLocks noChangeArrowheads="1"/>
            </p:cNvSpPr>
            <p:nvPr/>
          </p:nvSpPr>
          <p:spPr bwMode="auto">
            <a:xfrm>
              <a:off x="6662206" y="2650395"/>
              <a:ext cx="99788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b="1" kern="0">
                  <a:solidFill>
                    <a:srgbClr val="00279F"/>
                  </a:solidFill>
                  <a:latin typeface="Arial" pitchFamily="-108" charset="0"/>
                </a:rPr>
                <a:t>1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Freeform 82"/>
            <p:cNvSpPr>
              <a:spLocks/>
            </p:cNvSpPr>
            <p:nvPr/>
          </p:nvSpPr>
          <p:spPr bwMode="auto">
            <a:xfrm>
              <a:off x="6530443" y="4110895"/>
              <a:ext cx="114300" cy="150812"/>
            </a:xfrm>
            <a:custGeom>
              <a:avLst/>
              <a:gdLst/>
              <a:ahLst/>
              <a:cxnLst>
                <a:cxn ang="0">
                  <a:pos x="143" y="32"/>
                </a:cxn>
                <a:cxn ang="0">
                  <a:pos x="32" y="191"/>
                </a:cxn>
                <a:cxn ang="0">
                  <a:pos x="0" y="159"/>
                </a:cxn>
                <a:cxn ang="0">
                  <a:pos x="111" y="0"/>
                </a:cxn>
                <a:cxn ang="0">
                  <a:pos x="143" y="32"/>
                </a:cxn>
              </a:cxnLst>
              <a:rect l="0" t="0" r="r" b="b"/>
              <a:pathLst>
                <a:path w="143" h="191">
                  <a:moveTo>
                    <a:pt x="143" y="32"/>
                  </a:moveTo>
                  <a:lnTo>
                    <a:pt x="32" y="191"/>
                  </a:lnTo>
                  <a:lnTo>
                    <a:pt x="0" y="159"/>
                  </a:lnTo>
                  <a:lnTo>
                    <a:pt x="111" y="0"/>
                  </a:lnTo>
                  <a:lnTo>
                    <a:pt x="143" y="32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Line 83"/>
            <p:cNvSpPr>
              <a:spLocks noChangeShapeType="1"/>
            </p:cNvSpPr>
            <p:nvPr/>
          </p:nvSpPr>
          <p:spPr bwMode="auto">
            <a:xfrm>
              <a:off x="6619343" y="4104545"/>
              <a:ext cx="1588" cy="504825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Oval 84"/>
            <p:cNvSpPr>
              <a:spLocks noChangeArrowheads="1"/>
            </p:cNvSpPr>
            <p:nvPr/>
          </p:nvSpPr>
          <p:spPr bwMode="auto">
            <a:xfrm>
              <a:off x="6405031" y="3894995"/>
              <a:ext cx="441325" cy="442912"/>
            </a:xfrm>
            <a:prstGeom prst="ellipse">
              <a:avLst/>
            </a:prstGeom>
            <a:solidFill>
              <a:srgbClr val="C0FEF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Oval 85"/>
            <p:cNvSpPr>
              <a:spLocks noChangeArrowheads="1"/>
            </p:cNvSpPr>
            <p:nvPr/>
          </p:nvSpPr>
          <p:spPr bwMode="auto">
            <a:xfrm>
              <a:off x="6405031" y="3894995"/>
              <a:ext cx="441325" cy="442912"/>
            </a:xfrm>
            <a:prstGeom prst="ellipse">
              <a:avLst/>
            </a:prstGeom>
            <a:solidFill>
              <a:srgbClr val="FCFEB9"/>
            </a:solidFill>
            <a:ln w="25400">
              <a:solidFill>
                <a:srgbClr val="00279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Rectangle 86"/>
            <p:cNvSpPr>
              <a:spLocks noChangeArrowheads="1"/>
            </p:cNvSpPr>
            <p:nvPr/>
          </p:nvSpPr>
          <p:spPr bwMode="auto">
            <a:xfrm>
              <a:off x="6535206" y="3995007"/>
              <a:ext cx="1286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i="1" kern="0">
                  <a:solidFill>
                    <a:srgbClr val="00279F"/>
                  </a:solidFill>
                  <a:latin typeface="Arial" pitchFamily="-108" charset="0"/>
                </a:rPr>
                <a:t>x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Rectangle 87"/>
            <p:cNvSpPr>
              <a:spLocks noChangeArrowheads="1"/>
            </p:cNvSpPr>
            <p:nvPr/>
          </p:nvSpPr>
          <p:spPr bwMode="auto">
            <a:xfrm>
              <a:off x="6662206" y="4090257"/>
              <a:ext cx="99788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b="1" kern="0">
                  <a:solidFill>
                    <a:srgbClr val="00279F"/>
                  </a:solidFill>
                  <a:latin typeface="Arial" pitchFamily="-108" charset="0"/>
                </a:rPr>
                <a:t>1</a:t>
              </a: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Line 88"/>
            <p:cNvSpPr>
              <a:spLocks noChangeShapeType="1"/>
            </p:cNvSpPr>
            <p:nvPr/>
          </p:nvSpPr>
          <p:spPr bwMode="auto">
            <a:xfrm flipH="1">
              <a:off x="1756831" y="2788507"/>
              <a:ext cx="317500" cy="317500"/>
            </a:xfrm>
            <a:prstGeom prst="line">
              <a:avLst/>
            </a:prstGeom>
            <a:noFill/>
            <a:ln w="38100" cap="rnd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Line 90"/>
            <p:cNvSpPr>
              <a:spLocks noChangeShapeType="1"/>
            </p:cNvSpPr>
            <p:nvPr/>
          </p:nvSpPr>
          <p:spPr bwMode="auto">
            <a:xfrm flipH="1">
              <a:off x="1833031" y="4236307"/>
              <a:ext cx="241300" cy="279400"/>
            </a:xfrm>
            <a:prstGeom prst="line">
              <a:avLst/>
            </a:prstGeom>
            <a:noFill/>
            <a:ln w="38100" cap="rnd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Line 91"/>
            <p:cNvSpPr>
              <a:spLocks noChangeShapeType="1"/>
            </p:cNvSpPr>
            <p:nvPr/>
          </p:nvSpPr>
          <p:spPr bwMode="auto">
            <a:xfrm flipH="1">
              <a:off x="2302931" y="3639407"/>
              <a:ext cx="0" cy="254000"/>
            </a:xfrm>
            <a:prstGeom prst="line">
              <a:avLst/>
            </a:prstGeom>
            <a:noFill/>
            <a:ln w="38100" cap="rnd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Line 92"/>
            <p:cNvSpPr>
              <a:spLocks noChangeShapeType="1"/>
            </p:cNvSpPr>
            <p:nvPr/>
          </p:nvSpPr>
          <p:spPr bwMode="auto">
            <a:xfrm flipH="1">
              <a:off x="2925231" y="2813907"/>
              <a:ext cx="304800" cy="330200"/>
            </a:xfrm>
            <a:prstGeom prst="line">
              <a:avLst/>
            </a:prstGeom>
            <a:noFill/>
            <a:ln w="38100" cap="rnd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Line 93"/>
            <p:cNvSpPr>
              <a:spLocks noChangeShapeType="1"/>
            </p:cNvSpPr>
            <p:nvPr/>
          </p:nvSpPr>
          <p:spPr bwMode="auto">
            <a:xfrm flipH="1">
              <a:off x="2950631" y="4236307"/>
              <a:ext cx="304800" cy="330200"/>
            </a:xfrm>
            <a:prstGeom prst="line">
              <a:avLst/>
            </a:prstGeom>
            <a:noFill/>
            <a:ln w="38100" cap="rnd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Line 94"/>
            <p:cNvSpPr>
              <a:spLocks noChangeShapeType="1"/>
            </p:cNvSpPr>
            <p:nvPr/>
          </p:nvSpPr>
          <p:spPr bwMode="auto">
            <a:xfrm flipH="1">
              <a:off x="4931831" y="2801207"/>
              <a:ext cx="317500" cy="317500"/>
            </a:xfrm>
            <a:prstGeom prst="line">
              <a:avLst/>
            </a:prstGeom>
            <a:noFill/>
            <a:ln w="38100" cap="rnd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" name="Line 95"/>
            <p:cNvSpPr>
              <a:spLocks noChangeShapeType="1"/>
            </p:cNvSpPr>
            <p:nvPr/>
          </p:nvSpPr>
          <p:spPr bwMode="auto">
            <a:xfrm flipH="1">
              <a:off x="5008031" y="4249007"/>
              <a:ext cx="241300" cy="279400"/>
            </a:xfrm>
            <a:prstGeom prst="line">
              <a:avLst/>
            </a:prstGeom>
            <a:noFill/>
            <a:ln w="38100" cap="rnd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Line 96"/>
            <p:cNvSpPr>
              <a:spLocks noChangeShapeType="1"/>
            </p:cNvSpPr>
            <p:nvPr/>
          </p:nvSpPr>
          <p:spPr bwMode="auto">
            <a:xfrm flipH="1">
              <a:off x="5477931" y="3652107"/>
              <a:ext cx="0" cy="254000"/>
            </a:xfrm>
            <a:prstGeom prst="line">
              <a:avLst/>
            </a:prstGeom>
            <a:noFill/>
            <a:ln w="38100" cap="rnd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Line 97"/>
            <p:cNvSpPr>
              <a:spLocks noChangeShapeType="1"/>
            </p:cNvSpPr>
            <p:nvPr/>
          </p:nvSpPr>
          <p:spPr bwMode="auto">
            <a:xfrm flipH="1">
              <a:off x="6100231" y="2826607"/>
              <a:ext cx="304800" cy="330200"/>
            </a:xfrm>
            <a:prstGeom prst="line">
              <a:avLst/>
            </a:prstGeom>
            <a:noFill/>
            <a:ln w="38100" cap="rnd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" name="Line 98"/>
            <p:cNvSpPr>
              <a:spLocks noChangeShapeType="1"/>
            </p:cNvSpPr>
            <p:nvPr/>
          </p:nvSpPr>
          <p:spPr bwMode="auto">
            <a:xfrm flipH="1">
              <a:off x="6125631" y="4249007"/>
              <a:ext cx="304800" cy="330200"/>
            </a:xfrm>
            <a:prstGeom prst="line">
              <a:avLst/>
            </a:prstGeom>
            <a:noFill/>
            <a:ln w="38100" cap="rnd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7210" y="48184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595959"/>
                </a:solidFill>
                <a:latin typeface="+mj-lt"/>
                <a:ea typeface="ＭＳ Ｐゴシック" pitchFamily="-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Slide </a:t>
            </a:r>
            <a:fld id="{A33319C9-A4A0-744C-9949-01A25D6ED03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816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BDDs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Originally studied by many</a:t>
            </a:r>
          </a:p>
          <a:p>
            <a:pPr lvl="1"/>
            <a:r>
              <a:rPr lang="en-US" dirty="0"/>
              <a:t>Lee first, then </a:t>
            </a:r>
            <a:r>
              <a:rPr lang="en-US" dirty="0" err="1"/>
              <a:t>Boute</a:t>
            </a:r>
            <a:r>
              <a:rPr lang="en-US" dirty="0"/>
              <a:t> and Akers</a:t>
            </a:r>
          </a:p>
          <a:p>
            <a:pPr lvl="1"/>
            <a:endParaRPr lang="en-US" dirty="0"/>
          </a:p>
          <a:p>
            <a:r>
              <a:rPr lang="en-US" dirty="0"/>
              <a:t>Got seriously useful in 1986</a:t>
            </a:r>
          </a:p>
          <a:p>
            <a:pPr lvl="1"/>
            <a:r>
              <a:rPr lang="en-US" dirty="0"/>
              <a:t>Randy Bryant of CMU made breakthrough of </a:t>
            </a:r>
            <a:r>
              <a:rPr lang="en-US" b="1" dirty="0">
                <a:solidFill>
                  <a:srgbClr val="800000"/>
                </a:solidFill>
              </a:rPr>
              <a:t>ROBDDs</a:t>
            </a:r>
          </a:p>
          <a:p>
            <a:pPr lvl="1"/>
            <a:r>
              <a:rPr lang="en-US" dirty="0"/>
              <a:t>Randy also provided </a:t>
            </a:r>
            <a:br>
              <a:rPr lang="en-US" dirty="0"/>
            </a:br>
            <a:r>
              <a:rPr lang="en-US" dirty="0"/>
              <a:t>many of the nice BDD</a:t>
            </a:r>
            <a:br>
              <a:rPr lang="en-US" dirty="0"/>
            </a:br>
            <a:r>
              <a:rPr lang="en-US" dirty="0"/>
              <a:t>pictures in this lecture</a:t>
            </a:r>
            <a:br>
              <a:rPr lang="en-US" dirty="0"/>
            </a:br>
            <a:r>
              <a:rPr lang="en-US" dirty="0"/>
              <a:t>–thanks!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7210" y="48184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595959"/>
                </a:solidFill>
                <a:latin typeface="+mj-lt"/>
                <a:ea typeface="ＭＳ Ｐゴシック" pitchFamily="-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Slide </a:t>
            </a:r>
            <a:fld id="{A33319C9-A4A0-744C-9949-01A25D6ED03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Screen Shot 2013-02-10 at 3.47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28" y="1094812"/>
            <a:ext cx="4982977" cy="52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10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Freeform 12"/>
          <p:cNvSpPr>
            <a:spLocks/>
          </p:cNvSpPr>
          <p:nvPr/>
        </p:nvSpPr>
        <p:spPr bwMode="auto">
          <a:xfrm>
            <a:off x="8576736" y="4282017"/>
            <a:ext cx="1863977" cy="2100919"/>
          </a:xfrm>
          <a:custGeom>
            <a:avLst/>
            <a:gdLst/>
            <a:ahLst/>
            <a:cxnLst>
              <a:cxn ang="0">
                <a:pos x="558" y="33"/>
              </a:cxn>
              <a:cxn ang="0">
                <a:pos x="205" y="457"/>
              </a:cxn>
              <a:cxn ang="0">
                <a:pos x="0" y="808"/>
              </a:cxn>
              <a:cxn ang="0">
                <a:pos x="11" y="1216"/>
              </a:cxn>
              <a:cxn ang="0">
                <a:pos x="1536" y="1208"/>
              </a:cxn>
              <a:cxn ang="0">
                <a:pos x="1525" y="759"/>
              </a:cxn>
              <a:cxn ang="0">
                <a:pos x="1070" y="73"/>
              </a:cxn>
              <a:cxn ang="0">
                <a:pos x="865" y="0"/>
              </a:cxn>
              <a:cxn ang="0">
                <a:pos x="558" y="33"/>
              </a:cxn>
            </a:cxnLst>
            <a:rect l="0" t="0" r="r" b="b"/>
            <a:pathLst>
              <a:path w="1537" h="1217">
                <a:moveTo>
                  <a:pt x="558" y="33"/>
                </a:moveTo>
                <a:lnTo>
                  <a:pt x="205" y="457"/>
                </a:lnTo>
                <a:lnTo>
                  <a:pt x="0" y="808"/>
                </a:lnTo>
                <a:lnTo>
                  <a:pt x="11" y="1216"/>
                </a:lnTo>
                <a:lnTo>
                  <a:pt x="1536" y="1208"/>
                </a:lnTo>
                <a:lnTo>
                  <a:pt x="1525" y="759"/>
                </a:lnTo>
                <a:lnTo>
                  <a:pt x="1070" y="73"/>
                </a:lnTo>
                <a:lnTo>
                  <a:pt x="865" y="0"/>
                </a:lnTo>
                <a:lnTo>
                  <a:pt x="558" y="33"/>
                </a:lnTo>
              </a:path>
            </a:pathLst>
          </a:custGeom>
          <a:solidFill>
            <a:schemeClr val="bg2"/>
          </a:solidFill>
          <a:ln w="25400" cap="rnd" cmpd="sng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43" name="Line 177"/>
          <p:cNvSpPr>
            <a:spLocks noChangeShapeType="1"/>
          </p:cNvSpPr>
          <p:nvPr/>
        </p:nvSpPr>
        <p:spPr bwMode="auto">
          <a:xfrm flipH="1">
            <a:off x="9027501" y="5128273"/>
            <a:ext cx="304571" cy="669967"/>
          </a:xfrm>
          <a:prstGeom prst="line">
            <a:avLst/>
          </a:prstGeom>
          <a:noFill/>
          <a:ln w="38100">
            <a:solidFill>
              <a:srgbClr val="51DC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-187777"/>
            <a:ext cx="10515600" cy="1325563"/>
          </a:xfrm>
        </p:spPr>
        <p:txBody>
          <a:bodyPr/>
          <a:lstStyle/>
          <a:p>
            <a:r>
              <a:rPr lang="en-US" dirty="0"/>
              <a:t>Binary Decision Diagrams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2661" y="1096306"/>
            <a:ext cx="11067495" cy="5237820"/>
          </a:xfrm>
        </p:spPr>
        <p:txBody>
          <a:bodyPr/>
          <a:lstStyle/>
          <a:p>
            <a:r>
              <a:rPr lang="en-US" dirty="0"/>
              <a:t>OK, now what’s wrong with it?</a:t>
            </a:r>
          </a:p>
          <a:p>
            <a:pPr lvl="1"/>
            <a:r>
              <a:rPr lang="en-US" dirty="0"/>
              <a:t>Variable ordering simplifies things... But still </a:t>
            </a:r>
            <a:r>
              <a:rPr lang="en-US" b="1" dirty="0">
                <a:solidFill>
                  <a:srgbClr val="800000"/>
                </a:solidFill>
              </a:rPr>
              <a:t>too big</a:t>
            </a:r>
            <a:r>
              <a:rPr lang="en-US" dirty="0"/>
              <a:t>, and </a:t>
            </a:r>
            <a:r>
              <a:rPr lang="en-US" b="1" dirty="0">
                <a:solidFill>
                  <a:srgbClr val="800000"/>
                </a:solidFill>
              </a:rPr>
              <a:t>not canonical</a:t>
            </a:r>
          </a:p>
        </p:txBody>
      </p:sp>
      <p:sp>
        <p:nvSpPr>
          <p:cNvPr id="179" name="Line 97"/>
          <p:cNvSpPr>
            <a:spLocks noChangeShapeType="1"/>
          </p:cNvSpPr>
          <p:nvPr/>
        </p:nvSpPr>
        <p:spPr bwMode="auto">
          <a:xfrm>
            <a:off x="6177552" y="5636684"/>
            <a:ext cx="254000" cy="776817"/>
          </a:xfrm>
          <a:prstGeom prst="line">
            <a:avLst/>
          </a:prstGeom>
          <a:noFill/>
          <a:ln w="26988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80" name="Line 98"/>
          <p:cNvSpPr>
            <a:spLocks noChangeShapeType="1"/>
          </p:cNvSpPr>
          <p:nvPr/>
        </p:nvSpPr>
        <p:spPr bwMode="auto">
          <a:xfrm>
            <a:off x="6177552" y="5636683"/>
            <a:ext cx="2117" cy="33867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81" name="Line 99"/>
          <p:cNvSpPr>
            <a:spLocks noChangeShapeType="1"/>
          </p:cNvSpPr>
          <p:nvPr/>
        </p:nvSpPr>
        <p:spPr bwMode="auto">
          <a:xfrm flipH="1">
            <a:off x="6056903" y="5712883"/>
            <a:ext cx="86784" cy="118533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82" name="Line 100"/>
          <p:cNvSpPr>
            <a:spLocks noChangeShapeType="1"/>
          </p:cNvSpPr>
          <p:nvPr/>
        </p:nvSpPr>
        <p:spPr bwMode="auto">
          <a:xfrm flipH="1">
            <a:off x="5669552" y="6388100"/>
            <a:ext cx="19051" cy="19051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83" name="Line 101"/>
          <p:cNvSpPr>
            <a:spLocks noChangeShapeType="1"/>
          </p:cNvSpPr>
          <p:nvPr/>
        </p:nvSpPr>
        <p:spPr bwMode="auto">
          <a:xfrm>
            <a:off x="7699437" y="5636684"/>
            <a:ext cx="251884" cy="776817"/>
          </a:xfrm>
          <a:prstGeom prst="line">
            <a:avLst/>
          </a:prstGeom>
          <a:noFill/>
          <a:ln w="26988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84" name="Line 102"/>
          <p:cNvSpPr>
            <a:spLocks noChangeShapeType="1"/>
          </p:cNvSpPr>
          <p:nvPr/>
        </p:nvSpPr>
        <p:spPr bwMode="auto">
          <a:xfrm>
            <a:off x="7699436" y="5636683"/>
            <a:ext cx="2117" cy="33867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85" name="Line 103"/>
          <p:cNvSpPr>
            <a:spLocks noChangeShapeType="1"/>
          </p:cNvSpPr>
          <p:nvPr/>
        </p:nvSpPr>
        <p:spPr bwMode="auto">
          <a:xfrm flipH="1">
            <a:off x="7578786" y="5712883"/>
            <a:ext cx="88900" cy="118533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86" name="Line 104"/>
          <p:cNvSpPr>
            <a:spLocks noChangeShapeType="1"/>
          </p:cNvSpPr>
          <p:nvPr/>
        </p:nvSpPr>
        <p:spPr bwMode="auto">
          <a:xfrm flipH="1">
            <a:off x="7240119" y="6218767"/>
            <a:ext cx="86784" cy="120651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87" name="Line 105"/>
          <p:cNvSpPr>
            <a:spLocks noChangeShapeType="1"/>
          </p:cNvSpPr>
          <p:nvPr/>
        </p:nvSpPr>
        <p:spPr bwMode="auto">
          <a:xfrm flipH="1">
            <a:off x="7191436" y="6388100"/>
            <a:ext cx="19051" cy="19051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88" name="Line 106"/>
          <p:cNvSpPr>
            <a:spLocks noChangeShapeType="1"/>
          </p:cNvSpPr>
          <p:nvPr/>
        </p:nvSpPr>
        <p:spPr bwMode="auto">
          <a:xfrm>
            <a:off x="7191436" y="4904317"/>
            <a:ext cx="510117" cy="742951"/>
          </a:xfrm>
          <a:prstGeom prst="line">
            <a:avLst/>
          </a:prstGeom>
          <a:noFill/>
          <a:ln w="3492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89" name="Line 107"/>
          <p:cNvSpPr>
            <a:spLocks noChangeShapeType="1"/>
          </p:cNvSpPr>
          <p:nvPr/>
        </p:nvSpPr>
        <p:spPr bwMode="auto">
          <a:xfrm flipH="1">
            <a:off x="7123703" y="4904316"/>
            <a:ext cx="69851" cy="52917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0" name="Line 108"/>
          <p:cNvSpPr>
            <a:spLocks noChangeShapeType="1"/>
          </p:cNvSpPr>
          <p:nvPr/>
        </p:nvSpPr>
        <p:spPr bwMode="auto">
          <a:xfrm flipH="1">
            <a:off x="6177552" y="5594350"/>
            <a:ext cx="86784" cy="52917"/>
          </a:xfrm>
          <a:prstGeom prst="line">
            <a:avLst/>
          </a:prstGeom>
          <a:noFill/>
          <a:ln w="33338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4" name="Line 112"/>
          <p:cNvSpPr>
            <a:spLocks noChangeShapeType="1"/>
          </p:cNvSpPr>
          <p:nvPr/>
        </p:nvSpPr>
        <p:spPr bwMode="auto">
          <a:xfrm flipH="1">
            <a:off x="8711203" y="6337300"/>
            <a:ext cx="19051" cy="69851"/>
          </a:xfrm>
          <a:prstGeom prst="line">
            <a:avLst/>
          </a:prstGeom>
          <a:noFill/>
          <a:ln w="30163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9" name="Line 117"/>
          <p:cNvSpPr>
            <a:spLocks noChangeShapeType="1"/>
          </p:cNvSpPr>
          <p:nvPr/>
        </p:nvSpPr>
        <p:spPr bwMode="auto">
          <a:xfrm>
            <a:off x="9473203" y="4904317"/>
            <a:ext cx="723853" cy="1161908"/>
          </a:xfrm>
          <a:prstGeom prst="line">
            <a:avLst/>
          </a:prstGeom>
          <a:noFill/>
          <a:ln w="3492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00" name="Line 118"/>
          <p:cNvSpPr>
            <a:spLocks noChangeShapeType="1"/>
          </p:cNvSpPr>
          <p:nvPr/>
        </p:nvSpPr>
        <p:spPr bwMode="auto">
          <a:xfrm flipH="1">
            <a:off x="9456269" y="4904316"/>
            <a:ext cx="19051" cy="19051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01" name="Line 119"/>
          <p:cNvSpPr>
            <a:spLocks noChangeShapeType="1"/>
          </p:cNvSpPr>
          <p:nvPr/>
        </p:nvSpPr>
        <p:spPr bwMode="auto">
          <a:xfrm flipH="1">
            <a:off x="9339852" y="4972050"/>
            <a:ext cx="84667" cy="118533"/>
          </a:xfrm>
          <a:prstGeom prst="line">
            <a:avLst/>
          </a:prstGeom>
          <a:noFill/>
          <a:ln w="349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04" name="Line 122"/>
          <p:cNvSpPr>
            <a:spLocks noChangeShapeType="1"/>
          </p:cNvSpPr>
          <p:nvPr/>
        </p:nvSpPr>
        <p:spPr bwMode="auto">
          <a:xfrm>
            <a:off x="8340786" y="4144433"/>
            <a:ext cx="1134533" cy="762000"/>
          </a:xfrm>
          <a:prstGeom prst="line">
            <a:avLst/>
          </a:prstGeom>
          <a:noFill/>
          <a:ln w="3492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05" name="Line 123"/>
          <p:cNvSpPr>
            <a:spLocks noChangeShapeType="1"/>
          </p:cNvSpPr>
          <p:nvPr/>
        </p:nvSpPr>
        <p:spPr bwMode="auto">
          <a:xfrm flipH="1">
            <a:off x="8306919" y="4144433"/>
            <a:ext cx="35984" cy="19051"/>
          </a:xfrm>
          <a:prstGeom prst="line">
            <a:avLst/>
          </a:prstGeom>
          <a:noFill/>
          <a:ln w="33338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06" name="Line 124"/>
          <p:cNvSpPr>
            <a:spLocks noChangeShapeType="1"/>
          </p:cNvSpPr>
          <p:nvPr/>
        </p:nvSpPr>
        <p:spPr bwMode="auto">
          <a:xfrm flipH="1">
            <a:off x="8137585" y="4212167"/>
            <a:ext cx="120651" cy="69851"/>
          </a:xfrm>
          <a:prstGeom prst="line">
            <a:avLst/>
          </a:prstGeom>
          <a:noFill/>
          <a:ln w="33338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07" name="Line 125"/>
          <p:cNvSpPr>
            <a:spLocks noChangeShapeType="1"/>
          </p:cNvSpPr>
          <p:nvPr/>
        </p:nvSpPr>
        <p:spPr bwMode="auto">
          <a:xfrm flipH="1">
            <a:off x="7191436" y="4887383"/>
            <a:ext cx="50800" cy="19051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208" name="Group 126"/>
          <p:cNvGrpSpPr>
            <a:grpSpLocks/>
          </p:cNvGrpSpPr>
          <p:nvPr/>
        </p:nvGrpSpPr>
        <p:grpSpPr bwMode="auto">
          <a:xfrm>
            <a:off x="5419786" y="6155266"/>
            <a:ext cx="463551" cy="463551"/>
            <a:chOff x="681" y="2581"/>
            <a:chExt cx="219" cy="219"/>
          </a:xfrm>
        </p:grpSpPr>
        <p:sp>
          <p:nvSpPr>
            <p:cNvPr id="258" name="Rectangle 127"/>
            <p:cNvSpPr>
              <a:spLocks noChangeArrowheads="1"/>
            </p:cNvSpPr>
            <p:nvPr/>
          </p:nvSpPr>
          <p:spPr bwMode="auto">
            <a:xfrm>
              <a:off x="681" y="2581"/>
              <a:ext cx="219" cy="219"/>
            </a:xfrm>
            <a:prstGeom prst="rect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9" name="Rectangle 128"/>
            <p:cNvSpPr>
              <a:spLocks noChangeArrowheads="1"/>
            </p:cNvSpPr>
            <p:nvPr/>
          </p:nvSpPr>
          <p:spPr bwMode="auto">
            <a:xfrm>
              <a:off x="747" y="2597"/>
              <a:ext cx="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 Narrow"/>
                  <a:cs typeface="Arial Narrow"/>
                </a:rPr>
                <a:t>0</a:t>
              </a:r>
              <a:endParaRPr lang="en-US" sz="2400" b="1" kern="0" dirty="0">
                <a:solidFill>
                  <a:sysClr val="windowText" lastClr="000000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09" name="Group 129"/>
          <p:cNvGrpSpPr>
            <a:grpSpLocks/>
          </p:cNvGrpSpPr>
          <p:nvPr/>
        </p:nvGrpSpPr>
        <p:grpSpPr bwMode="auto">
          <a:xfrm>
            <a:off x="6181786" y="6155266"/>
            <a:ext cx="463551" cy="463551"/>
            <a:chOff x="1041" y="2581"/>
            <a:chExt cx="219" cy="219"/>
          </a:xfrm>
        </p:grpSpPr>
        <p:sp>
          <p:nvSpPr>
            <p:cNvPr id="256" name="Rectangle 130"/>
            <p:cNvSpPr>
              <a:spLocks noChangeArrowheads="1"/>
            </p:cNvSpPr>
            <p:nvPr/>
          </p:nvSpPr>
          <p:spPr bwMode="auto">
            <a:xfrm>
              <a:off x="1041" y="2581"/>
              <a:ext cx="219" cy="219"/>
            </a:xfrm>
            <a:prstGeom prst="rect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Rectangle 131"/>
            <p:cNvSpPr>
              <a:spLocks noChangeArrowheads="1"/>
            </p:cNvSpPr>
            <p:nvPr/>
          </p:nvSpPr>
          <p:spPr bwMode="auto">
            <a:xfrm>
              <a:off x="1107" y="2597"/>
              <a:ext cx="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kern="0">
                  <a:solidFill>
                    <a:srgbClr val="000000"/>
                  </a:solidFill>
                  <a:latin typeface="Arial Narrow"/>
                  <a:cs typeface="Arial Narrow"/>
                </a:rPr>
                <a:t>0</a:t>
              </a:r>
              <a:endPara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210" name="Oval 132"/>
          <p:cNvSpPr>
            <a:spLocks noChangeArrowheads="1"/>
          </p:cNvSpPr>
          <p:nvPr/>
        </p:nvSpPr>
        <p:spPr bwMode="auto">
          <a:xfrm>
            <a:off x="5925669" y="5397501"/>
            <a:ext cx="467784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11" name="Rectangle 133"/>
          <p:cNvSpPr>
            <a:spLocks noChangeArrowheads="1"/>
          </p:cNvSpPr>
          <p:nvPr/>
        </p:nvSpPr>
        <p:spPr bwMode="auto">
          <a:xfrm>
            <a:off x="6031503" y="5418667"/>
            <a:ext cx="153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i="1" kern="0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12" name="Rectangle 134"/>
          <p:cNvSpPr>
            <a:spLocks noChangeArrowheads="1"/>
          </p:cNvSpPr>
          <p:nvPr/>
        </p:nvSpPr>
        <p:spPr bwMode="auto">
          <a:xfrm>
            <a:off x="6183903" y="5545668"/>
            <a:ext cx="133050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67" kern="0">
                <a:solidFill>
                  <a:srgbClr val="000033"/>
                </a:solidFill>
                <a:latin typeface="Arial" pitchFamily="-108" charset="0"/>
              </a:rPr>
              <a:t>3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213" name="Group 135"/>
          <p:cNvGrpSpPr>
            <a:grpSpLocks/>
          </p:cNvGrpSpPr>
          <p:nvPr/>
        </p:nvGrpSpPr>
        <p:grpSpPr bwMode="auto">
          <a:xfrm>
            <a:off x="6941670" y="6155266"/>
            <a:ext cx="463551" cy="463551"/>
            <a:chOff x="1400" y="2581"/>
            <a:chExt cx="219" cy="219"/>
          </a:xfrm>
        </p:grpSpPr>
        <p:sp>
          <p:nvSpPr>
            <p:cNvPr id="254" name="Rectangle 136"/>
            <p:cNvSpPr>
              <a:spLocks noChangeArrowheads="1"/>
            </p:cNvSpPr>
            <p:nvPr/>
          </p:nvSpPr>
          <p:spPr bwMode="auto">
            <a:xfrm>
              <a:off x="1400" y="2581"/>
              <a:ext cx="219" cy="219"/>
            </a:xfrm>
            <a:prstGeom prst="rect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5" name="Rectangle 137"/>
            <p:cNvSpPr>
              <a:spLocks noChangeArrowheads="1"/>
            </p:cNvSpPr>
            <p:nvPr/>
          </p:nvSpPr>
          <p:spPr bwMode="auto">
            <a:xfrm>
              <a:off x="1466" y="2597"/>
              <a:ext cx="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kern="0">
                  <a:solidFill>
                    <a:srgbClr val="000000"/>
                  </a:solidFill>
                  <a:latin typeface="Arial Narrow"/>
                  <a:cs typeface="Arial Narrow"/>
                </a:rPr>
                <a:t>0</a:t>
              </a:r>
              <a:endPara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14" name="Group 138"/>
          <p:cNvGrpSpPr>
            <a:grpSpLocks/>
          </p:cNvGrpSpPr>
          <p:nvPr/>
        </p:nvGrpSpPr>
        <p:grpSpPr bwMode="auto">
          <a:xfrm>
            <a:off x="7703670" y="6155266"/>
            <a:ext cx="463551" cy="463551"/>
            <a:chOff x="1760" y="2581"/>
            <a:chExt cx="219" cy="219"/>
          </a:xfrm>
        </p:grpSpPr>
        <p:sp>
          <p:nvSpPr>
            <p:cNvPr id="252" name="Rectangle 139"/>
            <p:cNvSpPr>
              <a:spLocks noChangeArrowheads="1"/>
            </p:cNvSpPr>
            <p:nvPr/>
          </p:nvSpPr>
          <p:spPr bwMode="auto">
            <a:xfrm>
              <a:off x="1760" y="2581"/>
              <a:ext cx="219" cy="219"/>
            </a:xfrm>
            <a:prstGeom prst="rect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" name="Rectangle 140"/>
            <p:cNvSpPr>
              <a:spLocks noChangeArrowheads="1"/>
            </p:cNvSpPr>
            <p:nvPr/>
          </p:nvSpPr>
          <p:spPr bwMode="auto">
            <a:xfrm>
              <a:off x="1826" y="2597"/>
              <a:ext cx="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kern="0">
                  <a:solidFill>
                    <a:srgbClr val="000000"/>
                  </a:solidFill>
                  <a:latin typeface="Arial Narrow"/>
                  <a:cs typeface="Arial Narrow"/>
                </a:rPr>
                <a:t>1</a:t>
              </a:r>
              <a:endPara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215" name="Oval 141"/>
          <p:cNvSpPr>
            <a:spLocks noChangeArrowheads="1"/>
          </p:cNvSpPr>
          <p:nvPr/>
        </p:nvSpPr>
        <p:spPr bwMode="auto">
          <a:xfrm>
            <a:off x="7447552" y="5397501"/>
            <a:ext cx="467784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16" name="Rectangle 142"/>
          <p:cNvSpPr>
            <a:spLocks noChangeArrowheads="1"/>
          </p:cNvSpPr>
          <p:nvPr/>
        </p:nvSpPr>
        <p:spPr bwMode="auto">
          <a:xfrm>
            <a:off x="7553385" y="5418667"/>
            <a:ext cx="153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i="1" kern="0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17" name="Rectangle 143"/>
          <p:cNvSpPr>
            <a:spLocks noChangeArrowheads="1"/>
          </p:cNvSpPr>
          <p:nvPr/>
        </p:nvSpPr>
        <p:spPr bwMode="auto">
          <a:xfrm>
            <a:off x="7705785" y="5545668"/>
            <a:ext cx="133050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67" kern="0">
                <a:solidFill>
                  <a:srgbClr val="000033"/>
                </a:solidFill>
                <a:latin typeface="Arial" pitchFamily="-108" charset="0"/>
              </a:rPr>
              <a:t>3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18" name="Oval 144"/>
          <p:cNvSpPr>
            <a:spLocks noChangeArrowheads="1"/>
          </p:cNvSpPr>
          <p:nvPr/>
        </p:nvSpPr>
        <p:spPr bwMode="auto">
          <a:xfrm>
            <a:off x="6941670" y="4656668"/>
            <a:ext cx="463551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19" name="Rectangle 145"/>
          <p:cNvSpPr>
            <a:spLocks noChangeArrowheads="1"/>
          </p:cNvSpPr>
          <p:nvPr/>
        </p:nvSpPr>
        <p:spPr bwMode="auto">
          <a:xfrm>
            <a:off x="7047503" y="4675716"/>
            <a:ext cx="153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i="1" kern="0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20" name="Rectangle 146"/>
          <p:cNvSpPr>
            <a:spLocks noChangeArrowheads="1"/>
          </p:cNvSpPr>
          <p:nvPr/>
        </p:nvSpPr>
        <p:spPr bwMode="auto">
          <a:xfrm>
            <a:off x="7199903" y="4802717"/>
            <a:ext cx="133050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67" kern="0">
                <a:solidFill>
                  <a:srgbClr val="000033"/>
                </a:solidFill>
                <a:latin typeface="Arial" pitchFamily="-108" charset="0"/>
              </a:rPr>
              <a:t>2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221" name="Group 147"/>
          <p:cNvGrpSpPr>
            <a:grpSpLocks/>
          </p:cNvGrpSpPr>
          <p:nvPr/>
        </p:nvGrpSpPr>
        <p:grpSpPr bwMode="auto">
          <a:xfrm>
            <a:off x="8853405" y="5655840"/>
            <a:ext cx="463551" cy="463551"/>
            <a:chOff x="2119" y="2581"/>
            <a:chExt cx="219" cy="219"/>
          </a:xfrm>
        </p:grpSpPr>
        <p:sp>
          <p:nvSpPr>
            <p:cNvPr id="250" name="Rectangle 148"/>
            <p:cNvSpPr>
              <a:spLocks noChangeArrowheads="1"/>
            </p:cNvSpPr>
            <p:nvPr/>
          </p:nvSpPr>
          <p:spPr bwMode="auto">
            <a:xfrm>
              <a:off x="2119" y="2581"/>
              <a:ext cx="219" cy="219"/>
            </a:xfrm>
            <a:prstGeom prst="rect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" name="Rectangle 149"/>
            <p:cNvSpPr>
              <a:spLocks noChangeArrowheads="1"/>
            </p:cNvSpPr>
            <p:nvPr/>
          </p:nvSpPr>
          <p:spPr bwMode="auto">
            <a:xfrm>
              <a:off x="2185" y="2597"/>
              <a:ext cx="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 Narrow"/>
                  <a:cs typeface="Arial Narrow"/>
                </a:rPr>
                <a:t>0</a:t>
              </a:r>
              <a:endParaRPr lang="en-US" sz="2400" b="1" kern="0" dirty="0">
                <a:solidFill>
                  <a:sysClr val="windowText" lastClr="000000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27" name="Group 159"/>
          <p:cNvGrpSpPr>
            <a:grpSpLocks/>
          </p:cNvGrpSpPr>
          <p:nvPr/>
        </p:nvGrpSpPr>
        <p:grpSpPr bwMode="auto">
          <a:xfrm>
            <a:off x="9724075" y="5668018"/>
            <a:ext cx="463551" cy="463551"/>
            <a:chOff x="3198" y="2581"/>
            <a:chExt cx="219" cy="219"/>
          </a:xfrm>
        </p:grpSpPr>
        <p:sp>
          <p:nvSpPr>
            <p:cNvPr id="244" name="Rectangle 160"/>
            <p:cNvSpPr>
              <a:spLocks noChangeArrowheads="1"/>
            </p:cNvSpPr>
            <p:nvPr/>
          </p:nvSpPr>
          <p:spPr bwMode="auto">
            <a:xfrm>
              <a:off x="3198" y="2581"/>
              <a:ext cx="219" cy="219"/>
            </a:xfrm>
            <a:prstGeom prst="rect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" name="Rectangle 161"/>
            <p:cNvSpPr>
              <a:spLocks noChangeArrowheads="1"/>
            </p:cNvSpPr>
            <p:nvPr/>
          </p:nvSpPr>
          <p:spPr bwMode="auto">
            <a:xfrm>
              <a:off x="3263" y="2597"/>
              <a:ext cx="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kern="0">
                  <a:solidFill>
                    <a:srgbClr val="000000"/>
                  </a:solidFill>
                  <a:latin typeface="Arial Narrow"/>
                  <a:cs typeface="Arial Narrow"/>
                </a:rPr>
                <a:t>1</a:t>
              </a:r>
              <a:endPara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231" name="Oval 165"/>
          <p:cNvSpPr>
            <a:spLocks noChangeArrowheads="1"/>
          </p:cNvSpPr>
          <p:nvPr/>
        </p:nvSpPr>
        <p:spPr bwMode="auto">
          <a:xfrm>
            <a:off x="9225553" y="4656668"/>
            <a:ext cx="463551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32" name="Rectangle 166"/>
          <p:cNvSpPr>
            <a:spLocks noChangeArrowheads="1"/>
          </p:cNvSpPr>
          <p:nvPr/>
        </p:nvSpPr>
        <p:spPr bwMode="auto">
          <a:xfrm>
            <a:off x="9329269" y="4675716"/>
            <a:ext cx="153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i="1" kern="0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33" name="Rectangle 167"/>
          <p:cNvSpPr>
            <a:spLocks noChangeArrowheads="1"/>
          </p:cNvSpPr>
          <p:nvPr/>
        </p:nvSpPr>
        <p:spPr bwMode="auto">
          <a:xfrm>
            <a:off x="9479552" y="4802717"/>
            <a:ext cx="133050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67" kern="0" dirty="0">
                <a:solidFill>
                  <a:srgbClr val="000033"/>
                </a:solidFill>
                <a:latin typeface="Arial" pitchFamily="-108" charset="0"/>
              </a:rPr>
              <a:t>3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234" name="Oval 168"/>
          <p:cNvSpPr>
            <a:spLocks noChangeArrowheads="1"/>
          </p:cNvSpPr>
          <p:nvPr/>
        </p:nvSpPr>
        <p:spPr bwMode="auto">
          <a:xfrm>
            <a:off x="8091019" y="3896784"/>
            <a:ext cx="448733" cy="461433"/>
          </a:xfrm>
          <a:prstGeom prst="ellipse">
            <a:avLst/>
          </a:prstGeom>
          <a:solidFill>
            <a:srgbClr val="FCFEB9"/>
          </a:solidFill>
          <a:ln w="31750">
            <a:solidFill>
              <a:srgbClr val="0000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35" name="Rectangle 169"/>
          <p:cNvSpPr>
            <a:spLocks noChangeArrowheads="1"/>
          </p:cNvSpPr>
          <p:nvPr/>
        </p:nvSpPr>
        <p:spPr bwMode="auto">
          <a:xfrm>
            <a:off x="8194736" y="3917949"/>
            <a:ext cx="153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i="1" kern="0">
                <a:solidFill>
                  <a:srgbClr val="000033"/>
                </a:solidFill>
                <a:latin typeface="Arial" pitchFamily="-108" charset="0"/>
              </a:rPr>
              <a:t>x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36" name="Rectangle 170"/>
          <p:cNvSpPr>
            <a:spLocks noChangeArrowheads="1"/>
          </p:cNvSpPr>
          <p:nvPr/>
        </p:nvSpPr>
        <p:spPr bwMode="auto">
          <a:xfrm>
            <a:off x="8349252" y="4044950"/>
            <a:ext cx="133050" cy="2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67" kern="0">
                <a:solidFill>
                  <a:srgbClr val="000033"/>
                </a:solidFill>
                <a:latin typeface="Arial" pitchFamily="-108" charset="0"/>
              </a:rPr>
              <a:t>1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37" name="Line 171"/>
          <p:cNvSpPr>
            <a:spLocks noChangeShapeType="1"/>
          </p:cNvSpPr>
          <p:nvPr/>
        </p:nvSpPr>
        <p:spPr bwMode="auto">
          <a:xfrm flipH="1">
            <a:off x="5756336" y="5806016"/>
            <a:ext cx="186267" cy="304800"/>
          </a:xfrm>
          <a:prstGeom prst="line">
            <a:avLst/>
          </a:prstGeom>
          <a:noFill/>
          <a:ln w="38100">
            <a:solidFill>
              <a:srgbClr val="51DC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38" name="Line 172"/>
          <p:cNvSpPr>
            <a:spLocks noChangeShapeType="1"/>
          </p:cNvSpPr>
          <p:nvPr/>
        </p:nvSpPr>
        <p:spPr bwMode="auto">
          <a:xfrm flipH="1">
            <a:off x="7263403" y="5789083"/>
            <a:ext cx="186267" cy="304800"/>
          </a:xfrm>
          <a:prstGeom prst="line">
            <a:avLst/>
          </a:prstGeom>
          <a:noFill/>
          <a:ln w="38100">
            <a:solidFill>
              <a:srgbClr val="51DC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41" name="Line 175"/>
          <p:cNvSpPr>
            <a:spLocks noChangeShapeType="1"/>
          </p:cNvSpPr>
          <p:nvPr/>
        </p:nvSpPr>
        <p:spPr bwMode="auto">
          <a:xfrm flipH="1">
            <a:off x="6315136" y="4976283"/>
            <a:ext cx="592667" cy="474133"/>
          </a:xfrm>
          <a:prstGeom prst="line">
            <a:avLst/>
          </a:prstGeom>
          <a:noFill/>
          <a:ln w="38100">
            <a:solidFill>
              <a:srgbClr val="51DC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42" name="Line 176"/>
          <p:cNvSpPr>
            <a:spLocks noChangeShapeType="1"/>
          </p:cNvSpPr>
          <p:nvPr/>
        </p:nvSpPr>
        <p:spPr bwMode="auto">
          <a:xfrm flipH="1">
            <a:off x="7331136" y="4197349"/>
            <a:ext cx="711200" cy="491067"/>
          </a:xfrm>
          <a:prstGeom prst="line">
            <a:avLst/>
          </a:prstGeom>
          <a:noFill/>
          <a:ln w="38100">
            <a:solidFill>
              <a:srgbClr val="51DC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65" name="Rectangle 10"/>
          <p:cNvSpPr>
            <a:spLocks noChangeArrowheads="1"/>
          </p:cNvSpPr>
          <p:nvPr/>
        </p:nvSpPr>
        <p:spPr bwMode="auto">
          <a:xfrm>
            <a:off x="3843820" y="2243230"/>
            <a:ext cx="3367912" cy="48902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120651" tIns="59267" rIns="120651" bIns="59267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 Narrow"/>
              </a:rPr>
              <a:t>Original decision diagram</a:t>
            </a:r>
          </a:p>
        </p:txBody>
      </p:sp>
      <p:sp>
        <p:nvSpPr>
          <p:cNvPr id="266" name="Rectangle 11"/>
          <p:cNvSpPr>
            <a:spLocks noChangeArrowheads="1"/>
          </p:cNvSpPr>
          <p:nvPr/>
        </p:nvSpPr>
        <p:spPr bwMode="auto">
          <a:xfrm>
            <a:off x="8784059" y="3239661"/>
            <a:ext cx="2348402" cy="85835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120651" tIns="59267" rIns="120651" bIns="59267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 Narrow"/>
              </a:rPr>
              <a:t>Equivalent, but</a:t>
            </a:r>
          </a:p>
          <a:p>
            <a:pPr>
              <a:defRPr/>
            </a:pPr>
            <a:r>
              <a:rPr lang="en-US" sz="2400" b="1" i="1" kern="0" dirty="0">
                <a:solidFill>
                  <a:srgbClr val="800000"/>
                </a:solidFill>
                <a:latin typeface="+mj-lt"/>
                <a:cs typeface="Arial Narrow"/>
              </a:rPr>
              <a:t>different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 Narrow"/>
              </a:rPr>
              <a:t> diagram</a:t>
            </a:r>
          </a:p>
        </p:txBody>
      </p:sp>
      <p:grpSp>
        <p:nvGrpSpPr>
          <p:cNvPr id="268" name="Group 14"/>
          <p:cNvGrpSpPr>
            <a:grpSpLocks/>
          </p:cNvGrpSpPr>
          <p:nvPr/>
        </p:nvGrpSpPr>
        <p:grpSpPr bwMode="auto">
          <a:xfrm>
            <a:off x="546052" y="2344830"/>
            <a:ext cx="5791200" cy="2722033"/>
            <a:chOff x="681" y="1514"/>
            <a:chExt cx="2736" cy="1286"/>
          </a:xfrm>
        </p:grpSpPr>
        <p:sp>
          <p:nvSpPr>
            <p:cNvPr id="269" name="Line 15"/>
            <p:cNvSpPr>
              <a:spLocks noChangeShapeType="1"/>
            </p:cNvSpPr>
            <p:nvPr/>
          </p:nvSpPr>
          <p:spPr bwMode="auto">
            <a:xfrm>
              <a:off x="1039" y="2336"/>
              <a:ext cx="120" cy="367"/>
            </a:xfrm>
            <a:prstGeom prst="line">
              <a:avLst/>
            </a:prstGeom>
            <a:noFill/>
            <a:ln w="26988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0" name="Line 16"/>
            <p:cNvSpPr>
              <a:spLocks noChangeShapeType="1"/>
            </p:cNvSpPr>
            <p:nvPr/>
          </p:nvSpPr>
          <p:spPr bwMode="auto">
            <a:xfrm>
              <a:off x="1039" y="2336"/>
              <a:ext cx="1" cy="16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1" name="Line 17"/>
            <p:cNvSpPr>
              <a:spLocks noChangeShapeType="1"/>
            </p:cNvSpPr>
            <p:nvPr/>
          </p:nvSpPr>
          <p:spPr bwMode="auto">
            <a:xfrm flipH="1">
              <a:off x="982" y="2372"/>
              <a:ext cx="41" cy="56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2" name="Line 18"/>
            <p:cNvSpPr>
              <a:spLocks noChangeShapeType="1"/>
            </p:cNvSpPr>
            <p:nvPr/>
          </p:nvSpPr>
          <p:spPr bwMode="auto">
            <a:xfrm flipH="1">
              <a:off x="799" y="2691"/>
              <a:ext cx="9" cy="9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3" name="Line 19"/>
            <p:cNvSpPr>
              <a:spLocks noChangeShapeType="1"/>
            </p:cNvSpPr>
            <p:nvPr/>
          </p:nvSpPr>
          <p:spPr bwMode="auto">
            <a:xfrm>
              <a:off x="1758" y="2336"/>
              <a:ext cx="119" cy="367"/>
            </a:xfrm>
            <a:prstGeom prst="line">
              <a:avLst/>
            </a:prstGeom>
            <a:noFill/>
            <a:ln w="26988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4" name="Line 20"/>
            <p:cNvSpPr>
              <a:spLocks noChangeShapeType="1"/>
            </p:cNvSpPr>
            <p:nvPr/>
          </p:nvSpPr>
          <p:spPr bwMode="auto">
            <a:xfrm>
              <a:off x="1758" y="2336"/>
              <a:ext cx="1" cy="16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5" name="Line 21"/>
            <p:cNvSpPr>
              <a:spLocks noChangeShapeType="1"/>
            </p:cNvSpPr>
            <p:nvPr/>
          </p:nvSpPr>
          <p:spPr bwMode="auto">
            <a:xfrm flipH="1">
              <a:off x="1701" y="2372"/>
              <a:ext cx="42" cy="56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6" name="Line 22"/>
            <p:cNvSpPr>
              <a:spLocks noChangeShapeType="1"/>
            </p:cNvSpPr>
            <p:nvPr/>
          </p:nvSpPr>
          <p:spPr bwMode="auto">
            <a:xfrm flipH="1">
              <a:off x="1541" y="2611"/>
              <a:ext cx="41" cy="57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7" name="Line 23"/>
            <p:cNvSpPr>
              <a:spLocks noChangeShapeType="1"/>
            </p:cNvSpPr>
            <p:nvPr/>
          </p:nvSpPr>
          <p:spPr bwMode="auto">
            <a:xfrm flipH="1">
              <a:off x="1518" y="2691"/>
              <a:ext cx="9" cy="9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8" name="Line 24"/>
            <p:cNvSpPr>
              <a:spLocks noChangeShapeType="1"/>
            </p:cNvSpPr>
            <p:nvPr/>
          </p:nvSpPr>
          <p:spPr bwMode="auto">
            <a:xfrm>
              <a:off x="1518" y="1990"/>
              <a:ext cx="241" cy="351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9" name="Line 25"/>
            <p:cNvSpPr>
              <a:spLocks noChangeShapeType="1"/>
            </p:cNvSpPr>
            <p:nvPr/>
          </p:nvSpPr>
          <p:spPr bwMode="auto">
            <a:xfrm flipH="1">
              <a:off x="1486" y="1990"/>
              <a:ext cx="33" cy="25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0" name="Line 26"/>
            <p:cNvSpPr>
              <a:spLocks noChangeShapeType="1"/>
            </p:cNvSpPr>
            <p:nvPr/>
          </p:nvSpPr>
          <p:spPr bwMode="auto">
            <a:xfrm flipH="1">
              <a:off x="1039" y="2316"/>
              <a:ext cx="41" cy="25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" name="Line 27"/>
            <p:cNvSpPr>
              <a:spLocks noChangeShapeType="1"/>
            </p:cNvSpPr>
            <p:nvPr/>
          </p:nvSpPr>
          <p:spPr bwMode="auto">
            <a:xfrm>
              <a:off x="2356" y="2340"/>
              <a:ext cx="241" cy="360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" name="Line 28"/>
            <p:cNvSpPr>
              <a:spLocks noChangeShapeType="1"/>
            </p:cNvSpPr>
            <p:nvPr/>
          </p:nvSpPr>
          <p:spPr bwMode="auto">
            <a:xfrm flipH="1">
              <a:off x="2340" y="2340"/>
              <a:ext cx="17" cy="33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" name="Line 29"/>
            <p:cNvSpPr>
              <a:spLocks noChangeShapeType="1"/>
            </p:cNvSpPr>
            <p:nvPr/>
          </p:nvSpPr>
          <p:spPr bwMode="auto">
            <a:xfrm flipH="1">
              <a:off x="2252" y="2575"/>
              <a:ext cx="16" cy="72"/>
            </a:xfrm>
            <a:prstGeom prst="line">
              <a:avLst/>
            </a:prstGeom>
            <a:noFill/>
            <a:ln w="2698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" name="Line 30"/>
            <p:cNvSpPr>
              <a:spLocks noChangeShapeType="1"/>
            </p:cNvSpPr>
            <p:nvPr/>
          </p:nvSpPr>
          <p:spPr bwMode="auto">
            <a:xfrm flipH="1">
              <a:off x="2236" y="2667"/>
              <a:ext cx="9" cy="33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" name="Line 31"/>
            <p:cNvSpPr>
              <a:spLocks noChangeShapeType="1"/>
            </p:cNvSpPr>
            <p:nvPr/>
          </p:nvSpPr>
          <p:spPr bwMode="auto">
            <a:xfrm>
              <a:off x="3075" y="2340"/>
              <a:ext cx="241" cy="360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" name="Line 32"/>
            <p:cNvSpPr>
              <a:spLocks noChangeShapeType="1"/>
            </p:cNvSpPr>
            <p:nvPr/>
          </p:nvSpPr>
          <p:spPr bwMode="auto">
            <a:xfrm flipH="1">
              <a:off x="3059" y="2340"/>
              <a:ext cx="17" cy="33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" name="Line 33"/>
            <p:cNvSpPr>
              <a:spLocks noChangeShapeType="1"/>
            </p:cNvSpPr>
            <p:nvPr/>
          </p:nvSpPr>
          <p:spPr bwMode="auto">
            <a:xfrm flipH="1">
              <a:off x="2971" y="2575"/>
              <a:ext cx="16" cy="72"/>
            </a:xfrm>
            <a:prstGeom prst="line">
              <a:avLst/>
            </a:prstGeom>
            <a:noFill/>
            <a:ln w="2698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8" name="Line 34"/>
            <p:cNvSpPr>
              <a:spLocks noChangeShapeType="1"/>
            </p:cNvSpPr>
            <p:nvPr/>
          </p:nvSpPr>
          <p:spPr bwMode="auto">
            <a:xfrm flipH="1">
              <a:off x="2955" y="2667"/>
              <a:ext cx="9" cy="33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9" name="Line 35"/>
            <p:cNvSpPr>
              <a:spLocks noChangeShapeType="1"/>
            </p:cNvSpPr>
            <p:nvPr/>
          </p:nvSpPr>
          <p:spPr bwMode="auto">
            <a:xfrm>
              <a:off x="2596" y="1990"/>
              <a:ext cx="480" cy="351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0" name="Line 36"/>
            <p:cNvSpPr>
              <a:spLocks noChangeShapeType="1"/>
            </p:cNvSpPr>
            <p:nvPr/>
          </p:nvSpPr>
          <p:spPr bwMode="auto">
            <a:xfrm flipH="1">
              <a:off x="2588" y="1990"/>
              <a:ext cx="9" cy="9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1" name="Line 37"/>
            <p:cNvSpPr>
              <a:spLocks noChangeShapeType="1"/>
            </p:cNvSpPr>
            <p:nvPr/>
          </p:nvSpPr>
          <p:spPr bwMode="auto">
            <a:xfrm flipH="1">
              <a:off x="2533" y="2022"/>
              <a:ext cx="40" cy="56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2" name="Line 38"/>
            <p:cNvSpPr>
              <a:spLocks noChangeShapeType="1"/>
            </p:cNvSpPr>
            <p:nvPr/>
          </p:nvSpPr>
          <p:spPr bwMode="auto">
            <a:xfrm flipH="1">
              <a:off x="2372" y="2252"/>
              <a:ext cx="42" cy="57"/>
            </a:xfrm>
            <a:prstGeom prst="line">
              <a:avLst/>
            </a:prstGeom>
            <a:noFill/>
            <a:ln w="349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3" name="Line 39"/>
            <p:cNvSpPr>
              <a:spLocks noChangeShapeType="1"/>
            </p:cNvSpPr>
            <p:nvPr/>
          </p:nvSpPr>
          <p:spPr bwMode="auto">
            <a:xfrm>
              <a:off x="2356" y="2328"/>
              <a:ext cx="1" cy="16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4" name="Line 40"/>
            <p:cNvSpPr>
              <a:spLocks noChangeShapeType="1"/>
            </p:cNvSpPr>
            <p:nvPr/>
          </p:nvSpPr>
          <p:spPr bwMode="auto">
            <a:xfrm>
              <a:off x="2061" y="1631"/>
              <a:ext cx="536" cy="360"/>
            </a:xfrm>
            <a:prstGeom prst="line">
              <a:avLst/>
            </a:prstGeom>
            <a:noFill/>
            <a:ln w="3492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5" name="Line 41"/>
            <p:cNvSpPr>
              <a:spLocks noChangeShapeType="1"/>
            </p:cNvSpPr>
            <p:nvPr/>
          </p:nvSpPr>
          <p:spPr bwMode="auto">
            <a:xfrm flipH="1">
              <a:off x="2045" y="1631"/>
              <a:ext cx="17" cy="9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6" name="Line 42"/>
            <p:cNvSpPr>
              <a:spLocks noChangeShapeType="1"/>
            </p:cNvSpPr>
            <p:nvPr/>
          </p:nvSpPr>
          <p:spPr bwMode="auto">
            <a:xfrm flipH="1">
              <a:off x="1965" y="1663"/>
              <a:ext cx="57" cy="33"/>
            </a:xfrm>
            <a:prstGeom prst="line">
              <a:avLst/>
            </a:prstGeom>
            <a:noFill/>
            <a:ln w="33338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7" name="Line 43"/>
            <p:cNvSpPr>
              <a:spLocks noChangeShapeType="1"/>
            </p:cNvSpPr>
            <p:nvPr/>
          </p:nvSpPr>
          <p:spPr bwMode="auto">
            <a:xfrm flipH="1">
              <a:off x="1518" y="1982"/>
              <a:ext cx="24" cy="9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98" name="Group 44"/>
            <p:cNvGrpSpPr>
              <a:grpSpLocks/>
            </p:cNvGrpSpPr>
            <p:nvPr/>
          </p:nvGrpSpPr>
          <p:grpSpPr bwMode="auto">
            <a:xfrm>
              <a:off x="681" y="2581"/>
              <a:ext cx="219" cy="219"/>
              <a:chOff x="681" y="2581"/>
              <a:chExt cx="219" cy="219"/>
            </a:xfrm>
          </p:grpSpPr>
          <p:sp>
            <p:nvSpPr>
              <p:cNvPr id="348" name="Rectangle 45"/>
              <p:cNvSpPr>
                <a:spLocks noChangeArrowheads="1"/>
              </p:cNvSpPr>
              <p:nvPr/>
            </p:nvSpPr>
            <p:spPr bwMode="auto">
              <a:xfrm>
                <a:off x="681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9" name="Rectangle 46"/>
              <p:cNvSpPr>
                <a:spLocks noChangeArrowheads="1"/>
              </p:cNvSpPr>
              <p:nvPr/>
            </p:nvSpPr>
            <p:spPr bwMode="auto">
              <a:xfrm>
                <a:off x="747" y="2597"/>
                <a:ext cx="6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b="1" kern="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0</a:t>
                </a:r>
                <a:endParaRPr lang="en-US" sz="2400" b="1" kern="0" dirty="0">
                  <a:solidFill>
                    <a:sysClr val="windowText" lastClr="000000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299" name="Group 47"/>
            <p:cNvGrpSpPr>
              <a:grpSpLocks/>
            </p:cNvGrpSpPr>
            <p:nvPr/>
          </p:nvGrpSpPr>
          <p:grpSpPr bwMode="auto">
            <a:xfrm>
              <a:off x="1041" y="2581"/>
              <a:ext cx="219" cy="219"/>
              <a:chOff x="1041" y="2581"/>
              <a:chExt cx="219" cy="219"/>
            </a:xfrm>
          </p:grpSpPr>
          <p:sp>
            <p:nvSpPr>
              <p:cNvPr id="346" name="Rectangle 48"/>
              <p:cNvSpPr>
                <a:spLocks noChangeArrowheads="1"/>
              </p:cNvSpPr>
              <p:nvPr/>
            </p:nvSpPr>
            <p:spPr bwMode="auto">
              <a:xfrm>
                <a:off x="1041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7" name="Rectangle 49"/>
              <p:cNvSpPr>
                <a:spLocks noChangeArrowheads="1"/>
              </p:cNvSpPr>
              <p:nvPr/>
            </p:nvSpPr>
            <p:spPr bwMode="auto">
              <a:xfrm>
                <a:off x="1107" y="2597"/>
                <a:ext cx="6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b="1" ker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0</a:t>
                </a:r>
                <a:endParaRPr lang="en-US" sz="2400" b="1" kern="0">
                  <a:solidFill>
                    <a:sysClr val="windowText" lastClr="000000"/>
                  </a:solidFill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300" name="Oval 50"/>
            <p:cNvSpPr>
              <a:spLocks noChangeArrowheads="1"/>
            </p:cNvSpPr>
            <p:nvPr/>
          </p:nvSpPr>
          <p:spPr bwMode="auto">
            <a:xfrm>
              <a:off x="920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" name="Rectangle 51"/>
            <p:cNvSpPr>
              <a:spLocks noChangeArrowheads="1"/>
            </p:cNvSpPr>
            <p:nvPr/>
          </p:nvSpPr>
          <p:spPr bwMode="auto">
            <a:xfrm>
              <a:off x="970" y="2233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" name="Rectangle 52"/>
            <p:cNvSpPr>
              <a:spLocks noChangeArrowheads="1"/>
            </p:cNvSpPr>
            <p:nvPr/>
          </p:nvSpPr>
          <p:spPr bwMode="auto">
            <a:xfrm>
              <a:off x="1042" y="2293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3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03" name="Group 53"/>
            <p:cNvGrpSpPr>
              <a:grpSpLocks/>
            </p:cNvGrpSpPr>
            <p:nvPr/>
          </p:nvGrpSpPr>
          <p:grpSpPr bwMode="auto">
            <a:xfrm>
              <a:off x="1400" y="2581"/>
              <a:ext cx="219" cy="219"/>
              <a:chOff x="1400" y="2581"/>
              <a:chExt cx="219" cy="219"/>
            </a:xfrm>
          </p:grpSpPr>
          <p:sp>
            <p:nvSpPr>
              <p:cNvPr id="344" name="Rectangle 54"/>
              <p:cNvSpPr>
                <a:spLocks noChangeArrowheads="1"/>
              </p:cNvSpPr>
              <p:nvPr/>
            </p:nvSpPr>
            <p:spPr bwMode="auto">
              <a:xfrm>
                <a:off x="1400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5" name="Rectangle 55"/>
              <p:cNvSpPr>
                <a:spLocks noChangeArrowheads="1"/>
              </p:cNvSpPr>
              <p:nvPr/>
            </p:nvSpPr>
            <p:spPr bwMode="auto">
              <a:xfrm>
                <a:off x="1466" y="2597"/>
                <a:ext cx="6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b="1" ker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0</a:t>
                </a:r>
                <a:endParaRPr lang="en-US" sz="2400" b="1" kern="0">
                  <a:solidFill>
                    <a:sysClr val="windowText" lastClr="000000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304" name="Group 56"/>
            <p:cNvGrpSpPr>
              <a:grpSpLocks/>
            </p:cNvGrpSpPr>
            <p:nvPr/>
          </p:nvGrpSpPr>
          <p:grpSpPr bwMode="auto">
            <a:xfrm>
              <a:off x="1760" y="2581"/>
              <a:ext cx="219" cy="219"/>
              <a:chOff x="1760" y="2581"/>
              <a:chExt cx="219" cy="219"/>
            </a:xfrm>
          </p:grpSpPr>
          <p:sp>
            <p:nvSpPr>
              <p:cNvPr id="342" name="Rectangle 57"/>
              <p:cNvSpPr>
                <a:spLocks noChangeArrowheads="1"/>
              </p:cNvSpPr>
              <p:nvPr/>
            </p:nvSpPr>
            <p:spPr bwMode="auto">
              <a:xfrm>
                <a:off x="1760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3" name="Rectangle 58"/>
              <p:cNvSpPr>
                <a:spLocks noChangeArrowheads="1"/>
              </p:cNvSpPr>
              <p:nvPr/>
            </p:nvSpPr>
            <p:spPr bwMode="auto">
              <a:xfrm>
                <a:off x="1826" y="2597"/>
                <a:ext cx="6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b="1" ker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endParaRPr lang="en-US" sz="2400" b="1" kern="0">
                  <a:solidFill>
                    <a:sysClr val="windowText" lastClr="000000"/>
                  </a:solidFill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305" name="Oval 59"/>
            <p:cNvSpPr>
              <a:spLocks noChangeArrowheads="1"/>
            </p:cNvSpPr>
            <p:nvPr/>
          </p:nvSpPr>
          <p:spPr bwMode="auto">
            <a:xfrm>
              <a:off x="1639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" name="Rectangle 60"/>
            <p:cNvSpPr>
              <a:spLocks noChangeArrowheads="1"/>
            </p:cNvSpPr>
            <p:nvPr/>
          </p:nvSpPr>
          <p:spPr bwMode="auto">
            <a:xfrm>
              <a:off x="1689" y="2233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" name="Rectangle 61"/>
            <p:cNvSpPr>
              <a:spLocks noChangeArrowheads="1"/>
            </p:cNvSpPr>
            <p:nvPr/>
          </p:nvSpPr>
          <p:spPr bwMode="auto">
            <a:xfrm>
              <a:off x="1761" y="2293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3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" name="Oval 62"/>
            <p:cNvSpPr>
              <a:spLocks noChangeArrowheads="1"/>
            </p:cNvSpPr>
            <p:nvPr/>
          </p:nvSpPr>
          <p:spPr bwMode="auto">
            <a:xfrm>
              <a:off x="1400" y="1873"/>
              <a:ext cx="219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" name="Rectangle 63"/>
            <p:cNvSpPr>
              <a:spLocks noChangeArrowheads="1"/>
            </p:cNvSpPr>
            <p:nvPr/>
          </p:nvSpPr>
          <p:spPr bwMode="auto">
            <a:xfrm>
              <a:off x="1450" y="1882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" name="Rectangle 64"/>
            <p:cNvSpPr>
              <a:spLocks noChangeArrowheads="1"/>
            </p:cNvSpPr>
            <p:nvPr/>
          </p:nvSpPr>
          <p:spPr bwMode="auto">
            <a:xfrm>
              <a:off x="1522" y="1942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2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11" name="Group 65"/>
            <p:cNvGrpSpPr>
              <a:grpSpLocks/>
            </p:cNvGrpSpPr>
            <p:nvPr/>
          </p:nvGrpSpPr>
          <p:grpSpPr bwMode="auto">
            <a:xfrm>
              <a:off x="2119" y="2581"/>
              <a:ext cx="219" cy="219"/>
              <a:chOff x="2119" y="2581"/>
              <a:chExt cx="219" cy="219"/>
            </a:xfrm>
          </p:grpSpPr>
          <p:sp>
            <p:nvSpPr>
              <p:cNvPr id="340" name="Rectangle 66"/>
              <p:cNvSpPr>
                <a:spLocks noChangeArrowheads="1"/>
              </p:cNvSpPr>
              <p:nvPr/>
            </p:nvSpPr>
            <p:spPr bwMode="auto">
              <a:xfrm>
                <a:off x="2119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1" name="Rectangle 67"/>
              <p:cNvSpPr>
                <a:spLocks noChangeArrowheads="1"/>
              </p:cNvSpPr>
              <p:nvPr/>
            </p:nvSpPr>
            <p:spPr bwMode="auto">
              <a:xfrm>
                <a:off x="2185" y="2597"/>
                <a:ext cx="6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b="1" ker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0</a:t>
                </a:r>
                <a:endParaRPr lang="en-US" sz="2400" b="1" kern="0">
                  <a:solidFill>
                    <a:sysClr val="windowText" lastClr="000000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312" name="Group 68"/>
            <p:cNvGrpSpPr>
              <a:grpSpLocks/>
            </p:cNvGrpSpPr>
            <p:nvPr/>
          </p:nvGrpSpPr>
          <p:grpSpPr bwMode="auto">
            <a:xfrm>
              <a:off x="2479" y="2581"/>
              <a:ext cx="219" cy="219"/>
              <a:chOff x="2479" y="2581"/>
              <a:chExt cx="219" cy="219"/>
            </a:xfrm>
          </p:grpSpPr>
          <p:sp>
            <p:nvSpPr>
              <p:cNvPr id="338" name="Rectangle 69"/>
              <p:cNvSpPr>
                <a:spLocks noChangeArrowheads="1"/>
              </p:cNvSpPr>
              <p:nvPr/>
            </p:nvSpPr>
            <p:spPr bwMode="auto">
              <a:xfrm>
                <a:off x="2479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9" name="Rectangle 70"/>
              <p:cNvSpPr>
                <a:spLocks noChangeArrowheads="1"/>
              </p:cNvSpPr>
              <p:nvPr/>
            </p:nvSpPr>
            <p:spPr bwMode="auto">
              <a:xfrm>
                <a:off x="2545" y="2597"/>
                <a:ext cx="6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b="1" ker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endParaRPr lang="en-US" sz="2400" b="1" kern="0">
                  <a:solidFill>
                    <a:sysClr val="windowText" lastClr="000000"/>
                  </a:solidFill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313" name="Oval 71"/>
            <p:cNvSpPr>
              <a:spLocks noChangeArrowheads="1"/>
            </p:cNvSpPr>
            <p:nvPr/>
          </p:nvSpPr>
          <p:spPr bwMode="auto">
            <a:xfrm>
              <a:off x="2238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4" name="Rectangle 72"/>
            <p:cNvSpPr>
              <a:spLocks noChangeArrowheads="1"/>
            </p:cNvSpPr>
            <p:nvPr/>
          </p:nvSpPr>
          <p:spPr bwMode="auto">
            <a:xfrm>
              <a:off x="2288" y="2233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5" name="Rectangle 73"/>
            <p:cNvSpPr>
              <a:spLocks noChangeArrowheads="1"/>
            </p:cNvSpPr>
            <p:nvPr/>
          </p:nvSpPr>
          <p:spPr bwMode="auto">
            <a:xfrm>
              <a:off x="2360" y="2293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3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16" name="Group 74"/>
            <p:cNvGrpSpPr>
              <a:grpSpLocks/>
            </p:cNvGrpSpPr>
            <p:nvPr/>
          </p:nvGrpSpPr>
          <p:grpSpPr bwMode="auto">
            <a:xfrm>
              <a:off x="2838" y="2581"/>
              <a:ext cx="219" cy="219"/>
              <a:chOff x="2838" y="2581"/>
              <a:chExt cx="219" cy="219"/>
            </a:xfrm>
          </p:grpSpPr>
          <p:sp>
            <p:nvSpPr>
              <p:cNvPr id="336" name="Rectangle 75"/>
              <p:cNvSpPr>
                <a:spLocks noChangeArrowheads="1"/>
              </p:cNvSpPr>
              <p:nvPr/>
            </p:nvSpPr>
            <p:spPr bwMode="auto">
              <a:xfrm>
                <a:off x="2838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7" name="Rectangle 76"/>
              <p:cNvSpPr>
                <a:spLocks noChangeArrowheads="1"/>
              </p:cNvSpPr>
              <p:nvPr/>
            </p:nvSpPr>
            <p:spPr bwMode="auto">
              <a:xfrm>
                <a:off x="2904" y="2597"/>
                <a:ext cx="6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b="1" kern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0</a:t>
                </a:r>
                <a:endParaRPr lang="en-US" sz="2400" b="1" kern="0">
                  <a:solidFill>
                    <a:sysClr val="windowText" lastClr="000000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317" name="Group 77"/>
            <p:cNvGrpSpPr>
              <a:grpSpLocks/>
            </p:cNvGrpSpPr>
            <p:nvPr/>
          </p:nvGrpSpPr>
          <p:grpSpPr bwMode="auto">
            <a:xfrm>
              <a:off x="3198" y="2581"/>
              <a:ext cx="219" cy="219"/>
              <a:chOff x="3198" y="2581"/>
              <a:chExt cx="219" cy="219"/>
            </a:xfrm>
          </p:grpSpPr>
          <p:sp>
            <p:nvSpPr>
              <p:cNvPr id="334" name="Rectangle 78"/>
              <p:cNvSpPr>
                <a:spLocks noChangeArrowheads="1"/>
              </p:cNvSpPr>
              <p:nvPr/>
            </p:nvSpPr>
            <p:spPr bwMode="auto">
              <a:xfrm>
                <a:off x="3198" y="2581"/>
                <a:ext cx="219" cy="219"/>
              </a:xfrm>
              <a:prstGeom prst="rect">
                <a:avLst/>
              </a:prstGeom>
              <a:solidFill>
                <a:srgbClr val="FCFEB9"/>
              </a:solidFill>
              <a:ln w="31750">
                <a:solidFill>
                  <a:srgbClr val="000033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5" name="Rectangle 79"/>
              <p:cNvSpPr>
                <a:spLocks noChangeArrowheads="1"/>
              </p:cNvSpPr>
              <p:nvPr/>
            </p:nvSpPr>
            <p:spPr bwMode="auto">
              <a:xfrm>
                <a:off x="3263" y="2597"/>
                <a:ext cx="6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b="1" kern="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endParaRPr lang="en-US" sz="2400" b="1" kern="0" dirty="0">
                  <a:solidFill>
                    <a:sysClr val="windowText" lastClr="000000"/>
                  </a:solidFill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318" name="Oval 80"/>
            <p:cNvSpPr>
              <a:spLocks noChangeArrowheads="1"/>
            </p:cNvSpPr>
            <p:nvPr/>
          </p:nvSpPr>
          <p:spPr bwMode="auto">
            <a:xfrm>
              <a:off x="2957" y="2223"/>
              <a:ext cx="221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9" name="Rectangle 81"/>
            <p:cNvSpPr>
              <a:spLocks noChangeArrowheads="1"/>
            </p:cNvSpPr>
            <p:nvPr/>
          </p:nvSpPr>
          <p:spPr bwMode="auto">
            <a:xfrm>
              <a:off x="3007" y="2233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0" name="Rectangle 82"/>
            <p:cNvSpPr>
              <a:spLocks noChangeArrowheads="1"/>
            </p:cNvSpPr>
            <p:nvPr/>
          </p:nvSpPr>
          <p:spPr bwMode="auto">
            <a:xfrm>
              <a:off x="3079" y="2293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3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1" name="Oval 83"/>
            <p:cNvSpPr>
              <a:spLocks noChangeArrowheads="1"/>
            </p:cNvSpPr>
            <p:nvPr/>
          </p:nvSpPr>
          <p:spPr bwMode="auto">
            <a:xfrm>
              <a:off x="2479" y="1873"/>
              <a:ext cx="219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2" name="Rectangle 84"/>
            <p:cNvSpPr>
              <a:spLocks noChangeArrowheads="1"/>
            </p:cNvSpPr>
            <p:nvPr/>
          </p:nvSpPr>
          <p:spPr bwMode="auto">
            <a:xfrm>
              <a:off x="2528" y="1882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3" name="Rectangle 85"/>
            <p:cNvSpPr>
              <a:spLocks noChangeArrowheads="1"/>
            </p:cNvSpPr>
            <p:nvPr/>
          </p:nvSpPr>
          <p:spPr bwMode="auto">
            <a:xfrm>
              <a:off x="2599" y="1942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2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4" name="Oval 86"/>
            <p:cNvSpPr>
              <a:spLocks noChangeArrowheads="1"/>
            </p:cNvSpPr>
            <p:nvPr/>
          </p:nvSpPr>
          <p:spPr bwMode="auto">
            <a:xfrm>
              <a:off x="1943" y="1514"/>
              <a:ext cx="212" cy="218"/>
            </a:xfrm>
            <a:prstGeom prst="ellipse">
              <a:avLst/>
            </a:prstGeom>
            <a:solidFill>
              <a:srgbClr val="FCFEB9"/>
            </a:solidFill>
            <a:ln w="31750">
              <a:solidFill>
                <a:srgbClr val="0000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5" name="Rectangle 87"/>
            <p:cNvSpPr>
              <a:spLocks noChangeArrowheads="1"/>
            </p:cNvSpPr>
            <p:nvPr/>
          </p:nvSpPr>
          <p:spPr bwMode="auto">
            <a:xfrm>
              <a:off x="1992" y="1524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i="1" kern="0">
                  <a:solidFill>
                    <a:srgbClr val="000033"/>
                  </a:solidFill>
                  <a:latin typeface="Arial" pitchFamily="-108" charset="0"/>
                </a:rPr>
                <a:t>x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6" name="Rectangle 88"/>
            <p:cNvSpPr>
              <a:spLocks noChangeArrowheads="1"/>
            </p:cNvSpPr>
            <p:nvPr/>
          </p:nvSpPr>
          <p:spPr bwMode="auto">
            <a:xfrm>
              <a:off x="2065" y="1584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67" kern="0">
                  <a:solidFill>
                    <a:srgbClr val="000033"/>
                  </a:solidFill>
                  <a:latin typeface="Arial" pitchFamily="-108" charset="0"/>
                </a:rPr>
                <a:t>1</a:t>
              </a: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7" name="Line 89"/>
            <p:cNvSpPr>
              <a:spLocks noChangeShapeType="1"/>
            </p:cNvSpPr>
            <p:nvPr/>
          </p:nvSpPr>
          <p:spPr bwMode="auto">
            <a:xfrm flipH="1">
              <a:off x="840" y="2416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8" name="Line 90"/>
            <p:cNvSpPr>
              <a:spLocks noChangeShapeType="1"/>
            </p:cNvSpPr>
            <p:nvPr/>
          </p:nvSpPr>
          <p:spPr bwMode="auto">
            <a:xfrm flipH="1">
              <a:off x="1552" y="2408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9" name="Line 91"/>
            <p:cNvSpPr>
              <a:spLocks noChangeShapeType="1"/>
            </p:cNvSpPr>
            <p:nvPr/>
          </p:nvSpPr>
          <p:spPr bwMode="auto">
            <a:xfrm flipH="1">
              <a:off x="2176" y="2424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0" name="Line 92"/>
            <p:cNvSpPr>
              <a:spLocks noChangeShapeType="1"/>
            </p:cNvSpPr>
            <p:nvPr/>
          </p:nvSpPr>
          <p:spPr bwMode="auto">
            <a:xfrm flipH="1">
              <a:off x="2888" y="2424"/>
              <a:ext cx="88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1" name="Line 93"/>
            <p:cNvSpPr>
              <a:spLocks noChangeShapeType="1"/>
            </p:cNvSpPr>
            <p:nvPr/>
          </p:nvSpPr>
          <p:spPr bwMode="auto">
            <a:xfrm flipH="1">
              <a:off x="1104" y="2024"/>
              <a:ext cx="280" cy="22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2" name="Line 94"/>
            <p:cNvSpPr>
              <a:spLocks noChangeShapeType="1"/>
            </p:cNvSpPr>
            <p:nvPr/>
          </p:nvSpPr>
          <p:spPr bwMode="auto">
            <a:xfrm flipH="1">
              <a:off x="1584" y="1656"/>
              <a:ext cx="336" cy="232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3" name="Line 95"/>
            <p:cNvSpPr>
              <a:spLocks noChangeShapeType="1"/>
            </p:cNvSpPr>
            <p:nvPr/>
          </p:nvSpPr>
          <p:spPr bwMode="auto">
            <a:xfrm flipH="1">
              <a:off x="2360" y="2064"/>
              <a:ext cx="112" cy="144"/>
            </a:xfrm>
            <a:prstGeom prst="line">
              <a:avLst/>
            </a:prstGeom>
            <a:noFill/>
            <a:ln w="38100">
              <a:solidFill>
                <a:srgbClr val="51DC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7210" y="48184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595959"/>
                </a:solidFill>
                <a:latin typeface="+mj-lt"/>
                <a:ea typeface="ＭＳ Ｐゴシック" pitchFamily="-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Slide </a:t>
            </a:r>
            <a:fld id="{A33319C9-A4A0-744C-9949-01A25D6ED037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7A6FE3-18BA-4F09-92B2-ECAA95EA8CA3}"/>
                  </a:ext>
                </a:extLst>
              </p14:cNvPr>
              <p14:cNvContentPartPr/>
              <p14:nvPr/>
            </p14:nvContentPartPr>
            <p14:xfrm>
              <a:off x="572040" y="5335560"/>
              <a:ext cx="4791600" cy="1060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7A6FE3-18BA-4F09-92B2-ECAA95EA8C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680" y="5326200"/>
                <a:ext cx="4810320" cy="10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9364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06329"/>
            <a:ext cx="10442944" cy="1286651"/>
          </a:xfrm>
        </p:spPr>
        <p:txBody>
          <a:bodyPr/>
          <a:lstStyle/>
          <a:p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Binary Decision Diagrams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36" y="1362075"/>
            <a:ext cx="11590865" cy="4972051"/>
          </a:xfrm>
        </p:spPr>
        <p:txBody>
          <a:bodyPr/>
          <a:lstStyle/>
          <a:p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Big Idea #3:  </a:t>
            </a:r>
            <a:r>
              <a:rPr lang="en-US" i="1" dirty="0">
                <a:solidFill>
                  <a:srgbClr val="800000"/>
                </a:solidFill>
                <a:ea typeface="ＭＳ Ｐゴシック" pitchFamily="-108" charset="-128"/>
                <a:cs typeface="ＭＳ Ｐゴシック" pitchFamily="-108" charset="-128"/>
              </a:rPr>
              <a:t>Reduction</a:t>
            </a:r>
          </a:p>
          <a:p>
            <a:pPr lvl="1"/>
            <a:r>
              <a:rPr lang="en-US" dirty="0"/>
              <a:t>Identify </a:t>
            </a:r>
            <a:r>
              <a:rPr lang="en-US" b="1" dirty="0">
                <a:solidFill>
                  <a:srgbClr val="800000"/>
                </a:solidFill>
              </a:rPr>
              <a:t>redundancies </a:t>
            </a:r>
            <a:r>
              <a:rPr lang="en-US" dirty="0"/>
              <a:t>in the graph that can remove unnecessary nodes and edges</a:t>
            </a:r>
          </a:p>
          <a:p>
            <a:pPr lvl="1"/>
            <a:r>
              <a:rPr lang="en-US" dirty="0"/>
              <a:t>Removal of </a:t>
            </a:r>
            <a:r>
              <a:rPr lang="en-US" b="1" dirty="0">
                <a:solidFill>
                  <a:srgbClr val="0B4B8E"/>
                </a:solidFill>
              </a:rPr>
              <a:t>X2</a:t>
            </a:r>
            <a:r>
              <a:rPr lang="en-US" dirty="0"/>
              <a:t> node and its children, replace with </a:t>
            </a:r>
            <a:r>
              <a:rPr lang="en-US" b="1" dirty="0">
                <a:solidFill>
                  <a:srgbClr val="0B4B8E"/>
                </a:solidFill>
              </a:rPr>
              <a:t>X3</a:t>
            </a:r>
            <a:r>
              <a:rPr lang="en-US" dirty="0"/>
              <a:t> node is an example of this</a:t>
            </a:r>
          </a:p>
          <a:p>
            <a:pPr lvl="1"/>
            <a:endParaRPr lang="en-US" dirty="0"/>
          </a:p>
          <a:p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Why are we doing this?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GRAPH SIZE</a:t>
            </a:r>
            <a:r>
              <a:rPr lang="en-US" dirty="0"/>
              <a:t>: 	Want result as </a:t>
            </a:r>
            <a:r>
              <a:rPr lang="en-US" b="1" i="1" dirty="0">
                <a:solidFill>
                  <a:srgbClr val="800000"/>
                </a:solidFill>
              </a:rPr>
              <a:t>small </a:t>
            </a:r>
            <a:r>
              <a:rPr lang="en-US" dirty="0"/>
              <a:t>as possible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CANONICAL FORM: </a:t>
            </a:r>
            <a:r>
              <a:rPr lang="en-US" dirty="0"/>
              <a:t> 	For </a:t>
            </a:r>
            <a:r>
              <a:rPr lang="en-US" b="1" dirty="0">
                <a:solidFill>
                  <a:srgbClr val="800000"/>
                </a:solidFill>
              </a:rPr>
              <a:t>same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800000"/>
                </a:solidFill>
              </a:rPr>
              <a:t>function</a:t>
            </a:r>
            <a:r>
              <a:rPr lang="en-US" dirty="0"/>
              <a:t>, given </a:t>
            </a:r>
            <a:r>
              <a:rPr lang="en-US" b="1" dirty="0">
                <a:solidFill>
                  <a:srgbClr val="800000"/>
                </a:solidFill>
              </a:rPr>
              <a:t>same variable order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     		want there to be exactly </a:t>
            </a:r>
            <a:r>
              <a:rPr lang="en-US" b="1" i="1" dirty="0">
                <a:solidFill>
                  <a:srgbClr val="800000"/>
                </a:solidFill>
              </a:rPr>
              <a:t>one </a:t>
            </a:r>
            <a:r>
              <a:rPr lang="en-US" dirty="0"/>
              <a:t>graph that represents this 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7210" y="48184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595959"/>
                </a:solidFill>
                <a:latin typeface="+mj-lt"/>
                <a:ea typeface="ＭＳ Ｐゴシック" pitchFamily="-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Slide </a:t>
            </a:r>
            <a:fld id="{A33319C9-A4A0-744C-9949-01A25D6ED03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934" y="2954999"/>
            <a:ext cx="3462581" cy="19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256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Common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47" y="1463353"/>
            <a:ext cx="5973961" cy="393129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-123975"/>
            <a:ext cx="10515600" cy="1325563"/>
          </a:xfrm>
        </p:spPr>
        <p:txBody>
          <a:bodyPr/>
          <a:lstStyle/>
          <a:p>
            <a:r>
              <a:rPr lang="en-US" dirty="0"/>
              <a:t>BDDs Sharing:  Consider a 4bit Adder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7602" y="965757"/>
            <a:ext cx="11067495" cy="802668"/>
          </a:xfrm>
        </p:spPr>
        <p:txBody>
          <a:bodyPr/>
          <a:lstStyle/>
          <a:p>
            <a:r>
              <a:rPr lang="en-US" dirty="0"/>
              <a:t>Look at sum </a:t>
            </a:r>
            <a:r>
              <a:rPr lang="en-US" dirty="0">
                <a:solidFill>
                  <a:srgbClr val="0B4B8E"/>
                </a:solidFill>
              </a:rPr>
              <a:t>S3</a:t>
            </a:r>
            <a:r>
              <a:rPr lang="en-US" dirty="0"/>
              <a:t> </a:t>
            </a:r>
            <a:r>
              <a:rPr lang="en-US" dirty="0" err="1"/>
              <a:t>msb</a:t>
            </a:r>
            <a:r>
              <a:rPr lang="en-US" dirty="0"/>
              <a:t> &amp; carry out </a:t>
            </a:r>
            <a:r>
              <a:rPr lang="en-US" dirty="0" err="1">
                <a:solidFill>
                  <a:srgbClr val="0B4B8E"/>
                </a:solidFill>
              </a:rPr>
              <a:t>Cout</a:t>
            </a:r>
            <a:endParaRPr lang="en-US" dirty="0">
              <a:solidFill>
                <a:srgbClr val="0B4B8E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89515" y="2437373"/>
            <a:ext cx="3215119" cy="444500"/>
          </a:xfrm>
          <a:prstGeom prst="rect">
            <a:avLst/>
          </a:prstGeom>
          <a:solidFill>
            <a:srgbClr val="FCFEB9"/>
          </a:solidFill>
          <a:ln w="25400">
            <a:solidFill>
              <a:srgbClr val="081D58"/>
            </a:solidFill>
            <a:miter lim="800000"/>
            <a:headEnd/>
            <a:tailEnd/>
          </a:ln>
          <a:effectLst/>
        </p:spPr>
        <p:txBody>
          <a:bodyPr wrap="none" lIns="120651" tIns="59267" rIns="120651" bIns="59267" anchor="ctr"/>
          <a:lstStyle/>
          <a:p>
            <a:pPr algn="ctr" defTabSz="121917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4 bit binary adder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966589" y="2100823"/>
            <a:ext cx="0" cy="2794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sz="2400" b="1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203656" y="2113521"/>
            <a:ext cx="0" cy="2794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sz="2400" b="1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42740" y="1726008"/>
            <a:ext cx="795091" cy="489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0651" tIns="59267" rIns="120651" bIns="59267">
            <a:spAutoFit/>
          </a:bodyPr>
          <a:lstStyle/>
          <a:p>
            <a:pPr defTabSz="1219170">
              <a:defRPr/>
            </a:pPr>
            <a:r>
              <a: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rPr>
              <a:t>a</a:t>
            </a:r>
            <a:r>
              <a:rPr lang="en-US" sz="2400" b="1" kern="0" baseline="-30000">
                <a:solidFill>
                  <a:sysClr val="windowText" lastClr="000000"/>
                </a:solidFill>
                <a:latin typeface="Arial Narrow"/>
                <a:cs typeface="Arial Narrow"/>
              </a:rPr>
              <a:t>3</a:t>
            </a:r>
            <a:r>
              <a: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rPr>
              <a:t> b</a:t>
            </a:r>
            <a:r>
              <a:rPr lang="en-US" sz="2400" b="1" kern="0" baseline="-30000">
                <a:solidFill>
                  <a:sysClr val="windowText" lastClr="000000"/>
                </a:solidFill>
                <a:latin typeface="Arial Narrow"/>
                <a:cs typeface="Arial Narrow"/>
              </a:rPr>
              <a:t>3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692856" y="2113521"/>
            <a:ext cx="0" cy="2794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sz="2400" b="1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3929923" y="2126223"/>
            <a:ext cx="0" cy="2794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sz="2400" b="1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369007" y="1738708"/>
            <a:ext cx="795091" cy="489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0651" tIns="59267" rIns="120651" bIns="59267">
            <a:spAutoFit/>
          </a:bodyPr>
          <a:lstStyle/>
          <a:p>
            <a:pPr defTabSz="1219170">
              <a:defRPr/>
            </a:pPr>
            <a:r>
              <a: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rPr>
              <a:t>a</a:t>
            </a:r>
            <a:r>
              <a:rPr lang="en-US" sz="2400" b="1" kern="0" baseline="-30000">
                <a:solidFill>
                  <a:sysClr val="windowText" lastClr="000000"/>
                </a:solidFill>
                <a:latin typeface="Arial Narrow"/>
                <a:cs typeface="Arial Narrow"/>
              </a:rPr>
              <a:t>0</a:t>
            </a:r>
            <a:r>
              <a: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rPr>
              <a:t> b</a:t>
            </a:r>
            <a:r>
              <a:rPr lang="en-US" sz="2400" b="1" kern="0" baseline="-30000">
                <a:solidFill>
                  <a:sysClr val="windowText" lastClr="000000"/>
                </a:solidFill>
                <a:latin typeface="Arial Narrow"/>
                <a:cs typeface="Arial Narrow"/>
              </a:rPr>
              <a:t>0</a:t>
            </a: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2761523" y="2126223"/>
            <a:ext cx="0" cy="2794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sz="2400" b="1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2998589" y="2138923"/>
            <a:ext cx="0" cy="2794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sz="2400" b="1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2437674" y="1751408"/>
            <a:ext cx="795091" cy="489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0651" tIns="59267" rIns="120651" bIns="59267">
            <a:spAutoFit/>
          </a:bodyPr>
          <a:lstStyle/>
          <a:p>
            <a:pPr defTabSz="1219170">
              <a:defRPr/>
            </a:pPr>
            <a:r>
              <a: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rPr>
              <a:t>a</a:t>
            </a:r>
            <a:r>
              <a:rPr lang="en-US" sz="2400" b="1" kern="0" baseline="-30000">
                <a:solidFill>
                  <a:sysClr val="windowText" lastClr="000000"/>
                </a:solidFill>
                <a:latin typeface="Arial Narrow"/>
                <a:cs typeface="Arial Narrow"/>
              </a:rPr>
              <a:t>1</a:t>
            </a:r>
            <a:r>
              <a: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rPr>
              <a:t> b</a:t>
            </a:r>
            <a:r>
              <a:rPr lang="en-US" sz="2400" b="1" kern="0" baseline="-30000">
                <a:solidFill>
                  <a:sysClr val="windowText" lastClr="000000"/>
                </a:solidFill>
                <a:latin typeface="Arial Narrow"/>
                <a:cs typeface="Arial Narrow"/>
              </a:rPr>
              <a:t>1</a:t>
            </a: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847123" y="2126223"/>
            <a:ext cx="0" cy="2794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sz="2400" b="1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2084189" y="2138923"/>
            <a:ext cx="0" cy="2794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sz="2400" b="1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1523274" y="1751408"/>
            <a:ext cx="795091" cy="489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0651" tIns="59267" rIns="120651" bIns="59267">
            <a:spAutoFit/>
          </a:bodyPr>
          <a:lstStyle/>
          <a:p>
            <a:pPr defTabSz="1219170">
              <a:defRPr/>
            </a:pPr>
            <a:r>
              <a: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rPr>
              <a:t>a</a:t>
            </a:r>
            <a:r>
              <a:rPr lang="en-US" sz="2400" b="1" kern="0" baseline="-30000">
                <a:solidFill>
                  <a:sysClr val="windowText" lastClr="000000"/>
                </a:solidFill>
                <a:latin typeface="Arial Narrow"/>
                <a:cs typeface="Arial Narrow"/>
              </a:rPr>
              <a:t>2</a:t>
            </a:r>
            <a:r>
              <a:rPr lang="en-US" sz="2400" b="1" kern="0">
                <a:solidFill>
                  <a:sysClr val="windowText" lastClr="000000"/>
                </a:solidFill>
                <a:latin typeface="Arial Narrow"/>
                <a:cs typeface="Arial Narrow"/>
              </a:rPr>
              <a:t> b</a:t>
            </a:r>
            <a:r>
              <a:rPr lang="en-US" sz="2400" b="1" kern="0" baseline="-30000">
                <a:solidFill>
                  <a:sysClr val="windowText" lastClr="000000"/>
                </a:solidFill>
                <a:latin typeface="Arial Narrow"/>
                <a:cs typeface="Arial Narrow"/>
              </a:rPr>
              <a:t>2</a:t>
            </a: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1534000" y="2865997"/>
            <a:ext cx="0" cy="2794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sz="2400" b="1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1040819" y="2913623"/>
            <a:ext cx="504948" cy="489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0651" tIns="59267" rIns="120651" bIns="59267">
            <a:spAutoFit/>
          </a:bodyPr>
          <a:lstStyle/>
          <a:p>
            <a:pPr defTabSz="1219170">
              <a:defRPr/>
            </a:pPr>
            <a:r>
              <a:rPr lang="en-US" sz="2400" b="1" kern="0" dirty="0">
                <a:solidFill>
                  <a:srgbClr val="0B4B8E"/>
                </a:solidFill>
                <a:latin typeface="Arial Narrow"/>
                <a:cs typeface="Arial Narrow"/>
              </a:rPr>
              <a:t>S</a:t>
            </a:r>
            <a:r>
              <a:rPr lang="en-US" sz="2400" b="1" kern="0" baseline="-30000" dirty="0">
                <a:solidFill>
                  <a:srgbClr val="0B4B8E"/>
                </a:solidFill>
                <a:latin typeface="Arial Narrow"/>
                <a:cs typeface="Arial Narrow"/>
              </a:rPr>
              <a:t>3</a:t>
            </a: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H="1">
            <a:off x="578721" y="2666678"/>
            <a:ext cx="282452" cy="2033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sz="2400" b="1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35" name="Freeform 2"/>
          <p:cNvSpPr>
            <a:spLocks/>
          </p:cNvSpPr>
          <p:nvPr/>
        </p:nvSpPr>
        <p:spPr bwMode="auto">
          <a:xfrm>
            <a:off x="9098310" y="3181349"/>
            <a:ext cx="2440517" cy="3676651"/>
          </a:xfrm>
          <a:custGeom>
            <a:avLst/>
            <a:gdLst/>
            <a:ahLst/>
            <a:cxnLst>
              <a:cxn ang="0">
                <a:pos x="536" y="0"/>
              </a:cxn>
              <a:cxn ang="0">
                <a:pos x="656" y="0"/>
              </a:cxn>
              <a:cxn ang="0">
                <a:pos x="744" y="328"/>
              </a:cxn>
              <a:cxn ang="0">
                <a:pos x="856" y="912"/>
              </a:cxn>
              <a:cxn ang="0">
                <a:pos x="1024" y="1456"/>
              </a:cxn>
              <a:cxn ang="0">
                <a:pos x="1152" y="1456"/>
              </a:cxn>
              <a:cxn ang="0">
                <a:pos x="1152" y="1736"/>
              </a:cxn>
              <a:cxn ang="0">
                <a:pos x="0" y="1736"/>
              </a:cxn>
              <a:cxn ang="0">
                <a:pos x="0" y="1448"/>
              </a:cxn>
              <a:cxn ang="0">
                <a:pos x="184" y="1448"/>
              </a:cxn>
              <a:cxn ang="0">
                <a:pos x="536" y="0"/>
              </a:cxn>
            </a:cxnLst>
            <a:rect l="0" t="0" r="r" b="b"/>
            <a:pathLst>
              <a:path w="1153" h="1737">
                <a:moveTo>
                  <a:pt x="536" y="0"/>
                </a:moveTo>
                <a:lnTo>
                  <a:pt x="656" y="0"/>
                </a:lnTo>
                <a:lnTo>
                  <a:pt x="744" y="328"/>
                </a:lnTo>
                <a:lnTo>
                  <a:pt x="856" y="912"/>
                </a:lnTo>
                <a:lnTo>
                  <a:pt x="1024" y="1456"/>
                </a:lnTo>
                <a:lnTo>
                  <a:pt x="1152" y="1456"/>
                </a:lnTo>
                <a:lnTo>
                  <a:pt x="1152" y="1736"/>
                </a:lnTo>
                <a:lnTo>
                  <a:pt x="0" y="1736"/>
                </a:lnTo>
                <a:lnTo>
                  <a:pt x="0" y="1448"/>
                </a:lnTo>
                <a:lnTo>
                  <a:pt x="184" y="1448"/>
                </a:lnTo>
                <a:lnTo>
                  <a:pt x="536" y="0"/>
                </a:lnTo>
              </a:path>
            </a:pathLst>
          </a:custGeom>
          <a:solidFill>
            <a:srgbClr val="CECECE"/>
          </a:solidFill>
          <a:ln w="50800" cap="rnd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36" name="Freeform 3"/>
          <p:cNvSpPr>
            <a:spLocks/>
          </p:cNvSpPr>
          <p:nvPr/>
        </p:nvSpPr>
        <p:spPr bwMode="auto">
          <a:xfrm>
            <a:off x="4543243" y="3062816"/>
            <a:ext cx="1780117" cy="3727451"/>
          </a:xfrm>
          <a:custGeom>
            <a:avLst/>
            <a:gdLst/>
            <a:ahLst/>
            <a:cxnLst>
              <a:cxn ang="0">
                <a:pos x="568" y="0"/>
              </a:cxn>
              <a:cxn ang="0">
                <a:pos x="744" y="56"/>
              </a:cxn>
              <a:cxn ang="0">
                <a:pos x="840" y="312"/>
              </a:cxn>
              <a:cxn ang="0">
                <a:pos x="824" y="944"/>
              </a:cxn>
              <a:cxn ang="0">
                <a:pos x="776" y="1432"/>
              </a:cxn>
              <a:cxn ang="0">
                <a:pos x="680" y="1760"/>
              </a:cxn>
              <a:cxn ang="0">
                <a:pos x="0" y="1760"/>
              </a:cxn>
              <a:cxn ang="0">
                <a:pos x="8" y="1512"/>
              </a:cxn>
              <a:cxn ang="0">
                <a:pos x="208" y="1440"/>
              </a:cxn>
              <a:cxn ang="0">
                <a:pos x="288" y="896"/>
              </a:cxn>
              <a:cxn ang="0">
                <a:pos x="360" y="304"/>
              </a:cxn>
              <a:cxn ang="0">
                <a:pos x="440" y="88"/>
              </a:cxn>
              <a:cxn ang="0">
                <a:pos x="568" y="0"/>
              </a:cxn>
            </a:cxnLst>
            <a:rect l="0" t="0" r="r" b="b"/>
            <a:pathLst>
              <a:path w="841" h="1761">
                <a:moveTo>
                  <a:pt x="568" y="0"/>
                </a:moveTo>
                <a:lnTo>
                  <a:pt x="744" y="56"/>
                </a:lnTo>
                <a:lnTo>
                  <a:pt x="840" y="312"/>
                </a:lnTo>
                <a:lnTo>
                  <a:pt x="824" y="944"/>
                </a:lnTo>
                <a:lnTo>
                  <a:pt x="776" y="1432"/>
                </a:lnTo>
                <a:lnTo>
                  <a:pt x="680" y="1760"/>
                </a:lnTo>
                <a:lnTo>
                  <a:pt x="0" y="1760"/>
                </a:lnTo>
                <a:lnTo>
                  <a:pt x="8" y="1512"/>
                </a:lnTo>
                <a:lnTo>
                  <a:pt x="208" y="1440"/>
                </a:lnTo>
                <a:lnTo>
                  <a:pt x="288" y="896"/>
                </a:lnTo>
                <a:lnTo>
                  <a:pt x="360" y="304"/>
                </a:lnTo>
                <a:lnTo>
                  <a:pt x="440" y="88"/>
                </a:lnTo>
                <a:lnTo>
                  <a:pt x="568" y="0"/>
                </a:lnTo>
              </a:path>
            </a:pathLst>
          </a:custGeom>
          <a:solidFill>
            <a:srgbClr val="CECECE"/>
          </a:solidFill>
          <a:ln w="50800" cap="rnd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pic>
        <p:nvPicPr>
          <p:cNvPr id="37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3043" y="1625601"/>
            <a:ext cx="2095500" cy="5075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8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8143" y="1591734"/>
            <a:ext cx="1744133" cy="5075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9" name="Line 8"/>
          <p:cNvSpPr>
            <a:spLocks noChangeShapeType="1"/>
          </p:cNvSpPr>
          <p:nvPr/>
        </p:nvSpPr>
        <p:spPr bwMode="auto">
          <a:xfrm flipV="1">
            <a:off x="3718947" y="4973023"/>
            <a:ext cx="600031" cy="463349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 b="1">
              <a:latin typeface="Arial Narrow"/>
              <a:cs typeface="Arial Narrow"/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6122567" y="3898597"/>
            <a:ext cx="745067" cy="47201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 b="1">
              <a:latin typeface="Arial Narrow"/>
              <a:cs typeface="Arial Narrow"/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5801885" y="1977638"/>
            <a:ext cx="0" cy="967317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2400" b="1">
              <a:latin typeface="Arial Narrow"/>
              <a:cs typeface="Arial Narrow"/>
            </a:endParaRPr>
          </a:p>
        </p:txBody>
      </p:sp>
      <p:sp useBgFill="1">
        <p:nvSpPr>
          <p:cNvPr id="42" name="Rectangle 11"/>
          <p:cNvSpPr>
            <a:spLocks noChangeArrowheads="1"/>
          </p:cNvSpPr>
          <p:nvPr/>
        </p:nvSpPr>
        <p:spPr bwMode="auto">
          <a:xfrm>
            <a:off x="5460609" y="2267621"/>
            <a:ext cx="590974" cy="382328"/>
          </a:xfrm>
          <a:prstGeom prst="rect">
            <a:avLst/>
          </a:prstGeom>
          <a:ln w="50800">
            <a:noFill/>
            <a:miter lim="800000"/>
            <a:headEnd/>
            <a:tailEnd/>
          </a:ln>
          <a:effectLst/>
        </p:spPr>
        <p:txBody>
          <a:bodyPr wrap="none" lIns="84667" tIns="33867" rIns="84667" bIns="3386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Arial Narrow"/>
                <a:cs typeface="Arial Narrow"/>
              </a:rPr>
              <a:t>Xor</a:t>
            </a:r>
            <a:endParaRPr lang="en-US" sz="2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2615478" y="4885099"/>
            <a:ext cx="1252181" cy="1326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84667" tIns="33867" rIns="84667" bIns="3386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latin typeface="+mj-lt"/>
                <a:cs typeface="Arial Narrow"/>
              </a:rPr>
              <a:t>Negative</a:t>
            </a:r>
          </a:p>
          <a:p>
            <a:pPr algn="ctr">
              <a:lnSpc>
                <a:spcPct val="85000"/>
              </a:lnSpc>
            </a:pPr>
            <a:r>
              <a:rPr lang="en-US" sz="2400" dirty="0">
                <a:latin typeface="+mj-lt"/>
                <a:cs typeface="Arial Narrow"/>
              </a:rPr>
              <a:t>Logic</a:t>
            </a:r>
          </a:p>
          <a:p>
            <a:pPr algn="ctr">
              <a:lnSpc>
                <a:spcPct val="85000"/>
              </a:lnSpc>
            </a:pPr>
            <a:r>
              <a:rPr lang="en-US" sz="2400" dirty="0">
                <a:latin typeface="+mj-lt"/>
                <a:cs typeface="Arial Narrow"/>
              </a:rPr>
              <a:t>Carry</a:t>
            </a:r>
          </a:p>
          <a:p>
            <a:pPr algn="ctr">
              <a:lnSpc>
                <a:spcPct val="85000"/>
              </a:lnSpc>
            </a:pPr>
            <a:r>
              <a:rPr lang="en-US" sz="2400" dirty="0">
                <a:latin typeface="+mj-lt"/>
                <a:cs typeface="Arial Narrow"/>
              </a:rPr>
              <a:t>Chain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6673414" y="3036508"/>
            <a:ext cx="1188766" cy="1326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84667" tIns="33867" rIns="84667" bIns="3386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latin typeface="+mj-lt"/>
                <a:cs typeface="Arial Narrow"/>
              </a:rPr>
              <a:t> Positive</a:t>
            </a:r>
          </a:p>
          <a:p>
            <a:pPr algn="ctr">
              <a:lnSpc>
                <a:spcPct val="85000"/>
              </a:lnSpc>
            </a:pPr>
            <a:r>
              <a:rPr lang="en-US" sz="2400" dirty="0">
                <a:latin typeface="+mj-lt"/>
                <a:cs typeface="Arial Narrow"/>
              </a:rPr>
              <a:t>Logic</a:t>
            </a:r>
          </a:p>
          <a:p>
            <a:pPr algn="ctr">
              <a:lnSpc>
                <a:spcPct val="85000"/>
              </a:lnSpc>
            </a:pPr>
            <a:r>
              <a:rPr lang="en-US" sz="2400" dirty="0">
                <a:latin typeface="+mj-lt"/>
                <a:cs typeface="Arial Narrow"/>
              </a:rPr>
              <a:t>Carry</a:t>
            </a:r>
          </a:p>
          <a:p>
            <a:pPr algn="ctr">
              <a:lnSpc>
                <a:spcPct val="85000"/>
              </a:lnSpc>
            </a:pPr>
            <a:r>
              <a:rPr lang="en-US" sz="2400" dirty="0">
                <a:latin typeface="+mj-lt"/>
                <a:cs typeface="Arial Narrow"/>
              </a:rPr>
              <a:t>Chain</a:t>
            </a: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6219643" y="6280149"/>
            <a:ext cx="2810933" cy="0"/>
          </a:xfrm>
          <a:prstGeom prst="line">
            <a:avLst/>
          </a:prstGeom>
          <a:noFill/>
          <a:ln w="50800">
            <a:solidFill>
              <a:srgbClr val="618FFD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6839642" y="5179483"/>
            <a:ext cx="1791070" cy="110438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120651" tIns="59267" rIns="120651" bIns="59267">
            <a:spAutoFit/>
          </a:bodyPr>
          <a:lstStyle/>
          <a:p>
            <a:pPr algn="ctr"/>
            <a:r>
              <a:rPr lang="en-US" sz="2133" b="1" dirty="0">
                <a:solidFill>
                  <a:srgbClr val="800000"/>
                </a:solidFill>
                <a:latin typeface="+mj-lt"/>
              </a:rPr>
              <a:t>Basically </a:t>
            </a:r>
            <a:r>
              <a:rPr lang="en-US" sz="2133" b="1" i="1" dirty="0">
                <a:solidFill>
                  <a:srgbClr val="800000"/>
                </a:solidFill>
                <a:latin typeface="+mj-lt"/>
              </a:rPr>
              <a:t>same</a:t>
            </a:r>
          </a:p>
          <a:p>
            <a:pPr algn="ctr"/>
            <a:r>
              <a:rPr lang="en-US" sz="2133" b="1" dirty="0">
                <a:solidFill>
                  <a:srgbClr val="800000"/>
                </a:solidFill>
                <a:latin typeface="+mj-lt"/>
              </a:rPr>
              <a:t>shared </a:t>
            </a:r>
          </a:p>
          <a:p>
            <a:pPr algn="ctr"/>
            <a:r>
              <a:rPr lang="en-US" sz="2133" b="1" dirty="0" err="1">
                <a:solidFill>
                  <a:srgbClr val="800000"/>
                </a:solidFill>
                <a:latin typeface="+mj-lt"/>
              </a:rPr>
              <a:t>subfunction</a:t>
            </a:r>
            <a:endParaRPr lang="en-US" sz="2133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0" y="2585692"/>
            <a:ext cx="817534" cy="489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0651" tIns="59267" rIns="120651" bIns="59267">
            <a:spAutoFit/>
          </a:bodyPr>
          <a:lstStyle/>
          <a:p>
            <a:pPr defTabSz="1219170">
              <a:defRPr/>
            </a:pPr>
            <a:r>
              <a:rPr lang="en-US" sz="2400" b="1" kern="0" dirty="0" err="1">
                <a:solidFill>
                  <a:srgbClr val="0B4B8E"/>
                </a:solidFill>
                <a:latin typeface="Arial Narrow"/>
                <a:cs typeface="Arial Narrow"/>
              </a:rPr>
              <a:t>Cout</a:t>
            </a:r>
            <a:endParaRPr lang="en-US" sz="2400" b="1" kern="0" baseline="-30000" dirty="0">
              <a:solidFill>
                <a:srgbClr val="0B4B8E"/>
              </a:solidFill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7210" y="48184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595959"/>
                </a:solidFill>
                <a:latin typeface="+mj-lt"/>
                <a:ea typeface="ＭＳ Ｐゴシック" pitchFamily="-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Slide </a:t>
            </a:r>
            <a:fld id="{A33319C9-A4A0-744C-9949-01A25D6ED037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577280" y="1060800"/>
              <a:ext cx="6891840" cy="5791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7920" y="1051440"/>
                <a:ext cx="6910560" cy="58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71452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5514"/>
            <a:ext cx="10515600" cy="1325563"/>
          </a:xfrm>
        </p:spPr>
        <p:txBody>
          <a:bodyPr/>
          <a:lstStyle/>
          <a:p>
            <a:r>
              <a:rPr lang="en-US" dirty="0"/>
              <a:t>BDD Sharing:  Multi-rooted Graph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Don’t represent it twice!</a:t>
            </a:r>
          </a:p>
          <a:p>
            <a:pPr lvl="1"/>
            <a:r>
              <a:rPr lang="en-US" dirty="0"/>
              <a:t>BDD can have multiple </a:t>
            </a:r>
            <a:br>
              <a:rPr lang="en-US" dirty="0"/>
            </a:br>
            <a:r>
              <a:rPr lang="en-US" dirty="0"/>
              <a:t>‘entry points’, or roots</a:t>
            </a:r>
          </a:p>
          <a:p>
            <a:pPr lvl="1"/>
            <a:r>
              <a:rPr lang="en-US" dirty="0"/>
              <a:t>Called a </a:t>
            </a:r>
            <a:r>
              <a:rPr lang="en-US" b="1" dirty="0">
                <a:solidFill>
                  <a:srgbClr val="800000"/>
                </a:solidFill>
              </a:rPr>
              <a:t>multi-rooted BDD</a:t>
            </a:r>
          </a:p>
          <a:p>
            <a:pPr lvl="1"/>
            <a:endParaRPr lang="en-US" dirty="0"/>
          </a:p>
          <a:p>
            <a:r>
              <a:rPr lang="en-US" dirty="0"/>
              <a:t>Recall (again!)</a:t>
            </a:r>
          </a:p>
          <a:p>
            <a:pPr lvl="1"/>
            <a:r>
              <a:rPr lang="en-US" b="1" i="1" dirty="0">
                <a:solidFill>
                  <a:srgbClr val="800000"/>
                </a:solidFill>
              </a:rPr>
              <a:t>Every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node in a BDD represents some Boolean function</a:t>
            </a:r>
          </a:p>
          <a:p>
            <a:pPr lvl="1"/>
            <a:r>
              <a:rPr lang="en-US" dirty="0"/>
              <a:t>This multi-rooting idea just explicitly exploits this to better share stuff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90" y="1028899"/>
            <a:ext cx="3627653" cy="55504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7210" y="48184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595959"/>
                </a:solidFill>
                <a:latin typeface="+mj-lt"/>
                <a:ea typeface="ＭＳ Ｐゴシック" pitchFamily="-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Slide </a:t>
            </a:r>
            <a:fld id="{A33319C9-A4A0-744C-9949-01A25D6ED037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63360" y="1932000"/>
              <a:ext cx="10680000" cy="458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4000" y="1922640"/>
                <a:ext cx="10698720" cy="46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05225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8915"/>
            <a:ext cx="10515600" cy="1325563"/>
          </a:xfrm>
          <a:ln/>
        </p:spPr>
        <p:txBody>
          <a:bodyPr/>
          <a:lstStyle/>
          <a:p>
            <a:r>
              <a:rPr lang="en-US" dirty="0"/>
              <a:t>Sharing:  Multi-rooted BDD Graphs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r>
              <a:rPr lang="en-US" dirty="0"/>
              <a:t>Why stop at 2 roots?</a:t>
            </a:r>
          </a:p>
          <a:p>
            <a:pPr lvl="1"/>
            <a:r>
              <a:rPr lang="en-US" dirty="0"/>
              <a:t>Big savings for </a:t>
            </a:r>
            <a:r>
              <a:rPr lang="en-US" b="1" dirty="0">
                <a:solidFill>
                  <a:srgbClr val="800000"/>
                </a:solidFill>
              </a:rPr>
              <a:t>sets of functions</a:t>
            </a:r>
          </a:p>
          <a:p>
            <a:pPr lvl="1"/>
            <a:r>
              <a:rPr lang="en-US" dirty="0"/>
              <a:t>Minimize size over </a:t>
            </a:r>
            <a:r>
              <a:rPr lang="en-US" b="1" dirty="0">
                <a:solidFill>
                  <a:srgbClr val="800000"/>
                </a:solidFill>
              </a:rPr>
              <a:t>several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800000"/>
                </a:solidFill>
              </a:rPr>
              <a:t>separate</a:t>
            </a:r>
            <a:r>
              <a:rPr lang="en-US" dirty="0"/>
              <a:t> BDDs by maximum sharing</a:t>
            </a:r>
          </a:p>
          <a:p>
            <a:r>
              <a:rPr lang="en-US" dirty="0"/>
              <a:t>Example: Adders</a:t>
            </a:r>
          </a:p>
          <a:p>
            <a:pPr lvl="1"/>
            <a:r>
              <a:rPr lang="en-US" dirty="0"/>
              <a:t>Separately</a:t>
            </a:r>
          </a:p>
          <a:p>
            <a:pPr lvl="2"/>
            <a:r>
              <a:rPr lang="en-US" b="1" dirty="0">
                <a:solidFill>
                  <a:srgbClr val="800000"/>
                </a:solidFill>
              </a:rPr>
              <a:t>51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nodes for </a:t>
            </a:r>
            <a:r>
              <a:rPr lang="en-US" b="1" dirty="0">
                <a:solidFill>
                  <a:srgbClr val="800000"/>
                </a:solidFill>
              </a:rPr>
              <a:t>4-bit</a:t>
            </a:r>
            <a:r>
              <a:rPr lang="en-US" dirty="0"/>
              <a:t> adder</a:t>
            </a:r>
          </a:p>
          <a:p>
            <a:pPr lvl="2"/>
            <a:r>
              <a:rPr lang="en-US" b="1" dirty="0">
                <a:solidFill>
                  <a:srgbClr val="800000"/>
                </a:solidFill>
              </a:rPr>
              <a:t>12,481</a:t>
            </a:r>
            <a:r>
              <a:rPr lang="en-US" dirty="0"/>
              <a:t> for </a:t>
            </a:r>
            <a:r>
              <a:rPr lang="en-US" b="1" dirty="0">
                <a:solidFill>
                  <a:srgbClr val="800000"/>
                </a:solidFill>
              </a:rPr>
              <a:t>64-bit </a:t>
            </a:r>
            <a:r>
              <a:rPr lang="en-US" dirty="0"/>
              <a:t>adder</a:t>
            </a:r>
          </a:p>
          <a:p>
            <a:pPr lvl="1"/>
            <a:r>
              <a:rPr lang="en-US" dirty="0"/>
              <a:t>Shared</a:t>
            </a:r>
          </a:p>
          <a:p>
            <a:pPr lvl="2"/>
            <a:r>
              <a:rPr lang="en-US" b="1" dirty="0">
                <a:solidFill>
                  <a:srgbClr val="800000"/>
                </a:solidFill>
              </a:rPr>
              <a:t>31</a:t>
            </a:r>
            <a:r>
              <a:rPr lang="en-US" dirty="0"/>
              <a:t> nodes for </a:t>
            </a:r>
            <a:r>
              <a:rPr lang="en-US" b="1" dirty="0">
                <a:solidFill>
                  <a:srgbClr val="800000"/>
                </a:solidFill>
              </a:rPr>
              <a:t>4-bit </a:t>
            </a:r>
            <a:r>
              <a:rPr lang="en-US" dirty="0"/>
              <a:t>adder</a:t>
            </a:r>
          </a:p>
          <a:p>
            <a:pPr lvl="2"/>
            <a:r>
              <a:rPr lang="en-US" b="1" dirty="0">
                <a:solidFill>
                  <a:srgbClr val="800000"/>
                </a:solidFill>
              </a:rPr>
              <a:t>571</a:t>
            </a:r>
            <a:r>
              <a:rPr lang="en-US" dirty="0"/>
              <a:t> nodes for </a:t>
            </a:r>
            <a:r>
              <a:rPr lang="en-US" b="1" dirty="0">
                <a:solidFill>
                  <a:srgbClr val="800000"/>
                </a:solidFill>
              </a:rPr>
              <a:t>64-bit</a:t>
            </a:r>
            <a:r>
              <a:rPr lang="en-US" dirty="0"/>
              <a:t> adder</a:t>
            </a:r>
          </a:p>
        </p:txBody>
      </p:sp>
      <p:pic>
        <p:nvPicPr>
          <p:cNvPr id="9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4502" y="1243255"/>
            <a:ext cx="3009177" cy="5131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7210" y="48184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595959"/>
                </a:solidFill>
                <a:latin typeface="+mj-lt"/>
                <a:ea typeface="ＭＳ Ｐゴシック" pitchFamily="-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Slide </a:t>
            </a:r>
            <a:fld id="{A33319C9-A4A0-744C-9949-01A25D6ED037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44000" y="1125120"/>
              <a:ext cx="10691040" cy="5208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4640" y="1115760"/>
                <a:ext cx="10709760" cy="52267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13931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-123975"/>
            <a:ext cx="10515600" cy="1325563"/>
          </a:xfrm>
          <a:ln/>
        </p:spPr>
        <p:txBody>
          <a:bodyPr/>
          <a:lstStyle/>
          <a:p>
            <a:r>
              <a:rPr lang="en-US" dirty="0"/>
              <a:t>BDDs:  Seem Too Good To Be True?!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9426" y="1021767"/>
            <a:ext cx="11167533" cy="5334068"/>
          </a:xfrm>
          <a:noFill/>
          <a:ln/>
        </p:spPr>
        <p:txBody>
          <a:bodyPr/>
          <a:lstStyle/>
          <a:p>
            <a:r>
              <a:rPr lang="en-US" dirty="0"/>
              <a:t>Problem :  Variable ordering </a:t>
            </a:r>
            <a:r>
              <a:rPr lang="en-US" i="1" dirty="0">
                <a:solidFill>
                  <a:srgbClr val="800000"/>
                </a:solidFill>
              </a:rPr>
              <a:t>matters</a:t>
            </a:r>
            <a:r>
              <a:rPr lang="en-US" dirty="0"/>
              <a:t>.  Ex:</a:t>
            </a:r>
            <a:r>
              <a:rPr lang="en-US" dirty="0">
                <a:solidFill>
                  <a:srgbClr val="800000"/>
                </a:solidFill>
              </a:rPr>
              <a:t>  </a:t>
            </a:r>
            <a:r>
              <a:rPr lang="en-US" dirty="0">
                <a:solidFill>
                  <a:srgbClr val="0B4B8E"/>
                </a:solidFill>
              </a:rPr>
              <a:t>a1•b1 + a2•b2 + a3•b3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611" y="1649477"/>
            <a:ext cx="7129092" cy="50014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7210" y="48184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595959"/>
                </a:solidFill>
                <a:latin typeface="+mj-lt"/>
                <a:ea typeface="ＭＳ Ｐゴシック" pitchFamily="-10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+mn-cs"/>
              </a:defRPr>
            </a:lvl9pPr>
          </a:lstStyle>
          <a:p>
            <a:r>
              <a:rPr lang="en-US"/>
              <a:t>Slide </a:t>
            </a:r>
            <a:fld id="{A33319C9-A4A0-744C-9949-01A25D6ED03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0229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Order Matters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25056"/>
            <a:r>
              <a:rPr lang="en-US" sz="2320" dirty="0"/>
              <a:t>For example</a:t>
            </a:r>
            <a:r>
              <a:rPr lang="is-IS" sz="2320" dirty="0"/>
              <a:t>…</a:t>
            </a:r>
            <a:endParaRPr lang="en-US" sz="2320" dirty="0"/>
          </a:p>
          <a:p>
            <a:pPr marL="625056">
              <a:spcBef>
                <a:spcPts val="1345"/>
              </a:spcBef>
            </a:pPr>
            <a:r>
              <a:rPr lang="en-US" sz="2320" dirty="0"/>
              <a:t>f = ab + cd + </a:t>
            </a:r>
            <a:r>
              <a:rPr lang="en-US" sz="2320" dirty="0" err="1"/>
              <a:t>ef</a:t>
            </a:r>
            <a:endParaRPr lang="en-US" sz="2320" dirty="0"/>
          </a:p>
          <a:p>
            <a:pPr marL="625056">
              <a:spcBef>
                <a:spcPts val="1345"/>
              </a:spcBef>
            </a:pPr>
            <a:r>
              <a:rPr lang="en-US" sz="2320" dirty="0"/>
              <a:t>a &lt; b &lt; c &lt; d &lt; e &lt; f</a:t>
            </a:r>
          </a:p>
          <a:p>
            <a:pPr marL="625056">
              <a:spcBef>
                <a:spcPts val="1345"/>
              </a:spcBef>
            </a:pPr>
            <a:r>
              <a:rPr lang="en-US" sz="2320" dirty="0"/>
              <a:t>Product terms are eliminated one by one</a:t>
            </a:r>
          </a:p>
          <a:p>
            <a:pPr marL="625056">
              <a:spcBef>
                <a:spcPts val="1345"/>
              </a:spcBef>
            </a:pPr>
            <a:r>
              <a:rPr lang="en-US" sz="2320" dirty="0"/>
              <a:t>If a product term is one, then the BDD is one</a:t>
            </a:r>
          </a:p>
          <a:p>
            <a:pPr marL="625056">
              <a:spcBef>
                <a:spcPts val="1345"/>
              </a:spcBef>
            </a:pPr>
            <a:r>
              <a:rPr lang="en-US" sz="2320" dirty="0"/>
              <a:t>Otherwise the BDD only records a zero product term</a:t>
            </a:r>
          </a:p>
        </p:txBody>
      </p:sp>
    </p:spTree>
    <p:extLst>
      <p:ext uri="{BB962C8B-B14F-4D97-AF65-F5344CB8AC3E}">
        <p14:creationId xmlns:p14="http://schemas.microsoft.com/office/powerpoint/2010/main" val="1756746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20765" y="966979"/>
            <a:ext cx="4554141" cy="1325563"/>
          </a:xfrm>
          <a:ln/>
        </p:spPr>
        <p:txBody>
          <a:bodyPr>
            <a:normAutofit/>
          </a:bodyPr>
          <a:lstStyle/>
          <a:p>
            <a:r>
              <a:rPr lang="en-US" sz="3164" dirty="0"/>
              <a:t>f = </a:t>
            </a:r>
            <a:r>
              <a:rPr lang="en-US" sz="3164" dirty="0" err="1"/>
              <a:t>abc</a:t>
            </a:r>
            <a:r>
              <a:rPr lang="en-US" sz="3164" dirty="0"/>
              <a:t> + b</a:t>
            </a:r>
            <a:r>
              <a:rPr lang="ja-JP" altLang="en-US" sz="3164" dirty="0"/>
              <a:t>’</a:t>
            </a:r>
            <a:r>
              <a:rPr lang="en-US" sz="3164" dirty="0"/>
              <a:t>d + c</a:t>
            </a:r>
            <a:r>
              <a:rPr lang="ja-JP" altLang="en-US" sz="3164" dirty="0"/>
              <a:t>’</a:t>
            </a:r>
            <a:r>
              <a:rPr lang="en-US" sz="3164" dirty="0"/>
              <a:t>d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80" y="1968997"/>
            <a:ext cx="8554641" cy="29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1122164" y="460828"/>
            <a:ext cx="4482703" cy="103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98" dirty="0">
                <a:latin typeface="Georgia" panose="02040502050405020303" pitchFamily="18" charset="0"/>
                <a:ea typeface="ＭＳ Ｐゴシック" charset="0"/>
                <a:cs typeface="Gill Sans" charset="0"/>
              </a:rPr>
              <a:t>Order Matters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Order Matters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25056"/>
            <a:r>
              <a:rPr lang="en-US" dirty="0"/>
              <a:t>Variable ordering significantly affects the size of the binary decision diagram</a:t>
            </a:r>
          </a:p>
          <a:p>
            <a:pPr marL="625056"/>
            <a:r>
              <a:rPr lang="en-US" dirty="0"/>
              <a:t>Optimal ordering is computationally hard to determine</a:t>
            </a:r>
          </a:p>
          <a:p>
            <a:pPr marL="1139403" lvl="2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BDDs: Motivation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25056"/>
            <a:r>
              <a:rPr lang="en-US" dirty="0"/>
              <a:t>Binary decision diagrams (BDDs) can represent an arbitrary Boolean function</a:t>
            </a:r>
          </a:p>
          <a:p>
            <a:pPr marL="625056"/>
            <a:r>
              <a:rPr lang="en-US" dirty="0"/>
              <a:t>BDDs are efficient</a:t>
            </a:r>
          </a:p>
          <a:p>
            <a:pPr marL="937584" lvl="1"/>
            <a:r>
              <a:rPr lang="en-US" dirty="0"/>
              <a:t>Easily represent large Boolean functions</a:t>
            </a:r>
          </a:p>
          <a:p>
            <a:pPr marL="937584" lvl="1"/>
            <a:r>
              <a:rPr lang="en-US" dirty="0"/>
              <a:t>Ideal for synthesis algorithms</a:t>
            </a:r>
          </a:p>
          <a:p>
            <a:pPr marL="625056"/>
            <a:r>
              <a:rPr lang="en-US" dirty="0"/>
              <a:t>Extremely useful for verification </a:t>
            </a:r>
          </a:p>
          <a:p>
            <a:pPr marL="937584" lvl="1"/>
            <a:r>
              <a:rPr lang="en-US" dirty="0"/>
              <a:t>Checking equivalence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/>
          </p:cNvSpPr>
          <p:nvPr/>
        </p:nvSpPr>
        <p:spPr bwMode="auto">
          <a:xfrm>
            <a:off x="1809750" y="14679"/>
            <a:ext cx="7358063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98" dirty="0">
                <a:latin typeface="Georgia" panose="02040502050405020303" pitchFamily="18" charset="0"/>
                <a:ea typeface="ＭＳ Ｐゴシック" charset="0"/>
                <a:cs typeface="Gill Sans" charset="0"/>
              </a:rPr>
              <a:t>Order Matters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79" y="836210"/>
            <a:ext cx="9040399" cy="48430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31251F-ABB4-4F28-ABB7-0A088611B3F2}"/>
                  </a:ext>
                </a:extLst>
              </p14:cNvPr>
              <p14:cNvContentPartPr/>
              <p14:nvPr/>
            </p14:nvContentPartPr>
            <p14:xfrm>
              <a:off x="2613240" y="5130000"/>
              <a:ext cx="2288160" cy="25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31251F-ABB4-4F28-ABB7-0A088611B3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3880" y="5120640"/>
                <a:ext cx="2306880" cy="27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061" y="19817"/>
            <a:ext cx="8465344" cy="1714500"/>
          </a:xfrm>
        </p:spPr>
        <p:txBody>
          <a:bodyPr>
            <a:normAutofit/>
          </a:bodyPr>
          <a:lstStyle/>
          <a:p>
            <a:r>
              <a:rPr lang="en-US" sz="3298" dirty="0"/>
              <a:t>Combinational Equivalence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969" y="1446610"/>
            <a:ext cx="7358063" cy="4018359"/>
          </a:xfrm>
        </p:spPr>
        <p:txBody>
          <a:bodyPr/>
          <a:lstStyle/>
          <a:p>
            <a:pPr marL="500045" lvl="1" indent="0">
              <a:buNone/>
            </a:pPr>
            <a:r>
              <a:rPr lang="en-US" dirty="0"/>
              <a:t>If F and G are equivalent, then for the same ordering of variables their BDDs are isomorphic (identical)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98"/>
          <p:cNvSpPr txBox="1">
            <a:spLocks noChangeArrowheads="1"/>
          </p:cNvSpPr>
          <p:nvPr/>
        </p:nvSpPr>
        <p:spPr bwMode="auto">
          <a:xfrm>
            <a:off x="1858135" y="3380032"/>
            <a:ext cx="2002472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687" i="1" dirty="0">
                <a:solidFill>
                  <a:schemeClr val="tx2"/>
                </a:solidFill>
                <a:sym typeface="Symbol" charset="0"/>
              </a:rPr>
              <a:t>F = a</a:t>
            </a:r>
            <a:r>
              <a:rPr lang="ja-JP" altLang="en-US" sz="1687" i="1" dirty="0">
                <a:solidFill>
                  <a:schemeClr val="tx2"/>
                </a:solidFill>
                <a:latin typeface="Arial"/>
                <a:sym typeface="Symbol" charset="0"/>
              </a:rPr>
              <a:t>’</a:t>
            </a:r>
            <a:r>
              <a:rPr lang="en-US" sz="1687" i="1" dirty="0" err="1">
                <a:solidFill>
                  <a:schemeClr val="tx2"/>
                </a:solidFill>
                <a:sym typeface="Symbol" charset="0"/>
              </a:rPr>
              <a:t>bc</a:t>
            </a:r>
            <a:r>
              <a:rPr lang="en-US" sz="1687" i="1" dirty="0">
                <a:solidFill>
                  <a:schemeClr val="tx2"/>
                </a:solidFill>
                <a:sym typeface="Symbol" charset="0"/>
              </a:rPr>
              <a:t> + </a:t>
            </a:r>
            <a:r>
              <a:rPr lang="en-US" sz="1687" i="1" dirty="0" err="1">
                <a:solidFill>
                  <a:schemeClr val="tx2"/>
                </a:solidFill>
                <a:sym typeface="Symbol" charset="0"/>
              </a:rPr>
              <a:t>abc</a:t>
            </a:r>
            <a:r>
              <a:rPr lang="en-US" sz="1687" i="1" dirty="0">
                <a:solidFill>
                  <a:schemeClr val="tx2"/>
                </a:solidFill>
                <a:sym typeface="Symbol" charset="0"/>
              </a:rPr>
              <a:t> +</a:t>
            </a:r>
            <a:r>
              <a:rPr lang="en-US" sz="1687" i="1" dirty="0" err="1">
                <a:solidFill>
                  <a:schemeClr val="tx2"/>
                </a:solidFill>
                <a:sym typeface="Symbol" charset="0"/>
              </a:rPr>
              <a:t>ab</a:t>
            </a:r>
            <a:r>
              <a:rPr lang="ja-JP" altLang="en-US" sz="1687" i="1" dirty="0">
                <a:solidFill>
                  <a:schemeClr val="tx2"/>
                </a:solidFill>
                <a:latin typeface="Arial"/>
                <a:sym typeface="Symbol" charset="0"/>
              </a:rPr>
              <a:t>’</a:t>
            </a:r>
            <a:r>
              <a:rPr lang="en-US" sz="1687" i="1" dirty="0">
                <a:solidFill>
                  <a:schemeClr val="tx2"/>
                </a:solidFill>
                <a:sym typeface="Symbol" charset="0"/>
              </a:rPr>
              <a:t>c</a:t>
            </a:r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8790079" y="3380032"/>
            <a:ext cx="1085554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687" i="1" dirty="0">
                <a:solidFill>
                  <a:srgbClr val="FF0000"/>
                </a:solidFill>
                <a:sym typeface="Symbol" charset="0"/>
              </a:rPr>
              <a:t>G = ac +</a:t>
            </a:r>
            <a:r>
              <a:rPr lang="en-US" sz="1687" i="1" dirty="0" err="1">
                <a:solidFill>
                  <a:srgbClr val="FF0000"/>
                </a:solidFill>
                <a:sym typeface="Symbol" charset="0"/>
              </a:rPr>
              <a:t>bc</a:t>
            </a:r>
            <a:endParaRPr lang="en-US" sz="1687" i="1" dirty="0">
              <a:solidFill>
                <a:srgbClr val="FF0000"/>
              </a:solidFill>
              <a:sym typeface="Symbol" charset="0"/>
            </a:endParaRPr>
          </a:p>
        </p:txBody>
      </p:sp>
      <p:sp>
        <p:nvSpPr>
          <p:cNvPr id="9" name="Text Box 123"/>
          <p:cNvSpPr txBox="1">
            <a:spLocks noChangeArrowheads="1"/>
          </p:cNvSpPr>
          <p:nvPr/>
        </p:nvSpPr>
        <p:spPr bwMode="auto">
          <a:xfrm>
            <a:off x="5148618" y="4339828"/>
            <a:ext cx="184731" cy="5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endParaRPr lang="en-US" sz="2812" dirty="0">
              <a:solidFill>
                <a:schemeClr val="tx2"/>
              </a:solidFill>
              <a:sym typeface="Symbol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679" y="2125266"/>
            <a:ext cx="1678781" cy="346471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36" y="2125266"/>
            <a:ext cx="1678781" cy="3464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0A3034-4908-46E5-B773-46BAB5C407D7}"/>
                  </a:ext>
                </a:extLst>
              </p14:cNvPr>
              <p14:cNvContentPartPr/>
              <p14:nvPr/>
            </p14:nvContentPartPr>
            <p14:xfrm>
              <a:off x="3173363" y="6298763"/>
              <a:ext cx="8100" cy="25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0A3034-4908-46E5-B773-46BAB5C407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4206" y="6292185"/>
                <a:ext cx="26413" cy="13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FF34F7-BAB6-4BE0-8133-EA51949C1996}"/>
                  </a:ext>
                </a:extLst>
              </p14:cNvPr>
              <p14:cNvContentPartPr/>
              <p14:nvPr/>
            </p14:nvContentPartPr>
            <p14:xfrm>
              <a:off x="853920" y="1996200"/>
              <a:ext cx="9050400" cy="445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FF34F7-BAB6-4BE0-8133-EA51949C19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560" y="1986840"/>
                <a:ext cx="9069120" cy="446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82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218" y="1451325"/>
            <a:ext cx="8253132" cy="3633881"/>
          </a:xfrm>
        </p:spPr>
        <p:txBody>
          <a:bodyPr/>
          <a:lstStyle/>
          <a:p>
            <a:pPr marL="187517" indent="0">
              <a:buNone/>
            </a:pPr>
            <a:r>
              <a:rPr lang="en-US" dirty="0"/>
              <a:t>SAT: Find an assignment to the variables such that the function’s output is 1</a:t>
            </a:r>
          </a:p>
          <a:p>
            <a:r>
              <a:rPr lang="en-US" sz="2250" dirty="0"/>
              <a:t>In BDD, find a path to terminal node 1 for a satisfying assignment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7" name="Text Box 98"/>
          <p:cNvSpPr txBox="1">
            <a:spLocks noChangeArrowheads="1"/>
          </p:cNvSpPr>
          <p:nvPr/>
        </p:nvSpPr>
        <p:spPr bwMode="auto">
          <a:xfrm>
            <a:off x="2805416" y="3911203"/>
            <a:ext cx="2002472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687" i="1" dirty="0">
                <a:solidFill>
                  <a:schemeClr val="tx2"/>
                </a:solidFill>
                <a:sym typeface="Symbol" charset="0"/>
              </a:rPr>
              <a:t>F = a</a:t>
            </a:r>
            <a:r>
              <a:rPr lang="ja-JP" altLang="en-US" sz="1687" i="1" dirty="0">
                <a:solidFill>
                  <a:schemeClr val="tx2"/>
                </a:solidFill>
                <a:latin typeface="Arial"/>
                <a:sym typeface="Symbol" charset="0"/>
              </a:rPr>
              <a:t>’</a:t>
            </a:r>
            <a:r>
              <a:rPr lang="en-US" sz="1687" i="1" dirty="0" err="1">
                <a:solidFill>
                  <a:schemeClr val="tx2"/>
                </a:solidFill>
                <a:sym typeface="Symbol" charset="0"/>
              </a:rPr>
              <a:t>bc</a:t>
            </a:r>
            <a:r>
              <a:rPr lang="en-US" sz="1687" i="1" dirty="0">
                <a:solidFill>
                  <a:schemeClr val="tx2"/>
                </a:solidFill>
                <a:sym typeface="Symbol" charset="0"/>
              </a:rPr>
              <a:t> + </a:t>
            </a:r>
            <a:r>
              <a:rPr lang="en-US" sz="1687" i="1" dirty="0" err="1">
                <a:solidFill>
                  <a:schemeClr val="tx2"/>
                </a:solidFill>
                <a:sym typeface="Symbol" charset="0"/>
              </a:rPr>
              <a:t>abc</a:t>
            </a:r>
            <a:r>
              <a:rPr lang="en-US" sz="1687" i="1" dirty="0">
                <a:solidFill>
                  <a:schemeClr val="tx2"/>
                </a:solidFill>
                <a:sym typeface="Symbol" charset="0"/>
              </a:rPr>
              <a:t> +</a:t>
            </a:r>
            <a:r>
              <a:rPr lang="en-US" sz="1687" i="1" dirty="0" err="1">
                <a:solidFill>
                  <a:schemeClr val="tx2"/>
                </a:solidFill>
                <a:sym typeface="Symbol" charset="0"/>
              </a:rPr>
              <a:t>ab</a:t>
            </a:r>
            <a:r>
              <a:rPr lang="ja-JP" altLang="en-US" sz="1687" i="1" dirty="0">
                <a:solidFill>
                  <a:schemeClr val="tx2"/>
                </a:solidFill>
                <a:latin typeface="Arial"/>
                <a:sym typeface="Symbol" charset="0"/>
              </a:rPr>
              <a:t>’</a:t>
            </a:r>
            <a:r>
              <a:rPr lang="en-US" sz="1687" i="1" dirty="0">
                <a:solidFill>
                  <a:schemeClr val="tx2"/>
                </a:solidFill>
                <a:sym typeface="Symbol" charset="0"/>
              </a:rPr>
              <a:t>c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102" y="2411016"/>
            <a:ext cx="1803797" cy="34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60176"/>
            <a:ext cx="10515600" cy="1325563"/>
          </a:xfrm>
          <a:ln/>
        </p:spPr>
        <p:txBody>
          <a:bodyPr/>
          <a:lstStyle/>
          <a:p>
            <a:r>
              <a:rPr lang="en-US" dirty="0"/>
              <a:t>Variable Ordering: Consequences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416" y="1063625"/>
            <a:ext cx="11680651" cy="5232400"/>
          </a:xfrm>
          <a:noFill/>
          <a:ln/>
        </p:spPr>
        <p:txBody>
          <a:bodyPr/>
          <a:lstStyle/>
          <a:p>
            <a:r>
              <a:rPr lang="en-US" dirty="0"/>
              <a:t>Interesting problem</a:t>
            </a:r>
          </a:p>
          <a:p>
            <a:pPr lvl="1"/>
            <a:r>
              <a:rPr lang="en-US" dirty="0"/>
              <a:t>Some problems known to be </a:t>
            </a:r>
            <a:r>
              <a:rPr lang="en-US" b="1" dirty="0">
                <a:solidFill>
                  <a:srgbClr val="800000"/>
                </a:solidFill>
              </a:rPr>
              <a:t>exponentially hard</a:t>
            </a:r>
            <a:r>
              <a:rPr lang="en-US" dirty="0"/>
              <a:t> are very </a:t>
            </a:r>
            <a:r>
              <a:rPr lang="en-US" b="1" dirty="0">
                <a:solidFill>
                  <a:srgbClr val="800000"/>
                </a:solidFill>
              </a:rPr>
              <a:t>easy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done with BDDs(!)</a:t>
            </a:r>
          </a:p>
          <a:p>
            <a:pPr lvl="1"/>
            <a:r>
              <a:rPr lang="en-US" dirty="0"/>
              <a:t>Trouble is, they are easy only if size of the BDD for the problem is “reasonable”</a:t>
            </a:r>
          </a:p>
          <a:p>
            <a:pPr lvl="1"/>
            <a:r>
              <a:rPr lang="en-US" dirty="0"/>
              <a:t>Some problems make nice (small) </a:t>
            </a:r>
            <a:r>
              <a:rPr lang="en-US" dirty="0" err="1"/>
              <a:t>BDDs</a:t>
            </a:r>
            <a:r>
              <a:rPr lang="en-US" dirty="0"/>
              <a:t>, others make pathological (large) </a:t>
            </a:r>
            <a:r>
              <a:rPr lang="en-US" dirty="0" err="1"/>
              <a:t>BDDs</a:t>
            </a:r>
            <a:endParaRPr lang="en-US" dirty="0"/>
          </a:p>
          <a:p>
            <a:pPr lvl="1"/>
            <a:r>
              <a:rPr lang="en-US" dirty="0"/>
              <a:t>No universal solution (or could always to solve exponentially hard problems easily)</a:t>
            </a:r>
          </a:p>
          <a:p>
            <a:pPr lvl="1">
              <a:buFont typeface="Wingdings 3" pitchFamily="18" charset="2"/>
              <a:buNone/>
            </a:pPr>
            <a:endParaRPr lang="en-US" dirty="0"/>
          </a:p>
          <a:p>
            <a:r>
              <a:rPr lang="en-US" dirty="0"/>
              <a:t>How to handle?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Variable ordering heuristics: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make nice </a:t>
            </a:r>
            <a:r>
              <a:rPr lang="en-US" dirty="0" err="1"/>
              <a:t>BDDs</a:t>
            </a:r>
            <a:r>
              <a:rPr lang="en-US" dirty="0"/>
              <a:t> for reasonable </a:t>
            </a:r>
            <a:r>
              <a:rPr lang="en-US" dirty="0" err="1"/>
              <a:t>probs</a:t>
            </a:r>
            <a:endParaRPr lang="en-US" dirty="0"/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Characterization: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/>
              <a:t>know which problems </a:t>
            </a:r>
            <a:r>
              <a:rPr lang="en-US" i="1" dirty="0"/>
              <a:t>never</a:t>
            </a:r>
            <a:r>
              <a:rPr lang="en-US" dirty="0"/>
              <a:t> make nice BDDs (</a:t>
            </a:r>
            <a:r>
              <a:rPr lang="en-US" dirty="0" err="1"/>
              <a:t>eg</a:t>
            </a:r>
            <a:r>
              <a:rPr lang="en-US" dirty="0"/>
              <a:t>, multipliers)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Dynamic ordering:</a:t>
            </a:r>
            <a:r>
              <a:rPr lang="en-US" dirty="0"/>
              <a:t>  let the BDD software package pick the order… on the fly</a:t>
            </a:r>
          </a:p>
        </p:txBody>
      </p:sp>
    </p:spTree>
    <p:extLst>
      <p:ext uri="{BB962C8B-B14F-4D97-AF65-F5344CB8AC3E}">
        <p14:creationId xmlns:p14="http://schemas.microsoft.com/office/powerpoint/2010/main" val="308825297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81445"/>
            <a:ext cx="10515600" cy="1325563"/>
          </a:xfrm>
          <a:ln/>
        </p:spPr>
        <p:txBody>
          <a:bodyPr/>
          <a:lstStyle/>
          <a:p>
            <a:r>
              <a:rPr lang="en-US" dirty="0"/>
              <a:t>Variable Ordering:  Intuition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60" y="1055161"/>
            <a:ext cx="11762225" cy="1737811"/>
          </a:xfrm>
          <a:noFill/>
          <a:ln/>
        </p:spPr>
        <p:txBody>
          <a:bodyPr/>
          <a:lstStyle/>
          <a:p>
            <a:r>
              <a:rPr lang="en-US" dirty="0"/>
              <a:t>Rules of thumb for BDD ordering</a:t>
            </a:r>
            <a:endParaRPr lang="en-US" i="1" dirty="0"/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Related inputs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should be </a:t>
            </a:r>
            <a:r>
              <a:rPr lang="en-US" i="1" dirty="0"/>
              <a:t>near</a:t>
            </a:r>
            <a:r>
              <a:rPr lang="en-US" dirty="0"/>
              <a:t> each other in order;   </a:t>
            </a:r>
            <a:r>
              <a:rPr lang="en-US" b="1" dirty="0">
                <a:solidFill>
                  <a:srgbClr val="800000"/>
                </a:solidFill>
              </a:rPr>
              <a:t>groups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of inputs that can </a:t>
            </a:r>
            <a:r>
              <a:rPr lang="en-US" b="1" dirty="0">
                <a:solidFill>
                  <a:srgbClr val="800000"/>
                </a:solidFill>
              </a:rPr>
              <a:t>determine function by themselves</a:t>
            </a:r>
            <a:r>
              <a:rPr lang="en-US" dirty="0"/>
              <a:t> should be 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i="1" dirty="0"/>
              <a:t>close</a:t>
            </a:r>
            <a:r>
              <a:rPr lang="en-US" dirty="0"/>
              <a:t> together, and (ii) near </a:t>
            </a:r>
            <a:r>
              <a:rPr lang="en-US" i="1" dirty="0"/>
              <a:t>top</a:t>
            </a:r>
            <a:r>
              <a:rPr lang="en-US" dirty="0"/>
              <a:t> of BDD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706401" y="2841486"/>
            <a:ext cx="2714428" cy="329726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8768322" y="2822022"/>
            <a:ext cx="2920037" cy="326856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12" y="2950407"/>
            <a:ext cx="1456267" cy="321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667" y="2921215"/>
            <a:ext cx="2895600" cy="321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2710" y="1072976"/>
            <a:ext cx="46153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800"/>
              </a:spcAft>
              <a:buClr>
                <a:srgbClr val="34261D"/>
              </a:buClr>
              <a:buSzPct val="100000"/>
            </a:pPr>
            <a:r>
              <a:rPr lang="en-US" sz="2667" b="1" kern="0" dirty="0">
                <a:solidFill>
                  <a:srgbClr val="0B4B8E"/>
                </a:solidFill>
                <a:latin typeface="HelveticaNeueLT Std"/>
                <a:ea typeface="ＭＳ Ｐゴシック" pitchFamily="-65" charset="-128"/>
                <a:cs typeface="ＭＳ Ｐゴシック" pitchFamily="-65" charset="-128"/>
              </a:rPr>
              <a:t> Ex:</a:t>
            </a:r>
            <a:r>
              <a:rPr lang="en-US" sz="2667" b="1" kern="0" dirty="0">
                <a:solidFill>
                  <a:srgbClr val="800000"/>
                </a:solidFill>
                <a:latin typeface="HelveticaNeueLT Std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667" b="1" kern="0" dirty="0">
                <a:solidFill>
                  <a:srgbClr val="0B4B8E"/>
                </a:solidFill>
                <a:latin typeface="HelveticaNeueLT Std"/>
                <a:ea typeface="ＭＳ Ｐゴシック" pitchFamily="-65" charset="-128"/>
                <a:cs typeface="ＭＳ Ｐゴシック" pitchFamily="-65" charset="-128"/>
              </a:rPr>
              <a:t>(a1•b1 + a2•b2 + a3•b3)</a:t>
            </a:r>
          </a:p>
        </p:txBody>
      </p:sp>
    </p:spTree>
    <p:extLst>
      <p:ext uri="{BB962C8B-B14F-4D97-AF65-F5344CB8AC3E}">
        <p14:creationId xmlns:p14="http://schemas.microsoft.com/office/powerpoint/2010/main" val="163288516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23975"/>
            <a:ext cx="10515600" cy="1325563"/>
          </a:xfrm>
          <a:ln/>
        </p:spPr>
        <p:txBody>
          <a:bodyPr/>
          <a:lstStyle/>
          <a:p>
            <a:r>
              <a:rPr lang="en-US" dirty="0"/>
              <a:t>Aside:  Variable Ordering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1" y="1050926"/>
            <a:ext cx="11466479" cy="52705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Arithmetic circuits are important logic;  how are their BDDs?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Many </a:t>
            </a:r>
            <a:r>
              <a:rPr lang="en-US" b="1" dirty="0">
                <a:solidFill>
                  <a:srgbClr val="800000"/>
                </a:solidFill>
              </a:rPr>
              <a:t>carry chain circuits</a:t>
            </a:r>
            <a:r>
              <a:rPr lang="en-US" dirty="0"/>
              <a:t> have easy linear sized ROBDD orderings:</a:t>
            </a:r>
            <a:br>
              <a:rPr lang="en-US" dirty="0"/>
            </a:br>
            <a:r>
              <a:rPr lang="en-US" dirty="0"/>
              <a:t>Adders, </a:t>
            </a:r>
            <a:r>
              <a:rPr lang="en-US" dirty="0" err="1"/>
              <a:t>Subtractors</a:t>
            </a:r>
            <a:r>
              <a:rPr lang="en-US" dirty="0"/>
              <a:t>, Comparators,  Priority encoders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Rule is </a:t>
            </a:r>
            <a:r>
              <a:rPr lang="en-US" b="1" dirty="0">
                <a:solidFill>
                  <a:srgbClr val="800000"/>
                </a:solidFill>
              </a:rPr>
              <a:t>alternate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variables in the BDD order:  </a:t>
            </a:r>
            <a:r>
              <a:rPr lang="en-US" b="1" dirty="0">
                <a:solidFill>
                  <a:srgbClr val="0B4B8E"/>
                </a:solidFill>
              </a:rPr>
              <a:t>a0  b0  a1  b1  a2  b2 …  an </a:t>
            </a:r>
            <a:r>
              <a:rPr lang="en-US" b="1" dirty="0" err="1">
                <a:solidFill>
                  <a:srgbClr val="0B4B8E"/>
                </a:solidFill>
              </a:rPr>
              <a:t>bn</a:t>
            </a:r>
            <a:endParaRPr lang="en-US" b="1" dirty="0">
              <a:solidFill>
                <a:srgbClr val="0B4B8E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So – are all arithmetic circuits easy then?   </a:t>
            </a:r>
            <a:r>
              <a:rPr lang="en-US" dirty="0">
                <a:solidFill>
                  <a:srgbClr val="800000"/>
                </a:solidFill>
              </a:rPr>
              <a:t>No, sorry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General experience with </a:t>
            </a:r>
            <a:r>
              <a:rPr lang="en-US" dirty="0" err="1"/>
              <a:t>BDDs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Many tasks have reasonable OBDD sizes;  algorithms practical to  </a:t>
            </a:r>
            <a:r>
              <a:rPr lang="en-US" b="1" dirty="0">
                <a:solidFill>
                  <a:srgbClr val="800000"/>
                </a:solidFill>
              </a:rPr>
              <a:t>~100M</a:t>
            </a:r>
            <a:r>
              <a:rPr lang="en-US" dirty="0"/>
              <a:t> nodes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People spend a lot of effort to find orderings that work…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394884" y="3354305"/>
            <a:ext cx="8627533" cy="16374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84667" tIns="33867" rIns="84667" bIns="33867">
            <a:spAutoFit/>
          </a:bodyPr>
          <a:lstStyle/>
          <a:p>
            <a:pPr marL="457189" indent="-457189">
              <a:lnSpc>
                <a:spcPct val="88000"/>
              </a:lnSpc>
              <a:spcBef>
                <a:spcPct val="42000"/>
              </a:spcBef>
              <a:tabLst>
                <a:tab pos="3555911" algn="l"/>
                <a:tab pos="6093732" algn="l"/>
              </a:tabLst>
            </a:pPr>
            <a:r>
              <a:rPr lang="en-US" sz="2133" dirty="0">
                <a:latin typeface="+mj-lt"/>
                <a:cs typeface="Arial Narrow"/>
              </a:rPr>
              <a:t>	</a:t>
            </a:r>
            <a:r>
              <a:rPr lang="en-US" sz="2133" b="1" dirty="0">
                <a:solidFill>
                  <a:schemeClr val="tx2"/>
                </a:solidFill>
                <a:latin typeface="+mj-lt"/>
                <a:cs typeface="Arial Narrow"/>
              </a:rPr>
              <a:t>Function Class	Best Order	Worst Order</a:t>
            </a:r>
          </a:p>
          <a:p>
            <a:pPr marL="457189" indent="-457189">
              <a:lnSpc>
                <a:spcPct val="88000"/>
              </a:lnSpc>
              <a:spcBef>
                <a:spcPct val="42000"/>
              </a:spcBef>
              <a:tabLst>
                <a:tab pos="3555911" algn="l"/>
                <a:tab pos="6093732" algn="l"/>
              </a:tabLst>
            </a:pPr>
            <a:r>
              <a:rPr lang="en-US" sz="2133" dirty="0">
                <a:latin typeface="+mj-lt"/>
                <a:cs typeface="Arial Narrow"/>
              </a:rPr>
              <a:t>	</a:t>
            </a:r>
            <a:r>
              <a:rPr lang="en-US" sz="2133" dirty="0">
                <a:solidFill>
                  <a:srgbClr val="0B4B8E"/>
                </a:solidFill>
                <a:latin typeface="+mj-lt"/>
                <a:cs typeface="Arial Narrow"/>
              </a:rPr>
              <a:t>Addition	linear	exponential</a:t>
            </a:r>
          </a:p>
          <a:p>
            <a:pPr marL="457189" indent="-457189">
              <a:lnSpc>
                <a:spcPct val="88000"/>
              </a:lnSpc>
              <a:spcBef>
                <a:spcPct val="42000"/>
              </a:spcBef>
              <a:tabLst>
                <a:tab pos="3555911" algn="l"/>
                <a:tab pos="6093732" algn="l"/>
              </a:tabLst>
            </a:pPr>
            <a:r>
              <a:rPr lang="en-US" sz="2133" dirty="0">
                <a:solidFill>
                  <a:srgbClr val="0B4B8E"/>
                </a:solidFill>
                <a:latin typeface="+mj-lt"/>
                <a:cs typeface="Arial Narrow"/>
              </a:rPr>
              <a:t>	Multiplication	exponential	exponential</a:t>
            </a:r>
          </a:p>
          <a:p>
            <a:pPr marL="457189" indent="-457189" latinLnBrk="1">
              <a:lnSpc>
                <a:spcPct val="88000"/>
              </a:lnSpc>
              <a:spcBef>
                <a:spcPct val="42000"/>
              </a:spcBef>
              <a:tabLst>
                <a:tab pos="3555911" algn="l"/>
                <a:tab pos="6093732" algn="l"/>
              </a:tabLst>
            </a:pPr>
            <a:endParaRPr lang="en-US" sz="2133" dirty="0">
              <a:solidFill>
                <a:srgbClr val="0B4B8E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8386243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BDD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Reduced, Ordered, Binary Decision Diagrams, </a:t>
            </a:r>
            <a:r>
              <a:rPr lang="en-US" dirty="0">
                <a:solidFill>
                  <a:srgbClr val="800000"/>
                </a:solidFill>
              </a:rPr>
              <a:t>ROBDDs</a:t>
            </a:r>
          </a:p>
          <a:p>
            <a:pPr lvl="1"/>
            <a:r>
              <a:rPr lang="en-US" dirty="0"/>
              <a:t>Canonical form – a data structure – for Boolean functions</a:t>
            </a:r>
          </a:p>
          <a:p>
            <a:pPr lvl="1"/>
            <a:r>
              <a:rPr lang="en-US" dirty="0"/>
              <a:t>Two </a:t>
            </a:r>
            <a:r>
              <a:rPr lang="en-US" dirty="0" err="1"/>
              <a:t>boolean</a:t>
            </a:r>
            <a:r>
              <a:rPr lang="en-US" dirty="0"/>
              <a:t> functions the same if and only if they have identical BDD</a:t>
            </a:r>
          </a:p>
          <a:p>
            <a:pPr lvl="1"/>
            <a:r>
              <a:rPr lang="en-US" dirty="0"/>
              <a:t>A Boolean function is just a pointer to  the root node of the BDD graph</a:t>
            </a:r>
          </a:p>
          <a:p>
            <a:pPr lvl="1"/>
            <a:r>
              <a:rPr lang="en-US" dirty="0"/>
              <a:t>Every node in a (shared) BDD represents some function</a:t>
            </a:r>
          </a:p>
          <a:p>
            <a:pPr lvl="1"/>
            <a:r>
              <a:rPr lang="en-US" dirty="0"/>
              <a:t>With shared BDD, test (</a:t>
            </a:r>
            <a:r>
              <a:rPr lang="en-US" b="1" dirty="0">
                <a:solidFill>
                  <a:srgbClr val="0B4B8E"/>
                </a:solidFill>
              </a:rPr>
              <a:t>F==G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check pointers for equality, point to same root</a:t>
            </a:r>
          </a:p>
          <a:p>
            <a:pPr lvl="1"/>
            <a:r>
              <a:rPr lang="en-US" dirty="0"/>
              <a:t>Basis for much of today’s general manipulation or Boolean stuff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Variable ordering matters;  sometimes BDD is just too big</a:t>
            </a:r>
          </a:p>
          <a:p>
            <a:pPr lvl="1"/>
            <a:r>
              <a:rPr lang="en-US" dirty="0"/>
              <a:t>Often, we just want to know </a:t>
            </a:r>
            <a:r>
              <a:rPr lang="en-US" b="1" dirty="0">
                <a:solidFill>
                  <a:srgbClr val="800000"/>
                </a:solidFill>
              </a:rPr>
              <a:t>SAT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– don’t need to build the whole function</a:t>
            </a:r>
          </a:p>
        </p:txBody>
      </p:sp>
    </p:spTree>
    <p:extLst>
      <p:ext uri="{BB962C8B-B14F-4D97-AF65-F5344CB8AC3E}">
        <p14:creationId xmlns:p14="http://schemas.microsoft.com/office/powerpoint/2010/main" val="2934416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2593BF3-9E76-4A26-9A18-45BA4EC7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4" y="-18888"/>
            <a:ext cx="11196827" cy="663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0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Construction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25056"/>
            <a:r>
              <a:rPr lang="en-US" dirty="0"/>
              <a:t>Choose a variable ordering</a:t>
            </a:r>
          </a:p>
          <a:p>
            <a:pPr marL="625056"/>
            <a:r>
              <a:rPr lang="en-US" dirty="0"/>
              <a:t>Construct recursively using the Shannon Decomposition Theorem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67814E-C754-43EB-893A-EE53DC6BE00B}"/>
                  </a:ext>
                </a:extLst>
              </p14:cNvPr>
              <p14:cNvContentPartPr/>
              <p14:nvPr/>
            </p14:nvContentPartPr>
            <p14:xfrm>
              <a:off x="2875680" y="2617200"/>
              <a:ext cx="7635960" cy="39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67814E-C754-43EB-893A-EE53DC6BE0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6320" y="2607840"/>
                <a:ext cx="7654680" cy="41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84" y="1883048"/>
            <a:ext cx="4098727" cy="30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Construction: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70364"/>
            <a:r>
              <a:rPr lang="en-US" dirty="0"/>
              <a:t>f = </a:t>
            </a:r>
            <a:r>
              <a:rPr lang="en-US" dirty="0" err="1"/>
              <a:t>abc</a:t>
            </a:r>
            <a:r>
              <a:rPr lang="en-US" dirty="0"/>
              <a:t> + b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d + c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d</a:t>
            </a:r>
          </a:p>
          <a:p>
            <a:pPr marL="570364"/>
            <a:r>
              <a:rPr lang="en-US" dirty="0"/>
              <a:t>b &lt; c &lt; d &lt; a</a:t>
            </a:r>
          </a:p>
          <a:p>
            <a:pPr marL="570364"/>
            <a:r>
              <a:rPr lang="en-US" dirty="0"/>
              <a:t>f</a:t>
            </a:r>
            <a:r>
              <a:rPr lang="en-US" baseline="-6000" dirty="0"/>
              <a:t>b</a:t>
            </a:r>
            <a:r>
              <a:rPr lang="en-US" dirty="0"/>
              <a:t> = ac + c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d</a:t>
            </a:r>
          </a:p>
          <a:p>
            <a:pPr marL="570364"/>
            <a:r>
              <a:rPr lang="en-US" dirty="0"/>
              <a:t>f</a:t>
            </a:r>
            <a:r>
              <a:rPr lang="en-US" baseline="-6000" dirty="0"/>
              <a:t>b</a:t>
            </a:r>
            <a:r>
              <a:rPr lang="ja-JP" altLang="en-US" baseline="-6000" dirty="0">
                <a:latin typeface="Arial"/>
              </a:rPr>
              <a:t>’</a:t>
            </a:r>
            <a:r>
              <a:rPr lang="en-US" dirty="0"/>
              <a:t> = d + c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d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01AC38-BD4C-4E55-8A11-048F9274F8BE}"/>
                  </a:ext>
                </a:extLst>
              </p14:cNvPr>
              <p14:cNvContentPartPr/>
              <p14:nvPr/>
            </p14:nvContentPartPr>
            <p14:xfrm>
              <a:off x="505440" y="625320"/>
              <a:ext cx="9575280" cy="579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01AC38-BD4C-4E55-8A11-048F9274F8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080" y="615960"/>
                <a:ext cx="9594000" cy="58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B0E3E7-4DF6-4DF2-AB05-506B6F00D5ED}"/>
                  </a:ext>
                </a:extLst>
              </p14:cNvPr>
              <p14:cNvContentPartPr/>
              <p14:nvPr/>
            </p14:nvContentPartPr>
            <p14:xfrm>
              <a:off x="6820920" y="2023200"/>
              <a:ext cx="3831840" cy="269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B0E3E7-4DF6-4DF2-AB05-506B6F00D5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1560" y="2013840"/>
                <a:ext cx="3850560" cy="27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065011-72E9-4C8D-83D1-85DBD895AB6A}"/>
                  </a:ext>
                </a:extLst>
              </p14:cNvPr>
              <p14:cNvContentPartPr/>
              <p14:nvPr/>
            </p14:nvContentPartPr>
            <p14:xfrm>
              <a:off x="642600" y="2034720"/>
              <a:ext cx="4051080" cy="99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065011-72E9-4C8D-83D1-85DBD895AB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240" y="2025360"/>
                <a:ext cx="4069800" cy="101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F779-D8EC-4CAF-A1D8-0C7D2475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ED88-622C-4E15-BB2F-3918C16E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D3B6FD-5851-4858-8D0D-54F212A1BD00}"/>
                  </a:ext>
                </a:extLst>
              </p14:cNvPr>
              <p14:cNvContentPartPr/>
              <p14:nvPr/>
            </p14:nvContentPartPr>
            <p14:xfrm>
              <a:off x="0" y="349560"/>
              <a:ext cx="8364600" cy="586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D3B6FD-5851-4858-8D0D-54F212A1BD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340200"/>
                <a:ext cx="8383320" cy="58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25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59E3-7339-4A88-9C9F-8A04CAD8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38F2E-96E7-44C7-BF4C-2098C73FF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A90762-FDEE-445E-9D9D-61899DA4054D}"/>
                  </a:ext>
                </a:extLst>
              </p14:cNvPr>
              <p14:cNvContentPartPr/>
              <p14:nvPr/>
            </p14:nvContentPartPr>
            <p14:xfrm>
              <a:off x="215640" y="582480"/>
              <a:ext cx="9598680" cy="6023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A90762-FDEE-445E-9D9D-61899DA405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280" y="573120"/>
                <a:ext cx="9617400" cy="60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08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Construction: Example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Child nodes are cofactors of parent nodes with respect to variable ordering</a:t>
            </a:r>
          </a:p>
          <a:p>
            <a:pPr marL="625056"/>
            <a:r>
              <a:rPr lang="en-US"/>
              <a:t>(f</a:t>
            </a:r>
            <a:r>
              <a:rPr lang="en-US" baseline="-6000"/>
              <a:t>b</a:t>
            </a:r>
            <a:r>
              <a:rPr lang="en-US"/>
              <a:t>)</a:t>
            </a:r>
            <a:r>
              <a:rPr lang="en-US" baseline="-6000"/>
              <a:t>c</a:t>
            </a:r>
            <a:r>
              <a:rPr lang="en-US"/>
              <a:t> = f</a:t>
            </a:r>
            <a:r>
              <a:rPr lang="en-US" baseline="-6000"/>
              <a:t>bc</a:t>
            </a:r>
            <a:r>
              <a:rPr lang="en-US"/>
              <a:t> = a</a:t>
            </a:r>
          </a:p>
          <a:p>
            <a:pPr marL="625056"/>
            <a:r>
              <a:rPr lang="en-US"/>
              <a:t>f</a:t>
            </a:r>
            <a:r>
              <a:rPr lang="en-US" baseline="-6000"/>
              <a:t>b</a:t>
            </a:r>
            <a:r>
              <a:rPr lang="ja-JP" altLang="en-US" baseline="-6000">
                <a:latin typeface="Arial"/>
              </a:rPr>
              <a:t>’</a:t>
            </a:r>
            <a:r>
              <a:rPr lang="en-US" baseline="-6000"/>
              <a:t>c</a:t>
            </a:r>
            <a:r>
              <a:rPr lang="en-US"/>
              <a:t> = d</a:t>
            </a:r>
            <a:endParaRPr lang="en-US" baseline="-6000"/>
          </a:p>
          <a:p>
            <a:pPr marL="625056"/>
            <a:r>
              <a:rPr lang="en-US"/>
              <a:t>f</a:t>
            </a:r>
            <a:r>
              <a:rPr lang="en-US" baseline="-6000"/>
              <a:t>bc</a:t>
            </a:r>
            <a:r>
              <a:rPr lang="ja-JP" altLang="en-US" baseline="-6000">
                <a:latin typeface="Arial"/>
              </a:rPr>
              <a:t>’</a:t>
            </a:r>
            <a:r>
              <a:rPr lang="en-US"/>
              <a:t> = d</a:t>
            </a:r>
          </a:p>
          <a:p>
            <a:pPr marL="625056"/>
            <a:r>
              <a:rPr lang="en-US"/>
              <a:t>f</a:t>
            </a:r>
            <a:r>
              <a:rPr lang="en-US" baseline="-6000"/>
              <a:t>b</a:t>
            </a:r>
            <a:r>
              <a:rPr lang="ja-JP" altLang="en-US" baseline="-6000">
                <a:latin typeface="Arial"/>
              </a:rPr>
              <a:t>’</a:t>
            </a:r>
            <a:r>
              <a:rPr lang="en-US" baseline="-6000"/>
              <a:t>c</a:t>
            </a:r>
            <a:r>
              <a:rPr lang="ja-JP" altLang="en-US" baseline="-6000">
                <a:latin typeface="Arial"/>
              </a:rPr>
              <a:t>’</a:t>
            </a:r>
            <a:r>
              <a:rPr lang="en-US"/>
              <a:t> = 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BDA96C-5584-4DDC-BD89-309614632B8E}"/>
                  </a:ext>
                </a:extLst>
              </p14:cNvPr>
              <p14:cNvContentPartPr/>
              <p14:nvPr/>
            </p14:nvContentPartPr>
            <p14:xfrm>
              <a:off x="1214640" y="3149280"/>
              <a:ext cx="5939640" cy="228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BDA96C-5584-4DDC-BD89-309614632B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5280" y="3139920"/>
                <a:ext cx="5958360" cy="230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1639</Words>
  <Application>Microsoft Office PowerPoint</Application>
  <PresentationFormat>Widescreen</PresentationFormat>
  <Paragraphs>350</Paragraphs>
  <Slides>47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Georgia</vt:lpstr>
      <vt:lpstr>HelveticaNeueLT Std</vt:lpstr>
      <vt:lpstr>Times New Roman</vt:lpstr>
      <vt:lpstr>Wingdings 3</vt:lpstr>
      <vt:lpstr>Office Theme</vt:lpstr>
      <vt:lpstr>ECE 519</vt:lpstr>
      <vt:lpstr>Equivalence checking using BDDs</vt:lpstr>
      <vt:lpstr>Background: BDDs</vt:lpstr>
      <vt:lpstr>BDDs: Motivation</vt:lpstr>
      <vt:lpstr>Construction</vt:lpstr>
      <vt:lpstr>Construction: Example</vt:lpstr>
      <vt:lpstr>PowerPoint Presentation</vt:lpstr>
      <vt:lpstr>PowerPoint Presentation</vt:lpstr>
      <vt:lpstr>Construction: Example</vt:lpstr>
      <vt:lpstr>PowerPoint Presentation</vt:lpstr>
      <vt:lpstr>PowerPoint Presentation</vt:lpstr>
      <vt:lpstr>Reductions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Reductions</vt:lpstr>
      <vt:lpstr>Binary Decision Diagrams for Truth Tables</vt:lpstr>
      <vt:lpstr>Ordering</vt:lpstr>
      <vt:lpstr>Binary Decision Diagrams</vt:lpstr>
      <vt:lpstr>Binary Decision Diagrams</vt:lpstr>
      <vt:lpstr>Ordering BDD Variables</vt:lpstr>
      <vt:lpstr>Binary Decision Diagrams</vt:lpstr>
      <vt:lpstr>Binary Decision Diagrams</vt:lpstr>
      <vt:lpstr>Common Functions</vt:lpstr>
      <vt:lpstr>BDDs Sharing:  Consider a 4bit Adder</vt:lpstr>
      <vt:lpstr>BDD Sharing:  Multi-rooted Graph</vt:lpstr>
      <vt:lpstr>Sharing:  Multi-rooted BDD Graphs</vt:lpstr>
      <vt:lpstr>BDDs:  Seem Too Good To Be True?!</vt:lpstr>
      <vt:lpstr>Order Matters</vt:lpstr>
      <vt:lpstr>f = abc + b’d + c’d</vt:lpstr>
      <vt:lpstr>Order Matters</vt:lpstr>
      <vt:lpstr>PowerPoint Presentation</vt:lpstr>
      <vt:lpstr>Combinational Equivalence Checking</vt:lpstr>
      <vt:lpstr>Boolean Satisfiability</vt:lpstr>
      <vt:lpstr>Variable Ordering: Consequences</vt:lpstr>
      <vt:lpstr>Variable Ordering:  Intuition</vt:lpstr>
      <vt:lpstr>Aside:  Variable Ordering</vt:lpstr>
      <vt:lpstr>BDD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519</dc:title>
  <dc:creator>Shobha Vasudevan</dc:creator>
  <cp:lastModifiedBy>Shobha Vasudevan</cp:lastModifiedBy>
  <cp:revision>13</cp:revision>
  <dcterms:created xsi:type="dcterms:W3CDTF">2021-02-02T00:48:15Z</dcterms:created>
  <dcterms:modified xsi:type="dcterms:W3CDTF">2021-02-07T08:10:35Z</dcterms:modified>
</cp:coreProperties>
</file>