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notesSlides/notesSlide2.xml" ContentType="application/vnd.openxmlformats-officedocument.presentationml.notesSlide+xml"/>
  <Override PartName="/ppt/ink/ink3.xml" ContentType="application/inkml+xml"/>
  <Override PartName="/ppt/notesSlides/notesSlide3.xml" ContentType="application/vnd.openxmlformats-officedocument.presentationml.notesSlide+xml"/>
  <Override PartName="/ppt/ink/ink4.xml" ContentType="application/inkml+xml"/>
  <Override PartName="/ppt/notesSlides/notesSlide4.xml" ContentType="application/vnd.openxmlformats-officedocument.presentationml.notesSlide+xml"/>
  <Override PartName="/ppt/ink/ink5.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6.xml" ContentType="application/inkml+xml"/>
  <Override PartName="/ppt/notesSlides/notesSlide10.xml" ContentType="application/vnd.openxmlformats-officedocument.presentationml.notesSlide+xml"/>
  <Override PartName="/ppt/ink/ink7.xml" ContentType="application/inkml+xml"/>
  <Override PartName="/ppt/notesSlides/notesSlide11.xml" ContentType="application/vnd.openxmlformats-officedocument.presentationml.notesSlide+xml"/>
  <Override PartName="/ppt/ink/ink8.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9.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0.xml" ContentType="application/inkml+xml"/>
  <Override PartName="/ppt/notesSlides/notesSlide17.xml" ContentType="application/vnd.openxmlformats-officedocument.presentationml.notesSlide+xml"/>
  <Override PartName="/ppt/ink/ink11.xml" ContentType="application/inkml+xml"/>
  <Override PartName="/ppt/notesSlides/notesSlide18.xml" ContentType="application/vnd.openxmlformats-officedocument.presentationml.notesSlide+xml"/>
  <Override PartName="/ppt/ink/ink12.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3.xml" ContentType="application/inkml+xml"/>
  <Override PartName="/ppt/notesSlides/notesSlide21.xml" ContentType="application/vnd.openxmlformats-officedocument.presentationml.notesSlide+xml"/>
  <Override PartName="/ppt/ink/ink14.xml" ContentType="application/inkml+xml"/>
  <Override PartName="/ppt/notesSlides/notesSlide22.xml" ContentType="application/vnd.openxmlformats-officedocument.presentationml.notesSlide+xml"/>
  <Override PartName="/ppt/ink/ink15.xml" ContentType="application/inkml+xml"/>
  <Override PartName="/ppt/notesSlides/notesSlide23.xml" ContentType="application/vnd.openxmlformats-officedocument.presentationml.notesSlide+xml"/>
  <Override PartName="/ppt/ink/ink16.xml" ContentType="application/inkml+xml"/>
  <Override PartName="/ppt/notesSlides/notesSlide24.xml" ContentType="application/vnd.openxmlformats-officedocument.presentationml.notesSlide+xml"/>
  <Override PartName="/ppt/ink/ink17.xml" ContentType="application/inkml+xml"/>
  <Override PartName="/ppt/notesSlides/notesSlide25.xml" ContentType="application/vnd.openxmlformats-officedocument.presentationml.notesSlide+xml"/>
  <Override PartName="/ppt/ink/ink18.xml" ContentType="application/inkml+xml"/>
  <Override PartName="/ppt/notesSlides/notesSlide26.xml" ContentType="application/vnd.openxmlformats-officedocument.presentationml.notesSlide+xml"/>
  <Override PartName="/ppt/ink/ink19.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20.xml" ContentType="application/inkml+xml"/>
  <Override PartName="/ppt/notesSlides/notesSlide29.xml" ContentType="application/vnd.openxmlformats-officedocument.presentationml.notesSlide+xml"/>
  <Override PartName="/ppt/ink/ink21.xml" ContentType="application/inkml+xml"/>
  <Override PartName="/ppt/notesSlides/notesSlide30.xml" ContentType="application/vnd.openxmlformats-officedocument.presentationml.notesSlide+xml"/>
  <Override PartName="/ppt/ink/ink22.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23.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332" r:id="rId3"/>
    <p:sldId id="2285" r:id="rId4"/>
    <p:sldId id="2286" r:id="rId5"/>
    <p:sldId id="2287" r:id="rId6"/>
    <p:sldId id="2289" r:id="rId7"/>
    <p:sldId id="2290" r:id="rId8"/>
    <p:sldId id="2291" r:id="rId9"/>
    <p:sldId id="2276" r:id="rId10"/>
    <p:sldId id="2281" r:id="rId11"/>
    <p:sldId id="2275" r:id="rId12"/>
    <p:sldId id="2292" r:id="rId13"/>
    <p:sldId id="2293" r:id="rId14"/>
    <p:sldId id="2294" r:id="rId15"/>
    <p:sldId id="2216" r:id="rId16"/>
    <p:sldId id="2203" r:id="rId17"/>
    <p:sldId id="2218" r:id="rId18"/>
    <p:sldId id="2205" r:id="rId19"/>
    <p:sldId id="2206" r:id="rId20"/>
    <p:sldId id="2219" r:id="rId21"/>
    <p:sldId id="2208" r:id="rId22"/>
    <p:sldId id="2209" r:id="rId23"/>
    <p:sldId id="2210" r:id="rId24"/>
    <p:sldId id="2211" r:id="rId25"/>
    <p:sldId id="2212" r:id="rId26"/>
    <p:sldId id="2213" r:id="rId27"/>
    <p:sldId id="2214" r:id="rId28"/>
    <p:sldId id="2215" r:id="rId29"/>
    <p:sldId id="2220" r:id="rId30"/>
    <p:sldId id="2298" r:id="rId31"/>
    <p:sldId id="2299" r:id="rId32"/>
    <p:sldId id="2300" r:id="rId33"/>
    <p:sldId id="2301" r:id="rId34"/>
    <p:sldId id="2302" r:id="rId35"/>
    <p:sldId id="2303" r:id="rId36"/>
    <p:sldId id="2304" r:id="rId37"/>
    <p:sldId id="2305" r:id="rId38"/>
    <p:sldId id="2306" r:id="rId39"/>
    <p:sldId id="2307" r:id="rId40"/>
    <p:sldId id="2308" r:id="rId41"/>
    <p:sldId id="2309" r:id="rId42"/>
    <p:sldId id="2310" r:id="rId43"/>
    <p:sldId id="2311" r:id="rId44"/>
    <p:sldId id="2312" r:id="rId45"/>
    <p:sldId id="2313" r:id="rId46"/>
    <p:sldId id="2314" r:id="rId47"/>
    <p:sldId id="2315" r:id="rId48"/>
    <p:sldId id="2316" r:id="rId49"/>
    <p:sldId id="2317" r:id="rId50"/>
    <p:sldId id="2318" r:id="rId51"/>
    <p:sldId id="2319" r:id="rId52"/>
    <p:sldId id="2320" r:id="rId53"/>
    <p:sldId id="2321" r:id="rId54"/>
    <p:sldId id="2322" r:id="rId55"/>
    <p:sldId id="2323" r:id="rId56"/>
    <p:sldId id="2325" r:id="rId57"/>
    <p:sldId id="2326" r:id="rId58"/>
    <p:sldId id="2327" r:id="rId59"/>
    <p:sldId id="2328" r:id="rId60"/>
    <p:sldId id="2329" r:id="rId61"/>
    <p:sldId id="2330" r:id="rId62"/>
    <p:sldId id="2331"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2" autoAdjust="0"/>
    <p:restoredTop sz="94660"/>
  </p:normalViewPr>
  <p:slideViewPr>
    <p:cSldViewPr snapToGrid="0">
      <p:cViewPr varScale="1">
        <p:scale>
          <a:sx n="75" d="100"/>
          <a:sy n="75" d="100"/>
        </p:scale>
        <p:origin x="56"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ink/ink1.xml><?xml version="1.0" encoding="utf-8"?>
<inkml:ink xmlns:inkml="http://www.w3.org/2003/InkML">
  <inkml:definitions>
    <inkml:context xml:id="ctx0">
      <inkml:inkSource xml:id="inkSrc0">
        <inkml:traceFormat>
          <inkml:channel name="X" type="integer" max="3112" units="cm"/>
          <inkml:channel name="Y" type="integer" max="1766" units="cm"/>
          <inkml:channel name="T" type="integer" max="2.14748E9" units="dev"/>
        </inkml:traceFormat>
        <inkml:channelProperties>
          <inkml:channelProperty channel="X" name="resolution" value="100.71198" units="1/cm"/>
          <inkml:channelProperty channel="Y" name="resolution" value="101.26147" units="1/cm"/>
          <inkml:channelProperty channel="T" name="resolution" value="1" units="1/dev"/>
        </inkml:channelProperties>
      </inkml:inkSource>
      <inkml:timestamp xml:id="ts0" timeString="2021-04-08T16:20:40.74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2060"/>
    </inkml:brush>
    <inkml:brush xml:id="br2">
      <inkml:brushProperty name="width" value="0.05292" units="cm"/>
      <inkml:brushProperty name="height" value="0.05292" units="cm"/>
      <inkml:brushProperty name="color" value="#C00000"/>
    </inkml:brush>
  </inkml:definitions>
  <inkml:trace contextRef="#ctx0" brushRef="#br0">5692 3937 0,'-22'22'0,"0"-22"16,-54 75-1,21 12-15,1 10 16,11 21-16,10 12 15,22 21 1,11 0-16,22 0 16,10 22-16,23-22 15,-1 0-15,1-22 16,32 0 0,0-21-16,11-11 15,11-10-15,-1-12 16,12-21-1,0-22-15,0-21 16,-23-11-16,1-32 16,-11-33-16,22-32 15,11-43 1,0-33-16,-22-21 16,-22 0-16,-33 0 15,-10 0-15,-22 10 16,-11 22-1,-11-10-15,-11 10 16,-10 22-16,-1 0 16,-21 10-1,-12 22-15,-21 0 16,-11 22-16,-43 0 16,-55 10-16,-11 33 15,11 43 1,-21 32-16,10 22 15,33 22-15,0 21 16,21 11 0,44-22-16,11 11 15,22 22-15,44-11 16,21 0-16,32-22 16</inkml:trace>
  <inkml:trace contextRef="#ctx0" brushRef="#br0" timeOffset="548.76">7008 4304 0,'11'-11'0,"-11"0"16,0 1-16,22-12 15,54-43 1,109-53-16,44-1 16,54 22-16,0 32 15,10 33 1,1 43-16,0 21 15,11 44-15,0 21 16,-22 32-16,-1 1 16,-9 10-1,-56-11-15,12 11 16,-33-21-16,-44-22 16,-11-21-1,-10-12-15,-33-20 16,-11-23-16,-33-10 15</inkml:trace>
  <inkml:trace contextRef="#ctx0" brushRef="#br0" timeOffset="1032.28">10175 5275 0,'-11'0'0,"11"0"15,-11 0-15,11 0 16,0 0-16,0 0 15,22 21 1,44 33-16,75 22 16,66 32-1,54-11-15,-33 0 16,12 0-16,-33-32 16,-44-33-16,-32-32 15,-44-32 1,-33-11-16,-10-33 15,-12-64-15,-32-54 16,-32 0-16,-23-11 16,1 0-1,-1 10-15,1 34 16,10 20-16,12 23 16,10 42-16</inkml:trace>
  <inkml:trace contextRef="#ctx0" brushRef="#br0" timeOffset="1648.12">13386 5124 0,'-55'0'15,"44"0"-15,-21-11 16,-45 11 0,-53 0-16,-55 22 15,-33 32-15,-32 64 16,-22 87-16,22 65 15,-1 64 1,77-42-16,33 10 16,64 0-16,56 0 15,32 0 1,54-22-16,44-21 16,21-54-16,34-22 15,53 1-15,55-22 16,55-55-1,-23-74-15,1-55 16,0-53-16,-44-33 16,-54-54-1,-22-54-15,0-118 16,-76-44-16,-55 22 16,-43-21-16,-33 64 15,-21 22 1,-23 86-16,-21 43 15,-43 22-15,-88-11 16,-174 32-16,11 87 16,-10 64-1,86 0-15,33 12 16,98-23-16,54 12 16,55-12-16</inkml:trace>
  <inkml:trace contextRef="#ctx0" brushRef="#br0" timeOffset="2117.57">13952 8813 0,'0'22'15,"0"-22"1,0 10-16,-11 55 16,0 86-16,-22 65 15,-21 64-15,-33-10 16,0-11-1,-1-33-15,1-31 16,11-55-16,0-11 16,11-42-1,-1-23-15,12-10 16,21-21-16</inkml:trace>
  <inkml:trace contextRef="#ctx0" brushRef="#br0" timeOffset="2480.57">12939 9892 0,'-10'0'16,"-1"0"-16,0 0 15,0 21-15,0 44 16,11 97 0,-11 54-16,0 21 15,11 33-15,0-33 16,-11 22 0,11-76-16,11-43 15,11-42-15,0-45 16,0-31-16,32-11 15,33-33 1,11-32-16,-11-32 16,0 0-16,-11-11 15,-10 21 1</inkml:trace>
  <inkml:trace contextRef="#ctx0" brushRef="#br0" timeOffset="3729.65">11829 11650 0,'-54'32'0,"32"-32"16,-43 44-16,-44 53 15,-43 64-15,10 34 16,23 10 0,42 0-16,34-22 15,21 11-15,44 0 16,32-32 0,22-32-16,55-23 15,54-10-15,44-43 16,10-64-16,-10-44 15,-34-33 1,-10-42-16,-32-33 16,-1-86-16,-54-32 15,-54 31 1,-44 1-16,-33 43 16,-32 44-16,-33 31 15,-44 11-15,-162 1 16,-12 75-1,-65 64-15,109 33 16,0 22-16,76-12 16,55-10-16,43 0 15,21 0 1</inkml:trace>
  <inkml:trace contextRef="#ctx0" brushRef="#br0" timeOffset="4195.82">11753 12545 0,'-32'11'15,"21"-11"-15,-11 0 16,-43 11-16,-33 11 16,-44-1-1,-10 11-15,-44-10 16,-11-11-16,-65-33 15,0-32-15,-44-21 16,34-11 0,-34-22-16,22 11 15,-11-11-15,55 0 16,0-11 0,10 1-16,44 10 15,11-22-15,11 1 16,33-1-1,10 12-15,12-1 16,10 11-16</inkml:trace>
  <inkml:trace contextRef="#ctx0" brushRef="#br0" timeOffset="4647.51">6584 11165 0,'-11'32'15,"0"-32"-15,0 32 16,-21 55 0,-1 21-16,-10-1 15,10-31-15,11-22 16,0-22-16,1-21 16,10-11-1,-11-22-15,-22-75 16,12-97-16,32-22 15,32 44-15,34 32 16,10 43 0,98-11-16,87 32 15,-21 55-15,64 31 16,-43 12 0,12 32-16,-45-11 15,-32 0-15,-11-21 16</inkml:trace>
  <inkml:trace contextRef="#ctx0" brushRef="#br0" timeOffset="5211.45">7520 9352 0,'-65'-21'16,"54"10"-1,-44-11-15,-97-21 16,-77-11-16,-75 11 16,-1 76-16,-11 53 15,44 22 1,66 10-16,53 1 15,23 32-15,21 22 16,33 10-16,43 11 16,44-21-1,43-11-15,22-33 16,22-21-16,87 0 16,77-33-1,31-75-15,-10-54 16,-54-43-16,-1-54 15,-43-43-15,22-140 16,-76-11 0,-44-11-16,-55 54 15,-32 75-15,-32 44 16,-23 53-16,-21 55 16,-131-1-1,-130 87-15,43 64 16,22 23-16,44-1 15,54-11 1,43 0-16,55-21 16,10 32-16</inkml:trace>
  <inkml:trace contextRef="#ctx0" brushRef="#br0" timeOffset="5644.47">6595 8889 0,'-44'0'0,"33"0"16,-21 0-16,-23-11 16,-10-22-16,-11-21 15,11-32 1,-12-108-16,56-97 15,97-54-15,54 32 16,23 32-16,10 55 16,22 42-1,44 12-15,43 64 16,-44 86-16,-10 55 16,-33 53-16,-33 22 15,-32 32 1,-22 54-16,-55 22 15,-43-22-15,-54 0 16,-33-10 0,-33-12-16,-10-21 15,-34 0-15,-42 44 16,-1-23-16,11 1 16,22-22-1,43-43-15</inkml:trace>
  <inkml:trace contextRef="#ctx0" brushRef="#br0" timeOffset="5901.67">7226 8338 0,'0'-21'16,"0"10"0,0 0-16,0 0 15,11 1-15,11 10 16,10 10-16,-10 12 15,11 64 1,-22 87-16,-33 32 16,0-33-16,0-10 15,11-54 1,22-54-16,11-43 16,65-33-16,87-96 15,120-152 1,76-97-16</inkml:trace>
  <inkml:trace contextRef="#ctx0" brushRef="#br0" timeOffset="7276.32">5833 4477 0,'0'10'15,"0"-10"1,0 0-16,11 33 15,11 42-15,10 33 16,12 22-16,-11-33 16,-1-11-1,-10-21-15,0-22 16,-11-22-16,-1-10 16,23-22-16,32-53 15,55-55 1</inkml:trace>
  <inkml:trace contextRef="#ctx0" brushRef="#br0" timeOffset="8042.72">12471 6990 0,'-10'11'0,"-1"-11"15,0 0-15,0 21 16,0 33 0,-11 54-16,1 32 15,-1-10-15,11-11 16,11-55 0,11-21-16,0-43 15,76-43-15,65-75 16,55-109-16</inkml:trace>
  <inkml:trace contextRef="#ctx0" brushRef="#br0" timeOffset="8791.24">12036 12017 0,'-11'0'0,"11"0"16,-11 0-1,11 0-15,0 0 16,0 21-16,0 33 16,0 22-1,11 10-15,11 0 16,0 1-16,0-12 16,-1-21-16,12-32 15,21-22 1,12-33-16,43-64 15</inkml:trace>
  <inkml:trace contextRef="#ctx0" brushRef="#br0" timeOffset="9474.04">6029 9762 0,'-11'11'0,"0"-11"16,11 0-16,-11 22 16,0 21-16,11 22 15,0-1 1,0-21-16,11-10 15,11-22-15,32-22 16,66-65 0,22-53-16,43-76 15</inkml:trace>
  <inkml:trace contextRef="#ctx0" brushRef="#br0" timeOffset="11105.82">12384 7055 0,'-10'-22'15,"-1"11"-15,0 1 16,0-12-16,0-21 16,0-11-1,0 0-15,0 0 16,-10 0-16,-1 22 15,-11 10 1,-32 11-16,0 22 16,10 11-16,1 32 15,10 43-15,22 21 16,33-20 0,22-12-16,11-21 15,-1-12-15,11-9 16,12-12-16,-12-10 15,1-22 1,-23-11-16,-10-11 16,0-10-16,0-22 15,-12-32-15,-10-11 16,-10 21 0,-1 22-16,0 11 15,11 21-15,0 12 16,0 10-16,22 10 15,32 23 1,22 21-16,11 0 16,0 0-16,-11-22 15,-10-11-15</inkml:trace>
  <inkml:trace contextRef="#ctx0" brushRef="#br0" timeOffset="11655.43">13462 6871 0,'-11'-21'15,"0"10"1,0 0-16,0-21 16,0-22-16,0-43 15,1-11-15,-1 0 16,11 11-1,0 22-15,0 21 16,0 21-16,11 12 16,-1 10-16,12 11 15,33 11 1,21 32-16,22 32 16,11 12-16,-11-12 15</inkml:trace>
  <inkml:trace contextRef="#ctx0" brushRef="#br0" timeOffset="12089.57">14137 5793 0,'0'0'16,"0"0"-16,0 0 16,0 0-16,0 0 15,10 21 1,12 22-16,0 1 16,11 9-16,-12-9 15,1-12 1,-11-10-16,0-12 15,0-10-15,0 0 16,10-10-16,12-1 16,0 0-16,-1 11 15,-10 0 1,-11 11-16,-11 21 16,-44 54-16,-53 22 15,-23 11-15,-43 0 16,21-44-1,55-32-15</inkml:trace>
  <inkml:trace contextRef="#ctx0" brushRef="#br0" timeOffset="12887.25">11927 12265 0,'-21'0'0,"10"-11"15,0 0 1,0 1-16,-11-1 15,-10 0-15,-1 11 16,0 0 0,11 11-16,1 21 15,10 33-15,11 32 16,22 0-16,10-11 16,-10-32-1,0-21-15,0-23 16,-1-10-16,1-21 15,0-12-15,0-31 16,-12 10 0,-10 11-16,0 21 15,0 11-15,11 11 16,22 11-16,21 32 16,12 11-1,10 11-15</inkml:trace>
  <inkml:trace contextRef="#ctx0" brushRef="#br0" timeOffset="13420.89">12635 12599 0,'-11'11'16,"0"-11"0,0 0-16,0 0 15,0 0-15,-10 0 16,10 0-16,-11-11 16,11 1-1,-22-44-15,1-54 16,-12-43-16,22 10 15,12 34-15,10 31 16,10 22 0,1 22-16,0 21 15,33 11-15,43 32 16,22 33-16,-1 21 16,1 11-1,11 1-15</inkml:trace>
  <inkml:trace contextRef="#ctx0" brushRef="#br0" timeOffset="13903.38">13092 11704 0,'0'11'0,"0"-11"15,0 0-15,0 0 16,11 11-16,21 21 15,12 22-15,-1 11 16,-10-1 0,-11-21-16,-11-21 15,0-11-15,-11-11 16,10-11-16,1-11 16,11-21-1,11-11-15,-1 11 16,12 11-16,-1 21 15,1 22-15,-22 10 16,-1 33 0,-21 22-16,-21 10 15,-12-10-15,-21-22 16,-33-11-16,-44-22 16</inkml:trace>
  <inkml:trace contextRef="#ctx0" brushRef="#br0" timeOffset="14703.2">5474 10010 0,'-11'0'15,"11"0"-15,-11 0 16,11 0-16,0 33 15,11 42-15,11 33 16,10-11 0,12-10-16,0-23 15,-12-31-15,12-1 16,-1-21 0,-10-11-16,0-11 15,-12 0-15,1-10 16,0 10-16,0 0 15,10 22 1,23 10-16,-1 23 16,11 9-16,1 1 15,-1-10-15,-11-1 16,-10-22 0,-22-10-16,-1-11 15,-10-11-15,-11 1 16,0-44-16,0-44 15,-32-63 1,-12-12-16,1-21 16,10 32-16,0 22 15,12 43-15,10 32 16,11 33 0,0 10-16,11 11 15,10 22-15,45 32 16,10 22-16,11 11 15,-11 10 1,-11-21-16,1-1 16,-12-10-16</inkml:trace>
  <inkml:trace contextRef="#ctx0" brushRef="#br0" timeOffset="15068.35">6715 9471 0,'0'-11'0,"0"11"16,0-11-16,0 11 15,0 0-15,0 0 16,21 22 0,23 21-16,21 22 15,0 0-15,-10-1 16,-1 1-16,-21-22 15,-11-21 1,-1-11-16,-10-11 16,0-11-16,0-11 15,11-10-15,0 0 16,-1 10 15,1 22-15,-11 22-16,-11 31 15,-22-9-15,-10-23 16,-23-10 0</inkml:trace>
  <inkml:trace contextRef="#ctx0" brushRef="#br0" timeOffset="15568.59">6225 4951 0,'-22'-21'16,"11"10"-16,0-11 16,-21-10-16,-23-22 15,-10-11 1,-11 1-16,-11 31 15,11 33-15,21 33 16,1 31-16,-1 55 16,34 10-1,31-31-15,12-12 16,0-32-16,0-22 16,-1-10-1,34-12-15,-1-10 16,12-10-16,-12-1 15,0 11-15,1 0 16</inkml:trace>
  <inkml:trace contextRef="#ctx0" brushRef="#br0" timeOffset="15834.87">6268 4962 0,'0'-32'0,"0"21"15,0-21-15,0-55 16,0-53 0,0 11-16,0 21 15,0 21-15,11 23 16,0 31 0,11 12-16,32 21 15,12 32-15,-1 33 16,11 21-16,0 22 15</inkml:trace>
  <inkml:trace contextRef="#ctx0" brushRef="#br0" timeOffset="15938.93">6617 4552 0,'11'-11'16,"-11"1"-1,0-1-15,21-11 16,34-32-16</inkml:trace>
  <inkml:trace contextRef="#ctx0" brushRef="#br0" timeOffset="16283.88">7095 4110 0,'11'32'0,"-11"-32"15,0 22 1,22 32-16,11 43 15,-1 11-15,12-11 16,-11-11 0,-12-32-16,-10-11 15,-11-32-15,0-11 16,0-11-16,0-21 16,0-44-1,0 1-15,0 10 16,-11 11-16,0 22 15,1 10-15,10 11 16,0 1 0,0-1-16,0 0 15,0 0-15,0 11 16,0 0-16,0 0 16,0 0-1,0 0-15,0 22 16,0 21-16</inkml:trace>
  <inkml:trace contextRef="#ctx0" brushRef="#br0" timeOffset="17182.95">16367 8651 0,'0'22'0,"0"-22"16,0 21-16,11 76 16,33 98-16,32 31 15,11-10 1,0 10-16,-11-42 15,-32-22-15,-22-33 16</inkml:trace>
  <inkml:trace contextRef="#ctx0" brushRef="#br0" timeOffset="17433.98">16346 9698 0,'-44'-65'0,"22"43"16,-43-53-1,-44-119-15,0-33 16,33-21-16,44 43 15,42 54 1,56 22-16,21 42 16,65-10-16,55 43 15,-33 54-15,-43 22 16,-55 10 0,-33 1-16,-21 10 15,-33 11-15,-32-11 16,-44 11-16,-22 0 15,11-33 1</inkml:trace>
  <inkml:trace contextRef="#ctx0" brushRef="#br0" timeOffset="17578.75">17793 7961 0,'0'-11'0,"0"11"16,0 0-16,0 0 16,11 43-16</inkml:trace>
  <inkml:trace contextRef="#ctx0" brushRef="#br0" timeOffset="17706.61">18196 9169 0,'-11'-22'16,"0"12"-16,0-1 16,11 0-1</inkml:trace>
  <inkml:trace contextRef="#ctx0" brushRef="#br0" timeOffset="18116.77">19719 7303 0,'-43'-11'15,"21"11"-15,-43 11 16,-66 32-16,-10 54 15,-1 33 1,12 85-16,53 23 16,56-23-16,42-20 15,23-66-15,10-43 16,-10-53 0,21-33-16,33-76 15,44-129-15,-12-129 16,-75 86-16,-34 64 15,-10 76 1,-11 54-16,0 44 16,11 10-16,22 75 15,54 119 1,11 22-16,11-11 16</inkml:trace>
  <inkml:trace contextRef="#ctx0" brushRef="#br0" timeOffset="18449.43">20927 8295 0,'-11'-21'16,"0"10"-16,1-11 16,-1-42-16,0-55 15,-11-97 1,-11-75-16,-10-43 15,-12-12-15,12 44 16,10 76 0,22 64-16,11 65 15,11 43-15,0 32 16,33 12-16,21 42 16,33 54-1,43 65-15,12 22 16,-12 10-16,-10 1 15,-22-33-15</inkml:trace>
  <inkml:trace contextRef="#ctx0" brushRef="#br0" timeOffset="18933.12">22494 4919 0,'0'0'0,"0"0"15,0 0 1,0 11-16,22 43 16,33 97-16,32 75 15,32 44-15,1-33 16,-11 0-1,-11-21-15,-33-65 16,-11-43-16,-32-54 16,0-22-1,-22-21-15,0-22 16,-11-32-16,-11-108 16,11-86-16,22-11 15,33 32 1,32 65-16,11 54 15,33 21-15,10 44 16,-10 64-16,-22 55 16,11 64-1,-44 43-15,-54-21 16,-44-12-16,-43-20 16,-22-23-16,-54-10 15,-55-11 1,33-43-16</inkml:trace>
  <inkml:trace contextRef="#ctx0" brushRef="#br0" timeOffset="19592.79">13135 8026 0,'-21'-22'15,"10"11"-15</inkml:trace>
  <inkml:trace contextRef="#ctx0" brushRef="#br0" timeOffset="20670.11">24355 7022 0,'0'0'16,"-11"0"-16,1 0 15,-23 11-15</inkml:trace>
  <inkml:trace contextRef="#ctx0" brushRef="#br0" timeOffset="21079.57">20525 10927 0,'174'-140'16,"-98"65"-1,294-260-15,185-139 16,-76 31-16,21-21 16,-151 141-16</inkml:trace>
  <inkml:trace contextRef="#ctx0" brushRef="#br0" timeOffset="21514.01">13484 8177 0,'-11'-44'15,"11"34"-15</inkml:trace>
  <inkml:trace contextRef="#ctx0" brushRef="#br0" timeOffset="21795.89">13179 11531 0,'-33'-32'15,"22"21"-15</inkml:trace>
  <inkml:trace contextRef="#ctx0" brushRef="#br0" timeOffset="35122.99">13048 8802 0,'-11'0'0</inkml:trace>
  <inkml:trace contextRef="#ctx0" brushRef="#br0" timeOffset="40195.51">11884 4994 0,'-22'22'0,"0"-22"0,1 11 15,-12 32-15,0 11 16,11 21 0,1 12-16,21-1 15,0 0-15,11-10 16,10-1-16,12 1 15,0-11 1,10-1-16</inkml:trace>
  <inkml:trace contextRef="#ctx0" brushRef="#br0" timeOffset="42526.47">13538 8705 0,'-22'0'0,"11"0"16,0 0 0,11 0-16,0 0 15,22 33-15,43 42 16,77 98 0,32 53-16,0 65 15,11 33-15,-11 21 16,-10-10-16,10-12 15,11-53 1,21 0-16,23-44 16,54-10-16,22-44 15,-22-53 1,43-33-16,-32-32 16,32-43-16,-43-11 15,11-32-15,-22-11 16</inkml:trace>
  <inkml:trace contextRef="#ctx0" brushRef="#br0" timeOffset="42993.33">17314 11887 0,'-22'11'0,"12"-11"15,-1 0 1,0 0-16,0 0 15,11 11-15,0 0 16,22 10 0,32 22-16,66 22 15,65 0 1,11-22-16,10-11 16,1-10-16,-44-22 15,-21 0-15,-33-11 16,-33 0-16,-22-10 15,-21-1 1,-11-10-16,-11-33 16,-11-10-16,-22-22 31,-43-205-15</inkml:trace>
  <inkml:trace contextRef="#ctx0" brushRef="#br0" timeOffset="43675.68">17369 11887 0,'-11'11'0,"11"-11"16,0 0-1,0 0-15,22 0 16,75 22-16,121 10 15,54 0-15,-11 12 16,-54-1 0,-44 0-16,-54 11 15,-54-11-15,-23 11 16,-32 43 0,-65 43-16,-77 22 15,-10-22-15,-22 1 16,43-34-1,33-10-15</inkml:trace>
  <inkml:trace contextRef="#ctx0" brushRef="#br0" timeOffset="44158.89">19045 11273 0,'-55'-22'0,"44"11"16,-32 0-16,-55 22 15,-44 43 1,-43 65-16,11 53 16,11 109-16,65-22 15,54 21 1,66-21-16,44-32 15,53 10-15,23-43 16,64-21-16,88-12 16,55-74-1,-23-87-15,11-76 16,-65-64-16,-32-43 16,-22-65-16,-1-108 15,-86-54 1,-88 32-16,-75-43 15,-77 44-15,-54 75 16,-44 64 0,-76 34-16,-98 96 15,22 129-15,-66 163 16,121 21-16,64 10 16,55 1-1,66 11-15</inkml:trace>
  <inkml:trace contextRef="#ctx0" brushRef="#br1" timeOffset="51451.53">5147 5868 0,'11'-32'0,"-11"21"15,11-21-15,44-87 16,86-129 0,33-65-16,11-21 15,0-1-15,-11 22 16,0 11-16,1 22 16,-12 43-1,-33 32-15,-10 32 16,-11 33-16,-22 43 15,-22 32-15,-21 22 16,-11 21-16</inkml:trace>
  <inkml:trace contextRef="#ctx0" brushRef="#br1" timeOffset="51836.43">6225 5469 0,'-11'22'0,"0"-22"16,0 0-16,0 0 15,0 0-15,1-11 16,-1-11 0,11-75-16,32-75 15,44-98-15,22 0 16,22-43-16,-11 11 16,-11 11-1,-11 21-15,0 33 16,0 21-16,0 44 15,-22 32 1,-21 53-16,-11 23 16,-12 20-16</inkml:trace>
  <inkml:trace contextRef="#ctx0" brushRef="#br1" timeOffset="52668.72">5713 10895 0,'22'-65'0,"-22"44"16,44-87-16,54-140 16,43-108-16,-21 21 15,10-21 1,-10 54-16,0 0 16,-22 65-16,-22 54 15,-22 42-15,-10 66 16,-22 32-1</inkml:trace>
  <inkml:trace contextRef="#ctx0" brushRef="#br1" timeOffset="52949.56">5975 11262 0,'-22'0'16,"22"0"-16,0-11 16,0 0-16,11-43 15,32-86 1,55-130-16,54-32 16,23-43-16,-12 11 15,0-12-15,-11 44 16,-10 0-1,-22 33-15,-22 64 16,0 43-16,-11 43 16</inkml:trace>
  <inkml:trace contextRef="#ctx0" brushRef="#br1" timeOffset="53549.93">12374 9050 0,'-11'0'15,"0"-10"1,0-1-16,0-11 15,11-75-15,44-151 16,32-86-16,54-55 16,23-21-1,21-43-15,-22 43 16,11 22 0,-10 11-16,-23 74 15,-10 23-15,-22 75 16,-22 65-16,-21 43 15,-34 54-15</inkml:trace>
  <inkml:trace contextRef="#ctx0" brushRef="#br1" timeOffset="53865.82">12450 8738 0,'0'0'0,"0"0"15,0-11-15,0-22 16,54-85-16,77-163 16,21-64-1,0-65-15,33-11 16,-10-32-16,-1 44 15,11 20 1,-22 55-16,-22 53 16,-21 66-16,-33 74 15,-22 55-15,-10 43 16</inkml:trace>
  <inkml:trace contextRef="#ctx0" brushRef="#br1" timeOffset="54431.62">11786 14261 0,'-22'-22'16,"11"11"-16,11-21 15,0-108-15,44-195 16,21-21 0,22-64-16,0 64 15,11-22-15,-11 76 16,-11-11-16,-10 76 16,-12 43-1,-10 43-15,-12 43 16,-10 43-16</inkml:trace>
  <inkml:trace contextRef="#ctx0" brushRef="#br1" timeOffset="54681.77">11764 14110 0,'-11'10'0,"11"-10"16,0-10-16,0-1 16,0-11-16,33-86 15,43-118 1,44-87-16,21-21 16,1-22-16,-12 21 15,1 22-15,-11 33 16,-12 32-1,-10 32-15,-21 43 16</inkml:trace>
  <inkml:trace contextRef="#ctx0" brushRef="#br1" timeOffset="54931.48">11906 13441 0,'0'-43'0,"0"21"16,21-86-16,88-194 15,76-140-15,33 0 16</inkml:trace>
  <inkml:trace contextRef="#ctx0" brushRef="#br1" timeOffset="68784.8">18957 10237 0,'11'-11'0,"-11"0"0,0 1 15,22-12-15,33-43 16,75-53 0,44-44-16,33-11 15,65-21-15,-32 0 16,86-33-16,-43 12 16,87-44-1,-44 21-15,55-42 16,22 10-16,-66 11 15,66-21 1,-98 43-16,43-11 16,-76 43-16,11-11 15,-65 43-15,-33 33 16,-22 11 0,-33 31-16,-42 34 15,-34 21-15,-32 10 16,-11 22-1</inkml:trace>
  <inkml:trace contextRef="#ctx0" brushRef="#br1" timeOffset="69401.07">17739 10873 0,'-33'0'16,"22"-10"-16,0 10 15,0-11-15,0 0 16,1 0-16,10 0 16,43-32-1,77-43-15,97-43 16,45-33-16,31-11 15,12-10-15,43-33 16,-21 11 0,21-11-16,-21-10 15,43-12-15,-22 12 16,33-11 0,21-1-16,-21 12 15,0-1 1,33-21-16,-77 43 0,11-11 15,-10 1 1,-44 21-16,-22 10 16,-11 1-16,-54 21 15,-1 11 1,-32 22-16,-43 31 16,-44 23-16,-32 21 15,-12 22-15,-21 10 16</inkml:trace>
  <inkml:trace contextRef="#ctx0" brushRef="#br1" timeOffset="69900.6">18500 10809 0,'-21'-11'0,"10"0"16,0 0 0,11 1-16,0-12 15,43-32-15,110-86 16,86-65 0,109-54-16,1 11 15,53-22-15,12 0 16,-33 1-16,54-33 15,0 21 1,-32 1-16,32-1 16,-21 12-16,-11 10 15,-33 43-15,0-10 16,-77 42 0,1 1-16,-54 21 15,-34 22-15,-31 32 16</inkml:trace>
  <inkml:trace contextRef="#ctx0" brushRef="#br1" timeOffset="72514.63">16487 8511 0,'-11'0'0,"0"0"0,11 0 16,0 0-16,0 11 16,22 43-16,43 75 15,33 55 1,11 53-16,11 43 15,-22 1-15,0-1 16,-11-21 0,-11-54-16,-11-43 15,-21-33-15,-22-53 16,-11-22-16,-1-33 16,-10-21-1</inkml:trace>
  <inkml:trace contextRef="#ctx0" brushRef="#br1" timeOffset="72901.82">15323 9525 0,'-44'-43'16,"33"32"-16,-10-32 15,-34-65 1,1-86-16,32-97 16,55-11-16,86-54 15,66 10 1,44 12-16,32 43 16,65 0-16,1 64 15,-33 98-15,0 64 16,-88 86-1,-53 76-15,-34 76 16,-42 194-16,-143 43 16,-108 0-1,-54 21-15,10-96 16,-10-44-16,10-32 16,55-87-16,32-42 15,44-44 1,33-32-16</inkml:trace>
  <inkml:trace contextRef="#ctx0" brushRef="#br1" timeOffset="84750.16">8042 5102 0,'0'0'0</inkml:trace>
  <inkml:trace contextRef="#ctx0" brushRef="#br1" timeOffset="113500.71">18109 11855 0,'21'0'0,"-21"0"0,11-11 16,44 0-16</inkml:trace>
  <inkml:trace contextRef="#ctx0" brushRef="#br1" timeOffset="113854.83">20220 10949 0,'-11'0'15,"0"-11"-15,0 0 16</inkml:trace>
  <inkml:trace contextRef="#ctx0" brushRef="#br1" timeOffset="114106.71">18762 3883 0,'-33'-32'15,"22"21"-15,0 0 16,0-10-16</inkml:trace>
  <inkml:trace contextRef="#ctx0" brushRef="#br1" timeOffset="114324.04">23757 4563 0,'0'-11'0,"0"0"16,0 11 0,11 11-16</inkml:trace>
  <inkml:trace contextRef="#ctx0" brushRef="#br1" timeOffset="114487.92">26205 8921 0,'0'0'16</inkml:trace>
  <inkml:trace contextRef="#ctx0" brushRef="#br1" timeOffset="114668.72">25389 15177 0,'-22'-10'0,"22"10"15,0 0-15</inkml:trace>
  <inkml:trace contextRef="#ctx0" brushRef="#br0" timeOffset="147944.51">19132 13689 0,'-22'-11'16,"11"0"-16,0 11 15,-22 0-15,-32 0 16,-11 0 0,-33 11-16,-43 32 15,-55 33-15,-32 42 16,-55 55-16,11 21 16,-11-11-1,55-10-15,32-33 16,11 1-16,44-44 15,43-22 1,43-32-16</inkml:trace>
  <inkml:trace contextRef="#ctx0" brushRef="#br0" timeOffset="148393.63">16313 14153 0,'-22'-22'0,"11"11"16,0 1-16,1-1 15,-1 11 1,-11 32-16,-11 87 15,12 96-15,42 44 16,34-54-16,32-32 16,32-54-1,56-12-15,-1-63 16,0-55-16,11-43 16,-22-32-1,22-12-15</inkml:trace>
  <inkml:trace contextRef="#ctx0" brushRef="#br0" timeOffset="148944.43">15899 15900 0,'-21'33'16,"10"-33"-1,-11 43-15,0 54 16,1 86-16,21 22 16,32-22-16,44-21 15,22-32 1,33-12-16,76-10 16,10-75-16,-21-55 15,11-53-15,-22-44 16,-33-43-1,1-75-15,-44-44 16,-55 33-16,-43 0 16,-44 11-1,-32 32-15,-44 43 16,-32 33-16,-77 10 16,-21 76-16,32 64 15,33 55 1,21 32-16,-10 64 15,22 44-15,43 21 16,65-10 0</inkml:trace>
  <inkml:trace contextRef="#ctx0" brushRef="#br0" timeOffset="149677.6">17499 16353 0,'-11'0'16,"0"0"-1,1 0-15,-1-11 16,0 1-16,0-1 16,0-11-16,11-10 15,11-11 1,11-11-16,10 0 15,1 0-15,11 11 16</inkml:trace>
  <inkml:trace contextRef="#ctx0" brushRef="#br0" timeOffset="150524.41">17521 16720 0,'0'0'0,"0"0"16,0-11-16,44-10 15,97-44 1,142-65-16,22 1 15,76-22-15,-1-22 16,1 12 0,22 10-16,-98 0 15,21-22-15,-65 22 16,-54 11-16,-22-1 16,-33 12-16,-43 32 15,-43 21 1,-34 23-16,-10 9 15,-22 12-15,-22 10 16,-76 1 0,-43 10-16,-12 22 15,23 10-15,32-10 16,33 0-16,21 0 16,33-11-16,11 0 15,22 0 1,109 0-16,86 11 15,12-1 1,-12 23-16,-42 10 16,-56 0-16,-43 0 15,-32 11-15,-22 11 16,-55 21-16,-43 0 16,-33 1-1,-21-1-15,32-21 16</inkml:trace>
  <inkml:trace contextRef="#ctx0" brushRef="#br0" timeOffset="151023.82">22571 13311 0,'-33'-11'0,"22"11"16,-43 0 0,-44 11-16,-33 22 15,0 31-15,12 23 16,-1 64 0,22 43-16,55 43 15,64 22-15,34 0 16,32 0-16,43-43 15,45-1 1,31-21-16,99 1 16,-22-87-16,43-76 15,-64-86-15,21-76 16,-66-53-16,23-108 16,-23-87-1,-64 33-15,-66 0 16,-55 11-16,-53 42 15,-66 12-15,-55 53 16,-86 44 0,-219 21-16,99 151 15,-33 76-15,98 32 16,55 43-16,32 33 16,0 43-1,44 53-15,65-53 16</inkml:trace>
  <inkml:trace contextRef="#ctx0" brushRef="#br0" timeOffset="151457.41">23147 13225 0,'-43'-22'16,"32"12"-16,-22-12 16,-43-32-16,-22-43 15,-32-76-15,10-64 16,44-108 0,76-76-16,87-53 15,87-1-15,54 65 16,34 65-16,-45 118 15,55 12 1,-43 96-16,-12 65 16,-10 65-16,-33 43 15,-43 32-15,-22 87 16,-33 129 0,-76 97-16,-87-22 15,-44 55-15,1-33 16,-1-32-1,11-76-15,12-54 16,21-86-16,10-64 16,1-44-16</inkml:trace>
  <inkml:trace contextRef="#ctx0" brushRef="#br0" timeOffset="151690.54">23485 12103 0,'0'0'0,"0"0"16,-11 0-16,0 0 15,11 0 1,0 22-16,0 21 16,22 22-16,10-1 15,12 12-15,10-22 16,55 0 0,43-33-16,12-64 15,21-65-15,54-97 16,33-86-1,76-87-15</inkml:trace>
  <inkml:trace contextRef="#ctx0" brushRef="#br0" timeOffset="154269.72">19534 12632 0,'-11'-11'16,"11"0"-1,0 0-15,-10 1 16</inkml:trace>
  <inkml:trace contextRef="#ctx0" brushRef="#br0" timeOffset="155086.69">19741 12481 0,'-11'-11'0,"0"0"16,0 0 0,1 1-16,-1-1 15,-22-11-15,-21-10 16,-23-11-16,1 10 16,11 22-1,11 22-15,10 11 16,0 21-16,12 43 15,10 44 1,22-22-16,11-11 16,11-22-16,10-21 15,1-21 1,0-12-16,10-21 16,1-11-16,-12-21 15,1 0-15,-11-1 16,0 1-1,10 10-15,12 22 16,10 22-16,33 32 16,44 43-16</inkml:trace>
  <inkml:trace contextRef="#ctx0" brushRef="#br0" timeOffset="156036.39">16585 16839 0,'-43'0'16,"32"-11"-16,0 0 15,-22 0-15,0-10 16,-10-12-16,-1-21 15,1-10 1,10 10-16,1 21 16,10 1-16,11 21 15,0 0-15,0 1 16,0-1 0,11 0-16,0 0 15,11 1-15,11-12 16,11 0-1,21-10-15,11-11 16,33 0-16,0-11 16,-11 0-16,-21 11 15,-23 0 1,-10 10-16,-11 1 16,-1-22-16,1 0 15,-11 0 1,-11 0-16,0 11 15,-11 0-15,-11 10 16,1 12-16,-1 10 16,-22 0-1,-10 11-15,-1 11 16,12 11-16,10-1 16,1 1-1,10 32-15,22 10 16,22 23-16,10-23 15,12-10-15,-1-21 16,1-12 0,-1-21-16,-10-10 15,0-12-15,-12 0 16,-10 1 0,0-1-16,0 11 15,0 11-15,0 11 16,21 11-16</inkml:trace>
  <inkml:trace contextRef="#ctx0" brushRef="#br0" timeOffset="156838.26">23811 14250 0,'-33'-22'16,"23"11"-16,-1 1 16,-11-1-1,-11-11-15,-21-21 16,-22-11-16,0-11 15,-1 11 1,12 22-16,22 11 16,-1 10-16,11 11 15,12 0 1,10 11-16,0 10 16,11 1-16,11-12 15,32 1-15,23-11 16,21-11-1,0-10-15,0 10 16,0 22-16,11 10 16,43 33-16,-10 33 15</inkml:trace>
  <inkml:trace contextRef="#ctx0" brushRef="#br1" timeOffset="159376.76">6257 4552 0,'0'-21'0,"0"10"16,0 0-16</inkml:trace>
  <inkml:trace contextRef="#ctx0" brushRef="#br1" timeOffset="159792.16">6747 10981 0,'0'-11'15,"0"11"-15</inkml:trace>
  <inkml:trace contextRef="#ctx0" brushRef="#br1" timeOffset="160173.56">12831 12599 0,'-22'-10'16,"11"-1"-16,0 0 15,0-11 1</inkml:trace>
  <inkml:trace contextRef="#ctx0" brushRef="#br1" timeOffset="160473.6">13484 6828 0,'-11'-21'16,"0"10"-1,11 0-15,0 0 16</inkml:trace>
  <inkml:trace contextRef="#ctx0" brushRef="#br1" timeOffset="197330.46">1349 6591 0,'-43'-22'0,"32"12"16,-22-1-1,-32 11-15,-44 11 16,-32 32-16,-12 43 16,23 22-16,-23 75 15,45 22-15,53 11 16,23-11-1,32-33-15,32-10 16,12-32-16,43-22 16,-11-33-1,33-10-15,11-33 16,-23-32-16,-9-32 16,-1-22-1,0-22-15,-11-10 16,0-22-16,-22-10 15,-10 20-15,-33 1 16,0 33 0,-11 21-16,0 21 15,0 11-15,0 0 16,0 11-16,0 22 16,0 21-1,0 0-15,0 0 16,0 1-16,11-12 15,-11-11 1,0-10-16,0-11 16,11 0-16,-1 0 15,1-11-15,0 1 16,0 10 0,0 0-16,0 0 15,0 0-15,0 10 16,10 1-16,1 11 15,0-1 1,21 1-16,23-22 16</inkml:trace>
  <inkml:trace contextRef="#ctx0" brushRef="#br1" timeOffset="197646.98">2187 7109 0,'0'0'0,"-10"0"16,-1 0-16,0 0 16,-11 10-16,-11 23 15,12 32 1,10 21-16,22 0 16,32 0-16,22-21 15,44 11 1,0-22-16,-22-22 15,-22 0-15,-21-21 16,-22 0 0,-22-11-16,-11 11 15,-22 10-15,-43 12 16,-22-1-16,0-10 16,22-1-1,22-21-15</inkml:trace>
  <inkml:trace contextRef="#ctx0" brushRef="#br1" timeOffset="197931.41">2612 7465 0,'32'-33'16,"-32"23"-16,11-12 15,22-10-15,21-33 16,33-21 0,-10-1-16,-12-10 15,-22 22-15,-32 10 16,-22 33-16,-10 21 15,-23 11 1,-21 43-16,0 32 16,-12 44-16,34 11 15,21-23 1,33 1-16,11-32 16,21-22-16,44-11 15,44-43-15,21-54 16,44-54-1,-22-21-15,-10-12 16</inkml:trace>
  <inkml:trace contextRef="#ctx0" brushRef="#br1" timeOffset="198829.43">1709 10949 0,'-11'0'0,"11"0"15,-22 0 1,11 0-16,0-11 16,0 0-16,-10 1 15,-12-12 1,-11-32-16,-10-54 15,0-64-15,10-55 16,11 11 0,33 54-16,11 44 15,22 42-15,0 22 16,10 22-16,33 21 16,22 44-1,11 31-15,-11 23 16,-11-1-16,-11 11 15,0 22 1,-21-1-16,-12-21 16,-21-10-16</inkml:trace>
  <inkml:trace contextRef="#ctx0" brushRef="#br1" timeOffset="198978.69">1807 10658 0,'-22'0'16,"11"-11"-16,0 11 15,0-11 1,0 0-16,0 0 16,11 1-16,11-12 15,33-32-15,43-43 16</inkml:trace>
  <inkml:trace contextRef="#ctx0" brushRef="#br1" timeOffset="199152.9">2547 9557 0,'0'0'0,"0"0"16,0 0-16,0 0 16,10 11-16,23 32 15,11 22 1,10 0-16</inkml:trace>
  <inkml:trace contextRef="#ctx0" brushRef="#br1" timeOffset="199435.66">2362 9676 0,'0'-11'16,"0"0"-16,0 1 15,0-1-15,21-11 16,45-10 0,53 0-16,66 10 15,-11 22-15,-43 32 16,-33 12-16,-33 20 16,-21 44-1,-33 22-15,-44-1 16,-21-43-16,-12-10 15,-10-22 1,0-22-16</inkml:trace>
  <inkml:trace contextRef="#ctx0" brushRef="#br1" timeOffset="199613.59">3559 9385 0,'21'11'16,"-21"-11"-16,0 0 16,11 21-16,22 22 15,10 11 1,1 11-16,-1-11 16</inkml:trace>
  <inkml:trace contextRef="#ctx0" brushRef="#br1" timeOffset="199895.4">3210 9374 0,'0'-11'16,"-11"0"-1,11 1-15,0-1 16,0-11-16,33-21 16,87-32-16,32 10 15,1 22 1,-23 21-16,-21 22 15,-44 22-15,-32 21 16,-11 32 0,-33 44-16,-33 0 15,-10-1-15,-11-21 16,-1 1-16,12-12 16</inkml:trace>
  <inkml:trace contextRef="#ctx0" brushRef="#br1" timeOffset="200122.76">4603 8597 0,'0'0'0,"0"0"16,0 0-16</inkml:trace>
  <inkml:trace contextRef="#ctx0" brushRef="#br1" timeOffset="200245.53">5017 8921 0,'11'11'16</inkml:trace>
  <inkml:trace contextRef="#ctx0" brushRef="#br1" timeOffset="200976.71">2601 12481 0,'-11'-22'15,"0"11"1,0 1-16,0-12 16,-10-10-16,-1-1 15,-11 12-15,-21 10 16,-22 43-1,-1 33-15,-31 75 16,42-10-16,34-44 16,21-21-1,22-33-15,21-10 16,99 10-16,21-21 16,1-11-1,-34-11-15,-42 0 16,-34 0-16,-21 11 15,-22 0-15,-11 0 16,-33 22 0,-54 21-16,-10 0 15,10-10-15</inkml:trace>
  <inkml:trace contextRef="#ctx0" brushRef="#br1" timeOffset="201227.37">3450 12049 0,'11'11'0,"-11"-11"15,11 0-15,21 11 16,23 32 0,32 11-16,0 0 15,0 0-15,-22-11 16,11-22-16,-10-21 15,-12-21 1,-10-22-16,-12-22 16,-10-21-16,-22-11 15,-22 10-15</inkml:trace>
  <inkml:trace contextRef="#ctx0" brushRef="#br1" timeOffset="201693.76">4571 11769 0,'11'0'0,"-11"0"15,0 0 1,0 0-16,0 0 16,10 0-16,1 11 15,0-1 1,-11 1-16,0 0 15,0-11-15,0 0 16,-11-22-16,11-32 16,11-43-1,0 11-15,11 10 16,-11 23-16,0 20 16,0 12-1,10 10-15,1 11 16,0 11-16,0-1 15,-1 12-15,23 10 16,10 11 0,1 1-16,-1-1 15,1 0-15,-12-11 16,-10-10 0,-12-11-16,-10-1 15,-11 1-15,-11-11 16,1 0-16,-23 11 15,-11 0 1,1 0-16,10-1 16</inkml:trace>
  <inkml:trace contextRef="#ctx0" brushRef="#br1" timeOffset="202259.49">4592 14584 0,'-21'22'0,"10"-22"15,0 11-15,-22 42 16,1 66-1,10 11-15,22-12 16,0-32-16,0-21 16,0-32-1,0-23-15,-11-10 16,0-21-16,-22-109 16,-21-75-16,11-21 15,-1 21 1,22 54-16,11 54 15,11 21-15,0 33 16,0 22 0,11 10-16,0 0 15,11 0-15,0 11 16,-1-11-16,1 1 16,0-1-1,0-11-15,-1 1 16,-10-12-16,0 1 15,0 10 1,0 12-16,0 10 16,11 10-16,21 23 15,22 31-15,23 23 16,-1 10 0,11 0-16,32 0 15</inkml:trace>
  <inkml:trace contextRef="#ctx0" brushRef="#br1" timeOffset="202542.67">5387 13764 0,'0'11'0,"0"-11"0,0 0 16,0 11-1,11 10-15,11 12 16,10-1-16,12 1 16,-1-23-16,12-10 15,-12-21 1,-10-33-16,-1-43 16,-10-11-16,-22 0 15,-11 11 1,-10 21-16,-1 22 15</inkml:trace>
  <inkml:trace contextRef="#ctx0" brushRef="#br1" timeOffset="202742.57">6051 13247 0,'11'0'16,"-11"0"15,0 0-16,32 32-15,34 43 16,21 12-16,0-1 16,0-10-1,0-33-15,-11-22 16,11-32-16,22-42 16</inkml:trace>
  <inkml:trace contextRef="#ctx0" brushRef="#br1" timeOffset="203194.86">7226 12125 0,'0'10'0,"0"-10"16</inkml:trace>
  <inkml:trace contextRef="#ctx0" brushRef="#br1" timeOffset="203323.4">7607 12955 0,'-33'0'15,"22"-10"-15,1-1 16,-12 0-16,0 0 16</inkml:trace>
  <inkml:trace contextRef="#ctx0" brushRef="#br1" timeOffset="203518.65">6301 9989 0,'-11'21'0,"0"-21"16</inkml:trace>
  <inkml:trace contextRef="#ctx0" brushRef="#br1" timeOffset="203637.34">6421 10863 0,'-11'-22'0,"11"11"15,0 0-15</inkml:trace>
  <inkml:trace contextRef="#ctx0" brushRef="#br1" timeOffset="204215.43">7193 14595 0,'-10'0'16,"-1"0"0,11-11-16,0 11 15,0 0-15</inkml:trace>
  <inkml:trace contextRef="#ctx0" brushRef="#br1" timeOffset="204369.99">8336 14649 0,'0'11'16,"0"-11"-16,0 0 16</inkml:trace>
  <inkml:trace contextRef="#ctx0" brushRef="#br1" timeOffset="204498.66">9479 15275 0,'11'-11'0,"-11"0"16,0 0 0,32 0-16</inkml:trace>
  <inkml:trace contextRef="#ctx0" brushRef="#br1" timeOffset="204621.63">11623 15749 0,'32'-11'16,"-32"1"-16</inkml:trace>
  <inkml:trace contextRef="#ctx0" brushRef="#br1" timeOffset="204768.64">14615 16364 0,'0'-22'16</inkml:trace>
  <inkml:trace contextRef="#ctx0" brushRef="#br1" timeOffset="204939.43">16650 16936 0,'11'-11'0,"-11"0"15,0 0-15,44 1 16,86-1 0</inkml:trace>
  <inkml:trace contextRef="#ctx0" brushRef="#br1" timeOffset="205856.22">7563 14617 0,'44'10'16,"-44"-10"-16,43 0 16,142 22-1,185 21-15,44 11 16,108 11-16,33-1 15,22 12-15,33-1 16,-1-21 0,22-11-16,-21-10 15,21-12-15,-43-10 16,-1-11 0,-10 11-16,-22 0 15,-33 0-15,-21 21 16,-88-10-16,-32 10 15,-87 0 1,-65-10-16,-66-1 16,-54 1-16,-55 0 15,-32-12-15,-22-10 16</inkml:trace>
  <inkml:trace contextRef="#ctx0" brushRef="#br1" timeOffset="206346.32">12863 10970 0,'-32'-10'16,"21"10"-16,0 0 16,-11 10-16,-21 66 15,-34 151 1,12 139-16,32 33 15,33 98-15,33 20 16,32 34-16,12-1 16,10-33-1,0-53-15,0 0 16,11-32-16,0-66 16,0 12-16,-22-33 15,-22-21 1,-10-44-16,-23-21 15,1-43-15,-11-22 16,-11-43 0,11-32 15</inkml:trace>
  <inkml:trace contextRef="#ctx0" brushRef="#br1" timeOffset="212782.5">2797 2319 0,'0'-32'0,"0"21"0,0 0 15,0-21-15,22-11 16,32-11-16,55 0 16,32 11-16,66 43 15,-11 32 1,-11 44-16,11 42 16,-22 33-16,0 76 15,-32 53 1,-44 12-16,-44 31 15,-43 1-15,-44 21 16,-43 54-16,-65 33 16,-66 64-1,-22 22-15,-10-22 16,54-22-16,65-96 16,55-33-16,65-75 15,65-44 1,44-31-16,32-44 15,121 43-15,21-33 16,43-20 0,-32-23-16,0 44 15,-33 11-15,-65 21 16,43 140-16,-65 12 16,-21 63-1,-45-31-15,-21 0 16,22-12-16,11-74 15,32-12 1,23-53-16,31-44 16,99 22-16,-11-43 15,54-22-15,-21-32 16,43-11 0,32 11-16,-32-11 15,44 21-15,-12 1 16,-64 11-16,32 42 15,-87-21 1,43 33-16,-54-12 16,22 22-16,-11-10 15,44 21 1,-34-33-16,34 12 16,-33-12-16,0 12 15,-12-23 1,-9 1-16,-1-11 15,-11-21-15,11-1 16,-11 1-16,-22 10 16,44 11-16,-54-22 15,43 12 1,-33-1-16,44-11 16,-11-21-16,22-22 15,-22-21 1,33-33-16,-33-21 15,55-22-15,-55-10 16,54-22 0,-43-11-16,44 0 15,-34-11-15,1 0 16,-54 11-16,-1 1 16,-43 9-1,-22 1-15,11-11 16,-11 0-16,0 11 15,33-21 1,0-1-16,10-22 16,12-10-16,-11-10 15,43-12-15,-44 11 16,12-21 0,0-1-16,-34 11 15,1 1-15,0 10 16,-43 11-16,-23 0 15,23-22 1,-12 11-16,0-10 16,-10-12-16,21-32 15,1-21-15,-1-22 16,-21 0 0,10-21-16,12-44 15,-34 33-15,1-66 16,-33 1-1,-43-32-15,-23-44 16,1-31-16,-11-12 16,22-21-16,10 86 15,-10 43 1,-22 43-16,-11 54 16,-22 33-16,-11 43 15,-10 32 1,-23 11-16,1 0 15,-11 21-15,-66-21 16,-32 22-16,-22 21 16,-32 21-1,-11 12-15,-55 21 16,11 11-16,-22-1 16,22-10-16,33 0 15,-1-10 1,34-23-16,-1-21 15,33-10-15,22-23 16,11-10 0,-12-22-16,23 1 15,-1-12-15,-10-10 16,-11 0-16,10 10 16,-21 1-1,-22 0-15,1 10 16,-78 0-16,-42 22 15,-44 43 1,-55 22-16,33 10 16,-10 12-16,-1-1 15,76-11-15,-21-10 16,65-11 0,-11-11-16,33-22 15,-23-10-15,45-22 16,21-11-1,-10-32-15,31-10 16,23-12-16,0-32 16,0-11-16,21 1 15,33-1 1,12 11-16,-1 0 16,-11 11-16,11 0 15,-11-1-15,0 23 16,-11 32-1,-21-1-15,-88-20 16,-43 31-16,-87 33 16,-65 65-1,-22 42-15,-1 23 16,23-22-16,65-11 16,0-22-16,43 0 15,1-21 1,32-21-16,0-23 15,43 1-15,1-22 16,10-11 0,23 1-16,-23-12 15,11-10-15,-32 0 16,22 21-16,-45 1 16,34 10-1,-33 0-15,33 11 16,-1 0-16,-10-11 15,21 11-15,12 0 16,-1-11 0,22 21-16,-43 1 15,10 32-15,-65 33 16,11 31 0,-21 77-16,10 42 15,-22 55-15,77 10 16,10 43-16</inkml:trace>
  <inkml:trace contextRef="#ctx0" brushRef="#br1" timeOffset="-209637.26">653 6796 0,'11'0'0,"-11"0"0,0 0 16,22 0-1,32 0-15,11 21 16,-21 23-16,32 63 16,-43 77-16,-33 75 15,-33 21 1,-32 22-16,-1 33 16,12-12-16,21-21 15,44 0-15,44-21 16,10-12-1,44-42-15,10 43 16,23-33-16,10 33 16,-10-1-16,-1 55 15,-10 0 1,-1 21-16,-21 65 16,-33 0-16,-10-1 15,-1 1 1,0-64-16,33-12 15,0-75-15,22-43 16,11-11-16,-1-54 16,22 0-1,23 10-15,31 1 16,-10-22-16,0 11 16,22 0-1,-11-21-15,-12-11 16,23-22-16,-22-33 15,0-20-15,22-23 16,-23-53 0,34-33-16,-11-43 15,-1-54-15,12-43 16,10-75-16,-32-1 16,-11 1-1,-22 10-15,-33 22 16,-10-21-16,-22 31 15,-22 1 1,-33 0-16,-32 10 16,-22-21-16,-54 21 15,-33-42-15,-11 53 16,-33-11 0,-54-10-16,11 32 15,-33-21-15,-10 10 16,10-11-1,11-21-15,11 22 16,-11-22-16,33 10 16,10-42-16,12-1 15,21-10 1,11-11-16,22-54 16,22 22-1,0-11-15,-11-1 16,-1 12-16,-10-11 15,0 43-15,0-11 16,-11 43-16,-21 44 16,-23 32-1,1 53-15,-99-10 16,1 54-16,-55 54 16,22 54-16,-22 43 15,44 21 1,10 22-16,1 22 15,32 11-15,33 10 16,-11 32-16,0 33 16,33 33-1,21 31-15,55 12 16</inkml:trace>
  <inkml:trace contextRef="#ctx0" brushRef="#br1" timeOffset="-205759.41">19752 12243 0,'-11'-10'0,"11"-1"0,0 0 16,0 0-16,11 0 16</inkml:trace>
  <inkml:trace contextRef="#ctx0" brushRef="#br1" timeOffset="-198913.36">3352 8986 0,'11'32'0,"-11"-32"0,0 11 15,11 10 1,10 23-16,1-1 16,0-22-16,11-21 15,-1-32 1,44-76-16,22-140 16,0-86-16,-22 42 15,-10 44-15,-1 32 16,-11 55-1,1 42-15,-12 43 16,-21 33-16,0 11 16</inkml:trace>
  <inkml:trace contextRef="#ctx0" brushRef="#br1" timeOffset="-198248.27">3657 11758 0,'-22'0'15,"11"0"-15,0 0 16,0 0-16,0 0 15,11 0 1,0 11-16,11 32 16,22 22-16,10-1 15,12 1-15,-1-22 16,11-10 0,23-44-16,-1-43 15,0-43-15,21-119 16,-42 0-16,-23-10 15,-10-12 1,-11 33-16,-11 22 16,-1 0-16,12 42 15,0 23 1,0 42-16</inkml:trace>
  <inkml:trace contextRef="#ctx0" brushRef="#br1" timeOffset="-197880.07">5637 14056 0,'-11'10'16,"0"-10"-16,1 0 15,10 0 1,0 0-16,10-10 15,34-44-15,76-130 16,43-172 0,-22-64-16,-10-55 15</inkml:trace>
  <inkml:trace contextRef="#ctx0" brushRef="#br1" timeOffset="-194645.3">10806 11197 0,'0'-11'0,"0"11"16</inkml:trace>
  <inkml:trace contextRef="#ctx0" brushRef="#br1" timeOffset="-193968.37">12493 11607 0,'-11'43'0,"0"-43"16,1 32-16,-1 76 16,-11 76-16,0 31 15,11 55 1,11-11-16,11 32 16,22 0-16,21 33 15,12 0-15,21 10 16,-11-53-1,0 21-15,-11-65 16,-10-11-16,-23-31 16,-10-44-16,-11-43 15,-11-33 1,0-32-16,0-21 16,-11-22-16,0 0 15,11-22-15</inkml:trace>
  <inkml:trace contextRef="#ctx0" brushRef="#br1" timeOffset="-193651.16">11666 12998 0,'0'-10'16,"0"-1"-16,0 0 16,11-32-16,43-76 15,23-64 1,31-33-16,1-10 15,-11 21-15,-11 21 16,-11 1-16,-10 32 16,-23 32-1,-10 33-15</inkml:trace>
  <inkml:trace contextRef="#ctx0" brushRef="#br1" timeOffset="-193085.63">12918 6073 0,'-33'0'16,"22"0"-1,0 0-15,-21 0 16,-1 0-16,0 0 16,22 0-16,1 22 15,20 32 1,34 32-16,54 43 16,32 12-16,34 31 15,-1 22 1,-32-32-16,-12-11 15,-10-21-15,-11-12 16,-22-31-16,-21-1 16,-12-32-1,-21-11-15,0-11 16,-11-21-16,-11-11 16</inkml:trace>
  <inkml:trace contextRef="#ctx0" brushRef="#br1" timeOffset="-192736.83">12602 5663 0,'0'11'16,"0"-11"-16,0 0 16,11 22-16,22 64 15,32 43-15,22 65 16,22 33 0,32 10-16,33 22 15,0-21-15,11 20 16,-10-42-1,-23-32-15,-32-44 16,-33-32-16,-33-44 16,-21-31-16,-22-12 15,-11-21 1,0-10-16,-22-34 16,-65-128-16</inkml:trace>
  <inkml:trace contextRef="#ctx0" brushRef="#br1" timeOffset="-192487">12341 6127 0,'-11'11'16,"11"-11"-16,0 0 15,0 21-15,11 33 16,43 65-16,55 21 16,54 44-1,22 10-15,22 0 16,-33-32-16,-32-33 16</inkml:trace>
  <inkml:trace contextRef="#ctx0" brushRef="#br1" timeOffset="-191770.18">6138 3894 0,'0'0'16,"0"0"-16,0 0 15,0 0 1,54 43-16,55 54 16,43 44-1,33 42-15,22 33 16,-33-11-16,-21-11 15,-45-32-15,-42-54 16,-23-44-16,-21-21 16,-22-32-1,-11-11-15,-11-21 16,-76-55-16,-87-96 16,-43-77-1,-1-20-15,12 21 16,32 21-16,43 55 15,23 31-15,31 33 16,12 33 0,22 21-16,21 22 15,11 10-15,12 11 16,-1 11-16,11 33 16,21 64-1,56 64-15,21 34 16,10-1-16,12 11 15,11-22 1,10 1-16,-21-33 16,-11-22-16,-11-10 15</inkml:trace>
  <inkml:trace contextRef="#ctx0" brushRef="#br1" timeOffset="-191204.06">6029 10086 0,'0'0'16,"0"0"-16,0 0 15,22 11-15,65 32 16,54 43 0,23 33-16,-12-1 15,0 1-15,-21-11 16,-44-22-16,-22-21 16,-21-11-1,-23-22-15,-21-21 16,-10-11-16,-23-21 15,-54-44 1,-55-65-16,-64-75 16,21-10-16,10-1 15,56 43-15,32 33 16,32 65 0,34 31-16,10 23 15,11 21-15,32 32 16,88 76-16</inkml:trace>
  <inkml:trace contextRef="#ctx0" brushRef="#br2" timeOffset="-182005.23">19730 13732 0,'-22'0'0,"12"0"15,-1 0 1,0 0-16,0 0 16,0 0-16,0 0 15,0 0 1,0 0-16,0 0 15,1 0-15,-1 0 16,0 0-16,0 0 16,11 0-16,0 0 15,0-11 1,22 0-16,10-21 16,23-22-16,32-21 15,43-33 1,1-11-16,-22 0 15,-11 12-15,-11-1 16,-11 11-16,-11 10 16,1 12-1,-12 21-15,-21 11 16,-1 10-16,-21 12 16</inkml:trace>
  <inkml:trace contextRef="#ctx0" brushRef="#br2" timeOffset="-181147.3">16172 17497 0,'-33'-22'16,"22"11"-1,0 1-15,11-12 16,22-32-16,76-54 16,174-118-16,141-55 15</inkml:trace>
  <inkml:trace contextRef="#ctx0" brushRef="#br2" timeOffset="-180635.97">23387 15695 0,'11'-43'16,"-11"32"-16,43-75 15,164-194 1,196-163-16,141-118 16</inkml:trace>
  <inkml:trace contextRef="#ctx0" brushRef="#br2" timeOffset="-156035.84">1099 6084 0,'0'11'0,"-11"-11"0,-11 0 16,12 0-16,-1 0 15,0 10-15,11 23 16,0 32-16,0 32 16,0 32-1,0 44-15,-11 32 16,-11-11-16,-10 22 15,10-1 1,-33-21-16,12 1 16,10-1-16,22-11 15,-21 11 1,-1 11-16,22 0 16,11 11-16,11 11 15,22-12-15,-1 12 16,-10-22-1,22-22-15,10 1 16,-10-12-16,21-32 16,11-10-16,22-1 15,11 1 1,0-12-16,10 1 16,-21 10-16,33 44 15,-11 21-15,-12 44 16,-31 31-1,-12 12-15,-11-12 16,-10 1-16,10-33 16,12 1-1,-1-12-15,11-32 16,0 1-16,-11 9 16,-10-31-16,10 21 15,0 0 1,1-21-16,-1-22 15,11 0-15,0 0 16,1-22 0,-12-42-16,0-1 15,33 0-15,11-21 16,22-11-16,-1-11 16,23-10-1,-1-12-15,0 1 16,11 10-16,-10-10 15,-1 10-15,1 0 16,-1 12 0,0-1-16,-21 0 15,-1-11-15,-10 11 16,-22-10 0,0-1-16,-11-10 15,0-12-15,-11-10 16,0-10-1,12-12-15,-1-21 16,0-22-16,0-21 16,22-76-16,10-54 15</inkml:trace>
  <inkml:trace contextRef="#ctx0" brushRef="#br1" timeOffset="-148811.29">19317 9924 0,'54'-32'0,"-43"21"0,54-43 16,153-65 0,65-32-16,43-43 15,1-11-15,21-11 16,-22-21-16,45-11 15,-45 11-15,44-33 16,0 11 0,-44 22-16,12 0 15,-44 10-15,-11 22 16,-55 32 0,-32 22-16,-11 22 15,-33 10-15,-43 44 16,-33 10-16,-32 33 15,-22 10 1,-22 11-16</inkml:trace>
  <inkml:trace contextRef="#ctx0" brushRef="#br1" timeOffset="-148476.34">20122 9719 0,'-33'0'0,"22"0"16,1 0-16,-1-11 15,11 1 1,32-23-16,153-118 15,120-97-15,109-97 16,86-22-16,55-32 16,22 0-1,0 11-15,-77 21 16,23 0 0,-44 33-16,21 21 15,-32 43-15</inkml:trace>
  <inkml:trace contextRef="#ctx0" brushRef="#br0" timeOffset="-141267.46">24943 4401 0,'0'0'15,"0"-11"1,0 1-16,11-12 15,43-32-15,44-32 16,44-44 0,10 1-16,11-1 15,-10 12-15</inkml:trace>
  <inkml:trace contextRef="#ctx0" brushRef="#br0" timeOffset="-141051.41">25324 4951 0,'0'0'16,"0"-11"-16,0 1 15,22-33-15,43-55 16,55-42-16,21-22 15,1 1 1,-23 10-16,-10 21 16</inkml:trace>
  <inkml:trace contextRef="#ctx0" brushRef="#br0" timeOffset="-140617.2">24791 3355 0,'-11'-11'16,"0"11"-16,0-11 15,0 11-15,0 0 16,11-11-16,11 1 16,33-1-1,75-22-15,55 1 16,22 0-16,22 10 16,-11 22-16,-33 11 15,0 32 1,-11 22-16,-21 32 15,-34 11-15,-10 54 16,-32 43 0,-55 0-16,-33-11 15,-43 0-15,-23-22 16,-9-21 0,9-21-16,23-44 15</inkml:trace>
  <inkml:trace contextRef="#ctx0" brushRef="#br0" timeOffset="-139902.37">26586 2783 0,'-11'-11'15,"0"0"-15,11 11 16,-10-10-16,10-1 15,0 11-15,10 0 16,23 11 0,43 32-16,33 32 15,-11 12-15,-22-1 16,-10 0 0,-23-21-16,-21-11 15,-22-22-15,-11-32 16,-22-11-16,-54-42 15,-22-66 1,-21-64-16,43-12 16,32 23-16,34 32 15,31 42-15</inkml:trace>
  <inkml:trace contextRef="#ctx0" brushRef="#br0" timeOffset="-138603.62">27370 3074 0,'0'-10'0,"0"10"16,0-11-16,0 0 16,11-11-16,10-10 15,1-22 1,0-11-16,-22 11 15,-11 0 1,-11 22-16,1 11 0,-12-1 16,0 11-1,11 11-15,1 11 16,21 21-16,21 11 16,34 1-1,32-12-15,33-32 16,-22-32-16,0-22 15,-11-22-15,-22 1 16,-11-22 0,-32-11-16,-22 21 15,-22 23-15,-10 31 16,-23 1-16,1 10 16,-1 22-1,1 22-15,10 0 16,12 10-16,-1 0 15,22 1-15,11-12 16,0 1 0,11-1-16,0 1 15,11 0 1,0-1-16,10 1 16,-10-1-16,11 1 15,-1-11-15,1-1 16,10-10-1,1 0-15,10-21 16,1-12-16,-12-10 16,1-21-16,-11-1 15,-12 11 1,-10 11-16,0 10 16,-11 12-16,0 10 15,0 0-15,0 0 16,0 11-1,0 0-15,0 0 16,0 0-16,0 0 16,0 0-1,0-10-15,0-12 16,11-32 0,0-43-16,0-11 15,-22-32-15,-33-22 16,-21-10-16,-11 21 15,0 10-15,10 44 16,23 22 0,10-1-16,11 44 15,12 10-15,-1 12 16,11 10-16,0 21 16,21 33-1,23 75-15,21 12 16,11 21-16,1-33 15,-12-10-15,-11-33 16,-21-32 0,0-11-16,-12-21 15,1-12-15,-11-10 16,0-10 0,0-12-16,0-32 15,-11-11-15,0 1 16,0 10-16,-11 11 15,0 10 1,11 22-16,0 1 16,0-1-16,0 11 15,0 0-15,0 0 16,11 0 0,0 11-16,10-11 15,1 0-15,0 0 16,0-11-1,-1 0-15,-10 0 16,0 11-16,0 0 16,-11 0-16,11 33 15,0 53 1,11 86-16,32 66 16,11 42-16,12 22 15,-1 33 1</inkml:trace>
  <inkml:trace contextRef="#ctx0" brushRef="#br1" timeOffset="-127991.39">20427 9104 0,'-33'0'16,"22"0"-16,-11 0 16,-10 0-1,-12 0-15,12 11 16,-1-11-16,22 0 16,0 0-16,22-11 15,54-32 1,99-54-16,42-22 15,66-42-15,-10-1 16,20-11 0,12-32-16,55-32 15,-23 10-15,44-21 16,-43 11-16,43-22 16,-33 33-1,11-23-15,33 1 16,-54 33-16,43-33 15,-44 32 1,0 0-16,1 0 16,-44 22-16,22-11 15,-44 22-15,0-1 16,-22 1 0,1 10-16,-12 12 15,-21 10-15,-33 10 16,11 1-16,-32 21 15,-23 12 1,-21-1-16,-11 0 16,-11 11-16,-11 21 15,-21 12 1,-12 10-16,-21 21 16,0 12-16,-11-1 15</inkml:trace>
  <inkml:trace contextRef="#ctx0" brushRef="#br1" timeOffset="-123884.45">1545 11682 0,'0'0'0,"0"-10"0,0-1 0,11-11 16,22-10-1,54-33-15,22-10 16,10-1-16,12-10 16,21 0-16,33-22 15,11-22 1,44-21-16,-12 11 16,33-11-16,-21 0 15,-1 0 1,22 11-16,-54-1 15,-22 12-15,-11 0 16,-21 10-16,-23 11 16,-43 22-1,-21 21-15,-12 0 16</inkml:trace>
  <inkml:trace contextRef="#ctx0" brushRef="#br1" timeOffset="-123118.52">2274 14401 0,'-10'0'0,"10"-11"16,-11 0-16,11 0 15,0 1 1,0-1-16,32-11 31,175-107-15,65-22-1,-32 0-15,32-11 16,-11 22-16,-33 0 16,34-1-16,-34 1 15,12-11 1,-12 22-16,-10-1 15,-1 1-15,-10-1 16,-22 22-16,0 0 16,-11 11-1,-21 0-15,-23 0 16,12 11-16,-12 0 16</inkml:trace>
  <inkml:trace contextRef="#ctx0" brushRef="#br1" timeOffset="-122384.9">3700 16429 0,'-11'0'0,"11"-11"16,0 0 0,0 0-16,0 1 15,44-34-15,86-74 16,55-44-16,55-32 16,64-44-1,45 1-15,21 11 16,43-22-16,-10 43 15,-22 10 1,21-10-16,-97 33 16,43-12-16,-54 12 15,33-22 1,-33 21-16,32 1 16</inkml:trace>
  <inkml:trace contextRef="#ctx0" brushRef="#br1" timeOffset="-116077.54">4571 9579 0,'-11'0'0,"0"0"0,11 0 15,-11 0 1,0 0-16,0 0 15,11 0-15</inkml:trace>
  <inkml:trace contextRef="#ctx0" brushRef="#br1" timeOffset="-115397.18">5441 12114 0,'0'0'16,"-11"0"-16,11 0 16,-10 0-1,-1-11-15,11 0 16</inkml:trace>
  <inkml:trace contextRef="#ctx0" brushRef="#br1" timeOffset="-107566.89">1578 10841 0,'0'65'0,"0"-65"15,0 43 1,22 65-16,32 75 16,11 11-16,12 0 15,21 11-15,-11 0 16,11 0-1,0 11-15,-11 0 16,11 0-16,-1 21 16,-9 0-16,-12 1 15,0-1 1,-22-21-16,12 10 16,-1-21-16,11-11 15,11 11 1,-11-21-16,-10-12 15,-1 12-15,-22-23 16,1-10 0,-1 0-16,-10 11 15,0-22-15,-11-21 16,-12-11-16,1-22 16,-11-21-16,0-22 15,0-11 1,0-10-16,-11-11 15,1-11-15,-1 0 16</inkml:trace>
  <inkml:trace contextRef="#ctx0" brushRef="#br1" timeOffset="-106834.14">6725 3948 0,'-10'0'0,"-1"-11"16,11 11-16,0-10 15</inkml:trace>
  <inkml:trace contextRef="#ctx0" brushRef="#br1" timeOffset="-106453.45">13571 5329 0,'0'0'0,"0"0"16,0 0-1,0 0-15</inkml:trace>
  <inkml:trace contextRef="#ctx0" brushRef="#br1" timeOffset="-101118.14">19143 9514 0,'32'-43'0,"-32"32"15,76-43-15,131-97 16,141-86-16,55-43 16,65-44-1</inkml:trace>
  <inkml:trace contextRef="#ctx0" brushRef="#br1" timeOffset="-79792.29">6628 15113 0,'0'0'0,"0"0"0,0 0 16,0 0-16,0 32 15,10 76 1,12 54-16,0 10 16,0-21-16,10-21 15,-10-33 1,11-32-16,21-22 15,55-22-15,22-53 16,43-54-16,11-44 16</inkml:trace>
  <inkml:trace contextRef="#ctx0" brushRef="#br1" timeOffset="-79633.16">8108 14972 0,'10'11'16,"-10"-11"0,0 0-16,11 22 15,22 21-15,10 22 16</inkml:trace>
  <inkml:trace contextRef="#ctx0" brushRef="#br1" timeOffset="-79426.36">7661 15134 0,'-11'-21'0,"1"10"16,10 0-16,0-21 15,21-22-15,23-11 16,43-10 0,76 21-16,-21 43 15,-23 43-15,-32 22 16,-32 11-16,-1 75 15,-43 44 1,-44-12-16,-21-32 16</inkml:trace>
  <inkml:trace contextRef="#ctx0" brushRef="#br1" timeOffset="-79043.35">9773 15749 0,'-33'-21'16,"22"10"-16,-11 0 15,-32 0 1,-88 22-16,-32 32 15,44 11-15,43 0 16,32-11 0,23 0-16,42-10 15,45 10-15,97 11 16,44-11-16,-22-22 16,-43 1-1,-44 0-15,-33-1 16,-32-10-16,-22 11 15,-22 10-15,-32 0 16,-33 11 0,-44 1-16</inkml:trace>
  <inkml:trace contextRef="#ctx0" brushRef="#br1" timeOffset="-78910.2">10066 15749 0,'33'-21'0,"-33"10"16,44-22-16,97-64 16,77-54-16,10 0 15</inkml:trace>
  <inkml:trace contextRef="#ctx0" brushRef="#br1" timeOffset="-78727.35">10643 15242 0,'0'22'16,"0"-22"-16,0 11 16,22 53-16,43 55 15,22 10 1,22 1-16,0 21 16,-11-22-16,-11-10 15</inkml:trace>
  <inkml:trace contextRef="#ctx0" brushRef="#br1" timeOffset="-77994.24">11808 16623 0,'0'11'15,"-11"-11"-15,11 0 16,0 0-16,0 0 16,0 0-16,22 21 15,10 22 1,1 22-16,-1 0 16,-10-11-16,-22-22 15,0-21 1,-11-11-16,-21-32 15,-55-109-15,0-74 16,43-23-16,44 44 16,33 54-1,-1 43-15,12 54 16,43 10-16,0 55 16,-33 32-16,23 75 15,-34 1 1,-32-1-16,-11-43 15,-11-10-15,0-22 16,11-22 0,11-10-16,11-1 15,21 12-15,55 21 16,44 0-16,-1-22 16,-10-10-1</inkml:trace>
  <inkml:trace contextRef="#ctx0" brushRef="#br1" timeOffset="-77810.02">12765 16213 0,'11'-11'16,"-11"0"-16,0 1 15,33-12-15,54-32 16,65-21-16,1-1 15,-34 11 1</inkml:trace>
  <inkml:trace contextRef="#ctx0" brushRef="#br1" timeOffset="-77661.57">13005 16213 0,'0'11'15,"0"-11"-15,0 0 16,11 32-1,21 54-15,44 76 16,22-11-16,0 11 16,11 0-16</inkml:trace>
  <inkml:trace contextRef="#ctx0" brushRef="#br1" timeOffset="-76779.05">13418 16332 0,'0'10'0,"-11"-10"16,0 0-16,-10 0 16,-12 11-16,-10 11 15,-1 21 1,0 11-16,23 21 15,21 1-15,21-11 16,23-1 0,0-21-16,21 1 15,22-34-15,-11-20 16,-11-34-16,-10-31 16,-12-44-1,-21-10-15,-44-1 16,-21 12-16,-12 31 15,-10 34 1,-33 9-16,-22 44 16,22 33-16,22 21 15</inkml:trace>
  <inkml:trace contextRef="#ctx0" brushRef="#br1" timeOffset="-76246.19">13211 18014 0,'-10'-21'15,"-1"10"1,0 0-16,-11-10 15,-11-22-15,-10-1 16,-22 1 0,-1 11-16,-10 21 15,11 22-15,21 0 16,23-1-16,10 12 16,32-11-1,110 32-15,87 0 16,-22-10-16,-55-1 15,-32 0-15,-55 1 16,-21 10 0,-11 21-16,-33 12 15,-33-11-15,-10-11 16,-66 0-16</inkml:trace>
  <inkml:trace contextRef="#ctx0" brushRef="#br1" timeOffset="-76044.88">13788 17367 0,'33'11'0,"-33"-11"16,11 0 0,43 43-16,44 54 15,44 65-15,-1 11 16,-21-12-1,-33-20-15</inkml:trace>
  <inkml:trace contextRef="#ctx0" brushRef="#br1" timeOffset="-75912.78">14060 17486 0,'11'0'0,"-11"0"15,0 0-15,22 32 16,43 33-16,33 43 16,-11-11-1</inkml:trace>
  <inkml:trace contextRef="#ctx0" brushRef="#br1" timeOffset="-75662.31">14060 18090 0,'0'-22'16,"0"12"0,0-1-16,22-22 15,65-42-15,44-22 16,-1-11-16,-10 22 16,0 10-1,10 22-15,1 33 16,-11 42-16,-1 22 15,-21 22 1,-11 11-16,-10-1 16,-23-10-16,-21-22 15</inkml:trace>
  <inkml:trace contextRef="#ctx0" brushRef="#br1" timeOffset="-75540.88">15159 17313 0,'0'-32'0,"0"21"15,0 0 1,11-10-16,11-12 16,11 1-16</inkml:trace>
  <inkml:trace contextRef="#ctx0" brushRef="#br1" timeOffset="-75422.38">15377 17896 0,'11'-11'15,"-11"0"-15,0 0 16,33-21-16,54-43 16</inkml:trace>
  <inkml:trace contextRef="#ctx0" brushRef="#br1" timeOffset="-70218.2">20068 10366 0,'-33'0'0,"22"-10"15,0-1-15,-11 0 16,-10-21-1,-12-11-15,-21-33 16,-22-43-16,-22-32 16,-11-10-16,1-12 15,-12-32 1,11 11-16,1 0 16,-12-11-16,0 21 15,12 12 1,-1-1-16,0 22 15,1 11-15,21 21 16,11 22 0,10 22-16,23 10 15,0 11-15,21 11 16,0 0 0,11 10-16,1 12 15,10-1-15,11 11 16,0-10-16,22-1 15,32-10-15,44-33 16,87-32 0,22-43-16,76-33 15,0-21-15,43-43 16,-21-1 0,65-31-16,-44 31 15,23-42-15,31-11 16,-31-1-16,53-10 15,-53 11 1,31-22-16,23-10 16,-22 21-16,0 0 15,22 0 1,-66 32-16,11 0 16,-10 1-16,-34 20 15,44-9-15,-65 42 16,22-11-1,-33 33-15,-11 0 16,-43 43-16,-33 0 16,0 43-16,-43 43 15,-34 44 1,-42 10-16,-66 11 16,0 0-16,0 0 15,0 0-15,0 0 16,0 0-1,0 0-15,11 0 16,-1 0 0,12 0-16,11 11 15,10 10-15,12 44 16,-1 21-16,1 1 16,-12-1-1,1 11-15,-1 11 16,1 0-16,-12-11 15,1 11-15,0-33 16,10 33 0,1 0-16,-1 11 15,1-11-15,-1-1 16,1 12-16,-1 11 16,1-12-1,-1-21-15,1 0 16,-11-10-16,-1-1 15,-10-11 1,0-10-16,0 0 16,-1 0-16,1-11 15,0-1 1,-11-9-16,0-1 16,-1 0-16,1 0 15,0 0-15,0 0 16,0 1-1,0 9-15,0-9 16,-11 10-16,0-1 16,-11 1-16,-11 0 15,0 33 1,-21 21-16,-12 10 16,-21 1-16,-33 10 15,-43 12-15,-55 31 16,-43 22-1,-44 11-15,-21 22 16,-45 10-16,12 0 16,-44 22-1,12-11-15,-1 11 16,-11 11-16,0-33 16,0-10-16,-32 10 15,32-32 1,0-22-16,-21 12 15,21-1-15,33-11 16,-55 33 0,55-22-16,-22 11 15,-10 22-15,-1-12 16,0 23-16,0-1 16,0 11-1,77-21-15,-22 21 16</inkml:trace>
  <inkml:trace contextRef="#ctx0" brushRef="#br1" timeOffset="-58363.3">1208 5437 0,'11'10'0,"315"444"16,-249-314-16,-67-76 15,-10-10-15,0 11 16,-32 21-16,-23 44 15,-53 32 1,-45 64-16,-10 33 16,11 32-16,10 1 15,11 10 1,23-11-16,31-11 16,1-21-16,44 0 15,21-22-15,22-10 16,10-11-1,45-11-15,-1-33 16,44 1-16,32-11 16,-10-33-16,32 33 15,11-11 1,-10-11-16,-12 0 16,0 11-16,1 44 15,-23 42 1,-32 65-16,-65 65 15,-44 32-15,-33 0 16,-10 32 0,21-85-16,22 31 15,11-75-15,33-11 16,0-75-16,32-11 16,22-32-1,22-33-15,11-11 16,10 1-16,23 21 15,-1-11-15,-11-10 16,1 10 0,-12 11-16,12 0 15,-12-11-15,1-10 16,-11-1 0,21-21-16,12-22 15,-1-32-15,11-32 16,33-44-16,0-21 15,0-22 1,11-21-16,-22 0 16,0-1-16,11-10 15,-33 11-15,0-11 16,11-22 0,-11-10-16,-10-11 15,10-44-15,11-42 16,-11-44-1,-43 0-15,-11-10 16,-33-11-16,-11-1 16,-10 1-16,-12 21 15,-32 1 1,-11 31-16,-32 12 16,-23 32-16,-21 43 15,-33 10 1,-32 1-16,-55 0 15,11 0-15,-33-1 16,33 12 0,22-22-16,10-22 15,-10-75-15,33-43 16,21-22-16,44-64 16,21-12-1,11-31-15,1-33 16,21 10-16,-11-10 15,0-21-15,-10 21 16,-12 0 0,-21 32-16,-22 43 15,0 65-15,-11 22 16,-11 75-16,-22 33 16,-10 43-1,-55 0-15,-54 32 16,-55 65-16,-32 64 15,-44 55 1,32 32-16,-10 21 16,66-10-16,20 10 15,67-21-15,64 0 16,23 43 0,21 75-16</inkml:trace>
  <inkml:trace contextRef="#ctx0" brushRef="#br1" timeOffset="-34483.19">2612 11100 0,'0'0'0,"0"0"0,0 0 16,0 0-16,22 0 15,65-22-15,98-32 16,76-53-16,44-44 16,75-44-1,-31 1-15,53-22 16,-53 22-16,-45 11 16</inkml:trace>
  <inkml:trace contextRef="#ctx0" brushRef="#br1" timeOffset="9356.84">19328 10863 0,'-11'-11'0,"0"0"0,0 0 0,0 0 16,-11-21-1,-10-33-15,-23-43 16,-32-32-16,-33-22 16,-21-32-16,-11-32 15,-23-1 1,-10-42-16,22 42 16,0 0-16,11 23 15,-1 20 1,34 33-16,21 32 15,21 22-15,23 11 16,0 21-16,21 11 16,11 22-1,0 0-15,12 10 16,10 1-16,0-1 16,10 0-16,34-10 15,43-22 1,54-32-16,66-44 15,11-21-15,76-32 16,-11-33 0,43-21-16,1-22 15,21-21-15,55-44 16,-33 33 0,65-54-16,-22 32 15,1-22-15,-1 12 16,1-1-16,21 0 15,-54 22 1,54-10-16,1 10 16,-88 32-16,55-11 15,-66 33 1,-10-11-16,10 11 16,-65 43-16,22 0 15,-55 33-15,-10 21 16,-12 21-1,-53 33-15,-12 11 16,-11 10-16,-21 12 16,-33 42-16,-21-10 15,-23 21-15,-10 0 16,-12 11 0,1 0-16,0 11 15,22 0-15,10 32 16,11-11-1,11 22-15,1 22 16,21 21-16,10 32 16,12 12-1,-11-1-15,0 22 16,-22 10-16,-11 1 16,-11-1-16,1 1 15,-1 0 1,-11-12-16,-10 1 15,-12-11-15,1 0 16,-22-21-16,0-23 16,0-9-1,0-12-15,-11-21 16,0-1 0,0-10-16,0-11 15,-11-10-15,0-1 16,-22 11-16,-21 11 15,-22 22-15,-44 32 16,-32 21 0,-55 22-16,0 11 15,-65 32-15,0-11 16,-44 44-16,1-11 16,-77 32-1,11 0-15,22-11 16,-87 54-16,32-32 15,-10 22 1,-22 10-16,-33 22 16,22-11-16,-22 22 15,65-12 1,-43 34-16,0-1 16,0-22-16,65-53 15,-32 10-15,43-53 16,44-33-1,-12-10-15,34-33 16,-23-22-16,34-10 16,10-1-16,11 1 15,33 21 1</inkml:trace>
  <inkml:trace contextRef="#ctx0" brushRef="#br1" timeOffset="28040.31">17053 11434 0,'-11'-10'0,"0"-1"15,11 0-15,0 0 16,0 0 0,22-21-16,43-11 15,66-22-15,10-10 16,55-22 0,11-1-16,32-20 15,34-1-15,-1-10 16,21-22-16,1 0 15,33-22 1,-1 0-16,1-10 16,43-11-16,-33 11 15,33-12-15,-33 12 16,1 0 0,-1-1-16,-43 12 15,43-23-15,-54 12 16,44-22-1,-44 11-15,21-11 16,-31 11-16,9-22 16,-20 22-1,10-11-15,-44 22 16,55-33-16,-54 43 16,10-10-16,-10 10 15,-33 33 1,-22 0-16,0 0 15,-33 10-15,-10 12 16,-33 10-16,11-11 16,-1-10-1,-20 21-15,-12 0 16,-22 11-16,-21 0 16,-1-22-16,-10 0 15,0 11 1,0-10-16,10-22 15,12-1-15,21 1 16,11 0 0,11-22-16,-10 0 15,-12 11-15,-11 11 16,1-22 0,-23 11-16,-10 11 15,-22 0-15,0-11 16,-22 10-16,-21 1 15,-12 22 1,-21-1-16,-33 0 16,1 11-16,-1 11 15,11 11-15,11 21 16,-11 1 0,0 10-16,-22 10 15,11 12-15,-10 21 16,-34 11-16,-21 43 15,0 1 1,-55 31-16,1 11 16,-22 22-16,-22 22 15,21 10 1,-53 22-16,-1 0 16,-32 21-16,-12 11 15,12 0-15,-11 11 16,10 0-1,23 11-15,-34 21 16,34-21-16,-44 32 16,43-21-16,-65 32 15,0-11 1,0 0-16,-10 21 16,-23 12-16,99-33 15,-66 43 1,43-21-16,-10 32 15,-11 0-15,22 0 16,-12 11-16,45-11 16,21-11-1,32 33-15,55-44 16,1 22-16,42-11 16,44 1-1,44-12-15,54 1 16,44-44-16,65-10 15</inkml:trace>
  <inkml:trace contextRef="#ctx0" brushRef="#br1" timeOffset="64160.15">5474 16483 0,'-22'10'0,"11"-10"15,0 0-15,1 0 16,-12 11-16,0 11 16,0-1-1,11 1-15,11-11 16,0-11 0,44 0-16,76-33 15,75-53-15,12-43 16,54-44-16,-43 0 15,-22 22-15,0 0 16,-22 11 0,-43 22-16,-33 31 15,-22 12-15,-22 21 16,-21 21-16,-11 12 16,-1-1-1,-10 11-15,-11 11 16,0 0-16</inkml:trace>
  <inkml:trace contextRef="#ctx0" brushRef="#br1" timeOffset="68933.55">17935 10992 0,'-33'0'0,"22"0"0,-22 0 16,-21 0-16,-11 0 16,-1 11-16,12-11 15,10 0-15,23 0 16,10 0-1,0 0-15,11 0 16,0 0-16,43 0 16,55 0-1,33-22-15,0-21 16,43-22-16,11-10 16,-11-11-16,33-22 15,-12-11 1,1-21-16,33-11 15,-1 0-15,1-11 16,32-11-16,-32 22 16,43-21-1,-33-12-15,44 12 16,-22-1-16,11-10 16,0-1-16,0 1 15,11-11 1,11 0-16,0 10 15,0-10-15,-11 11 16,0 10-16,0 1 16,-11-1-1,0 11-15,-33 11 16,44-21-16,-54 21 16,43-11-16,-44 11 15,44-22 1,-43 33-16,0-11 15,10-11-15,-43 33 16,-11-1-16,-11 12 16,-43 10-1,-34 21-15,-20 12 16,-34 21-16,-10 0 16,-11 22-16,-12-1 15,-10 12 1,0 10-16,0 0 15,0 0-15</inkml:trace>
  <inkml:trace contextRef="#ctx0" brushRef="#br1" timeOffset="81988.56">17173 5404 0,'0'0'0,"0"0"0,0 0 16,0 0 0,11 0-16,32 11 15,12 11-15,21 10 16,11 11-1,22 22-15,-11 10 16,-11 12-16,-11-12 16,-11 1-16,-21-12 15,-23-20 1,1-23-16,-11-21 16,-11-11-16,22-43 15,32-118-15,12-130 16,10-33-1,0-21-15,22-21 16,-22 43-16,0-1 16,-11 44-16,1 54 15,-1 32 1,0 54-16</inkml:trace>
  <inkml:trace contextRef="#ctx0" brushRef="#br1" timeOffset="85565.43">4103 9406 0,'-11'0'0,"11"0"0</inkml:trace>
  <inkml:trace contextRef="#ctx0" brushRef="#br1" timeOffset="130821.55">20089 11273 0,'-43'-22'0,"32"11"16,0 0-16,0 1 16</inkml:trace>
  <inkml:trace contextRef="#ctx0" brushRef="#br1" timeOffset="131112.45">16161 17400 0,'-11'-22'0,"11"11"16,0 0-16</inkml:trace>
  <inkml:trace contextRef="#ctx0" brushRef="#br1" timeOffset="209243.3">2296 11434 0,'44'-64'0,"-1"10"16,66-76-16,98-75 15,76-43-15,43-11 16,-21 44-16,43 20 15,-65 55 1,-22 11-16,-32 21 16,-33 22-16,-44 10 15,11 11-15,-32 11 16,-33 22 0</inkml:trace>
  <inkml:trace contextRef="#ctx0" brushRef="#br1" timeOffset="209547.9">2960 14163 0,'76'-64'16,"-54"31"-16</inkml:trace>
  <inkml:trace contextRef="#ctx0" brushRef="#br1" timeOffset="213619.43">19752 10625 0,'-11'-11'0,"0"11"0,0 0 16,0 0-1,-21 0-15,-44 11 16,-22 22-16,-33 31 16,-32 44-1,-66 43-15,-43 43 16,-33 44-16,-43 42 15,0 22-15,0 22 16,-11 43 0,43-22-16,33-43 15,44-11-15,32-21 16,55-33 0,21 22-16,44-32 15,32 31-15,34-42 16,21 21-16,11-10 15,21-11 1,12-1-16,21-20 16,11-34-16,22 1 15,22-11-15,10-21 16,45 10 0,42 0-16,1-32 15,21-11-15,23-11 16,-34-21-1,55-11-15,-44-22 16,55 1-16,-33-22 16,22 10-16,-21 1 15,-1-1 1,11 1-16,-11-1 16,11 1-16,11-11 15,0 0 1,11-11-16,-11-22 15,-11 0-15,11-31 16,-22-12-16,22-21 16,-44-33-1,33-21-15,-32-11 16,-1-11-16,-10-22 16,-33 12-16,21-12 15,-32 1 1,-11-11-16,1-11 15,-12 0-15,-11 0 16,0-11 0,1 1-16,-12-1 15,-10-22-15,-22 12 16,-22-1 0,-22-10-16,-11 11 15,-21-12-15,-11 12 16,-11-1-16,-22 1 15,-33 10-15,-10-11 16,-11 12 0,-22 31-16,-22-10 15,-33 11-15,-10 21 16,-22-11 0,-55-10-16,12 21 15,-23 22-15,12 10 16,-1 12-16,-54-22 15,44 43 1,-55 10-16,44 22 16,-55 1-1,33 10-15,-44 11 16,33 10-16,-32 12 16,21 21-16,-43 11 15,32 21-15,-33 22 16,1 21-1,22 22-15,-34 33 16,55-1-16,-21 33 16,65-11-1,-23 11-15,56 0 16,21 0-16,11-11 16,22-11-16,32-11 15,22-10 1,22-33-16,11 1 15,22-34 17,-12 12-17,23 0-15,21-22 16,22-21-16,11-1 16</inkml:trace>
</inkml:ink>
</file>

<file path=ppt/ink/ink10.xml><?xml version="1.0" encoding="utf-8"?>
<inkml:ink xmlns:inkml="http://www.w3.org/2003/InkML">
  <inkml:definitions>
    <inkml:context xml:id="ctx0">
      <inkml:inkSource xml:id="inkSrc0">
        <inkml:traceFormat>
          <inkml:channel name="X" type="integer" max="3112" units="cm"/>
          <inkml:channel name="Y" type="integer" max="1766" units="cm"/>
          <inkml:channel name="T" type="integer" max="2.14748E9" units="dev"/>
        </inkml:traceFormat>
        <inkml:channelProperties>
          <inkml:channelProperty channel="X" name="resolution" value="100.71198" units="1/cm"/>
          <inkml:channelProperty channel="Y" name="resolution" value="101.26147" units="1/cm"/>
          <inkml:channelProperty channel="T" name="resolution" value="1" units="1/dev"/>
        </inkml:channelProperties>
      </inkml:inkSource>
      <inkml:timestamp xml:id="ts0" timeString="2021-04-08T16:56:38.914"/>
    </inkml:context>
    <inkml:brush xml:id="br0">
      <inkml:brushProperty name="width" value="0.05292" units="cm"/>
      <inkml:brushProperty name="height" value="0.05292" units="cm"/>
      <inkml:brushProperty name="color" value="#FF0000"/>
    </inkml:brush>
  </inkml:definitions>
  <inkml:trace contextRef="#ctx0" brushRef="#br0">15301 8446 0,'0'-10'0,"43"-66"0</inkml:trace>
  <inkml:trace contextRef="#ctx0" brushRef="#br0" timeOffset="2682.36">18577 8932 0,'0'-11'0,"-11"-11"16,11 12-16,0-1 15,0 0-15,0 0 16</inkml:trace>
  <inkml:trace contextRef="#ctx0" brushRef="#br0" timeOffset="5347.78">17673 15825 0,'0'-33'0,"0"23"16,0-1-16,11-22 15,22-10-15</inkml:trace>
  <inkml:trace contextRef="#ctx0" brushRef="#br0" timeOffset="10775.11">13897 10485 0,'0'0'15,"0"0"-15,0 0 0,0 0 16,0 0-16,11 0 15,11 0 1,-11 11-16,10 0 16,-10-1-16,11 1 15,-11-11-15,11 0 16,10-21 0,23-23-16,21-31 15,22-22-15,0-22 16,0-10-16,-11-1 15,0 12 1,-22 21-16,0 10 16</inkml:trace>
  <inkml:trace contextRef="#ctx0" brushRef="#br0" timeOffset="11222.1">10687 8349 0,'-11'-11'16,"0"1"-16,0-1 15,0 0-15</inkml:trace>
  <inkml:trace contextRef="#ctx0" brushRef="#br0" timeOffset="14364.34">15323 8597 0,'-11'-10'0,"11"10"0</inkml:trace>
  <inkml:trace contextRef="#ctx0" brushRef="#br0" timeOffset="15370.73">15247 11780 0,'0'0'16,"0"0"-16,0 0 15,0 0 1,0 0-16,0 0 16,10 0-16,1 10 15,0 1-15,11 11 16,0-1-1,10 12-15,1-12 16,0 1-16,10-11 16,1-11-1,10-11-15,1-22 16,10-21-16,0-21 16,11-33-16,0 0 15,1 11-15,-12 11 16,-11 10-1</inkml:trace>
  <inkml:trace contextRef="#ctx0" brushRef="#br0" timeOffset="17294.34">17184 8231 0,'-11'-11'0,"11"0"16,0 11-16,0-11 15</inkml:trace>
  <inkml:trace contextRef="#ctx0" brushRef="#br0" timeOffset="21415.78">15203 13139 0,'0'0'0,"0"0"0,0 0 16,0 0-16,0 0 15,0 0 1,11 0-16,0 10 16,11 12-16,10 10 15,1 1-15,-1-1 16,23 0 0,10-10-16,11-22 15,11-43-15,22-33 16,22-31-16,10-12 15,-21 0 1,-11 1-16,-22-1 16,-11 22-16,-11 21 15</inkml:trace>
  <inkml:trace contextRef="#ctx0" brushRef="#br0" timeOffset="23384.85">18348 8338 0,'-11'-10'0,"0"-1"16,0 0-16,1 0 15,-12 0-15,0 1 16,0-1 0,11 0-16,0 0 15,11 1-15,11-1 16,33-11 0,21-10-16,11-1 15,-10 1-15,-1 11 16,-22 10-16,-10 0 15,-11 11 1,-11 0-16,0 0 16,-11 0-16,0 0 15,-11 0-15,-11 22 16,-11-1 0,-32 22-16,-22 11 15,0-11-15,11 11 16,10-11-16,12-10 15,21-12 1,1 12-16,21-12 16,0 1-16,11-11 15,22-1 1,43 12-16,22-11 16,0-22-16,0-11 15,-21 1-15,-12-1 16,-11 1-1,-10-1-15,-11 11 16</inkml:trace>
  <inkml:trace contextRef="#ctx0" brushRef="#br0" timeOffset="23986.31">19251 9072 0,'-21'-22'15,"10"12"1,0-1-16</inkml:trace>
  <inkml:trace contextRef="#ctx0" brushRef="#br0" timeOffset="24861.91">19970 8889 0,'0'0'16,"0"-11"-16,0 0 16,21 0-16,45 0 15,21-10 1,32-22-16,12 0 15,0-11-15,-1 0 16,-43 11 0,-21-1-16,-12 12 15,-32 10-15,-11 12 16,-11-1-16,-11 11 16,-55 11-1,-75 32-15,-66 32 16,-10 22-16,32-21 15,43-11 1,44-22-16,33-22 16,32-10-16,22-11 15,11 0-15,11-11 16,76-21-16,44-33 16,10-10-1,-21-1-15,-22 12 16,-11 10-16</inkml:trace>
  <inkml:trace contextRef="#ctx0" brushRef="#br0" timeOffset="25189.48">17020 13926 0,'-10'0'0,"10"-11"16,0 11-16</inkml:trace>
  <inkml:trace contextRef="#ctx0" brushRef="#br0" timeOffset="25799.7">17216 15318 0,'-21'-11'16,"10"0"-16,0 0 16,-11 1-16,-22-12 15,1 11-15,-1 0 16,1 1-16,10-1 15,11 11 1,12 0-16,-1-11 16,11 0-16,65 0 15,76-21 1,44-11-16,22-11 16,0 0-16,-33 0 15,-11 11-15,-32 11 16,0-1-1,-44 12-15,-22 10 16,-22 0-16,-21 0 16,-22 11-1,0 0-15,-22 0 16,-76 43-16,-65 44 16,-54 21-1,42-22-15,34-21 16,43-22-16,33-11 15,21-10-15,22-22 16,12 0 0,10-11-16,43-21 15,88-66-15</inkml:trace>
  <inkml:trace contextRef="#ctx0" brushRef="#br0" timeOffset="42795.11">17314 7292 0,'-22'-11'0,"12"0"0,-1 1 0,-11-1 15,-22 0 1,-21-10-16,0-1 16,0 0-16,-1 12 15,1-1 1,-11 11-16,-11 21 15,0 23-15,10 9 16,-10 34-16,11 21 16,11 0-1,10 10-15,23 1 16,21 0-16,11 10 16,22-21-16,-1 0 15,12 0 1,11-11-16,-1 0 15,12-11-15,10 0 16,0-21 0,11 0-16,1-11 15,-1-11-15,0 0 16,11-11-16,22-21 16,0-11-1,-11-21-15,0-12 16,-1-21-16,1-21 15,0-22-15,-11 0 16,0-11 0,-21 0-16,-12-11 15,-21-10-15,-22 10 16,0 11 0,-22 11-16,-22 0 15,-10 11-15,-12-1 16,-21 12-16,-11-11 15,-11 10 1,0 11-16,-22 1 16,11 21-16,12 10 15</inkml:trace>
  <inkml:trace contextRef="#ctx0" brushRef="#br0" timeOffset="44093.95">12580 8899 0,'0'0'0,"-11"0"16,11 0-16,0-10 15,0-1 1,33-11-16,43-10 15,33-22-15,33-11 16,32-10-16,0 10 16,0 0-1,11 1-15,-11 20 16,-32 1-16,-23 11 16,-21 10-16,-11 11 15,0 1 1,-21 10-16,-12 0 15,-21 0-15,-12 0 16,-10 0 0,-11 0-16,0 0 15,-11 0-15,-43 10 16,-33 12 0,-33 10-16,-10-10 15,-23 10-15,1-10 16,10 0-16,12-1 15,-12 1 1,1-1-16,10 1 16,33-1-16,0 12 15,22-12-15,11 1 16,11-1 0,10-10-16,11 0 15,12 0-15,-1 0 16,11-1-16,11-10 15,0 0 1,33 11-16,21-11 16,33-11-16,33-10 15,10-22 1,23 0-16,-23-1 16,-10 1-16,-11 0 15,-11 11-15,0-1 16,-11 12-1,-22-1-15,-21 11 16,-12 1-16,-10 10 16,-11 0-1,-11 0-15,0 0 16,0 0-16,0 0 16,0 0-16,0 0 15</inkml:trace>
  <inkml:trace contextRef="#ctx0" brushRef="#br0" timeOffset="73316.03">10001 9180 0,'11'0'0,"-11"0"15,0-11-15,0 0 16,0 0-16,11 1 16,22-12-16,32-21 15,55-33 1,10-10-16,1 0 16,-1-11-16,1 0 15,-22 21-15,-22 11 16,-22 22-1,-21 11-15,-12 10 16,-10 12-16,-11-1 16,-11 11-1,0 0-15,0 11 16,0 21-16</inkml:trace>
  <inkml:trace contextRef="#ctx0" brushRef="#br0" timeOffset="75147.86">15203 9072 0,'0'0'16,"0"0"-16,-11-11 15,11 11 1,0-11-16,0 1 15,0 10-15,0-11 16,0 0-16,22-11 16,65-21-1,44-21-15,-1-12 16,1 1-16,-12-1 16,-21 11-1,0 11-15,-32 11 16,-12 11-16,-21 10 15,-12 12 1,-10-1-16,0 11 16</inkml:trace>
  <inkml:trace contextRef="#ctx0" brushRef="#br0" timeOffset="76336.2">17010 8522 0,'0'0'0,"0"0"16,0 0-16,0 0 16,0 0-16,0 0 15,0 0 1,0 11-16,0-1 15,0 12-15,0 0 16,0-1 0,0 1-16,0-1 15,0-10-15,0 11 16,0-12-16,0 1 16,0 0-1,0 0-15,0 0 16,0-1-16,0 1 15,0-11-15,0 0 16,0 0 0,0 0-16,0 0 15,0 11-15,0-11 16,0 0 0,0 0-16,0 0 15</inkml:trace>
  <inkml:trace contextRef="#ctx0" brushRef="#br0" timeOffset="78028.56">16857 8910 0,'-11'0'0,"0"0"16,1 0-1,-1 0-15,0 0 16,0 0-16,-11 0 15,11 0-15,0 11 16,0 0 0,11 10-16,0 12 15,11-1-15,11 0 16,11 1 0,21-1-16,11 0 15,12-10-15,21-22 16,10-22-16,-21-21 15,1-11 1,-1-10-16,0-23 16,0-10-16,0-21 15,0-1 1,-22 0-16,-10-10 16,-12-11-16,-21 10 15,-11 12-15,-11-1 16,-11 0-1,-22 11-15,-10 11 16,-12 0-16,-10 22 16,0 10-16,-22 0 15,-11 0 1,-22 22-16,-22 22 16,23 21-16,10 11 15,11 21 1,-11 11-16,0 22 15,11 10-15,0 12 16,0 31 0,11 1-16,11 0 15,22 10-15,10 0 16,12 1-16,10-11 16,0-12-1,11 12-15,11-11 16,11 0-16,11-22 15,11 0-15,-1-21 16,1-11 0,-1-11-16,12 0 15,21 11-15,33-11 16,11-10-16,0-22 16,-22-11-1,0-22-15,11-10 16,11-11-16,-11-1 15,-11-10 1,0 0-16,-22-10 16,-10-1-16,10-32 15,-11-11-15,-21 11 16,0-11 0,-12 0-16,-10-10 15,-11 10-15,-22 0 16,1 11-1,-12 0-15,0 0 16,-10 0-16,-1 10 16,-10 12-16,0 10 15,-34 0 1,-9 22-16,9 11 16,1 10-16,11 11 15,0 11-15,-11 22 16,-11 10-1,11 11-15,0 33 16,-11 21-16,11 33 16,0-1-1,11 11-15,10 11 16,12 0-16,10-11 16,12 1-16,10-12 15,22 1 1,11-23-16,11-20 15,10-12-15,23-10 16,10-11-16</inkml:trace>
  <inkml:trace contextRef="#ctx0" brushRef="#br0" timeOffset="90317.43">8390 6990 0,'11'0'0,"-11"-11"16,0 0-16,11 1 15,33-23-15,32 1 16,11 0-16,-22-1 15,1 12 1,-1-1-16,0 11 16,1 1-16,21-1 15,21 11 1,1 0-16,0 0 16,22 0-16,10 0 15,22 0-15,-10 0 16,10 0-1,11-11-15,-11 0 16,-21 11-16,10 0 16,11 0-1,-10 0-15,-23 0 16,34 0-16,-1 0 16,0 0-16,33 11 15,0-11 1,11 0-16,32-22 15,-10 1-15,-1-1 16,11 1-16,-10-1 16,32 0-1,-43 1-15,21-1 16,22 1-16,-43-1 16,54 1-1,-32-1-15,32 0 16,-11 1-16,11-11 15,0-1-15,0 1 16,-11-1 0,0 12-16,11-11 15,-10 10-15,10 0 16,-11 1 0,22 21-16,-44-11 15,44 0-15,-43 11 16,32 0-16,-33 11 15,1 0 1,-1 0-16,-11-1 16,34-10-16,-45 0 15,55 0-15,-43 11 16,32-11 0,-32 0-16,10 0 15,22 0-15,-54 0 16,32 11-1,-21-11-15,-22 0 16,11 11-16,-22 0 16,-22-11-16,11 0 15,-11 0 1,-21 0-16,-12 10 16,1-10-16,0 0 15,-33 0-15,-11 0 16,-22 0-1,-11-10-15,1-1 16,-12 0-16,-10 0 16,-11 0-1,-11 1-15,-1-1 16,-10 0-16</inkml:trace>
  <inkml:trace contextRef="#ctx0" brushRef="#br0" timeOffset="91498.6">8020 6612 0,'-32'-10'16,"21"-1"-16,0 0 16,0 0-16,0-10 15,-10-1 1,-1 1-16,11-1 16,0 0-16,11 12 15,0-1 1,11 0-16,32-10 15,44-1-15,44 22 16,0 0 0,32 0-16,11 0 15,0 0-15,22 11 16,11-11-16,0 0 16,32 0-1,22 0-15,0-11 16,11 0-16,11-10 15,0-1-15,0 0 16,0 12 0,0-1-16,11 0 15,11 0-15,-22 11 16,21 0-16,-10 0 16,0 0-1,0 11-15,11 0 16,-12-11-16,34 11 15,-33-1 1,10 1-16,-10 0 16,33 0-16,-44 0 15,21-1-15,1-10 16,0 11 0,0-11-16,21 11 15,-21-11-15,-1 11 16,23 0-1,-44-1-15,22 1 16,-22-11-16,-1 11 16,-20 0-16,10-1 15,-33 1 1,1 0-16,32 0 16,-66 0-16,56-1 15,-56 1 1,12 0-16,0 11 15,-33-12-15,11 1 16,-1 0-16,-31 0 16,-1-1-1,11 1-15,-33-11 16,-10 11-16,-11-11 16,10 0-16,1 0 15,-22-11 1,0 0-16,32-10 15</inkml:trace>
  <inkml:trace contextRef="#ctx0" brushRef="#br0" timeOffset="121388.09">15529 13354 0,'0'0'0,"0"0"0,0-10 16,0 10-16,0-11 16,0 0-16,0 0 15,11 0-15,11 11 16,0 0 0,0 0-16,-1 0 15,1 0-15,0 0 16,0 0-1,-1 0-15,12-10 16,0-12-16,21-10 16,22-22-16,11-22 15,0 12 1,-10-1-16,-12 0 16,-11 11-16,-10 11 15,-11-11 1,-12 11-16,1 11 15,-11 10-15,0 0 16</inkml:trace>
</inkml:ink>
</file>

<file path=ppt/ink/ink11.xml><?xml version="1.0" encoding="utf-8"?>
<inkml:ink xmlns:inkml="http://www.w3.org/2003/InkML">
  <inkml:definitions>
    <inkml:context xml:id="ctx0">
      <inkml:inkSource xml:id="inkSrc0">
        <inkml:traceFormat>
          <inkml:channel name="X" type="integer" max="3112" units="cm"/>
          <inkml:channel name="Y" type="integer" max="1766" units="cm"/>
          <inkml:channel name="T" type="integer" max="2.14748E9" units="dev"/>
        </inkml:traceFormat>
        <inkml:channelProperties>
          <inkml:channelProperty channel="X" name="resolution" value="100.71198" units="1/cm"/>
          <inkml:channelProperty channel="Y" name="resolution" value="101.26147" units="1/cm"/>
          <inkml:channelProperty channel="T" name="resolution" value="1" units="1/dev"/>
        </inkml:channelProperties>
      </inkml:inkSource>
      <inkml:timestamp xml:id="ts0" timeString="2021-04-08T16:58:48.514"/>
    </inkml:context>
    <inkml:brush xml:id="br0">
      <inkml:brushProperty name="width" value="0.05292" units="cm"/>
      <inkml:brushProperty name="height" value="0.05292" units="cm"/>
      <inkml:brushProperty name="color" value="#FF0000"/>
    </inkml:brush>
  </inkml:definitions>
  <inkml:trace contextRef="#ctx0" brushRef="#br0">13386 6364 0,'0'-21'0,"-11"-1"0,11 11 15,-11 1-15,11-1 16,0 0-1,0 0-15,0 1 16,0-1-16,22 11 16,21 0-16,22 11 15,22-1 1,44 12-16,0-1 16,-12 1-16,12 10 15,32 1 1,0-12-16,1 1 15,32 10-15,-11-10 16,-11-11 0,43 10-16,-10-10 15,-22 0-15,44 0 16,-23-1-16,12 1 16,11 11-1,-33-12-15,65 1 16,-44 0-16,12 0 15,32 0-15,-43-11 16,65 0 0,-55 0-16,66 0 15,-33 0-15,33-11 16,-22 0-16,33 0 16,-33-10-1,22-1-15,-22 1 16,11-1-16,-11 0 15,0 1 1,-11-1-16,-22 1 16,34 10-16,-56 0 15,44-10-15,-54 10 16,0 11 0,11 0-16,-23-11 15,1 11-15,11-11 16,-33 11-1,0 0-15,0 0 16,-43-11-16,0 11 16,-33-10-16,-11 10 15,0-11 1,0 11-16,-22-11 16,-11 0-16,-10 11 15,0-11-15</inkml:trace>
  <inkml:trace contextRef="#ctx0" brushRef="#br0" timeOffset="829.72">23724 9838 0,'0'11'15,"0"-11"1,0 0-16,0 32 15,0 54-15,11 65 16,11 43-16,-1 22 16,-10 54-1,0 0-15,0 21 16,0 0-16,0 11 16,0-32-16,0-11 15,0-44 1,-11-31-16,0-33 15,0-22-15,10-32 16,-10-21 0,0-22-16,11-22 15,0-21-15</inkml:trace>
  <inkml:trace contextRef="#ctx0" brushRef="#br0" timeOffset="1278.58">24410 11402 0,'-11'-11'0,"11"11"15,0 0-15,0 0 16,11 0-1,65 0-15,87 0 16,109 0-16,-11 0 16,66 0-1,-44 0-15,21 0 16,-42-11-16,-66 1 16,-11-1-16,-33 0 15,-32 0 1,-33 0-16,-22-10 15</inkml:trace>
  <inkml:trace contextRef="#ctx0" brushRef="#br0" timeOffset="1612.04">26042 10744 0,'0'0'0,"0"0"16,0 0 0,0 0-16,0 0 15,33 11-15,65 32 16,54 11 0,0 11-16,44 21 15,-22 0-15,-43-10 16,-55-1-16,-11 55 15,-32 10 1,-76 11-16,-66 11 16,-33 21-16,-21-32 15,-44 22-15,33-33 16,33-11 0,10 1-16</inkml:trace>
  <inkml:trace contextRef="#ctx0" brushRef="#br0" timeOffset="2161.21">24486 12351 0,'-11'-11'0,"0"1"15,0-1-15,11 0 16,0-11-16,22 1 15,43-22 1,66 0-16,108 21 16,-10 33-16,32 0 15,0 10-15,-32-10 16,10 0 0,-21 0-16,-22-33 15,0-10-15,-11-12 16</inkml:trace>
  <inkml:trace contextRef="#ctx0" brushRef="#br0" timeOffset="6773.43">11514 11273 0,'11'10'0,"-11"-10"0,11 11 15,10 11 1,1 21-16,0 0 16,11 0-16,-12-11 15,1-10-15,11 0 16,10-22 0,33-44-16,44-53 15,0-43-15,21-43 16,-10-11-1,-11 21-15</inkml:trace>
  <inkml:trace contextRef="#ctx0" brushRef="#br0" timeOffset="9237.35">15812 12556 0,'0'0'0,"0"0"16,0 0-16,0 0 15,0 0-15,0 0 16,0 0-1,0-11-15,22 1 16,22-12-16,21-21 16,33-22-16,11-21 15,0-11 1,10-22-16,1 11 16,-11 0-16,0 11 15</inkml:trace>
  <inkml:trace contextRef="#ctx0" brushRef="#br0" timeOffset="14499.88">24018 12103 0,'-11'-32'0,"0"21"0,11 0 15,0 0-15,0-21 16,11 0-16,22-11 16,10-1-1,23 1-15,21 11 16,65 0-16,33 21 16,22 22-16,54-1 15,-33 1 1,44 21-16,-43-10 15,-22-11-15,0 0 16,-22-11 0,-44 0-16,-21-11 15,-33-11-15,0 1 16,-22 10-16,-21 0 16,-23 0-1,-21 11-15</inkml:trace>
  <inkml:trace contextRef="#ctx0" brushRef="#br0" timeOffset="14832.56">24475 12815 0,'0'-11'16,"0"11"-16,0-11 16,11 1-16,54-12 15,77-21-15,119-43 16,-22 21 0,88-11-16,-55 23 15,22-12 1,-22 22-16,-66-1 15,1 1-15,-22 0 16,-54 0 0,-22 0-16,-44 0 15,-22 0-15,-21 10 16</inkml:trace>
  <inkml:trace contextRef="#ctx0" brushRef="#br0" timeOffset="15266.33">25966 11024 0,'11'0'0,"-11"0"15,11 0-15,54 11 16,76 32 0,34 33-16,-1 21 15,-22 22-15,-21 21 16,-23 43 0,-53 1-16,-66-1 15,-43-32-15,-33-11 16,-11-10-16,-22-12 15,-22-10 1,1-22-16,21-32 16,22-21-16,22-12 15,11-10-15,21-11 16,12-11 0,10 1-16,0-12 15,0-21-15</inkml:trace>
  <inkml:trace contextRef="#ctx0" brushRef="#br0" timeOffset="16617.54">18098 13398 0,'0'10'0,"-11"-10"16,11 0-1,0 0-15,0 11 16,-11 11-16,11 10 16,0 11-1,0-10-15,0-1 16,0-10-16,11-12 16,11 1-16,43-32 15,55-33 1,10-43-16,-10-44 15,32-21-15,1-10 16,-23-1 0,-21 22-16,-22 11 15,-22 32-15,-21 33 16,-11 10-16,-12 11 16,-10 22-16,0 10 15</inkml:trace>
  <inkml:trace contextRef="#ctx0" brushRef="#br0" timeOffset="19330.39">19523 14875 0,'-10'0'15,"-1"0"-15,0 0 16,0 0-16,0 0 16,0 0-1,0 0-15,11 0 16,11 0-16,54-21 15,99-65-15,75-76 16,66-76 0,21-53-16,1-11 15,-1-32-15</inkml:trace>
  <inkml:trace contextRef="#ctx0" brushRef="#br0" timeOffset="61155.48">20187 16688 0,'-11'-11'0,"0"0"16,1 0-16,-1 0 15,0 1 1,0-1-16,0 0 16,0 0-16,0 1 15,0 10-15,1 0 16,-1 0 0,11 0-16,11 0 15,21 10-15,33-10 16,66-21-1,32-33-15,1-11 16,-12 0-16,0 1 16,-10-1-16,-12 0 15,-43 11 1,-10 11-16,-23 11 16,-21 10-16,-12 11 15,-10 11 1,-11 0-16,-11 11 15,-32 32-15</inkml:trace>
  <inkml:trace contextRef="#ctx0" brushRef="#br0" timeOffset="-55419.44">9490 8748 0,'0'-10'0,"0"-12"15,0 11-15,0 0 16,0 1-16,11-1 15,10-11 1,45-10-16,64-22 16,23 0-16,64 0 15,12-11-15,-12 11 16,23-10 0,-44 10-16,-11 0 15,-33-11-15,0 11 16,-21 0-1,-22 11-15,-22 11 16,-22 10-16,-10 11 16,-12 11-16</inkml:trace>
  <inkml:trace contextRef="#ctx0" brushRef="#br0" timeOffset="-53455.4">14365 9061 0,'-11'-21'15,"11"10"-15,0 0 16,0 0-16,0-21 16,22-22-1,21-11-15,45-32 16,75-32-16,44-1 16,10 12-1,12 20-15,-1 1 16,-21 11-16,32-11 15,1 22-15</inkml:trace>
  <inkml:trace contextRef="#ctx0" brushRef="#br0" timeOffset="-47374.95">18054 8996 0,'0'-10'0,"0"-1"0,0 0 15,33-32-15,87-54 16,86-65-16,121-54 16,-1 22-16</inkml:trace>
  <inkml:trace contextRef="#ctx0" brushRef="#br0" timeOffset="-45461.47">20884 9137 0,'0'-11'0,"0"0"15,0 0-15,0-10 16,43-44-16,110-86 16,151-108-1,45 22-15,53-11 16,-21 54-16</inkml:trace>
  <inkml:trace contextRef="#ctx0" brushRef="#br0" timeOffset="-40417.18">9566 9417 0,'22'-43'0,"-22"32"0,21-21 0,88-54 16,109-65-16,65-11 15,0 0 1,21 22-16,-21 21 16,0 33-16,-11-1 15</inkml:trace>
  <inkml:trace contextRef="#ctx0" brushRef="#br0" timeOffset="-33135.92">12656 9406 0,'0'0'0</inkml:trace>
  <inkml:trace contextRef="#ctx0" brushRef="#br0" timeOffset="-26545.7">13919 9342 0,'-11'-11'0,"11"0"0,0 0 15,0 0-15,0-10 16,11-11-16,32-12 16,88-53-1,87-11-15,21 1 16,33-1-16,-54 11 15,-11 10-15,-22 12 16,-33 10 0,-54 22-16,-33 11 15,-21 10-15,-23 11 16,-10 0-16,-11 11 16,0 0-1,-11 0-15,-43 22 16,-77 43-16,-54 32 15,-54 11 1,21-22-16,44-21 16,44-11-16,43-22 15,32-10-15,33-12 16,12-10 0,10 0-16,21 0 15,88-21-15,76-12 16,22-21-1,54-21-15,-32-1 16,-1 1-16,-10 21 16,-44 22-16</inkml:trace>
  <inkml:trace contextRef="#ctx0" brushRef="#br0" timeOffset="-23279.52">16052 9385 0,'0'0'0,"0"-22"0,0 11 16,32-10-16,34-12 15,43-20-15,21-1 16</inkml:trace>
  <inkml:trace contextRef="#ctx0" brushRef="#br0" timeOffset="-20103.49">7923 9234 0,'0'-33'16,"-11"23"-16,11-1 15,0-22-15,0-10 16,11-11-16,21 0 16,23-10-1,43-12-15,21 1 16,23 10-16,21 11 15,0 0 1,0 22-16,22-1 16,0 12-16,-10 10 15,10 11-15,10 0 16,-10 11 0,11 10-16,11 1 15,0 10-15,21 1 16,-10-1-16,0 11 15,21 11 1,-21-11-16,54 0 16,-33-10-16,44-1 15,-22-10 1,44-1-16,-11-10 16,43 0-16,-43-11 15,76 0-15,-65-11 16,65 0-1,-22-10-15,-11 10 16,33 0-16,-21-10 16,21-1-1,32 0-15,-32 1 16,11-12-16,33 1 16,-12 0-16,-21 10 15,33-10 1,-1 10-16,-43 1 15,33-12-15,0 12 16,-66-12-16,44 12 16,-33-1-1,-21 1-15,10-12 16,-76 12-16,-21-1 16,-12 1-1,-43 10-15,22-11 16,-33 11-16</inkml:trace>
  <inkml:trace contextRef="#ctx0" brushRef="#br0" timeOffset="-14941.64">12820 7486 0,'-11'0'0,"11"0"0,-11 0 16,0 0-16,0 0 15,0 0 1,-10 0-16,-12 0 15,-11-11-15,-10-10 16,-11-11-16,-12-22 16,-10-11-1,-21-11-15,-23 1 16,-10-1-16,-1 1 16,-10 10-16,-12 11 15,1 11 1,11 11-16,-22 21 15,21 11-15,1 11 16,0 10 0,-12 12-16,23 10 15,-1 11-15,23 0 16,-1 0-16,0 10 16,33-10-1,11 0-15,11-11 16,10 0-16,12 1 15,10-1 1,11-11-16,12 0 16</inkml:trace>
  <inkml:trace contextRef="#ctx0" brushRef="#br0" timeOffset="-13625.45">11068 7119 0,'-33'-10'0,"22"-1"16,-11 0-1,-32-10-15,-22-12 16,-44-10-16,-21 11 16,-34 10-16,23 22 15,0 22 1,-33 21-16,21 11 15,12 21-15,11 1 16,10 10 0,22 0-16,11 1 15,22 10-15,22 0 16,10 11 0,33 0-16,22 10 15,22-10-15,32 0 16,22-11-1,33 11-15,43 11 16,55-1-16,-1-21 16,55 0-16,-10-43 15,31 0-15,1 0 16,44-11 0,-44-10-16,76-12 15,-22 1-15,33-1 16,21-10-1,-32 0-15,44-11 16,-1 0-16,23 11 16,-34-11-1,34 0-15,10 11 16,-11-11-16,-21 10 16,32 1-16,0 0 15,-11 0 1,-32 10 15,1240 76-31,-1469-97 16,-43 0-16,76 0 15,87 0 1,108-10-16,34-1 16,-23-11-16,1-10 15,-77 0-15,11-1 16,-76-10-1,-11 0-15,-43-11 16,-44-11-16,-21 0 16,-23-10-16,-21-1 15,-44 1 1,-10-1-16,-23-10 16,-10-11-16,-33 0 15,-32 0-15,-33-11 16,-22-11-1,-44-10-15,-21-1 16,-55-21-16,-10 22 16,-66-11-16,11 21 15,-65 0 1,10 22-16,-43-10 16,-32 9-16,32 23 15,-43 10-15,-33 11 16,-33 22-1,11 21-15,22 0 16,-55 11-16,1 22 16,-1 21-1,-32 0-15,0 11 16,0 11-16,33 10 16,-34 12-16</inkml:trace>
  <inkml:trace contextRef="#ctx0" brushRef="#br0" timeOffset="1776.06">15584 7076 0,'-44'-10'0,"-173"-109"16,53 54-16,1 11 15,11 11 1,-22 0-16,-22 11 16,0-1-16,-22 12 15,-10 21-15,-12 0 16,-53 10-1,-1 12-15,-44 10 16,-10 1-16,11-1 16,-44 11-1,43-10-15,-10-1 16,33-10-16,10-12 16,66 1-16,-1-22 15,55-10 1,44-1-16</inkml:trace>
  <inkml:trace contextRef="#ctx0" brushRef="#br0" timeOffset="3990.7">10056 9590 0,'-77'-33'15,"56"23"1,-45-12-16,-43-10 15,-10-1-15,21 1 16,33 10-16,32 1 16,33-1-16,54-32 15,251-86 1,141-11-16,55 0 16,21 32-16,-87 33 15,-54 11 1,-87 31-16,-76 23 15,-55 10-15,-76 11 16,-32 11-16,-45-11 16,-10 0-1,-10 11-15,-67 32 16,-119 43-16,-141 22 16,-87 0-16,10 0 15,-43 32 1,44-21-16,64-1 15,12-10-15,98-32 16,64-33 0,77-22-16,44-10 15,32-11-15,11-11 16,22-10-16,142-98 16,173-75-1,44 0-15,44 0 16,-12 10-16,34 12 15,-34 42-15,-97 44 16,-109 43 0,-87 21-16,-55 22 15,-54 0-15,-33 22 16,-152 86 0,-261 75-16,-65 0 15,-88 1-15,55 10 16,65-11-1,98-32-15,142-54 16,98-32-16,64-33 16,56-32-16,21-10 15,98-44 1,304-151-16,77-33 16,43-10-16,12 0 15,21 33 1,-55 42-16,-152 54 15,-108 44-15,-88 32 16,-86 32-16,-45 11 16,-21 21-1,-76 55-15,-239 150 16,-251 76-16,-22-10 16,-119 74-16</inkml:trace>
  <inkml:trace contextRef="#ctx0" brushRef="#br0" timeOffset="12899.59">9805 9277 0,'-11'-11'0,"0"0"16,1 1-16,-1-1 15,0-11-15,11 1 16,0-12-16,11 1 16,32 0-1,23-12-15,21 1 16,32 11-16,23 10 16,-1 22-16,-10 0 15,10 0 1,23 0-16,-1 11 15,-11 0-15,11 0 16,12-1 0,-1 1-16,0 0 15,33 11-15,-22-12 16,0 1-16,21-11 16,-10 0-1,11 0-15,11 0 16,-12 0-16,23-11 15,-1 11 1,1 0-16,32-10 16,-32 10-16,43-11 15,-44 0-15,55 11 16,-22 0 0,11 0-16,-32 0 15,32 0-15,-11 11 16,-32 0-16,43-1 15,-44 1 1,44 0-16,-32 11 16,32-1-16,-11-10 15,11 0 1,11 10-16,11-10 16,-11 0-16,43 0 15,-32-11-15,54 0 16,-54 0-1,54 0-15,-54 0 16,11-11-16,-11 0 16,32-11-1,-54 12-15,33-12 16,-22 1-16,11-1 16,-11 0-16,0 1 15,-22-1 1,22-10-16,-22 10 15,0 1-15,-54-1 16,0 1-16,-11 10 16,-66 0-1,-21-11-15,-33 12 16,-21-1-16,-23 0 16,1 0-1,-11 0-15,-1-10 16,12-1-16</inkml:trace>
  <inkml:trace contextRef="#ctx0" brushRef="#br0" timeOffset="15479.82">8858 10086 0,'-10'-11'0,"-1"0"15,11 1-15,0-1 16,0-22-16,11-10 15,21-21 1,55-34-16,109-42 16,65-11-16,33 0 15,44 0-15,-1 11 16,33 10 0,-44 12-16,1-1 15,-44 11-15,-55 11 16,-21 11-1,-44 21-15,-32 11 16,-44 0-16,0 0 16,-22 11-16,-10 0 15,-12 11 1,-10 21-16</inkml:trace>
  <inkml:trace contextRef="#ctx0" brushRef="#br0" timeOffset="19942.59">4320 13775 0,'0'11'0,"0"-11"0,0 0 0,0 0 16,11 11 0,22 21-16,43 11 15,55 11-15,32-11 16,22-32-16,33-33 16,-1-31-1,23-45-15,-12-20 16,1-44-16,10-43 15,-10-32 1,43-76-16,-22-32 16,-32 0-16,-22-1 15,-22 12 1,-33 21-16,-21 11 16,-22 22-16,-22 32 15,-11 43-15,-10 32 16,-23 33-1,-10 43-15,-11 21 16,-11 11-16,-11 11 16</inkml:trace>
  <inkml:trace contextRef="#ctx0" brushRef="#br0" timeOffset="20160.23">7226 10140 0,'-11'11'15,"0"-11"-15,0 0 16,1 0-16,10 0 16,0-11-1,10 0-15,34-21 16,87-22-16,43-22 16,43-10-16,12 32 15,-22 54 1</inkml:trace>
  <inkml:trace contextRef="#ctx0" brushRef="#br0" timeOffset="34648.19">9141 9913 0,'-32'0'0,"21"0"0,0 0 15,-11 0 1,0 0-16,-10-10 16,10 10-16,11-11 15,0 0 1,11 0-16,0 0 15,55-10-15,64-12 16,23-10-16,43 0 16,22-11-1,-11-10-15,10 10 16,23-11-16,-22 0 16,-1 0-1,-10 1-15,-11-1 16,-22 11-16,12-11 15,-23 11-15,-21 0 16,-12 11 0,-10 11-16,-11 0 15,-11-1-15,-22 1 16,-10-1 0,-12 12-16,-21-1 15,-11 12-15,-11-1 16,0 0-16</inkml:trace>
</inkml:ink>
</file>

<file path=ppt/ink/ink12.xml><?xml version="1.0" encoding="utf-8"?>
<inkml:ink xmlns:inkml="http://www.w3.org/2003/InkML">
  <inkml:definitions>
    <inkml:context xml:id="ctx0">
      <inkml:inkSource xml:id="inkSrc0">
        <inkml:traceFormat>
          <inkml:channel name="X" type="integer" max="3112" units="cm"/>
          <inkml:channel name="Y" type="integer" max="1766" units="cm"/>
          <inkml:channel name="T" type="integer" max="2.14748E9" units="dev"/>
        </inkml:traceFormat>
        <inkml:channelProperties>
          <inkml:channelProperty channel="X" name="resolution" value="100.71198" units="1/cm"/>
          <inkml:channelProperty channel="Y" name="resolution" value="101.26147" units="1/cm"/>
          <inkml:channelProperty channel="T" name="resolution" value="1" units="1/dev"/>
        </inkml:channelProperties>
      </inkml:inkSource>
      <inkml:timestamp xml:id="ts0" timeString="2021-04-08T16:59:56.647"/>
    </inkml:context>
    <inkml:brush xml:id="br0">
      <inkml:brushProperty name="width" value="0.05292" units="cm"/>
      <inkml:brushProperty name="height" value="0.05292" units="cm"/>
      <inkml:brushProperty name="color" value="#FF0000"/>
    </inkml:brush>
  </inkml:definitions>
  <inkml:trace contextRef="#ctx0" brushRef="#br0">21058 8036 0,'0'-10'0,"-11"-1"16,0 0-16,0 0 15,0 0-15,0 1 16,1-12 0,-1 1-16,0-12 15,-11 1-15,-11-1 16,-21-10 0,-44 0-16,-22 0 15,-21 11-15,-12-12 16,-21 1-16,0 0 15,11 0 1,-44 0-16,22 0 16,11 0-16,-44-1 15,23 1-15,-1 0 16,-33-11 0,11 0-16,1 11 15,-23 0-15,23 0 16,-34-11-16,23 22 15,-22-1 1,10 12-16,12 10 16,-23 11-16,12 11 15,-11-1 1,-1 12-16,12 10 16,10 11-16,12 11 15,-23 11 1,34-11-16,10 11 15,-11 10-15,33-10 16,11 11-16,-22 21 16,21-11-1,12 0-15,0 0 16,-1 1-16,12-1 16,43-10-1,0-1-15,22-10 16,10-11-16,12 0 15,10 0-15,12-11 16,10 0 0,22-11-16,11-10 15,11-1-15,32 12 16,22 10-16,33 0 16,33-11-1,-1 1-15,1-1 16,-12-10-16,22 10 15,12-10 1,-23 10-16,12-10 16,21 10-16,-11-10 15,0-1-15,22 11 16,11 1 0,-22-12-16,33 12 15,0-12-15,-11 12 16,21-1-16,12 0 15,-1 1 1,12 10-16,-12-11 16,55 11-16,-54 1 15,54-1 1,-22-11-16,11 0 16,-11-10-16,11-11 15,0 10-15,-11-10 16,1 0-1,-23-11-15,44 0 16,-54 0-16,53-11 16,-53 0-1,10-10-15,1-1 16,-44 11-16,21-10 16,-32-1-16,-32-10 15,-12-11 1,-10-11-16,-1 0 15,-43 0-15,-21 0 16,-12 0-16,-10 11 16,-12-11-1,-10-11-15,0-10 16,-22-11-16,-11-12 16,-22 1-1,-10 0-15,-12 0 16,-32 0-16,-54-22 15,-22 1 1,-66 10-16,1 11 16,-1 32-16,-43 0 15,54 11-15,-65 1 16,55 9-16,-12 12 16,-10 0-1,43 21-15</inkml:trace>
  <inkml:trace contextRef="#ctx0" brushRef="#br0" timeOffset="34816.87">22788 6915 0,'0'0'0,"0"0"0,0 0 16,0 0 0,0 0-16,0 0 15,0 0-15,11 10 16,0 1-1,11 11-15,-1-1 16,1 1-16,-11 10 16,11-10-16,-11-1 15,11-10 1,21 0-16,44-43 16,76-76-16,11-43 15,11-33 1,22-31-16,-11 10 15,-22 21-15,-21 12 16,-45 42-16,-10 33 16,-11 32-1,-32 33-15</inkml:trace>
  <inkml:trace contextRef="#ctx0" brushRef="#br0" timeOffset="38763.04">24704 13203 0,'-11'0'0,"43"0"0,-10 0 16,-11 0-16,0 0 15,0 0-15,0-10 16,-1-1 0,-10 0-16,0 0 15,0 0-15,0-10 16,0-1-16,0 1 15,-10-1 1,-1 1-16,0-1 16,0 0-16,0 12 15,0-1 1,0 11-16,11 0 16,0 11-16,0 10 15,11 33-15,11 11 16,0 10-1,-1-10-15,1-11 16,0 0-16,-11-11 16,0-10-1,0-12-15,-11 1 16,0-12-16,0 1 16,0-11-16,0 0 15,0 0 1,0 0-16,11-11 15,43-21-15,66-43 16,32-44 0,44-21-16,11-11 15,-11 0-15,-11 10 16,0 1-16,-22 22 16,-33 20-1,-21 23-15,-22 21 16,-21 22-16</inkml:trace>
  <inkml:trace contextRef="#ctx0" brushRef="#br0" timeOffset="39622.04">9501 15469 0,'0'-11'16,"0"0"-16,0 0 15,0 1-15,21-12 16,34-10 0,64-22-16,12 0 15,10 0-15,12 0 16,10 0-16,-32 11 15,-1-11 1,-32 11-16,-11 0 16,-21 10-16,-1 1 15,-11-1 1,-10 12-16,-12-1 16,-21 12-16,-11 10 15,0 0-15,-11 0 16</inkml:trace>
  <inkml:trace contextRef="#ctx0" brushRef="#br0" timeOffset="40261.81">9566 15609 0,'-22'0'16,"11"0"-16,0 0 15,-10 0 1,-12 0-16,-11 0 15,12 0-15,10 0 16,11 0-16,11 0 16,11-11-1,54-32-15,98-54 16,22 0-16,11-11 16,11 11-1,-11 0-15,-33 10 16,-32 12-16,-1 10 15,-21 11-15,-22 11 16,-11 11 0,-21 10-16,-22 11 15,-12 1 1,-10-1-16,-11 11 0,0 0 16,-11 0-1,-10 11-15,-45 32 16,-75 32-16,-33 12 15,-22 10 1,11-11-16,43-21 16,23-11-16,42-22 15,23-10-15,10-1 16,23-10 0,10 0-16,0-11 15,11 0-15,0 0 16,33 0-1,54-22-15,65-10 16,0-22-16,-10-11 16,-12 0-16,-21 1 15,0-12 1,-22 11-16,-22 12 16,-10 9-16,-23 23 15,-21-1 1,0 11-16,-11 11 15</inkml:trace>
  <inkml:trace contextRef="#ctx0" brushRef="#br0" timeOffset="45090.69">8967 15566 0,'-21'-22'0,"10"11"0,0 1 15,-11-1-15,-22-11 16,1-10 0,-1 10-16,12 1 15,10 10-15,11 0 16,11 0-16,0 1 16,44-1-1,21 11-15,66 0 16,10 0-16,11 0 15,1 0-15,10 11 16,22-1 0,-11-10-16,11 0 15,11 0-15,-11 0 16,-11-10 0,11-1-16,-22 0 15,-32 11-15,-22 0 16,-22 0-16,-11 0 15,-11 0 1,-10 0-16,-12 0 16,-21 0-16,-11 0 15,-11 0-15,0 0 16,-11 0 0,-22 0-16,-32 11 15,-44 0-15,-54 10 16,-22-10-1,0 0-15,-33 0 16,12-1-16,21-10 16,0 0-1,-11 0-15,32 0 16,12-10-16,11-1 16,-1-11-16,22 1 15,22-1 1,33 11-16,11 0 15,21 1-15,11-1 16,11 0-16,1 0 16,-1 1-1,11 10-15,0 0 16,11 0-16,10 0 16,34 0-1,32 10-15,43-10 16,1 11-16,-11-11 15,21 11 1,22-11-16,1 11 16,-12-11-16,22 10 15,0-10-15,-21 0 16,-12 0-16,-10 0 16,-1 11-1,-21-11-15,-22 0 16,-32 0-16,-12 0 15,-10 0 1,-12 0-16,-10 0 16,-11 0-16,0 0 15,0 0-15,0 0 16,-11 0 0,1 0-16,-1-11 15,-33 1-15,-43-1 16,-33 0-1,-10 0-15,-1 1 16,-10 10-16,-33 0 16,32-11-16,-10 11 15,-22 0 1,21 0-16,12 11 16,10-1-16,1-10 15,10 11 1,11-11-16,22 0 15,22 0-15,10 0 16,12 0-16,10 0 16,22 0-1,0 0-15,1 0 16,-1 0-16,11 0 16,0 0-16,0 0 15,21 11 1,23 0-16,21 10 15,44 1-15,22-1 16,-1-10 0,12 0-16,32 0 15,-11-11-15,-21 11 16,-1-11-16,1 10 16,-12 1-1,-10 0-15,-33 0 16,-11-11-16,-22 0 15,1 0 1,-12 0-16,1 0 16,-11 0-16,-12 0 15,1 0-15,0-11 16,-11 0-16</inkml:trace>
  <inkml:trace contextRef="#ctx0" brushRef="#br0" timeOffset="51352.06">8020 8791 0,'-10'44'0,"-1"63"0,22 23 16,21 43-16,23-12 16,10 1-16,22 11 15,-11-33 1,33 11-16,11-11 16,21 0-16,1 1 15,54 20-15,-1-20 16,12-1-1,22 0-15,-1-10 16,12-1-16,-1-21 16,22 11-16,11-12 47,534 152-47,-458-162 15,207 44-15,-218-55 16,66-11-1,-66-21-15,1-10 16,10-1-16,-22-11 16,23 0-16,21-10 15,-33 0 1,44-12-16,0 12 16,-33-11-16,55 0 15,-33-11 1,-22 0-16,65 0 15,-43-11-15,11-22 16,0 12-16,-11-12 16,-32 1-1,43 0-15,-77-11 16,44-11-16,1 0 16,-23-11-16,12-21 15,-34-11 1,23 0-16,-55-1 15,22-20-15,-55 10 16,-10-22-16,-23-10 16,-53 22-1,-23-23-15,-10-31 16,-22-1-16,-22-21 16,-43 0-1,-33 0-15,-44-11 16,-32 0-16,-11 0 15,-22-11-15,-10 11 16,-34-11 0,-10 1-16,-11 10 15,-44-11-15,-21 0 16,-77-21 0,22 43-16,-54-22 15,0 33-15,-33-1 16,-33 1-16,33 32 15,-43 11 1,-22 10-16,-11 11 16,-22 12-16,22 31 15,-55 1-15,1 21 16,-55 32 0,33 22-16,-33 0 15,22 22-15,-22 32 16,0 10-1,0 12-15,22 32 16,-22 21-16,22 11 16,32 1-16,55 20 15,11 23 1,33-1-16,97-10 16,-32 42-16,65-10 15,33 11 1,10 0-16,-10 43 15,32 0-15,33 10 16,11 12-16,33-1 16,54-10-1,21-11-15,55-22 16,33 0-16,65-32 16</inkml:trace>
</inkml:ink>
</file>

<file path=ppt/ink/ink13.xml><?xml version="1.0" encoding="utf-8"?>
<inkml:ink xmlns:inkml="http://www.w3.org/2003/InkML">
  <inkml:definitions>
    <inkml:context xml:id="ctx0">
      <inkml:inkSource xml:id="inkSrc0">
        <inkml:traceFormat>
          <inkml:channel name="X" type="integer" max="3112" units="cm"/>
          <inkml:channel name="Y" type="integer" max="1766" units="cm"/>
          <inkml:channel name="T" type="integer" max="2.14748E9" units="dev"/>
        </inkml:traceFormat>
        <inkml:channelProperties>
          <inkml:channelProperty channel="X" name="resolution" value="100.71198" units="1/cm"/>
          <inkml:channelProperty channel="Y" name="resolution" value="101.26147" units="1/cm"/>
          <inkml:channelProperty channel="T" name="resolution" value="1" units="1/dev"/>
        </inkml:channelProperties>
      </inkml:inkSource>
      <inkml:timestamp xml:id="ts0" timeString="2021-04-08T17:01:26.238"/>
    </inkml:context>
    <inkml:brush xml:id="br0">
      <inkml:brushProperty name="width" value="0.05292" units="cm"/>
      <inkml:brushProperty name="height" value="0.05292" units="cm"/>
      <inkml:brushProperty name="color" value="#FF0000"/>
    </inkml:brush>
  </inkml:definitions>
  <inkml:trace contextRef="#ctx0" brushRef="#br0">22266 5318 0,'-131'-32'0,"-631"-152"0,284 76 15,-56 1-15,23 31 16,-22 1-16,-1 21 16</inkml:trace>
  <inkml:trace contextRef="#ctx0" brushRef="#br0" timeOffset="9799.29">26227 14843 0,'0'-11'0,"0"11"0,0-11 16,0 11-1,0 0-15,0 0 16,0 0-16,0 0 16,11 0-1,0 11-15,11 11 16,-1 10-16,1 11 15,0 0-15,0-10 16,-1-12 0,12-10-16,32-11 15,66-54-15,43-54 16,0-21 0,22-22-16,11-22 15,-33 22-15,-33 22 16,-10 21-16,-11 22 15</inkml:trace>
</inkml:ink>
</file>

<file path=ppt/ink/ink14.xml><?xml version="1.0" encoding="utf-8"?>
<inkml:ink xmlns:inkml="http://www.w3.org/2003/InkML">
  <inkml:definitions>
    <inkml:context xml:id="ctx0">
      <inkml:inkSource xml:id="inkSrc0">
        <inkml:traceFormat>
          <inkml:channel name="X" type="integer" max="3112" units="cm"/>
          <inkml:channel name="Y" type="integer" max="1766" units="cm"/>
          <inkml:channel name="T" type="integer" max="2.14748E9" units="dev"/>
        </inkml:traceFormat>
        <inkml:channelProperties>
          <inkml:channelProperty channel="X" name="resolution" value="100.71198" units="1/cm"/>
          <inkml:channelProperty channel="Y" name="resolution" value="101.26147" units="1/cm"/>
          <inkml:channelProperty channel="T" name="resolution" value="1" units="1/dev"/>
        </inkml:channelProperties>
      </inkml:inkSource>
      <inkml:timestamp xml:id="ts0" timeString="2021-04-08T17:01:44.662"/>
    </inkml:context>
    <inkml:brush xml:id="br0">
      <inkml:brushProperty name="width" value="0.05292" units="cm"/>
      <inkml:brushProperty name="height" value="0.05292" units="cm"/>
      <inkml:brushProperty name="color" value="#FF0000"/>
    </inkml:brush>
  </inkml:definitions>
  <inkml:trace contextRef="#ctx0" brushRef="#br0">14256 17119 0,'0'0'0,"0"-11"0,-11 11 16,11 0-1,0 0-15,-11 0 16,11 0-16,0 0 16,0 0-16,0 0 15,0 0 1,11 0-16,22 0 16,21 11-16,23 0 15,10 0 1,0-1-16,32 1 15,1-11-15,-11 0 16,-11 0-16,-11-11 16,0-10-1,-11 10-15,0-10 16,-10-1 0,-1 0-16,-11 1 15,-10-1-15,-22 1 16,-1 10-16,-10 0 15</inkml:trace>
  <inkml:trace contextRef="#ctx0" brushRef="#br0" timeOffset="6305.1">18631 11283 0,'0'0'0,"0"-10"0</inkml:trace>
  <inkml:trace contextRef="#ctx0" brushRef="#br0" timeOffset="6836.35">14267 10259 0,'0'0'15,"0"0"-15,0 0 16,0 0-16,0 0 15,0 0 1,0-11-16,0 11 16,0 0-16,0 0 15,0 0-15,0 0 16,0 0 0,0 0-16</inkml:trace>
  <inkml:trace contextRef="#ctx0" brushRef="#br0" timeOffset="19495.14">10621 10636 0,'-10'0'0,"-12"-22"15,11 12 1,0-1-16,0 0 16,0 0-16,0 1 15,0-1-15,1 0 16,-1 0-1</inkml:trace>
  <inkml:trace contextRef="#ctx0" brushRef="#br0" timeOffset="20082.08">10534 10604 0,'-32'32'0,"21"-32"16,-22 22-16,-32 32 16,-22 43-1,0 0-15,21-11 16,23-32-16,21-22 15,11-21-15,11-11 16,22-21 0,43-44-16,55-32 15,0-11-15,-11 11 16,-1-22 0,-10 22-16,-21 22 15,-23 21-15,-32 21 16,-11 22-16,-11 11 15,-11 11 1,-22 22-16,-10 21 16,-12-1-16,12-9 15,10-12-15,11-10 16,11-22 0,0 0-16,11-22 15,55-32-15,54-54 16,21 0-1,-32 22-15,-22 21 16,-21 33-16,-23 10 16,-21 22-16,0 22 15,-22 97 1</inkml:trace>
  <inkml:trace contextRef="#ctx0" brushRef="#br0" timeOffset="21046.52">23768 10517 0,'0'-21'16,"0"10"-16,0-11 15,10-21 1,45-32-16,32-22 16,44-22-16,-1 11 15,-21 11-15,-33 32 16,-21 11-1,-34 33-15,-21 10 16,-11 11 0,-65 32-16,-98 66 0,-33 20 15,1 22 1,21-10-16,43-22 16,33-22-16,44-32 15,21-22 1,12-10-16,21-11 15,22-11-15,76-11 16,76-43-16,55-43 16,-1-11-1,-32 22-15,-54 10 16,-44 22-16,-32 22 16,-23 21-1,-32 11-15,0 0 16,-43 54-16,-66 54 15,-33 21-15,1 1 16,21-22 0,22-22-16,22-10 15,32-23-15,23-31 16,10-11 0,11-11-16,32-22 15,77-42-15,55-34 16,-23-9-16,-10-1 15,-44 21 1,-22 12-16,-21 32 16,-23 21-16</inkml:trace>
  <inkml:trace contextRef="#ctx0" brushRef="#br0" timeOffset="24819.32">19458 10917 0,'-22'-11'0,"11"0"0,1 0 16,-1 0-16</inkml:trace>
  <inkml:trace contextRef="#ctx0" brushRef="#br0" timeOffset="26351.46">10186 10884 0,'0'-21'16,"0"10"-16,0 0 15,0 0-15</inkml:trace>
  <inkml:trace contextRef="#ctx0" brushRef="#br0" timeOffset="37307.07">10937 9654 0,'-11'0'0,"-32"-10"0,32 10 16,11 0-16,-11 0 15,11 0 1</inkml:trace>
  <inkml:trace contextRef="#ctx0" brushRef="#br0" timeOffset="37848.14">11013 10226 0,'0'0'0,"-11"0"15,11 0-15,0 0 16,0 0 0,0 22-16,0 32 15,11 32-15,11 43 16,0 12 0,-1 31-16,1 12 15,-11-1-15,0 0 16,-11-10-16,0-33 15,0-10 1,11-1-16,-11-32 16,11-11-16,0-10 15,0-22-15,-1 0 16,1-22 0,0 1-16,0-12 15,11 1-15</inkml:trace>
  <inkml:trace contextRef="#ctx0" brushRef="#br0" timeOffset="38981.57">23332 9644 0,'-11'0'0,"11"0"16,-10 0-16,-1 0 15,0 0-15,0 10 16,11 23-1,0 32-15,0 10 16,0 11-16,0 22 16,11 11-1,11 10-15,10 1 16,1-1-16,-1 1 16,1-1-16,0 1 15,-1-1 1,1 0-16,-11-10 15,0 11-15,-12-12 16,1-10-16,-11-22 16,0 11-1,0-10-15,0-1 16,0 0-16,0-21 16,-11-11-16,11 0 15,0-22 1,-10 1-16,10-12 15,-11-10-15,11 0 16,-11 0 0,11-11-16,-11 0 15,0 0-15,11 0 16,-11 0-16,0 0 16,0 0-1,1 0-15,-1-11 16</inkml:trace>
  <inkml:trace contextRef="#ctx0" brushRef="#br0" timeOffset="44875.05">19425 10690 0,'-10'11'0,"-1"-11"0,0 0 16,0 0-16,0 11 15,-11 10-15,1 22 16,-12 11-1,11 22-15,0-1 16,11 1-16,1-1 16,-1 1-16,0-1 15,11-10 1,0 0-16,0-1 16,0-20-1,0-12-15,0-10 16,0-12-16,0-10 15,0 0-15,0-10 16,0-1-16,11-32 16,10-22-1,1-21-15,0-11 16,0-33-16,0-10 16,-12 10-16,-10 1 15,0-1 1,0-10-16,0 11 15,0 10-15,-10 11 16,-1 0-16,0 1 16,-11-1-1,0 11-15,11 21 16,0 1-16,1 10 16,-1 11-1,0 11-15,0 10 16,0 12-16,0 10 15,0 0 1,0 0-16,1 11 16,-1 0-16,0 22 15,11 21-15,0 22 16,0 32 0,0 32-16,0 1 15,0-1-15,0 1 16,11 32-16,-11-11 15,11 0 1,-11-11-16,0 11 16,10 0-16,-10-22 15,0 1 1,0-22-16,11-11 16,-11-11-16,0-21 15,0-11-15,0-22 16,0-10-1,0-22-15,0 0 16,0 0-16,0-11 16,0-22-1,0-31-15,11-33 16,-11-33-16,0-10 16,0-33-16,0 22 15,0-10 1,0-1-16,0 0 15,0 11-15,-11 11 16,11-1-16,0 1 16,0 0-1,0 32-15,0 11 16,0 22-16,0-1 16,0 11-1,0 22-15,0 11 16,0 10-16,0 11 15,0 1 1,0 10-16,0 43 16,11 43-16,0 44 15,11 64-15,-11 0 16,0 22-16,-1 43 16,1-1-1,-11 23-15,0-1 16,11 44-16</inkml:trace>
  <inkml:trace contextRef="#ctx0" brushRef="#br0" timeOffset="178051.33">15943 15026 0,'-22'-10'0,"11"10"0,0-11 16,1 0-16,-1 0 15,0 0-15</inkml:trace>
  <inkml:trace contextRef="#ctx0" brushRef="#br0" timeOffset="178800.67">16487 9805 0,'11'-21'15,"-11"10"-15</inkml:trace>
  <inkml:trace contextRef="#ctx0" brushRef="#br0" timeOffset="179732.74">15029 10194 0,'0'0'0,"0"-11"16,0 11-16,-11 0 15,11-11-15,0 11 16,0 0-16,0 0 16,0-11-1,0 1-15,0-1 16,22-11-16,32-32 15,33-32 1,55-43-16,-1-12 16,-10 1-16,-12 0 15,-10 10-15,-11 12 16,-11 21 0,-21 10-16,-12 23 15,-21 10-15,-12 21 16</inkml:trace>
  <inkml:trace contextRef="#ctx0" brushRef="#br0" timeOffset="181201.77">15551 12028 0,'-32'0'15,"21"0"-15,0 0 16,-11 0-16,-11 0 16,1-11-1,-1 0-15,11 0 16,11 0-16,11-21 15,33-22 1,65-75-16,44-33 16,21-11-16,0 1 15,-22 31-15,-10 1 16,0 32 0</inkml:trace>
</inkml:ink>
</file>

<file path=ppt/ink/ink15.xml><?xml version="1.0" encoding="utf-8"?>
<inkml:ink xmlns:inkml="http://www.w3.org/2003/InkML">
  <inkml:definitions>
    <inkml:context xml:id="ctx0">
      <inkml:inkSource xml:id="inkSrc0">
        <inkml:traceFormat>
          <inkml:channel name="X" type="integer" max="3112" units="cm"/>
          <inkml:channel name="Y" type="integer" max="1766" units="cm"/>
          <inkml:channel name="T" type="integer" max="2.14748E9" units="dev"/>
        </inkml:traceFormat>
        <inkml:channelProperties>
          <inkml:channelProperty channel="X" name="resolution" value="100.71198" units="1/cm"/>
          <inkml:channelProperty channel="Y" name="resolution" value="101.26147" units="1/cm"/>
          <inkml:channelProperty channel="T" name="resolution" value="1" units="1/dev"/>
        </inkml:channelProperties>
      </inkml:inkSource>
      <inkml:timestamp xml:id="ts0" timeString="2021-04-08T17:02:58.176"/>
    </inkml:context>
    <inkml:brush xml:id="br0">
      <inkml:brushProperty name="width" value="0.05292" units="cm"/>
      <inkml:brushProperty name="height" value="0.05292" units="cm"/>
      <inkml:brushProperty name="color" value="#FF0000"/>
    </inkml:brush>
  </inkml:definitions>
  <inkml:trace contextRef="#ctx0" brushRef="#br0">18740 5458 0,'-11'0'0,"0"0"16,11 0-16,-11 0 16,11 0-16,0 0 15,0 0 1,11 0-16,43 0 16,34 11-16,20 0 15,12 0 1,22-11-16,43 10 15,-11-10-15,22 11 16,32-11-16,-43 0 16,0-11-1,0 11-15,-11-10 16,-32 10-16,10-11 16,-10 0-16,-12-11 15,-32 12 1,-11-12-16,0 1 15,11 10-15</inkml:trace>
  <inkml:trace contextRef="#ctx0" brushRef="#br0" timeOffset="3963.16">15442 10237 0,'-10'0'0,"-1"0"15,0 0-15,0 0 16,11 0-16,0 11 15,0 10 1,0 1-16,0-1 16,11 1-16,0 0 15,10-1 1,12 1-16,11-11 16,21-22-16,0-22 15,33-31-15,33-33 16,10-22-1,1-11-15,-23 1 16,1-11-16,-11 21 16,0 11-16,-22 22 15,-22 21 1,-21 11-16,-12 11 16,1 11-16,-11 10 15,-1 1 1</inkml:trace>
  <inkml:trace contextRef="#ctx0" brushRef="#br0" timeOffset="9684">16193 12502 0,'0'-11'0,"0"11"0,-11-10 15,11-1 1,-10 0-16,-1 11 16</inkml:trace>
  <inkml:trace contextRef="#ctx0" brushRef="#br0" timeOffset="10627.34">15584 12740 0,'0'0'0,"0"0"16,0-11-1,0 0-15,0 0 16,11 0-16,32 1 16,23-1-1,53 0-15,34 0 16,10 0-16,33 1 15,11-1-15,-12 0 16,1 0 0,11 1-16,-33-1 15,-11 0-15,-10 0 16,-1 0-16,-21 1 16,-44-12-1,-22 11-15,-10 0 16,-12 1-16,-10-1 15,-12 11-15,1 0 16</inkml:trace>
  <inkml:trace contextRef="#ctx0" brushRef="#br0" timeOffset="11406.51">13766 16094 0,'-10'0'0,"10"0"15,0 0 1,0 0-16,0 0 16,0 0-16,10 0 15,34-10-15,21-23 16,1-10 0,21-11-16,11 0 15,10 0-15,-20 11 16,-1 0-16,-11 0 15,-11 0 1,0-1-16</inkml:trace>
  <inkml:trace contextRef="#ctx0" brushRef="#br0" timeOffset="12171.94">14713 15070 0,'11'0'0,"-11"-11"16,0 11-16,0 0 15,0-11-15,0 0 16,22 0-1,21 1-15,23-23 16,-1 1-16,22-11 16,0 0-16,0-11 15,11 0 1</inkml:trace>
  <inkml:trace contextRef="#ctx0" brushRef="#br0" timeOffset="17963.22">16640 9460 0,'-22'0'0,"-11"0"0,22 0 15,0 0 1</inkml:trace>
  <inkml:trace contextRef="#ctx0" brushRef="#br0" timeOffset="20888.84">15127 11488 0,'0'22'0,"-11"-22"15,0 21-15,0 66 16,11 53 0</inkml:trace>
  <inkml:trace contextRef="#ctx0" brushRef="#br0" timeOffset="21056.93">15453 14131 0,'0'11'0,"-11"-11"15,1 0-15,10 0 16,0 0-16</inkml:trace>
  <inkml:trace contextRef="#ctx0" brushRef="#br0" timeOffset="89395.56">14670 6008 0,'-11'0'0,"-11"-21"16,11 21-16</inkml:trace>
  <inkml:trace contextRef="#ctx0" brushRef="#br0" timeOffset="96354.06">15225 9913 0,'-33'-10'0,"22"-1"0,0 0 15,-10 0-15,-12 0 16,0 11-1</inkml:trace>
  <inkml:trace contextRef="#ctx0" brushRef="#br0" timeOffset="96689.11">18533 5081 0,'-33'-22'0,"23"11"16</inkml:trace>
</inkml:ink>
</file>

<file path=ppt/ink/ink16.xml><?xml version="1.0" encoding="utf-8"?>
<inkml:ink xmlns:inkml="http://www.w3.org/2003/InkML">
  <inkml:definitions>
    <inkml:context xml:id="ctx0">
      <inkml:inkSource xml:id="inkSrc0">
        <inkml:traceFormat>
          <inkml:channel name="X" type="integer" max="3112" units="cm"/>
          <inkml:channel name="Y" type="integer" max="1766" units="cm"/>
          <inkml:channel name="T" type="integer" max="2.14748E9" units="dev"/>
        </inkml:traceFormat>
        <inkml:channelProperties>
          <inkml:channelProperty channel="X" name="resolution" value="100.71198" units="1/cm"/>
          <inkml:channelProperty channel="Y" name="resolution" value="101.26147" units="1/cm"/>
          <inkml:channelProperty channel="T" name="resolution" value="1" units="1/dev"/>
        </inkml:channelProperties>
      </inkml:inkSource>
      <inkml:timestamp xml:id="ts0" timeString="2021-04-08T17:04:06.187"/>
    </inkml:context>
    <inkml:brush xml:id="br0">
      <inkml:brushProperty name="width" value="0.05292" units="cm"/>
      <inkml:brushProperty name="height" value="0.05292" units="cm"/>
      <inkml:brushProperty name="color" value="#FF0000"/>
    </inkml:brush>
  </inkml:definitions>
  <inkml:trace contextRef="#ctx0" brushRef="#br0">4048 5901 0,'0'21'0,"-11"-21"0,11 0 15,-10 0 1,10 11-16,0 10 16,0-10-16,10-11 15,23-11 1,43-53-16,33-55 16,43-86-16,12-21 15,-34 42-15,-32 33 16,-11 22-1,-32 53-15,-12 12 16,-21 31-16</inkml:trace>
  <inkml:trace contextRef="#ctx0" brushRef="#br0" timeOffset="374.66">4146 7292 0,'0'-11'0,"0"0"16,0 1-16,11-12 16,33-53-1,54-66-15,32-42 16,12-11-16,-12 0 15</inkml:trace>
  <inkml:trace contextRef="#ctx0" brushRef="#br0" timeOffset="790.36">4005 8360 0,'0'0'16,"0"0"-16,0-11 15,0 0 1,22-10-16,32-44 15,44-54-15,33-32 16,32-32 0,0-22-16,0 11 15,0 0-15</inkml:trace>
  <inkml:trace contextRef="#ctx0" brushRef="#br0" timeOffset="1057.42">4462 9266 0,'0'0'0,"0"-11"16,0 1-16,0-1 15,22-43-15,76-97 16,87-97 0,65-87-16</inkml:trace>
  <inkml:trace contextRef="#ctx0" brushRef="#br0" timeOffset="83262.83">27718 8187 0,'0'-10'0,"0"10"0,-11-11 0,11 0 16,0 0-16,0 0 15,0 11 1,0-10-16,0 10 16,0 0-16,0 0 15,11 0-15,0 10 16,0 1 0,0 0-16,0 0 15,-1 0-15,1-1 16,0 1-1,0-11-15,22-11 16,32-21-16,33-22 16,43-54-16</inkml:trace>
  <inkml:trace contextRef="#ctx0" brushRef="#br0" timeOffset="88674.99">6312 8835 0,'-33'-11'0,"22"0"16,-10 0-16,-12 0 15,-32-10-15,-12-1 16,1 1 0,0-1-16,11 1 15,21 10-15,12 0 16,10 11 0,11 0-16,0 0 15,11 0-15,11 11 16,11 10-1,32 12-15,11 10 16,23 0-16,-1-11 16,54 12-16,1-12 15,10-11 1,22-10-16,11 0 16,0-11-16,0 0 15,22 0-15,0-11 16,-22 11-1,21-11-15,-10 1 16,0-1-16,11 0 16,0 11-16,-1-21 15,12 10 1,-22 0-16,33-11 16,-23 1-16,-10-1 15,0 1-15,-22 10 16,-32 0-1,-12 0-15,-32 1 16,11 10-16,-22 0 16,-22 0-1,-10 0-15,-12-11 16,1 0-16,10-11 16</inkml:trace>
</inkml:ink>
</file>

<file path=ppt/ink/ink17.xml><?xml version="1.0" encoding="utf-8"?>
<inkml:ink xmlns:inkml="http://www.w3.org/2003/InkML">
  <inkml:definitions>
    <inkml:context xml:id="ctx0">
      <inkml:inkSource xml:id="inkSrc0">
        <inkml:traceFormat>
          <inkml:channel name="X" type="integer" max="3112" units="cm"/>
          <inkml:channel name="Y" type="integer" max="1766" units="cm"/>
          <inkml:channel name="T" type="integer" max="2.14748E9" units="dev"/>
        </inkml:traceFormat>
        <inkml:channelProperties>
          <inkml:channelProperty channel="X" name="resolution" value="100.71198" units="1/cm"/>
          <inkml:channelProperty channel="Y" name="resolution" value="101.26147" units="1/cm"/>
          <inkml:channelProperty channel="T" name="resolution" value="1" units="1/dev"/>
        </inkml:channelProperties>
      </inkml:inkSource>
      <inkml:timestamp xml:id="ts0" timeString="2021-04-08T17:08:10.183"/>
    </inkml:context>
    <inkml:brush xml:id="br0">
      <inkml:brushProperty name="width" value="0.05292" units="cm"/>
      <inkml:brushProperty name="height" value="0.05292" units="cm"/>
      <inkml:brushProperty name="color" value="#FF0000"/>
    </inkml:brush>
  </inkml:definitions>
  <inkml:trace contextRef="#ctx0" brushRef="#br0">9272 10668 0,'-11'0'0,"-32"0"15,32 0-15,0 0 16,11-10 0,22-1-16,32-22 15,55-42-15,76-44 16,22-21-16,10-11 16,12 0-1,-22 11-15,-33 21 16,-44 11-16,1 22 15,-22 10-15,-22 12 16</inkml:trace>
  <inkml:trace contextRef="#ctx0" brushRef="#br0" timeOffset="3497.16">6758 6257 0,'-11'-11'0,"0"0"15,0 0-15,1 0 16,-1 1 0,0-1-16,0 0 15,0 0-15,0 0 16,11 1 0,0-1-16,11 0 15,33 0-15,43-10 16,32 10-16,1 0 15,-11 0 1,0 11-16,21 0 16,1 0-16,-11 0 15,-1 0 1,1 0-16,21 0 16,1 0-16,-11 0 15,21 0-15,11 0 16,0 0-1,-10 0-15,21 0 16,-11 0-16,0 0 16,11 0-1,1 0-15,-1 0 16,-11 0-16,33 11 16,-22-11-16,0 0 15,33 0 1,-22 0-16,0 0 15,33 0-15,-12 0 16,12-11-16,0 11 16,-12-10-1,34-1-15,-23 0 16,1 0-16,0 11 16,-12-11-16,12 11 15,0-10 1,-22 10-16,10 0 15,1 0-15,-11 0 16,22 0 0,-22 10-16,0-10 15,21 11-15,-10 0 16,11-11 0,-1 0-16,-21 11 15,33-11-15,-23 11 16,-21-1-1,33 1-15,-33 0 16,-11 0-16,11 10 16,-11-10-16,-21 0 15,21 10 1,0 1-16,-22-11 16,-10 10-16,21-10 15,-11 0-15,-10 0 16,-12 10-1,23-10-15,-12-11 16,-10 0-16,-1 0 16,1 0-16,11 0 15,-12-11 1,-21-10-16,-11-1 16,32 1-16,-21-12 15,-11 1 1,-11-1-16,-11-10 15,-10 0-15,-1-11 16,-11 0-16,-10 0 16,0 0-1,-1-10-15,-21-1 16,-11-11-16,-22 12 16,-22-12-1,-21 1-15,-12-12 16,1 12-16,-22-11 15,-43-11-15,-12 10 16,-10 12 0,-1-1-16,-21 12 15,0-1-15,11 11 16,-22 0-16,0 11 16,11 0-1,-33-1-15,0 1 16,-10 11-16,-34 10 15,1 1 1,-33 10-16,33 0 16,-55-10-16,33 10 15,-33 0-15,33 0 16,-33-10 0,33 10-16,-21-11 15,10 12-15,-11-12 16,22 0-16,-11 1 15,11-1 1,0 1-16,0-1 16,-22 1-16,11-1 15,-22 11-15,11 11 16,-10-11 0,10 1-16,-11-1 15,33 11-15,-11 0 16,33-11-1,-33 11-15,43 0 16,-32 11-16,33 0 16,10-1-16,-21 1 15,21 11 1,1 10-16,10 11 16,22 0-16,-10 1 15,21-1 1,21 11-16,12 0 15,-11 0-15,21-1 16,23 1 0,10 11-16,0 11 15,11-1-15,11 1 16,22-12-16,-1 12 16,23-11-1,10 21-15,11-11 16,22 12-16,11-1 15,0-10 1,11-1-16,11 1 16,10 10-16,22 0 15,12 0-15,21 1 16,32-12-16,22 1 16,33-22-1,0-22-15,55-21 16,-1-11-16,55-22 15,-22-21 1,33 0-16</inkml:trace>
  <inkml:trace contextRef="#ctx0" brushRef="#br0" timeOffset="8727.87">21319 4789 0,'0'0'0,"0"0"0,0-10 16,0 10-16,-11-11 15</inkml:trace>
  <inkml:trace contextRef="#ctx0" brushRef="#br0" timeOffset="9806.37">8739 7206 0,'-11'-11'0,"11"11"16,0 0 0,0 0-16,0-11 15,0 11-15,11 0 16,32-11-16,44-10 16</inkml:trace>
  <inkml:trace contextRef="#ctx0" brushRef="#br0" timeOffset="10723.08">20318 7044 0,'-11'-11'0,"0"0"16,0 1-16,0-1 15,0 0 1,1 0-16,-1 0 16,0 1-16,11 10 15,0 0-15,0 10 16,11 12 0,0 21-16,-1 0 15,12-10-15,0-12 16,21 1-16,55-11 15,33-55 1,10-42-16,1-43 16,32-33-16,-22 0 15,-10 0-15,-22 22 16,-22 32 0,-11 22-16,-11 21 15,-11 22-15,-21 21 16</inkml:trace>
  <inkml:trace contextRef="#ctx0" brushRef="#br0" timeOffset="11655.47">19752 7929 0,'0'0'15,"0"0"1,0 0-16,0 0 15,0 21-15,0 22 16,-11 22-16,11 21 16,0-10-16,0-12 15,0-10 1,11-21-16,0-22 16,43-1-16,55-42 15,33-65 1,10-43-16,44-33 15,-44 22-15,-21 11 16,-44 43-16,-22 21 16,-21 33-1,-23 22-15</inkml:trace>
  <inkml:trace contextRef="#ctx0" brushRef="#br0" timeOffset="12038.37">19850 9762 0,'0'0'16,"0"0"-16,0 0 16,0 11-1,0 11-15,0 21 16,11 11-16,11-11 16,-1-11-16,34 1 15,32-23 1,22-53-16,10-43 15,34-65-15,21-65 16,-11-10 0,-22 21-16,1 21 15,-11 44-15</inkml:trace>
  <inkml:trace contextRef="#ctx0" brushRef="#br0" timeOffset="27673.01">4397 11833 0,'0'0'0,"0"0"15,0 0-15,0 33 16,0 64-16,10 54 16,23 65-1,0 21-15,-1 43 16,23 12-16,-12 10 16,1 0-16,-11-22 15,-1-10 1,-21-54-16,0-44 15,0-32-15,-11-32 16,0-32 0,0-33-16,0-21 15,0-12-15,0-10 16,0-10-16</inkml:trace>
  <inkml:trace contextRef="#ctx0" brushRef="#br0" timeOffset="28190.49">4375 13020 0,'-33'-11'0,"22"0"16,0 1-16,-10-1 15,-23 0-15,1 0 16,10 1-1,0-1-15,22 0 16,1-11-16,20-10 16,23-22-16,32-21 15,44-23 1,33 12-16,-12 32 16,-43 43-16,-32 33 15,-23 21 1,-10 43-16,-33 44 15,-43 21-15,-22-11 16,10-10-16,1-44 16,11-32-1,10-22-15,11-10 16,12-22-16,-1-11 16,0-21-16</inkml:trace>
  <inkml:trace contextRef="#ctx0" brushRef="#br0" timeOffset="28672.55">5833 13257 0,'0'0'0,"-11"0"15,0 0-15,0 0 16,1 0 0,-1-10-16,0-1 15,-11-32-15,-11-33 16,12-64-1,-1-44-15,22 1 16,0 21-16,0 11 16,11 22-16,0 43 15,-1 21 1,-10 32-16,0 12 16,0 10-16,22 11 15,22 22 1,10 42-16,22 44 15,22 65-15,-11 21 16,-10 22-16,-1-11 16,11-11-1,0-43-15,-22-54 16,-10-32-16</inkml:trace>
  <inkml:trace contextRef="#ctx0" brushRef="#br0" timeOffset="29505.45">7912 12502 0,'0'-11'0,"0"1"16,0-1 0,0 0-16,0-10 15,0-12-15,-11-10 16,0-22 0,-11 1-16,-11-12 15,1 11-15,-12 22 16,-10 0-16,-33 11 15,11 32 1,-1 21-16,12 12 16,11 21-16,-1 32 15,12 0 1,10 11-16,11-10 16,22-1-16,11-32 15,0-22-15,0-21 16,22-11-1,21-22-15,11-32 16,1 0-16,-12 1 16,-10-1-16,-12 0 15,-10 21 1,-11 1-16,0 10 16,-11 12-16,11 10 15,0 0 1,-1 10-16,12 33 15,22 44-15,-1 42 16,12 33-16,-1 32 16,1 22-1,10 0-15,0 10 16,0 12-16,1-12 16,-12 1-1,-21-22-15,-11-33 16,-1-10-16,-10-33 15,0-32-15,-11-32 16,0-22 0,0-21-16,0-22 15,0 0-15,11-32 16,22-66-16,21-117 16,44-77-1,0 1-15,11-22 16,-22 44-16,0-1 15,-22 54 1,0 44-16,1 31 16</inkml:trace>
  <inkml:trace contextRef="#ctx0" brushRef="#br0" timeOffset="31270.73">4255 15221 0,'0'-11'16,"0"0"-16,0 0 15,0 0-15,11-21 16,43-65-16,66-54 15,65-43 1,0 0-16,22-22 16</inkml:trace>
  <inkml:trace contextRef="#ctx0" brushRef="#br0" timeOffset="31753.3">7901 13980 0,'0'-22'15,"0"12"-15,0-12 16,43-53-16,99-87 15,119-119 1</inkml:trace>
  <inkml:trace contextRef="#ctx0" brushRef="#br0" timeOffset="36149.66">9958 11909 0,'0'-11'16,"0"-10"-16,-11 10 0,11 0 16,0 0-1,0 0-15,0 1 16,0-1-16,0 0 15,0 11-15,0 0 16,0 0 0,0 0-16</inkml:trace>
  <inkml:trace contextRef="#ctx0" brushRef="#br0" timeOffset="36290.61">10436 12869 0,'0'0'16,"0"-11"-16,0 0 15,0 1-15,0-12 16</inkml:trace>
  <inkml:trace contextRef="#ctx0" brushRef="#br0" timeOffset="36514.97">11808 11672 0,'11'21'0,"-11"-21"15,0 11 1,10 43-16,23 75 15,21 55-15,-10 10 16,0 22-16,-1-44 16</inkml:trace>
  <inkml:trace contextRef="#ctx0" brushRef="#br0" timeOffset="36831.48">11405 11855 0,'-11'-54'0,"11"43"15,0-43-15,11-43 16,22-43 0,32 0-16,11 0 15,22 32-15,33 0 16,-12 43-16,-32 54 15,-54 33 1,-11 43-16,-44 118 16,-54 22-16,-44 0 15,-21 0 1,-1-22-16,12-43 16,32-42-16,32-45 15</inkml:trace>
  <inkml:trace contextRef="#ctx0" brushRef="#br0" timeOffset="37114.83">12798 11326 0,'22'11'0,"-22"-11"16,0 11-1,21 43-15,34 54 16,32 64-16,11 33 16,0 0-16,-11 22 15,0 10 1,-22-21-16,-10-33 16,-12 1-16,-10-55 15</inkml:trace>
  <inkml:trace contextRef="#ctx0" brushRef="#br0" timeOffset="38380.68">6867 15879 0,'-22'0'16,"11"0"-16,0 0 15,1-11 1,-1 0-16,0 0 16,-11-10-16,-11-12 15,-10-31-15,-12-23 16,-10 1-1,0 21-15,-11 11 16,-1 22-16,12 32 16,11 22-16,10 21 15,1 21 1,21 23-16,11-1 16,11-10-16,22-12 15,10-10 1,1-21-16,32-12 15,1-32-15,-1-21 16,-11-22-16,-10-11 16,10-21-1,-21 10-15,-11 12 16,-11 21-16,0 21 16,10 22-1,1 11-15,22 32 16,43 54-16,11 33 15,0-1-15,-11 0 16,-11-42 0</inkml:trace>
  <inkml:trace contextRef="#ctx0" brushRef="#br0" timeOffset="38796.53">7835 16148 0,'0'-21'15,"0"10"-15,0 0 16,0-21 0,0-33-16,11-32 15,0-43 1,-11-1-16,11-20 15,-11 10-15,11 10 16,-11 1-16,0 32 16,0 11-16,0 43 15,0 11 1,11 22-16,0 10 16,32 11-16,23 43 15,21 32-15,21 55 16,1 32-1,0 21-15,-11-21 16,-11-22-16,0-10 16,-11-33-1,-21-22-15,-1-10 16</inkml:trace>
  <inkml:trace contextRef="#ctx0" brushRef="#br0" timeOffset="39429.39">10001 15328 0,'0'-10'16,"0"-1"-1,0 0-15,0 0 16,0 1-16,0-23 15,-11-10-15,0-22 16,-21 1 0,-1-1-16,-21 11 15,-12 11-15,1 10 16,11 33 0,-1 11-16,12 22 15,-1 31-15,12 23 16,21 10-1,22-11-15,-1-21 16,12-22-16,0-22 16,21-21-16,23-32 15,-1-22 1,0-11-16,1-10 16,-23 10-16,-10 22 15,-11 21-15,-12 12 16,1 20-1,22 55-15,21 75 16,12 44-16,-1 10 16,11 11-16,11 0 15,0-43 1,-11-11-16,-10-33 16,-12-31-16,-21-23 15,-11-31 1,-1-23-16,1-10 15,0-32-15,21-54 16,1-98-16,-11-42 16,-12-1-1,-10 12-15,-11 10 16,0 32-16,22 33 16</inkml:trace>
  <inkml:trace contextRef="#ctx0" brushRef="#br0" timeOffset="39610.69">11394 14185 0,'0'-11'0,"-11"11"16,11 0-16,0 0 15,0 0 1</inkml:trace>
  <inkml:trace contextRef="#ctx0" brushRef="#br0" timeOffset="39747.37">11742 15070 0,'0'0'0,"0"-11"16,0 0-16</inkml:trace>
  <inkml:trace contextRef="#ctx0" brushRef="#br0" timeOffset="41361.83">13821 14390 0,'11'11'16,"-11"-11"-16,0 11 15,22 42 1,21 88-16,33 85 16,0 44-16,1-11 15,-12-33-15,0-21 16,-10-21-1,-12-55-15</inkml:trace>
  <inkml:trace contextRef="#ctx0" brushRef="#br0" timeOffset="41727.16">13701 14908 0,'-22'-43'16,"12"32"-16,-1-22 15,0-31 1,11-66-16,43-21 16,33-11-16,44 1 15,65-23-15,87-31 16,0 64-1,-43 53-15,-55 55 16,-65 43 0,-55 22-16,-21 43 15,-44 86-15,-76 32 16,-33 0-16,-21 1 16,21-44-16,33-43 15,11-32 1,11-22-16,21-21 15</inkml:trace>
  <inkml:trace contextRef="#ctx0" brushRef="#br0" timeOffset="42126.39">16280 13128 0,'11'11'0,"-11"-11"16,0 0-16,22 10 16,54 12-1,55 21-15,10 11 16,-10 0-16,-33 0 16,-22 11-16,0 32 15,-21 65-15,-45 10 16,-42 55-1,-33-12-15,-1-31 16,12-44-16,-1-21 16,23-55-1,10-20-15,22-34 16,0-10-16,44-32 16,108-87-16,76-96 15,77-55 1,-33 22-16,0 21 15,-32 33-15</inkml:trace>
  <inkml:trace contextRef="#ctx0" brushRef="#br0" timeOffset="46773">16879 4876 0,'0'-11'0,"-11"0"0,0 0 15,0 1-15,0-1 16,-10 0-16,-12-11 16,-32-10-1,-11 0-15,-1-1 16,-10 1-16,-11 0 16,0-1-1,-21 12-15,10-1 16,0 1-16,-11 10 15,-10 0-15,-12 0 16,12 11 0,-1 0-16,11 0 15,-10 11-15,10-11 16,22 11 0,0 0-16,0-1 15,0 1-15,0 11 16,-10 10-16,10 11 15,21 0 1,12 1-16,11 9 16,-1 1-16,1 11 15,10 11 1,12 10-16,10 0 16,22 1-16,11 10 15,11-11-15,-1 0 16,12-10-1,11 10-15,10 11 16,0-11-16,1 1 16,10-1-16,0-21 15,22 21 1,11 0-16,-11-10 16,11-1-16,22 12 15,11-12 1,-12-10-16,1-22 15,0 0-15,21 0 16,-10-10-16,-1-1 16,-21-10-1,0-12-15,22 1 16,-23-11-16,1-11 16,-22-10-16,11-12 15,0-10 1,0-11-16,-11-10 15,-21-12-15,-1-21 16,0-11 0,-21 0-16,-23-10 15,-10-12 1,-11 1-16,-11 10 16,-10 0-16,-12-10 15,0 0-15,-10 10 16,-12-11-16,1 23 15,0 9 1,-1 1-16,-10 0 16,10 0-16,1 22 15</inkml:trace>
  <inkml:trace contextRef="#ctx0" brushRef="#br0" timeOffset="61153.44">3885 12524 0,'11'11'0,"-11"-11"15,11-11-15,32-11 16,55-32 0,22-75-16,65-152 15,22-129-15</inkml:trace>
  <inkml:trace contextRef="#ctx0" brushRef="#br0" timeOffset="64106.78">7117 11704 0,'0'0'0,"0"0"16,0 0-16,0 0 16,11 22-16,22 21 15,-1 0-15,12-11 16,32-10 0,33-65-16,22-87 15,97-226-15,-10-32 16,-1-22-16,12 54 15</inkml:trace>
  <inkml:trace contextRef="#ctx0" brushRef="#br0" timeOffset="66647.67">4854 14811 0,'-33'10'16,"22"-10"-16,0 0 15,0 0 1,-10 11-16,10-11 15,11 0-15,43 0 16,120-54-16,110-54 16,75-64-1,54-12-15,12-10 16,32 11-16,-43 21 16,-55 33-16,-65 32 15,-44 21 1,-54 33-16,-54 11 15,-55 21-15,-32 0 16,-23 0 0,-10 11-16,-11 0 15</inkml:trace>
  <inkml:trace contextRef="#ctx0" brushRef="#br0" timeOffset="69975.75">12330 13872 0,'-22'22'0,"0"-22"0,22 0 16,0 0-16,55 0 15,75-22 1,55-53-16,33-33 16,11-11-16,-23 1 15,-10-1-15,-22 11 16,-21 11 0,-44 21-16,-33 22 15,-22 22-15,-32 11 16,-11 10-1,-11 11-15,-11 32 16,-87 98-16,-109 96 16,-43 44-16,21-55 15,44-42 1,44-43-16,32-33 16,44-43-16,32-33 15,11-10-15,22-11 16,22-22-1,87-53-15,87-65 16,0-33-16,11 0 16,-22 33-1,-44 22-15,-32 31 16,-44 22-16,-21 22 16,-23 22-16,-21-1 15,0 11 1,-10 1-16,-67-1 15</inkml:trace>
  <inkml:trace contextRef="#ctx0" brushRef="#br0" timeOffset="70317.67">7422 5825 0,'22'-11'15</inkml:trace>
  <inkml:trace contextRef="#ctx0" brushRef="#br0" timeOffset="75645.06">14800 17205 0,'-32'-10'0,"21"-1"0,0 0 15,0 0 1,0 0-16,11-21 16,55-33-16,119-86 15,163-97-15,44 11 16,22 0-1,32-11-15,-32 32 16,-1 0-16,-32 11 16,-43 32-1,-44 22-15,-55 11 16,-54 32-16,-65 33 16,-54 21-1,-34 22-15,-21 21 16,-11 11-16,-97 54 15,-306 172-15,-119 87 16,-87 75-16,32 12 16,44-23-1,98-53-15,130-76 16,77-54-16,64-54 16,77-54-1,44-32-15,32-32 16,22-22-16,87-43 15,218-141-15,109-85 16,32-33 0,54-43-16,-32 32 15,-65 21-15,11 1 16,-121 65-16,-10 10 16,-76 54-1,-76 44-15,-44 31 16,-44 33-16,-21 22 15,-22 21 1,0 0-16,-11 11 16,-43 54-16</inkml:trace>
  <inkml:trace contextRef="#ctx0" brushRef="#br0" timeOffset="77826.47">16117 16698 0,'11'-10'16,"-11"-1"-16,0 0 15,0 0-15</inkml:trace>
  <inkml:trace contextRef="#ctx0" brushRef="#br0" timeOffset="82697.57">9805 7659 0,'-43'-33'0,"32"23"0,0-12 15</inkml:trace>
  <inkml:trace contextRef="#ctx0" brushRef="#br0" timeOffset="84437.63">12189 6451 0,'-11'-43'16,"0"32"-16,0 0 15,0-11-15,-11-10 16,-10 0 0,-1-1-16,0 1 15,1 0-15,-1-1 16,-11 1-1,1-1-15,-11 1 16,-23 0-16,-42-1 16,-1 12-16,-11-12 15,-10 1 1,-33 0-16,10-1 16,1 12-16,-22-12 15,0 12 1,22-1-16,-33 1 15,0-1-15,22 1 16,-44 10-16,12 11 16,-1 0-1,-22 0-15,23 11 16,10-1-16,0 1 16,11 0-1,22 0-15,-22 10 16,10 12-16,12 10 15,-33 11-15,22 10 16,0 12-16,22-1 16,-1 12-1,12-1-15,43 0 16,0 22-16,22 0 16,0 11-1,32-1-15,11 12 16,23-22-16,20-11 15,12 11-15,11-11 16,21 0 0,12-11-16,10-10 15,54 21-15,34-22 16,-12-21 0,55-11-16,-11-21 15,10 0-15,23-22 16,-11 0-16,10 0 15,12 0 1,-23-22-16,44 11 16,-32-10-16,10-1 15,-10 0-15,-1 1 16,12-1 0,-23 1-16,-10-12 15,11 1-15,-22 0 16,-22-1-1,11 1-15,-22-11 16,-11 0-16,-10-1 16,-1-9-16,-21-1 15,-33 0 1,-21 0-16,-12 11 16,-21-1-16,-1-20 15,-10-12-15,-22-10 16,-11 10-1,-11 1-15,-21-1 16,-12 1-16,-32-1 16,-54-10-1,-1 11-15,1 21 16,-1 0-16,23 11 16,32 21-16</inkml:trace>
  <inkml:trace contextRef="#ctx0" brushRef="#br0" timeOffset="84864.61">15845 12923 0,'-33'-11'0,"23"0"16</inkml:trace>
  <inkml:trace contextRef="#ctx0" brushRef="#br0" timeOffset="85118.29">13396 12783 0,'0'-11'15,"0"11"-15,0 0 16</inkml:trace>
  <inkml:trace contextRef="#ctx0" brushRef="#br0" timeOffset="85902.44">17608 17238 0,'-11'21'16,"0"-21"-16,0 11 16,1 21-16,10 44 15,10 43 1,23 10-16,21 1 15,12-1-15,-12-32 16,1-21 0,-23-22-16,-10-11 15,-11-22-15,-11-21 16,-11-11-16,-22-10 16,-32-55-1,-44-96-15,11-33 16,11-32-16,33-12 15,43 12-15,33 21 16,21 33 0,44 43-16,0 43 15,33 0-15,-22 43 16,-11 21 0,-33 33-16,-21 11 15,-11 21-15,-11 55 16,-22 53-16,-22 11 15,-10-32 1,-1-33-16,12-11 16,-1-10-16</inkml:trace>
  <inkml:trace contextRef="#ctx0" brushRef="#br0" timeOffset="86269.2">18707 16299 0,'0'0'16,"0"-10"-16,0-1 16,0 0-1,11 0-15,22-10 16,-1-1-16,1 11 16,-11 22-16,-11 11 15,0 64 1,-33 33-16,0-12 15,0-20-15,0-23 16,22-10-16,22-21 16,44-1-1,53 0-15,12-10 16,-11 0-16,-33-12 16,-22 1-1,-32 0-15,-23 0 16,-10 21-16,-10 22 15,-23 11-15,-11 10 16,-10 12 0,0-1-16</inkml:trace>
  <inkml:trace contextRef="#ctx0" brushRef="#br0" timeOffset="86734.54">20938 18306 0,'11'10'16,"-11"-10"-16,0 11 15,11 22-15,11 21 16,10 10-1,-10-10-15,0 0 16,0-11-16,-12-10 16,-10-12-1,-10-21-15,-1 0 16,-22-11-16,-21-21 16,-12-43-16,-21-76 15,33-54-15,32-22 16,55 22-1,21 43-15,1 65 16,10 22-16,33 10 16,-11 33-1,-33 32-15,-21 21 16,-11 22-16,-22 33 16,-22 21-16,-22-11 15,1 1 1,-1-34-16,12-31 15</inkml:trace>
  <inkml:trace contextRef="#ctx0" brushRef="#br0" timeOffset="87017.8">21123 17572 0,'22'0'0,"-22"0"16,0 0-16,22 0 16,21 11-1,22 21-15,23 22 16,-1 0-16,0 0 15,22 0 1,-22-22-16,-11-21 16,-11-22-16,-21-21 15,-12-11-15,12-33 16,-22 1 0,-12 10-16,-10 22 15,0 11-15,0 21 16,0 11-16,22 54 15,43 75 1,23 33-16,20 21 16,-21-21-16</inkml:trace>
  <inkml:trace contextRef="#ctx0" brushRef="#br0" timeOffset="88200.38">11938 7497 0,'-32'-43'16,"21"32"-16,-22-21 15,-43-33 1,-66-32-16,-53-11 16,-34 0-16,-21 11 15,-33 22-15,-11 31 16,-54 12-1,32 43-15,-43 21 16,43 1-16,-21 21 16,54 10-16,-33 23 15,33-1 1,-21 11-16,53 0 16,-21 22-16,55-11 15,32-11 1,0 0-16,43-22 15,33 1-15,33-12 16,0 23-16,22-1 16,32 0-1,22 1-15,11-12 16,32 11-16,33-10 16,77 32-1,43-22-15,32-21 16,33-33-16,-21-21 15,65 0-15,-22-11 16,21-22-16,-21 11 16,22 1-1,-33-1-15,22 0 16,-22 11-16,22 0 16,-33 0-1,11 0-15,-33 0 16,23 0-16,-34 0 15,-21-22 1,0 1-16,-22-11 16,-33-22-16,-21 0 15,-12-22-15,-10 1 16,-33 10 0,-10-21-16,-23-11 15,-21-11-15,-22 11 16,-44 0-16,-32-1 15,-33-9 1,-65-23-16,-54 1 16,21 32-16,-11 10 15,-10 12 1,43 21 15,-131 32-31</inkml:trace>
  <inkml:trace contextRef="#ctx0" brushRef="#br0" timeOffset="89032.6">11666 9288 0,'0'-11'16,"-11"0"-16,0 0 16,1 1-16,-23-1 15,-43-22-15,-66-10 16,-86-11 0,-12 11-16,-75 0 15,10 0-15,-43 0 16,54 10-16,-43 12 15,43-1 1,-22 1-16,22 21 16,-21 0-16,21 10 15,-11 23-15,33-1 16,-11 11 0,44 22-16,-1 11 15,33 10-15,44 11 16,33-11-1,32 0-15,0 12 16,22 9-16,21 12 16,23-22-16,32 0 15,32-10-15,33-12 16,44 11 0,65 1-16,66-23 15,32-20-15,54-23 16,1-10-1,43 0-15,11-1 16,-11-10-16,11 22 16,0-11-16,-11 10 15,10-10 1,-53 0-16,10 0 16,-54 0-16,11-11 15,-55-22-15,1-10 16,-55-12-1,-44-20-15,-21-12 16,-33 1-16,-32-1 16,-1-32-16,-32-21 15,-44-1 1,-32 12-16,-33-12 16,-44 1-16,-76-33 15,0 22-15,-21 10 16,10 33-1,33 22-15,22 10 16,11 22-16,10 21 16,33 12-16,33 10 15</inkml:trace>
  <inkml:trace contextRef="#ctx0" brushRef="#br0" timeOffset="91628.45">6029 3527 0,'-22'0'0,"11"0"16,0 0 0,-21 0-16,-23 22 15,-21 21-15,-33 33 16,-43 53-16,-55 87 15,-43 75 1,32 11-16,22 0 16,55-21-16,32-44 15,55-32 1,54-33-16,32-42 16,45-22-16,42-11 15,44-11-15,33 0 16,-11-10-16,-43-11 15,-55-1 1,-22 23-16,-21 64 16,-77 43-16,-54-11 15,-54 33-15,-12-22 16,1-54 0,-22-10-16,32-44 15,12-43-15,53-32 16,12-22-1,33-10-15,10-44 16,33-54-16,54-21 16,44 11-16,21 21 15,12 21 1,-12 55-16,-21 43 16,-22 32-16,-11 54 15,-10 108-15,-55 76 16,-33 10-1,-43 43-15,-1-10 16,-10 10-16,11-10 16,0-33-16,21-21 15,11-11 1,33-44-16,0-42 16,33-11-16,11-33 15,10-21 1,11-43-16,66 0 15,43-33-15,33-75 16</inkml:trace>
  <inkml:trace contextRef="#ctx0" brushRef="#br0" timeOffset="96844.33">20122 5954 0,'-11'0'0,"0"-10"0,0 10 15,0 0-15,1 0 16,-1 0-16,0 0 16,0 0-16,11 0 15,0-11 1,54-21-16,77-55 16,87-75-1,-1-43-15,44-53 16,-10-34-16,-45 12 15,-31 10-15,-23 44 16,-32 53 0,-33 33-16,-33 64 15,-21 12-15,-22 31 16,-11 22-16,0 1 16,-11 10-1,0 0-15,0 0 16,-11 10-16,-10 12 15,-12 10-15,1 12 16,-1-1 0,11 0-16,1 0 15,-1-11-15,11 12 16,1-12 0,-1-11-16,0 1 15,0 0-15,11-1 16,0 1-16</inkml:trace>
  <inkml:trace contextRef="#ctx0" brushRef="#br0" timeOffset="101252.23">14887 6559 0,'11'-11'0,"-11"11"0,0-11 15,11 0 1,22 0-16,21 11 15,12-10-15,10-1 16</inkml:trace>
  <inkml:trace contextRef="#ctx0" brushRef="#br0" timeOffset="102149.3">14147 6634 0,'0'0'16,"0"-11"-16,0 0 15</inkml:trace>
  <inkml:trace contextRef="#ctx0" brushRef="#br0" timeOffset="107932.44">17619 9029 0,'0'-33'0,"0"23"16,0-1-16,0 0 16,0-11-16,11 1 15,32-22-15,44 0 16,33-11-1,22 0-15,43 11 16,0-1-16,-22 1 16,11 0-16,-22 0 15,-32 11 1,-33-1-16,-22 12 16</inkml:trace>
  <inkml:trace contextRef="#ctx0" brushRef="#br0" timeOffset="116094.49">10056 4638 0,'-22'-32'0,"11"21"15,0-10-15,-11-22 16,0-11-16,-10-11 16,-12 0-1,1 11-15,-1 0 16,-10 11-16,-11 0 16,-12 0-16,1 11 15,-33-1 1,-21 1-16,-1 10 15,-10 1-15,-44 10 16,-11 11-16,-22 21 16,-10 12-1,-12 21-15,12 0 16,10 21-16,22 1 16,22 10-1,0 11-15,32 0 16,34 0-16,-1 22 15,0 10-15,22 12 16,22 10 0,21-22-16,11 0 15,33 1-15,33-33 16,21 0 0,12-11-16,21-10 15,43 21-15,66-22 16,0-31-16,44-23 15,21-10 1,-22-11-16,55 0 16,-55-11-16,66 11 15,-65 0 1,43 11-16,-44 0 16,22 0-16,0 10 15,-32 1-15,32-1 16,-43-10-1,21 0-15,-21-11 16,-12-22-16,23-10 16,-44 0-16,-11-22 15,0-11 1,-21-21-16,-23-1 16,-43-10-16,0 0 15,-21-32 1,-23 10-16,-32 0 15,-22 1-15,-21 10 16,-23 11-16,-32-22 16,-33 0-1,-43-10-15,-11 10 16,-33 1-16,-21 21 16,-1 10-16,-43 1 15,22 21 1,-55 22-16,11 22 15,-43 10-15,21 22 16,1 21 0,-23 0-16,44 22 15,12 11-15,9 0 16,56-11-16,10 10 16,22 1-1,44 0-15,43 0 16,21-12-16</inkml:trace>
  <inkml:trace contextRef="#ctx0" brushRef="#br0" timeOffset="117172.71">12167 6925 0,'11'-10'0,"-11"-1"15,0 0-15,0 0 16,-11-21-16,-11-22 16,-22-11-1,-32-32-15,-22-11 16,-43-10-16,-44-23 16,-11 23-16,-54-12 15,-1 22 1,-53 11-16,10 11 31,-566-33-15,370 65-16,-21 33 15,97 21 1,66 21-16,0 22 16,65 1-16,11 31 15,43 1-15,-10 21 16,43 0-1,22-11-15,11 22 16,21-11-16,22 22 16,23-1-16,31 1 15,23 11 1,32-1-16,22 0 16,21-10-16,34-11 15,21 0 1,54 10-16,66 12 15,32-22-15,33-22 16,1-21-16,31-33 16,23 1-16,-23-23 15,66-10 1,-65-21-16,98-12 16,-77 12-16,44-33 15,0 0 1,-43-11-16,21-10 15,-43-12-15,32-10 16,-65 11-16,-11 0 16,-65 10-1,-22-10-15,-32 0 16,-12-1-16,-43 12 16,-32-1-16,-12-10 15,-21-11 1,-33-11-16,-43-11 15,-44 1-15,-33-1 16,-43-10-16,-65-12 16,-11 34-1,-55 31-15,0 33 16,-43 54-16,54 21 16,0 22-16,66 0 15,21 21 1,11 1-16,22-1 15,32 1-15,23-1 16,10 12-16,11-1 16</inkml:trace>
  <inkml:trace contextRef="#ctx0" brushRef="#br0" timeOffset="117889.32">10785 7119 0,'0'11'15,"0"-11"-15,-11 0 16,0 0-16,0 0 16,-33 0-16,-97 11 15,-55 21 1,-87 1-16,11 10 15,-22 0-15,0 11 16,22 0 0,0 11-16,44-11 15,-1 21-15,22-10 16,22 0-16,22-1 16,11 12-1,21-1-15,33 1 16,11 21-16,11 11 15,11 0-15,21 21 16,23 1 0,31-1-16,23-10 15,21-12-15,44-9 16,98 31-16,44-32 16,86-21-1,1-44-15,43-10 16,0-22-16,0-33 15,0 1-15,0-11 16,-33-11 0,0 11-16,-32-11 15,-22 0-15,-43 0 16,-34 0-16,-21 0 16,-21 0-1,-56 0-15,-42 0 16,-34 11-16,-10-22 15,-22 1 1,-54-12-16,-44-10 16,-55-33-16,-43-10 15,-43-1-15,0 12 16,-66 20-16,33 23 16,-33 10-1,55 33-15,-22 10 16,43 22-16,12 11 15,10 11-15,0 21 16,22 21 0,-22 23-16</inkml:trace>
  <inkml:trace contextRef="#ctx0" brushRef="#br0" timeOffset="120638.43">19752 6062 0,'-22'-43'0,"11"32"0,-10-10 15,-12-22-15,-11-11 16,1 0-1,10 0-15,11 22 16</inkml:trace>
  <inkml:trace contextRef="#ctx0" brushRef="#br0" timeOffset="136203.44">11133 4951 0,'0'0'0,"-11"-11"16,0 1-16,0 10 15,0-11 1</inkml:trace>
  <inkml:trace contextRef="#ctx0" brushRef="#br0" timeOffset="136630.39">11416 6656 0,'0'-11'16,"0"0"-16,0 0 16</inkml:trace>
  <inkml:trace contextRef="#ctx0" brushRef="#br0" timeOffset="137114.74">12091 7519 0,'0'-22'0,"-11"11"16</inkml:trace>
</inkml:ink>
</file>

<file path=ppt/ink/ink18.xml><?xml version="1.0" encoding="utf-8"?>
<inkml:ink xmlns:inkml="http://www.w3.org/2003/InkML">
  <inkml:definitions>
    <inkml:context xml:id="ctx0">
      <inkml:inkSource xml:id="inkSrc0">
        <inkml:traceFormat>
          <inkml:channel name="X" type="integer" max="3112" units="cm"/>
          <inkml:channel name="Y" type="integer" max="1766" units="cm"/>
          <inkml:channel name="T" type="integer" max="2.14748E9" units="dev"/>
        </inkml:traceFormat>
        <inkml:channelProperties>
          <inkml:channelProperty channel="X" name="resolution" value="100.71198" units="1/cm"/>
          <inkml:channelProperty channel="Y" name="resolution" value="101.26147" units="1/cm"/>
          <inkml:channelProperty channel="T" name="resolution" value="1" units="1/dev"/>
        </inkml:channelProperties>
      </inkml:inkSource>
      <inkml:timestamp xml:id="ts0" timeString="2021-04-08T17:10:31.051"/>
    </inkml:context>
    <inkml:brush xml:id="br0">
      <inkml:brushProperty name="width" value="0.05292" units="cm"/>
      <inkml:brushProperty name="height" value="0.05292" units="cm"/>
      <inkml:brushProperty name="color" value="#FF0000"/>
    </inkml:brush>
  </inkml:definitions>
  <inkml:trace contextRef="#ctx0" brushRef="#br0">4146 8835 0,'-11'-97'0,"1"64"0,-12-64 15,-11-97 1,-10-22-16,-12 0 15,1 11-15,-1 44 16,1 31-16,-11 44 16,-22 21-1,-11 22-15,0 32 16,21 33-16,12 21 16,-11 76-16,22 42 15,32 66 1,11 43-16,-11 32 15,0 21-15,-65 55 16,-32-1-16,-12-10 16,-10-32-1,-12-44-15,23-75 16,10-55-16,44-74 16,21-44-1,12-22-15,21-31 16,11-12-16,11-75 15,55-76-15,86-42 16,33 10-16,98-22 16,0 55-1,-11 42-15,1 65 16,-45 55-16,-43 53 16,-43 43-1,-22 65-15,-22 140 16,-76 44-16,-66 10 15,-53 54-15,-12-21 16,-11 31 0,-10-42-16,-1-22 15,33-10-15,33-65 16,33-33-16,32-43 16,22-43-1,21-43-15,23-43 16,32-1-16,98-31 15,87-76-15</inkml:trace>
  <inkml:trace contextRef="#ctx0" brushRef="#br0" timeOffset="45123.68">10883 9741 0,'0'0'0,"0"0"0,-11-11 16,11 0-16,0 0 15,0 1-15,0-1 16,0 0 0,11 0-16,-1 0 15,12 1-15,11-1 16,0 0 0,-1 0-16,1 1 15,-1 10-15,1 0 16,0 0-16,-1 0 15,1 0 1,0 0-16,10 0 16,12 10-16,-1 1 15,11 0 1,1 0-16,-1-11 16,-11 0-16,1 10 15,-1-10-15,1 11 16,-1 0-1,11 0-15,1-11 16,10 11-16,-11-1 16,0 1-16,1 0 15,-12-11 1,11 11-16,-10-11 16,10 11-16,22-1 15,-22-10 1,12 11-16,-12 0 15,0-11-15,1 11 16,-1-11-16,11 10 16,0-10-1,11 11-15,-11 0 16,-10 0-16,-1 0 16,0-1-1,1-10-15,-1 11 16,22 0-16,-11-11 15,0 11-15,-10-11 16,-1 0 0,11 0-16,0 0 15,11 0-15,0 0 16,0 0-16,1 0 16,-23 0-1,11 0-15,11-11 16,0 11-16,0 0 15,0 0 1,0 0-16,-11 0 16,-10 0-16,21 0 15,0 0-15,0 0 16,0 0 0,0 0-16,-11 0 15,0 0-15,11 11 16,11-11-16,-11 0 15,1 0 1,-1 0-16,0 0 16,0 0-16,0 0 15,11 11 1,-11-1-16,0-10 16,-22 0-16,11 11 15,11 0-15,0 0 16,1-11-1,-1 10-15,0-10 16,-22 0-16,22 0 16,-11 0-1,11 0-15,11 0 16,-11 0-16,-11-10 16,-10-1-16,-1 0 15,0 0 1,1 11-16,-1-10 15,0 10-15,0-11 16</inkml:trace>
  <inkml:trace contextRef="#ctx0" brushRef="#br0" timeOffset="63456.84">18076 9137 0,'0'0'0,"0"0"0,-11 0 0,11 0 15,0 0 1,0 0-16,0 0 16,0 10-16,11 12 15,0 10 1,11 1-16,-1 10 16,1-11-16,0-10 15,0-1 1,-1 1-16,23-11 15,21-33-15,22-43 16,22-32-16,33-43 16,43-65-1,-11 0-15,-11 11 16,0 21-16,1 1 16,-12 42-16</inkml:trace>
  <inkml:trace contextRef="#ctx0" brushRef="#br0" timeOffset="73713.75">17760 9309 0,'-10'11'0,"10"0"0,0 10 16,10 12-16,1-1 16,11 0-16,11 1 15,-1-12 1,12 1-16,-1-11 15,12-22-15,32-32 16,33-43-16,10-33 16,1-21-1,32-55-15,0 1 16,-10 22-16,-23 21 16,12 0-1,10 0-15,0 32 16</inkml:trace>
  <inkml:trace contextRef="#ctx0" brushRef="#br0" timeOffset="79024.09">11514 10647 0,'-11'-11'0,"0"11"15,0 0-15,0-11 16,0 11-1,1 0-15,-1-11 16,0 11-16,0 0 16,0-10-16</inkml:trace>
  <inkml:trace contextRef="#ctx0" brushRef="#br0" timeOffset="86035.15">9337 12103 0,'0'0'0,"0"-11"0,0 1 16,0-1-1,0 0-15,0 0 16,0-10-16,0-1 15,0 0 1,0 12-16,0-1 16,0 0-16,22-10 15,11-1-15,10 11 16,12 0 0,21 1-16,22-1 15,21 0-15,1 11 16,-11-11-1,32 0-15,12 1 16,-1-1-16,1 0 16,21-10-16,0-1 15,-22 11 1,22 0-16,11 1 16,-11-1-16,1-11 15,20 1-15,-31 10 16,-1 0-1,22 0-15,-22 0 16,-11 11-16,-10-10 16,-1-1-1,1 11-15,-22 0 16,-22 0-16,-11 0 16,0 11-16,0-11 15,-11 0 1,-11 10-16,-10-10 15,-23 0-15,1 0 16,-11 0-16,-1 0 16,1-10-1</inkml:trace>
  <inkml:trace contextRef="#ctx0" brushRef="#br0" timeOffset="89521.09">14724 11887 0,'0'-10'0,"0"-1"0,0 0 16,0 0-1,33 0-15,54 1 16,43-1-16,12 11 15,54 0-15,11 11 16,-1-1 0,34 12-16,-12 0 15,33-1-15,-21 1 16,21-1-16,-21-10 16,-1 0-1,44-11-15,-44 0 16,33-22-16,-43 1 15,-1-1-15,12-10 16,-33-11 0,21 0-16</inkml:trace>
  <inkml:trace contextRef="#ctx0" brushRef="#br0" timeOffset="101029.04">6018 14120 0,'0'0'0,"0"0"0,0 0 15</inkml:trace>
  <inkml:trace contextRef="#ctx0" brushRef="#br0" timeOffset="101586.9">4962 14757 0,'0'-11'16,"0"0"-1,0 0-15,0 1 16,0-1-16,0 0 16,11-11-16,33-21 15,43-21 1,44-44-1,32-11-15,54-21 0,-10 10 16,-33 12 0,-21 10-16,-12 11 15,-32 21-15,-22 12 16,-22 20-16,-21 1 16,-1 11-1,12 0-15</inkml:trace>
  <inkml:trace contextRef="#ctx0" brushRef="#br0" timeOffset="105350.56">11263 13549 0,'-32'-22'0,"21"11"0,-33-21 16,-10 10-16,0 1 16,10-1-1,11 11-15,12 1 16,10 10-16,11 0 15,11 0-15,21 21 16,44 22 0,55 0-16,32 11 15,11-10-15,44-1 16,22-11 0,-1-10-16,44-12 15,-11 1-15,22 0 16,-11 0-16,21 0 15,-21-1 1,11-10-16,-11 11 16,11 0-16,-11-11 15,22 11 1,-22-11-16,10 0 16,-10 0-16,11-11 15,-11 0-15,22 0 16,-22-10-1,11-1-15,-33 1 16,22-1-16,-55 0 16,1 1-16,-12-1 15,-21 12 1,0 10-16,0 0 16</inkml:trace>
  <inkml:trace contextRef="#ctx0" brushRef="#br0" timeOffset="109485.75">6116 7724 0,'0'0'0,"0"-11"16,0 11-16,0-11 15</inkml:trace>
  <inkml:trace contextRef="#ctx0" brushRef="#br0" timeOffset="109809.93">5028 11952 0,'0'-11'0,"-11"1"16,11-1-16,0 0 15,0 0 1,0 0-16,0 1 16</inkml:trace>
  <inkml:trace contextRef="#ctx0" brushRef="#br0" timeOffset="139801">7368 11121 0,'0'-10'0,"0"-1"32,21-21-17,88-55-15,76-42 16,44-1-1,-23 22-15,-21 22 16,33-11-16,-11 22 16,11 10-16</inkml:trace>
  <inkml:trace contextRef="#ctx0" brushRef="#br0" timeOffset="143295.32">11960 12384 0,'0'-11'0</inkml:trace>
  <inkml:trace contextRef="#ctx0" brushRef="#br0" timeOffset="185038.11">25150 9255 0,'-22'-10'0,"11"-1"0,0 0 0,-11-11 15,-10 1-15,10-1 16,-11 1 0,12 10-16,-1 11 15,0 21-15</inkml:trace>
  <inkml:trace contextRef="#ctx0" brushRef="#br0" timeOffset="185305.97">25117 13225 0,'-11'-11'0,"11"11"16,0-11-16,0 1 15,0-1-15,0 0 16,0 0 0</inkml:trace>
  <inkml:trace contextRef="#ctx0" brushRef="#br0" timeOffset="185504.09">25705 10463 0,'-22'0'0,"11"0"16,0 0-16</inkml:trace>
  <inkml:trace contextRef="#ctx0" brushRef="#br0" timeOffset="187497.36">26151 13387 0,'-11'-22'15,"0"11"-15,11 1 16,0-1-16,0 0 15,11-21 1</inkml:trace>
  <inkml:trace contextRef="#ctx0" brushRef="#br0" timeOffset="189176.74">25607 13592 0,'32'-22'15,"-32"11"-15,22-10 16,65-44-1,55-43-15,54-32 16,-22 21-16,-33 22 16,-10 0-1,-44 22-15,0-1 16,-11 11-16,-21 22 16,-23 11-1,-10 10-15,-22 12 16,0-1-16,-11 11 15,-32 11-15,-34 32 16,-31 32 0,-34 11-16,-10 1 15,10-12-15,33 1 16,11-11-16,22-12 16,22-20-1,21-12-15,11-10 16,12-11-16,10 0 15,0-11 1,21-10-16,45-33 16,64-22-16,1 1 15,-1-1-15,-32 12 16,-22 10 0,-21 11-16,-12 10 15,-21 1-15,0 10 16,-11 11-1,-11 1-15,0-1 16,0 11-16,0 0 16,0 0-16,0 0 15,0 0 1,0 0-16</inkml:trace>
  <inkml:trace contextRef="#ctx0" brushRef="#br0" timeOffset="194417.03">12406 16396 0,'0'0'0,"0"0"0,0 0 15,0 0-15,22 0 16,43 0 0,33 11-16,22 0 15,-22-11-15,-11 0 16,-11 0-16,-11 0 15,-10 0 1,-12-11-16,-21 0 16,0-10-16,-11-1 15,0-21-15,-11-32 16,-11-23 0,-22-9-16,0 10 15,-10-1-15,-1 1 16,1 0-1,-12-11-15,12 11 16,-1 22-16,12-1 16,-1 22-1,11 11-15,1 11 16,10-1-16,11 12 16,0 10-16,0 0 15,21 1 1,12-1-16,32 11 15,22 0-15,55-11 16,-1 11-16,1-11 16,-1 0-1,12 1-15,-12-12 16,1 0-16,-12-10 16,1 0-1,-11 10-15,-12 1 16,-10-1-16,-22 11 15,-10 11 1,-12 11-16,-10 11 16,-12-1-16,12 33 15,-1 22-15,1 21 16,-11 32-16,-12 1 16,-10-1-1,0 0-15,0-21 16,11 11-16,0-22 15,10 0-15,12-11 16,10-21 0,44 0-16,65 0 15,33-33-15,76-32 16,-11-22 0,33-10-16,-11-11 15,0 0-15,-43 0 16,-12-1-16,12 1 15,-34 11 1,-21 0-16,22-12 16,-33 12-16,-11 21 15</inkml:trace>
  <inkml:trace contextRef="#ctx0" brushRef="#br0" timeOffset="197380.8">13070 18133 0,'-22'0'0,"11"-11"16,0 1-1,1-1-15,-1 0 16,0 0-16,0 0 16,0 11-16,0 0 15,11 0 1,0 0-16,22 0 16,43 0-16,44 0 15,22 0 1,21 0-16,22 0 15,11 0-15,-11 0 16,22 0-16,0-10 16,0-12-1,22 0-15,-12 1 16,1-1-16,0 1 16,-22-1-16,-11 1 15,0-1 1,-11 0-16,-32 1 15,-22 10-15,-22 0 16,-11 0 0,-11 1-16,-10-1 15,-23 11-15,-10 0 16,-11 0 0,0 0-16,-11 0 15,0-11-15,0 0 16,0 1-16,0-1 15,0 0-15,-11-11 16,0-10 0,0-11-16,-10 0 15,-1-11-15,0-11 16,-11 0 0,12-10-16,-1-11 15,0 10-15,0 1 16,11 10-16,0 22 15,1 10 1,-1 1-16,0 10 16,11 12-16,0-1 15,0 0-15,0 0 16,0 11 0,0 0-16,11 0 15,32 0-15,23 11 16,10 0-1,11 0-15,0-11 16,0 0-16,22-11 16,10 0-16,1 0 15,-22-10 1,0-1-16,0 0 16,11 1-16,0-1 15,-11 1-15,-22 10 16,-11 0-1,-11 0-15,1 1 16,-12 10-16,-10 0 16,0 0-1,-1 0-15,12 0 16,-1 10-16,1 12 16,-11 0-1,-1-1-15,1 1 16,0-1-16,-1 12 15,-10-1-15,11 11 16,-1 11 0,1 11-16,-11 0 15,-11-1-15,-1 1 16,1-11-16,0 0 16,0-11-1,0-11-15,0 1 16,0-12-16,0 1 15,-1-1 1,1 1-16,11 0 16,22-1-16,10 1 15,22-11-15,22-11 16,33-11 15,348-86-15,-196 32-16,10-11 15,-21 12-15,-54 10 16,-33 11 0,0 10-16,-22 1 15,-32 0-15,-33-1 16,-11 12-16,-22 10 16,-10 0-1,-12 0-15,-21 0 16,-11 1-16,0 10 15,-11 0-15,-11 0 16</inkml:trace>
  <inkml:trace contextRef="#ctx0" brushRef="#br0" timeOffset="202575.46">14267 19039 0,'-33'0'0,"23"0"0,-1 0 0,-22 0 16,-10 0-1,-12 0-15,1 0 16,-1 0-16,1 0 16</inkml:trace>
  <inkml:trace contextRef="#ctx0" brushRef="#br0" timeOffset="-213728.95">10752 15264 0,'-22'0'0,"11"0"16,0 0-16,1 0 15,-1 0-15,0 11 16,11 21-16,11 54 15,10 44 1,23 31-16,10 34 16,-21-23-16,0-21 15,-22-32 1,-11-44-16,0-31 16,-11-23-16,0-21 15,11 0-15,0-11 16,11-32-1,21-32-15,12-12 16,10 12-16,-21 21 16,10 22-16,1 21 15,0 22 1,-23 10-16,1 11 16,-11 12-16,0-1 15,-11 0 1,-11-11-16,-11-10 15,0-11-15,12-11 16,-12 0-16,0-11 16,0 0-1,0-21-15,12-11 16,10-1-16,0 1 16,10 11-1,1 10-15,11 1 16,11 21-16,21 11 15,33 32-15,22 11 16,-22 0 0,0-11-16,-32-11 15,-1-10-15,-21-22 16,-12-11-16,1-11 16,-11-10-1,11-22-15,-22-22 16,0 1-16,-11 21 15,0 11 1,0 21-16,11 12 16,0-1-16,0 0 15,0 11-15,0 0 16,11 0 0,0-11-16,0 0 15,11-10-15,-11-1 16,10-32-1,12-21-15,0-12 16,-1 12-16,1 10 16,-11 22-16,-1 22 15,1-1 1,0 11-16,0 11 16,-1 0-16,-10 11 15,0 0 1,-11 10-16,-11 22 15,-21 1-15,-1-1 16,11 0-16,1-11 16</inkml:trace>
  <inkml:trace contextRef="#ctx0" brushRef="#br0" timeOffset="-211566.03">12069 17022 0,'-22'-11'0,"11"11"15,0-11-15,0 1 16,1-1 0,10 0-16,0 11 15,0 0-15,10 11 16,23 10-16,21 33 15,23 33 1,-1 42 0,-11 1-16,0-1 0,1 0 15,-12-31 1,1-12-16</inkml:trace>
  <inkml:trace contextRef="#ctx0" brushRef="#br0" timeOffset="-209782.97">13451 16763 0,'0'0'16,"-11"0"-16,0 0 16,11 0-16,-11 0 15,11 0 1,0 11-16,0 10 16,0 1-16,11 0 15,0-1 1</inkml:trace>
  <inkml:trace contextRef="#ctx0" brushRef="#br0" timeOffset="-209071.03">12580 17443 0,'-32'0'0,"21"-11"16,0 0-16,-11 11 15,0-11-15,1 1 16,-1-1-16,11 0 15,0-11 1,0-21-16,11-21 16,22-12-16,11 1 15,21-1 1,0 22-16,12 0 16,-1 11 15,33 32-31,-11 33 15,-22 10 1,-21 11-16,-1 22 16,-10 21-16,-22 1 15,-11-1-15,-22 0 16,-11 1 0,1-12-16,-1-10 15,1-1-15,-12 1 16,0-11-16,1 0 15,10-11 1,1-10-16,10-12 16,11-10-16,0-11 15,0 0-15</inkml:trace>
  <inkml:trace contextRef="#ctx0" brushRef="#br0" timeOffset="-208421">13364 16903 0,'11'0'0,"-11"0"16,0 0-16,0 0 15,0 0-15,11 22 16,10 21-16,1 22 15,-11 10 1,11-10-16,-11-11 16,0-22-16,-1-10 15,-10-11 1,0-11-16,0-11 16,11-21-16,0-33 15,0-11-15,0 1 16,-11 21-1,0 11-15,0 10 16,0 12-16,0 10 16,0 0-16,0 11 15,11 0 1,0 0-16,0 11 16,-1 0-16,1-11 15,11 11-15,0-11 16,11 0-1,-1-11-15,1-11 16,-11 1-16,-1-1 16,-10 0-16,0 1 15,-11-1 1,0 12-16,0-1 16,0 0-16,0 11 15,0 0 1,11 11-16,11 0 15,21 10-15,1 1 16,-11-1-16,-1 1 16,-10 10-1,0 1-15,-11 21 16,-11-1-16,-11 12 16,-11-11-16</inkml:trace>
  <inkml:trace contextRef="#ctx0" brushRef="#br0" timeOffset="-208113.6">13962 17928 0,'-10'0'0,"-1"0"15,0 0 1,0 0-16,0-11 15,0 1-15,0-1 16,11-32-16</inkml:trace>
  <inkml:trace contextRef="#ctx0" brushRef="#br0" timeOffset="-207789.17">14376 17173 0,'0'11'0,"-11"-11"16,0 0-16,0 21 16,0 12-16,1 10 15,10 0 1,0 0-16,0 0 15,10-10-15,1-12 16,0 1-16,0-1 16,0 1-1,0-11-15,-11 0 16,0-11-16,0 0 16,-11 0-16,0-11 15</inkml:trace>
  <inkml:trace contextRef="#ctx0" brushRef="#br0" timeOffset="-206923.19">14398 16979 0,'11'11'16,"-11"-11"-16,0 0 16,10 10-1,12 34-15,22 42 16,-1 0-16,-10 0 15,0 1-15,-1-22 16,-10-12 0,-11-20-16,-11-12 15,0-10-15,0-11 16,-11 0-16,0 0 16,0-11-16,0 1 15,11-12 1,0 0-16,0-10 15,11 0-15,0-1 16,0 1 0,0 0-16,0-1 15,0 12-15,0-1 16,-11 11-16,0 1 16,0-1-1,0 11-15,0 0 16,10 0-16,1 11 15,0-1-15,0 1 16,0 0 0,11-11-16,-1 0 15,1 0-15,11 0 16,0 0-16,-12 0 16,1 0-1,0 0-15,0 0 16,-12 0-16,1 0 15,0 0-15,-11 0 16,0 0 0,0-11-16,0 0 15,0 1-15,-11-23 16,0-10-16,-10-22 16,10 11-1,0-10-15,0 10 16,0 11-16,11-1 15,0 12-15,0 10 16,0 1 0,0 10-16,11 0 15,0 11-15,11 0 16,-1 11 0,1 11-16,0-1 15,0 22-15,0 1 16,-12-12-16,1 0 15,0-10-15,-11-1 16,0-10 0,0-11-16,-11 0 15,11 0-15,0-11 16,11-21-16,33-33 16,54-43-1</inkml:trace>
  <inkml:trace contextRef="#ctx0" brushRef="#br0" timeOffset="-186375.27">25356 6915 0,'11'0'0,"-11"-11"0,22 11 15,43 0 1,55 0-16,11 11 16,-12 10-16,-10 11 15,-11 12 1,33 10-16,-12 10 16,-10-10-16,0 11 15,0-11 1,0 0-16,0-11 15,-11-21-15</inkml:trace>
  <inkml:trace contextRef="#ctx0" brushRef="#br0" timeOffset="-186024.82">26216 6634 0,'-11'0'16,"0"0"-16,1 0 16,-1 0-16,-11 43 15,-33 87-15,1 42 16,-33 66-16,-44 31 16,-32 55-1,0-22-15</inkml:trace>
  <inkml:trace contextRef="#ctx0" brushRef="#br0" timeOffset="-177227.8">25280 10345 0,'-11'-33'0,"1"12"0</inkml:trace>
</inkml:ink>
</file>

<file path=ppt/ink/ink19.xml><?xml version="1.0" encoding="utf-8"?>
<inkml:ink xmlns:inkml="http://www.w3.org/2003/InkML">
  <inkml:definitions>
    <inkml:context xml:id="ctx0">
      <inkml:inkSource xml:id="inkSrc0">
        <inkml:traceFormat>
          <inkml:channel name="X" type="integer" max="3112" units="cm"/>
          <inkml:channel name="Y" type="integer" max="1766" units="cm"/>
          <inkml:channel name="T" type="integer" max="2.14748E9" units="dev"/>
        </inkml:traceFormat>
        <inkml:channelProperties>
          <inkml:channelProperty channel="X" name="resolution" value="100.71198" units="1/cm"/>
          <inkml:channelProperty channel="Y" name="resolution" value="101.26147" units="1/cm"/>
          <inkml:channelProperty channel="T" name="resolution" value="1" units="1/dev"/>
        </inkml:channelProperties>
      </inkml:inkSource>
      <inkml:timestamp xml:id="ts0" timeString="2021-04-08T17:13:28.951"/>
    </inkml:context>
    <inkml:brush xml:id="br0">
      <inkml:brushProperty name="width" value="0.05292" units="cm"/>
      <inkml:brushProperty name="height" value="0.05292" units="cm"/>
      <inkml:brushProperty name="color" value="#FF0000"/>
    </inkml:brush>
  </inkml:definitions>
  <inkml:trace contextRef="#ctx0" brushRef="#br0">25454 10021 0,'0'-11'0,"0"1"0,0-1 16,0 0-16,0 0 16,11-10-16,44-33 15,54-43-15,43-33 16,44-42 0,21-33-16,-10 11 15,0-22-15,0 0 16,-22 22-1,-44 32-15,-32 22 16,-33 43-16</inkml:trace>
  <inkml:trace contextRef="#ctx0" brushRef="#br0" timeOffset="331.79">24693 10744 0,'-11'-32'15,"11"21"-15,0-22 16,32-64-16,55-64 15,88-77-15,31-10 16,23 0 0,21-22-16,-32 44 15,21-1-15,-32 33 16,-33 32 0,-21 33-16,-12 43 15</inkml:trace>
  <inkml:trace contextRef="#ctx0" brushRef="#br0" timeOffset="119751.99">16052 8576 0,'0'-22'0,"-11"1"0,0-1 16,0-10-16,0-22 16,-10-11-16,-1 11 15,-11-11 1,0 11-16,1 0 15,-12 1-15,-10 9 16,-33-10 0,-44-10-16,12 21 15,-12-1-15,-32 12 16,-1 0-16,-10 10 16,11 1-1,-33-1-15,11 0 16,-11 1-16,-21-1 15,21 11-15,-11-10 16,-11 10 0,12 0-16,-12 11 15,0 0-15,22 0 16,-32 0-16,21 11 16,0 11-1,-10-1-15,32 1 16,-11 10-16,0 1 15,11-1 1,-11 11-16,-11 0 16,33 0-16,-11 1 15,0-1-15,11 0 16,22 0 0,-1-11-16,12 1 15,21-1-15,22 0 16,0-10-1,11 0-15,0-1 16,0 1-16,11-1 16,11 1-16,10-11 15,12 10 1,10-10-16,0 11 16,1-12-16,10 1 15,-11 11 1,11-1-16,1 12 15,-1-1-15,11 11 16,0 0-16,11 0 16,11 11-1,0 0-15,11 0 16,-1-11-16,1 11 16,11 0-16,10 0 15,1 0 1,-1 0-16,23 0 15,32 11-15,11-1 16,-1-10 0,-10-21-16,33-1 15,10-10-15,1-12 16,-1 1-16,12-11 16,21 0-1,-22 0-15,-10 0 16,21-11-16,11 1 15,-11 10 1,11-11-16,11 11 16,-11-11-16,11 0 15,22 1-15,-22 10 16,11-11 0,11 11-16,-11 0 15,0 0-15,0 0 16,-11 0-16,-11 0 15,22 11 1,-22-1-16,0-10 16,33 11-16,-22 0 15,0-11 1,21-11-16,-10 0 16,22-10-16,-11-1 15,-33 1-15,-11-1 16,11-10-1,-32-1-15,-23 1 16,-21 10-16,0-10 16,-11 0-1,0-1-15,-21 1 16,-1 0-16,-11-1 16,-21 1-16,0-11 15,-1-11 1,-10-11-16,0-10 15,-11-1-15,-11 1 16,0-1-16,-11 11 16,-11 1-1,-11-12-15,1 1 16,-12-1-16,1 11 16,-12-10-1,-10 10-15,0 0 16,-1 11-16,12 0 15,0 11-15,-1 0 16,1 11 0,-12-1-16</inkml:trace>
  <inkml:trace contextRef="#ctx0" brushRef="#br0" timeOffset="122232.86">18043 9503 0,'0'0'15,"0"0"-15,0-10 16,0 10-16,0 0 15,0 0-15,0 0 16,0 0 0,0 0-16,0 0 15,0 0-15,0 0 16,0 0 0,0 10-16,0 1 15,11 0-15,-11-11 16,11 11-16,0-11 15,11 0 1,21-11-16,44-11 16,0-21-16,11-32 15,-11-12-15,0 1 16,1-11 0,-1 0-16,-11 0 15,0 11-15,-22 21 16,-10 11-1,-11 11-15,-12 10 16,-10 12-16</inkml:trace>
  <inkml:trace contextRef="#ctx0" brushRef="#br0" timeOffset="134638.85">8652 15501 0,'11'0'0,"130"0"0,33-11 16,11 11-16,11 0 15,11 0-15,0 0 16,-12 0 0,-20 0-16,-1 0 15,-33 0-15,-21 0 16,-33-21-16,-33-1 16,-21 1-1,-11-1-15,-11 0 16,0-10-16,-11-11 15,-11-11-15,-22-11 16,-11-32 0,-10-32-16,-11-1 15,-11-10-15,10 0 16,12 0 0,-1-1-16,12 33 15,10 22-15,12 11 16,10 21-16,0 21 15,11 1-15,0 21 16,11 0 0,21 1-16,34 10 15,10 10-15,22 12 16,21 0-16,45-1 16,-1-10-1,11 0-15,22-11 16,0 0-16,-11-11 15,11 11-15,-11 0 16,-11 0 0,-44 11-16,1 10 15,0 12-15,-44 10 16,-22 11-16,0 54 16,-10 21-1,-23 11-15,-21 11 16,-11 0-16,0-10 15,0-12-15,0-32 16,11-11 0,22-21-16,21 0 15,55 0-15,87-22 16,76-43-16,22-54 16,43-22-1,-10-10-15,-1 0 16,-43-1-16,0 1 15,-65 0-15,-55 21 16,-22 11 0,-32 0-16,-54 22 15</inkml:trace>
  <inkml:trace contextRef="#ctx0" brushRef="#br0" timeOffset="135188.73">6628 14843 0,'-22'0'0,"11"-11"16,0 11-16,0 0 15,-11 0-15,-10 22 16,-12 21-16,1 22 16,32 10-1,33-10-15,32-11 16,87 21-16,66-10 15,-33-33-15,-43-10 16,-33 0 0,-33-12-16,-21 1 15,-33 0-15,-11 0 16,0 0-16,-22 10 16,-11 1-1,-43 10-15</inkml:trace>
  <inkml:trace contextRef="#ctx0" brushRef="#br0" timeOffset="135387.17">7324 14498 0,'0'11'0,"0"-11"16,0 0-16,11 21 15,22 33-15,21 43 16,11 33 0,-10-12-16,-23-10 15</inkml:trace>
  <inkml:trace contextRef="#ctx0" brushRef="#br0" timeOffset="136119.79">7302 15296 0,'0'-11'15,"0"1"-15,0-1 16,0 0 0,11-21-16,44-33 15,32-32-15,21-33 16,-21 22-16,-10 11 16,-23 22-1,-10 10-15,-12 22 16,-21 11-16,0 10 15,-11 11 1,0 11-16,11 22 16,0 43-16,0 21 15,0 0-15,-1-10 16,1-22-16,0-22 16,11-10-1,0-12-15,10-10 16,1-10-16,0-12 15,-1-10 1,1-1-16,-11 1 16,10 0-16,-10 10 15,0 0-15,11 12 16,-1 10-16,1 10 16,10 12-1,1 10-15,-11 1 16,-1-1-16,-10-10 15,-11-12-15,-11 1 16,0-11 0,0-11-16,-11-10 15,-11-22-15,0-11 16,1 0-16,10 0 16,11 11-1,0 10-15,11 1 16,10 0-16,1-1 15,0 1 1,0-11-16,-1-11 16,-10-22-16,-11 1 15,-21-22-15,-12 0 16,0 0-16,12 21 16,-1 22-1,0 22-15,11 10 16,11 11-16,0 11 15,11 11-15,22 22 16,10 20 0</inkml:trace>
  <inkml:trace contextRef="#ctx0" brushRef="#br0" timeOffset="136226.44">8445 14228 0,'0'-11'0,"0"11"15,0-10-15,0-1 16,11 0-16,54-21 15,66-22 1,54-33-16</inkml:trace>
  <inkml:trace contextRef="#ctx0" brushRef="#br0" timeOffset="137604.12">9642 16429 0,'11'0'0,"-11"-11"15,0 11-15,22-11 16,43 0-16,55 11 15,10-10 1,55 10-16,0 10 16,-11-10-16,33 22 15,-11 0-15,-11 10 16,22 0 0,-11 1-16,-11-1 15,21 0-15,1 11 16,-22-10-16,44-1 15,-22 1 1,-1-1-16,12 0 16,-22 1-16,0-12 15,10 1-15,-42-11 16,-12-1 0,0 1-16,-10 0 15,-22-11-15,-44 0 16,-11 0-16,-21 0 15,-12 0 1,-10 0-16,-11 0 16,-11 0-16,0 0 15,0 0-15,0 0 16,0 0 0,0 0-16,0-11 15,-11 0-15,0 1 16,0-23-1,-10-21-15,-12-10 16,0-34-16,1 1 16,10 11-16,0 11 15,0-12-15,11 1 16,1 10 0,-1 1-16,0 10 15,11 11-15,0 11 16,0 11-1,0 10-15,0 11 16,11 1-16,10-12 16,34 11-16,32 1 15,65 10-15,1 0 16,32-11 0,32-11-16,1 1 15,43-1-15,-43-10 16,10-1-16,12-10 15,-44 0 1,-11 11-16,0 10 16,-22 11-16,-22 11 15,-21 22-15,-33 10 16,0 33 0,0 0-16,-22 10 15,12 33-15,-12 21 16,-32 1-16,-12-1 15,-21-10 1,0 0-16,0-11 16,0-22-16,11-11 15,11-21-15,11-11 16,43-10 0,76-12-16,55-42 15,32-55-15,1-32 16,32-32-16,-54 32 15,-23 0 1,-42 11-16</inkml:trace>
  <inkml:trace contextRef="#ctx0" brushRef="#br0" timeOffset="138289.71">7378 16612 0,'-10'0'0,"-1"0"16,0 0-16,0 0 15,-11 0 1,0 11-16,1 21 16,-1 22-16,11 11 15,11 0-15,0-11 16,11-11 0,0-11-16,0-10 15,10-12-15,12-10 16,11 0-16,10-21 15,0-1 1,-10 1-16,-1-1 16,1 11-16,-1 11 15,12 22 1,-1 10-16,1 11 16,10 22-16</inkml:trace>
  <inkml:trace contextRef="#ctx0" brushRef="#br0" timeOffset="138868.14">8260 16677 0,'-11'-11'0,"0"11"16,0 0 0,0 0-16,0 0 15,1 0-15,-1 0 16,0 11-16,11 10 15,0 1 1,11 0-16,10-12 16,23 1-16,10-22 15,1-21 1,-12-22-16,12-21 16,-12-33-16,-10-11 15,-11-10-15,-22-1 16,-11 22-1,0 33-15,0 21 16,0 21-16,11 23 16,0 10-16,0 10 15,33 55 1,21 54-16,1-1 16,-1 1-16,0-11 15,-21-22 1,-11-10-16,-11-22 15,0-22-15,-11-21 16,-11-11-16,-11-11 16,0-10-1,-10-23-15,-1-10 16,0-10-16,22 10 16,11 11-1,11 10-15,11 1 16,22 10-16,-1 1 15,1 21-15,-1 11 16,-10 10-16</inkml:trace>
  <inkml:trace contextRef="#ctx0" brushRef="#br0" timeOffset="138985.98">8902 16429 0,'0'-11'15,"0"0"-15,0 0 16,-11 1-16,11-1 15,0 0 1,0 0-16,0 0 16</inkml:trace>
  <inkml:trace contextRef="#ctx0" brushRef="#br0" timeOffset="139451.01">9392 16202 0,'11'0'16,"-11"0"-16,0 0 16,0 0-16,21 11 15,1 0 1,11 0-16,-1-1 16,1 1-16,0 0 15,-12-11 1,-10-11-16,0 0 15,0-10-15,0-12 16,0 1 0,0 10-16,0 1 15,10-1-15,34 22 16,-1 0-16,1 11 16,-1 11-16,0-12 15,-10 1 1,-11-11-16,-12-11 15,-10 1-15,-11-12 16,0-10-16,-11-1 16,1 12-1,-1-1-15,0 11 16,0 11-16,0 33 16,22 32-1,32 21-15,44 0 16,55 22-16</inkml:trace>
  <inkml:trace contextRef="#ctx0" brushRef="#br0" timeOffset="139830.71">17978 16623 0,'0'0'15</inkml:trace>
  <inkml:trace contextRef="#ctx0" brushRef="#br0" timeOffset="142314.31">7716 12642 0,'-66'-10'0,"45"-1"16,-34 0-16,-64 0 16,-77 11-1,0 11-15,0 32 16,0 33-16,0 32 15,0 43-15,0 54 16,-10 64 0,31 1-16,45 0 15,43-1-15,22-10 16,43 0 0,22-32-16,22-1 15,21-10-15,22-33 16,22-10-16,22-22 15,22-11 1,21 0-16,66 1 16,10-23-16,12-10 15,32-11 1,-11-11-16,22-21 16,0 0-16,11-11 15,0-22-15,10 1 16,1-12-1,0-10-15,32 11 16,-32-12-16,21 1 16,-32 11-1,43-1-15,-43 1 16,44 10-16,-34 11 16,34 0-16,-12 11 15,-21 0 1,43 22-16,-43-11 15,43 10-15,-10 1 16,-12-1-16,11-10 16,1-11-1,-1-11-15,-10-11 16,-1-21-16,0 0 16,-32-11-1,33-22-15,-44 1 16,21-12-16,-10 1 15,-11-11-15,-22 0 16,1-11 0,-23-11-16,0 0 15,1 1-15,-22-1 16,10-21 0,-21-1-16,-33-10 15,-11-11-15,0-21 16,-32 10-16,-22-21 15,0-11 1,-33 0-16,-33-11 16,-21-10-16,-22 21 15,-33 0 1,-21-11-16,-22 0 16,-33 11-16,-22 11 15,-32-22-15,-65-22 16,-12 33-1,-10 0-15,-44 11 16,0 11-16,-10 10 16,-34 11-16,1 11 15,-22 0 1,21 11-16,-42-1 16,20 12-16,1-1 15,-33 12 1,33 10-16,-32 11 15,-23 10-15,33-10 16,0 11-16,-32 10 16,-1 22-1,33 0-15,-32 0 16,32 0-16,33 0 16,-33 0-16,65 0 15,-32 0 1,32-11-16,1 1 15,10-12-15,11 0 16,-11 12 0,33 10-1,-21 0-15,42 10 0,-32 1 16,44 0 0,10 11-16,1-1 15,21 12-15,-11-1 16</inkml:trace>
  <inkml:trace contextRef="#ctx0" brushRef="#br0" timeOffset="143432.41">11470 14509 0,'-11'0'15,"11"0"-15,-10 0 16,-1 0-16,0 0 16,11 0-1,0 0-15,0 10 16,0 12-16,0 0 15,0-1-15,0 12 16,11-12 0,0-10-16,10-11 15,23-22-15,21-53 16,55-109-16,10-96 16,12-1-1,21-53-15</inkml:trace>
  <inkml:trace contextRef="#ctx0" brushRef="#br0" timeOffset="146680.67">7683 10733 0,'-22'-11'0,"11"1"0,1-1 16,-1 0-16,-11 0 15,-11-10 1,1-1-16,-1 11 16,11 0-16,11 1 15,0-1 1,11 11-16,0 0 16,22 0-16,11 11 15,21 10-15,12 22 16,10 1-1,11 10-15,11 10 16,32 12 0,1-12-16,-11-10 0,21-10 15,33-12 1,-21-21-16,10-11 16,33-11-16,-11-11 15,-11 1 1,33-22-16,-11-1 15,-11 12-15,10-11 16,-10 11-16,-21 10 16,-1 0-1,-11 12-15,-10-1 16,-23 0-16,-32 0 16,22 1-1,11-12-15</inkml:trace>
  <inkml:trace contextRef="#ctx0" brushRef="#br0" timeOffset="147848.84">18968 17993 0,'-21'-22'16,"10"12"-1,11-1-15,0 0 16</inkml:trace>
  <inkml:trace contextRef="#ctx0" brushRef="#br0" timeOffset="148924.84">13037 11283 0,'-11'-21'15,"1"10"-15,-1 0 16,0 0-1,0 1-15,0-12 16,11 11-16,44-21 16,75-1-1,77 1-15,76 11 16,11 21-16,44 0 16,-23 0-16,34 0 15,-44-11 1,43-11-16,-54 1 15,11-12-15,-33 1 16,-22-11 0,-21 0-16,-44-1 15,-11 1-15,-21 11 16,-22 10-16,-44 22 16</inkml:trace>
</inkml:ink>
</file>

<file path=ppt/ink/ink2.xml><?xml version="1.0" encoding="utf-8"?>
<inkml:ink xmlns:inkml="http://www.w3.org/2003/InkML">
  <inkml:definitions>
    <inkml:context xml:id="ctx0">
      <inkml:inkSource xml:id="inkSrc0">
        <inkml:traceFormat>
          <inkml:channel name="X" type="integer" max="3112" units="cm"/>
          <inkml:channel name="Y" type="integer" max="1766" units="cm"/>
          <inkml:channel name="T" type="integer" max="2.14748E9" units="dev"/>
        </inkml:traceFormat>
        <inkml:channelProperties>
          <inkml:channelProperty channel="X" name="resolution" value="100.71198" units="1/cm"/>
          <inkml:channelProperty channel="Y" name="resolution" value="101.26147" units="1/cm"/>
          <inkml:channelProperty channel="T" name="resolution" value="1" units="1/dev"/>
        </inkml:channelProperties>
      </inkml:inkSource>
      <inkml:timestamp xml:id="ts0" timeString="2021-04-08T16:33:46.852"/>
    </inkml:context>
    <inkml:brush xml:id="br0">
      <inkml:brushProperty name="width" value="0.05292" units="cm"/>
      <inkml:brushProperty name="height" value="0.05292" units="cm"/>
      <inkml:brushProperty name="color" value="#002060"/>
    </inkml:brush>
  </inkml:definitions>
  <inkml:trace contextRef="#ctx0" brushRef="#br0">26086 3883 0,'0'0'0,"0"-10"16,0-1-16</inkml:trace>
  <inkml:trace contextRef="#ctx0" brushRef="#br0" timeOffset="599.63">5659 5340 0,'-11'-33'0,"0"22"16,11-21-16</inkml:trace>
  <inkml:trace contextRef="#ctx0" brushRef="#br0" timeOffset="3363.06">4288 4951 0,'0'0'0,"0"0"16,0 0-16,0 0 15,0 0-15,22 0 16,43 11-16,76 21 16,66 22-1,54 0-15,11 11 16,0-11-16,0 0 15,-10-11 1,-1-21-16,-44-22 16,1-33-16,-11-10 15</inkml:trace>
  <inkml:trace contextRef="#ctx0" brushRef="#br0" timeOffset="7120.22">19752 4746 0,'0'0'0,"0"0"16,0-10-16,11-1 16,32-11-16,55 1 15,44-23 1,10 1-16,55 0 16,0 0-16,-1 0 15,34-11 1,-23 11-16,-21-11 15,11-11-15,-33 0 16,-43-10-16,-1 10 16,-21 0-1,0 12-15,-33 9 16</inkml:trace>
  <inkml:trace contextRef="#ctx0" brushRef="#br0" timeOffset="11794.06">16737 6537 0,'0'11'0,"0"0"0,0-1 15,0 1-15,11 0 16,22 0-16,21-22 16,44-43-1,44-43-15,-1-33 16,12-21-16,10-21 16,0-1-1,-21 33-15,-12 21 16</inkml:trace>
  <inkml:trace contextRef="#ctx0" brushRef="#br0" timeOffset="12410.66">17162 8554 0,'0'0'16,"-11"0"-16,11 0 16,0-11-16,0 1 15,33-23 1,43-31-16,33-66 16,65-64-16,0-33 15</inkml:trace>
  <inkml:trace contextRef="#ctx0" brushRef="#br0" timeOffset="12916.1">17390 10668 0,'-10'-10'0,"-1"-1"16,11 0 0,0-21-16,43-98 15,99-107-15,97-108 16</inkml:trace>
  <inkml:trace contextRef="#ctx0" brushRef="#br0" timeOffset="18038.91">8227 10917 0,'-11'0'0,"0"-22"0,11 11 15,0 11-15,0 0 16,11 0-16,33 11 16,76 11-16,75 21 15,45 11 1,43 10-16,11-10 16</inkml:trace>
  <inkml:trace contextRef="#ctx0" brushRef="#br0" timeOffset="21401.18">26184 9719 0,'0'0'16,"-11"0"0,11 0-16,0 0 15,0 0-15,11 11 16,10 11-16,12-1 15,0 11 1,-1 1-16,1-1 16,-11 1-16,-1-12 15,1 1 1,-11-1-16,0-10 16,11 0-16,-1-11 15,23-22-15,43-42 16,44-55-1,-1-21-15,23-44 16,-1-10-16,-11 11 16,1 10-1,-11 1-15,-12 21 16,-21 21-16,-11 33 16,0 11-16</inkml:trace>
  <inkml:trace contextRef="#ctx0" brushRef="#br0" timeOffset="26425.17">2013 13441 0,'-11'-11'0,"-10"-11"0,-12-32 15,-43-75-15,-22-98 16,-11-75 0,11-75-16,22 32 0,11-1 15,32 55 1,-21 54-16,21 64 15,11 65-15,0 44 16,11 21 0,11 21-16,0 11 15,11 11-15,22 22 16,32 43-16,22 32 16,22 32-1,33 11-15,-1 22 16,12 11-16,-12-1 15,0 1 1,-21-11-16,-11-11 16,-22-22-16,-33-43 15,-10-21 1,-22-11-16,-11-22 16,-11-10-16,0-11 15,0-11-15,-11 0 16,0 0-1</inkml:trace>
  <inkml:trace contextRef="#ctx0" brushRef="#br0" timeOffset="26746.21">1349 12308 0,'-10'0'0,"-1"0"16,0 0-16,11 0 16,0-11-16,0 0 15,0 1 1,22-23-16,32-42 15,0-55-15,12-10 16,-1 0-16,-11 0 16,-10 32-1,-11 22-15,-1 21 16</inkml:trace>
  <inkml:trace contextRef="#ctx0" brushRef="#br0" timeOffset="28311.59">2264 10690 0,'32'22'0,"-32"-22"16,22 21 0,43 44-16,66 54 15,32 32-15,11 21 16,-11-21-16,-21-11 16,-11-21-1,-34-22-15,-20-21 16</inkml:trace>
  <inkml:trace contextRef="#ctx0" brushRef="#br0" timeOffset="28677.72">2144 10571 0,'-11'0'16,"11"-10"-16,0-1 16,0 0-16,0-21 15,22-44 1,32-32-16,33-21 16,0-1-16,11 1 15,0-1-15,-22 33 16,1 11-1</inkml:trace>
  <inkml:trace contextRef="#ctx0" brushRef="#br0" timeOffset="28960.04">2927 10550 0,'-10'21'16,"-1"-21"-16,0 0 15,0 0-15,0 0 16,0 11-16,11 0 16,0-11-1,22 11-15,32-11 16,12-43-16,21-33 16,0-21-1,22-43-15,10-22 16,-10 11-16,-22 21 15,-22 33-15,-10 22 16</inkml:trace>
  <inkml:trace contextRef="#ctx0" brushRef="#br0" timeOffset="30160.11">5322 10960 0,'-44'-22'0,"33"11"16,-11-10-16,-32-33 15,-33-32-15,-65-87 16,-33-43-1,0-53-15,10-1 16,23 33-16,11-12 16,43 34-16,32 31 15,23 55 1,21 32-16,22 32 16,0 22-16,11 21 15,33 1-15,43 32 16,32 32-1,12 21-15,43 33 16,11 11-16,-11 22 16,11 21-16,11 0 15,-33-11 1,-21 0-16,-12-10 16,-10-12-16,-44-31 15</inkml:trace>
  <inkml:trace contextRef="#ctx0" brushRef="#br0" timeOffset="30343.11">4777 10194 0,'-10'0'16,"-1"-11"-16,0 11 15,0-11 1,0 0-16,11 1 15,11-23-15,32-42 16,55-87 0,22-65-16</inkml:trace>
  <inkml:trace contextRef="#ctx0" brushRef="#br0" timeOffset="30829.46">5452 8371 0,'0'0'0,"0"0"15,0-11-15,0 0 16,0 0 0,0 1-16,0-12 15,0-32-15,11-43 16,0-22 0,11-21-16,-11 0 15,-11 43-15,-11 21 16,-22 44-16,-32 21 15,-44 54 1,11 44-16,-33 85 16,44 33-16,44 11 15,43 0-15,32-11 16,45-22 0,21-32-16,21-22 15,23-21-15,43-21 16,-22-66-1,-11-42-15,-32-33 16,-22-33-16,-11-20 16,-11-34-16,-32 12 15,-22 32 1,-22 32-16,0 33 16,-11 10-16,0 22 15,11 22-15,22 53 16,43 87-1,22 32-15,33 11 16,10-22-16</inkml:trace>
  <inkml:trace contextRef="#ctx0" brushRef="#br0" timeOffset="52110.82">22549 4380 0,'0'-33'0,"0"22"15,0 1-15</inkml:trace>
</inkml:ink>
</file>

<file path=ppt/ink/ink20.xml><?xml version="1.0" encoding="utf-8"?>
<inkml:ink xmlns:inkml="http://www.w3.org/2003/InkML">
  <inkml:definitions>
    <inkml:context xml:id="ctx0">
      <inkml:inkSource xml:id="inkSrc0">
        <inkml:traceFormat>
          <inkml:channel name="X" type="integer" max="3112" units="cm"/>
          <inkml:channel name="Y" type="integer" max="1766" units="cm"/>
          <inkml:channel name="T" type="integer" max="2.14748E9" units="dev"/>
        </inkml:traceFormat>
        <inkml:channelProperties>
          <inkml:channelProperty channel="X" name="resolution" value="100.71198" units="1/cm"/>
          <inkml:channelProperty channel="Y" name="resolution" value="101.26147" units="1/cm"/>
          <inkml:channelProperty channel="T" name="resolution" value="1" units="1/dev"/>
        </inkml:channelProperties>
      </inkml:inkSource>
      <inkml:timestamp xml:id="ts0" timeString="2021-04-08T17:16:23.252"/>
    </inkml:context>
    <inkml:brush xml:id="br0">
      <inkml:brushProperty name="width" value="0.05292" units="cm"/>
      <inkml:brushProperty name="height" value="0.05292" units="cm"/>
      <inkml:brushProperty name="color" value="#FF0000"/>
    </inkml:brush>
  </inkml:definitions>
  <inkml:trace contextRef="#ctx0" brushRef="#br0">7596 15328 0,'-11'0'0,"0"0"0,0-10 16,1-1-16,-1 0 16,0 0-1,0 1-15,11-1 16,0 0-16,22 0 15,21 0-15,12 11 16,10 0 0,22 11-16,22 0 15,21 0-15,-10 10 16,0 1 0,10 10-16,34-10 15,-1 10-15,0-10 16,33 10-16,-11-10 15,-11-1 1,33 12-16,0-1 16,-22 0-16,43-10 15,-10-1-15,10 1 16,12-11 0,-1 0-16,33-11 15,-32-11-15,54-11 16,-33 1-1,33 10-15,-22 0 16,21 0-16,-21 11 16,22-10-1,-11 10-15,22-11 16,-22 11-16,43 0 16,-43-11-16,44 0 15,-33 0 1,32 1-16,-32-12 15,32 0-15,1 1 16,-33-1-16,32 12 16,-32-1-1,11 11-15,-22-11 16,11 11-16,-11 0 16,-1 11-1,-9 0-15,9-1 16,-20 1-16,-1 11 15,-22-1-15,-10 1 16,32-1 0,-54 1-16,10-11 15,1 10-15,-22-10 16,11 0-16,-11 0 16,-22-11-1,22 0-15,-22-11 16,-11 0-16,11-10 15,0-12 1,-21-21-16,-1 0 16,11 0-16,-21 0 15,-12 1-15,-10-1 16,0-11 0,-1-11-16,-32 12 15,-10-12-15,-12 1 16,-11-1-1,1-21-15,-1 0 16,-21 0-16,-11-11 16,-22 11-16,-11 0 15,0 21 1,-22 1-16,-10-1 16,-12 1-16,-21-1 15,-44-21-15,-21 11 16,10 10-1,-21 12-15,-33 10 16,11 11-16,-22 10 16,-22-10-1,11 11-15,-43-1 16,11 1-16,-12 10 16,-21 1-1,33-1-15,-66 1 16,55-1-16,-55 1 15,22-1-15,-21 0 16,21 1 0,-22 10-16,0-11 15,-10 12-15,-23-12 16,33 11-16,-43 1 16,54-12-1,-54 11-15,54 0 16,-21-10-16,-1 10 15,1-11-15,-1 12 16,0-12 0,-21 11-16,54 0 15,-54 1-15,54-1 16,-55 11 0,55-11-16,-21 11 15,-1 0-15,0 0 16,11 11-1,1 0-15,-1-1 16,22 12-16,0 0 16,0-12-16,21 12 15,-32 10 1,55-10-16,-55 0 16,54-1-16,-21 22 15,22-10-15,10-1 16,-11 0-1,23 11-15,10 1 16,0 10-16,11-1 16,11 1-1,-11 0-15,21 0 16,23 11-16,-22 0 16,21 10-16,1 1 15,32-1 1,0 1-16,-11 10 15,22-10-15,11-1 16,0 11-16,11 1 16,22 10-1,10-11-15,12-21 16,21 0-16,0 10 16,11-10-1,11-1-15,21 1 16,1 0-16,11-11 15,32 0-15,54 10 16,1-20 0,-1-12-16,34 0 15,21 1-15,-11-12 16,11 12 0,22-12-16,-12 12 15,12-12-15,22 12 16,-12-12-16,23 1 15,-1-1 1,-10 1-16,32-11 16,-43-1-16,43 1 15,-44 0-15,23-11 16,-1 11 0,1-11-16,43 11 15</inkml:trace>
</inkml:ink>
</file>

<file path=ppt/ink/ink21.xml><?xml version="1.0" encoding="utf-8"?>
<inkml:ink xmlns:inkml="http://www.w3.org/2003/InkML">
  <inkml:definitions>
    <inkml:context xml:id="ctx0">
      <inkml:inkSource xml:id="inkSrc0">
        <inkml:traceFormat>
          <inkml:channel name="X" type="integer" max="3112" units="cm"/>
          <inkml:channel name="Y" type="integer" max="1766" units="cm"/>
          <inkml:channel name="T" type="integer" max="2.14748E9" units="dev"/>
        </inkml:traceFormat>
        <inkml:channelProperties>
          <inkml:channelProperty channel="X" name="resolution" value="100.71198" units="1/cm"/>
          <inkml:channelProperty channel="Y" name="resolution" value="101.26147" units="1/cm"/>
          <inkml:channelProperty channel="T" name="resolution" value="1" units="1/dev"/>
        </inkml:channelProperties>
      </inkml:inkSource>
      <inkml:timestamp xml:id="ts0" timeString="2021-04-08T17:16:53.790"/>
    </inkml:context>
    <inkml:brush xml:id="br0">
      <inkml:brushProperty name="width" value="0.05292" units="cm"/>
      <inkml:brushProperty name="height" value="0.05292" units="cm"/>
      <inkml:brushProperty name="color" value="#FF0000"/>
    </inkml:brush>
  </inkml:definitions>
  <inkml:trace contextRef="#ctx0" brushRef="#br0">24366 14627 0,'0'-21'0,"-11"10"0,11 0 16,-11-10-16,1-12 15,-1-10 1,-11 0-16,-11-11 16,-10 11-1,-55-11-15,-44 0 0,-32 0 16,-54 0-1,-23 11-15,-64 0 16,-1 10-16,-43 1 16,-33 0-1,0 10-15,-54 1 16,0-1-16,-44 11 16,12-10-16,-34 10 15,22 0 1,-54 0-16,11 0 15,-33-10-15,22 10 16,-44-10 0,44-12-16,-44 12 15,77-12-15,-55 1 16,55 10 0,-23-10-16,88 0 15,-44 10-15,12 0 16,-12 12-16,0 10 15,0 0 1,1 32-16,43 0 16,-12 12-16,1 20 15,0 23-15,44-1 16,32 11 0,22 0-16,54-11 15,0 22-15,66 0 16,-11 21-16,54-21 15,43-21 1,23 10-16,10 11 16,11 21-16,33-10 15,22 10 1,21 1-16,33-1 16,22 0-16,32 1 15,22-11-15,33-12 16,22 12-1,54 0-15,32-22 16,12-32-16,76-22 16,-22-32-1,54-11-15,33-22 16,-22 0-16,88-10 16,-66 0-16,43-1 15,22 12 1,-21-1-16,0 11 15,32 11-15,0 11 16,22 11-16,-33-1 16,11 12-1,33 10-15,0 0 16,54 0-16,-54-11 16,54 12-16,-54-1 15,44-11 1,-23-10-16,33 10 15,-32-10-15,21-1 16,1-10 0,-44 0-16,21-11 15,-54 0-15,22 0 16,-22 0 0,-10-22-16,-34 1 15,-21-12-15,33 1 16,-109-11-16,43-11 15,-65 0 1,0-11-16,-55 0 16,1 1-16,-22-12 15,-33 1-15,0-22 16,-22 10 0,-32 1-16,-33 0 15,-11-1-15,-11-10 16,-21-21-1,-33 10-15,-33 0 16,-32-11-16,-33-10 16,-66-1-16,-75-21 15,-66 11 1,11 32-16,-54 0 16,32 11-16,-76 11 15,33 21-15,-44 22 16,-33 22-1,12 42-15</inkml:trace>
  <inkml:trace contextRef="#ctx0" brushRef="#br0" timeOffset="9441.73">21569 9288 0,'0'-11'0,"0"-11"0,0 12 16,22-1-16,11 0 15,10 0 1,1 11-16,-1 0 15,1 11-15,-11 0 16,-12 0-16,1-1 16,0 1-1,0-11-15,10-11 16,12-21-16,43-33 16,43-53-16,23-44 15,10-32 1,11-1-16,-11 12 15,-21 21-15,-33 22 16,-22 43 0,-11 21-16,-11 22 15,0 22-15,-21 21 16</inkml:trace>
  <inkml:trace contextRef="#ctx0" brushRef="#br0" timeOffset="11206.07">22853 11661 0,'-10'0'16,"-1"0"-16,11 0 16,-11 0-16,11 0 15,0 0 16,0 21-15,0 33-16,0 11 16,11 0-16,0-22 15,10-21 1,45-22-16,42-44 16,88-85-16,11-54 15,11-44-15,54-53 16,-44 42-1,12-10-15,-23 22 16,-32 42-16,-21 12 16,-1 21-1,-32 43-15,-23 21 16,-31 23-16,-23 21 16</inkml:trace>
  <inkml:trace contextRef="#ctx0" brushRef="#br0" timeOffset="17767.18">7650 16084 0,'-10'10'0,"10"-10"16,0 0-16,0 0 15,0 0-15,10 0 16,1 0 0,11 0-16,22 11 15,10 0-15,11-11 16,22 0-16,22 0 15,22 0 1,-1 0-16,34 0 16,21 0-16,-11 0 15,22 11 1,10-1-16,-21 12 16,11 0-16,0-1 15,-11 12-15,0-1 16,11-10-1,-33-12-15,11-10 16,1-10-16</inkml:trace>
  <inkml:trace contextRef="#ctx0" brushRef="#br0" timeOffset="26726.35">8195 15728 0,'0'-11'0,"-11"11"16,11-11-16,-11 0 16,11 0-16,0 11 15,0-10 1,0 10-16,0-11 15,0 11-15,0 0 16,11 0-16,10 0 16,1 0-1,11 0-15,0 0 16,10 11-16,1-1 16,-1 1-1,12 0-15,10 0 16,11 0-16,0-1 15,-11 1-15,12 0 16,-12 0 0,22 0-16,0-1 15,33 12-15,-22-11 16,11-1 0,-1 1-16,23 11 15,10 10-15,-10 1 16,0-12-16,-1 11 15,23 1 1,-23-12-16,1 12 16,10-12-16,22 1 15,-10-1-15,-1-10 16,22 0 0,-10 0-16,-1 0 15,11-11-15,11 0 16,-11 0-1,-11 0-15,22 0 16,-11 0-16,-10 0 16,-1 0-16,11 0 15,-22 10 1,-10-10-16,10 0 16,1 11-16,-23 0 15,-21 0-15,0 0 16,0-1-1,-11 1-15,-22 0 16,-11 0 0,-11 0-16,-21-1 15,0-10-15,-11 0 16,-12 0-16,-10 0 16,0 0-1,0 0-15,-10-10 16</inkml:trace>
  <inkml:trace contextRef="#ctx0" brushRef="#br0" timeOffset="27408.22">8826 16310 0,'-76'-21'0,"65"10"16,-33-11-16,-32-10 15,-22-22 1,0 11-16,22 0 16,22 10-16,21 12 15,22 10 1,0 0-16,11 11 16,33 11-16,65 10 15,65 23-15,11-12 16,22 11-1,33 0-15,-23-10 16,55-1-16,-32-10 16,32-1-16,11-10 15,-11 0 1,22-1-16,-11-10 16,33 0-16,-33 0 15,22 0 1,-11 0-16,11 0 15,-22 0-15,22 0 16,-33 0-16,22 0 16,-55 0-1,12 0-15,-12 0 16,-43 0-16,-21 0 16,10 0-1,-44 0-15,-32 0 16,-22 0-16,-21 0 15,-23 0-15,-10 0 16,0-10 0,11-12-16</inkml:trace>
  <inkml:trace contextRef="#ctx0" brushRef="#br0" timeOffset="28207.45">6203 13225 0,'-43'-54'16,"32"43"-16,-11-21 15,-43-65 1,-12-97-16,-10-76 15,33-11-15,32-10 16,11-11 0,11 0-16,22-32 15,0 43-15,0-12 16,10 12-16,-21 22 16,0 53-1,0 22-15,-11 32 16,0 43-16,0 33 15,0 21-15,0 33 16,0 21 0,0 0-16,11 11 15,21 43-15,23 54 16,10 44 0,11 64-16,11 21 15,11 33-15,11 11 16,0-1-16,0 12 15,11-11 1,21 10-16,-10-21 16,-12-22-16,1 22 15,-11-43 1,21 10-16,-10 1 16,0-11-16</inkml:trace>
</inkml:ink>
</file>

<file path=ppt/ink/ink22.xml><?xml version="1.0" encoding="utf-8"?>
<inkml:ink xmlns:inkml="http://www.w3.org/2003/InkML">
  <inkml:definitions>
    <inkml:context xml:id="ctx0">
      <inkml:inkSource xml:id="inkSrc0">
        <inkml:traceFormat>
          <inkml:channel name="X" type="integer" max="3112" units="cm"/>
          <inkml:channel name="Y" type="integer" max="1766" units="cm"/>
          <inkml:channel name="T" type="integer" max="2.14748E9" units="dev"/>
        </inkml:traceFormat>
        <inkml:channelProperties>
          <inkml:channelProperty channel="X" name="resolution" value="100.71198" units="1/cm"/>
          <inkml:channelProperty channel="Y" name="resolution" value="101.26147" units="1/cm"/>
          <inkml:channelProperty channel="T" name="resolution" value="1" units="1/dev"/>
        </inkml:channelProperties>
      </inkml:inkSource>
      <inkml:timestamp xml:id="ts0" timeString="2021-04-08T17:17:34.619"/>
    </inkml:context>
    <inkml:brush xml:id="br0">
      <inkml:brushProperty name="width" value="0.05292" units="cm"/>
      <inkml:brushProperty name="height" value="0.05292" units="cm"/>
      <inkml:brushProperty name="color" value="#FF0000"/>
    </inkml:brush>
  </inkml:definitions>
  <inkml:trace contextRef="#ctx0" brushRef="#br0">14365 8705 0,'0'-32'16,"-33"-11"-16,23 10 0,-1-21 15,0 11-15,11 0 16,0 11-16,0 10 15,11 1 1,32 10-16,12 11 16,21 11-16,11 21 15,54 22-15,23 11 16,10-1 0,22 12-16,10-1 15,1-10-15,32 0 16,1-22-1,21-11-15,0-10 16,-32-1-16,43-21 16,-44 0-16,44 0 15,-43-10 1,32-1-16,-32 11 16,32 0-16</inkml:trace>
  <inkml:trace contextRef="#ctx0" brushRef="#br0" timeOffset="3562.94">6301 6559 0,'0'0'0,"-11"0"0,0 0 16,0 0-16,0 0 15,1 0 1,10 0-16,0 0 15,0 0-15,0 0 16,21 0-16,23 10 16,10 1-1,12 0-15,10 0 16,0-1-16,11 1 16,11 0-16,22 0 15,-22-11 1,10 11-16,-10-1 15,11 1-15,22-11 16,-1 11-16,-10-11 16,-11 11-1,32-11-15,12 0 16,-1 0-16,0 0 16,33-11-1,-10 0-15,-1 0 16,33-10-16,-22 10 15,-11-11-15,32 1 16,-21 10 0,-10 11-16,10 0 15,0 0-15,-33 0 16,11 0 0,11 11-16,-11 0 15,-10-1-15,32 1 16,-11-11-16,0 11 15,22 0 1,-11 0-16,0-1 16,22-10-16,-11 0 15,-11 11-15,21 0 16,-10 0 0,-11-11-16,22 11 15,-11-1-15,0 1 16,22 0-1,-12-11-15,12 11 16,-11-11-16,-1 11 16,23-11-16,-22 10 15,0 1 1,21-11-16,-32 11 16,32 0-16,-10-1 15,0-10 1,21 11-16,-21 0 15,21 0-15,1-11 16,-23 11-16,45-1 16,-34-10-16,44 0 15,-32 0 1,21 0-16,-33-10 16,-10-1-16,21 0 15,-32 0 1,-11 11-16,11 0 15,-22-11-15,-33 11 16,11 0-16,-10-10 16,-34 10-1,-32-11-15,1 11 16,-1-11-16,-11 11 16,-11-11-1,0 1-15,-10-1 16,-12 0-16,-10 0 15,-11 0-15,0 1 16</inkml:trace>
  <inkml:trace contextRef="#ctx0" brushRef="#br0" timeOffset="5444.57">11307 5286 0,'-11'0'15,"11"0"-15,-11 0 16,11 0-16,0 0 16,0 0-16,0 0 31,0 0-15,11 10-1,0 12-15,22 0 16,10 10-16,23 0 15,-1-21-15,11-32 16,0-23 0,0-31-16,1-11 15,10-33-15,11-21 16,-11 10 0,-11 12-16,-22 21 15,-10 10-15,-23 22 16,1 22-16,-11 11 15,0 10 1,-11 12-16</inkml:trace>
  <inkml:trace contextRef="#ctx0" brushRef="#br0" timeOffset="5860.97">12929 5081 0,'-11'0'0,"0"0"16,0 0-16,0 0 16,0 11-1,0 10-15,11 22 16,0 11-16,0 0 16,11-11-1,11-21-15,43-11 16,66-44-16,-1-53 15,1-33-15,21-64 16,22-44 0,-32 12-16,-1-12 15,-43 44-15,-11 43 16</inkml:trace>
  <inkml:trace contextRef="#ctx0" brushRef="#br0" timeOffset="31155.1">19850 12082 0,'0'0'0,"0"0"16,0 0-16,0 0 16,0 0-16,0 10 15,0 12 1,11-1-16,0 1 15,0 0-15,10-12 16,23 1-16,43-32 16,43-55-1,99-86-15,-11-53 16,54-77-16,11-42 16,-33 43-1,44-11-15,43 32 16</inkml:trace>
  <inkml:trace contextRef="#ctx0" brushRef="#br0" timeOffset="48003.96">8293 10938 0,'0'0'0,"0"-21"15,0 10-15,0 11 16,10-11-16,23 0 15,21 0 1,34-10-16,20-1 16,23 1-16,-11-1 15,10 1-15,23-1 16,10 0 0,-22 1-16,33 10 15,1 0-15,-12 0 16,0 1-1,33 10-15,-22-11 16,-11 11-16,44 0 16,-22 0-16,-11-11 15,44 11 1,-11-11-16,-11-10 16,21 21-16,-21-22 15,11 11-15,0 1 16,-12-1-1,-10 11-15,11 0 16,-32 0-16,-12 0 16,11 0-1,-10 0-15,-23 11 16,-10-1-16,10 1 16</inkml:trace>
  <inkml:trace contextRef="#ctx0" brushRef="#br0" timeOffset="60910.56">20068 10895 0,'10'-22'0,"-10"12"0,0-23 16,11-10-16,0 0 15,0-11-15,-11 0 16,0 11 0,-11 0-16,-11 0 15,-10 10-15,-12 1 16,-10-11-1,-11 10-15,-23 12 16,-20-1-16,-23 11 16,0 1-16,1 10 15,-12 10 1,-32 1-16,11 0 16,0 0-16,-33 0 15,22-11-15,-11 0 16,-22 0-1,22 0-15,11 0 16,-33-22-16,11 11 16,11-10-16,-22-12 15,12 12 1,10-1-16,-44-10 16,22-1-16,-10 12 15,-12-1-15,11 1 16,-32 10-1,32 0-15,-32 11 16,0 11-16,0 0 16,-23 10-16,34 1 15,-55 10 1,55 1-16,-44 10 16,43-11-16,-32 11 15,44-10 1,-22-1-16,-1 0 15,34 1-15,-55-1 16,65 0-16,-33-10 16,12 10-16,21-10 15,-21 10 1,21-10-16,0-1 16,-22 1-16,34 0 15,-1 10 1,-11-10-16,22-1 15,-11 11-15,0 12 16,33-12-16,-22 11 16,11 11-1,21-11-15,12 0 16,10 11-16,1-11 16,10 1-16,22-1 15,22 0-15,0 0 16,10 0-1,12 0-15,0 0 16,10 1-16,1-1 16,10 0-1,11 0-15,11-11 16,11 1-16,11-1 16,0 1-1,11-1-15,21 0 16,12 1-16,10 10 15,0 0-15,12 0 16,20 0-16,23 0 16,0 0-1,10-10-15,1-1 16,21 1-16,12-12 16,-1 1-16,11-1 15,22 1 1,-33-1-16,11 1 15,11 0-15,-11-12 16,-21 12-16,32 10 16,-11-10-1,-11-1-15,11 12 16,11-1-16,-22 1 16,22 10-16,11-11 15,-11 0 1,11 1-16,22-12 15,-22 12 1,32-12-16,1-10 16,-11 0-16,21 0 15,-21-11-15,21 0 16,-10 0-16,-12 0 16,12 10-16,-12-10 15,12 11 1,-11-11-16,-12 11 15,23 0-15,-11-11 16,-1 0 0,12 11-16,-23-11 15,34 10-15,-22-10 16,-12 0 15,371 11-15,-305-11-16,33 0 15,-33 0-15,-65 0 16,-11-11 0,-1 1-16,-42-1 15,-1 0-15,22-11 16,-21 1-16,-12-1 16,22-10-16,-10 0 15,-12-12 1,1 1-16,-1 0 15,1 0-15,-12-11 16,-43 11 0,0 0-16,0 10 15,0-10-15,1 0 16,-23 11 0,-11-1-16,-10 1 15,-22 0-15,-1-1 16,1-10-1,-11-11-15,-11 0 16,0 0-16,0 11 16,-11-11-16,0 0 15,-11-10-15,1-1 16,-12-11 0,-11-10-16,1 11 15,-11-1-15,-1 11 16,1-10-16,-1-1 15,1 1 1,-1-1-16,1 1 16,0-1-16,-1 12 15,-10-1 1,-11 0-16,0 11 16,10 0-16,1 0 15,0 0-15,-22 0 16,-66-10-1</inkml:trace>
  <inkml:trace contextRef="#ctx0" brushRef="#br0" timeOffset="66420.27">20165 10593 0,'-21'-32'0,"10"21"16,0 0-16,-11-11 15,-10-10-15,-12 0 16,-10-11-16,-1-1 16,12 12-16,-12 0 15,1-1 1,-11 1-16,-12 0 15,-10 10-15,0 0 16,0 1 0,0-1-16,-11 1 15,-43-1-15,-12 11 16,1 1 0,-55 10-16,11 10 15,0 1-15,-32-11 16,10 11-16,-10 0 15,-12-11-15,23 0 16,-34 0 0,23 0-16,-12-11 15,1 0-15,21-10 16,-21 10 0,21-11-16,-10 1 15,-1 10-15,12 0 16,-34 0-1,34 0-15,-34 1 16,12 10-16,10 0 16,-43 0-16,44 10 15,-55 1 1,54 0-16,-54 0 16,44 0-16,-11 10 15,-1-10-15,1 11 16,-22-1-1,54 1-15,-32 10 16,21 0-16,-10 12 16,0-1-16,21 11 15,-21 10 1,21-10-16,11 11 16,-21 0-16,32-1 15,-11-10 1,0 0-16,33 0 15,-11 0-15,11 11 16,22-11-16,10 0 16,1-11-1,21 11-15,11-11 16,11 0-16,22-10 16,11 10-1,10-11-15,12 11 16,-1 0-16,-10 11 15,21 0-15,0 0 16,23 0 0,10 0-16,10 0 15,12 0-15,11 0 16,10 0-16,23 0 16,21 10-1,32 12-15,12-11 16,11-1-16,-12-20 15,33-1 1,11 0-16,1-11 16,-1-10-16,22-1 15,-11 1 1,10 0-16,12-1 16,-11 1-16,11-1 15,11 1-15,-12-1 16,34 1-1,-12 0-15,12-12 16,-1 12-16,-10-1 16,43 1-16,-55 0 15,23-1 1,-1 1-16,-10-1 16,43 12-16,-55-12 15,56 12-15,-45-12 16,33 1-1,0-1-15,-21 1 16,32 10-16,-33-10 16,44-11-1,-43-1-15,32 1 16,-33 0-16,33 0 16,-32 0-16,21-11 15,-22 0 1,1 0-16,32 0 15,-55 0-15,45 0 16,-45 0-16,-10-11 16,11 0-1,-22 0-15,-11 0 16,10-10-16,-20-1 16,-12 1-1,22-12-15,-22 1 16,-11-22-16,12-11 15,-1-10 1,-11-1-16,-10-10 16,10-11-16,0 0 15,-32 0-15,-22 0 16,-22 0 0,-10 0-16,-12-1 15,-21-9-15,-23-1 16,-10-11-16,-10 22 15,-23 0 1,0-11-16,-21 0 16,-1 0-16,-21 0 15,-22 11-15,-43-21 16,-1-1 0,-32 0-16,-22 11 15,11 11-15,-21 0 16,-12 22-1,22 10-15,-32 0 16,10 11-16,0 0 16,-21 11-1,10 0-15,-21 11 16,11-1-16,-12 12 16,-21-1-16,33 1 15,-44 21 1,33 0-16,-44 0 15,22 0-15,-22 0 16,11 11-16,-11 10 16,0 11-1,0 1-15,1-1 16,-1 1-16,11 10 16,-22 0-1,22 0-15,-22 11 16,22-11-16,-10 0 15,10-10-15,0 10 16,11 0 0,-11 0-16,32 0 15,-42 22-15,42-11 16,-32 11 0,55-1-16,-44 12 15,32-22-15,1 10 16,-11 1-16,21 11 15,-21 10 1,32 0-16,11 1 16,1-1-16,42-21 15,12 10-15,11-10 16,10 0 0,33-12-16,33-9 15,10-1-15,12-11 16,10 0-1,11 1-15</inkml:trace>
  <inkml:trace contextRef="#ctx0" brushRef="#br0" timeOffset="69271.89">9947 12351 0,'-11'-11'0,"11"1"16,-11-1-16,0 0 15,11 0-15,0 0 16,0 1-16,11-1 16,32-11-1,45-10-15,75 10 16,44 1-16,32-1 16,22 22-16,0-11 15,22 11 1,-11 0-16,11 11 15,-22 0-15,33 0 16,-33 0 0,44-1-16,-33 1 15,33 0-15,-33-11 16,55 11-16,-55-11 16,54 0-1,-54 0-15,22 0 16,-55 11-16,33-11 15,-54 0-15,-33-11 16,0 0-16,-22 0 16,-32-10-1,-44-1-15,-22 0 16,-10 1-16,-23 10 16,-21 0-1,-11 1-15</inkml:trace>
  <inkml:trace contextRef="#ctx0" brushRef="#br0" timeOffset="69883.28">11089 12815 0,'-21'-22'0,"10"12"16,0-1-16,0 0 15,-11 0-15,11 1 16,0-12 0,11 0-16,11 1 15,65-12-15,109-10 16,44 0 0,54 22-16,0-1 15,22 0-15,-12 22 16,-20 0-16,20 0 15,-31 0-15,20 0 16,-20 0 0,21 0-16,-11 0 15,22-10-15,-12-1 16,45 0 0,-55 0-16,33-10 15,-33-1-15,22-10 16,-33 10-16,11-21 15,-54 11 1,-1-11-16,-10-11 16,-44 10-16,-32 1 15,-33 0-15,-33 11 16,-21 10 0,-23 1-16,1 10 15</inkml:trace>
  <inkml:trace contextRef="#ctx0" brushRef="#br0" timeOffset="93178.74">9239 8910 0,'-11'0'0,"1"0"0,-1 0 16,0 0-1,0 0-15,11 0 16,0 0-16,0 0 16,11 0-1,21 11-15,23 0 16,10 10-16,11-10 16,22 11-16,44-1 15,-1-10 1,-10 0-16,10-11 15,23 0-15,-1 0 16,-22 0-16,12 0 16,10-11-1,0 0-15,-11 0 16,33 1-16,0-1 16,-10 11-1,20-11-15,1 11 16,-22-11-16,22 11 15,0 0-15,-22 0 16,11 0 0,11 11-16,-22-11 15,22 11-15,11 0 16,-22-1 0,33 12-16,-1-11 15,1 0-15,43-1 16,-54 1-1,54 0-15,-32 0 16,-1 0-16,33-11 16,-43 0-16,43 0 15,-43 0-15,21 0 16,-10 0 0,-12 0-16,23 0 15,-33 0-15,-22 0 16,11 0-1,-33 0-15,-33 0 16,1 0-16,-33 10 16,0 1-16,-22-11 15,-11 0 1,-21 11-16,-11-11 16,-12 0-16,1 0 15,-11 0 1,0-11-16,-11 0 15,0 1-15</inkml:trace>
  <inkml:trace contextRef="#ctx0" brushRef="#br0" timeOffset="93878.61">9642 9266 0,'0'0'0,"0"0"16,0-11-16,0 11 15,0 0 1,54 0-16,44 0 16,55 0-16,75 0 15,12-10 1,86-12-16,-43 0 16,87-10-16,-43 10 15,43-10-15,0 0 16,-22 10-1,54 11-15,-21-10 16,0-1-16,55 11 16,-23 1-16,-10-12 15,10 11 1,23 0-16,-56 1 16,23 10-16,0 0 15,-66 0 1,1 0-16,-45 0 15,-10 10-15,-65 1 16,0 0-16,-33 0 16,-55 0-1,-10-1-15,-33 1 16,-11 0-16,-11 0 16,-10 0-1</inkml:trace>
</inkml:ink>
</file>

<file path=ppt/ink/ink23.xml><?xml version="1.0" encoding="utf-8"?>
<inkml:ink xmlns:inkml="http://www.w3.org/2003/InkML">
  <inkml:definitions>
    <inkml:context xml:id="ctx0">
      <inkml:inkSource xml:id="inkSrc0">
        <inkml:traceFormat>
          <inkml:channel name="X" type="integer" max="3112" units="cm"/>
          <inkml:channel name="Y" type="integer" max="1766" units="cm"/>
          <inkml:channel name="T" type="integer" max="2.14748E9" units="dev"/>
        </inkml:traceFormat>
        <inkml:channelProperties>
          <inkml:channelProperty channel="X" name="resolution" value="100.71198" units="1/cm"/>
          <inkml:channelProperty channel="Y" name="resolution" value="101.26147" units="1/cm"/>
          <inkml:channelProperty channel="T" name="resolution" value="1" units="1/dev"/>
        </inkml:channelProperties>
      </inkml:inkSource>
      <inkml:timestamp xml:id="ts0" timeString="2021-04-08T17:22:07.881"/>
    </inkml:context>
    <inkml:brush xml:id="br0">
      <inkml:brushProperty name="width" value="0.05292" units="cm"/>
      <inkml:brushProperty name="height" value="0.05292" units="cm"/>
      <inkml:brushProperty name="color" value="#FF0000"/>
    </inkml:brush>
  </inkml:definitions>
  <inkml:trace contextRef="#ctx0" brushRef="#br0">20535 15393 0,'0'-11'0,"0"11"0,0-10 15,11 10-15,44 0 16,32 0-16,43 0 16,34 0-1,21 10-15,0 1 16,54 11-16,-10-11 16,54-1-16,-22-10 15,0 0 1,11 0-16,-54-10 15,65-12-15,-44 0 16,33 12-16,-32-12 16,-23 11-1,12 0-15,-33 1 16,-11-1-16,10 11 16,-10-11-16,0 11 15</inkml:trace>
  <inkml:trace contextRef="#ctx0" brushRef="#br0" timeOffset="3693.7">19534 12858 0,'-11'-11'0,"1"1"16,-1-1-16,0 0 15,0 0 1,-11-10-16,0-1 16,11 11-16,1-10 15,-1 10-15,11 0 16,0 0 0,11 1-16,21-1 15,34 11-15,10 0 16,11 11-1,11-1-15,32 12 16,1 0-16,-1-1 16,1-10-16,32 0 15,-10-1 1,-12 1-16,11 0 16,23-11-16,-23 11 15,11-11-15,22 11 16,0-1-1,0-10-15,33 0 16,-11 0-16,10 0 16,12-10-1,-1 10-15,12 0 16,-12-11-16,-21 11 16,22 0-16,-23 0 15,-10 0 1,22 0-16,-22-11 15,21 11-15,1-11 16,-11 0 0,21-10-16,-21 10 15,-11 0-15,22-10 16,-33-1-16,-22 1 16,0-1-1,-21 0-15,-12 1 16,-43-1-16,-21 1 15,-12 10 1,0 0-16,-10 0 16,-11 11-16</inkml:trace>
  <inkml:trace contextRef="#ctx0" brushRef="#br0" timeOffset="4292.47">19393 13613 0,'0'-10'0,"0"-1"16,0 0-16,32-11 16,45-10-1,53-22-15,88 0 16,21 0-16,33 11 16,0 21-1,11 1-15,0 21 16,-11 0-16,22 11 15,0-1-15,11 12 16,-1 0 0,23-12-16,10 12 15,-43-11-15,11 10 16,-33-10 0,-44 0-16,12-11 15,-44 0-15,0-22 16,-11 12-16,-22-12 15,-22 0 1</inkml:trace>
  <inkml:trace contextRef="#ctx0" brushRef="#br0" timeOffset="16388.45">17249 9762 0,'-11'-10'0,"0"-1"0,0 11 16,0 0-16,-10 0 15,-12 0 1,0 0-16,12 0 16,-1 0-16,0 0 15,11 0 1,0 0-16,0 0 15,1 0-15,10 11 16,10-1-16,12 1 16,22 11-1,21-1-15,22-10 16,33-22-16,21-21 16,22-11-1,1-11-15,-23 0 16,1 11-16,-12 0 15,1-1-15,-44 12 16,-11 10 0,-22 1-16,-21 10 15,-11 0-15,-11 11 16,-11 0-16,0 0 16,0 0-1,0 0-15,0 0 16</inkml:trace>
  <inkml:trace contextRef="#ctx0" brushRef="#br0" timeOffset="17280.99">19556 10161 0,'0'-10'0,"0"-1"16,0 0-16,0 0 15,0 1 1,0-1-16,22-11 16,0 11-16,10-10 15,23-1-15,21 1 16,54-1 0,1 0-16,0 1 15,-1-1-15,-21 12 16,11-12-1,-22 11-15,-11 0 16,-22 1-16,-21-1 16,-12 0-16,-10 0 15,0 0 1,-1 1-16,-10-1 16,0 0-16,0 0 15,0 1 1,0 10-16,0 0 15</inkml:trace>
  <inkml:trace contextRef="#ctx0" brushRef="#br0" timeOffset="18096.84">22157 10507 0,'0'-11'16,"0"0"-16,0 0 16,0 0-1,0 1-15,0-1 16,11-11-16,11 1 16,10-1-16,1 1 15,10-1 1,1 0-16,10 1 15,1-1-15,10-10 16,22 0 0,44-1-16,-1 1 15,12 0-15,-12-1 16,12 1-16,-1 10 16,-10 1-1,-44-1-15,-11 0 16,-11 1-16,-10-11 15,-1-1-15,1 12 16,-12-1 0,-10 0-16,-11 12 15,-1-1-15,-10 11 16</inkml:trace>
  <inkml:trace contextRef="#ctx0" brushRef="#br0" timeOffset="23691.55">17325 9665 0,'-22'0'0,"1"-11"16,-12 11-16,0 0 16,-10 0-1,10 0-15,11 0 16,11 0-16,11 0 16,11 0-16,44-10 15,54-1 1,32 0-16,44-10 15,-22-1-15,1 0 16,-1 12 0,11-1-16,-22 11 15,-21 0-15,-22 0 16,-1 0-16,1 11 16,-11-1-1,-22-10-15,-21 11 16,-1 0-16,-21-11 15,0 0 1,-12 0-16,1 0 16,11 0-16</inkml:trace>
  <inkml:trace contextRef="#ctx0" brushRef="#br0" timeOffset="33498.5">19132 10086 0,'-11'-11'0,"11"-10"0,-11 10 16,11 0-1,0 0-15,0 0 16,0 1-16,11-1 15,11-11-15,32 1 16,33 21 0,44 0-16,-1 10 15,1 1-15,43 0 16,-11-11 0,-11 11-16,1-11 15,10 0-15,-11 0 16,-21 11-16,-11-1 15,-11 1 1,-1 0-16,1 0 16,-22 10-16,-21-10 15,-1 0-15,-11 0 16,-10 0 0,10-1-16,12-10 15</inkml:trace>
  <inkml:trace contextRef="#ctx0" brushRef="#br0" timeOffset="38477">2971 7260 0,'-76'10'0,"54"-10"16,-76 11-16,-109 22 15,-21 21-15,-12 10 16,34-10 0,53 0-16,34-11 15,42 0-15,1-10 16,33-1-16,21 11 15,-11 22 1,33 54-16,33 10 16,21 22-16,33 33 15,-10 31 1,20 23-16,1 31 16,0 1-16,-21 32 15,-34-22-15,-10 1 16,-22-44-1,-11 1-15,0-23 16,-11-42-16,0-33 16,-11-10-1,0-44-15,11-21 16,1-11-16,-1-33 16,11-10-16,0-11 15,21-11 1,56-43-16,86-64 15,44-23-15,54-21 16,-22 1 0,44-1-16,0 22 15,-44 21-15,23 11 16,-77 22-16,-33 10 16,-32 12-1,-44 10-15,-11 0 16,-10 0-16,-12-11 15,-10-21-15,-22-22 16,-33-22 0,-43-21-16,-33-32 15,-33-11-15,-43-33 16,-11 1-16,0-11 16,0-12-1,22 1-15,21-21 16,33 42-16,33 22 15,11 11 1,21 21-16,23 33 16,10 43-16,11 22 15,22 10 1,21 0-16</inkml:trace>
  <inkml:trace contextRef="#ctx0" brushRef="#br0" timeOffset="39210.65">2829 9579 0,'-10'0'0,"10"0"15,-11 0-15,0 0 16,0 0-16,0 0 16,0 0-1,0 0-15,0-11 16,-10-10-16,-23-33 16,-21-54-1,-11-43-15,10 0 16,12 10-16,0 1 15,21 43 1,11 32-16,11 22 16,11 22-16,0 10 15,44 22 1,21 21-16,22 33 16,0 10-16,-11-10 15,11 0-15,-10-11 16,-12-22-16,0-10 15,-21-22 1,-12-11-16,-10-11 16,-11 1-16,-11-22 15,-11-11-15,0 0 16,-11 21 0,12 1-16,-1 21 15,0 0-15,11 11 16,22 33-1,21 42-15,33 55 16,11-1-16,-10 1 16,10-1-1,-11-10-15</inkml:trace>
  <inkml:trace contextRef="#ctx0" brushRef="#br0" timeOffset="39410.53">3678 9601 0,'0'0'0,"0"0"16,0 0-16,0 0 16,11 21-16,22 33 15,32 32 1,11 44-16,11-1 15,11 1-15</inkml:trace>
  <inkml:trace contextRef="#ctx0" brushRef="#br0" timeOffset="39875.75">6203 6569 0,'0'0'15,"0"0"1,0 0-16,0 0 15,0 11-15,22 32 16,21 54-16,34 44 16,10 10-1,0 0-15,0 10 16,-22-10-16,0-21 16,-21-22-16,-11-22 15</inkml:trace>
  <inkml:trace contextRef="#ctx0" brushRef="#br0" timeOffset="40349.14">5887 6095 0,'0'-65'0,"0"43"16,0-53-16,33-65 15,32-44-15,44-10 16,33 22 0,43 10-16,32 32 15,1 55-15,-11 53 16,-44 55 0,0 53-16,-21 33 15,21 85-15,-32 55 16,-44-32-16,0-1 15,0 1 1,11-44-16,-11-32 16,0-21-16,11-22 15,32-11 1,1-22-16,-44-21 16,-22-21-16,-21-12 15,-33-10-15,-22-11 16,-65 32-1,-196 44-15,-22-1 16,54-10-16,34 0 16,21-11-16,43-11 15,33 0 1,33-21-16</inkml:trace>
  <inkml:trace contextRef="#ctx0" brushRef="#br0" timeOffset="41024.57">7019 6569 0,'-21'0'15,"10"-10"-15,0 10 16,0 0 0,0 0-16,0 0 15,0 0-15,0 0 16,0 0-16,1 0 16,-1 0-1,0 0-15,0 0 16,0 0-16,0 0 15,0 0 1,0-11-16,-10-22 16,-1-42-16,0-22 15,0 0-15,11 10 16,1 12 0,10 10-16,0 22 15,10 11-15,12 10 16,22 11-1,21 22-15,11 11 16,0 21-16,-10-11 16,-12 1-16,-21-12 15,-1 1 1,-10-12-16,-11-10 16,0 0-16,-11-10 15,0-1 1,11-21-16,0-22 15,-11-11-15,0 11 16,0 11-16,0 21 16,0 11-1,0 11-15,11 11 16,10 43-16,34 65 16,10 43-1,-11 21-15,1-10 16,-12-12-16,1-10 15</inkml:trace>
  <inkml:trace contextRef="#ctx0" brushRef="#br0" timeOffset="41442.07">7879 6796 0,'-11'-11'15,"11"11"-15,0-11 16,0 1 0,0 10-16,11 0 15,22 0-15,21 0 16,11 10-1,-10 12-15,-12 10 16,-10 11-16,-11 22 16,-22 11-16,0-12 15,-11-10 1,0-11-16,0-10 16,11-22-16,0-11 15,33-11-15,21-22 16,33-21-1,11-32-15,22-11 16</inkml:trace>
  <inkml:trace contextRef="#ctx0" brushRef="#br0" timeOffset="42074.18">3744 7885 0,'-44'0'16,"33"0"-16,-32 0 15,-34 0 1,-31 0-16,10 0 16,11 0-16,10 0 15,23 0-15,11 0 16,21 0 0,11-10-16,11-1 15,11-11-15,43-21 16,77-43-1,43-22-15,11-11 16,11 1-16,21-1 16,-32 0-16,0 11 15,-21 1 1,-1-1-16,-32 21 16,-23 12-16,-10 10 15,0 0-15,-11 11 16,-21 11-1,-23 11-15,-21 10 16,0 12-16,-11-1 16,-11 0-16</inkml:trace>
  <inkml:trace contextRef="#ctx0" brushRef="#br0" timeOffset="43905.52">7041 7098 0,'0'-11'16,"0"0"0,0 1-16,0-1 15,-11 0-15,0 0 16,0 0-16,1 11 15,-12 0 1,-11 11-16,-21 0 16,-12 21-16,-32 11 15,-43 33-15,-11-1 16,10 23 0,-21 9-16,0 1 15,-1 0-15,12 0 16,0 11-1,-12 10-15,12-10 16,22-22-16,10-11 16,11 1-1,-11-1-15,22-21 16,22-22-16,11 0 16,21-22-16,12 1 15,10-11-15,0-11 16,11 0-1</inkml:trace>
  <inkml:trace contextRef="#ctx0" brushRef="#br0" timeOffset="44455.65">4962 7885 0,'-10'0'0,"-1"0"15,0-10-15,0 10 16,0 0 0,0 0-16,-11 0 15,1 0-15,-23 21 16,-10 12-16,-12 31 15,-10 23 1,11-1-16,11 0 16,10-10-16,11-12 15,12 1 1,10 0-16,11-22 16,11-11-16,10-10 15,34-1-15,43-10 16,32-22-1,1-21-15,-1-11 16,12-11-16,-1-11 16,1-10-16</inkml:trace>
  <inkml:trace contextRef="#ctx0" brushRef="#br0" timeOffset="44922.18">4603 6915 0,'-11'-11'0,"1"0"15,10 0-15,0 0 16,0-10-16,21-12 15,34-20 1,54-34-16,32-10 16,33-11-16,0 11 15,-10 11-15,-12 10 16,0 1 0,-21 21-16,-33 11 15,-33 10-15,-11 1 16,-10 10-1,-22 1-15,-11 10 16</inkml:trace>
  <inkml:trace contextRef="#ctx0" brushRef="#br0" timeOffset="45189.32">5746 6008 0,'-22'11'15,"11"-11"1,0 0-16,1 0 15,-1 0-15,0 0 16,-11 0-16,11 0 16,0 0-1,11 0-15,22 11 16,65 0-16,44 10 16,-1 1-16,-21 10 15,-33 11 1,-32 1-16,-1 53 15,-43 32-15,-43 33 16,-55 32 0,-33 22-16</inkml:trace>
  <inkml:trace contextRef="#ctx0" brushRef="#br0" timeOffset="48118.52">5441 7346 0,'-21'-11'0,"-1"-10"0,0 10 0,-11 11 16,-10 0-1,-1 0-15,1 0 16,-1 0-16,1 11 16,10-1-16,0 12 15,1 10 1,-12 12-16,12 9 16,-12 12-16,11 0 15,1 0 1,-1-1-16,-10 1 15,-12 21-15,1 1 16,10-1-16,1 0 16,-1-21-1,12 0-15,-1-1 16,11-10-16,0 0 16,1 0-1,10 0-15,0-11 16,0 0-16,11 1 15,0-1-15,0-11 16,0-10 0,11-1-16,0 1 15,0-1-15,-1 1 16,12-11-16,0 10 16,11-10-1,-1 11-15,1-12 16,0 12-16,-1-11 15,-10 0-15,0-1 16,-11 12 0,0 0-16,-1-1 15,-10 1-15,0-1 16,0 1 0,0-1-16</inkml:trace>
  <inkml:trace contextRef="#ctx0" brushRef="#br0" timeOffset="48968.11">5311 7842 0,'-22'0'0,"11"0"16,0 0-16,0 0 15,-10 0 1,-12 11-16,0 11 15,-10 21-15,-23 43 16,1 0-16,11 22 16,-1-11-1,-10 22-15,11-11 16,-12 0-16,12-11 16,10-22-16,1-10 15,10-11 1,11-22-16,1 1 15,10-12-15,0 1 16,0-11-16,11-1 16,0 1-1,0 0-15,0-11 16,0 0-16,11 11 16,22 0-1,21-11-15,33-22 16,0-10-16,22-12 15,-11-10-15,11 1 16,-1-1 0,-20 10-16,-1 12 15,-22 0-15,0 10 16,-21 1-16,-1 10 16,-10 0-1,-11 11-15,-11 0 16,-1 0-16,-10 0 15,0 0 1,0 0-16,0-11 16,0 0-16,-10 1 15,-1-1-15,-11-11 16,-11-10 0,-10-11-16,-23-22 15,-10-10-15,-11-23 16,0-9-16,0-1 15,22 11 1,10 10-16,12 1 16,10 11-16,1-1 15,21 22-15</inkml:trace>
  <inkml:trace contextRef="#ctx0" brushRef="#br0" timeOffset="60608.71">19491 10291 0,'11'0'0,"0"0"0,21-11 16,33 0 0,33 1-16,55-1 15,10 0-15,11 0 16,33-10-16,11-1 16,-23 0-1,34 22-15,-33-10 16,-33 10-16,-21 0 15,-12 0-15,-10 0 16,-33 0 0,-33 0-16,-10 0 15,-11 0-15,-12 0 16,-10 0 0,-11 0-16,0 0 15,0-11-15,-11 0 16,-10 0-16,-45 1 15,-32-12 1,-32 11-16,-1 0 16,-10 1-16,-34-1 15,23 0 1,0 11-16,-22 0 16,0 0-16,21 0 15,-10 0-15,0 11 16,10-11-1,12 11-15,32-1 16,11 1-16,0 11 16,22-11-16,11-1 15,10 1 1,23 0-16,10 0 16,11-1-16,0 1 15,11 0 1,22 11-16,43-1 15,33 1-15,22-1 16,10-10-16,45-11 16,-12 0-1,-11 0-15,0 0 16,33 11-16,-32-11 16,-1 0-1,1 0-15,-1 0 16,-22 11-16,-21-1 15,-22-10-15,-21 0 16,-12 0 0,-10 0-16,-23 0 15,1 0-15,-11 0 16,-11 0-16,0 0 16,-11 0-1,0 0-15,-21-10 16,-34-12-16,-21 1 15,-43-12 1,-12 12-16,1-1 16,-1 0-16,-32 1 15,22 10-15,10 0 16,23 11 0,-12 0-16,22 0 15,11 0-15,11 0 16,22 0-1,21 0-15,12 0 16,10 0-16,11 0 16,0 0-16,11 0 15,0 0 1,22 11-16,43 0 16,66 0-16,21-11 15,33 0-15,22 0 16,-22-11-1,-11 0-15,11 0 16,-11 1-16,-21 10 16,-23 0-1,1 0-15,-1 10 16,-10 12-16,-22 10 16</inkml:trace>
  <inkml:trace contextRef="#ctx0" brushRef="#br0" timeOffset="65321.95">3080 6904 0,'0'0'0,"-11"-22"0,0 11 16,0 1-1,0-12-15,-11-10 16,-10-11-16,-12-1 16,1 1-1,-12 0-15,-21 0 16,-22 0-16,-43 32 15,-1 22-15,-10 43 47,-120 172-47,32 76 16,66-10-16,55-23 16,42 22-16,34-32 15,21-21 1,33 31-16,11-31 15,21 21-15,12-33 16,21 33 0,-11-43-16,22 10 15,11-10-15,0-22 16,11-10 0,0-1-16,-11-43 15,11-10-15,-1-12 16,1-10-16,11-11 15,-11-21 1,0-12-16,21-20 16,-21-23-16,0-21 15,-11-21-15,21-33 16,1-33 0,-11-10-16,-11-11 15,11-53-15,-11-44 16,-11 0-16,-11-22 15,-22-10 1,-10-33-16,-22 22 16,-11-32-16,-33 10 15,-11 22 1,-21-33-16,-12 44 16,1-33-16,-11 22 15,0 11-15,-22 0 16,-33 21-1,1-11-15,-1 22 16,0 44-16,-21 10 16,-11 0-1,0 32-15,-44 11 16,33 43-16,-11 33 16,-11 32-16,11 43 15,22 33 1,-1 31-16,1 34 15,-22 85-15,44 65 16,21 55 0,66 53-16,-1 32 15</inkml:trace>
  <inkml:trace contextRef="#ctx0" brushRef="#br0" timeOffset="77906.34">3559 7799 0,'0'-11'16,"-22"-21"-16,22 10 0,0 1 15,0-12-15,0 1 16,0 0-16,0 10 16,11 1-16,10-1 15,12-10 1,11-1-16,21 1 15,22 0-15,44-1 16,-1 1 0,23-11-16,-1-1 15,22-9-15,0-1 16,-11-11 0,-10-11-16,10-10 15,-22 11-15,-10 10 16,-44 11-16,11 0 15,-11 0 1,-22 11-16,1 0 16,-23 10-16,1 12 15,-22-1-15,-1 1 16,-10 10 0,-11 0-16,0 0 15,0 1-15,0-1 16,0 0-16</inkml:trace>
  <inkml:trace contextRef="#ctx0" brushRef="#br0" timeOffset="78473.5">4375 6505 0,'-22'0'0,"11"0"16,0-11-1,0 0-15,1 0 16,-12 0-16,11 11 16,0-10-1,0 10-15,11-11 16,11 0-16,43 0 15,77-21-15,32-11 16,11 0 0,11 0-16,22-1 15,-22 12-15,-11 0 16,11-1-16,-22 12 16,-21-1-1,-11 1-15,-12 10 16,1 0-16,-22 11 15,-33 0 1,-10 0-16,-23 11 16,-10 0-16,-11-1 15,0 12-15,-11 21 16,0 11 0,-22 32-16,-21 1 15,-23 10-15,-21 11 16,0-11-16,0 0 15,0-11 1,11 0-16,0 1 16,10-23-16,12-21 15,-1 1 1,1-12-16</inkml:trace>
  <inkml:trace contextRef="#ctx0" brushRef="#br0" timeOffset="78840.33">2982 8284 0,'-33'0'0,"22"0"16,0 0-16,-10 0 16,-12 0-1,0 0-15,12-10 16,10-1-16,11 0 16,32-32-1,88-54-15,141-76 16,33-21-16,76-32 15,-65 42-15,0 1 16,-33 21 0,-55 22-16,23-11 15,-23 21-15,1 1 16</inkml:trace>
  <inkml:trace contextRef="#ctx0" brushRef="#br0" timeOffset="81819.44">7444 4919 0,'-11'-32'16,"0"21"-1,0-11-15,-11-21 16,-10-22-16,-12 1 16,1-1-16,-1 22 15,-32 0 1,-22 21-16,0 33 16,0 43-16,-11 43 15,-10 75-15,10 44 16,22 11-1,21 10-15,23 0 16,21-10-16,22 10 16,33-21-1,21-11-15,22 11 16,0-22-16,12-22 16,20-10-16,12 0 15,0-22 1,10-21-16,1 0 15,32-1-15,-10-21 16,-12-32 0,11-11-16,12-22 15,-12-21-15,-21-22 16,-1-21-16,1-22 16,-12-32-1,-21-1-15,-11-10 16,11-54-16,-11-43 15,-43 11-15,0-22 16,-23-11 0,-10 22-16,-22-22 15,0 22-15,-21 11 16,-12-1 0,-10 12-16,-1 21 15,-21 10-15,-22 12 16,-11 21-16,-10-11 15,-1 22 1,-21-11-16,-1 22 16,1 21-16,10 1 15,0 10 1,-10 11-16,10 10 16,23 22-16,10 11 15,0 22-15,0 10 16,0 22-1,11 11-15,-11 54 16,0 43-16,22 32 16,21 0-1,23 22-15,-1-11 16,22 10-16,11 1 16,11-11-16,11 0 15,10 11 1,1-33-16,11-10 15,10-1-15,11-21 16,11-21 0,11-22-16,11-11 15,22 11-15,0-22 16,10-11-16,12-21 16,-12-21-16,1-12 15,0-21 1,10-21-16,-10-23 15,-1-9-15,-21-12 16,11-21 0,0-12-16,-23 1 15,-9-21-15,10-33 16,-22-11-16,-22 0 16,1-32-1,-23 11-15,-21-1 16,-11-10-16,-11 11 15,-21 10 1,-23 0-16,-10 12 16,-11-1-16,-22 22 15,-11 10 1,-11 11-16,-10 1 16,-23-1-16,-10 11 15,0 22-15,10 21 16,-32 11-1,11 11-15,22 32 16,0 11-16,10 0 16,11 22-16</inkml:trace>
  <inkml:trace contextRef="#ctx0" brushRef="#br0" timeOffset="94591.56">20633 9126 0,'11'-22'0,"-11"12"0,0-1 16,11-11-1,22-32-15,32-43 16,33-22-16,44-21 16,43-11-16,10 0 15,45-11 1,-12 11-16,1 22 16,-11 21-1,-23 22-15,-42 10 16,-1 12-16,-10 10 15,-34 0-15,-20 11 16,-34 10 0,-11 12-16,-10-1 15,0 0-15,-11 12 16</inkml:trace>
  <inkml:trace contextRef="#ctx0" brushRef="#br0" timeOffset="94941.71">22712 6990 0,'-11'-11'0,"11"0"15,0 1 1,0-1-16,0 0 16,33-10-16,54-1 15,54 0-15,33 1 16,11 21 0,-54 11-16,-44 10 15,-33 12-15,-21 10 16,-22 11-1,-33 21-15,-32 1 16,-22-12-16,-11 12 16,-11-1-16</inkml:trace>
  <inkml:trace contextRef="#ctx0" brushRef="#br0" timeOffset="96222.83">24159 6062 0,'0'-21'16,"0"10"0,0 0-16,11-21 15,11-22-15,11-11 16,-1-10-16,-10 10 16,-22 22-1,-11 10-15,-11 12 16,-43 21-16,-33 32 15,-22 44 1,12 32-16,-23 64 16,22 12-16,44-12 15,32-21-15,33-32 16,22-33 0,11-32-16,10-11 15,44-10-15,22-12 16,-22-10-16,-32-11 15,-34 0 1,-21 0-16,0 0 16,-11 22-16,-10 21 15,-12 21 1,0 12-16,12-1 16,21 1-16,11-11 15,21-1 1,12-20-16,32-1 15,22-22-15,11-32 16,10-21-16,-21-22 16,-21 11-16,-23 11 15,-21-1 1,-12 12-16,-21 10 16,0 11-16,-11 0 15,1 0 1,-23 11-16,0 10 15,1 1-15,-1-11 16,11-11-16,0-11 16,12-22-1,-1-42-15,32-33 16,23 0-16,10 22 16,-10 21-16,-1 22 15,1 11 1,0 10-16,-1 22 15,-10 11-15,-12 11 16,12 21 0,0 11-16,-11 0 15,-1-22-15,-10-21 16,11-1 0,11-10-16,10-21 15,12-22-15,-12-11 16,1 0-16,-1 11 15,-10 0 1,-11 10-16,-1 12 16,1-1-16,0 11 15,0 11-15,-1 0 16,1 11 0,0 0-16,11 0 15,-12 10-15,12-10 16,0 0-1,-1-11-15,1 0 16,-11-11-16,-1-11 16,-10-10-1,11-11-15,-11-22 16,-11-10-16,0 10 16,0 0-16,0 22 15,0 11 1,0 10-16,0 11 15,0 11-15,0 0 16,11 11-16,21 22 16,1 10-1,11 0-15,-12-11 16,1-10-16</inkml:trace>
  <inkml:trace contextRef="#ctx0" brushRef="#br0" timeOffset="96385.5">25618 5793 0,'0'0'0,"0"0"15,0 0-15,0 0 16</inkml:trace>
  <inkml:trace contextRef="#ctx0" brushRef="#br0" timeOffset="96739.05">26575 5987 0,'0'0'0,"0"0"15,0 0 1,0 0-16,0 0 16,11 21-16,11 23 15,0 9-15,0 1 16,-1-10-1,-10-1-15,0-22 16,-11-10-16,0-11 16,0 0-16,0-11 15,0-10 1,11-33-16,22-33 16,10-10-16</inkml:trace>
  <inkml:trace contextRef="#ctx0" brushRef="#br0" timeOffset="97955.07">27119 5642 0,'-10'10'15,"10"-10"-15,-11 0 16,11 0-16,-11 22 15,11 21-15,0 0 16,0 0 0,0 1-16,11-23 15,0 1-15,-1-11 16,1-11 0,0 0-16,0-11 15,0 0-15,-11-11 16,0-10-16,0-11 15,0 0 1,-11 0-16,11-1 16,0 12-16,0 10 15,0 12-15,0-1 16,22 11 0,0 11-16,10-1 15,1 12-15,0-11 16,-12 0-1,1-1-15,0 1 16,-11-11-16,0 0 16,10-11-16,1-10 15,0-1 1,0 1-16,-11-12 16,-1 12-16,1-1 15,0 1-15,0 10 16,0 0-1,0 11-15,0 0 16,0 0-16,0 0 16,-1 0-1,-10 0-15,0 0 16,0 0-16,0 0 31,11 0-15,0-11-1,-11 0-15,11 1 16,0 10-16,-11 0 16,11 0-16,0 0 15,0 0 1,-1 0-16,12 0 16,0 0-16,0-11 15,-11 0-15,0 0 16,-1-10-1,1-1-15,0-10 16,0 10-16,-11 1 16,0 10-1,0 0-15,0 0 16,0 11-16,0 0 16,0 11-16,0 0 15,11 0 1,11-11-16,10 0 15,23-33-15,10-21 16,0-10-16,1-23 16,-1-53-16,-11-22 15,-21-21 1,-11-22-16,-22 22 16,11-12-16,-11 12 15,0 10 1,0 33-16,0 43 15,0 22-15,0 31 16,0 23-16,0 10 16,0 11-1,0 22-15,0 64 16,0 43-16,0 33 16,11 11-16,-1-1 15,1-10 1,0-32-16,11-1 15,0-10-15,-1-33 16,1-10-16,0-22 16,0-33-1</inkml:trace>
  <inkml:trace contextRef="#ctx0" brushRef="#br0" timeOffset="98120.99">28034 4239 0,'0'0'16,"0"-10"-1,0-1-15,0 0 16,21-11-16,45-21 16,86-32-1</inkml:trace>
  <inkml:trace contextRef="#ctx0" brushRef="#br0" timeOffset="98936.84">18500 9557 0,'-21'-21'0,"10"10"16,0-11-16,-11-42 16,-11-44-1,1-54-15,10-43 16,22-21-16,22-12 15,21-42-15,12 10 16,21-64 0,11 32-16,11-44 15,0 44-15,11 0 16,-33 65 0,0 11-16,-11 21 15,-21 54-15,-11 32 16,-23 33-16,1 10 15,0 22-15,-11 11 16,0 11 0</inkml:trace>
  <inkml:trace contextRef="#ctx0" brushRef="#br0" timeOffset="99286.91">18381 5501 0,'-11'0'15,"11"-10"-15,0-1 16,0 0 0,22-32-16,43-43 15,55-44-15,65-32 16,10 11-16,-20 22 15,-12 32 1,-33 32-16,-32 33 16,-32 32-16,-23 21 15,-21 33-15,-11 76 16,-55 42 0,-43 22-16,11-32 15,11-22-15,10-10 16,23-22-16,21-22 15</inkml:trace>
  <inkml:trace contextRef="#ctx0" brushRef="#br0" timeOffset="100236.35">21069 3333 0,'-33'-21'16,"22"10"-16,0 0 15,-32-11-15,-23 1 16,-10 10-1,0 11-15,0 22 16,11 10-16,-1 33 16,12 43-16,10 21 15,34 1 1,31 10-16,34-11 16,10-32-16,11-21 15,11-11-15,33-22 16,11-22-1,-1-42-15,-10-22 16,-33-11-16,-22-11 16,-21 0-16,-1 0 15,-10 1 1,-11 10-16,-11 21 16,-11 12-16,0 10 15,0 0-15,21 11 16,12 11-1,21 11-15,12 10 16,-1 0-16,11-10 16,-11-11-16,1-11 15,-12-11 1,-10-11-16,-23 1 16,1-12-16,-11-21 15,-11 1 1,0-12-16,-11 11 15,0 22-15,0 10 16,11 11-16,0 0 16,0 11-1,22 22-15,33 21 16,32 11-16,0 0 16</inkml:trace>
  <inkml:trace contextRef="#ctx0" brushRef="#br0" timeOffset="100602.02">22560 3268 0,'11'0'15,"-11"0"1,0 0-16,10 0 15,23 0-15,54 22 16,11 0-16,-11 10 16,-22 0-1,-21 1-15,-22-12 16,-1 12-16,-10-12 16,-11 1-16,0-22 15,-11 0 1,1-11-16,-1-11 15,0-21-15,0-43 16,22-33-16,11-21 16,10 21-1,12 12-15,10-1 16</inkml:trace>
  <inkml:trace contextRef="#ctx0" brushRef="#br0" timeOffset="101867.5">23539 2848 0,'11'0'15,"-11"0"-15,0 0 16,0 0-16,0 11 16,11 10-16,11 22 15,10 11 1,12 11-16,-1-11 15,23 11-15,-1-1 16,-11-21-16,-10 1 16,-12-12-1,-21-10-15,-11-12 16,-11 1-16,1-11 16,-23 0-1,0-21-15,1-12 16,-12-21-16,1-43 15,21-21-15,11-1 16,22 11-16,11 11 16,10 0-1,23 0-15,10 0 16,0 21-16,-10 11 16,-1 12-1,1 20-15,-12 12 16,-10-1-16,-1 22 15,-10 0-15,0 11 16,0 0 0,10 10-16,12 1 15,-1-1-15,12 1 16,-12-11 0,1-1-16,-12-10 15,-10 0-15,0 0 16,-11-10-16,-11-1 31,-11 0-15,-11-10-1,-21-1-15,-1 11 16,1 11-16,10 11 16,0 11-16,1 21 15,21 21 1,11 1-16,22 0 15,10-22-15,34 0 16,31-11 0,12-21-16,11-22 15,-11-21-15,-11-11 16,-11 0-16,-33 0 16,-10 0-1,-12 10-15,-10 1 16,-11 10-16,0 1 15,-11 10 1,0 0-16,0 11 16,0 0-16,11 11 15,11 21-15,-1 11 16,12 11 0,0-11-16,10-10 15,12-1-15,21-10 16,0-22-1,-11-33-15,-10-21 16,-1-21-16,0-44 16,-21-32-16,-33-21 15,0 10 1,-22 0-16,-10 22 16,-1 0-16,0 43 15,12 10 1,-12 22-16,11 22 15,0 22-15,12 10 16,-1 11-16,0 0 16,0 22-1,0 53-15,11 44 16,11 10-16,0 1 16,21 10-16,1 0 15,11-10 1,-1-1-16,1-32 15,-1-11-15,1-21 16,-1-11 0,1-22-16,21 1 15,11-33-15,0-22 16,-21-21-16,-12-11 16</inkml:trace>
  <inkml:trace contextRef="#ctx0" brushRef="#br0" timeOffset="102021.18">25726 1823 0,'0'0'15,"0"0"-15,0-11 16,0 0 0,11 1-16,22-12 15,54-32-15,87-43 16,22-11-16</inkml:trace>
  <inkml:trace contextRef="#ctx0" brushRef="#br0" timeOffset="102866.66">21297 5480 0,'0'0'0,"0"0"15,0 0-15,0 0 16,0 0 0,0 21-16,0 33 15,0 22-15,0 10 16,0-21 0,-11-11-16,0-22 15,11-10-15,-10-22 16,-1 0-16,11-11 15,0-43 1,11-43-16,10-43 16,1-11-16,0 21 15,0 44-15,-11 21 16,-1 33 0,1 10-16,11 1 15,0 10-15,0 11 16,-1 22-1,12-1-15,0 11 16,10 1-16,12-1 16,-1 1-16,-10-12 15,-1-10 1,1-22-16,-1-21 16,1-1-16,-12-10 15,1-21-15,0 10 16,-12 10-1,-10 12-15,0 10 16,0 12-16,11 10 16,10 21-1,12 33-15,21 33 16,1 20-16,-23-20 16,1-12-16</inkml:trace>
  <inkml:trace contextRef="#ctx0" brushRef="#br0" timeOffset="103332.91">23300 4595 0,'-11'0'0,"0"-10"15,0 10-15,0 0 16,0 0 0,-11 21-16,1 33 15,-12 11-15,0 21 16,12-10 0,10 10-16,11-11 15,0-10-15,11-11 16,10-22-16,23-10 15,43-11 1,44-54-16,-1-22 16,-43-21-16,-11-1 15,-10-21-15,-23 1 16,-32 9 0,-22 23-16,-21 10 15,-23 11-15,-43 0 16,0 22-1,22 21-15,22 11 16,21 0-16</inkml:trace>
  <inkml:trace contextRef="#ctx0" brushRef="#br0" timeOffset="104857.31">24921 4261 0,'0'0'0,"0"-11"15,-11 11-15,0 0 16,1 0-16,-12 0 16,-33 11-16,-21 21 15,0 1 1,11 10-16,10 0 15,12 0-15,-1 11 16,22 0 0,12-11-16,10-21 15,0-12-15,21 1 16,23-22-16,21-32 16,11-32-1,11-44-15,-10-32 16,-45 0-16,-21 11 15,-22 0 1,-21-1-16,-12 12 16,-10 32-16,-1 0 15,12 32-15,10 22 16,0 11 0,12 10-16,-1 11 15,11 11-15,0 11 16,0 43-16,11 32 15,11 33 1,22 0-16,10-1 16,12-10-16,10 0 15,0-11 1,1-11-16,-12-21 16,-10-22-16,10-10 15,0-23-15,-10-20 16,-1-12-1,-10-10-15,0-33 16,-1-11-16,-10 1 16,-11-1-1,-11 1-15,0 21 16,0 22-16,0 10 16,0 11-16,0 11 15,11 0 1,11 22-16,10 10 15,1 11-15,0 0 16,-1-10-16,1-1 16,10-10-1,-10-11-15,0-11 16,-1-11-16,1-11 16,-11-10-1,10-11-15,1-11 16,-11 0-16,-11 11 15,0 10-15,-1 12 16,-10 10 0,11 0-16,0 11 15,11 11-15,0 21 16,10 11 0,1 1-16,0-1 15,-12-11-15,1-10 16,-11-12-16,11 1 15,-11-11 1,0-21-16,10-23 16,1-42-16,0-43 15,-11-11 1,-11-12-16,-11-9 16,0 10-16,-11 10 15,1 34-15,10 31 16,-11 11-1,11 33-15,0 21 16,0 0-16,0 11 16,0 22-16,11 43 15,0 53 1,0 12-16,22 21 16,0-22-16,0 11 15,10-10 1,1-33-16,11-11 15,-1-32-15,12-11 16,21-10-16,11-22 16,-22-22-1,-11-22-15,-10-10 16,0-11-16,-1-21 16,-10-1-1,-22-10-15,-11 0 16,0 10-16,-11 11 15,-11 12 1,0 20-16,0 12 16,1 10-16,-1 11 15,-11 32-15,-10 33 16,10 32-16,22 11 16,22 0-1,22-22-15,-1-21 16,12-22-16,54 0 15,43-32 1,-10-44-16,-11-31 16,-12-12-16,-10-21 15,11-22-15,11-32 16,-22 0 0</inkml:trace>
  <inkml:trace contextRef="#ctx0" brushRef="#br0" timeOffset="109314.62">17978 10712 0,'0'0'0,"0"0"0,0-11 16,0 0-16,44-11 16,86-32-1,44-43-15,22-21 16,33-12-16,-33 12 16,-33-1-1,-22 0-15,-10 1 16,-22 10-16,-33 32 15,-22 22 1,-32 22-16,0 10 16,-22 12-16</inkml:trace>
  <inkml:trace contextRef="#ctx0" brushRef="#br0" timeOffset="109577">18228 11251 0,'-11'-11'15,"11"0"-15,0 1 16,0-1-16,11-11 15,55-53 1,32-44-16,10-10 16,23-1-16</inkml:trace>
  <inkml:trace contextRef="#ctx0" brushRef="#br0" timeOffset="110055.66">17477 10593 0,'-21'0'0,"10"0"16,0 0-16,0 0 15,0 0 1,11 0-16,0-11 15,65-21-15,120-33 16,44-32 0,65-22-16,-33 22 15,22 11-15,-55 10 16,-32 1 0,-32 21-16,-34 11 15,-32 10-15,-33 12 16,-32 10-16,-22 0 15,-11 11 1,0 0-16,-11 0 16</inkml:trace>
  <inkml:trace contextRef="#ctx0" brushRef="#br0" timeOffset="122032.32">4342 3581 0,'0'-32'0,"0"10"16,0 1-16,-11-12 16,0 1-16,1 0 15,-1 21-15,-44 0 16,-43 11 0,-65 54-16,-66 43 15,-10 33-15,-66 42 16,12 22-1,-23 33-15,44-11 16,43-1-16,-10 55 16,32 0-1,55-1-15,10 33 16,23 22-16,-23 10 16,12 44-16,21 0 15,33-1-15,-1 1 16,45-33-1,43 22-15,21-76 16,34 43-16,-12-42 16,33 31-1,-22-21-15,44 0 16,-22 22-16,22-1 16,0 23-16,-33 20 15,-11-20 1,12 20-16,-1-31 15,-11-12-15,33-42 16,11-1 0,-11-64-16,21-33 15,12-21-15,0-32 16,32-12-16,54-31 16,-10-44-1,0-32-15,32-33 16,-10-21-16,43-43 15,-33-22 1,55-43-16,-22 0 16,11-22-16,-11-32 15,11-11 1,-11 1-16,0-23 16,22-21-16,-11 0 15,0 1-15,0-23 16,11-10-1,-33 0-15,0 10 16,-10-10-16,-1 0 16,-22 10-16,1 1 15,0 10 1,-23 0-16,-21 22 16,11-21-16,-11 20 15,0-31-15,-11 32 16,0-22-1,-10 1-15,10-1 16,-11 22-16,0-43 16,-32 21-1,21 0-15,-10-10 16,-12 10-16,1 0 16,-1 1-16,1 21 15,-33-22 1,-22 33-16,-21-1 15,-34 23-15,-21 10 16,-21 21-16,-23 1 16,-21 32-1,-33 11-15,-11-1 16,-32 12-16,-44-1 16,-33 12-1,-22 31-15,-64 12 16,-1 32-16,-32 21 15,-22 11-15,10 22 16,-64 11 0,54 21-16,-33 11 15,-22 0-15,33 21 16,-32 12 0,-1 21-16,-10 10 15,43-21-15,-11 11 16,0 0-1,33-11-15,-22 11 16,44-11-16,22 11 16,-23 0-16,55 0 15,-11 10-15,55-10 16,0 11 0,21-11-16,44-11 15,32 11-15,1 0 16,21 10-1</inkml:trace>
  <inkml:trace contextRef="#ctx0" brushRef="#br0" timeOffset="124917.81">15856 17346 0,'0'10'0,"-11"-10"0,11 0 15,-11 0 1,11 0-16,0 0 15,0 0-15,0 0 16,0 0-16,0 0 16,0-10-1,0-55-15,11-54 16,0-43-16,0-43 16,0 11-1,-11 22-15,0 21 16,11 10-16,-11 44 15,0 22-15,0 21 16,0 32 0,0 12-16,0 10 15,10 0-15,12 32 16,11 33-16,10 10 16,1 1-1,-1-12-15,1-10 16,-11-21-16,-1-12 15,1-10 1,0-11-16,-1-21 16,12-23-16,10-42 15,-10-22-15,-1 0 16,-10 11 0,-11 22-16,-11 21 15,-1 11-15,1 10 16,-11 22-1,11 1-15,0 20 16,22 34-16,10 85 16,1 44-16,-22 32 15,-1 21 1,-10-21-16,-11-11 16,0-10-16,0-33 15,0-22-15,11-43 16,-11-21-1,11-32-15,-11-23 16</inkml:trace>
  <inkml:trace contextRef="#ctx0" brushRef="#br0" timeOffset="125274.45">17488 16407 0,'0'22'0,"0"-22"15,0 11-15,0 42 16,0 34 0,0 31-16,11 12 15,0-11-15,0-1 16,0-10 0,0-22-16,0-21 15,0 0-15,10-22 16,1-11-1</inkml:trace>
  <inkml:trace contextRef="#ctx0" brushRef="#br0" timeOffset="125828.45">18762 16752 0,'10'11'0,"-10"-11"16,0 0-16,33-11 15,43 1-15,55-1 16,43-11 0,33 1-16,-11-1 15,10 11-15,1 0 16,-33 1-16,-32-1 15,-1 11 1,-10-11-16,-22 11 16,-33 0-16,-22 0 15</inkml:trace>
  <inkml:trace contextRef="#ctx0" brushRef="#br0" timeOffset="126213.44">19077 17561 0,'-11'0'15,"0"0"-15,1 0 16,-1 0-1,0 0-15,11 0 16,0 0-16,11 0 16,32-10-1,88-12-15,54-10 16,11-1-16,21-10 16,-10-11-16,-22 11 15,-33-11 1,23 0-16,-45 11 15,-10 11-15,-33-1 16,-22 12 0,-10-1-16,-23 11 15,-10 1-15</inkml:trace>
  <inkml:trace contextRef="#ctx0" brushRef="#br0" timeOffset="126577.97">19654 16396 0,'0'0'15,"0"0"-15,0 0 16,0 0-16,22 0 15,65 0 1,87 0-16,11 11 16,0 22-16,0-1 15,-33 22 1,-32 0-16,-33 0 16,-33 0-16,-10 10 15,-22 33-15,-33 33 16,-44 10-1,-42 0-15,-12-10 16,-11-22-16,11 0 16,22-22-16,11-11 15</inkml:trace>
  <inkml:trace contextRef="#ctx0" brushRef="#br0" timeOffset="128029.61">22081 15587 0,'-11'-10'0,"0"10"16,0 0-16,-11 0 15,-21 21-15,-22 22 16,-12 22-1,-10 21-15,11 33 16,22 10-16,32-10 16,11 0-16,22-1 15,11 12 1,0-1-16,-1-10 16,1 10-16,-11 22 15,-11 0-15,0 0 16,11-10-1,21-12-15,12 1 16,10-44-16,12-11 16,75 12-1,66-33-15,11-33 16,43-42-16,-33-12 16,-21 1-1,-11 0-15,-33 10 16,-54 11-16,-33 11 15,-21 11-15,-23 0 16,-10 10-16,0 12 16,0 31-1,10 23-15,1-1 16,21 0-16,1 1 16,10-23-1,22 12-15,44-1 16,21-10-16,-11-22 15,-10-21 1,0-11-16,21-11 16,0-22-16,-10-10 15,21-22-15,22-11 16,0-32 0,11-33-16,22-31 15,-23-1-15,1-22 16,-11 1-16,-21 10 15,-12-10 1,-43 21-16,-22 22 16,-33 32-16,-10 11 15,-22 22 1,-22 10-16,-11 0 16,-22 11-16,-10 0 15,-23 0 1,-64-10-16,-34 10 15,-10 0 1,22 11-16,0-1 0,10-10 16,44 1-1,22-12-15,11-11 16,21-42-16,33-55 16,44-10-16,32-1 15,11-21 1,1 11-16,-23 32 15,-11 22-15,-21 0 16,-22 43-16,-11 11 16,-32 21-1,-33 0-15,-66 0 16,-108 22-16,-33 43 16,-33 33-1,44 21-15,-11 21 16,44 1-16,10-1 15,12 1 1,21-1-16,33-10 16,10 10-16,-21 12 15,11-1-15,-11 11 16,0 11 0,10 0-16,23-11 15,-1 0-15,1 0 16,21 0-16,33-11 15</inkml:trace>
  <inkml:trace contextRef="#ctx0" brushRef="#br0" timeOffset="128677.23">23147 17421 0,'-11'0'16,"11"0"-16,-10 0 16,10 0-16,-11 0 15,0 0 1,11 0-16,-11-11 15,0-21-15,11-54 16,0-55-16,0-63 47,22-152-47,0 118 16,-1 76-16,1 55 15,0 42-15,-11 43 16,10 11-1,34 22-15,10 22 16,11 31-16,-10 1 16,-1 0-1,-11-11-15,1-11 16,-1-22-16,-10-10 16,-12-22-16,1-10 15,-11-11 1,10-33-16,1-11 15,-11-10-15,-11 10 16,0 12-16,-1 31 16,-10 12-1,11 10-15,11 11 16,22 43-16,21 87 16,11 53-16,-21 44 15,-12-23 1,-10 1-16,-11 11 15,-1-43-15,1-33 16</inkml:trace>
  <inkml:trace contextRef="#ctx0" brushRef="#br0" timeOffset="129113.57">24867 16698 0,'11'0'0,"-11"0"16,0 0 0,0-10-16,0 10 15,0 0-15,0 0 16,11 10 0,10 12-16,45 21 15,21 22-15,0 0 16,-11 21-16,0 33 15,-32 10 1,-23-10-16,-32 10 16,-32 22-16,-33-21 15,10-23-15,12-31 16,21-33 0,23-21-16,20-22 15,56-11-15,86-54 16,66-54-1,-1-10-15,-10-11 16,11 10-16,-22 12 16,-33 21-16,-22 21 15,-21 33 1,-55 21-16,-10 22 16,-33 11-16</inkml:trace>
</inkml:ink>
</file>

<file path=ppt/ink/ink3.xml><?xml version="1.0" encoding="utf-8"?>
<inkml:ink xmlns:inkml="http://www.w3.org/2003/InkML">
  <inkml:definitions>
    <inkml:context xml:id="ctx0">
      <inkml:inkSource xml:id="inkSrc0">
        <inkml:traceFormat>
          <inkml:channel name="X" type="integer" max="3112" units="cm"/>
          <inkml:channel name="Y" type="integer" max="1766" units="cm"/>
          <inkml:channel name="T" type="integer" max="2.14748E9" units="dev"/>
        </inkml:traceFormat>
        <inkml:channelProperties>
          <inkml:channelProperty channel="X" name="resolution" value="100.71198" units="1/cm"/>
          <inkml:channelProperty channel="Y" name="resolution" value="101.26147" units="1/cm"/>
          <inkml:channelProperty channel="T" name="resolution" value="1" units="1/dev"/>
        </inkml:channelProperties>
      </inkml:inkSource>
      <inkml:timestamp xml:id="ts0" timeString="2021-04-08T16:35:18.849"/>
    </inkml:context>
    <inkml:brush xml:id="br0">
      <inkml:brushProperty name="width" value="0.05292" units="cm"/>
      <inkml:brushProperty name="height" value="0.05292" units="cm"/>
      <inkml:brushProperty name="color" value="#002060"/>
    </inkml:brush>
  </inkml:definitions>
  <inkml:trace contextRef="#ctx0" brushRef="#br0">7302 7788 0,'-11'0'0,"0"-11"0,1 1 15,-1-1-15,0-11 16,0-10-16,11-22 16,22-32-16,43-22 15,55-32 1,54-44-16,54-21 15,-32 44-15,-22 20 16,-43 23 0,-22 21-16,-22 10 15,0 12-15,0 21 16</inkml:trace>
  <inkml:trace contextRef="#ctx0" brushRef="#br0" timeOffset="4420.62">13647 7788 0,'11'0'0,"-11"0"16,0 0-16,32 0 15,34 0-15,42 0 16,23 0-16,21 0 15,1 0 1,-12 0-16,-10-11 16,-11 11-16,-1-10 15,-10-1-15,-22 0 16,-11 11 0,-10-11-16,-12 11 15,0 0-15,-10 0 16</inkml:trace>
  <inkml:trace contextRef="#ctx0" brushRef="#br0" timeOffset="6874.4">20231 7810 0,'0'-11'0,"-11"0"16,11 0-16,-11 1 15,0 10-15,0-11 16</inkml:trace>
  <inkml:trace contextRef="#ctx0" brushRef="#br0" timeOffset="7904.53">20068 7411 0,'0'0'0,"0"0"16,0 0-1,0 0-15,0 0 16,0 0-16,10 0 16,1 0-16,11 0 15,0 0 1,0 0-16,-1 0 16,1 0-16,0 11 15</inkml:trace>
  <inkml:trace contextRef="#ctx0" brushRef="#br0" timeOffset="9113.71">19175 7389 0,'0'-11'0,"-11"1"15,11-1-15,-11 0 16,11 0-16,0 11 16,0-11-1,0 11-15,0 0 16,0 0-16,0 0 15,11 0-15,22 0 16,43 11 0,55 0-16,-1 0 15,1 0-15,43-11 16,0 0-16,0 0 16,11 0-1,11 0-15,-22 0 16,0-11-16,22 0 15,-22 11 1,-10-11-16,21 0 16,-22 1-16,-22-1 15,-21 11-15,0-11 16,-1 11-16,-31 0 16,-12 0-1,-22 0-15,-21 0 16,-1 0-16,-10 0 15,-11 0-15,-11 0 16,0 0 0,0 0-16,0 0 15,-11 0-15</inkml:trace>
  <inkml:trace contextRef="#ctx0" brushRef="#br0" timeOffset="9677.94">19088 7551 0,'-11'-11'0,"0"0"16,0 1 0,1-1-16,-1 0 15,0 0-15,0 0 16,0 1 0,0-1-16,11 0 15,11 0-15,43 1 16,55 10-16,65 0 15,1-11 1,20 0-16,34-11 16,-22 1-16,10 10 15,1-11-15,-11 1 16,0 10 0,-1 0-16,-21 0 15,11 11-15,-22 0 16,-10 0-16,-34 0 15,1 0 1,-12 0-16,-10 0 16,-22 0-16,-32 0 15,-1 0-15,-21 0 16,-11 0 0,-1 0-16,-10 0 15,0 0-15,-11 0 16,0-10-16</inkml:trace>
  <inkml:trace contextRef="#ctx0" brushRef="#br0" timeOffset="10161.17">19001 7378 0,'-22'0'16,"11"-10"-16,0 10 16,1-11-16,-1 0 15,0 0-15,11 0 16,0 1-16,11-1 15,21 11 1,34 0-16,43 0 16,32 0-16,33 0 15,-22 0 1,33 21-16,11-10 16,-22 0-16,11 0 15,11 0-15,-22-1 16,-21-10-1,10 0-15,0 0 16,-32-10-16,-11-1 16,-22 0-16,-11 11 15,11 0-15,-11 11 16</inkml:trace>
  <inkml:trace contextRef="#ctx0" brushRef="#br0" timeOffset="15848.67">9413 7519 0,'0'0'0,"-10"-11"0,-1 11 15,11-11-15,0 11 16,-11 0-16,11-11 15,0 0 1,0 11-16,0 0 16,11-10-16,10 10 15,1 0-15,22 0 16,10-11 0,33 11-16,11-11 15,11 0-15,-22 1 16,11-1-1,0-11-15,11 1 16,21-1-16,-32 0 16,11 1-16,-11-12 15,11 12 1,21-11-16,-21 10 31,0 0-31,0 1 0,0 10 0,21-11 16,-10 1-1,0 10-15,-11-10 16,21-1-16,1 11 16,-22 0-16,-1 1 15,-20-1 1,-1 0-16,-22 11 16,11-11-16,-11 11 15,-10-11 1,-12 11-16,-10-10 15,-11-1-15,-11 0 16,-1 0 0,1 1-16</inkml:trace>
  <inkml:trace contextRef="#ctx0" brushRef="#br0" timeOffset="19426.59">16226 7767 0,'-22'0'15</inkml:trace>
  <inkml:trace contextRef="#ctx0" brushRef="#br0" timeOffset="32190.84">24388 13279 0,'-22'11'0,"11"-11"0,0 0 0,1 0 16,-1 0 0,0 0-16,11 0 15,0 0-15,11 10 16,10 12-1,45 21-15,53 11 16,1 0-16,0 0 31,108 75-15,-54-31 0,-43-12-16,-44-32 15,-22-11-15,-21-22 16,-22-10-16,-11 0 15</inkml:trace>
  <inkml:trace contextRef="#ctx0" brushRef="#br0" timeOffset="32497.21">25063 13473 0,'-11'11'0,"0"-11"15,0 0-15,0 0 16,-11 32 0,-10 44-16,-23 32 15,12-1 1,-12 1-16,1-11 15,-11 11-15,10-11 16,12 0-16</inkml:trace>
  <inkml:trace contextRef="#ctx0" brushRef="#br0" timeOffset="42583.06">26521 15749 0,'0'0'0,"-22"11"16,22 21-16,0 11 16,0 1-16,0-1 15,0-11 1,0-10-16,11-22 16,22-11-16,43-32 15,54-65-15,1-32 16,21-44-1,12 1-15,21-1 16</inkml:trace>
  <inkml:trace contextRef="#ctx0" brushRef="#br0" timeOffset="81695.78">16019 9795 0,'-11'0'0,"11"0"0,0 0 15,0 0 1,11 21-16,44 22 15,32 11-15,43 22 16,33 10 0,-10 11-16,-23 11 15,-21 32-15,-22 87 16,-65 10-16,-65 44 16,-88 42-1,-54 76-15,-22 11 16,-54 65-16,32-33 15,34 0 1,20-64-16,34 0 16,54-98-16,43 0 15,44-75-15,44-10 16,43-34 0,11-31-16,65-1 15,66 1-15,10-22 16,33-1-16,-32-9 15,-23-1 1,1 11-16,-22 21 16,-33 11-16,11 11 15,0 22 1,0-1-16,33 1 16,11-22-16,54 0 15,22-43-15,43-33 16,0-53-1,33-22-15,-21-32 16,-1-22-16,0 11 16,-21-1-1,-23 12-15,-21 10 16,0 12-16,-11 20 16,-43 12-16,43 32 15,-65 0 1,32 21-16,-21-10 15,10 11-15,-10-1 16,-11-10-16,32 0 16,-10-1-1,10-10-15,-10-21 16,-1-12-16,12-21 16,-12-11-1,33-10-15,-32-22 16,10-11-16,-10 11 15,-12-1-15,23 1 16,-22 11 0,-23-11-16,12 10 15,-44 1-15,-21-11 16,-12 0 0,1-11-16,-11 0 15,-33 0-15,0 0 16,-22 0-16,11-11 15,1 1 1,10-12-16,-22 1 16,0-1-16,1-21 15,-23 0 1,1-11-16,-12 0 16,-10-21-16,0-11 15,-11 10-15,-11 1 16,0-12-1,-22 1-15,-11 0 16,1 21-16,-12-10 16,-21 10-1,-22-10-15,0 21 16,-11 0-16,0-11 16,0-10-16,22-1 15,-1 1-15,12 0 16,11-12-1,-1-10-15,1 0 16,10-21-16,12-12 16,-1 23-1,11-12-15,11 0 16,11 12-16,0 10 16,0-1-1,0-9-15,11 20 16,0 1-16,11 0 15,-11 0-15,11 10 16,-1 1 0,1-1-16,11 1 15,10 10-15,1 1 16,-1-12 0,1 1-16,-1-11 15,1 10-15,-11 1 16,-1 10-16,-10-10 15,-11 10-15,0 22 16,-22 0 0,-11 10-16,-32 12 15,-33-11-15,-44-11 16,-54 10 0,-43 12-16,-12 32 15,-54-1-15,44 23 16,-44-1-1,44 22-15,-33 0 16,33 0-16,10 11 16,-10 0-16,10 0 15,12-1 1,-1 1-16,1 0 16,-22 0-16,21 0 15,-43-1-15,33 12 16,-55-11-1,22 0-15,-22 10 16,11-10-16,-33 10 16,22 1-1,-21 0-15,21-12 16,-11 12-16,33-11 16,-32 0-1,21-1-15,-22 23 16,11-1-16,-11 0 15,12 12-15,-1-12 16,54 0-16,-43 1 16,66-12-1,-23 1-15,23-22 16,42 0-16,-10-11 16,22-21-1,22-12-15,43-9 16,0-12-16,11-11 15,0 1-15,11-1 16,-1 1 0,12-1-16,11 12 15,-12 10-15,-21 0 16,-32 32 0,-1 33-16,-11 32 15,-10 33-15,21 42 16,-21 66-16,43 10 15,43 43 1</inkml:trace>
  <inkml:trace contextRef="#ctx0" brushRef="#br0" timeOffset="88603.78">20285 11726 0,'-11'0'0,"11"-11"0,-11 11 16,11 0-16,-10 0 16,10 0-16,0 0 15,0 0-15,0 0 16,0 0-1,21 0-15,23 0 16,54 0-16,32 0 16,1 0-16,0 0 15,-1 0 1,22 0-16,-21 0 16,-11 0-16,-22 0 15,0 0-15,11 0 16,-12 0-1,-9 0-15,-23 0 16,-11 0-16,-10 0 16,-12 0-1,-10 0-15,0 0 16,-11 11-16,0-1 16,0 1-16,-1 0 15,1 11-15,0 10 16,0 22-1,0 0-15,0 10 16,-11 23-16,0-12 16,0-10-1,0 0-15,0-1 16,0 1-16,0 0 16,0-11-16,11 0 15,0 0 1,0-11-16,-1-11 15,1-10-15,11-1 16,22-10-16,32-22 16,43-43-1</inkml:trace>
  <inkml:trace contextRef="#ctx0" brushRef="#br0" timeOffset="91634.8">26173 16267 0,'-11'-22'0,"11"12"15,-11-12-15,11-32 16,0-32-16,0-22 16,0-22-16,11 1 15,-11-11 1,11 10-16,0-10 15,-1 32-15,1 11 16,0 0-16,11 32 16,0 11-1,-1 22-15,12 0 16,22-1-16,32 12 16,21 32-16,45 10 15,21 22 1,0 11-16,44 11 15,-12-11-15,1-11 16,0-21-16,-22-12 16,-33-10-1,1-10-15,-12-12 16,-10 0-16,-44 12 16,-22-1-16,-21 11 15,-23 0 1,1 11-16,-11 10 15,0 22-15,-11 22 16,0 54-16,-22 21 16,-10 11-1,10 0-15,-11 11 16,11-11-16,1-22 16,-1-10-16,0-22 15,22-21 1,0-12-16,11-10 15,11-21-15,32-12 16,88-21 0,54-43-16,32-43 15,-10-22-15,-33-22 16,-11-10-16</inkml:trace>
  <inkml:trace contextRef="#ctx0" brushRef="#br0" timeOffset="106919.75">15943 9298 0,'0'0'0,"0"0"16,0 0-16,0 0 15,0 0 1,0 0-16,22 11 16,10 0-16,23 11 15,10-1-15,11 12 16,0-1 0,12 0-16,31 22 15,1 0-15,-33 11 16,-11 0-1,0 21-15,-10 33 16,-23 10-16,-21 11 16,-22 11-16,-22 11 15,-21 11 1,-12-1-16,-10 1 16,-22-11-16,0 21 15,0-10 1,11-22-16,-1 0 15,1 10-15,11-10 16,0-10-16,-22-1 16,0 11-1,-1 0-15,1 0 16,-11 0-16,1 11 16,-12-11-16,11 0 15,0 21 1,22 1-16,10-11 15,23 10-15,10-10 16,22-11-16,11-21 16,22-1-1,11 1-15,10-1 16,1-32-16,21-11 16,22-10-1,33 10-15,0-10 16,10-12-16,12-10 15,-1-21 1,-10-1-16,-1-10 16,-10-1-16,0 1 15,-1-1-15,-32 1 16,1 10 0,-23 22-16,0 22 15,11 75-15,-21 54 16,-12 32-16,-10-10 15,10-33 1,23-32-16,10-22 16,11-32-16,33-11 15,43-11-15,11-32 16,55-22 0,-1-21-16,1-11 15,10-21-15,-10-1 16,-1 0-1,-10 12-15,-22-1 16,0 11-16,-11 0 16,-33 0-16,-11 11 15,12 21 1,-1 0-16,-21 12 16,10-1-16,22 11 15,1 0 1,-1-11-16,33 0 15,0 0-15,-11-11 16,43-10-16,-10-11 16,21-22-1,1-11-15,-12 1 16,33-1-16,-65 1 16,0-1-16,0 0 15,-44 22 1,-10 0-16,-12 11 15,1 0-15,-22 11 16,-11-1 0,-11 1-16,0 10 15,11-10-15,22 10 16,-22-10-16,10-1 16,12 1-1,32-1-15,-10-10 16,10-11-16,33-11 15,0 1 1,-11-12-16,22-10 16,0-11-16,-22 10 15,0 1-15,1-11 16,-23 10 0,-22 1-16,1 0 15,-22 10-15,0 0 16,-22-10-16,-11 10 15,-11-10 1,1 0-16,-1-1 16,22-10-16,0 0 15,0-22 1,11-21-16,0-11 16,11-11-16,-11 0 15,0 0-15,0-10 16,-22-1-1,-11 0-15,-21 12 16,-1-12-16,-21 0 16,-11 1-1,-11-1-15,-22 11 16,0 0-16,-10 0 16,-23 0-16,-10 11 15,-22 0 1,0 0-16,11 22 15,-12-12 1,12 12-16,-11-1 16,-11 1-16,0-1 15,11 12-15,11-1 16,11 11-16,10 0 16,1-11-1,10-10-15,12-12 16,10 1-16,0 0 15,11-11 1,1-11-16,-1-11 16,11 1-16,0 10 15,-11 0-15,0-11 16,11 1 0,0-1-1,0 11-15,0 0 0,11-11 16,11-10-1,-12 10-15,12 12 16,0-1-16,0 0 16,-1-11-16,-10 22 15,0 0 1,0 21-16,-11 12 16,0 10-16,-11 0 15,0 11-15,-10 0 16,-23-11-1,1 10-15,-12-9 16,-10-1-16,10 0 16,12-11-16,-1-11 15,23-31 1,10-23-16,22 1 16,10-1-16,1 12 15,-11-1 1,0 11-16,-11 11 15,-11 21-15,-11 12 16,-10-1-16,-23 0 16,-10 1-1,-77-23-15,-21 12 16,-11 10-16,-54 0 16,10 22-16,-11 11 15,-21 10 1,32 11-16,-54 11 15,55 0-15,-23 0 16,1 0 0,-1 11-16,-32 0 15,33 11-15,-55-1 16,22-10 0,-22 11-16,44-12 15,-33 1-15,44 0 16,-1-11-1,-10 0-15,32-11 16,-10-10-16,10 21 16,11-11-16,-21 11 15,21 0-15,-33 11 16,12 10 0,-1 11-16,-10 1 15,10 10-15,-21 11 16,22 0-16,-12 0 15,23-11 1,21 0-16,0-11 16,11-10-16,32-11 15,23-11 1,-12 0-16,1 0 16,-1 0-16,12-11 15,-12-11-15,1 1 16,21-1-1,0-10-15,1 0 16,-12-12 0,11 1-16,12 11 15,-1 0-15,0-1 16,11 1-16,0-1 16,22 1-16,21 11 15,23-1 1</inkml:trace>
  <inkml:trace contextRef="#ctx0" brushRef="#br0" timeOffset="122166.83">15954 9892 0,'-11'0'0,"0"0"0,0 0 16,0 0-16,11 0 15,0 0-15,0 0 16,0 0 0,33 21-16,21 12 15,33 10-15,22 11 16,11 0-1,0 10-15,-22 23 16,0 31-16,-11 44 16,-44 43-16,-65 22 15,-43 32 1,-33-1-16,-43 23 16,-33 10-16,-11 11 15,-22 33-15,-22-12 16,23-32-1,21-10-15,54-65 16,44-55-16,43-42 16,33-33-1,22-32-15,22 0 16,32 0-16,66 11 16,21 0-16,-10-1 15,-1-10 1,-10 11-16,-1 11 15,1 10-15,-22 11 16,-11 11-16,0 21 16,-11 12-1,11 31-15,11-21 16,-1 11-16,12 0 16,11 0-1,10-22-15,33 11 16,0-11-16,22 11 15,-22-22-15,-21-10 16,10 11 0,-11 10-16,-21-11 15,-1-10-15,-10 10 16,11 1-16,-1-1 16,12-10-1,10-11-15,22-11 16,0-22-16,22-10 15,11-11 1,0-11-16,21-10 16,1-12-16,-1-10 15,34-11-15,-23-11 16,66-32 0,-22-11-16,43-32 15,-21-11-15,32-11 16,1-11-1,-12-10-15,1-1 16,-44 22-16,21 1 16,-64 42-16,-23 22 15,-10 10 1,-55 33-16,-21 11 16,-44 11-16,0-1 15,0 12 1,-11-1-16,1 11 15,-12-11-15,22 12 16,44-12-16,-1-21 16,12-22-16,21-11 15,33-21 1,-11-11-16,0-10 16,22-23-16,-22 1 15,0 0 1,10-11-16,-20 10 15,-34 1-15,0 0 16,1-22-16,-22 0 16,-33 11-1,11-43-15,-11-11 16,-11-11-16,-11-11 16,1-21-16,-12-11 15,-11 0 1,-10-21-16,-11 21 15,-11 11-15,-22 10 16,-22 12 0,-21 21-16,-1 21 15,-10 22-15,-11 11 16,0 0-16,0 22 16,-22-12-1,-22 12-15,22-1 16,0 1-16,11-1 15,11 1 1,10-1-16,1-32 16,11-32-16,21-11 15,11-11-15,11-21 16,11-11 0,0 10-16,11 1 15,0-11-15,0 21 16,0 1-16,0-1 15,-11 0 1,0 12-16,11-12 16,-11-10-16,11 10 15,0-10 1,10-22-16,1 32 16,0-21-16,-11 11 15,-11 32-15,-11 10 16,-11 23-1,-32 21-15,-23-1 16,-31 12-16,-110 0 16,-32 32-1,-66 32-15,11 33 16,-54 11-16,55 10 16,-56 11-16,45 11 15,-33-11-15,10 11 16,1 0-1,-22 11-15,21-11 16,-21-11-16,-22 11 16,33-11-1,-65 11-15,21 0 16,33-11-16,-66 11 16,12 11-16,32-11 15,-33 10 1,1 1-16,54-22 15,-33 11-15,11-21 16,76-12-16,-32-10 16,87 0-1,-55 0-15,65-1 16,-10 1-16,22 11 16,43-1-1,0 12-15,21 21 16</inkml:trace>
  <inkml:trace contextRef="#ctx0" brushRef="#br0" timeOffset="132513.01">22712 12028 0,'0'0'0,"0"0"0,0 0 16,0 0 0,0 0-16,0 10 15,0 12-15,0 21 16,0 0 0,0 0-16,11 1 15,0-12 1,21-11-16,34 1 15,21-33-15,22-43 16,21-32-16,1-43 16,10-12-1,1-20-15,-23 10 16,-21 10-16,0 23 16</inkml:trace>
  <inkml:trace contextRef="#ctx0" brushRef="#br0" timeOffset="136660.14">3330 12599 0,'-54'-21'0,"-131"-66"0,43 12 15,22-22 1,1-43-16,-1-65 16,33-76-16,65-21 15,44 0 1,22 32-16,21 87 16,11 43-16,0 43 15,55 21 1,21 65-16,0 55 15,44 53-15,-11 43 16,-11 33-16,22 21 16,-11-11-1,-10 0-15,-34-21 16,-32-32-16,-22-44 16,-11-21-16,-32-22 15</inkml:trace>
  <inkml:trace contextRef="#ctx0" brushRef="#br0" timeOffset="136876.01">2786 11855 0,'0'-11'16,"0"0"-16,0 1 15,11-12 1,32-43-16,77-75 16,32-32-16,55-55 15,-22 11-15,0 22 16</inkml:trace>
  <inkml:trace contextRef="#ctx0" brushRef="#br0" timeOffset="137074.82">4897 10431 0,'11'-21'0,"-11"10"15,11-11-15,43-32 16,77-64-1,65-33-15,21-11 16</inkml:trace>
  <inkml:trace contextRef="#ctx0" brushRef="#br0" timeOffset="137244.68">5583 11046 0,'87'-76'0,"-76"55"15,43-33 1</inkml:trace>
  <inkml:trace contextRef="#ctx0" brushRef="#br0" timeOffset="137599.38">5267 9557 0,'0'-10'0,"0"-1"15,0 0-15,0 0 16,44 0-1,86-21-15,110 10 16,43 12-16,21 20 16,-21 55-16,-21 43 15,-77 22 1,-44 31-16,-32 109 16,-87 0-16,-88-1 15,-53-31 1,10-55-16,0-53 15,22-44-15,22-32 16,10-33-16</inkml:trace>
  <inkml:trace contextRef="#ctx0" brushRef="#br0" timeOffset="137907.65">8750 9018 0,'-22'0'0,"11"0"16,0 0-16,-22 11 16,-32 32-16,-33 76 15,0 53 1,33 44-16,43-11 15,44-22-15,43-21 16,33-54-16,87 0 16,87-65-1,0-86-15,55-76 16,-22-53-16,65-66 16,10-42-16</inkml:trace>
  <inkml:trace contextRef="#ctx0" brushRef="#br0" timeOffset="138989.87">12134 6925 0,'0'0'0</inkml:trace>
  <inkml:trace contextRef="#ctx0" brushRef="#br0" timeOffset="139943.44">5322 11370 0,'-22'0'0,"11"0"16,0 0-16,0 0 15,0 0 1,0 0-16,1-11 15,10 0-15,43-21 16,55-33-16,65-32 16,22-11-1,-11-21-15,-10 21 16,-23 0-16,-10 11 16,-33 21-16,-22 11 15,-22 12-15,-21 9 16,-11 12-1,-22 10-15</inkml:trace>
  <inkml:trace contextRef="#ctx0" brushRef="#br0" timeOffset="140231.17">4984 10722 0,'-22'0'16,"12"-10"-16,-1-1 16,0 0-1,0 0-15,0 0 16,11 1-16,11-12 16,54-43-16,77-32 15,21 0 1,-11 11-16,1 10 15,-12 1-15,-10 21 16,-44 11-16,0 0 16,-11-1-1</inkml:trace>
  <inkml:trace contextRef="#ctx0" brushRef="#br0" timeOffset="145150.76">3145 13797 0,'-33'10'0,"23"-10"0,-1 0 16,-11 0-16,-11 0 15,22 0 1,11-10-16,22-23 16,98-75-16,119-107 15,44-33-15,22-33 16,0 1-1,-12 21-15,-64 32 16,-33 44-16,-55 43 16,-21 32-1,-55 43-15,-10 22 16,-33 21-16,-22 22 16,-11 22-16</inkml:trace>
  <inkml:trace contextRef="#ctx0" brushRef="#br0" timeOffset="145717.73">2971 14304 0,'0'0'15,"0"0"-15,0-11 16,0 0-16,43-43 15,88-108-15,98-86 16,21-65 0,11 22-16,11-11 15,-11 22-15,-43 53 16,-33 33 0,-54 43-16,-33 32 15,-44 44-15,-32 32 16,-22 32-16,-11 11 15,-33 32 1,-108 119-16,-120 130 16,-22 10-16,-22 43 15,23-32-15,31-10 16,56-55 0,53-32-16,44-65 15,33-43-15,33-43 16,32-21-1,11-33-15,22-11 16,76-76-16,119-128 16,44-66-1,11-32-15,-21 22 16,-12-11-16,-76 76 16,-10 10-16,-44 54 15,-33 22 1,-33 54-16,-21 32 15,-11 21-15,-11 22 16,-11 11-16,-43 76 16</inkml:trace>
  <inkml:trace contextRef="#ctx0" brushRef="#br0" timeOffset="146333.94">6530 12351 0,'-22'-11'16,"11"1"-16,0-1 15,0 0 1,11-32-16,44-54 15,65-65-15,54-43 16,11 0-16,0 22 16,-22 32-1,-21 32-15,-33 33 16,-33 32-16,-32 21 16,-22 23-16,-22 10 15,-33 54 1,-75 64-16,-56 44 15,1 0-15</inkml:trace>
  <inkml:trace contextRef="#ctx0" brushRef="#br0" timeOffset="150183.78">3580 13408 0,'-11'-10'16,"1"-1"-16,-1 0 15,0 0-15,11 0 16,0 1-16,11-1 16,21-11-16,34-21 15,21-22 1,43-21-16,23-11 16,10-22-16,0 1 15,0-1-15,-10 0 16,-23 22-1,-43 33-15,-21 10 16,-12 10-16,-21 23 16,-11-1-1,-12 12-15,-10 10 16,0 0-16,0 0 16,0 0-16,0 0 15,0 0 1,-10 0-16,-1 0 15</inkml:trace>
</inkml:ink>
</file>

<file path=ppt/ink/ink4.xml><?xml version="1.0" encoding="utf-8"?>
<inkml:ink xmlns:inkml="http://www.w3.org/2003/InkML">
  <inkml:definitions>
    <inkml:context xml:id="ctx0">
      <inkml:inkSource xml:id="inkSrc0">
        <inkml:traceFormat>
          <inkml:channel name="X" type="integer" max="3112" units="cm"/>
          <inkml:channel name="Y" type="integer" max="1766" units="cm"/>
          <inkml:channel name="T" type="integer" max="2.14748E9" units="dev"/>
        </inkml:traceFormat>
        <inkml:channelProperties>
          <inkml:channelProperty channel="X" name="resolution" value="100.71198" units="1/cm"/>
          <inkml:channelProperty channel="Y" name="resolution" value="101.26147" units="1/cm"/>
          <inkml:channelProperty channel="T" name="resolution" value="1" units="1/dev"/>
        </inkml:channelProperties>
      </inkml:inkSource>
      <inkml:timestamp xml:id="ts0" timeString="2021-04-08T16:38:13.508"/>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FF0000"/>
    </inkml:brush>
  </inkml:definitions>
  <inkml:trace contextRef="#ctx0" brushRef="#br0">7977 14476 0,'0'0'0,"0"0"0,0-11 16,0 1-16,33-1 15,32-11-15,33-10 16,22 0-1,32-1-15,11 12 16,11 10-16,11 0 16,22 11-1,-11 11-15,22 0 16,-1-11-16,-10 0 16,54 0-16,-43-22 15,21 1 1,1-1-16,-23-10 15,45-1-15,-67 12 16,1-1 0,11 1-16,-33-1 15,-21 0-15,10 1 16,-11 10-16,-21-11 16,-1 1-1,1-12-15</inkml:trace>
  <inkml:trace contextRef="#ctx0" brushRef="#br0" timeOffset="10920.56">21689 14390 0,'11'-11'0,"-11"0"0,0 1 16,0-1-16,11 0 15,21-11-15,1 1 16,11-1 0,-1 1-16,-10-1 15,10 1 1,-10 10-16,11 0 15,-1-11-15,11 12 16,12-1-16,21 0 16,-11 11-16,0 0 15,-11 0-15,1 0 16,10 0 0,11 11-16,22 0 15,-11-1-15,-11 1 16,0-11-1,11 11-15,32-11 16,1 0-16,-22 0 16,0 0-1,21 0-15,12 0 16,-12 0-16,1 0 16,-11 0-1,10 0-15,12-11 16,-12 11-16,-10 0 15,-11 0-15,21 0 16,-21 0-16,-11 0 16,-11 0-1,0 0-15,0 0 16,0 0-16,-10 0 16,-1 0-16,-11 0 15,-21 0 1,-1 0-16,-21 0 15,0 0-15,-11-11 16</inkml:trace>
  <inkml:trace contextRef="#ctx0" brushRef="#br0" timeOffset="14707.45">21003 14185 0,'0'0'0,"0"0"16,0 0-16,0-11 16,0 11-16,0-11 15,22 11 1,11-10-16,21 10 15,12 0-15,-1 0 16,0 0 0,0 0-16,1 0 15,-1 0-15,11 0 16,11 0-16,0 10 16,0-10-1,-10 0-15,-12 0 16,0 0-16,22 11 15,11 0 1,-11-11-16,0 11 16,0-11-16,-10 0 15,10 0-15,0 0 16,21 0 0,-10 0-16,-11 0 15,1 0-15,-1 0 16,21 0-16,1-11 15,-11 0 1,0 11-16,-11-11 16,0 11-16,22-10 15,-11-1-15,-11 11 16,0-11 0,-11 11-16,-10-11 15,10 11-15,11 0 16,0 0-1,0 0-15,-11-10 16,-11 10-16,1-11 16,-1 11-1,11 0-15,0-11 16,1 0-16,-12 0 16,-11 11-16,-10-10 15,-12 10 1,1-11-16,0 11 15,-1-11-15,-10 11 16,11-11-16,-1 0 31</inkml:trace>
  <inkml:trace contextRef="#ctx0" brushRef="#br0" timeOffset="15483.35">21210 14217 0,'44'-10'0,"-44"-1"15,11 0-15,32 0 16,22 0 0,55-10-16,22 10 15,-1 0-15,-10 11 16,21 0-1,33 11-15,-22 0 16,11 0-16,44-1 16,-22 1-16,11 0 15,10 0 1,-10 0-16,33-1 16,-23-10-16,-10 0 15,22 0 1,-23 0-16,-21 0 15,11-10-15,-22 10 16,-32 0-16,-12 0 16,-10 0-1,-11 0-15,-22 10 16,-22-10-16,-10 0 16</inkml:trace>
  <inkml:trace contextRef="#ctx0" brushRef="#br0" timeOffset="20228.29">18305 13980 0,'0'0'0,"-33"0"0,22 0 16,11 0-16,0-11 16,0 11-16,0 0 15,0 0-15,0 0 16,22 0-1,10 0-15,12 0 16,-1 11-16,12 0 16,-1 0-16,1-11 15,10 0 1,11 0-16,22 0 16,0 0-16,-11 10 15,0-10 1,0 11-16,0-11 15,22 11-15,0 0 16,0-11-16,-11 0 16,11 0-1,21 0-15,1 0 16,-1 0-16,-10-11 16,11 0-16,21 0 15,-21 1-15,-1-1 16,23-11-1,-1 11-15,-11 1 16,-10 10-16,10-11 16,12 11-1,-12 0-15,-10 0 16,10 0-16,12 0 16,-12 0-1,-10 0-15,10 0 16,22 0-16,-21 0 15,-1-11-15,23 11 16,-12 0-16,0 0 16,-21 0-1,32-11-15,0 11 16,-10 0-16,10-10 16</inkml:trace>
  <inkml:trace contextRef="#ctx0" brushRef="#br0" timeOffset="21476.88">21504 13958 0,'11'0'0,"-11"0"16,0-10-16,0-1 15,22 0 1,32 0-16,22 1 16,11-1-16,0 0 15,0 11-15,-10 0 16,10 11 0,22 10-16,-1 1 15,-10-1-15,0 12 16,0-1-16,33 1 15,-1-1 1,1-10-16,0-12 16,32 1-16,0-11 15,0 0-15,0 0 16,22 0 0,-10 0-16,-23-11 15,22 1-15,-11-1 16,-21-11-16,-12 1 15,1-1 1,0-10-16,-33 10 16,-11-10-16,-22-1 15,-22 1-15,1 0 16,-11-1-16</inkml:trace>
  <inkml:trace contextRef="#ctx0" brushRef="#br0" timeOffset="30012.26">11851 15070 0,'-22'0'0,"12"0"15,-1 0-15,0 0 16,0 0-16,0 0 15,0 0 1,11 0-16,0 0 16,11 10-16,22 23 15,54 21-15,32 10 16,12 1 0,0-11-16,10 0 15,22-11-15,1-11 16,-1-21-1,22-11-15,-11-32 16,0 0-16,11-12 16,0 1-16,-11 0 15,22 0 1,-11 11-16,0 10 16,0 0-16,0 1 15,-11 10-15,-32 11 16,32 0-1,-33 11-15,-10 10 16,-22 12-16,-22-1 16,0 22-1,0 0-15,-22 0 16,-10-11-16,-12 0 16,-10 0-16,-12-10 15,1-1 1,-11-10-16,0-12 15,0 1-15,0 0 16,-11-11 0,11 0-16,0 0 15,10-11-15,34-10 16,10-22-16,22-11 16,0-11-1,11 0-15,-11 11 16,11 0-16,22 11 15,0 11-15,-23 10 16,1 22 0,11 0-16,22 11 15,-1 0-15,-10 10 16,0 1-16,10 0 16,23-12-1,-1 12-15,-10-11 16,32-1-16,0 1 15,-22 0 1,1 0-16,21 10 16,-11-10-16,-11 11 15,22-1 1,1 1-16,-23 10 16,22 1-16,0-1 15,0 0-15,-11 11 16,44 1-1,-22-12-15,-11 0 16,44 1-16,-22-1 16,11 0-16,21-10 15,-21 0 1,32-12-16,-10-10 16,-11 0-16,21-10 15,-21-12 1,21 0-16,-21-10 15,-1 0-15,12-11 16,-22-11 0,-11-11-16,10-11 15,-32-10-15,-32 11 16,21-12-16,-32 12 16,-12-12-16,-31 12 15,-23-1 1,0-21-16,-21 22 15,-12-1-15,-10 12 16,-11 10 0,-11 0-16,-11 21 15,-11 1-15,1 0 16,-1 10-16,-22 1 16,-10 10-1,-11 11-15,-23 11 16</inkml:trace>
  <inkml:trace contextRef="#ctx0" brushRef="#br0" timeOffset="31767.84">18207 17173 0,'-11'-11'0,"0"0"16,0 1-16,0-1 15,0 11-15,0-11 16,0 11-1,11 0-15,0 0 16,0 22-16,22 21 16,11 22-16,-1-1 15,12 12 1,0-1-16,-1-10 16,11 0-16,-10-1 15,0-10 1,-12-10-16,1-12 15,-1-11-15,12 1 16,10-11-16,12-22 16,21-21-1,-11-11-15,-11-11 16,-10 0-16,-1-22 16,-10 1-1,-12-1-15,-10 1 16,-11 10-16,-11 11 15,0 0-15,0 22 16,0 10 0,-11 11-16,11 1 15,-11-1-15,11 11 16,0 0-16,0 0 16,0 11-1,0 10-15,0 11 16,0 1-16,11 10 15,0 0 1,0 11-16,0 0 16,10 0-16,12 21 15,0 1-15,-1-1 16,12-10 0,-1 0-16,-10-22 15,0-11-15,-11-10 16</inkml:trace>
  <inkml:trace contextRef="#ctx0" brushRef="#br0" timeOffset="32250.64">20111 17216 0,'11'11'16,"-11"-11"-16,0 0 16,0 0-1,0 0-15,0 11 16,11 10-16,0 1 16,-11-1-16,0-10 15,0 0 1,0 0-16,0-11 15,0 0-15,0 0 16,0-11-16,0-11 16,11-21-1,-1-11-15,1-10 16,-11 10-16,11 11 16,0 10-1,0 12-15,0 10 16,0 11-16,11 0 15,10 21-15,12 33 16,10 22 0,-10-1-16,10 12 15,-10-23-15,10 1 16,-10-11 0,-12-11-16,1-10 15</inkml:trace>
  <inkml:trace contextRef="#ctx0" brushRef="#br0" timeOffset="32584.1">20927 16321 0,'0'0'0,"0"0"16,0 0-16,0 0 16,0 0-16,11 32 15,11 44 1,11 32-16,10 21 16,11-21-16,1 21 15,10-10 1,-10-11-16,-12-11 15,1-11-15,-12-21 16,-10-22-16,-11-21 16,0-11-1,-11-11-15</inkml:trace>
  <inkml:trace contextRef="#ctx0" brushRef="#br0" timeOffset="32950.06">21014 16979 0,'0'0'0,"0"0"15,0-11-15,0 11 16,0 0-16,11-11 16,44 1-1,21-1-15,11-11 16,11 1-16,0-12 15,0 1 1,-11 10-16,0 1 16,-33-1-16,-10 1 15,-12 10 1,-10 11-16,-11 0 16,0 11-16,0-1 15,11 23-15,-1 21 16,1 21-1,11 33-15,-11 21 16,-1-21-16,1-11 16,-11-10-16</inkml:trace>
  <inkml:trace contextRef="#ctx0" brushRef="#br0" timeOffset="33125.42">21711 16849 0,'0'0'16,"0"-10"-16,-11-1 16,11 0-16,0 0 15</inkml:trace>
  <inkml:trace contextRef="#ctx0" brushRef="#br0" timeOffset="33367.11">22473 16299 0,'0'11'15,"0"-11"-15,0 0 16,0 0-16,0 11 15,21 43-15,12 54 16,11 32 0,10 22-16,11 21 15,-10 0-15,10-21 16,0-11 0,-10-21-16,-12-12 15</inkml:trace>
  <inkml:trace contextRef="#ctx0" brushRef="#br0" timeOffset="34032.37">15366 17087 0,'-11'0'16,"0"0"-16,1 0 16,-1 0-1,11 0-15,0 21 16,0 33-16,11 33 15,21 10 1,23 32-16,10 11 16,11 22-16,-11-11 15,-10 0-15,-1 0 16,-10-11 0,-12-21-16,-10-33 15,0-21-15,-11-22 16,0-10-16</inkml:trace>
  <inkml:trace contextRef="#ctx0" brushRef="#br0" timeOffset="34364.96">15660 17626 0,'0'-21'0,"0"10"16,0 0-1,0 0-15,0-21 16,0-11-16,11-11 16,11 0-1,10 0-15,12 0 16,21 11-16,22 10 16,0 33-16,-11 22 15,-21 10 1,-22 11-16,-1 22 15,-21 22-15,-33-1 16,-21-21-16,-12-12 16,-21 1-1,-11-10-15,11-23 16,-11-10-16,11-22 16</inkml:trace>
  <inkml:trace contextRef="#ctx0" brushRef="#br0" timeOffset="35431.3">25248 16871 0,'-22'-11'0,"11"0"16,0 1-16,0-12 15,-21-32-15,-12-11 16,-10-10 0,-1-1-16,1 12 15,-11 10-15,-44 0 16,-33 21-16,33 33 16,11 22-1,11 32-15,11 11 16,0 43-16,11-1 15,32-20 1,11-1-16,22-10 16,11-23-16,11-9 15,0-23-15,32 1 16,11-22 0,12-11-16,10-21 15,0-12-15,-11 12 16,-11 0-1,-21-1-15,-12 12 16,-10 10-16,0 11 16,0 0-16,-11 11 15,21 43 1,12 64-16,-12 12 16,1 21-16,-11 21 15,10 12 1,-10-22-16,0-11 15,0-11-15,0-11 16,-12-21-16,1-43 16,11-11-1,-11-22-15,0-21 16,-11-11-16,11 0 16,0-11-16,10-32 15,34-76 1,10-86-16,11-75 15,22-22-15,44-32 16,32-1 0</inkml:trace>
  <inkml:trace contextRef="#ctx0" brushRef="#br0" timeOffset="45828.07">13081 15738 0,'-11'0'0,"11"-10"16,0 10-16,0-11 15,0 0-15</inkml:trace>
  <inkml:trace contextRef="#ctx0" brushRef="#br0" timeOffset="51349.52">20982 15479 0,'-11'-10'0,"0"10"0,0-11 16,11 11-1,0-11-15,0 11 16,11 0-16,43 0 16,66 0-1,32 0-15,44 0 16,22 0-16,-22 11 15,32 0-15,-10-1 16,0-10 0,21 0-16,-10-10 15,-1-1-15,1-11 16,-23 1 0,1-1-16,-11 11 15,-33 1-15,-32-1 16,0 0-16,-12 0 15,-32 0 1,-32 1-16,-12-1 16,-21 11-16,-22 0 15,0-11-15,-11 11 16</inkml:trace>
  <inkml:trace contextRef="#ctx0" brushRef="#br0" timeOffset="51732">21776 15587 0,'-33'-10'15,"23"10"1,-1-11-16,0 11 15,0-11-15,0 11 16,11 0-16,22 0 16,54 0-1,65 11-15,66 0 16,0-1-16,22 1 16,10-11-16,-21 11 15,21-11 1,-21 0-16,-22 0 15,10 0-15,-32-11 16,-32 0 0,-22 1-16,-22-1 15,-22 0-15,-11 0 16,0 0-16,-10 1 16</inkml:trace>
  <inkml:trace contextRef="#ctx0" brushRef="#br0" timeOffset="58959">14811 8026 0,'0'-11'0,"-11"11"0,0-11 15,1 0 1,-1 0-16,0 1 15,11-1-15,-11 0 16,11 0-16,0-10 16,-11-12-1,11 1-15,-11-11 16,11 0-16,0-11 16,-11 0-16,0-11 15,11 11 1,-10 0-16,-1 0 15,11 11-15,-11 0 16,0 11-16,0-1 16,11 1-1,-11 0-15</inkml:trace>
  <inkml:trace contextRef="#ctx0" brushRef="#br0" timeOffset="63185.31">18675 7670 0,'0'0'0</inkml:trace>
  <inkml:trace contextRef="#ctx0" brushRef="#br0" timeOffset="73468.94">12515 9514 0,'11'-11'0,"-11"11"15,0 0-15,0 0 16,0 0-16</inkml:trace>
  <inkml:trace contextRef="#ctx0" brushRef="#br0" timeOffset="75250.97">20601 9061 0,'0'0'15,"0"-11"-15,-11 11 16,11 0-16,-11 0 16,0-10-16,0 10 15</inkml:trace>
  <inkml:trace contextRef="#ctx0" brushRef="#br0" timeOffset="75646.72">20078 8910 0,'-10'0'0,"10"-11"15,-11 11-15,11-10 16,0-1-1</inkml:trace>
  <inkml:trace contextRef="#ctx0" brushRef="#br0" timeOffset="78459.64">18566 7012 0,'-22'-22'0,"11"11"0,0 0 0,0 1 15,0-1 1</inkml:trace>
  <inkml:trace contextRef="#ctx0" brushRef="#br0" timeOffset="81257.11">18217 7227 0,'0'0'0,"0"0"15,-10 0-15,10 0 16,0 0 0,0 0-16,0 11 15,0 11-15,0-1 16,0 12-16,0-1 15,0 0 1,0 1-16,0-12 16,0-21-16,10 0 15,34-21 1,43-33-16,33-43 16,10-44-16,55-31 15,-21-1-15</inkml:trace>
  <inkml:trace contextRef="#ctx0" brushRef="#br0" timeOffset="88614.31">15062 8543 0,'-11'-10'0,"0"-1"0,0 0 15,0 0-15,-22-10 16,-10-22-16,-1-22 16,-10-11-1,-1-21-15,12-11 16,10 0-16,12 1 15,10-12 1,0-11-16,0 12 16,0-1-16,0 22 15,0 0 1,0 0-16,-10 0 16,-1 0-16,0 21 15,0 12-15,1 20 16,-1 1-1,11 11-15,0-1 16,0 12-16,11-1 16,0 12-16,0-1 15,11 0 1,11 0-16,0 0 16,21 1-16,22-1 15,22 0 1,33 0-16,11 0 15,-1 11-15,12-10 16,32 10-16,-33-11 16,1 0-1,-22 0-15,-12 1 16,1 10-16,-22 0 16,-32 0-1,-12 0-15,-10 10 16,-11 1-16,-1 0 15,1 21-15,0 11 16,0 11 0,-11 22-16,-1 10 15,1 33-15,0-11 16,0 0-16,0-11 16,-11 10-1,11-9-15,-11-1 16,0-11-16,0-11 15,0-10 1,0-22-16,0 0 16,0-10-16,0-12 15,0 1-15,11 0 16,0-1 0,10 1-16,23-1 15,32 12-15,11-12 16,0-10-16,0-11 15,0 0 1,0-11-16,0 0 16,1-10-16,-23 10 15,-11 0 1,-10 1-16,-12-1 16,-10 0-16</inkml:trace>
  <inkml:trace contextRef="#ctx0" brushRef="#br0" timeOffset="89487.06">11960 10000 0,'-22'-11'15,"11"0"-15,0 0 16,11 0-16,0 1 16</inkml:trace>
  <inkml:trace contextRef="#ctx0" brushRef="#br0" timeOffset="95890.98">21243 8716 0,'-22'0'0,"11"0"16,0-11-16</inkml:trace>
  <inkml:trace contextRef="#ctx0" brushRef="#br0" timeOffset="102670.9">24834 7281 0,'-11'-11'0,"0"1"0,0-1 16,-10 0-16,-23-10 15,-32-12-15,-22-21 16,0 0-16,0-10 15,-11-1 1,-32-21-16,-1 10 16,1 11-16,-33-10 15,-11-1-15,0 12 16,-44-12 0,12 11-16,-12 1 15,-43-1-15,22 0 16,-44 11-16,11 11 15,-33 22 1,12-1-16,-34 0 16,34 12-16,-12-1 15,-32 11-15,43 0 16,-43 0 0,43 0-16,-43 0 15,-11 0-15,10 11 16,-42-11-1,-1 10-15,11 12 16,-11-11-16,-32 10 16,65 1-1,-55 10-15,22 11 16,1 11-16,-1 0 16,-22 11-16,33 11 15,-10-1-15,-56 22 16,34-21-16,21 10 15,-21 22 1,-1 10-16,77 1 16,-22 21-16,43-10 15,22-1 1,44 11-16,-1 1 16,56-1-16,20 0 15,1 11-15,33-21 16,10 21-1,33 0-15,22-11 16,22-11-16,10 1 16,33-1-16,22 1 15,11-22 1,22-11-16,21 11 16,11-1-16,22-10 15,65 33-15,22-22 16,22-11-1,21-11-15,12 0 16,43-10-16,-11-1 16,33 1-16,-1-22 15,34 0 1,-12-22-16,12 11 16,32-21-16,-44 0 15,77-1-15,-66-10 16,44 0-1,22-11-15,-55 10 16,55-10-16,-23 0 16,23-10-16,-33-1 15,44 0 1,-34 0-16,1 1 16,33-12-16,-1 11 15,-43-10-15,33 21 16,-22-11-1,-44 0-15,44 0 16,-43 0-16,10 1 16,-11 10-16,-32-11 15,43 11 1,-65-11-16,22 11 16,-22-11-16,11 0 15,-55 1 1,44-1-16,-65 0 15,10-10-15,-10-12 16,-33 1-16,11-22 16,-11 0-1,-22-11-15,-11 1 16,12-12-16,-34 1 16,-21-1-16,-22-10 15,0-11 1,22-33-16,-22 22 15,-11-21-15,0-11 16,-21-11-16,-12 10 16,-10 1-1,-11-22-15,-11 11 16,-1 0-16,-10 11 16,-10-22-16,-12 11 15,-11 11-15,-10-11 16,-12 0-1,-21 11-15,-33-1 16,0 12-16,-21 0 16,-33-12-1,-33 12-15,0 10 16,-33 11-16,1 11 16,-23 0-16,-32 0 15,1 22 1,-12 10-16,-22 22 15,11 0-15,-54 10 16,22 22-16,-22-10 16,0 10-1,0 11-15,-22 0 16,22 0-16,-22 11 16,0 10-16,32 1 15,-31 0 1,-1-1-16,22 12 15,-22-12-15,0 11 16,33 1-16,-33-1 16,22 11-1,-1 1-15,-20-1 16,42-11-16,-10 22 16,-11 0-1,43 0-15,-43 0 16,65-11-16,-43 11 15,43-11-15,-11 11 16,-10 0-16,21 11 16,0 10-1,22 1-15,22 10 16,-1 0-16,45-10 16,-23 21-1,44 0-15,33 0 16,-12 11-16,12-11 15,22 0-15,21 0 16,0 33 0,11-23-16,0 12 15,11 0-15,11-1 16,21 1-16,12 0 16,21-11-1,11 10-15,11 1 16,22 0-16,11-12 15,10-10-15,22 11 16,22-11 0,22 11-16,22 11 15,43-11-15,22-11 16,11-11-16,21 1 16,12-12-1,32-10-15,0-11 16,11-11-16,11 0 15,32-11-15,-21-10 16,32-1 0,-10-10-16,21 0 15,0-11-15,0 0 16,55-11 0,-66 0-16,66-10 15,-22 10-15,-33-10 16,55 10-16,-22 0 15,-33 0 1,55 11-16,-23-11 16,1 1-16,0 10 15,33 0-15,-66-11 16,55 11-16,-22 0 16,-11 0-1,0 0-15,0-11 16,-33 11-16,11-11 15,-21-10 1,-1-1-16,-21-21 16,0 0-16,-12-11 15,-10-11 1,0-10-16,-22-1 16,22-10-16,-21-11 15,-1-22-15,-22 0 16,-10 1-16,-1-12 15,-10 1 1,-22-11-16</inkml:trace>
  <inkml:trace contextRef="#ctx0" brushRef="#br0" timeOffset="106665.82">14398 8436 0,'-33'-33'0</inkml:trace>
  <inkml:trace contextRef="#ctx0" brushRef="#br0" timeOffset="129875.99">24497 7173 0,'-55'-10'0,"-304"-109"16,109 43-16,-33 12 16,-11 10-16,-21 11 15,-66 0-15,32 10 16,-97 22 0,-33 11-16,-32 0 15,-33 22-15,11 0 16,-33-12-16,21 12 15,-42-11 1,54-11-16,-12 0 16,12 0-16,-11-11 15,11 0-15,0 0 16,21-10 0,-32 21-16,54-11 15,-21 11-15,32 22 16,-11 10-1,-21 33-15,-1 21 16,23 22-16,-1 21 16,65 11-1,34 22-15,10 11 16,87-11-16,-11 32 16,77-22-16,21 12 15,22 10 1,43 0-16,66-11 15,33 12-15,64-12 16,56 0-16,64 1 16,55-1-1,152 44-15,88-44 16,10-43-16,87 1 16,55-23-1,65-10-15,65-11 16,22-21-16,22 21 15,10-33-15,45-10 16,-1-10 0,33-23-16,-1-10 15,12-22-15,11-43 16,10-11-16,-21-53 16,0-22-1,-11-22-15,-33-22 16,11-31-16,-55-12 15,-97-21 1,-65 0-16,-88-22 16,-108 22-16,-153 22 15,-76-22-15,-87-1 16,-109 12 0,-87 65-16,-120 10 15</inkml:trace>
  <inkml:trace contextRef="#ctx0" brushRef="#br0" timeOffset="133287.04">14735 7939 0,'0'-21'0,"0"10"0,0 0 16</inkml:trace>
  <inkml:trace contextRef="#ctx0" brushRef="#br0" timeOffset="135170.72">12156 15469 0,'0'0'0,"0"0"16,0 0-1,0 21-15,0 22 16,11 22-16,11 21 16,-1 22-16,1 0 15,11-22 1,-1-21-16,-10-32 15,22-12-15,54-42 16,43-66 0,11-75-16,55-107 15,0-22-15,-22-1 16,-33 23-16,-21 31 16,-1 23-1,-32 64-15,-21 32 16,-34 43-16,-10 22 15,-22 33-15</inkml:trace>
  <inkml:trace contextRef="#ctx0" brushRef="#br0" timeOffset="136385.9">21667 15016 0,'0'0'16,"-11"0"-16,1 0 15,10 0 1,0 10-16,0 12 16,0 32-16,10 32 15,12 22-15,11 11 16,-1-33-1,12-10-15,0-33 16,10-11-16,22-32 16,44-75-16,32-55 15,22-64 1,44-87-16,-22 33 16,21-43-16,-42 65 15,20-12-15</inkml:trace>
  <inkml:trace contextRef="#ctx0" brushRef="#br0" timeOffset="138812.94">13070 15782 0,'0'-22'16,"0"22"-16</inkml:trace>
  <inkml:trace contextRef="#ctx0" brushRef="#br0" timeOffset="147325.6">23811 7939 0,'-43'-75'0,"21"53"16,-33-43-16,-64-53 15,-77-66-15,-44-10 16,-32 11 0,22 21 15,-544-162-31,434 206 15,-173-12-15,152 55 16,-43 10 0,43 22-16,-11 21 15,-65 12-15,11 10 16,-44 0 0,1 32-16,-23-10 15,22 10-15,-21 11 16,21-21-16,0 21 15,12-11 1,21 22-16,-22 0 16,22 11-16,-22 10 15</inkml:trace>
  <inkml:trace contextRef="#ctx0" brushRef="#br0" timeOffset="152471.12">23593 4951 0,'-21'0'0,"-1"0"0,0 0 16,0 0-16,-10 0 15,10 11 1,-11 65-16,12 96 16,31 65-16,34 33 15</inkml:trace>
  <inkml:trace contextRef="#ctx0" brushRef="#br0" timeOffset="152705.46">24812 4876 0,'0'11'0,"0"-11"15,0 0-15,0 21 16,11 65-1,0 76-15,0 22 16,0 10-16,11-11 16</inkml:trace>
  <inkml:trace contextRef="#ctx0" brushRef="#br0" timeOffset="152870.75">25465 5512 0,'0'0'16,"0"0"0,0 0-16,0 11 15,22 43-15,22 32 16,21 33-16</inkml:trace>
  <inkml:trace contextRef="#ctx0" brushRef="#br0" timeOffset="153036.71">26575 5404 0,'0'0'16,"0"0"0,0 0-16,0 11 15,11 43-15,11 43 16,11 33-16,10-1 15,1-43 1</inkml:trace>
  <inkml:trace contextRef="#ctx0" brushRef="#br0" timeOffset="153253.76">27685 5199 0,'11'11'16,"-11"-11"-1,0 0-15,0 22 16,0 32-16,11 21 16,0 22-16,11 11 15,10 11 1,1-33-16</inkml:trace>
  <inkml:trace contextRef="#ctx0" brushRef="#br0" timeOffset="153382.1">28262 5383 0,'11'-22'16,"-11"11"-16,0 1 16,0-1-1,0 0-15,0 11 16,0 0-16,22 32 16,0 22-1,10 22-15,12 21 16</inkml:trace>
  <inkml:trace contextRef="#ctx0" brushRef="#br0" timeOffset="153509.71">28502 5793 0,'0'32'0,"0"-32"15,0 43-15,10 97 16</inkml:trace>
  <inkml:trace contextRef="#ctx0" brushRef="#br0" timeOffset="167922.81">1992 6084 0,'-55'-11'0,"44"0"15,-11 1-15,-21-1 16,-1 11-16,12 21 16,-12 66-16,12 107 15,86 43 1,55 22-16,43-54 16,44-11-16,43-21 15,-21-87 1,0-75-16,-55-54 15,-22-54-15,-21-65 16,11-86-16,-55-44 16,-54 44-1,-33 43-15,-33 11 16,-54 54-16,-76 11 16,-141 31-1,-1 98-15,44 54 16,43 11-16,44 0 15,44 0-15,76-12 16</inkml:trace>
  <inkml:trace contextRef="#ctx0" brushRef="#br0" timeOffset="168155.95">2579 7044 0,'22'22'15,"-22"-22"1,0 0-16,22 32 16,43 54-16,33 54 15,22 55-15,-33 20 16,-33 44 0,-32-21-16,-44-1 15,-11-32-15,1-33 16,10-42-16</inkml:trace>
  <inkml:trace contextRef="#ctx0" brushRef="#br0" timeOffset="168492.93">2601 8953 0,'-11'0'0,"0"0"0,0 0 16,-10 22-1,-23 43-15,-21 75 16,10 65-16,12 0 16,21 0-16,33-44 15,22-31 1,10-33-16,1-32 15,-12-22-15,12-22 16,-1-21 0,12-32-16,-1-43 15,33-98-15,0-32 16,-11 22-16,-10 32 16,-1 21-1</inkml:trace>
  <inkml:trace contextRef="#ctx0" brushRef="#br0" timeOffset="168890.69">3134 10410 0,'-54'21'0,"43"-21"16,-33 22-16,-64 96 15,-67 141 1,12 43-16,43 0 16,55-10-16,43-23 15,44-64 1,22-54-16,10-64 16,11-34-16,66-20 15,10-76-15,-10-76 16,21-97-1,1-161-15,-66 32 16,-44-11-16,-43 86 16,-32 76-1,-34 53-15,-21 55 16,-87 32-16,-65 87 16,10 74-16,55 34 15,0 53 1,33 11-16</inkml:trace>
  <inkml:trace contextRef="#ctx0" brushRef="#br0" timeOffset="169281.73">3439 12297 0,'-22'11'16,"11"-11"-16,-11 22 15,-21 53-15,-33 76 16,0 54-16,-11 22 15,21-12 1,1-10-16,0-10 16,-1-23-16,23-42 15,-1-44-15,12-32 16,10-22 0,11-21-16,0-11 15,0 0 1,11-11-16,11-54 15,44-75-15</inkml:trace>
  <inkml:trace contextRef="#ctx0" brushRef="#br0" timeOffset="169555.08">2819 12858 0,'-22'11'0,"11"-11"15,0 0-15,-11 22 16,-21 42-16,-12 66 16,1 32-1,21 21-15,22 11 16,11-21-16,22-22 16,22-22-1,10-43-15,1-21 16,64-11-16,23-54 15,-1-43-15,12-76 16,21-86 0</inkml:trace>
  <inkml:trace contextRef="#ctx0" brushRef="#br0" timeOffset="170503.9">2655 6839 0,'0'0'15,"0"0"-15,0-11 16,0 0-1,0 1-15,11-33 16,44-76-16,32-86 16,11-65-16,21-10 15,-10-33 1,-11 22-16,-11 64 16,0 33-16,-11 54 15</inkml:trace>
  <inkml:trace contextRef="#ctx0" brushRef="#br0" timeOffset="171069.71">2634 11715 0,'-22'11'15,"11"-11"1,0 0-16,0 0 16,0 0-16,0 0 15,11 0-15,0-11 16,33-11-1,98-86-15,97-75 16,77-76-16,-22 0 16</inkml:trace>
  <inkml:trace contextRef="#ctx0" brushRef="#br0" timeOffset="172742.13">2982 14714 0,'-76'-44'16,"65"34"-16,-33-23 16,-65-31-1,-54-23-15,11 12 16,10 21-16,12 21 15,10 33 1,0 44-16,22 20 16,-21 98-16,21 75 15,43 33-15,55 21 16,22 1 0,43-1-16,33-54 15,33 1-15,10-23 16,12-64-1,64 0-15,12-54 16,10-53-16,-32-66 16,-11-54-16,-11-42 15,-22-55 1,11-129-16,-65-11 16,-54-43-16,-55 54 15,-44-11-15,-54 33 16,-32 54-1,-45 31-15,-118 12 16,-88 75-16,43 119 16,23 43-16,43 21 15,87-10 1,54 0-16,44 10 16,0 98-16</inkml:trace>
  <inkml:trace contextRef="#ctx0" brushRef="#br0" timeOffset="214049.01">3091 7540 0,'0'-11'0,"0"1"16,0-12-16,11 11 15,32 11 1,33 33-16,55 31 15,-1 44-15,12 54 16,-12 97-16,-21 43 16,-32 22-1,-34 21-15,-10-22 16,-12 1-16,12-54 16,-11-55-1,11-20-15,-1-55 16,1-43-16,-1-22 15,1-21-15,-11-21 16</inkml:trace>
  <inkml:trace contextRef="#ctx0" brushRef="#br0" timeOffset="214395.98">3787 10604 0,'0'0'16,"-11"0"-16,11 0 15,0 0-15,0 0 16,0 0 0,22 21-16,32 44 15,34 64-15,9 1 16,1-1-16,-11 1 15,-32-55 1,-12-21-16,-21-32 16,-11-11-16,-11-22 15,11-22 1,0-118-16,-11-75 16,-22-55-16,11 33 15,0 22-15,11 53 16,0 33-1</inkml:trace>
  <inkml:trace contextRef="#ctx0" brushRef="#br0" timeOffset="-214601.74">4353 11995 0,'0'97'16,"-11"-75"-16,11 107 16,11 87-1,11 43-15,32-32 16,22-44-16,33-32 15,11-43-15,65-11 16,22-65 0,-33-64-16,-22-65 15,-21-43-15,32-87 16,-32-43 0,-44 33-16,-44-11 15,-54 21-15,-43 33 16,-44 11-16,-33 10 15,-54 22 1,-54 22-16,10 75 16,1 32-16,54 44 15,43 32-15,44 21 16,-11 55 0,33 32-16,54 10 15,33 12-15,32-33 16,22-11-16</inkml:trace>
  <inkml:trace contextRef="#ctx0" brushRef="#br0" timeOffset="-214233.76">5485 13570 0,'-22'11'15,"11"-11"-15,0 11 16,-21 64 0,-12 65-16,1 65 15,10 0-15,22-21 16,0-1-16,0-21 16,11-33-1,0-10-15,0-43 16</inkml:trace>
  <inkml:trace contextRef="#ctx0" brushRef="#br0" timeOffset="-213951.56">4734 14832 0,'-11'11'0,"11"-11"15,0 11 1,0 32-16,22 54 16,10 54-16,23 22 15,-1-33 1,12-21-16,-1-33 16,11-32-16,22-22 15,-11-32-15,-11-65 16,22-75-1,44-173-15,10-43 16</inkml:trace>
  <inkml:trace contextRef="#ctx0" brushRef="#br1" timeOffset="-210855.19">2688 5652 0,'0'0'0,"0"0"16,0 0-16,0 0 15,0 0 1,11 22-16,11 21 15,21 22-15,22 32 16,23 22 0,20 10-16,12 33 15,-11-11-15,0 0 16,-11 0-16,-22-11 16,-22-21-1,-21-33-15,-11-21 16,-11-33-16</inkml:trace>
  <inkml:trace contextRef="#ctx0" brushRef="#br1" timeOffset="-209939">2057 6343 0,'-33'43'0,"22"-43"16,-10 22-16,-23 21 16,0 21-1,12 1-15,21-22 16,11-32-16,22-11 16,43-22-16,66-53 15,32-44 1,0-10-16,-32 21 15,-33 43-15,-33 22 16,-22 22-16,-21 31 16,-11 44-1,-44 87-15,-32 42 16,0-32-16,0-22 16,21-53-16,22-33 15,11-32 1,11-11-16,44-33 15,76-85-15,54-66 16,-11 12 0,-32 32-16,-44 42 15,-22 34-15,-32 31 16,-23 23 0,-20 20-16,-78 109 15,-75 75-15,11-10 16,21-55-16,33-43 15,33-32 1,22-32-16,21-22 16,11-11-16,22-97 15,65-97-15,22-21 16,-22 42 0,-11 44-16,-32 65 15,-22 42-15,-22 33 16,-22 54-16,-119 205 15,-22 32 1,11 11-16,65-43 16,54-43-16,44-43 15,44-44 1,21-53-16,66-12 16,75-53-16,34-76 15,-23-32-15,12-32 16,-22 10-1,-55 33-15,-32 32 16,-33 32-16</inkml:trace>
  <inkml:trace contextRef="#ctx0" brushRef="#br1" timeOffset="-209122.84">4843 12761 0,'-44'0'15,"33"0"-15,0 0 16,-10-11 0,10 1-16,0-44 15,44-76-15,65-96 16,32-1-16,1 44 16,-12 32-1,-32 54-15,-21 43 16,-23 54-16,1 75 15,-12 216 1,-75 119-16,-44-43 16,0-32-16,22-98 15,10-65-15,12-64 16,10-65 0,11-32-16,11-11 15,-21-64-15,-1-185 16,33-160-1,0 31-15,0 0 16,0 87-16,-22 65 16,0 85-16,1 66 15,-12 53 1,-43 55-16,-55 107 16,-43 140-16,76-53 15,22-11-15,33-55 16,21-53-1,22-43-15,11-43 16,10-12-16,34-31 16,75-65-1,34-65-15,10-44 16,-11 1-16,-54 65 16,-33 53-1,-22 44-15,-43 43 16,-11 118-16,-76 216 15,-22-53-15,0-34 16,22-74 0,22-55-16,21-64 15,22-33-15,11-32 16,11-10-16,54-44 16,109-54-1</inkml:trace>
  <inkml:trace contextRef="#ctx0" brushRef="#br1" timeOffset="-208056.35">6257 15749 0,'-21'0'15,"10"0"1,0 0-16,-22 0 16,-21 0-16,-33 0 15,-33 0 1,-10 22-16,10 10 16,11 22-16,11 22 15,0 10-15,11 22 16,33-11-1,21 0-15,22-11 16,22 0-16,22-10 16,21-11-1,33-1-15,44-10 16,32-11-16,11-21 16,0-22-16,33-22 15,-33-21 1,-32-21-16,-12-23 15,-54-10-15,22-86 16,-43-44-16,-44-10 16,-33 10-1,-22 55-15,-21 32 16,-22 53-16,-55 1 16,-10 43-1,-22 64-15,11 66 16,-1 42-16,12 33 15,0 43-15,43 11 16,44-33 0,21-32-16,33-21 15,11-33-15,0-43 16,11-22-16,0-21 16,22-22-1,10-32-15,44-65 16,66-119-16,-1-10 15,0-33 1,-43 65-16,-22 54 16,-22 54-16,-32 43 15,-11 22-15,-11 21 16,-11 44 0,-22 139-16,-43 109 15,-1-22-15,12-44 16,10-53-1,23-32-15,21-66 16,11-31-16,10-23 16,56-20-16,42-55 15,-21-21 1,-11-11-16,-21-1 16,-23 23-16,-21 21 15,-22 32-15,-11 12 16,-11 20-1,-32 55-15,-33 32 16,11 11-16,21-22 16,22-32-1,12-21-15,10-22 16,11-11-16,32-22 16,34-43-16,32-43 15,0-32 1,-33 43-16,-21 22 15,-23 31-15,-21 23 16,-11 21-16,-65 97 16</inkml:trace>
  <inkml:trace contextRef="#ctx0" brushRef="#br1" timeOffset="-183114.28">4614 6181 0,'11'-11'0,"-11"0"0,0 1 16,44-23-16,75-53 16,99-54-1,43-22-15,0 0 16,1-21-16,-1-11 16</inkml:trace>
  <inkml:trace contextRef="#ctx0" brushRef="#br1" timeOffset="-182897.89">5376 5685 0,'-11'43'16,"11"-43"-1,0 43-15,11 54 16,22 76-16,21 43 15,11-22-15,22 21 16,22 1 0,0 0-16,0 0 15,0 10-15,-33 1 16</inkml:trace>
  <inkml:trace contextRef="#ctx0" brushRef="#br1" timeOffset="-182414.31">5463 8565 0,'-65'11'0,"54"-11"16,-33 0-16,-10 0 15,0-11-15,10 0 16,22 0-16,22 1 16,22-23-1,98-64-15,97-54 16,12-11-16,10 1 15,22-23-15,-54 12 16,-22 10 0,-43 21-16,-44 34 15,-44 31-15,-21 11 16,-22 22-16,-11 22 16,-11 10-1,0 0-15,-11 11 16,0 22-16,-10 32 15,10 10-15,11 12 16,0-11 0,11-12-16,0-9 15,0-23-15,0-10 16,-11-11 0,11-11-16,0-10 15,0-66-15,33-53 16,10 0-16,1 43 15,0 43 1,43 0-16,21 32 16,23 55-16,21 53 15,-21 11-15</inkml:trace>
  <inkml:trace contextRef="#ctx0" brushRef="#br1" timeOffset="-182046.59">7966 6246 0,'22'21'0,"-22"-21"15,11 0-15,43 22 16,44 32-16,22 11 15,10-1 1,1 1-16,-11-22 16,-33-21-16,-33-12 15,-21-20-15,-11-12 16,-12-32 0,-10-43-16,-43-43 15,-44-44-15,-11-20 16,11 9-1,11 34-15,21 20 16,23 44-16</inkml:trace>
  <inkml:trace contextRef="#ctx0" brushRef="#br1" timeOffset="-181581.92">9588 5588 0,'0'-22'15,"0"11"1,-11 1-16,11-1 16,-11 0-16,0-11 15,-11 1-15,-10 10 16,-23 11-1,1 11-15,-1 10 16,12 33-16,-1 33 16,33 10-16,22 11 15,11-22 1,11-21-16,-1-22 16,1-22-16,10-10 15,1-11-15,-11-11 16,-1-21-1,-10-11-15,0-11 16,0 0-16,-12 22 16,1 10-16,0 0 15,22 12 1,32 10-16,0 21 16,1 1-16,-1-1 15</inkml:trace>
  <inkml:trace contextRef="#ctx0" brushRef="#br1" timeOffset="-181232.77">9707 5199 0,'0'0'16,"0"0"-16,0 0 15,22 0-15,32 11 16,44 11-1,33 21-15,10 22 16,1-1-16,-11 1 16,-44-11-16,-33-11 15,-10 0 1,-23-10-16,-10-1 16,-11-10-16,0-22 15,-11 0-15,0-11 16,-10-22-1,-23-64-15,22-54 16,22-10-16,11 20 16,11 44-16,11 22 15,-1 21 1,23 11-16,21 10 16</inkml:trace>
  <inkml:trace contextRef="#ctx0" brushRef="#br1" timeOffset="-181116.74">11242 4962 0,'11'11'15,"-11"-11"-15,0 0 16,21 11-16,34 21 16,21 33-16</inkml:trace>
  <inkml:trace contextRef="#ctx0" brushRef="#br1" timeOffset="-180955.2">11383 4358 0,'0'0'16,"0"0"-16,0-11 15,33 11-15,54 0 16</inkml:trace>
  <inkml:trace contextRef="#ctx0" brushRef="#br1" timeOffset="-179767.05">12286 4552 0,'0'0'0,"-10"0"16,-1 0-16,-22 0 15,-32 22-15,-1 32 16,1 10-16,0 23 16,32 10-1,11-11-15,22-10 16,22-22-16,0-22 16,11-11-16,10-21 15,1-21 1,-1-22-16,1-33 15,-12-21-15,-10 0 16,-11 22-16,-11 21 16,0 21-1,0 12-15,0 10 16,11 11-16,11 11 16,10 10 15,12 22-16,-1-10-15,-10-1 16,0 0-16,-1-10 16,-10 0-1,0-12-15,0 1 16,-1-11-16,-10 0 16,0 0-16,0 0 15,-11 0 1,0 0-16,0 0 15,0-11-15,0 1 16,0-12 0,11-32-16,0-11 15,0-10-15,10-1 16,1 12-16,0 10 16,0 21-1,10 1-15,12 0 16,10 10-16,23 11 15,10 11 1,11 11-16,-1 0 16,-9 0-16,-23-11 15,0 0-15,-10-11 16,-12-22 0,1-10-16,-12-32 15,1-22-15,-22-22 16,-11-21-1,-22 10-15,-11 12 16,1 21-16,-1 21 16,11 22-16,1 22 15,10 10 1,0 11-16,0 11 16,0 11-16,11 32 15,11 55-15,11 31 16,10 0-1,12 22-15,-1 11 16,12 0-16,-1-11 16,1-22-1,-12-21-15,-10-32 16,-1-22-16,-10-33 16,0-10-16,0-11 15,0-21 1,-1-12-16,12-21 15,10-43-15,-10-11 16,0-10 0,-22 21-16,-11 21 15,0 22-15,-11 22 16,0 10-16,0 11 16,0 11-1,0 0-15,-11 11 16,1 22-16,10-1 15,11 11-15,11-21 16,21-1 0,34 1-16,21-11 15,-22-22-15,-11-11 16,-21 1-16</inkml:trace>
  <inkml:trace contextRef="#ctx0" brushRef="#br1" timeOffset="-179617.73">13473 3797 0,'21'-22'0,"-21"12"15,11-12-15,65-21 16,99-54 0,108-33-16,-22 23 15</inkml:trace>
  <inkml:trace contextRef="#ctx0" brushRef="#br1" timeOffset="-178065.36">5844 8953 0,'-44'0'15,"34"-11"-15,-1 1 16,0-1 0,-11 0-16,0 0 15,11 1-15,11-1 16,33-22 0,87-42-16,108-44 15,44-10-15,55-11 16,-1-1-1,55-31-15,0 10 16,0 0-16,32-21 16,-32 10-16,33-10 15,21-11 1,1-11-16,-23 10 16,33-9-16,33-12 15,0 22-15,22-11 16,-34 10-1,12 1-15,0-11 16,0 22-16,-11 0 16,-98 21-1,11-11-15,-76 44 16,-12 10-16,-97 22 16,-43 22-16,-55 21 15,-33 10 1,-32 12-16,-12 11 15,-10-1-15,-11 11 16,0 0 0,0-10-16,-11-1 15,-21-10-15,-34-11 16,-32-11-16,-21-11 16,-12-10-1,-21-12-15,-1 1 16,1 0-16,11-1 15,-23-10-15,1-11 16,22 11 0,-1 0-16,-10 11 15,-1 0-15,12 21 16,-1 0 0,-32 11-16,0 22 15,-33 10-15,-32 33 16,-33 21-1,-33 33-15,-43 21 16,11 12-16,-77 20 16,1 22-16,21-10 15,-54 21 1,-1-22-16,1 12 16,22-1-16,-33 0 15,0 0-15,-22 11 16,65-10-1,-32 10-15,22-22 16,-1 0-16,66 1 16,-33-1-16,77-21 15,10-11 1,66-21-16,10-1 16,55-10-16,33 0 15,10-11 1,33-11-16,22 0 15,32-11-15,1 11 16,21 22-16,22 11 16,33 10-1,32 22-15,22 11 16,22 10-16,21 33 16,1 0-16,21 32 15,1 32 1,-23 1-16,-10 53 15,-22-21-15,-11 22 16,0-12 0,0-10-16,-22-32 15,1-22-15,-1-33 16,0-31 0,11-44-16,12-11 15,53-11-15,66-42 16,32-55-16,66-64 15,32-76 1,33-43-16,66-65 16</inkml:trace>
  <inkml:trace contextRef="#ctx0" brushRef="#br1" timeOffset="-177419.97">15334 3711 0,'-22'0'16,"11"-11"-16,0 11 15,-11-11 1,-21 11-16,-23 0 15,-21-11-15,-11 11 16,1 0-16,20 0 16,-10 0-1,11 11-15,-11 11 16,0 10-16,11 0 16,11 12-1,10 10-15,12 10 16,21 1-16,33 11 15,32-12 1,23-10-16,64 11 16,55-11-16,0-22 15,-11-21-15,-32 0 16,-33 0 0,-44-1-16,-22 1 15,-21 0-15,-22-11 16,-22 11-16,-76 43 15,-119 54 1,-23-1-16,12 1 16,65-11-16</inkml:trace>
</inkml:ink>
</file>

<file path=ppt/ink/ink5.xml><?xml version="1.0" encoding="utf-8"?>
<inkml:ink xmlns:inkml="http://www.w3.org/2003/InkML">
  <inkml:definitions>
    <inkml:context xml:id="ctx0">
      <inkml:inkSource xml:id="inkSrc0">
        <inkml:traceFormat>
          <inkml:channel name="X" type="integer" max="3112" units="cm"/>
          <inkml:channel name="Y" type="integer" max="1766" units="cm"/>
          <inkml:channel name="T" type="integer" max="2.14748E9" units="dev"/>
        </inkml:traceFormat>
        <inkml:channelProperties>
          <inkml:channelProperty channel="X" name="resolution" value="100.71198" units="1/cm"/>
          <inkml:channelProperty channel="Y" name="resolution" value="101.26147" units="1/cm"/>
          <inkml:channelProperty channel="T" name="resolution" value="1" units="1/dev"/>
        </inkml:channelProperties>
      </inkml:inkSource>
      <inkml:timestamp xml:id="ts0" timeString="2021-04-08T16:43:11.525"/>
    </inkml:context>
    <inkml:brush xml:id="br0">
      <inkml:brushProperty name="width" value="0.05292" units="cm"/>
      <inkml:brushProperty name="height" value="0.05292" units="cm"/>
      <inkml:brushProperty name="color" value="#FF0000"/>
    </inkml:brush>
  </inkml:definitions>
  <inkml:trace contextRef="#ctx0" brushRef="#br0">10502 6602 0,'0'0'0,"0"-11"0,0 0 16,0 0-16,0 1 15,32-12-15,55-43 16,88-21-16,53-11 16,44-11-1,-11 11-15</inkml:trace>
  <inkml:trace contextRef="#ctx0" brushRef="#br0" timeOffset="598.51">16357 6764 0,'0'0'16,"0"-11"-16,0 0 15,0 0 1,54-10-16,98-44 16,142-43-16,54-21 15</inkml:trace>
  <inkml:trace contextRef="#ctx0" brushRef="#br0" timeOffset="2847.59">14572 6656 0,'0'0'0,"0"0"15,0 0-15,0 0 16,0 0-16,0 0 16,11 0-1,10 10-15,45 1 16,64 11-16,12-11 15,10-1-15,55 1 16,0 0 0,-22 0-16,11 0 15,-1 10-15,-31-10 16,21 21-16,0-10 16,0-1-1,22 1-15,-1 0 16,12-1-16,43-10 15,-21-11 1,53 0-16,-31-11 16,31 0-16,-21 1 15,1-1-15,-34-11 16,-21 11-16,21 1 16,-43-1-1,-22 11-15,0-11 16,-22 0-16,-21 0 15,-44 1-15,0-1 16,-22 11 0,-10-11-16,-12 0 15,-10 1-15,-11-1 16,-11 11-16,0-11 16</inkml:trace>
  <inkml:trace contextRef="#ctx0" brushRef="#br0" timeOffset="3522.39">12656 6958 0,'-21'-22'16,"10"11"-16,0 1 16,0-1-16,11 0 15,0-11-15,11 1 16,11-1-16,43-10 16,44 10-1,65 1-15,11 21 16,11 0-16,65 0 15,-22 0-15,88 0 16,-55 0 0,65 0-16,-54 0 15,87 0-15,-65 0 16,43 0-16,22-11 16,-43 11-1,54-11-15,-33 11 16,22-11-16,-33 11 15,-10 0 1,21-10-16,-54 10 16,32-11-16,-86 11 15,43 0-15,-66-11 16,-21 11 0,0 0-16,-54-11 15,-23 11-15,-43-11 16,-10 11-16,-12 0 15,11-10 1</inkml:trace>
  <inkml:trace contextRef="#ctx0" brushRef="#br0" timeOffset="15316.25">22375 7950 0,'-11'0'0</inkml:trace>
  <inkml:trace contextRef="#ctx0" brushRef="#br0" timeOffset="20197.91">1175 8468 0,'-11'11'0,"1"-11"16,-1 10-16,0 44 16,0 87-16,22 96 15,0 33 1,21-1-16,34-10 16,-23-65-16,12-43 15,-1-54-15,-32-43 16,0-32-1,10-22-15,1-22 16,21-53-16,22-109 16,1-42-1,-23-1-15,-10 22 16,-12 54-16,1 44 16,-1 42-16,-10 32 15,33 12 1,10 42-16,0 44 15,55 86-15,0 43 16,-1 1-16,-32-44 16,-10-44-1,-12-42-15,11-22 16,11-43 0,0-54-16,-11-32 15,22-97-15,-32-55 16,-45 12-16,-42-44 15,-23 54 1,-32 12-16,-11 31 16,0 22-16,21 32 15,23 44-15</inkml:trace>
  <inkml:trace contextRef="#ctx0" brushRef="#br0" timeOffset="21233.53">3744 8835 0,'10'32'16,"-10"-32"-16,0 0 16,0 22-16,11-1 15,0 1-15,0-12 16,22-10-1,10-32-15,23-43 16,10-66 0,-22 23-16,-32 31 15,-22 34-15,-11 31 16,-11 22-16,-10 32 16,-34 87-16,12 43 15,21 32 1,22-11-16,22-21 15,33-32-15,21-44 16,22-21-16,33-22 16,11-43-1,-1-54-15,-10-43 16,-11-33-16,-1-21 16,-42 0-16,-34 11 15,-32 43 1,-21 21-16,-12 22 15,0 22-15,-10 11 16,10 21 0,1 10-16,-1 12 15,11-1-15,11 12 16,11-1-16,11-21 16,22 0-1,10 0-15,1-11 16,-1 0-1,-10 0-15,-11 0 16,0 10-16,-1 1 16,1 11-16,0-1 15,10 1-15,12-1 16,10 1 0,12-11-16,10-33 15,0-32 1,-11-21-16,12-76 15,-12-65-15,-33 0 16,-32 1-16,-32 20 16,-12 23-16,-10 32 15,10 64 1,12 33-16,10 21 16,11 11-16,-11 33 15,1 64-15,31 55 16,12 31-1,22 22-15,10-10 16,-10-44-16,-1-21 16,-10-33-1,-1-32-15,-10-22 16,-11-21-16,11 0 16,0-11-16,-11-11 15,-1-21 1,1-22-16,0-22 15,-11 1-15,0 21 16,0 11 0,0 21-16,0 11 15,22 11-15,43 33 16,33 21-16,33 21 16,-1 1-1,44-12-15</inkml:trace>
  <inkml:trace contextRef="#ctx0" brushRef="#br0" timeOffset="22578.77">7607 7670 0,'0'10'0,"0"-10"16,0 0-16,0 11 15,11 43 1,11 32-16,10 22 16,1-21-16,0-1 15,-1-32-15,1-22 16,10-21-1,12-22-15,10-32 16,0-32-16,1-23 16,-12 1-1,-10 11-15,-23 21 16,-10 22-16,0 22 16,-11 10-16,0 0 15,0 11 1,11 0-16,0 11 15,0 10-15,0-10 16,0 0 0,10 0-16,1 0 15,11-11-15,10-22 16,12-10-16,21-12 16,11 1-1,0 11-15,0 21 16,0 22-16,0 11 15,22 21-15,0 11 16,-22-11 0,0-11-16,-22-10 15,1-1-15,-12-21 16,-11-11 0,-10-21-16,0-43 15,-1-66-15,-10-53 16,-22-32-16,-22-1 15,-10 11 1,-1 22-16,0 43 16,12 33-16,-1 53 15,11 22-15,0 32 16,11 11 0,0 11-16,11 86 15,22 75-15,10 44 16,1 11-1,-1-12-15,12-10 16,-1-32-16,1-22 16,-1-32-16,-21-44 15,-1-32 1,-10-21-16,11-11 16,-1-11-16,1-22 15,10-32 1,12-32-16,-1-33 15,-21 11-15,-11 22 16,-11 21-16,-11 22 16,0 11-1,0 21-15,0 11 16,0 22-16,0 64 16,10 43-16,1-21 15,22-11 1,0-21-16,-1-22 15,1-22-15,21-10 16,1-33 0,10-32-16,11-33 15,22-64-15,0-43 16,-22-22-16,-32 0 16,-33 21-1,-11 22-15,-11 22 16,-11 54-16,0 32 15,1 22-15,10 21 16,-11 11 0,-11 21-16,-10 66 15,-12 75-15,12 32 16,21 11 0,22 0-16,22-11 15,10-32-15,23-33 16,-1-53-16,1-23 15,21-9 1,11-34-16,22-31 16,21-55-16,-21-21 15,0-43 1</inkml:trace>
  <inkml:trace contextRef="#ctx0" brushRef="#br0" timeOffset="22731.42">10338 7066 0,'0'-11'0,"-10"0"16,-1 0-16,0 0 15</inkml:trace>
  <inkml:trace contextRef="#ctx0" brushRef="#br0" timeOffset="22900.36">9457 6483 0,'0'-22'0,"0"12"16,0-12-16,22-32 15,65-43 1,87-43-16</inkml:trace>
  <inkml:trace contextRef="#ctx0" brushRef="#br0" timeOffset="23511.16">3461 11510 0,'-33'-33'16,"22"23"-16,-11-12 15,-32-10 1,-55-11-16,-54 10 16,-33 44-16,-43 65 15,10 53 1,44 22-16,22 11 16,43 0-16,66-33 15,54-43-15,32-32 16,77 11-1,98-11-15,11-32 16,-33-12-16,-44-10 16,-54 0-1,-43 0-15,-33 0 16,-11 0-16,-22 11 16,-54 32-16,-66 22 15,1-22-15,21-21 16,44-22-1</inkml:trace>
  <inkml:trace contextRef="#ctx0" brushRef="#br0" timeOffset="23694.43">3243 11262 0,'11'11'0,"-11"-11"15,0 10 1,33 44-16,54 65 15,11 43-15,21 43 16,-32-11-16,-11-22 16,-21-31-1,-12-23-15,-10-42 16</inkml:trace>
  <inkml:trace contextRef="#ctx0" brushRef="#br0" timeOffset="23843.82">3733 11823 0,'0'-11'16,"0"0"-16,0 0 15,0 1-15,32-34 16,55-42-16,44-33 16</inkml:trace>
  <inkml:trace contextRef="#ctx0" brushRef="#br0" timeOffset="24860.19">4320 11780 0,'0'0'0,"0"0"15,0 0-15,0-11 16,11 0-16,65 0 15,77-21 1,21 10-16,-22 11 16,-10 11-16,-33 11 15,-44 11-15,-32-1 16,-23 1 0,-10 10-16,-21 1 15,-1-23-15,-22 1 16,-10-11-1,10-21-15,12-12 16,-12-31-16,12-23 16,21 1-16,11 10 15,11 23 1,-1 20-16,12 12 16,22 21-16,10 32 15,11 33-15,23 21 16,-1 11-1,-11-11-15,-11-21 16,11-22-16,0-21 16,11-33-16,1-32 15,-23-22 1,-11-10-16,-21-12 16,-22 12-16,-33 10 15,-11 11 1,-10 22-16,-12-1 15,1 1-15,10 11 16,23 10-16,10 0 16,11 0-1,11 0-15,43-21 16,22 10-16,11 1 16,-21 10-16,-1 11 15,-11 0 1,-10 11-16,-11 0 15,-1-1-15,1-10 16,10 0 0,12-10-16,10-12 15,11-10-15,-10-11 16,-12-1-16,0 1 16,1 11-1,-12 10-15,12 1 16,10 10-16,0 0 15,1 0-15,-12 1 16,-10-1 0,-12 0-16,-10-11 15,0 1-15,-11 10 16,-11 0 0,0 1-16,0-1 15,0 11-15,0 11 16,-11 75-16,11 65 15,11 65 1,21-1-16,12 1 16,10 0-16,22-22 15,1-43-15,10-22 16,-11-31 0,0-12-16,-11-32 15,22-11-15</inkml:trace>
  <inkml:trace contextRef="#ctx0" brushRef="#br0" timeOffset="26216.6">8314 10129 0,'0'0'0,"0"0"16,0 0-16,0 0 16,0 22-1,0 42-15,22 23 16,-11-12-16,11-10 16,-1-11-16,1-33 15,0-10 1,0-11-16,0-21 15,10-44-15,12-32 16,-12-22 0,-21 22-16,0 11 15,-11 21-15,0 22 16,0 21-16,0 12 16,0 10-1,11 10-15,11 12 16,0 21-16,10 0 15,-10 0-15,0-10 16,-1-12 0,1-10-16,0-11 15,0 0-15,0-21 16,10-1-16,-10-10 16,0-1-1,10-10-15,-10 11 16,11-1-16,10 23 15,12 10 1,10 10-16,0 23 16,1-1-16,-1 11 15,-11 0-15,1 1 16,-1-12 0,-10-11-16,-1-10 15,1-11-15,-12-21 16,1-44-16,11-75 15,-12-54 1,-32-33-16,-22-10 16,-10-1-16,-12-10 15,1 33-15,10 31 16,0 44 0,12 43-16,-1 21 15,11 44-15,0 21 16,0 11-1,0 43-15,11 98 16,11 85-16,11 33 16,22 11-16,10-11 15,33-33 1,11-21-16,-11-43 16,0-54-16,-22-44 15,33-10-15,22-32 16,-11-44-1,-22-42-15,0-33 16,11-44-16,-22 1 16,-11-22-1,-21 22-15,-22 32 16,-1 33-16,-10 21 16,0 21-16,-11 23 15,11 10 1,11 32-16,21 43 15,12 44-15,-12-22 16,1-11 0,-11-10-16,-1-33 15,1-21-15,21-11 16,33-33-16,0-43 16,22-75-16,22-97 15,-33-55 1,-44 44-16,-21-43 15,-22 54-15,-11 21 16,-11 43-16,0 33 16,0 54-1,-11 32-15,11 22 16,1 21-16,-1 11 16,0 54-1,-11 64-15,22 44 16,0 43-16,22-11 15,0-21-15,32 0 16,22-33 0,11-22-16,0-42 15,33-11-15,0-44 16,10-53 0,-21-44-16</inkml:trace>
  <inkml:trace contextRef="#ctx0" brushRef="#br0" timeOffset="26369.79">10883 8425 0,'-11'0'0,"0"-11"15,0 11-15,0-11 16</inkml:trace>
  <inkml:trace contextRef="#ctx0" brushRef="#br0" timeOffset="26504.11">10502 8457 0,'98'-75'15</inkml:trace>
  <inkml:trace contextRef="#ctx0" brushRef="#br0" timeOffset="43975.16">12199 15609 0,'-10'0'0,"-12"-11"0,11 0 15,0 1-15,-11-1 16,-10 0-16,-1 0 15,0 0 1,12 1-16,-1 10 16,11-11-1,0 11-15,0 0 16,0 0-16,11 0 16,0 0-16,22 11 15,32 10-15,23 1 16,10-1-1,0 1-15,22-11 16,21-11-16,12-11 16,-1-11-16,1-10 15,32 0 1,-33-12-16,-10 1 16,-12 0-16,-10 0 15,-11 11 1,-11-1-16,-21 12 15,-12-1-15,-21 11 16,-12 1-16,-10-1 16,-11 0-1,0 11-15,0 0 16,0 0-16,-11 0 16,1 0-1</inkml:trace>
  <inkml:trace contextRef="#ctx0" brushRef="#br0" timeOffset="44470.35">11938 15728 0,'-11'0'15,"0"-11"1,1 0-16,-1 0 16,11 0-16,-11 1 15,11 10 1,0-11-16,0 11 16,32-11-16,34 11 15,32-11-15,11 0 16,-1 1-1,23-1-15,10 0 16,-10 0-16,-11 1 16,-11-1-16,21 0 15,1 0 1,-12 0-16,-10 1 16,-11-1-16,22 0 15,-11 0 1,-11 0-16,-22 1 15,-22-1-15,-10 0 16,-12 0-16,-10 1 16,-11 10-1,0-11-15,-11 11 16,0-11-16,0 11 16,0-11-16</inkml:trace>
  <inkml:trace contextRef="#ctx0" brushRef="#br0" timeOffset="44891.48">11906 15814 0,'-11'-22'15,"0"12"1,0-1-16,0 0 16,0 0-16,0 0 15,0 1-15,11-1 16,0 11 0,11 0-16,33 0 15,54-11-15,32 0 16,1 0-1,10-10-15,34-1 16,-23 1-16,-22-1 16,1-10-16,11 10 15,-12 1 1,-10-1-16,-22 0 16,0 1-16,-11-1 15,0 1-15,0 10 16,-22 0-1</inkml:trace>
  <inkml:trace contextRef="#ctx0" brushRef="#br0" timeOffset="50069.57">12504 15965 0,'0'-11'0,"0"0"16,0 1-16,0-1 16,0 0-16,22 0 15,32 0 1,22-10-16,12-1 16,-1 1-16,21-1 15,23 1 1,-11-1-16,-11 11 15,-22 0-15,0-10 16,-22 10-16,0 0 16,-10 0-16,-12 1 15,-10-1 1,-11 0-16,-12 0 16,-10 0-16,0 1 15,-10-1-15,-1 0 16,-11 11-1,-22 0-15,-21 0 16,-11 0-16,-33 0 16,-21 0-16,10 0 15,11 11 1,11 0-16,0-1 16,0 1-16,0 0 15,22-11-15,0 11 16,21-11-1,23 11-15,-1-11 16,11 0-16,12 0 16,-1 0-1,0 0-15,11 0 16,0 0-16,0 0 16,11 10-16,10 1 15,23 0 1,43 0-16,0-11 15,11-11-15,-11-11 16,0 1-16,-11-1 16,11 1-1,-10-1-15,-12 11 16,0 1-16,-10-1 16,-12 0-16,-21 0 15,0 11 1,-12 0-16,1 0 15,-11 0-15,0 0 16,0 0-16,0 0 16,0 0-1,-11 0-15,-21 0 16</inkml:trace>
  <inkml:trace contextRef="#ctx0" brushRef="#br0" timeOffset="55388.27">14561 15415 0,'0'11'0,"0"-11"0,0 0 16,0 0-16,0 0 15</inkml:trace>
  <inkml:trace contextRef="#ctx0" brushRef="#br0" timeOffset="67520.22">22331 16364 0,'0'0'0,"0"0"0,-11 0 15,0 0-15,0 0 16,1-11 0,-1 11-16,0-11 15,0 1-15,11 10 16,0-11-1,0 0-15,0 0 16,0 1-16,0-1 16,11 0-16,0 0 15,0 0 1,10 1-16,1-12 16,0 0-16,0 1 15,-1-12-15,1 1 16,11 0-1,-1-11-15,1-11 16,0 11-16,-1-1 16,1 1-16,0 0 15,-1 0 1,12 0-16,-1 0 16,12-11-16,-1 0 15,-10 11-15,-1-1 16,-10 12-16,0 0 15,-12-1 1,1 12-16,-11-1 16,0 1-16,0 10 15,-11 0 1,0 0-16,0 1 16,0-1-16,11 0 15,-11 0-15,11 0 16,-1 1-1,12-1-15</inkml:trace>
  <inkml:trace contextRef="#ctx0" brushRef="#br0" timeOffset="68335.19">22418 15717 0,'0'0'0,"0"0"16,0 0-16,0-11 15,0 0-15,0 0 16,0 1-1,0-1-15,22 0 16,11-11-16,10-10 16,1 0-16,21-11 15,11-11 1,0 11-16,0-1 16,-10 1-16,-12 11 15,1 10-15,-23 1 16,-10 10-1,0 0-15,0 11 16,-12 0-16,1 0 16,0 0-16,0 11 15,0 11 1,0 10-16,11 11 16,-12 22-16,1-1 15,0 1-15,0 0 16,-11 0-1,0-1-15,0 1 16,0 0-16,0-11 16,0 0-16,0-11 15,0 0 1,0-11-16,0-10 16</inkml:trace>
  <inkml:trace contextRef="#ctx0" brushRef="#br0" timeOffset="71415.95">27239 16278 0,'0'0'0,"0"-22"0,0 11 16,-11-10-16,11-12 16,0-21-16,0-21 15,0-1 1,0 1-16,-11-1 16,1 12-16,-1-1 15,-11-11 1,0 1-16,-11-1 15,1 12-15,-1-1 16,-10 11-16,-1 0 16,-21 0-1,0 11-15,10 0 16,1 0-16,-1 0 16,1-1-1,10 1-15,-10 0 16,-1 0-16,-21 0 15,0 0-15,0 0 16,11 10 0,-1 1-16,1 10 15,0 1-15,-11 10 16,-1 0-16,12 11 16,0 0-1,10 0-15,12 0 16,10 0-16,11 0 15,1 0 1,10 0-16,0 0 16</inkml:trace>
  <inkml:trace contextRef="#ctx0" brushRef="#br0" timeOffset="71882.5">26086 14012 0,'-11'0'16,"0"0"-1,0 0-15,0 0 16,-22 11-16,-32 11 16,-33 21-16,11 0 15,11 0 1,11 0-16,-1 11 16,12 0-16,10 0 15,12-11 1,10 0-16,0-10 15,11-12-15,11 1 16,0 0-16,11-1 16,11-10-1,22 11-15,21 10 16,33 0-16,11 1 16,-22-12-1,0-10-15,-22 0 16,0 0-16</inkml:trace>
  <inkml:trace contextRef="#ctx0" brushRef="#br0" timeOffset="86653.07">22135 16785 0,'0'-11'0,"0"-11"16,0 12-16,0-1 15,0-11-15,0-10 16,0-11-1,0-11-15,11 11 16,0-1-16,0 1 16,0 0-1,11 0-15,10-11 16,12-11-16,10-10 16,11-11-16,1-1 15,-12 12 1,11-12-16,12 1 15,21-11-15,-1 0 16,-9 11-16,-23 10 16,0 11-1,-21 12-15,-1 9 16,-21 12-16,0 10 16,-11 1-16,-11 10 15,0 0 1,0 0-16,0 11 15,0 0-15,0 0 16</inkml:trace>
  <inkml:trace contextRef="#ctx0" brushRef="#br0" timeOffset="91482.22">24203 15264 0,'-11'-22'0,"11"11"0,0 1 15,0-1 1,0 0-16,11 0 15,43-10-15,88-1 16,54 0 0,-11 33-16,32 0 15,-53 0-15,-34 0 16,-32-11-16,-22-11 16</inkml:trace>
  <inkml:trace contextRef="#ctx0" brushRef="#br0" timeOffset="104068.6">14169 14563 0,'-11'-11'0,"0"0"15,1 0-15,-1 0 16,0-10-16,-11-12 16,0-10-1,0 0-15,-10-11 16,-1 11-16,1 11 15,-1-1 1,-22-10-16,-10 0 16,0 0-16,-11 11 15,-1-1-15,-10 12 16,-21-1 0,-1 11-16,0 11 15,11 0-15,0 11 16,-11 11-1,-21-1-15,10 12 16,11 10-16,0 11 16,-10 0-1,10 0-15,11 10 16,11-10-16,11 0 16,10 0-16,12 0 15,-1 0-15,1 11 16,11-1-1,-1 12-15,11-1 16,1 1-16,10-1 16,11-10-1,0 0-15,11 10 16,22 12-16,11-1 16,-1-11-16,12 12 15,-1-23 1,12 1-16,-1 0 15,1 0-15,32 10 16,11 1 0,10-12-16,1-10 15,-11-11-15,22 1 16,10-12-16,-10-10 16,0-12-1,-11-10-15,21-10 16,1-23-16,-11 1 15,-12-11 1,12-11-16,0-11 16,-1-10-16,-10-1 15,-22 1-15,0-1 16,-10 0 0,-1-21-16,-11 0 15,0-11-15,-10 1 16,-23-1-16,-10-11 15,-11 0 1,-22 12-16,-21 9 16,-12 1-16,-10-11 15,-12 1 1,1 10-16,0 21 16,-22 1-16,-33-1 15,-11 0-15,12 23 16,-1 9-1,-11 12-15,-10 0 16,-1 21-16,23 11 16,-23 0-1,1 21-15,10 12 16,1 10-16,21 0 16,-22 22-16,11 0 15,12-1 1,10 12-16,11 10 15,0 11-15,10 0 16,12-10-16,11 10 16,10 0-1,22-11-15,12 0 16</inkml:trace>
  <inkml:trace contextRef="#ctx0" brushRef="#br0" timeOffset="104851.4">16966 11294 0,'0'-11'0,"-11"1"16,11-1-16,0 0 16,-11 0-16,11 11 15,0-11 1,0 11-16,0-10 15,22-1-15,65-11 16,55 1-16,21-12 16,22 1-1,0-11-15,-33 0 16,-21 10-16,-22-10 16,-1 0-1,1 0-15,-22 10 16,-21 1-16,-12 0 15,-11 10 1,-10 1-16,0-1 16,-11 11-16,-12 0 15,-10 11-15,0 0 16</inkml:trace>
  <inkml:trace contextRef="#ctx0" brushRef="#br0" timeOffset="105239.72">17075 11542 0,'-11'-11'0,"11"1"16,0-1-1,0 0-15,0 0 16,0 0-16,11 1 16,43-23-1,55-10-15,33 0 16,43-11-16,0 11 16,-11 0-16,-22 10 15,11 1 1,-32 0-16,-22 10 15,-22 1-15,-22-1 16,-11 0-16,-10 1 16,-11 10-1,-12 0-15,1 0 16,-11 1-16,-11-1 16,0 11-1,0 0-15,0 0 16</inkml:trace>
  <inkml:trace contextRef="#ctx0" brushRef="#br0" timeOffset="105685.14">16857 11931 0,'-11'-11'0,"0"0"16,1 0-16,-1 0 15,0 1-15,0-1 16,11-11 0,0 1-16,22-12 15,32-21-15,77-43 16,32-11-1,0 11-15,22 11 16,0 0-16,-33 21 16,-10 0-16,-1 1 15,1-1 1,-12 11-16,-32 11 16,-11 0-16,-32 10 15,-12 1 1,-10 10-16,-11 12 15,0-1-15,-12 0 16,-10 11-16,0 0 16,0 0-1,-10 0-15</inkml:trace>
  <inkml:trace contextRef="#ctx0" brushRef="#br0" timeOffset="105984.12">17750 11111 0,'-55'32'15,"44"-32"-15,-21 11 16,-23 10 0,-10 12-16,-11-1 15,10 1-15,23-12 16,10-10-16,11 0 16,12-1-1,10-10-15,21 11 16,34-11-16,54 0 15,43-11 1,-11-21-16,-10 0 16,-11-1-16,-1-10 15,-10 0-15,-22 11 16,-11-1 0,-21 1-16,-22 10 15,-12 12-15</inkml:trace>
  <inkml:trace contextRef="#ctx0" brushRef="#br0" timeOffset="108123.56">13636 11111 0,'-11'0'0,"0"-11"16,0 0 15</inkml:trace>
  <inkml:trace contextRef="#ctx0" brushRef="#br0" timeOffset="115141.67">16999 11693 0,'0'0'0,"130"-65"16,218-53-1,-65 10-15,-43 11 16,-12 11 0,-43 21-16,-43 0 15,-33 11-15,-22 0 16,-22 11-16,-11 11 16,1-1-1,-23 12-15,-10 10 16,-11 0-16,-11 0 15</inkml:trace>
  <inkml:trace contextRef="#ctx0" brushRef="#br0" timeOffset="115512.61">16879 11866 0,'0'0'0,"-11"0"16,11 0-16,0 0 15,0 0-15,0-11 16,44-11-16,86-31 16,55-45-1,55-42-15,21 0 16,-33 0-16,44-11 15,-65 32 1,-33 11-16,-32 22 16,-12 10-1,-32 22 1,-32 22-16,-23 10 0,-21 12 16,-11 10-16,-11 0 15,-11 21-15,-44 22 16,-64 44-16,-77 42 15</inkml:trace>
  <inkml:trace contextRef="#ctx0" brushRef="#br0" timeOffset="115741.42">17750 11477 0,'-66'33'0,"55"-33"15,-21 11-15,-12 21 16,1 0 0,-1 1-16,11-12 15,23-10-15,10-11 16,21-11-16,110-64 15,97-65 1,55-22-16,-21 0 16,10-11-16,-33 22 15,-43 33-15,-33 21 16,-32 10 0,-11 23-16,-33 20 15,-33 23-15</inkml:trace>
  <inkml:trace contextRef="#ctx0" brushRef="#br0" timeOffset="123000.14">20710 10981 0,'-22'-11'0,"11"1"15,0-1-15,0 0 16,0 11-16,0-11 16,1 11-1,-1 0-15,0-10 16,11-1-16</inkml:trace>
  <inkml:trace contextRef="#ctx0" brushRef="#br0" timeOffset="123609.49">22201 12556 0,'0'-11'0,"-11"1"16,0-1-16,11 0 15,0 0-15</inkml:trace>
  <inkml:trace contextRef="#ctx0" brushRef="#br0" timeOffset="125067.09">20601 11316 0,'-11'0'15,"11"0"1,-11-11-16,11 0 16,0 0-16,0 1 15,22-1-15,43-11 16,33-10-1,65-33-15,22-10 16,-11-1-16,11 1 16,-10-1-16,-34 22 15,-21 0-15,-33 11 16,-22 11 0,-21 10-16,-12 0 15,-10 12-15,-11-1 16,-11 11-1,0 0-15,0 0 16,-11 0-16,0 0 16,-32 21-16,-44 12 15,-44 32 1</inkml:trace>
  <inkml:trace contextRef="#ctx0" brushRef="#br0" timeOffset="125398.18">20829 11305 0,'-43'11'16,"32"-11"-16,-22 10 15,-32 12 1,0 10-16,-1-10 16,23 0-16,10-12 15,11 1 1,12-11-16,-1 0 16,22-11-16,54-21 15,65-22-15,12-11 16,43-21-16,-11-11 15,-11 0 1,-32 0-16,10 10 16,1 1-16,-33 21 15,-22 11 1,-22 11-16,-21 22 16,-23-1-16,1 11 15,-11 1-15,-11 10 16,0 0-1,-11 0-15,0 0 16</inkml:trace>
  <inkml:trace contextRef="#ctx0" brushRef="#br0" timeOffset="125761.19">20405 11467 0,'-11'0'0,"11"0"15,-11 0 1,11 0-16,0 0 16,0-11-16,0 0 15,0 0 1,22-10-16,43-33 16,55-22-16,10-10 15,23-11-15,32-11 16,-22 11-1,-21 0-15,10 11 16,-11 10-16,-10 11 16,-33 22-16,-22 11 15,-21-1 1,-23 12-16,-10 10 16,0 0-16,-11 1 15,-11 10-15,0 0 16,0 0-1,0 0-15</inkml:trace>
  <inkml:trace contextRef="#ctx0" brushRef="#br0" timeOffset="126136.5">20361 11542 0,'-11'22'16,"1"-22"-16,-1 0 16,0 0-16,0 0 15,0 0 1,11 0-16,0 0 16,0 0-16,33-22 15,54-21-15,43-22 16,-10-10-1,-11-1-15,0 1 16,10-1-16,-21 12 16,0-1-16,-22 11 15,-21 0 1,-12 22-16,-21 10 16,0 0-16,-11 12 15,-11-1-15,0 0 16,0 0-1,0 1-15</inkml:trace>
  <inkml:trace contextRef="#ctx0" brushRef="#br0" timeOffset="129178.43">20296 11618 0,'-22'-11'0,"11"0"15,1 0 1,-1 1-16,0-1 16,-11 0-16,0-11 15,11 1-15,0-1 16,11-10-1,11 0-15,22-12 16,43-20-16,77-23 16,10 1-1,0 11-15,11-1 16,0-10 0,-32 21-16,-12-10 15,-21 21-15,-11 0 16,0 0-16,-22 11 15,-10 10-15,-23 1 16,-10 10 0,-12 11-16,-10 1 15</inkml:trace>
  <inkml:trace contextRef="#ctx0" brushRef="#br0" timeOffset="135823.49">20851 13376 0,'0'0'0,"-11"0"0,0 0 15,0 0-15,1 0 16,-1-11 0,0 0-16,0 1 15,11-1-15,0 0 16,0 0-16,22 0 15,21 1 1,22 10-16,33 0 16,22 0-16,-11 0 15,-11 0-15,0 0 16,11 0 0,10 0-16,-10-11 15,-11 0-15,-11-10 16,0-1-1,-21 11-15,-12-10 16,-10-1-16,-12 11 16,1 0-16,-22 1 15,0-1 1,-11 11-16,0 0 16,-11 0-16,-11 11 15,-22 10 1,-21 12-16,-22-1 15,-33 0-15,-10 1 16,21-12-16,11 1 16,11-1-1,11-10-15,0 0 16,10 0-16,1 0 16,21-1-1,12 1-15,10-11 16,11 0-16,0 0 15,0 0-15,11 0 16,11 11 0,22 0-16,10 0 15,12-1-15,10 1 16,0-11-16,12 0 16,10 0-1,0-11-15,22 1 16,-22-1-16,-22 0 15,0 0 1,-10 0-16,-12 1 16,1-1-16,-12 0 15,-10 0 1,0 11-16,0-11 16,-11 11-16,-11 0 15,0 0-15,0 0 16,0 0-1,0 0-15,0 0 16,0-10-16,0 10 16,-11-11-16,0 0 15,0 0 1</inkml:trace>
  <inkml:trace contextRef="#ctx0" brushRef="#br0" timeOffset="138619.29">14213 7486 0,'0'-21'0,"0"10"0,0 0 16,0-21-16,11-11 15,10-11 1,1 10-16,0 1 15,0 11-15,-11 10 16,10-10 0,12 10-16,10 12 15,12-1-15,10 11 16,22 0-16,44 0 16,10 0-1,1 11-15,32-11 16,22 10-16,-11-10 15,11-10 1,32-1-16,-10-11 16,54 1-16,-33-12 15,44 1-15,-22 0 16,-32 10 0,32 1-16,-43-1 15,-1 0-15,-10 12 16,-44-1-16,12 11 15,-12-11 1,-22 11-16,-21-11 16,-11 0-16,11 11 15,-22-10 1,-11-12-16,-11 11 16,-11 1-16,-21-12 15,-1 0-15</inkml:trace>
  <inkml:trace contextRef="#ctx0" brushRef="#br0" timeOffset="144020.19">23583 12891 0,'0'0'0,"0"-11"0,0 11 15,0-11-15,0 11 16,-11-11-16,11 0 16,-11 1-1,11-1-15,0 0 16,-11 0-16,11 0 15,-11 1-15</inkml:trace>
  <inkml:trace contextRef="#ctx0" brushRef="#br0" timeOffset="144806.46">23104 10086 0,'-11'0'0,"0"0"16,0 0 15</inkml:trace>
  <inkml:trace contextRef="#ctx0" brushRef="#br0" timeOffset="145412.87">22919 10237 0,'0'0'0,"0"0"15,0 0-15,0 0 16,0 11-16,0 10 16,0 12-1,11 10-15,0 0 16,-1 0-16,1-11 15,0-10 1,11-11-16,0 0 16,32-11-1,22-33-15,44-53 0,11-22 16,-1 0 0,-10-10-16,0-23 15,-12 23-15,-10 10 16,-11 22-1,-32 32-15</inkml:trace>
  <inkml:trace contextRef="#ctx0" brushRef="#br0" timeOffset="148428.01">3722 12729 0,'-65'-43'0,"54"32"15,-33-22-15,-32-10 16,0-11 0,0 11-16,10 11 15,23 10-15,21 1 16,11 10-16,11 0 15,11 11 1,76 0-16,76 11 16,44 0-16,65-11 15,11 0-15,44-22 16,43-10 0,-22-22-16,98-32 15,-32-12-15,32-31 16,0-11-1,22 0-15,0-22 16,-55 0-16,34-21 16,-1-1-16,0 1 15,-33-1 1,34-10-16,-12 0 16,-54 11-16,-33 10 15,-21 1 1,-88 31-16,-43 12 15,-44 21-15,-43 22 16,-44 21-16,-32 22 16,-22 21-1</inkml:trace>
  <inkml:trace contextRef="#ctx0" brushRef="#br0" timeOffset="152100.43">22255 11186 0,'-11'-11'0,"0"11"0,0-10 16,0-1 0,1 0-16,-1 0 15</inkml:trace>
  <inkml:trace contextRef="#ctx0" brushRef="#br0" timeOffset="153205.41">22723 10097 0,'0'-11'16,"0"0"-1,-11 0-15,11 1 16,0-1-16,0 0 15,0 0-15,0 11 16,0 0 0,33 0-16,54 0 15,54 0 1,77 11-16,-1 0 16,-10 10-16,22-10 15,-22 11-15,-33-11 16,-33-1-16,12 1 15,-23 0 1,-32-11-16,-22 0 16,-21 11-16,-23-11 15,-10 10-15,-11 1 16</inkml:trace>
  <inkml:trace contextRef="#ctx0" brushRef="#br0" timeOffset="153626.14">22592 11672 0,'0'0'16,"-11"-11"-16,1 0 16,-1 0-1,11 0-15,0 1 16,0-1-16,21-11 16,88-10-16,65 0 15,33-12 1,33 1-16,-12 0 15,33 11-15,-43-1 16,-33 12 0,-22-1-16,-21 1 15,-12-1-15,-43 1 16,-21 10 0,-23 0-16,-10 0 15,-22 0-15,-11 1 16,0-1-16</inkml:trace>
  <inkml:trace contextRef="#ctx0" brushRef="#br0" timeOffset="154255.21">23615 10463 0,'-11'-21'16,"11"10"-16,0 0 16,0-10-16,-11-12 15,1-10 1,-1 0-16,0 0 16,-11 11-16,-11-1 15,-32 12 1,0 10-16,0 11 15,10 21-15,12 1 16,10 21 0,0 11-16,22 0 15,22 11-15,22-11 16,32 10-16,33 12 16,11-11-1,-22-11-15,-22-11 16,-21-11-16,-11 11 15,-23 11 1,-20-11-16,-23-10 16,0-12-16,-32 12 15,0-23-15,10-10 16,1-10 0,21-12-16,1-10 15,10-22-15,22-22 16</inkml:trace>
  <inkml:trace contextRef="#ctx0" brushRef="#br0" timeOffset="154689.44">23963 10161 0,'0'11'16,"0"-11"-16,0 0 15,0 11-15,22 32 16,11 33-16,0 10 15,-1 22 1,-21 0-16,0-11 16,0 0-16,-11-11 15,0-21 1,0-11-16,0-11 16,0-21-16,0-12 15,0-10-15,0 0 16,11-10-1,11-23-15,21-21 16,22-10-16,22-1 16,22 22-1,-11 21-15,-22 22 16,-21 22-16,-12 10 16,-10 22-16,-22 11 15,-33-1 1,-32-10-16,-12-11 15,-10 1-15,-11-12 16,11-21 0,11-11-16,10-22 15,12-21-15</inkml:trace>
  <inkml:trace contextRef="#ctx0" brushRef="#br0" timeOffset="154887.38">25117 10172 0,'22'11'16,"-22"-11"-16,0 0 15,22 22-15,21 32 16,12 43 0,10 32-16,-11 33 15,-10 10-15,-1 12 16,-10 10-16</inkml:trace>
  <inkml:trace contextRef="#ctx0" brushRef="#br0" timeOffset="155821.35">23267 11316 0,'-11'-22'16,"11"11"-16,0 1 16,0-12-16,0-32 15,33-43 1,32-33-16,22-10 15,0 0-15,11 0 16,-11-11 0,-11 11-16,-10 42 15,-12 1-15,-10 33 16</inkml:trace>
  <inkml:trace contextRef="#ctx0" brushRef="#br0" timeOffset="183944.84">3384 15825 0,'0'0'0,"0"-33"0,88-42 16,20-12-1,23-31-15,65-22 16,-11 10-16,-11 11 15,-22 1 1,1 10-16,-12 11 16,-10 11-16</inkml:trace>
  <inkml:trace contextRef="#ctx0" brushRef="#br0" timeOffset="-112090.64">23017 7929 0,'-44'-22'0,"33"11"0,-21 0 16,-45-21 0,-53-11-16,-44-11 15,-11 0-15,0 11 16,-33 0-16,-10 10 16,-12 12-1,-32 10-15,-11 11 16,-22 11-16,-43 10 15,11 12 1,-44 10-16,0 11 16,0 21-16,-11 1 15,33-1-15,-33 22 16,1 0 0,32 1-16,-55 9 15,0 12-15,23 11 16,-23 10-1,55-22-15,22 12 16,21-1-16,33-10 16,11 10-16,54-10 15,12 11 1,10 10-16,54-11 16,12 11-16,-1 33 15,33 0-15,22-12 16,32 23-1,34-1 1,20-21-16,56 0 0,21 0 16,33-22-16,43 11 15,65 0 1,33-22-16,33-10 16,33-22-16,10-11 15,44-21 1,0-22-16,32-21 15,34-1-15,-34-21 16,23 0-16,-1 0 16,0-21-1,-21-1-15,-1 1 16,1-12-16,21-10 16,-65 11-16,44-1 15,-34-21 1,-31 1-16,32-23 15,-55 11-15,11-10 16,-10-11 0,-44 10-16,11-32 15,-33 0-15,-22-21 16,-10-11-16,-44 10 16,0-21-1,-22-11-15,-11-10 16,-32-12-1,-44 1-15,-32 0 16,-44-1-16,-22 12 16,-32 10-16,-22-11 15,-33 22-15,-22 0 16,-10 11 0,-44-11-16,-44 0 15,-10 32-15,-55 11 16,11 33-16,-33 32 15,33 21 1,0 11-16</inkml:trace>
</inkml:ink>
</file>

<file path=ppt/ink/ink6.xml><?xml version="1.0" encoding="utf-8"?>
<inkml:ink xmlns:inkml="http://www.w3.org/2003/InkML">
  <inkml:definitions>
    <inkml:context xml:id="ctx0">
      <inkml:inkSource xml:id="inkSrc0">
        <inkml:traceFormat>
          <inkml:channel name="X" type="integer" max="3112" units="cm"/>
          <inkml:channel name="Y" type="integer" max="1766" units="cm"/>
          <inkml:channel name="T" type="integer" max="2.14748E9" units="dev"/>
        </inkml:traceFormat>
        <inkml:channelProperties>
          <inkml:channelProperty channel="X" name="resolution" value="100.71198" units="1/cm"/>
          <inkml:channelProperty channel="Y" name="resolution" value="101.26147" units="1/cm"/>
          <inkml:channelProperty channel="T" name="resolution" value="1" units="1/dev"/>
        </inkml:channelProperties>
      </inkml:inkSource>
      <inkml:timestamp xml:id="ts0" timeString="2021-04-08T16:47:15.364"/>
    </inkml:context>
    <inkml:brush xml:id="br0">
      <inkml:brushProperty name="width" value="0.05292" units="cm"/>
      <inkml:brushProperty name="height" value="0.05292" units="cm"/>
      <inkml:brushProperty name="color" value="#FF0000"/>
    </inkml:brush>
  </inkml:definitions>
  <inkml:trace contextRef="#ctx0" brushRef="#br0">12341 7734 0,'54'-54'0,"-43"33"0,76-44 15,98-54-15,98-42 16,-22 20 0,-43 1-16,11 11 15,-44 32-15,-44 21 16,-10 11-16</inkml:trace>
  <inkml:trace contextRef="#ctx0" brushRef="#br0" timeOffset="7058.8">9675 11294 0,'-11'0'0,"0"-11"0,11 1 16,-11-1-16,11 0 15,0 0-15,0-10 16,22-23 0,43-31-16,77-55 15,86-31-15,11-1 16,34 0-16,-34 11 16,-43 32-1,-44 22-15,-10 11 16,-1 0-16,-10 10 15</inkml:trace>
</inkml:ink>
</file>

<file path=ppt/ink/ink7.xml><?xml version="1.0" encoding="utf-8"?>
<inkml:ink xmlns:inkml="http://www.w3.org/2003/InkML">
  <inkml:definitions>
    <inkml:context xml:id="ctx0">
      <inkml:inkSource xml:id="inkSrc0">
        <inkml:traceFormat>
          <inkml:channel name="X" type="integer" max="3112" units="cm"/>
          <inkml:channel name="Y" type="integer" max="1766" units="cm"/>
          <inkml:channel name="T" type="integer" max="2.14748E9" units="dev"/>
        </inkml:traceFormat>
        <inkml:channelProperties>
          <inkml:channelProperty channel="X" name="resolution" value="100.71198" units="1/cm"/>
          <inkml:channelProperty channel="Y" name="resolution" value="101.26147" units="1/cm"/>
          <inkml:channelProperty channel="T" name="resolution" value="1" units="1/dev"/>
        </inkml:channelProperties>
      </inkml:inkSource>
      <inkml:timestamp xml:id="ts0" timeString="2021-04-08T16:48:04.750"/>
    </inkml:context>
    <inkml:brush xml:id="br0">
      <inkml:brushProperty name="width" value="0.05292" units="cm"/>
      <inkml:brushProperty name="height" value="0.05292" units="cm"/>
      <inkml:brushProperty name="color" value="#FF0000"/>
    </inkml:brush>
  </inkml:definitions>
  <inkml:trace contextRef="#ctx0" brushRef="#br0">10056 4207 0,'-22'-22'0,"11"12"0,0-1 16,-11-11-16,-21-10 16,-44-22-16,-11 0 15,0 0 1,0 11-16,-44 0 16,-32 10-16,33 12 15,-33 10 1,-11 11-16,10 0 15,23 11-15,-44 0 16,22-1-16,11 1 16,-44 11-1,22-11-15,11 10 16,-22 1-16,11-1 16,11 1-1,0-1-15,0 1 16,10 0-16,12-1 15,-11 1-15,11 10 16,10 0 0,1 1-16,10-1 15,0 11-15,33-10 16,1-1-16,20 0 16,1 12-1,0-12-15,11 0 16,-1 1-16,12-1 15,21-10 1,1 10-16,10 0 16,0 1-16,11-1 15,11 0-15,11 1 16,0-1 0,11 0-16,10 1 15,23 10-15,-1-11 16,1 1-16,-1 10 15,1-11 1,10 1-16,11-1 16,11 0-16,22 11 15,0-10 1,-11-12-16,10 1 16,1 0-16,11-1 15,-11 1 1,0-1-16,-11-10 15,-11 11-15,21-1 16,1 1-16,-11-1 16,-11 1-1,0-1-15,0-10 16,22 11-16,0-11 16,0 10-16,-11-10 15,0 0 1,22 10-16,10-10 15,-21 0-15,0 0 16,0-11 0,10 10-16,1-10 15,0 11-15,-11-11 16,-1 11 0,12-11-16,11 0 15,-12 0-15,-10 0 16,11 0-16,11 0 15,-1 0-15,1 0 16,-12-11 0,12 0-16,0 1 15,-1-1-15,-10 0 16,-22 0-16,22 1 16,-1-1-1,-21-11-15,-11 11 16,0 1-16,-21-1 15,-1-11 1,0 1-16,0-12 16,-10 12-16,-12-12 15,1 1-15,-11-11 16,-12 0 0,1-11-16,0 0 15,-11 0-15,-11 0 16,0-11-1,-11 1-15,-11-12 16,0 1-16,-21-1 16,-1 11-16,-10 1 15,-1-1 1,1 0-16,-11 0 16,-1 1-16,-21-1 15,-32-11 1,-12 1-16,11 21 15,-21 0-15,-22 11 16,-11 21-16,32 22 16,-43 0-1,0 11-15,22 11 16,-22 10-16,-22 22 16,-11 11-1</inkml:trace>
  <inkml:trace contextRef="#ctx0" brushRef="#br0" timeOffset="55248.39">10273 10248 0,'0'-11'0,"-11"11"0,11 0 16,0 0-1,0 0-15,11 0 16,33 0-16,21 0 31,229-43-15,-22-11 0,-54 11-16,10 0 15,-32 10-15,-55 12 16,1-12-16,-1 12 15,-10 10 1,-22-11-16,-11 12 16,0-12-16,11 0 15,-1-10 1,-10 0-16,-11-1 16,0-10-16</inkml:trace>
  <inkml:trace contextRef="#ctx0" brushRef="#br0" timeOffset="77994.7">5060 8533 0,'0'-11'0,"0"11"0,0 0 0,0 0 15,0 0-15,0 0 16,0 0-1,0 0-15,0 0 16,11 0-16,11 0 16,11 0-1,10 11-15,1-1 16,10 1-16,1 0 16,-12 11-16,12-1 15,-1 1 1,0-1-16,12 1 15,21-1-15,0 1 16,11 0 0,-11-1-16,0 1 15,0-1-15,0-10 16,22 0-16,-11 0 16,0-11-1,-11 0-15,-11-11 16,0 0-16,0 0 15,11 0-15,-10 11 16,-12-10 0,-11 10-16,1-11 15,-1 11-15,-10 0 16,-1 0 0,22 0-16</inkml:trace>
  <inkml:trace contextRef="#ctx0" brushRef="#br0" timeOffset="79408.47">11590 8748 0,'-11'0'16,"0"0"-16,0-10 15,0 10-15,1-11 16,-1 0-16,0 0 15,0 0 1,11 1-16,11-1 16,21-11-16,34-10 15,-1 10 1,22-10-16,11 10 16,11 1-16,-11-1 15,0 1 1,-11-1-16,43-10 15</inkml:trace>
  <inkml:trace contextRef="#ctx0" brushRef="#br0" timeOffset="87567.02">8771 16170 0,'0'-11'0,"0"11"16,-11-11-16,11 0 15,0 1-15,0-1 16,0 0-16,0 0 15,11-10 1,11-1-16,22-10 16,21-11-16,33 0 15,33-11-15,-1 10 16,1 12 0,10 0-16,12-1 15,-23 12-15,1-1 16,-22 11-1,-22 1-15,0 10 16,0 0-16,0-11 16,-22 0-16,-11 0 15,-10 0 1,-11 1-16,-12-1 16,1 0-16,-11 0 15,0 1 1,-11 10-16,0-11 15,0 11-15,-11 0 16,0 0-16,-11 0 16,-21 0-1,-44 0-15,-22 11 16,-22 10-16,-10 11 16,-11 12-1,-1 10-15,12 10 16,-1-10-16,1 0 15,-1-11-15,44-10 16,11-1 0,22-10-16,22-12 15,10 1-15,11-11 16,11 0-16,0 0 16,11 0-1,0 0-15,33 0 16,43 0-16,55 0 15,-1-11 1,12-10-16,10-1 16,1 1-16,-12-1 15,-10-10 1,-23-1-16,-10 1 16,0 0-16,0-1 15,-11 1-15,-21 10 16,-12 1-16,-10 10 15,-23 0 1,1 0-16</inkml:trace>
  <inkml:trace contextRef="#ctx0" brushRef="#br0" timeOffset="123500.97">9261 14217 0,'-11'-10'0,"-11"-12"15,1 11-15,-12 0 16,-10-10-16,-1-1 16,0 1-1,12 10-15,-1 0 16,11 0-16,12 11 15,-1 0-15,0 0 16,11 0 0,0 0-16,22-10 15,54-1-15,54-11 16,1-10 0,21-1-16,22 1 15</inkml:trace>
  <inkml:trace contextRef="#ctx0" brushRef="#br0" timeOffset="161880.85">24965 11316 0,'-22'-11'0,"11"0"0,0 0 15,-43 1 1,-66-12-16,-32-10 15,-33-1-15,-33-10 32,-348-43-17,207 32 1,-55-11-16,55 22 16,22 0-16,0 0 15,54 21 1,-55 1-16,44-1 15,-21 0-15,-22 22 16,32-10-16,-43-1 16,32 0-16,-43 11 15,43 0 1,-43 0-16,22 11 16,21 0-16,-43 10 15,65-10-15,-43 21 16,65-10-1,-33 10-15,55 1 16,-22-1-16,54 11 16,0 0-16,12 0 15,42-10 1,23-1-16,10 11 16,23 0-16,20-10 15,23-1 1,11 1-16,-1 20 15,12 12-15,10 21 16,22-10-16,11-1 16,0 1-16,22-11 15,11-1 1,21-10-16,66 22 16,43-1-16,33-21 15,43-21 1,1-23-16,54-20 15,-1-12-15,45-10 16,-12-11-16,23-11 16,21 11-16,-44-1 15,44 1 1,-87 11-16,54 0 16,-65 10-16,22 11 15,-33 11-15,1 0 16,-1 0-1,-22 11-15,33 0 16,-11 0-16,11 10 16,11-10-16,11 0 15,-11-1 1,-11 1-16,11 0 16,-11 0-16,-32 0 15,32-11 1,-55 0-16,45 0 15,-45 0-15,-21 0 16,33-11-16,-44 0 16,-22 0-16,22-10 15,-33-1 1,-21 1-16,-22-1 16,-11-10-16,-11-12 15,-22 1-15,-11 11 16,-21 0-1,-11-1-15,-11-10 16,-11 0-16,-11-11 16,-22 11-16,-32-11 15,-33-11 1,-44 0-16,-53 1 16,-1 10-16,-22-11 15,-54 11-15,0 0 16,-33 11-1,-10 21-15,-34 1 16,-32 10-16,44 0 16,-44 11-16,-11 11 15,1 11 1,-56 10-16,-10 22 16,-32 21-16,-45 12 15</inkml:trace>
  <inkml:trace contextRef="#ctx0" brushRef="#br0" timeOffset="163512.26">21939 13419 0,'-11'-32'15,"1"21"1,-1-11-16,-11-21 16,-32-32-16,-23-1 15,-21-10 1,-65-33-16,-44 11 15,1 22-15,-45-11 16,12 22-16,-44-1 16,11 11-16,-33 11 15,11 0 1,-10 11-16,-1 22 16,0-1-16,0 11 15,-10 11-15,21 0 16,-22 11-1,34 21-15,-12 1 16,22 10-16,0 11 16,21 11-16,1 10 15,0 22 1,32-10 0,-11 10-16,34 0 0,31-11 15,-10 22 1,22 0-16,32-22 15,22-10-15,22-1 16,22 1-16,10-12 16,22 1-16,11-11 15,11-11 1,22-11-16,11 1 16,43 10-16,55 11 15,43-22 1,11-10-16,43-11 15,1-1-15,-1-10 16,34 0-16,-34-10 16,66 10-16,-55 0 15,55 0 1,-11 0-16,22-11 16,-22 11-16,65-11 15,-54 0 1,54 0-16,-43-10 15,32 10-15,1 0 16,-34 11-16,34-10 16,-45 10-1,34 0-15,-33 0 16,32 0-16,-43 0 16,22 10-16,-22-10 15,22 0-15,-44 0 16,11-21-1,-55 10-15,1 0 16,-22-10-16,-55 10 16,-21-11-16,-44 1 15,-21-1 1,-23 11-16,-10 1 16,-11-1-16,-11 0 15,0-11-15,-11-10 16,-11 0-1,-10-11-15,-12-1 16,-21-10-16,-55-21 16,-43-22-16,-33 0 15,-54 0 1,-22 10-16,-33 12 16,0 10-16,-76 22 15,33 11 1,-33-1-16,-32 12 15,32 10-15,-33 11 16,-10-11-16,-33 11 16,65 11-1,-65 10-15,11 1 16,-33 10-16,55 12 16,-55 20-16,22 12 15</inkml:trace>
  <inkml:trace contextRef="#ctx0" brushRef="#br0" timeOffset="167743.5">25726 12589 0,'-10'21'0,"10"-21"0,0 22 16,-11 32-16,11 32 15,0 43 1,-11-21-16,11 0 16,0-22-16</inkml:trace>
  <inkml:trace contextRef="#ctx0" brushRef="#br0" timeOffset="171155.69">25966 11197 0,'0'0'0,"-11"0"0,0 0 16,0 0-16,0 0 15,0 0-15,1 0 16,10 0-1,-11 11-15,11 0 16,0-11-16,0 0 16,11 0-16,32-22 15,44-32 1,55-43-16,10-22 16,-21 1-16,10-1 15,1 22 1,-12 11-16,-21 21 15</inkml:trace>
  <inkml:trace contextRef="#ctx0" brushRef="#br0" timeOffset="171787.4">25574 12502 0,'-11'0'15,"0"-11"1,0 1-16,11 10 16,-10 0-16,10 0 15,0 0-15,-11 10 16,11 23-1,0 32-15,0 10 16,0 1-16,11-12 16,21 1-1,23-22-15,32 11 16,22-32-16,21-22 16,44-43-16,0-44 15,11-31 1,44-44-16,-1-11 15</inkml:trace>
</inkml:ink>
</file>

<file path=ppt/ink/ink8.xml><?xml version="1.0" encoding="utf-8"?>
<inkml:ink xmlns:inkml="http://www.w3.org/2003/InkML">
  <inkml:definitions>
    <inkml:context xml:id="ctx0">
      <inkml:inkSource xml:id="inkSrc0">
        <inkml:traceFormat>
          <inkml:channel name="X" type="integer" max="3112" units="cm"/>
          <inkml:channel name="Y" type="integer" max="1766" units="cm"/>
          <inkml:channel name="T" type="integer" max="2.14748E9" units="dev"/>
        </inkml:traceFormat>
        <inkml:channelProperties>
          <inkml:channelProperty channel="X" name="resolution" value="100.71198" units="1/cm"/>
          <inkml:channelProperty channel="Y" name="resolution" value="101.26147" units="1/cm"/>
          <inkml:channelProperty channel="T" name="resolution" value="1" units="1/dev"/>
        </inkml:channelProperties>
      </inkml:inkSource>
      <inkml:timestamp xml:id="ts0" timeString="2021-04-08T16:51:26.709"/>
    </inkml:context>
    <inkml:brush xml:id="br0">
      <inkml:brushProperty name="width" value="0.05292" units="cm"/>
      <inkml:brushProperty name="height" value="0.05292" units="cm"/>
      <inkml:brushProperty name="color" value="#FF0000"/>
    </inkml:brush>
  </inkml:definitions>
  <inkml:trace contextRef="#ctx0" brushRef="#br0">7988 3355 0,'-11'0'0,"0"0"15,0-11-15,0 0 16,0 0-16,11 1 16,0-1-16,0 0 15,55 0-15,75 0 16,88-21-1,54 0-15,55-1 16,-23 1-16,34 0 16,-55 10-1,-11 1-15</inkml:trace>
  <inkml:trace contextRef="#ctx0" brushRef="#br0" timeOffset="9423.95">18772 6062 0,'0'0'0,"0"0"0,0 0 16,0 0-16,0 0 15,11 0-15,11 0 16,0 0 0,0 11-16,-1 0 15,1 0-15,0 10 16,0-10-16,-1 11 16,1-1-1,0-10-15,0 0 16,10-11-16,12-11 15,43-43-15,55-43 16,32-54 0,0-11-16,43-32 15,-32 21-15,-21 12 16,-23 20-16,-10 23 16,-1 21-16</inkml:trace>
  <inkml:trace contextRef="#ctx0" brushRef="#br0" timeOffset="12288.88">18805 7422 0,'-11'0'0,"11"0"16,-11 0-16,0 0 16,11 0-1,-10 0-15,10 0 16,0 10-16,0 12 16,0 10-16,0 1 15,0-1 1,0 0-16,0 1 15,10-12-15,12-10 16,33 0-16,32-33 16,43-42-1,66-44-15,11-22 16,11-10-16,10-11 16,-21 22-1</inkml:trace>
  <inkml:trace contextRef="#ctx0" brushRef="#br0" timeOffset="55199.65">18457 8964 0,'0'11'0,"-11"-11"0,0 0 16,0 11-16,0 32 15,-10 22 1,10-1-16,11-10 16,11-21-16,10-23 15,34-20-15,43-55 16,65-75 0,22-55-16,11-42 15,22 0-15,-12 10 16</inkml:trace>
  <inkml:trace contextRef="#ctx0" brushRef="#br0" timeOffset="77410.46">10066 11499 0,'0'-11'0,"0"11"0,0 0 15,0 0-15,0-11 16,0 11-16,0 0 16,0 0-1,11 0-15,22 0 16,32-10-16,33 10 15,11-11-15,0 0 16,-11 0 0,32 11-16,1 0 15,0 0-15,-1 0 16,-10 11 0,21 0-16,1 0 31,-12 10-31,12-10 0,32 0 15,-22-11-15,12 0 16,10 0-16,11 0 16,-11 0-16,0-11 15,11 0 1,-22 0-16,-10 1 16,21-1-16,-22-11 15,-10 12-15,-12-1 16,1 0-1,-1 0-15,-21 11 16,-22 0-16,-11 0 16,-21 0-16,-12 0 15,12 0 1,-1 0-16,11-11 16</inkml:trace>
  <inkml:trace contextRef="#ctx0" brushRef="#br0" timeOffset="78763.91">14430 14962 0,'-11'-11'0,"1"0"16,10 0-1,-11 1-15,11 10 16,0 0-16,0 0 16,0 0-16,11 10 15,10 12 1,12 10-16,11 11 15,-1 11-15,11 11 16,-10 11 0,0-12-16,-1-10 15,-10-21-15,21-12 16,22-21-16,11-32 16,11-33-16,33-43 15,21-54 1,1 1-16,-1-23 15,-21 12-15,-23 21 16,-10 10 0,-22 44-16,-10 22 15,-12 10-15,1 11 16</inkml:trace>
  <inkml:trace contextRef="#ctx0" brushRef="#br0" timeOffset="88300.25">24214 14875 0,'0'0'0,"-11"0"16,11 0-16,0 0 15,0 0-15,0 11 16,0 11 0,0 21-16,11 0 15,0 11-15,0-11 16,10 0 0,12-21-16,54-1 15,44-42-15,32-76 16,22-43-16,11-44 15,0-21 1,-33 0-16,-11 22 16,-21 21-16,-11 22 15,-33 21-15,-22 22 16,-22 32 0,1 22-16,-22 11 15,-1 10-15</inkml:trace>
  <inkml:trace contextRef="#ctx0" brushRef="#br0" timeOffset="89037.22">18740 14768 0,'-11'0'15,"11"-11"-15,0 11 16,0 0-16,0 0 15,0 0 1,0 11-16,11 32 16,11 11-16,10 10 15,12 1 1,-1-11-16,-10-22 16,10-10-16,1-11 15,10-33-15,1-32 16,21-43-1,22-43-15,0 0 16,0-22-16,-22 22 16,-11-1-16,-21 44 15,-11 0 1,-12 11-16,-10 10 16,0 22-16</inkml:trace>
</inkml:ink>
</file>

<file path=ppt/ink/ink9.xml><?xml version="1.0" encoding="utf-8"?>
<inkml:ink xmlns:inkml="http://www.w3.org/2003/InkML">
  <inkml:definitions>
    <inkml:context xml:id="ctx0">
      <inkml:inkSource xml:id="inkSrc0">
        <inkml:traceFormat>
          <inkml:channel name="X" type="integer" max="3112" units="cm"/>
          <inkml:channel name="Y" type="integer" max="1766" units="cm"/>
          <inkml:channel name="T" type="integer" max="2.14748E9" units="dev"/>
        </inkml:traceFormat>
        <inkml:channelProperties>
          <inkml:channelProperty channel="X" name="resolution" value="100.71198" units="1/cm"/>
          <inkml:channelProperty channel="Y" name="resolution" value="101.26147" units="1/cm"/>
          <inkml:channelProperty channel="T" name="resolution" value="1" units="1/dev"/>
        </inkml:channelProperties>
      </inkml:inkSource>
      <inkml:timestamp xml:id="ts0" timeString="2021-04-08T16:54:32.701"/>
    </inkml:context>
    <inkml:brush xml:id="br0">
      <inkml:brushProperty name="width" value="0.05292" units="cm"/>
      <inkml:brushProperty name="height" value="0.05292" units="cm"/>
      <inkml:brushProperty name="color" value="#FF0000"/>
    </inkml:brush>
  </inkml:definitions>
  <inkml:trace contextRef="#ctx0" brushRef="#br0">1904 9611 0,'11'0'0,"218"162"0,-99-54 15,23 11-15,-1 32 16,22 21-1,22 22-15,-11 11 16,11-10-16,11 9 16,-11-9-16,-11 10 15,-11-33 1,-22-10-16,-21-11 16,-22-22-16,-22-21 15,-11-32-15,-11-22 16,-10-11-1,-12-11-15,-21-21 16,0-11-16,-11-11 16</inkml:trace>
  <inkml:trace contextRef="#ctx0" brushRef="#br0" timeOffset="382.63">4059 9309 0,'-11'-11'0,"0"1"16,1 10-16,-1 0 15,-11 10-15,-32 44 16,-34 108 0,-20 76-16,-23 107 15,0 21-15,-10 66 16,10-1 0,12 1-16,-1-55 15,22-10-15,22-97 16,11-65-16,10-54 15,22-54 1,12-32-16,-1-33 16,11-21-16,11-11 15</inkml:trace>
  <inkml:trace contextRef="#ctx0" brushRef="#br0" timeOffset="1015.72">3744 13764 0,'-22'0'0,"11"0"15,0 0-15,0 0 16,0 0 0,11 0-16,0 0 15,44 22-15,86 43 16,88 21 0,43 11-16,11 11 15,11 43-15,11 0 16,-54-11-16,-1 0 15,-32-10 1,-44-22-16,-32-22 16,-12-21-16,-32-11 15</inkml:trace>
  <inkml:trace contextRef="#ctx0" brushRef="#br0" timeOffset="1315.62">5365 13603 0,'-11'-11'16,"0"11"-16,0 0 16,1 0-16,-1 0 15,-11 43-15,-22 86 16,1 44-1,-1 64-15,12 1 16,-1 31-16,11-31 16,1-1-1,-1-21-15,11-33 16,11-43-16,0-21 16,0-44-16,0-21 15,11-32 1</inkml:trace>
  <inkml:trace contextRef="#ctx0" brushRef="#br0" timeOffset="1565.53">6377 13074 0,'33'-11'0,"-33"11"15,22-11-15,65 11 16,98 11 0,43 11-16,55 21 15,0 22-15,22 21 16,0 11 0,21 11-16,-54 0 15,-32 0-15</inkml:trace>
  <inkml:trace contextRef="#ctx0" brushRef="#br0" timeOffset="1781.25">8543 12276 0,'-33'0'16,"22"-11"-16,0 11 15,-21 0-15,-23 11 16,-21 43-1,-54 118-15,-1 109 16,44 42-16,33 44 16,21 0-16,33 32 15,22-65 1,21 1-16</inkml:trace>
  <inkml:trace contextRef="#ctx0" brushRef="#br0" timeOffset="2047.87">6758 15663 0,'0'0'0,"0"0"15,11 0-15,54 11 16,99 21-16,108 11 16,11 11-1,65 22-15,-22 31 16,12 23-16,-34-11 16,-21-1-1</inkml:trace>
  <inkml:trace contextRef="#ctx0" brushRef="#br0" timeOffset="2247.89">8608 15264 0,'-11'0'16,"0"0"-16,0 0 15,-10 21-15,-34 66 16,-32 118-16,0 64 15,33-53 1,10 21-16,22-10 16,22-33-16</inkml:trace>
  <inkml:trace contextRef="#ctx0" brushRef="#br0" timeOffset="2457.3">8880 15156 0,'22'-11'0,"-22"0"15,22 0 1,76-10-16,76-1 16,43 12-16,45 10 15,-45 0 1,23 10-16,-23 12 15</inkml:trace>
  <inkml:trace contextRef="#ctx0" brushRef="#br0" timeOffset="2663.95">9925 14465 0,'-11'11'15,"0"-11"-15,0 0 16,0 43 0,1 65-16,10 43 15,32 11-15,12-11 16,10 0-16,11-21 16</inkml:trace>
  <inkml:trace contextRef="#ctx0" brushRef="#br0" timeOffset="2896.75">10132 14066 0,'0'0'15,"0"0"-15,0 0 16,11-10-1,65-1-15,65 11 16,77-11-16,43 11 16,11 11-16,22 0 15,-11 21 1</inkml:trace>
  <inkml:trace contextRef="#ctx0" brushRef="#br0" timeOffset="3096.83">11231 13441 0,'-11'11'16,"0"-11"-16,0 21 16,-11 65-16,1 87 15,-1 53 1,22 44-16,0-33 15,11 33-15</inkml:trace>
  <inkml:trace contextRef="#ctx0" brushRef="#br0" timeOffset="3713.43">6671 8263 0,'22'11'16,"-22"-11"-16,22 0 16,65 43-1,119 65-15,88 54 16,11 32-16,43 32 16,-43 1-16,43 32 15,-76-44 1,-11-20-16</inkml:trace>
  <inkml:trace contextRef="#ctx0" brushRef="#br0" timeOffset="4012.69">8423 7885 0,'-11'11'16,"0"-11"-16,0 22 16,1 86-16,-23 150 15,0 45-15,12 63 16,10-31 0,11 64-16,0-108 15,21 43-15,1-96 16,11-12-1,-1-32-15,-10-64 16,0-55-16,-11-42 16</inkml:trace>
  <inkml:trace contextRef="#ctx0" brushRef="#br0" timeOffset="4413.88">8249 7551 0,'0'0'0,"0"0"15,0 0 1,0 0-16,0 11 16,22 21-16,10 54 15,12 33 1,-1 11-16,-10-1 15,-11-43-15,0-21 16,-11-33 0,-11-10-16,0-22 15,0-11-15,-11-32 16,-11-76-16,0-64 16,0-54-1,33 10-15,11 33 16,0 43-16,10 43 15,12 33-15,21 21 16,44 32 0,11 44-16,0 32 15,10 43-15,1 10 16,-12 1 0,1 22-16</inkml:trace>
  <inkml:trace contextRef="#ctx0" brushRef="#br0" timeOffset="8059.71">2579 14314 0,'-11'0'0,"11"0"0,0 0 15,0-10-15,0-1 16,33-21 0,87-66-16,76-63 15,43-55-15,66-54 16,32-32-16,11 0 15,22 0 1,-87 76-16,0 10 16,-54 32-16,-44 44 15,-55 43 1,-43 22-16,-21 21 16,-23 21-16,-32 12 15,-11 10-15</inkml:trace>
  <inkml:trace contextRef="#ctx0" brushRef="#br0" timeOffset="8292.26">3058 13926 0,'0'0'0,"0"-11"15,0 1-15,33-55 16,86-86-16,121-140 16,75-44-1,55-21-15,33-21 16,-22 42-16,-44 44 16</inkml:trace>
  <inkml:trace contextRef="#ctx0" brushRef="#br0" timeOffset="25926.71">13843 10269 0,'0'22'0,"21"10"0,12-21 16,22-11-16,32-43 16,43-43-16,1-55 15,32-53 1,-22 0-16,12-11 16</inkml:trace>
  <inkml:trace contextRef="#ctx0" brushRef="#br0" timeOffset="26358.85">15606 10485 0,'-11'-11'16,"0"11"-16,0 0 16,0 0-1,0 0-15,0 0 16,11-11-16,0 1 16,11-12-1,44-43-15,43-64 16,54-54-16,0-12 15,-21 34-15,-1-12 16</inkml:trace>
  <inkml:trace contextRef="#ctx0" brushRef="#br0" timeOffset="34983.11">22429 16040 0,'-11'-43'0,"0"32"0,-10-21 15,-23-33-15,-21-21 16,-11-11-16,-1 0 16,12 21-1,-33 12-15,-43 42 16,-1 65-16,-54 76 15,11 64-15,-32 98 16,42 42 0,56-21-16,21 22 15,43-44-15,34-10 16,32-43-16,21-33 16,23-54-1,10-32-15,22-22 16,65 1-16,44-23 15,22-42-15,21-33 16,-10-32 0,54-43-16,-55-11 15,1-22-15,-1-21 16,-32-22-16,-33-11 16,22-32-1,-10-21-15,-56 21 16,-32 0-16,-32 11 15,-55 21-15,-22 11 16,-22 11 0,-53 11-16,-23 11 15,-65-1-15,-87 22 16,43 54-16,-21 22 16,0 43-1,43 10-15,11 22 16,22 11-16,32 11 15,55 0-15,11 21 16</inkml:trace>
  <inkml:trace contextRef="#ctx0" brushRef="#br0" timeOffset="35533.58">23659 16386 0,'11'-33'0,"-11"22"15,11-21 1,32-65-16,88-65 16,75-75-16,77-22 15,55-11-15,64-10 16,34 32 0,-34 54-16,1 21 15,-66 44-15,-65 42 16,-76 23-16,-54 20 15,-55 23 1,-22 21-16,-10 11 16,-23-1-16,-10 1 15,-11 11-15,-11 21 16,-11 22 0</inkml:trace>
  <inkml:trace contextRef="#ctx0" brushRef="#br0" timeOffset="36159.65">22832 18284 0,'-22'-11'0,"11"11"16,0-10-16,0 10 15,11 0-15,0 0 16,33 0-1,32 0-15,33 0 16,44 0-16,64 0 16,-10 0-16,33 0 15,32 0 1,-32 0-16,43-11 16,-44-22-16,12 1 15,-1-22-15,-32-11 16,0-10-1,-12-22-15,-20 0 16,-12-11-16,0 0 16,-32 11-16,-1 11 15,-32-1 1,-11 12-16,-11 10 16</inkml:trace>
  <inkml:trace contextRef="#ctx0" brushRef="#br0" timeOffset="36848.83">24051 17702 0,'-55'0'0,"44"-11"15,-21 11 1,-66 0-16,-44 21 16,-10 33-16,10 22 15,44-1 1,-10 44-16,10 43 15,43-11-15,23-11 16,32 0-16,10-10 16,23-22-1,0-65-15,32 0 16,66 0-16,21-21 16,-11-22-16,34-54 15,-12-43 1,-11-22-16,-21-21 15,10-33-15,-32 1 16,-33 31-16,-21 12 16,-34 21-1,-31 11-15,-23 21 16,-21 22-16,-44-10 16,-77 21-16,12 32 15,33 22 1,32 10-16,21 1 15,12-1-15</inkml:trace>
  <inkml:trace contextRef="#ctx0" brushRef="#br0" timeOffset="37631.67">22059 16450 0,'-22'-10'0,"11"-1"16,1 0-1,-1 0-15,-22 0 16,-21 11-16,-12 22 15,1 0-15,21 10 16,1 22 0,21 0-16,33-11 15,22 0-15,10-11 16,23 1-16,-12-12 16,0-10-1,-21 0-15,-22-11 16,-11 0-16,-11 11 15,-11-1-15,-32 23 16,-22 10 0,-1-11-16,23-10 15</inkml:trace>
  <inkml:trace contextRef="#ctx0" brushRef="#br0" timeOffset="37778.91">22157 16299 0,'0'0'15,"0"0"-15,0 0 16,0 0 0,0 0-16,22 11 15,21 21-15,12 44 16,10 21-16</inkml:trace>
  <inkml:trace contextRef="#ctx0" brushRef="#br0" timeOffset="38330.26">23691 18187 0,'-10'0'16,"-1"0"-16,0 0 15,0 0-15,0 0 16,0 0 0,0 0-16,0 0 15,11 0-15,0-11 16,0 0-1,22 1-15,0-1 16,0 11-16,-1 0 16,1 11-16,-11 10 15,0 22 1,-22 22-16,-11 21 16,-10-21-16,-1-11 15,0-11-15,12-21 16,-1-11-16</inkml:trace>
  <inkml:trace contextRef="#ctx0" brushRef="#br0" timeOffset="38613.56">23855 18068 0,'0'0'15,"0"-10"-15,0 10 16,0 0-1,0 0-15,0 0 16,11 0-16,10 0 16,1 10-16,0 12 15,0 32-15,-12 11 16,-10-1 0,0 1-16,0-22 15,0-21-15,11-22 16,33-11-1,32-54-15,33-53 16,54-66-16</inkml:trace>
  <inkml:trace contextRef="#ctx0" brushRef="#br0" timeOffset="40062.76">27794 13754 0,'-22'-22'16,"12"11"15,-78 22-31,-107 54 16,-12 32-1,11 32-15,44 22 16,10 43-16,44 22 16,44 0-16,54-11 15,43-22 1,33 1-16,12-44 15,20-22-15,23-20 16,32-12-16,11-54 16,-21-43-1,-1-53-15,11-44 16,-21-22-16,10-53 16,-21-44-1,-44 12-15,-22 21 16,-21-1-16,-34 23 15,-20 21-15,-23 11 16,-22 32 0,-21 11-16,-43 0 15,-45-1-15,-10 45 16,-11 31 0,11 33-16,33 43 15,10 10-15</inkml:trace>
  <inkml:trace contextRef="#ctx0" brushRef="#br0" timeOffset="40510.36">27294 14865 0,'-22'-22'15,"11"11"1,0 0-16,0 1 15,-11-1-15,1 0 16,-1 11-16,0 0 16,11 0-1,11 0-15,0 0 16,22 11-16,22 0 16,21-1-1,-11 1-15,1-11 16,-23 0-16,-10 0 15,-11 0-15,-11 0 16,-11 0 0,-11 11-16,-21 11 15,-12-1-15</inkml:trace>
  <inkml:trace contextRef="#ctx0" brushRef="#br0" timeOffset="40964.67">27772 14584 0,'0'0'0,"0"0"16,0 0 0,0 0-16,0 0 15,0 0-15,0 0 16,0 11-16,0 11 15,0 10 1,0 0-16,0 11 16,11-10-16,0 10 15,11-11 1,11-10-16,10 10 16,12-10-16,-12-1 15,1-10 1,-12 0-16,-10 0 15,-11-1-15,0 1 16,-11 11-16,0-1 16,0-10-1,0 0-15,11 11 16,0-12-16,10 12 16,1-1-16,0 1 15,-11 10 1,0 22-16,-33 33 15,-22 21-15</inkml:trace>
  <inkml:trace contextRef="#ctx0" brushRef="#br0" timeOffset="41511.21">27783 17087 0,'-21'0'0,"10"0"15,0 0-15,-44 0 16,-43 21 0,-43 12-16,-1 10 15,23 11-15,21 10 16,0 23-16,-11 53 15,33 33 1,32-1-16,44 1 16,44-1-16,21-31 15,22-23-15,44-21 16,76 0 0,21-43-16,44-54 15,-11-54-15,11-53 16,-32-44-1,-23-22-15,-10-43 16,22-64-16,-88 42 16,-21 1-1,-55 32-15,-43 33 16,-44 21-16,-43 32 16,-44 22-16,-163-22 15,-44 76 1,23 54-16,-1 43 15,44 32-15,32 22 16,-11 21-16,55 22 16,11 33-1,11 21-15</inkml:trace>
  <inkml:trace contextRef="#ctx0" brushRef="#br0" timeOffset="41861.6">28121 16893 0,'-22'-11'0,"11"0"15,-11 11-15,-21 0 16,-33 11-16,10 10 15,1 12 1,21 10-16,12 32 16,43 12-16,43-1 15,33 0-15,22 11 16,-22-21 0,-22-11-16,-21-11 15,-22-1-15,-22-9 16,-11-1-16,-22-11 15,-21 0 1,-12-10-16</inkml:trace>
  <inkml:trace contextRef="#ctx0" brushRef="#br0" timeOffset="42160.98">28382 17464 0,'11'0'0,"-11"0"16,0 0-16,0 0 16,0 0-1,11 11-15,21 11 16,12-12-16,-1 1 16,1-22-16,-1-10 15,-21-1 1,0 1-16,-11-12 15,-11 12-15,0 10 16,0 11 0,0 11-16,11 64 15,21 87-15,12 32 16,-12-10-16</inkml:trace>
  <inkml:trace contextRef="#ctx0" brushRef="#br0" timeOffset="42644.66">25596 14250 0,'-11'-11'16,"11"0"-1,0 0-15,0 1 16,22-1-16,54 0 16,65 0-16,55 11 15,11-11 1,-22 1-16,-33 10 16,1 0-16,-33 0 15,-33 0 1,-44 10-16,-21 12 15,-22 54-15,-55 53 16,-64 87 0,-44 43-16,-23 10 15,-9 1-15,20 0 16</inkml:trace>
  <inkml:trace contextRef="#ctx0" brushRef="#br0" timeOffset="43243.03">26020 16979 0,'0'0'0,"0"-11"15,0 11-15,0-11 16,11 1-1,65-1-15,66 0 16,10 11 0,1 0-16,-12 11 15,-10 10-15,-44 1 16,-22-1-16,-21 12 16,-12 10-16,-21 43 15,-44 33 1,-32 10-16,-33 22 15,-11 11-15,1-11 16,-1 0-16</inkml:trace>
  <inkml:trace contextRef="#ctx0" brushRef="#br0" timeOffset="43792.77">27936 14541 0,'-22'-11'15,"11"0"1,0 1-16,0-1 16,-21 0-16,-1-11 15,-21 12-15,-23-1 16,-21 22-1,0 10-15,11 12 16,11 10-16,11 0 16,11 22-1,10-1-15,22 1 16,22-11-16,11-11 16,22-21-16,43 10 15,11 0-15,-11-21 16,-21 11-1,-12-11-15,-21-1 16,-11 12-16,-22 10 16,-33 11-1,-32 22-15,-44 11 16,-21 10-16,-22-10 16</inkml:trace>
  <inkml:trace contextRef="#ctx0" brushRef="#br0" timeOffset="54882.74">23408 16828 0,'-21'11'0,"10"-11"16,0 0-16,0 0 15,0 0-15,0 0 16,0 0-16,-10 0 15,10 0 1,0 0-16,0 0 16,0 0-16,0 0 15,0 0-15,0-11 16,1 0 0,-1 0-16,11-21 15,0-22-15,21-22 16,1 1-1,11-1-15,10-21 16,12 11-16,10-11 16,0-11-16,1 11 15,-1 0 1,0 0-16,1 11 16,-1-1-16,11 1 15,11-11-15,0 11 16,0 10-1,0 11-15,0 1 16,11 10-16,11 0 16,-11 11-16,-11-1 15,0 1 1,-11 0-16,11 0 16,1 0-16,9-11 15,-9 11-15,-1 0 16,-22 10-1,22-10-15,0 11 16,22-1-16,-22 1 16,0 0-16,0 10 15,0-10 1,0 10-16,11 1 16,-11-1-16,0 11 15,0 0-15,-21 1 16,-1-1-1,11 11-15,11 0 16,-11 0-16,-10 0 16,-1 0-16,-11 0 15,-10 0 1,-1 0-16,1 0 16,-11 0-16,-1 0 15,1 0-15,-1 0 16,1 0-1,-11 0-15,-11 0 16,0 0-16,-11-11 16,0 0-16</inkml:trace>
  <inkml:trace contextRef="#ctx0" brushRef="#br0" timeOffset="55415.48">25650 14185 0,'-32'0'15,"21"0"1,0 0-16,-11 0 15,0 0-15,1 0 16,-1 0-16,0 0 16,11 0-1,0 0-15,11 0 16,33 0-16,54 0 16,44 0-16,10-11 15,33 0 1,11-10-16,-43-1 15,-12 1-15,1-1 16,-11 1 0,-22-1-16,-11 11 15,-22 0-15,-22 11 16,-21 0-16,-11 0 16,0 11-1,-11 32-15,-22 44 16,-10 31-16,-23 12 15,-10-1-15,-11 11 16,10 11-16,12-21 16,10-11-1,12-22-15,-1-11 16,22-11-16,0-10 16</inkml:trace>
  <inkml:trace contextRef="#ctx0" brushRef="#br0" timeOffset="56197.43">23017 18360 0,'0'-11'16,"0"0"-16,0 0 16,0 0-1,11 1-15,10-23 16,34-10-16,54-11 15,21 11 1,1 0-16,10 11 16,1 10-16,21 11 15,-11 0-15,-21 11 16,21 0-16,12 0 16,-12 11-1,-11-11-15,1 0 16,21 0-16,-21 0 15,-12 0 1,1 0-16,10 0 16,-10 0-16,-1 0 15,-21-11-15,11-10 16,10-11-16,-21-1 16,-22-10-1,0-11-15,-21 0 16,-1-11-16,0 1 15,1-1-15,-12 11 16,-10 0 0,-12 11-16,1-11 15,-11 0-15,-1 11 16,-10 0-16,-11 0 16,0 10-1,0 1-15,0 0 16</inkml:trace>
  <inkml:trace contextRef="#ctx0" brushRef="#br0" timeOffset="56563.66">26249 17119 0,'-11'11'0,"0"-11"15,0 0 1,0 0-16,0 0 16,11 0-16,0 0 15,22-11-15,33 0 16,10 1 0,22-12-16,0 0 15,0 12-15,0 10 16,0 0-16,-21 10 15,-1 23 1,-22 10-16,1 32 16,-1 44-16,-32 43 15,-11 21 1,-11 1-16,-21-1 16,-1 0-16,0-21 15,12-32-15</inkml:trace>
  <inkml:trace contextRef="#ctx0" brushRef="#br0" timeOffset="72149.02">14409 9601 0,'0'0'0,"0"-11"0,0 11 16,10-11-1,23 0-15,43-10 16,77-12-16,32-10 16,11-11-1,65-11-15,-33-10 16,44-11-16,-32 10 16,-23 11-16,12 1 15,-33 10 1,-55 21-16,-32 12 15,-44 10-15,-10 0 16,-12 0-16,-10 1 16,-11 10-1,-11 0-15,0-11 16</inkml:trace>
  <inkml:trace contextRef="#ctx0" brushRef="#br0" timeOffset="72531.92">14931 9611 0,'0'-10'0,"-11"-1"16,11 0-16,0 0 15,0 0 1,0 1-16,44-23 16,32-10-16,76-22 15,55-21 1,-11 11-16,43-12 16,-10 12 15,184-22-31,-195 32 15,-33 11-15,-65 22 16,-44-1 0,-22 12-16,-21-1 15,-22 11-15,0 1 16,0-1 0</inkml:trace>
  <inkml:trace contextRef="#ctx0" brushRef="#br0" timeOffset="77743.53">3221 13861 0,'-11'-21'16,"11"10"-16,-11 0 0,11 0 16,0-10-1,22-11-15,33-33 16,97-65-16,55-31 16,76-44-16,-11 10 15,54-31 1,-43 32-16,22-11 15,-22 32-15,-22 11 16,-32 22 0,-34 22-16,-42 31 15,-23 12-15,-21 10 16,-33 33-16,-21-1 16,-22 12-16,-23 10 15,-10 0 1,0 11-16,0 0 15,-10 0-15,-12 11 16,-54 32-16,-77 43 16</inkml:trace>
  <inkml:trace contextRef="#ctx0" brushRef="#br0" timeOffset="78126.86">3167 13667 0,'-22'0'0,"11"0"15,0-11-15,0 1 16,1-1-16,10-11 16,21-21-16,66-75 15,77-55 1,53-43-16,66-32 15,-22 32-15,-21 22 16,21-11 0,-54 43-16,-11 11 15,-11 33 1,-33 21-16,-43 21 0,-33 22 16,-11 11-1,-21 11-15,-22 21 16,-12 0-16,-10 11 15,0 0-15,0 0 16,0 22 0,0 10-16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F4F6A-CE6F-44B9-B734-56D2F30CA663}" type="datetimeFigureOut">
              <a:rPr lang="en-US" smtClean="0"/>
              <a:t>4/8/2021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A066B5-C7B9-4C8E-A674-1EDE5E152061}" type="slidenum">
              <a:rPr lang="en-US" smtClean="0"/>
              <a:t>‹#›</a:t>
            </a:fld>
            <a:endParaRPr lang="en-US"/>
          </a:p>
        </p:txBody>
      </p:sp>
    </p:spTree>
    <p:extLst>
      <p:ext uri="{BB962C8B-B14F-4D97-AF65-F5344CB8AC3E}">
        <p14:creationId xmlns:p14="http://schemas.microsoft.com/office/powerpoint/2010/main" val="1466827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a:extLst>
              <a:ext uri="{FF2B5EF4-FFF2-40B4-BE49-F238E27FC236}">
                <a16:creationId xmlns:a16="http://schemas.microsoft.com/office/drawing/2014/main" id="{93B8BBEF-FC4D-4E4F-9602-FF3153C62362}"/>
              </a:ext>
            </a:extLst>
          </p:cNvPr>
          <p:cNvSpPr>
            <a:spLocks noChangeArrowheads="1" noTextEdit="1"/>
          </p:cNvSpPr>
          <p:nvPr>
            <p:ph type="sldImg"/>
          </p:nvPr>
        </p:nvSpPr>
        <p:spPr>
          <a:xfrm>
            <a:off x="406400" y="681038"/>
            <a:ext cx="6049963" cy="3403600"/>
          </a:xfrm>
          <a:ln/>
        </p:spPr>
      </p:sp>
      <p:sp>
        <p:nvSpPr>
          <p:cNvPr id="1207299" name="Rectangle 3">
            <a:extLst>
              <a:ext uri="{FF2B5EF4-FFF2-40B4-BE49-F238E27FC236}">
                <a16:creationId xmlns:a16="http://schemas.microsoft.com/office/drawing/2014/main" id="{B5DB0002-AA61-4390-AAC5-17635810F4F4}"/>
              </a:ext>
            </a:extLst>
          </p:cNvPr>
          <p:cNvSpPr>
            <a:spLocks noGrp="1" noChangeArrowheads="1"/>
          </p:cNvSpPr>
          <p:nvPr>
            <p:ph type="body" idx="1"/>
          </p:nvPr>
        </p:nvSpPr>
        <p:spPr>
          <a:xfrm>
            <a:off x="685800" y="4311650"/>
            <a:ext cx="5486400" cy="4084638"/>
          </a:xfrm>
        </p:spPr>
        <p:txBody>
          <a:bodyPr/>
          <a:lstStyle/>
          <a:p>
            <a:r>
              <a:rPr lang="en-US" altLang="en-US"/>
              <a:t>Assertion languages evolved from academic logic languages</a:t>
            </a:r>
          </a:p>
          <a:p>
            <a:pPr lvl="1"/>
            <a:r>
              <a:rPr lang="en-US" altLang="en-US"/>
              <a:t>Key benefits are:</a:t>
            </a:r>
          </a:p>
          <a:p>
            <a:pPr lvl="1">
              <a:buFontTx/>
              <a:buChar char="•"/>
            </a:pPr>
            <a:r>
              <a:rPr lang="en-US" altLang="en-US"/>
              <a:t>Temporal (time sequence) expressions</a:t>
            </a:r>
          </a:p>
          <a:p>
            <a:pPr lvl="1">
              <a:buFontTx/>
              <a:buChar char="•"/>
            </a:pPr>
            <a:r>
              <a:rPr lang="en-US" altLang="en-US"/>
              <a:t>Compact syntax for checking</a:t>
            </a:r>
          </a:p>
          <a:p>
            <a:pPr lvl="1">
              <a:buFontTx/>
              <a:buChar char="•"/>
            </a:pPr>
            <a:r>
              <a:rPr lang="en-US" altLang="en-US"/>
              <a:t>Flexibility to express custom properties</a:t>
            </a:r>
          </a:p>
          <a:p>
            <a:r>
              <a:rPr lang="en-US" altLang="en-US"/>
              <a:t>Verification IP libraries evolved to make design checking easy</a:t>
            </a:r>
          </a:p>
          <a:p>
            <a:pPr lvl="1"/>
            <a:r>
              <a:rPr lang="en-US" altLang="en-US"/>
              <a:t>Key benefits are:</a:t>
            </a:r>
          </a:p>
          <a:p>
            <a:pPr lvl="1">
              <a:buFontTx/>
              <a:buChar char="•"/>
            </a:pPr>
            <a:r>
              <a:rPr lang="en-US" altLang="en-US"/>
              <a:t>Easy to use</a:t>
            </a:r>
          </a:p>
          <a:p>
            <a:pPr lvl="1">
              <a:buFontTx/>
              <a:buChar char="•"/>
            </a:pPr>
            <a:r>
              <a:rPr lang="en-US" altLang="en-US"/>
              <a:t>Pre-verified</a:t>
            </a:r>
          </a:p>
          <a:p>
            <a:pPr lvl="1">
              <a:buFontTx/>
              <a:buChar char="•"/>
            </a:pPr>
            <a:r>
              <a:rPr lang="en-US" altLang="en-US"/>
              <a:t>Re-usable</a:t>
            </a:r>
          </a:p>
          <a:p>
            <a:pPr lvl="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2" name="Rectangle 2">
            <a:extLst>
              <a:ext uri="{FF2B5EF4-FFF2-40B4-BE49-F238E27FC236}">
                <a16:creationId xmlns:a16="http://schemas.microsoft.com/office/drawing/2014/main" id="{ACFA8A20-864C-4F5F-BEFC-70464E5E3BD2}"/>
              </a:ext>
            </a:extLst>
          </p:cNvPr>
          <p:cNvSpPr>
            <a:spLocks noChangeArrowheads="1" noTextEdit="1"/>
          </p:cNvSpPr>
          <p:nvPr>
            <p:ph type="sldImg"/>
          </p:nvPr>
        </p:nvSpPr>
        <p:spPr>
          <a:xfrm>
            <a:off x="-14288" y="925513"/>
            <a:ext cx="6962776" cy="3917950"/>
          </a:xfrm>
          <a:ln/>
        </p:spPr>
      </p:sp>
      <p:sp>
        <p:nvSpPr>
          <p:cNvPr id="1233923" name="Rectangle 3">
            <a:extLst>
              <a:ext uri="{FF2B5EF4-FFF2-40B4-BE49-F238E27FC236}">
                <a16:creationId xmlns:a16="http://schemas.microsoft.com/office/drawing/2014/main" id="{712E5395-7FB0-46B1-B3F6-2654EE34833C}"/>
              </a:ext>
            </a:extLst>
          </p:cNvPr>
          <p:cNvSpPr>
            <a:spLocks noGrp="1" noChangeArrowheads="1"/>
          </p:cNvSpPr>
          <p:nvPr>
            <p:ph type="body" idx="1"/>
          </p:nvPr>
        </p:nvSpPr>
        <p:spPr>
          <a:xfrm>
            <a:off x="838200" y="5068888"/>
            <a:ext cx="5257800" cy="3478212"/>
          </a:xfrm>
        </p:spPr>
        <p:txBody>
          <a:bodyPr lIns="86116" tIns="43058" rIns="86116" bIns="43058"/>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0" name="Rectangle 2">
            <a:extLst>
              <a:ext uri="{FF2B5EF4-FFF2-40B4-BE49-F238E27FC236}">
                <a16:creationId xmlns:a16="http://schemas.microsoft.com/office/drawing/2014/main" id="{A5E84665-3EDD-4E15-B0A7-E48319CD76E4}"/>
              </a:ext>
            </a:extLst>
          </p:cNvPr>
          <p:cNvSpPr>
            <a:spLocks noChangeArrowheads="1" noTextEdit="1"/>
          </p:cNvSpPr>
          <p:nvPr>
            <p:ph type="sldImg"/>
          </p:nvPr>
        </p:nvSpPr>
        <p:spPr>
          <a:ln/>
        </p:spPr>
      </p:sp>
      <p:sp>
        <p:nvSpPr>
          <p:cNvPr id="1235971" name="Rectangle 3">
            <a:extLst>
              <a:ext uri="{FF2B5EF4-FFF2-40B4-BE49-F238E27FC236}">
                <a16:creationId xmlns:a16="http://schemas.microsoft.com/office/drawing/2014/main" id="{7F7A9371-3704-4180-981D-EE500A3E740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a:extLst>
              <a:ext uri="{FF2B5EF4-FFF2-40B4-BE49-F238E27FC236}">
                <a16:creationId xmlns:a16="http://schemas.microsoft.com/office/drawing/2014/main" id="{9224958D-83EE-4256-B2B1-0464FB1DAAE2}"/>
              </a:ext>
            </a:extLst>
          </p:cNvPr>
          <p:cNvSpPr>
            <a:spLocks noChangeArrowheads="1" noTextEdit="1"/>
          </p:cNvSpPr>
          <p:nvPr>
            <p:ph type="sldImg"/>
          </p:nvPr>
        </p:nvSpPr>
        <p:spPr>
          <a:ln/>
        </p:spPr>
      </p:sp>
      <p:sp>
        <p:nvSpPr>
          <p:cNvPr id="1238019" name="Rectangle 3">
            <a:extLst>
              <a:ext uri="{FF2B5EF4-FFF2-40B4-BE49-F238E27FC236}">
                <a16:creationId xmlns:a16="http://schemas.microsoft.com/office/drawing/2014/main" id="{E74A667C-A445-4224-A8BC-E6782EEA8B2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2">
            <a:extLst>
              <a:ext uri="{FF2B5EF4-FFF2-40B4-BE49-F238E27FC236}">
                <a16:creationId xmlns:a16="http://schemas.microsoft.com/office/drawing/2014/main" id="{C1F05266-3544-4EDB-BA00-2180CA8352AF}"/>
              </a:ext>
            </a:extLst>
          </p:cNvPr>
          <p:cNvSpPr>
            <a:spLocks noChangeArrowheads="1" noTextEdit="1"/>
          </p:cNvSpPr>
          <p:nvPr>
            <p:ph type="sldImg"/>
          </p:nvPr>
        </p:nvSpPr>
        <p:spPr>
          <a:xfrm>
            <a:off x="1162050" y="681038"/>
            <a:ext cx="4538663" cy="3403600"/>
          </a:xfrm>
          <a:ln/>
        </p:spPr>
      </p:sp>
      <p:sp>
        <p:nvSpPr>
          <p:cNvPr id="1074179" name="Rectangle 3">
            <a:extLst>
              <a:ext uri="{FF2B5EF4-FFF2-40B4-BE49-F238E27FC236}">
                <a16:creationId xmlns:a16="http://schemas.microsoft.com/office/drawing/2014/main" id="{868689E4-BB7E-4D47-9887-A06EB93A287A}"/>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2">
            <a:extLst>
              <a:ext uri="{FF2B5EF4-FFF2-40B4-BE49-F238E27FC236}">
                <a16:creationId xmlns:a16="http://schemas.microsoft.com/office/drawing/2014/main" id="{1C7C0CA7-4D9E-4FA8-94CC-3CED74B2D6B2}"/>
              </a:ext>
            </a:extLst>
          </p:cNvPr>
          <p:cNvSpPr>
            <a:spLocks noChangeArrowheads="1" noTextEdit="1"/>
          </p:cNvSpPr>
          <p:nvPr>
            <p:ph type="sldImg"/>
          </p:nvPr>
        </p:nvSpPr>
        <p:spPr>
          <a:ln/>
        </p:spPr>
      </p:sp>
      <p:sp>
        <p:nvSpPr>
          <p:cNvPr id="1047555" name="Rectangle 3">
            <a:extLst>
              <a:ext uri="{FF2B5EF4-FFF2-40B4-BE49-F238E27FC236}">
                <a16:creationId xmlns:a16="http://schemas.microsoft.com/office/drawing/2014/main" id="{EB8BAD34-12B5-4CEE-A0EB-B39DCE45712C}"/>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a:extLst>
              <a:ext uri="{FF2B5EF4-FFF2-40B4-BE49-F238E27FC236}">
                <a16:creationId xmlns:a16="http://schemas.microsoft.com/office/drawing/2014/main" id="{E0842D93-B581-4F80-853F-A65849F5E5BB}"/>
              </a:ext>
            </a:extLst>
          </p:cNvPr>
          <p:cNvSpPr>
            <a:spLocks noChangeArrowheads="1" noTextEdit="1"/>
          </p:cNvSpPr>
          <p:nvPr>
            <p:ph type="sldImg"/>
          </p:nvPr>
        </p:nvSpPr>
        <p:spPr>
          <a:ln/>
        </p:spPr>
      </p:sp>
      <p:sp>
        <p:nvSpPr>
          <p:cNvPr id="1078275" name="Rectangle 3">
            <a:extLst>
              <a:ext uri="{FF2B5EF4-FFF2-40B4-BE49-F238E27FC236}">
                <a16:creationId xmlns:a16="http://schemas.microsoft.com/office/drawing/2014/main" id="{36047C1B-2E78-4E24-BBB8-1598A93612F3}"/>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a:extLst>
              <a:ext uri="{FF2B5EF4-FFF2-40B4-BE49-F238E27FC236}">
                <a16:creationId xmlns:a16="http://schemas.microsoft.com/office/drawing/2014/main" id="{90D1828D-2F09-40CB-B77A-407C814AF4A1}"/>
              </a:ext>
            </a:extLst>
          </p:cNvPr>
          <p:cNvSpPr>
            <a:spLocks noChangeArrowheads="1" noTextEdit="1"/>
          </p:cNvSpPr>
          <p:nvPr>
            <p:ph type="sldImg"/>
          </p:nvPr>
        </p:nvSpPr>
        <p:spPr>
          <a:ln/>
        </p:spPr>
      </p:sp>
      <p:sp>
        <p:nvSpPr>
          <p:cNvPr id="1051651" name="Rectangle 3">
            <a:extLst>
              <a:ext uri="{FF2B5EF4-FFF2-40B4-BE49-F238E27FC236}">
                <a16:creationId xmlns:a16="http://schemas.microsoft.com/office/drawing/2014/main" id="{A54C09AA-D939-41D2-ADB7-2591F0E1337B}"/>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a:extLst>
              <a:ext uri="{FF2B5EF4-FFF2-40B4-BE49-F238E27FC236}">
                <a16:creationId xmlns:a16="http://schemas.microsoft.com/office/drawing/2014/main" id="{6F716D5E-76E9-4935-A268-D4A79CF01C95}"/>
              </a:ext>
            </a:extLst>
          </p:cNvPr>
          <p:cNvSpPr>
            <a:spLocks noChangeArrowheads="1" noTextEdit="1"/>
          </p:cNvSpPr>
          <p:nvPr>
            <p:ph type="sldImg"/>
          </p:nvPr>
        </p:nvSpPr>
        <p:spPr>
          <a:ln/>
        </p:spPr>
      </p:sp>
      <p:sp>
        <p:nvSpPr>
          <p:cNvPr id="1053699" name="Rectangle 3">
            <a:extLst>
              <a:ext uri="{FF2B5EF4-FFF2-40B4-BE49-F238E27FC236}">
                <a16:creationId xmlns:a16="http://schemas.microsoft.com/office/drawing/2014/main" id="{83FE7FB7-8842-4569-BEA6-CBA9F8D2CCAE}"/>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a:extLst>
              <a:ext uri="{FF2B5EF4-FFF2-40B4-BE49-F238E27FC236}">
                <a16:creationId xmlns:a16="http://schemas.microsoft.com/office/drawing/2014/main" id="{14184A76-6191-4119-BC6D-ADCF5062D964}"/>
              </a:ext>
            </a:extLst>
          </p:cNvPr>
          <p:cNvSpPr>
            <a:spLocks noChangeArrowheads="1" noTextEdit="1"/>
          </p:cNvSpPr>
          <p:nvPr>
            <p:ph type="sldImg"/>
          </p:nvPr>
        </p:nvSpPr>
        <p:spPr>
          <a:ln/>
        </p:spPr>
      </p:sp>
      <p:sp>
        <p:nvSpPr>
          <p:cNvPr id="1080323" name="Rectangle 3">
            <a:extLst>
              <a:ext uri="{FF2B5EF4-FFF2-40B4-BE49-F238E27FC236}">
                <a16:creationId xmlns:a16="http://schemas.microsoft.com/office/drawing/2014/main" id="{67500B28-AF88-4AA8-A378-2CC20C6EDB7A}"/>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a:extLst>
              <a:ext uri="{FF2B5EF4-FFF2-40B4-BE49-F238E27FC236}">
                <a16:creationId xmlns:a16="http://schemas.microsoft.com/office/drawing/2014/main" id="{379F3D39-EF3E-46A6-AB90-6713FFB8622A}"/>
              </a:ext>
            </a:extLst>
          </p:cNvPr>
          <p:cNvSpPr>
            <a:spLocks noChangeArrowheads="1" noTextEdit="1"/>
          </p:cNvSpPr>
          <p:nvPr>
            <p:ph type="sldImg"/>
          </p:nvPr>
        </p:nvSpPr>
        <p:spPr>
          <a:xfrm>
            <a:off x="1162050" y="681038"/>
            <a:ext cx="4538663" cy="3403600"/>
          </a:xfrm>
          <a:ln/>
        </p:spPr>
      </p:sp>
      <p:sp>
        <p:nvSpPr>
          <p:cNvPr id="1057795" name="Rectangle 3">
            <a:extLst>
              <a:ext uri="{FF2B5EF4-FFF2-40B4-BE49-F238E27FC236}">
                <a16:creationId xmlns:a16="http://schemas.microsoft.com/office/drawing/2014/main" id="{C5C85F70-7460-4500-8669-B257A29FEB66}"/>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a:extLst>
              <a:ext uri="{FF2B5EF4-FFF2-40B4-BE49-F238E27FC236}">
                <a16:creationId xmlns:a16="http://schemas.microsoft.com/office/drawing/2014/main" id="{6E55DC59-ADAC-4609-8A86-14971A37E269}"/>
              </a:ext>
            </a:extLst>
          </p:cNvPr>
          <p:cNvSpPr>
            <a:spLocks noChangeArrowheads="1" noTextEdit="1"/>
          </p:cNvSpPr>
          <p:nvPr>
            <p:ph type="sldImg"/>
          </p:nvPr>
        </p:nvSpPr>
        <p:spPr>
          <a:ln/>
        </p:spPr>
      </p:sp>
      <p:sp>
        <p:nvSpPr>
          <p:cNvPr id="1209347" name="Rectangle 3">
            <a:extLst>
              <a:ext uri="{FF2B5EF4-FFF2-40B4-BE49-F238E27FC236}">
                <a16:creationId xmlns:a16="http://schemas.microsoft.com/office/drawing/2014/main" id="{5407A77D-0128-47B3-A347-D669D7CF2076}"/>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a:extLst>
              <a:ext uri="{FF2B5EF4-FFF2-40B4-BE49-F238E27FC236}">
                <a16:creationId xmlns:a16="http://schemas.microsoft.com/office/drawing/2014/main" id="{95D41839-2195-4E31-B3A4-E5E8D8C21E06}"/>
              </a:ext>
            </a:extLst>
          </p:cNvPr>
          <p:cNvSpPr>
            <a:spLocks noChangeArrowheads="1" noTextEdit="1"/>
          </p:cNvSpPr>
          <p:nvPr>
            <p:ph type="sldImg"/>
          </p:nvPr>
        </p:nvSpPr>
        <p:spPr>
          <a:xfrm>
            <a:off x="406400" y="681038"/>
            <a:ext cx="6049963" cy="3403600"/>
          </a:xfrm>
          <a:ln/>
        </p:spPr>
      </p:sp>
      <p:sp>
        <p:nvSpPr>
          <p:cNvPr id="1059843" name="Rectangle 3">
            <a:extLst>
              <a:ext uri="{FF2B5EF4-FFF2-40B4-BE49-F238E27FC236}">
                <a16:creationId xmlns:a16="http://schemas.microsoft.com/office/drawing/2014/main" id="{DEE2F592-D80E-4AE7-BE0B-4CE96DEAF18B}"/>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a:extLst>
              <a:ext uri="{FF2B5EF4-FFF2-40B4-BE49-F238E27FC236}">
                <a16:creationId xmlns:a16="http://schemas.microsoft.com/office/drawing/2014/main" id="{431D7C56-808B-428C-BE9E-13D732DB5311}"/>
              </a:ext>
            </a:extLst>
          </p:cNvPr>
          <p:cNvSpPr>
            <a:spLocks noChangeArrowheads="1" noTextEdit="1"/>
          </p:cNvSpPr>
          <p:nvPr>
            <p:ph type="sldImg"/>
          </p:nvPr>
        </p:nvSpPr>
        <p:spPr>
          <a:xfrm>
            <a:off x="406400" y="681038"/>
            <a:ext cx="6049963" cy="3403600"/>
          </a:xfrm>
          <a:ln/>
        </p:spPr>
      </p:sp>
      <p:sp>
        <p:nvSpPr>
          <p:cNvPr id="1061891" name="Rectangle 3">
            <a:extLst>
              <a:ext uri="{FF2B5EF4-FFF2-40B4-BE49-F238E27FC236}">
                <a16:creationId xmlns:a16="http://schemas.microsoft.com/office/drawing/2014/main" id="{236BCDB7-3080-425A-8E32-845AD1F4416B}"/>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a:extLst>
              <a:ext uri="{FF2B5EF4-FFF2-40B4-BE49-F238E27FC236}">
                <a16:creationId xmlns:a16="http://schemas.microsoft.com/office/drawing/2014/main" id="{8D294A50-997F-4872-BD50-A70A11E08E16}"/>
              </a:ext>
            </a:extLst>
          </p:cNvPr>
          <p:cNvSpPr>
            <a:spLocks noChangeArrowheads="1" noTextEdit="1"/>
          </p:cNvSpPr>
          <p:nvPr>
            <p:ph type="sldImg"/>
          </p:nvPr>
        </p:nvSpPr>
        <p:spPr>
          <a:xfrm>
            <a:off x="406400" y="681038"/>
            <a:ext cx="6049963" cy="3403600"/>
          </a:xfrm>
          <a:ln/>
        </p:spPr>
      </p:sp>
      <p:sp>
        <p:nvSpPr>
          <p:cNvPr id="1063939" name="Rectangle 3">
            <a:extLst>
              <a:ext uri="{FF2B5EF4-FFF2-40B4-BE49-F238E27FC236}">
                <a16:creationId xmlns:a16="http://schemas.microsoft.com/office/drawing/2014/main" id="{88622AFF-FB23-44C5-9E11-06D369FCF364}"/>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a:extLst>
              <a:ext uri="{FF2B5EF4-FFF2-40B4-BE49-F238E27FC236}">
                <a16:creationId xmlns:a16="http://schemas.microsoft.com/office/drawing/2014/main" id="{B99EF702-8CA7-459A-A5AC-6C5904A7AB8C}"/>
              </a:ext>
            </a:extLst>
          </p:cNvPr>
          <p:cNvSpPr>
            <a:spLocks noChangeArrowheads="1" noTextEdit="1"/>
          </p:cNvSpPr>
          <p:nvPr>
            <p:ph type="sldImg"/>
          </p:nvPr>
        </p:nvSpPr>
        <p:spPr>
          <a:xfrm>
            <a:off x="406400" y="681038"/>
            <a:ext cx="6049963" cy="3403600"/>
          </a:xfrm>
          <a:ln/>
        </p:spPr>
      </p:sp>
      <p:sp>
        <p:nvSpPr>
          <p:cNvPr id="1065987" name="Rectangle 3">
            <a:extLst>
              <a:ext uri="{FF2B5EF4-FFF2-40B4-BE49-F238E27FC236}">
                <a16:creationId xmlns:a16="http://schemas.microsoft.com/office/drawing/2014/main" id="{2B8EB584-92E6-40F8-986C-B90AF297E73F}"/>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a:extLst>
              <a:ext uri="{FF2B5EF4-FFF2-40B4-BE49-F238E27FC236}">
                <a16:creationId xmlns:a16="http://schemas.microsoft.com/office/drawing/2014/main" id="{35ABF6DD-FA46-4755-9312-7F46CA78ED3E}"/>
              </a:ext>
            </a:extLst>
          </p:cNvPr>
          <p:cNvSpPr>
            <a:spLocks noChangeArrowheads="1" noTextEdit="1"/>
          </p:cNvSpPr>
          <p:nvPr>
            <p:ph type="sldImg"/>
          </p:nvPr>
        </p:nvSpPr>
        <p:spPr>
          <a:xfrm>
            <a:off x="406400" y="681038"/>
            <a:ext cx="6049963" cy="3403600"/>
          </a:xfrm>
          <a:ln/>
        </p:spPr>
      </p:sp>
      <p:sp>
        <p:nvSpPr>
          <p:cNvPr id="1068035" name="Rectangle 3">
            <a:extLst>
              <a:ext uri="{FF2B5EF4-FFF2-40B4-BE49-F238E27FC236}">
                <a16:creationId xmlns:a16="http://schemas.microsoft.com/office/drawing/2014/main" id="{D17781FF-F89C-48F2-85B6-BD769199F6EC}"/>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a:extLst>
              <a:ext uri="{FF2B5EF4-FFF2-40B4-BE49-F238E27FC236}">
                <a16:creationId xmlns:a16="http://schemas.microsoft.com/office/drawing/2014/main" id="{9BEEB309-E6CF-4865-9813-3ABFFC38EE8D}"/>
              </a:ext>
            </a:extLst>
          </p:cNvPr>
          <p:cNvSpPr>
            <a:spLocks noChangeArrowheads="1" noTextEdit="1"/>
          </p:cNvSpPr>
          <p:nvPr>
            <p:ph type="sldImg"/>
          </p:nvPr>
        </p:nvSpPr>
        <p:spPr>
          <a:xfrm>
            <a:off x="406400" y="681038"/>
            <a:ext cx="6049963" cy="3403600"/>
          </a:xfrm>
          <a:ln/>
        </p:spPr>
      </p:sp>
      <p:sp>
        <p:nvSpPr>
          <p:cNvPr id="1070083" name="Rectangle 3">
            <a:extLst>
              <a:ext uri="{FF2B5EF4-FFF2-40B4-BE49-F238E27FC236}">
                <a16:creationId xmlns:a16="http://schemas.microsoft.com/office/drawing/2014/main" id="{35C13A0E-4A74-4D00-A163-400BB8CCC86E}"/>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a:extLst>
              <a:ext uri="{FF2B5EF4-FFF2-40B4-BE49-F238E27FC236}">
                <a16:creationId xmlns:a16="http://schemas.microsoft.com/office/drawing/2014/main" id="{8A963110-63B9-453E-B77D-0719B9807376}"/>
              </a:ext>
            </a:extLst>
          </p:cNvPr>
          <p:cNvSpPr>
            <a:spLocks noChangeArrowheads="1" noTextEdit="1"/>
          </p:cNvSpPr>
          <p:nvPr>
            <p:ph type="sldImg"/>
          </p:nvPr>
        </p:nvSpPr>
        <p:spPr>
          <a:xfrm>
            <a:off x="406400" y="681038"/>
            <a:ext cx="6049963" cy="3403600"/>
          </a:xfrm>
          <a:ln/>
        </p:spPr>
      </p:sp>
      <p:sp>
        <p:nvSpPr>
          <p:cNvPr id="1072131" name="Rectangle 3">
            <a:extLst>
              <a:ext uri="{FF2B5EF4-FFF2-40B4-BE49-F238E27FC236}">
                <a16:creationId xmlns:a16="http://schemas.microsoft.com/office/drawing/2014/main" id="{14EA5935-2A1A-4576-99E5-416F86D22CF1}"/>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2">
            <a:extLst>
              <a:ext uri="{FF2B5EF4-FFF2-40B4-BE49-F238E27FC236}">
                <a16:creationId xmlns:a16="http://schemas.microsoft.com/office/drawing/2014/main" id="{906B948D-1F8C-4474-BB92-7B5AF2F1DE50}"/>
              </a:ext>
            </a:extLst>
          </p:cNvPr>
          <p:cNvSpPr>
            <a:spLocks noChangeArrowheads="1" noTextEdit="1"/>
          </p:cNvSpPr>
          <p:nvPr>
            <p:ph type="sldImg"/>
          </p:nvPr>
        </p:nvSpPr>
        <p:spPr>
          <a:xfrm>
            <a:off x="1162050" y="681038"/>
            <a:ext cx="4538663" cy="3403600"/>
          </a:xfrm>
          <a:ln/>
        </p:spPr>
      </p:sp>
      <p:sp>
        <p:nvSpPr>
          <p:cNvPr id="1082371" name="Rectangle 3">
            <a:extLst>
              <a:ext uri="{FF2B5EF4-FFF2-40B4-BE49-F238E27FC236}">
                <a16:creationId xmlns:a16="http://schemas.microsoft.com/office/drawing/2014/main" id="{C1CF84FE-7B63-480F-8A24-BA6C0E208F52}"/>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Rectangle 2">
            <a:extLst>
              <a:ext uri="{FF2B5EF4-FFF2-40B4-BE49-F238E27FC236}">
                <a16:creationId xmlns:a16="http://schemas.microsoft.com/office/drawing/2014/main" id="{D9AD791C-5093-44DB-8A20-A1FA27040011}"/>
              </a:ext>
            </a:extLst>
          </p:cNvPr>
          <p:cNvSpPr>
            <a:spLocks noChangeArrowheads="1" noTextEdit="1"/>
          </p:cNvSpPr>
          <p:nvPr>
            <p:ph type="sldImg"/>
          </p:nvPr>
        </p:nvSpPr>
        <p:spPr>
          <a:ln/>
        </p:spPr>
      </p:sp>
      <p:sp>
        <p:nvSpPr>
          <p:cNvPr id="1248259" name="Rectangle 3">
            <a:extLst>
              <a:ext uri="{FF2B5EF4-FFF2-40B4-BE49-F238E27FC236}">
                <a16:creationId xmlns:a16="http://schemas.microsoft.com/office/drawing/2014/main" id="{A2AB23DC-24B5-4B29-A91A-E044CC3F810C}"/>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6" name="Rectangle 2">
            <a:extLst>
              <a:ext uri="{FF2B5EF4-FFF2-40B4-BE49-F238E27FC236}">
                <a16:creationId xmlns:a16="http://schemas.microsoft.com/office/drawing/2014/main" id="{4BE36496-49F1-47FD-8826-27A798BC49AD}"/>
              </a:ext>
            </a:extLst>
          </p:cNvPr>
          <p:cNvSpPr>
            <a:spLocks noChangeArrowheads="1" noTextEdit="1"/>
          </p:cNvSpPr>
          <p:nvPr>
            <p:ph type="sldImg"/>
          </p:nvPr>
        </p:nvSpPr>
        <p:spPr>
          <a:ln/>
        </p:spPr>
      </p:sp>
      <p:sp>
        <p:nvSpPr>
          <p:cNvPr id="1250307" name="Rectangle 3">
            <a:extLst>
              <a:ext uri="{FF2B5EF4-FFF2-40B4-BE49-F238E27FC236}">
                <a16:creationId xmlns:a16="http://schemas.microsoft.com/office/drawing/2014/main" id="{63F7483A-3578-458A-BD60-74783AF9646A}"/>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4" name="Rectangle 2">
            <a:extLst>
              <a:ext uri="{FF2B5EF4-FFF2-40B4-BE49-F238E27FC236}">
                <a16:creationId xmlns:a16="http://schemas.microsoft.com/office/drawing/2014/main" id="{97ADA67E-B3B8-4134-8926-A270C09EE0BF}"/>
              </a:ext>
            </a:extLst>
          </p:cNvPr>
          <p:cNvSpPr>
            <a:spLocks noChangeArrowheads="1" noTextEdit="1"/>
          </p:cNvSpPr>
          <p:nvPr>
            <p:ph type="sldImg"/>
          </p:nvPr>
        </p:nvSpPr>
        <p:spPr>
          <a:ln/>
        </p:spPr>
      </p:sp>
      <p:sp>
        <p:nvSpPr>
          <p:cNvPr id="1211395" name="Rectangle 3">
            <a:extLst>
              <a:ext uri="{FF2B5EF4-FFF2-40B4-BE49-F238E27FC236}">
                <a16:creationId xmlns:a16="http://schemas.microsoft.com/office/drawing/2014/main" id="{9CFCBDB3-AAA5-42D4-884B-4A657C358F5C}"/>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354" name="Rectangle 2">
            <a:extLst>
              <a:ext uri="{FF2B5EF4-FFF2-40B4-BE49-F238E27FC236}">
                <a16:creationId xmlns:a16="http://schemas.microsoft.com/office/drawing/2014/main" id="{16CB2F8C-0D52-428F-ADF1-F42A5E5BC100}"/>
              </a:ext>
            </a:extLst>
          </p:cNvPr>
          <p:cNvSpPr>
            <a:spLocks noChangeArrowheads="1" noTextEdit="1"/>
          </p:cNvSpPr>
          <p:nvPr>
            <p:ph type="sldImg"/>
          </p:nvPr>
        </p:nvSpPr>
        <p:spPr>
          <a:ln/>
        </p:spPr>
      </p:sp>
      <p:sp>
        <p:nvSpPr>
          <p:cNvPr id="1252355" name="Rectangle 3">
            <a:extLst>
              <a:ext uri="{FF2B5EF4-FFF2-40B4-BE49-F238E27FC236}">
                <a16:creationId xmlns:a16="http://schemas.microsoft.com/office/drawing/2014/main" id="{5A084DEA-73BC-4E46-A003-8C2E5ADAD1E1}"/>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02" name="Rectangle 2">
            <a:extLst>
              <a:ext uri="{FF2B5EF4-FFF2-40B4-BE49-F238E27FC236}">
                <a16:creationId xmlns:a16="http://schemas.microsoft.com/office/drawing/2014/main" id="{71CBD03F-7D2A-4AB0-85CE-730A8CE0A406}"/>
              </a:ext>
            </a:extLst>
          </p:cNvPr>
          <p:cNvSpPr>
            <a:spLocks noChangeArrowheads="1" noTextEdit="1"/>
          </p:cNvSpPr>
          <p:nvPr>
            <p:ph type="sldImg"/>
          </p:nvPr>
        </p:nvSpPr>
        <p:spPr>
          <a:ln/>
        </p:spPr>
      </p:sp>
      <p:sp>
        <p:nvSpPr>
          <p:cNvPr id="1254403" name="Rectangle 3">
            <a:extLst>
              <a:ext uri="{FF2B5EF4-FFF2-40B4-BE49-F238E27FC236}">
                <a16:creationId xmlns:a16="http://schemas.microsoft.com/office/drawing/2014/main" id="{E2DBD994-C1BB-4C57-B23B-D5B4CB5A37DF}"/>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a:extLst>
              <a:ext uri="{FF2B5EF4-FFF2-40B4-BE49-F238E27FC236}">
                <a16:creationId xmlns:a16="http://schemas.microsoft.com/office/drawing/2014/main" id="{3D5CDBD3-6700-4A7E-8873-79015E6F9457}"/>
              </a:ext>
            </a:extLst>
          </p:cNvPr>
          <p:cNvSpPr>
            <a:spLocks noChangeArrowheads="1" noTextEdit="1"/>
          </p:cNvSpPr>
          <p:nvPr>
            <p:ph type="sldImg"/>
          </p:nvPr>
        </p:nvSpPr>
        <p:spPr>
          <a:ln/>
        </p:spPr>
      </p:sp>
      <p:sp>
        <p:nvSpPr>
          <p:cNvPr id="1256451" name="Rectangle 3">
            <a:extLst>
              <a:ext uri="{FF2B5EF4-FFF2-40B4-BE49-F238E27FC236}">
                <a16:creationId xmlns:a16="http://schemas.microsoft.com/office/drawing/2014/main" id="{69FBC960-D0A7-4DC7-8351-AA021903219A}"/>
              </a:ext>
            </a:extLst>
          </p:cNvPr>
          <p:cNvSpPr>
            <a:spLocks noGrp="1" noChangeArrowheads="1"/>
          </p:cNvSpPr>
          <p:nvPr>
            <p:ph type="body" idx="1"/>
          </p:nvPr>
        </p:nvSpPr>
        <p:spPr>
          <a:xfrm>
            <a:off x="914400" y="4311650"/>
            <a:ext cx="5029200" cy="4084638"/>
          </a:xfrm>
        </p:spPr>
        <p:txBody>
          <a:bodyPr/>
          <a:lstStyle/>
          <a:p>
            <a:r>
              <a:rPr lang="en-US" altLang="en-US"/>
              <a:t>This slide simply shows the different layers. Simply point out that booleans and sequences are used to build the properties and that these properties are used with a directive to tell the simulator what to do</a:t>
            </a:r>
          </a:p>
          <a:p>
            <a:r>
              <a:rPr lang="en-US" altLang="en-US"/>
              <a:t>with them. And both PSL and SVA have the ability to package assertions in separate files.</a:t>
            </a:r>
          </a:p>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Rectangle 2">
            <a:extLst>
              <a:ext uri="{FF2B5EF4-FFF2-40B4-BE49-F238E27FC236}">
                <a16:creationId xmlns:a16="http://schemas.microsoft.com/office/drawing/2014/main" id="{1E7EA9E2-FD1D-4955-BE60-03AF00435170}"/>
              </a:ext>
            </a:extLst>
          </p:cNvPr>
          <p:cNvSpPr>
            <a:spLocks noChangeArrowheads="1" noTextEdit="1"/>
          </p:cNvSpPr>
          <p:nvPr>
            <p:ph type="sldImg"/>
          </p:nvPr>
        </p:nvSpPr>
        <p:spPr>
          <a:ln/>
        </p:spPr>
      </p:sp>
      <p:sp>
        <p:nvSpPr>
          <p:cNvPr id="1258499" name="Rectangle 3">
            <a:extLst>
              <a:ext uri="{FF2B5EF4-FFF2-40B4-BE49-F238E27FC236}">
                <a16:creationId xmlns:a16="http://schemas.microsoft.com/office/drawing/2014/main" id="{08D497BA-20EB-4FD7-8872-CC2BDB219C46}"/>
              </a:ext>
            </a:extLst>
          </p:cNvPr>
          <p:cNvSpPr>
            <a:spLocks noGrp="1" noChangeArrowheads="1"/>
          </p:cNvSpPr>
          <p:nvPr>
            <p:ph type="body" idx="1"/>
          </p:nvPr>
        </p:nvSpPr>
        <p:spPr>
          <a:xfrm>
            <a:off x="914400" y="4311650"/>
            <a:ext cx="5029200" cy="4084638"/>
          </a:xfrm>
        </p:spPr>
        <p:txBody>
          <a:bodyPr/>
          <a:lstStyle/>
          <a:p>
            <a:r>
              <a:rPr lang="en-US" altLang="en-US"/>
              <a:t>This slide simply shows the different layers. Simply point out that booleans and sequences are used to build the properties and that these properties are used with a directive to tell the simulator what to do</a:t>
            </a:r>
          </a:p>
          <a:p>
            <a:r>
              <a:rPr lang="en-US" altLang="en-US"/>
              <a:t>with them. And both PSL and SVA have the ability to package assertions in separate files.</a:t>
            </a:r>
          </a:p>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Rectangle 2">
            <a:extLst>
              <a:ext uri="{FF2B5EF4-FFF2-40B4-BE49-F238E27FC236}">
                <a16:creationId xmlns:a16="http://schemas.microsoft.com/office/drawing/2014/main" id="{CAF6BFE4-050E-4948-B420-2A23C69B1C9A}"/>
              </a:ext>
            </a:extLst>
          </p:cNvPr>
          <p:cNvSpPr>
            <a:spLocks noChangeArrowheads="1" noTextEdit="1"/>
          </p:cNvSpPr>
          <p:nvPr>
            <p:ph type="sldImg"/>
          </p:nvPr>
        </p:nvSpPr>
        <p:spPr>
          <a:ln/>
        </p:spPr>
      </p:sp>
      <p:sp>
        <p:nvSpPr>
          <p:cNvPr id="1260547" name="Rectangle 3">
            <a:extLst>
              <a:ext uri="{FF2B5EF4-FFF2-40B4-BE49-F238E27FC236}">
                <a16:creationId xmlns:a16="http://schemas.microsoft.com/office/drawing/2014/main" id="{380E5737-B249-4881-9A44-F4C26281990F}"/>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a:extLst>
              <a:ext uri="{FF2B5EF4-FFF2-40B4-BE49-F238E27FC236}">
                <a16:creationId xmlns:a16="http://schemas.microsoft.com/office/drawing/2014/main" id="{22640995-B1B2-449A-9EF2-8C1BB989D79E}"/>
              </a:ext>
            </a:extLst>
          </p:cNvPr>
          <p:cNvSpPr>
            <a:spLocks noChangeArrowheads="1" noTextEdit="1"/>
          </p:cNvSpPr>
          <p:nvPr>
            <p:ph type="sldImg"/>
          </p:nvPr>
        </p:nvSpPr>
        <p:spPr>
          <a:ln/>
        </p:spPr>
      </p:sp>
      <p:sp>
        <p:nvSpPr>
          <p:cNvPr id="1262595" name="Rectangle 3">
            <a:extLst>
              <a:ext uri="{FF2B5EF4-FFF2-40B4-BE49-F238E27FC236}">
                <a16:creationId xmlns:a16="http://schemas.microsoft.com/office/drawing/2014/main" id="{2B57166C-2F16-4E4A-B48C-13686E138F11}"/>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642" name="Rectangle 2">
            <a:extLst>
              <a:ext uri="{FF2B5EF4-FFF2-40B4-BE49-F238E27FC236}">
                <a16:creationId xmlns:a16="http://schemas.microsoft.com/office/drawing/2014/main" id="{21471BE0-6A12-45DA-92FB-1D6A19DBEBAC}"/>
              </a:ext>
            </a:extLst>
          </p:cNvPr>
          <p:cNvSpPr>
            <a:spLocks noChangeArrowheads="1" noTextEdit="1"/>
          </p:cNvSpPr>
          <p:nvPr>
            <p:ph type="sldImg"/>
          </p:nvPr>
        </p:nvSpPr>
        <p:spPr>
          <a:ln/>
        </p:spPr>
      </p:sp>
      <p:sp>
        <p:nvSpPr>
          <p:cNvPr id="1264643" name="Rectangle 3">
            <a:extLst>
              <a:ext uri="{FF2B5EF4-FFF2-40B4-BE49-F238E27FC236}">
                <a16:creationId xmlns:a16="http://schemas.microsoft.com/office/drawing/2014/main" id="{2295967B-2BBE-40FF-B1FB-AAB838789EFB}"/>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2">
            <a:extLst>
              <a:ext uri="{FF2B5EF4-FFF2-40B4-BE49-F238E27FC236}">
                <a16:creationId xmlns:a16="http://schemas.microsoft.com/office/drawing/2014/main" id="{4914FDD1-B287-46EC-8F2C-C7F50139ECCC}"/>
              </a:ext>
            </a:extLst>
          </p:cNvPr>
          <p:cNvSpPr>
            <a:spLocks noChangeArrowheads="1" noTextEdit="1"/>
          </p:cNvSpPr>
          <p:nvPr>
            <p:ph type="sldImg"/>
          </p:nvPr>
        </p:nvSpPr>
        <p:spPr>
          <a:ln/>
        </p:spPr>
      </p:sp>
      <p:sp>
        <p:nvSpPr>
          <p:cNvPr id="1266691" name="Rectangle 3">
            <a:extLst>
              <a:ext uri="{FF2B5EF4-FFF2-40B4-BE49-F238E27FC236}">
                <a16:creationId xmlns:a16="http://schemas.microsoft.com/office/drawing/2014/main" id="{F404D227-95C6-4AF1-8E5B-2352E3928B4A}"/>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a:extLst>
              <a:ext uri="{FF2B5EF4-FFF2-40B4-BE49-F238E27FC236}">
                <a16:creationId xmlns:a16="http://schemas.microsoft.com/office/drawing/2014/main" id="{D9556B4C-DF73-434E-81C9-96C7F058C5E3}"/>
              </a:ext>
            </a:extLst>
          </p:cNvPr>
          <p:cNvSpPr>
            <a:spLocks noChangeArrowheads="1" noTextEdit="1"/>
          </p:cNvSpPr>
          <p:nvPr>
            <p:ph type="sldImg"/>
          </p:nvPr>
        </p:nvSpPr>
        <p:spPr>
          <a:ln/>
        </p:spPr>
      </p:sp>
      <p:sp>
        <p:nvSpPr>
          <p:cNvPr id="1268739" name="Rectangle 3">
            <a:extLst>
              <a:ext uri="{FF2B5EF4-FFF2-40B4-BE49-F238E27FC236}">
                <a16:creationId xmlns:a16="http://schemas.microsoft.com/office/drawing/2014/main" id="{F92D7175-BF56-48D5-B605-0B04A67D72E7}"/>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a:extLst>
              <a:ext uri="{FF2B5EF4-FFF2-40B4-BE49-F238E27FC236}">
                <a16:creationId xmlns:a16="http://schemas.microsoft.com/office/drawing/2014/main" id="{5C571E94-58B0-47F0-BB37-413191575A19}"/>
              </a:ext>
            </a:extLst>
          </p:cNvPr>
          <p:cNvSpPr>
            <a:spLocks noChangeArrowheads="1" noTextEdit="1"/>
          </p:cNvSpPr>
          <p:nvPr>
            <p:ph type="sldImg"/>
          </p:nvPr>
        </p:nvSpPr>
        <p:spPr>
          <a:ln/>
        </p:spPr>
      </p:sp>
      <p:sp>
        <p:nvSpPr>
          <p:cNvPr id="1270787" name="Rectangle 3">
            <a:extLst>
              <a:ext uri="{FF2B5EF4-FFF2-40B4-BE49-F238E27FC236}">
                <a16:creationId xmlns:a16="http://schemas.microsoft.com/office/drawing/2014/main" id="{C81B7882-0F53-43A2-A40B-CEE39018564A}"/>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a:extLst>
              <a:ext uri="{FF2B5EF4-FFF2-40B4-BE49-F238E27FC236}">
                <a16:creationId xmlns:a16="http://schemas.microsoft.com/office/drawing/2014/main" id="{15FFE435-F38D-4FCB-B905-3F953060DD9F}"/>
              </a:ext>
            </a:extLst>
          </p:cNvPr>
          <p:cNvSpPr>
            <a:spLocks noChangeArrowheads="1" noTextEdit="1"/>
          </p:cNvSpPr>
          <p:nvPr>
            <p:ph type="sldImg"/>
          </p:nvPr>
        </p:nvSpPr>
        <p:spPr>
          <a:ln/>
        </p:spPr>
      </p:sp>
      <p:sp>
        <p:nvSpPr>
          <p:cNvPr id="1215491" name="Rectangle 3">
            <a:extLst>
              <a:ext uri="{FF2B5EF4-FFF2-40B4-BE49-F238E27FC236}">
                <a16:creationId xmlns:a16="http://schemas.microsoft.com/office/drawing/2014/main" id="{CDDC59AB-E1A8-44A2-B3AC-1FC4ADD82D2C}"/>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4" name="Rectangle 2">
            <a:extLst>
              <a:ext uri="{FF2B5EF4-FFF2-40B4-BE49-F238E27FC236}">
                <a16:creationId xmlns:a16="http://schemas.microsoft.com/office/drawing/2014/main" id="{9D67E5A7-A937-42EC-8C60-0C85A01E0975}"/>
              </a:ext>
            </a:extLst>
          </p:cNvPr>
          <p:cNvSpPr>
            <a:spLocks noChangeArrowheads="1" noTextEdit="1"/>
          </p:cNvSpPr>
          <p:nvPr>
            <p:ph type="sldImg"/>
          </p:nvPr>
        </p:nvSpPr>
        <p:spPr>
          <a:ln/>
        </p:spPr>
      </p:sp>
      <p:sp>
        <p:nvSpPr>
          <p:cNvPr id="1272835" name="Rectangle 3">
            <a:extLst>
              <a:ext uri="{FF2B5EF4-FFF2-40B4-BE49-F238E27FC236}">
                <a16:creationId xmlns:a16="http://schemas.microsoft.com/office/drawing/2014/main" id="{CA27F61C-1B99-4AD7-BB3B-8B476B634108}"/>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2" name="Rectangle 2">
            <a:extLst>
              <a:ext uri="{FF2B5EF4-FFF2-40B4-BE49-F238E27FC236}">
                <a16:creationId xmlns:a16="http://schemas.microsoft.com/office/drawing/2014/main" id="{A2FE81B3-4133-45C4-839C-73AF38CCACB4}"/>
              </a:ext>
            </a:extLst>
          </p:cNvPr>
          <p:cNvSpPr>
            <a:spLocks noChangeArrowheads="1" noTextEdit="1"/>
          </p:cNvSpPr>
          <p:nvPr>
            <p:ph type="sldImg"/>
          </p:nvPr>
        </p:nvSpPr>
        <p:spPr>
          <a:ln/>
        </p:spPr>
      </p:sp>
      <p:sp>
        <p:nvSpPr>
          <p:cNvPr id="1274883" name="Rectangle 3">
            <a:extLst>
              <a:ext uri="{FF2B5EF4-FFF2-40B4-BE49-F238E27FC236}">
                <a16:creationId xmlns:a16="http://schemas.microsoft.com/office/drawing/2014/main" id="{1E70308C-5F35-4A11-92E6-9A106594255A}"/>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0" name="Rectangle 2">
            <a:extLst>
              <a:ext uri="{FF2B5EF4-FFF2-40B4-BE49-F238E27FC236}">
                <a16:creationId xmlns:a16="http://schemas.microsoft.com/office/drawing/2014/main" id="{49C9E0FA-206B-400E-89C2-E27D3E8BA4D9}"/>
              </a:ext>
            </a:extLst>
          </p:cNvPr>
          <p:cNvSpPr>
            <a:spLocks noChangeArrowheads="1" noTextEdit="1"/>
          </p:cNvSpPr>
          <p:nvPr>
            <p:ph type="sldImg"/>
          </p:nvPr>
        </p:nvSpPr>
        <p:spPr>
          <a:ln/>
        </p:spPr>
      </p:sp>
      <p:sp>
        <p:nvSpPr>
          <p:cNvPr id="1276931" name="Rectangle 3">
            <a:extLst>
              <a:ext uri="{FF2B5EF4-FFF2-40B4-BE49-F238E27FC236}">
                <a16:creationId xmlns:a16="http://schemas.microsoft.com/office/drawing/2014/main" id="{429936FF-CBBC-4ED2-A4C6-07D5BE787F38}"/>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2">
            <a:extLst>
              <a:ext uri="{FF2B5EF4-FFF2-40B4-BE49-F238E27FC236}">
                <a16:creationId xmlns:a16="http://schemas.microsoft.com/office/drawing/2014/main" id="{9F5AEEB8-294C-41CA-BA1F-82AE89FAFE4E}"/>
              </a:ext>
            </a:extLst>
          </p:cNvPr>
          <p:cNvSpPr>
            <a:spLocks noChangeArrowheads="1" noTextEdit="1"/>
          </p:cNvSpPr>
          <p:nvPr>
            <p:ph type="sldImg"/>
          </p:nvPr>
        </p:nvSpPr>
        <p:spPr>
          <a:ln/>
        </p:spPr>
      </p:sp>
      <p:sp>
        <p:nvSpPr>
          <p:cNvPr id="1278979" name="Rectangle 3">
            <a:extLst>
              <a:ext uri="{FF2B5EF4-FFF2-40B4-BE49-F238E27FC236}">
                <a16:creationId xmlns:a16="http://schemas.microsoft.com/office/drawing/2014/main" id="{776D0DB3-9B4B-4925-AA93-10C8DF5D79EE}"/>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a:extLst>
              <a:ext uri="{FF2B5EF4-FFF2-40B4-BE49-F238E27FC236}">
                <a16:creationId xmlns:a16="http://schemas.microsoft.com/office/drawing/2014/main" id="{C7DC9CB9-3A2B-4A3A-AC59-7761DD7A560A}"/>
              </a:ext>
            </a:extLst>
          </p:cNvPr>
          <p:cNvSpPr>
            <a:spLocks noChangeArrowheads="1" noTextEdit="1"/>
          </p:cNvSpPr>
          <p:nvPr>
            <p:ph type="sldImg"/>
          </p:nvPr>
        </p:nvSpPr>
        <p:spPr>
          <a:ln/>
        </p:spPr>
      </p:sp>
      <p:sp>
        <p:nvSpPr>
          <p:cNvPr id="1281027" name="Rectangle 3">
            <a:extLst>
              <a:ext uri="{FF2B5EF4-FFF2-40B4-BE49-F238E27FC236}">
                <a16:creationId xmlns:a16="http://schemas.microsoft.com/office/drawing/2014/main" id="{4DF8CEF1-E03A-458F-87AB-80FCEF30167E}"/>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4" name="Rectangle 2">
            <a:extLst>
              <a:ext uri="{FF2B5EF4-FFF2-40B4-BE49-F238E27FC236}">
                <a16:creationId xmlns:a16="http://schemas.microsoft.com/office/drawing/2014/main" id="{583ECC38-44C9-4A23-B54F-D4206EB10948}"/>
              </a:ext>
            </a:extLst>
          </p:cNvPr>
          <p:cNvSpPr>
            <a:spLocks noChangeArrowheads="1" noTextEdit="1"/>
          </p:cNvSpPr>
          <p:nvPr>
            <p:ph type="sldImg"/>
          </p:nvPr>
        </p:nvSpPr>
        <p:spPr>
          <a:ln/>
        </p:spPr>
      </p:sp>
      <p:sp>
        <p:nvSpPr>
          <p:cNvPr id="1283075" name="Rectangle 3">
            <a:extLst>
              <a:ext uri="{FF2B5EF4-FFF2-40B4-BE49-F238E27FC236}">
                <a16:creationId xmlns:a16="http://schemas.microsoft.com/office/drawing/2014/main" id="{A4A9356D-77FA-4D94-AA6B-757B6B2E2E59}"/>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2" name="Rectangle 2">
            <a:extLst>
              <a:ext uri="{FF2B5EF4-FFF2-40B4-BE49-F238E27FC236}">
                <a16:creationId xmlns:a16="http://schemas.microsoft.com/office/drawing/2014/main" id="{24CCEE09-C953-42AB-A4D4-D9CACB776679}"/>
              </a:ext>
            </a:extLst>
          </p:cNvPr>
          <p:cNvSpPr>
            <a:spLocks noChangeArrowheads="1" noTextEdit="1"/>
          </p:cNvSpPr>
          <p:nvPr>
            <p:ph type="sldImg"/>
          </p:nvPr>
        </p:nvSpPr>
        <p:spPr>
          <a:ln/>
        </p:spPr>
      </p:sp>
      <p:sp>
        <p:nvSpPr>
          <p:cNvPr id="1285123" name="Rectangle 3">
            <a:extLst>
              <a:ext uri="{FF2B5EF4-FFF2-40B4-BE49-F238E27FC236}">
                <a16:creationId xmlns:a16="http://schemas.microsoft.com/office/drawing/2014/main" id="{8D341A23-9D47-4385-A02E-DD2C94B2EB00}"/>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0" name="Rectangle 2">
            <a:extLst>
              <a:ext uri="{FF2B5EF4-FFF2-40B4-BE49-F238E27FC236}">
                <a16:creationId xmlns:a16="http://schemas.microsoft.com/office/drawing/2014/main" id="{FBBD92AF-6C7C-451C-88A6-BC26DDB75EDD}"/>
              </a:ext>
            </a:extLst>
          </p:cNvPr>
          <p:cNvSpPr>
            <a:spLocks noChangeArrowheads="1" noTextEdit="1"/>
          </p:cNvSpPr>
          <p:nvPr>
            <p:ph type="sldImg"/>
          </p:nvPr>
        </p:nvSpPr>
        <p:spPr>
          <a:ln/>
        </p:spPr>
      </p:sp>
      <p:sp>
        <p:nvSpPr>
          <p:cNvPr id="1287171" name="Rectangle 3">
            <a:extLst>
              <a:ext uri="{FF2B5EF4-FFF2-40B4-BE49-F238E27FC236}">
                <a16:creationId xmlns:a16="http://schemas.microsoft.com/office/drawing/2014/main" id="{68A06E31-6D62-404D-AE19-F04F50B0EAA6}"/>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8" name="Rectangle 2">
            <a:extLst>
              <a:ext uri="{FF2B5EF4-FFF2-40B4-BE49-F238E27FC236}">
                <a16:creationId xmlns:a16="http://schemas.microsoft.com/office/drawing/2014/main" id="{30B09B84-40D4-442B-BD05-F8B1979CF64C}"/>
              </a:ext>
            </a:extLst>
          </p:cNvPr>
          <p:cNvSpPr>
            <a:spLocks noChangeArrowheads="1" noTextEdit="1"/>
          </p:cNvSpPr>
          <p:nvPr>
            <p:ph type="sldImg"/>
          </p:nvPr>
        </p:nvSpPr>
        <p:spPr>
          <a:ln/>
        </p:spPr>
      </p:sp>
      <p:sp>
        <p:nvSpPr>
          <p:cNvPr id="1289219" name="Rectangle 3">
            <a:extLst>
              <a:ext uri="{FF2B5EF4-FFF2-40B4-BE49-F238E27FC236}">
                <a16:creationId xmlns:a16="http://schemas.microsoft.com/office/drawing/2014/main" id="{0462FE60-6EA8-4E59-90A1-9DF29039528C}"/>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Rectangle 2">
            <a:extLst>
              <a:ext uri="{FF2B5EF4-FFF2-40B4-BE49-F238E27FC236}">
                <a16:creationId xmlns:a16="http://schemas.microsoft.com/office/drawing/2014/main" id="{D94D795A-6693-42A1-94CE-BBCA3620270B}"/>
              </a:ext>
            </a:extLst>
          </p:cNvPr>
          <p:cNvSpPr>
            <a:spLocks noChangeArrowheads="1" noTextEdit="1"/>
          </p:cNvSpPr>
          <p:nvPr>
            <p:ph type="sldImg"/>
          </p:nvPr>
        </p:nvSpPr>
        <p:spPr>
          <a:ln/>
        </p:spPr>
      </p:sp>
      <p:sp>
        <p:nvSpPr>
          <p:cNvPr id="1291267" name="Rectangle 3">
            <a:extLst>
              <a:ext uri="{FF2B5EF4-FFF2-40B4-BE49-F238E27FC236}">
                <a16:creationId xmlns:a16="http://schemas.microsoft.com/office/drawing/2014/main" id="{A56DE546-2ABF-430E-8E52-0E9C72D70420}"/>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a:extLst>
              <a:ext uri="{FF2B5EF4-FFF2-40B4-BE49-F238E27FC236}">
                <a16:creationId xmlns:a16="http://schemas.microsoft.com/office/drawing/2014/main" id="{D0BBF65F-6C6D-422D-B39B-23D9073DABE4}"/>
              </a:ext>
            </a:extLst>
          </p:cNvPr>
          <p:cNvSpPr>
            <a:spLocks noChangeArrowheads="1" noTextEdit="1"/>
          </p:cNvSpPr>
          <p:nvPr>
            <p:ph type="sldImg"/>
          </p:nvPr>
        </p:nvSpPr>
        <p:spPr>
          <a:ln/>
        </p:spPr>
      </p:sp>
      <p:sp>
        <p:nvSpPr>
          <p:cNvPr id="1217539" name="Rectangle 3">
            <a:extLst>
              <a:ext uri="{FF2B5EF4-FFF2-40B4-BE49-F238E27FC236}">
                <a16:creationId xmlns:a16="http://schemas.microsoft.com/office/drawing/2014/main" id="{D812EAB3-CDFC-4B49-ADAF-11FB385FCC8C}"/>
              </a:ext>
            </a:extLst>
          </p:cNvPr>
          <p:cNvSpPr>
            <a:spLocks noGrp="1" noChangeArrowheads="1"/>
          </p:cNvSpPr>
          <p:nvPr>
            <p:ph type="body" idx="1"/>
          </p:nvPr>
        </p:nvSpPr>
        <p:spPr>
          <a:xfrm>
            <a:off x="914400" y="4311650"/>
            <a:ext cx="5029200" cy="4084638"/>
          </a:xfrm>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314" name="Rectangle 2">
            <a:extLst>
              <a:ext uri="{FF2B5EF4-FFF2-40B4-BE49-F238E27FC236}">
                <a16:creationId xmlns:a16="http://schemas.microsoft.com/office/drawing/2014/main" id="{A1393A31-0A4D-4A3E-B5E9-2CD6E8B4F3CF}"/>
              </a:ext>
            </a:extLst>
          </p:cNvPr>
          <p:cNvSpPr>
            <a:spLocks noChangeArrowheads="1" noTextEdit="1"/>
          </p:cNvSpPr>
          <p:nvPr>
            <p:ph type="sldImg"/>
          </p:nvPr>
        </p:nvSpPr>
        <p:spPr>
          <a:ln/>
        </p:spPr>
      </p:sp>
      <p:sp>
        <p:nvSpPr>
          <p:cNvPr id="1293315" name="Rectangle 3">
            <a:extLst>
              <a:ext uri="{FF2B5EF4-FFF2-40B4-BE49-F238E27FC236}">
                <a16:creationId xmlns:a16="http://schemas.microsoft.com/office/drawing/2014/main" id="{B05F9CC6-B39C-407C-BD0B-8A59F7F0767D}"/>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362" name="Rectangle 2">
            <a:extLst>
              <a:ext uri="{FF2B5EF4-FFF2-40B4-BE49-F238E27FC236}">
                <a16:creationId xmlns:a16="http://schemas.microsoft.com/office/drawing/2014/main" id="{167AB91B-9C01-48D9-91A6-37BCD322A5C9}"/>
              </a:ext>
            </a:extLst>
          </p:cNvPr>
          <p:cNvSpPr>
            <a:spLocks noChangeArrowheads="1" noTextEdit="1"/>
          </p:cNvSpPr>
          <p:nvPr>
            <p:ph type="sldImg"/>
          </p:nvPr>
        </p:nvSpPr>
        <p:spPr>
          <a:ln/>
        </p:spPr>
      </p:sp>
      <p:sp>
        <p:nvSpPr>
          <p:cNvPr id="1295363" name="Rectangle 3">
            <a:extLst>
              <a:ext uri="{FF2B5EF4-FFF2-40B4-BE49-F238E27FC236}">
                <a16:creationId xmlns:a16="http://schemas.microsoft.com/office/drawing/2014/main" id="{B05EF994-70A2-48AD-A79E-C64E47CB2183}"/>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10" name="Rectangle 2">
            <a:extLst>
              <a:ext uri="{FF2B5EF4-FFF2-40B4-BE49-F238E27FC236}">
                <a16:creationId xmlns:a16="http://schemas.microsoft.com/office/drawing/2014/main" id="{5A71AAAD-4091-463F-AA50-725890921FAD}"/>
              </a:ext>
            </a:extLst>
          </p:cNvPr>
          <p:cNvSpPr>
            <a:spLocks noChangeArrowheads="1" noTextEdit="1"/>
          </p:cNvSpPr>
          <p:nvPr>
            <p:ph type="sldImg"/>
          </p:nvPr>
        </p:nvSpPr>
        <p:spPr>
          <a:ln/>
        </p:spPr>
      </p:sp>
      <p:sp>
        <p:nvSpPr>
          <p:cNvPr id="1297411" name="Rectangle 3">
            <a:extLst>
              <a:ext uri="{FF2B5EF4-FFF2-40B4-BE49-F238E27FC236}">
                <a16:creationId xmlns:a16="http://schemas.microsoft.com/office/drawing/2014/main" id="{EE994D12-096C-42AD-A23F-A352CD0FB308}"/>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a:extLst>
              <a:ext uri="{FF2B5EF4-FFF2-40B4-BE49-F238E27FC236}">
                <a16:creationId xmlns:a16="http://schemas.microsoft.com/office/drawing/2014/main" id="{E3DFEC1F-4968-41A2-A347-8FD622FE40D3}"/>
              </a:ext>
            </a:extLst>
          </p:cNvPr>
          <p:cNvSpPr>
            <a:spLocks noChangeArrowheads="1" noTextEdit="1"/>
          </p:cNvSpPr>
          <p:nvPr>
            <p:ph type="sldImg"/>
          </p:nvPr>
        </p:nvSpPr>
        <p:spPr>
          <a:ln/>
        </p:spPr>
      </p:sp>
      <p:sp>
        <p:nvSpPr>
          <p:cNvPr id="1299459" name="Rectangle 3">
            <a:extLst>
              <a:ext uri="{FF2B5EF4-FFF2-40B4-BE49-F238E27FC236}">
                <a16:creationId xmlns:a16="http://schemas.microsoft.com/office/drawing/2014/main" id="{785B1CF3-78CB-46A3-989C-F7A04CF9D4AB}"/>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554" name="Rectangle 2">
            <a:extLst>
              <a:ext uri="{FF2B5EF4-FFF2-40B4-BE49-F238E27FC236}">
                <a16:creationId xmlns:a16="http://schemas.microsoft.com/office/drawing/2014/main" id="{2EBC8FDB-05F5-4E5F-AEAB-00B7A6360975}"/>
              </a:ext>
            </a:extLst>
          </p:cNvPr>
          <p:cNvSpPr>
            <a:spLocks noChangeArrowheads="1" noTextEdit="1"/>
          </p:cNvSpPr>
          <p:nvPr>
            <p:ph type="sldImg"/>
          </p:nvPr>
        </p:nvSpPr>
        <p:spPr>
          <a:ln/>
        </p:spPr>
      </p:sp>
      <p:sp>
        <p:nvSpPr>
          <p:cNvPr id="1303555" name="Rectangle 3">
            <a:extLst>
              <a:ext uri="{FF2B5EF4-FFF2-40B4-BE49-F238E27FC236}">
                <a16:creationId xmlns:a16="http://schemas.microsoft.com/office/drawing/2014/main" id="{1481E3EE-5ED6-4B43-8F4F-561C705BE707}"/>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2" name="Rectangle 2">
            <a:extLst>
              <a:ext uri="{FF2B5EF4-FFF2-40B4-BE49-F238E27FC236}">
                <a16:creationId xmlns:a16="http://schemas.microsoft.com/office/drawing/2014/main" id="{1B58D7EC-F2FB-4C34-80FE-B5D9CB67C79C}"/>
              </a:ext>
            </a:extLst>
          </p:cNvPr>
          <p:cNvSpPr>
            <a:spLocks noChangeArrowheads="1" noTextEdit="1"/>
          </p:cNvSpPr>
          <p:nvPr>
            <p:ph type="sldImg"/>
          </p:nvPr>
        </p:nvSpPr>
        <p:spPr>
          <a:ln/>
        </p:spPr>
      </p:sp>
      <p:sp>
        <p:nvSpPr>
          <p:cNvPr id="1305603" name="Rectangle 3">
            <a:extLst>
              <a:ext uri="{FF2B5EF4-FFF2-40B4-BE49-F238E27FC236}">
                <a16:creationId xmlns:a16="http://schemas.microsoft.com/office/drawing/2014/main" id="{AB326788-B4E7-48A1-A213-FF863677B75D}"/>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0" name="Rectangle 2">
            <a:extLst>
              <a:ext uri="{FF2B5EF4-FFF2-40B4-BE49-F238E27FC236}">
                <a16:creationId xmlns:a16="http://schemas.microsoft.com/office/drawing/2014/main" id="{0A2A736F-E7B9-4DAE-8D2F-F19CB33DA484}"/>
              </a:ext>
            </a:extLst>
          </p:cNvPr>
          <p:cNvSpPr>
            <a:spLocks noChangeArrowheads="1" noTextEdit="1"/>
          </p:cNvSpPr>
          <p:nvPr>
            <p:ph type="sldImg"/>
          </p:nvPr>
        </p:nvSpPr>
        <p:spPr>
          <a:ln/>
        </p:spPr>
      </p:sp>
      <p:sp>
        <p:nvSpPr>
          <p:cNvPr id="1307651" name="Rectangle 3">
            <a:extLst>
              <a:ext uri="{FF2B5EF4-FFF2-40B4-BE49-F238E27FC236}">
                <a16:creationId xmlns:a16="http://schemas.microsoft.com/office/drawing/2014/main" id="{3DC28F20-D339-4B03-A3F9-0BEACBD0AF49}"/>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698" name="Rectangle 2">
            <a:extLst>
              <a:ext uri="{FF2B5EF4-FFF2-40B4-BE49-F238E27FC236}">
                <a16:creationId xmlns:a16="http://schemas.microsoft.com/office/drawing/2014/main" id="{E406E845-10B3-4EF3-B35D-7E53A58354ED}"/>
              </a:ext>
            </a:extLst>
          </p:cNvPr>
          <p:cNvSpPr>
            <a:spLocks noChangeArrowheads="1" noTextEdit="1"/>
          </p:cNvSpPr>
          <p:nvPr>
            <p:ph type="sldImg"/>
          </p:nvPr>
        </p:nvSpPr>
        <p:spPr>
          <a:ln/>
        </p:spPr>
      </p:sp>
      <p:sp>
        <p:nvSpPr>
          <p:cNvPr id="1309699" name="Rectangle 3">
            <a:extLst>
              <a:ext uri="{FF2B5EF4-FFF2-40B4-BE49-F238E27FC236}">
                <a16:creationId xmlns:a16="http://schemas.microsoft.com/office/drawing/2014/main" id="{C8720B79-E6A0-4650-B5DC-E02BCDE489B0}"/>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6" name="Rectangle 2">
            <a:extLst>
              <a:ext uri="{FF2B5EF4-FFF2-40B4-BE49-F238E27FC236}">
                <a16:creationId xmlns:a16="http://schemas.microsoft.com/office/drawing/2014/main" id="{87FDE79D-76BF-48D7-96C3-E0FD3E9AF357}"/>
              </a:ext>
            </a:extLst>
          </p:cNvPr>
          <p:cNvSpPr>
            <a:spLocks noChangeArrowheads="1" noTextEdit="1"/>
          </p:cNvSpPr>
          <p:nvPr>
            <p:ph type="sldImg"/>
          </p:nvPr>
        </p:nvSpPr>
        <p:spPr>
          <a:ln/>
        </p:spPr>
      </p:sp>
      <p:sp>
        <p:nvSpPr>
          <p:cNvPr id="1311747" name="Rectangle 3">
            <a:extLst>
              <a:ext uri="{FF2B5EF4-FFF2-40B4-BE49-F238E27FC236}">
                <a16:creationId xmlns:a16="http://schemas.microsoft.com/office/drawing/2014/main" id="{DA68C388-3B3C-4B37-AD18-B56EC3B22EC1}"/>
              </a:ext>
            </a:extLst>
          </p:cNvPr>
          <p:cNvSpPr>
            <a:spLocks noGrp="1" noChangeArrowheads="1"/>
          </p:cNvSpPr>
          <p:nvPr>
            <p:ph type="body" idx="1"/>
          </p:nvPr>
        </p:nvSpPr>
        <p:spPr>
          <a:xfrm>
            <a:off x="685800" y="4311650"/>
            <a:ext cx="5486400" cy="4084638"/>
          </a:xfrm>
        </p:spPr>
        <p:txBody>
          <a:bodyP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4" name="Rectangle 2">
            <a:extLst>
              <a:ext uri="{FF2B5EF4-FFF2-40B4-BE49-F238E27FC236}">
                <a16:creationId xmlns:a16="http://schemas.microsoft.com/office/drawing/2014/main" id="{59471C6B-8639-46B8-AC23-8CEC653E3D37}"/>
              </a:ext>
            </a:extLst>
          </p:cNvPr>
          <p:cNvSpPr>
            <a:spLocks noChangeArrowheads="1" noTextEdit="1"/>
          </p:cNvSpPr>
          <p:nvPr>
            <p:ph type="sldImg"/>
          </p:nvPr>
        </p:nvSpPr>
        <p:spPr>
          <a:ln/>
        </p:spPr>
      </p:sp>
      <p:sp>
        <p:nvSpPr>
          <p:cNvPr id="1313795" name="Rectangle 3">
            <a:extLst>
              <a:ext uri="{FF2B5EF4-FFF2-40B4-BE49-F238E27FC236}">
                <a16:creationId xmlns:a16="http://schemas.microsoft.com/office/drawing/2014/main" id="{BFE1981B-D829-4F69-A4A9-A7F5495E3B65}"/>
              </a:ext>
            </a:extLst>
          </p:cNvPr>
          <p:cNvSpPr>
            <a:spLocks noGrp="1" noChangeArrowheads="1"/>
          </p:cNvSpPr>
          <p:nvPr>
            <p:ph type="body" idx="1"/>
          </p:nvPr>
        </p:nvSpPr>
        <p:spPr>
          <a:xfrm>
            <a:off x="914400" y="4311650"/>
            <a:ext cx="5029200" cy="4084638"/>
          </a:xfrm>
        </p:spPr>
        <p:txBody>
          <a:bodyPr/>
          <a:lstStyle/>
          <a:p>
            <a:r>
              <a:rPr lang="en-US" altLang="en-US"/>
              <a:t>This slide simply shows the different layers. Simply point out that booleans and sequences are used to build the properties and that these properties are used with a directive to tell the simulator what to do</a:t>
            </a:r>
          </a:p>
          <a:p>
            <a:r>
              <a:rPr lang="en-US" altLang="en-US"/>
              <a:t>with them. And both PSL and SVA have the ability to package assertions in separate files.</a:t>
            </a:r>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a:extLst>
              <a:ext uri="{FF2B5EF4-FFF2-40B4-BE49-F238E27FC236}">
                <a16:creationId xmlns:a16="http://schemas.microsoft.com/office/drawing/2014/main" id="{6AA99EA5-0A5F-47EF-8040-EDC3C6D44AEC}"/>
              </a:ext>
            </a:extLst>
          </p:cNvPr>
          <p:cNvSpPr>
            <a:spLocks noChangeArrowheads="1" noTextEdit="1"/>
          </p:cNvSpPr>
          <p:nvPr>
            <p:ph type="sldImg"/>
          </p:nvPr>
        </p:nvSpPr>
        <p:spPr>
          <a:xfrm>
            <a:off x="404813" y="682625"/>
            <a:ext cx="6049962" cy="3403600"/>
          </a:xfrm>
          <a:ln/>
        </p:spPr>
      </p:sp>
      <p:sp>
        <p:nvSpPr>
          <p:cNvPr id="1231875" name="Rectangle 3">
            <a:extLst>
              <a:ext uri="{FF2B5EF4-FFF2-40B4-BE49-F238E27FC236}">
                <a16:creationId xmlns:a16="http://schemas.microsoft.com/office/drawing/2014/main" id="{E6164F3B-0FDC-4A53-9EDC-C3717316AB4B}"/>
              </a:ext>
            </a:extLst>
          </p:cNvPr>
          <p:cNvSpPr>
            <a:spLocks noGrp="1" noChangeArrowheads="1"/>
          </p:cNvSpPr>
          <p:nvPr>
            <p:ph type="body" idx="1"/>
          </p:nvPr>
        </p:nvSpPr>
        <p:spPr>
          <a:xfrm>
            <a:off x="685800" y="4311650"/>
            <a:ext cx="5486400" cy="4083050"/>
          </a:xfrm>
        </p:spPr>
        <p:txBody>
          <a:bodyPr lIns="89349" tIns="44674" rIns="89349" bIns="44674"/>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E5365196-41F7-45CB-B214-463D9E7BE8FE}"/>
              </a:ext>
            </a:extLst>
          </p:cNvPr>
          <p:cNvSpPr txBox="1">
            <a:spLocks noGrp="1" noChangeArrowheads="1"/>
          </p:cNvSpPr>
          <p:nvPr/>
        </p:nvSpPr>
        <p:spPr bwMode="auto">
          <a:xfrm>
            <a:off x="3884613" y="8623300"/>
            <a:ext cx="29718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34" tIns="45518" rIns="91034" bIns="45518" anchor="b"/>
          <a:lstStyle>
            <a:lvl1pPr defTabSz="911225">
              <a:defRPr sz="1200">
                <a:solidFill>
                  <a:srgbClr val="EAEAEA"/>
                </a:solidFill>
                <a:latin typeface="Arial" panose="020B0604020202020204" pitchFamily="34" charset="0"/>
              </a:defRPr>
            </a:lvl1pPr>
            <a:lvl2pPr marL="738188" indent="-282575" defTabSz="911225">
              <a:defRPr sz="1200">
                <a:solidFill>
                  <a:srgbClr val="EAEAEA"/>
                </a:solidFill>
                <a:latin typeface="Arial" panose="020B0604020202020204" pitchFamily="34" charset="0"/>
              </a:defRPr>
            </a:lvl2pPr>
            <a:lvl3pPr marL="1138238" indent="-227013" defTabSz="911225">
              <a:defRPr sz="1200">
                <a:solidFill>
                  <a:srgbClr val="EAEAEA"/>
                </a:solidFill>
                <a:latin typeface="Arial" panose="020B0604020202020204" pitchFamily="34" charset="0"/>
              </a:defRPr>
            </a:lvl3pPr>
            <a:lvl4pPr marL="1592263" indent="-227013" defTabSz="911225">
              <a:defRPr sz="1200">
                <a:solidFill>
                  <a:srgbClr val="EAEAEA"/>
                </a:solidFill>
                <a:latin typeface="Arial" panose="020B0604020202020204" pitchFamily="34" charset="0"/>
              </a:defRPr>
            </a:lvl4pPr>
            <a:lvl5pPr marL="2047875" indent="-228600" defTabSz="911225">
              <a:defRPr sz="1200">
                <a:solidFill>
                  <a:srgbClr val="EAEAEA"/>
                </a:solidFill>
                <a:latin typeface="Arial" panose="020B0604020202020204" pitchFamily="34" charset="0"/>
              </a:defRPr>
            </a:lvl5pPr>
            <a:lvl6pPr marL="2505075" indent="-228600" algn="ctr" defTabSz="911225" eaLnBrk="0" fontAlgn="base" hangingPunct="0">
              <a:spcBef>
                <a:spcPct val="30000"/>
              </a:spcBef>
              <a:spcAft>
                <a:spcPct val="0"/>
              </a:spcAft>
              <a:defRPr sz="1200">
                <a:solidFill>
                  <a:srgbClr val="EAEAEA"/>
                </a:solidFill>
                <a:latin typeface="Arial" panose="020B0604020202020204" pitchFamily="34" charset="0"/>
              </a:defRPr>
            </a:lvl6pPr>
            <a:lvl7pPr marL="2962275" indent="-228600" algn="ctr" defTabSz="911225" eaLnBrk="0" fontAlgn="base" hangingPunct="0">
              <a:spcBef>
                <a:spcPct val="30000"/>
              </a:spcBef>
              <a:spcAft>
                <a:spcPct val="0"/>
              </a:spcAft>
              <a:defRPr sz="1200">
                <a:solidFill>
                  <a:srgbClr val="EAEAEA"/>
                </a:solidFill>
                <a:latin typeface="Arial" panose="020B0604020202020204" pitchFamily="34" charset="0"/>
              </a:defRPr>
            </a:lvl7pPr>
            <a:lvl8pPr marL="3419475" indent="-228600" algn="ctr" defTabSz="911225" eaLnBrk="0" fontAlgn="base" hangingPunct="0">
              <a:spcBef>
                <a:spcPct val="30000"/>
              </a:spcBef>
              <a:spcAft>
                <a:spcPct val="0"/>
              </a:spcAft>
              <a:defRPr sz="1200">
                <a:solidFill>
                  <a:srgbClr val="EAEAEA"/>
                </a:solidFill>
                <a:latin typeface="Arial" panose="020B0604020202020204" pitchFamily="34" charset="0"/>
              </a:defRPr>
            </a:lvl8pPr>
            <a:lvl9pPr marL="3876675" indent="-228600" algn="ctr" defTabSz="911225" eaLnBrk="0" fontAlgn="base" hangingPunct="0">
              <a:spcBef>
                <a:spcPct val="30000"/>
              </a:spcBef>
              <a:spcAft>
                <a:spcPct val="0"/>
              </a:spcAft>
              <a:defRPr sz="1200">
                <a:solidFill>
                  <a:srgbClr val="EAEAEA"/>
                </a:solidFill>
                <a:latin typeface="Arial" panose="020B0604020202020204" pitchFamily="34" charset="0"/>
              </a:defRPr>
            </a:lvl9pPr>
          </a:lstStyle>
          <a:p>
            <a:pPr algn="r" eaLnBrk="1" hangingPunct="1">
              <a:spcBef>
                <a:spcPct val="0"/>
              </a:spcBef>
            </a:pPr>
            <a:fld id="{60543477-5D88-4870-8CF4-1FC8F7A8DC1E}" type="slidenum">
              <a:rPr lang="en-US" altLang="en-US" b="0">
                <a:solidFill>
                  <a:schemeClr val="tx1"/>
                </a:solidFill>
                <a:cs typeface="Arial" panose="020B0604020202020204" pitchFamily="34" charset="0"/>
              </a:rPr>
              <a:pPr algn="r" eaLnBrk="1" hangingPunct="1">
                <a:spcBef>
                  <a:spcPct val="0"/>
                </a:spcBef>
              </a:pPr>
              <a:t>9</a:t>
            </a:fld>
            <a:endParaRPr lang="en-US" altLang="en-US" b="0">
              <a:solidFill>
                <a:schemeClr val="tx1"/>
              </a:solidFill>
              <a:cs typeface="Arial" panose="020B0604020202020204" pitchFamily="34" charset="0"/>
            </a:endParaRPr>
          </a:p>
        </p:txBody>
      </p:sp>
      <p:sp>
        <p:nvSpPr>
          <p:cNvPr id="1190915" name="Rectangle 2">
            <a:extLst>
              <a:ext uri="{FF2B5EF4-FFF2-40B4-BE49-F238E27FC236}">
                <a16:creationId xmlns:a16="http://schemas.microsoft.com/office/drawing/2014/main" id="{77DC91EE-739A-4AB7-9C39-FBF32106E393}"/>
              </a:ext>
            </a:extLst>
          </p:cNvPr>
          <p:cNvSpPr>
            <a:spLocks noGrp="1" noRot="1" noChangeAspect="1" noChangeArrowheads="1" noTextEdit="1"/>
          </p:cNvSpPr>
          <p:nvPr>
            <p:ph type="sldImg"/>
          </p:nvPr>
        </p:nvSpPr>
        <p:spPr>
          <a:xfrm>
            <a:off x="407988" y="681038"/>
            <a:ext cx="6049962" cy="3403600"/>
          </a:xfrm>
          <a:ln/>
        </p:spPr>
      </p:sp>
      <p:sp>
        <p:nvSpPr>
          <p:cNvPr id="1190916" name="Rectangle 3">
            <a:extLst>
              <a:ext uri="{FF2B5EF4-FFF2-40B4-BE49-F238E27FC236}">
                <a16:creationId xmlns:a16="http://schemas.microsoft.com/office/drawing/2014/main" id="{1C476AAB-3B20-492A-81AF-FFA0D5523C79}"/>
              </a:ext>
            </a:extLst>
          </p:cNvPr>
          <p:cNvSpPr>
            <a:spLocks noGrp="1" noChangeArrowheads="1"/>
          </p:cNvSpPr>
          <p:nvPr>
            <p:ph type="body" idx="1"/>
          </p:nvPr>
        </p:nvSpPr>
        <p:spPr/>
        <p:txBody>
          <a:bodyPr lIns="90080" tIns="45039" rIns="90080" bIns="45039"/>
          <a:lstStyle/>
          <a:p>
            <a:r>
              <a:rPr lang="en-US" altLang="en-US" b="1"/>
              <a:t>Design productivity</a:t>
            </a:r>
            <a:br>
              <a:rPr lang="en-US" altLang="en-US" b="1"/>
            </a:br>
            <a:r>
              <a:rPr lang="en-US" altLang="en-US" b="1"/>
              <a:t>Increases due to:</a:t>
            </a:r>
          </a:p>
          <a:p>
            <a:pPr marL="742950" lvl="1" indent="-285750"/>
            <a:r>
              <a:rPr lang="en-US" altLang="en-US" b="1"/>
              <a:t>Synthesis</a:t>
            </a:r>
          </a:p>
          <a:p>
            <a:pPr marL="742950" lvl="1" indent="-285750"/>
            <a:r>
              <a:rPr lang="en-US" altLang="en-US" b="1"/>
              <a:t>IP/Reuse</a:t>
            </a:r>
          </a:p>
          <a:p>
            <a:pPr eaLnBrk="1" hangingPunct="1"/>
            <a:endParaRPr lang="en-US" altLang="en-US"/>
          </a:p>
          <a:p>
            <a:pPr eaLnBrk="1" hangingPunct="1"/>
            <a:r>
              <a:rPr lang="en-US" altLang="en-US"/>
              <a:t>The verification gap. We define the verification gap as follows. Advances in manufacturing technologies has made feature sizes smaller and thus, more functionality can be incorporated to an ever shrinking die size. To leverage this, advances in HDLs, synthesis, and the availability of ready-to-use IP and/or design reuse allow large designs to be implemented rather quickly. However…</a:t>
            </a:r>
          </a:p>
          <a:p>
            <a:pPr eaLnBrk="1" hangingPunct="1"/>
            <a:endParaRPr lang="en-US" altLang="en-US"/>
          </a:p>
          <a:p>
            <a:pPr eaLnBrk="1" hangingPunct="1"/>
            <a:r>
              <a:rPr lang="en-US" altLang="en-US"/>
              <a:t>There is a big gap between what can be designed and what can be verified. Verification has become the limiting factor on what can be safely designed. The good news is that this gap can be closed. If companies move away from their comfort zone of 1990’s verification techniques, and start employing more advanced techiques that better serve complex devices, the gap can be dramatically reduced. </a:t>
            </a:r>
          </a:p>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4" name="Rectangle 2">
            <a:extLst>
              <a:ext uri="{FF2B5EF4-FFF2-40B4-BE49-F238E27FC236}">
                <a16:creationId xmlns:a16="http://schemas.microsoft.com/office/drawing/2014/main" id="{0A089B51-66DD-4702-A9D3-667E3DC320E6}"/>
              </a:ext>
            </a:extLst>
          </p:cNvPr>
          <p:cNvSpPr>
            <a:spLocks noChangeArrowheads="1" noTextEdit="1"/>
          </p:cNvSpPr>
          <p:nvPr>
            <p:ph type="sldImg"/>
          </p:nvPr>
        </p:nvSpPr>
        <p:spPr>
          <a:ln/>
        </p:spPr>
      </p:sp>
      <p:sp>
        <p:nvSpPr>
          <p:cNvPr id="1201155" name="Rectangle 3">
            <a:extLst>
              <a:ext uri="{FF2B5EF4-FFF2-40B4-BE49-F238E27FC236}">
                <a16:creationId xmlns:a16="http://schemas.microsoft.com/office/drawing/2014/main" id="{552FD832-709B-452C-BEC3-672B51D0DEDE}"/>
              </a:ext>
            </a:extLst>
          </p:cNvPr>
          <p:cNvSpPr>
            <a:spLocks noGrp="1" noChangeArrowheads="1"/>
          </p:cNvSpPr>
          <p:nvPr>
            <p:ph type="body" idx="1"/>
          </p:nvPr>
        </p:nvSpPr>
        <p:spPr>
          <a:xfrm>
            <a:off x="685800" y="4311650"/>
            <a:ext cx="5486400" cy="4084638"/>
          </a:xfrm>
        </p:spPr>
        <p:txBody>
          <a:bodyPr lIns="90569" tIns="45285" rIns="90569" bIns="45285"/>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a:extLst>
              <a:ext uri="{FF2B5EF4-FFF2-40B4-BE49-F238E27FC236}">
                <a16:creationId xmlns:a16="http://schemas.microsoft.com/office/drawing/2014/main" id="{8F18994A-D6BD-493B-B808-93FEC3D8C6D4}"/>
              </a:ext>
            </a:extLst>
          </p:cNvPr>
          <p:cNvSpPr>
            <a:spLocks noGrp="1" noRot="1" noChangeAspect="1" noChangeArrowheads="1" noTextEdit="1"/>
          </p:cNvSpPr>
          <p:nvPr>
            <p:ph type="sldImg"/>
          </p:nvPr>
        </p:nvSpPr>
        <p:spPr>
          <a:ln/>
        </p:spPr>
      </p:sp>
      <p:sp>
        <p:nvSpPr>
          <p:cNvPr id="1188867" name="Rectangle 3">
            <a:extLst>
              <a:ext uri="{FF2B5EF4-FFF2-40B4-BE49-F238E27FC236}">
                <a16:creationId xmlns:a16="http://schemas.microsoft.com/office/drawing/2014/main" id="{3EC1A35A-EAC1-4917-9B70-EE85369C98F1}"/>
              </a:ext>
            </a:extLst>
          </p:cNvPr>
          <p:cNvSpPr>
            <a:spLocks noGrp="1" noChangeArrowheads="1"/>
          </p:cNvSpPr>
          <p:nvPr>
            <p:ph type="body" idx="1"/>
          </p:nvPr>
        </p:nvSpPr>
        <p:spPr>
          <a:xfrm>
            <a:off x="685800" y="4311650"/>
            <a:ext cx="5486400" cy="4084638"/>
          </a:xfrm>
        </p:spPr>
        <p:txBody>
          <a:bodyPr lIns="90498" tIns="45249" rIns="90498" bIns="45249"/>
          <a:lstStyle/>
          <a:p>
            <a:pPr eaLnBrk="1" hangingPunct="1">
              <a:spcBef>
                <a:spcPct val="0"/>
              </a:spcBef>
            </a:pPr>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F6A0B-B38C-4601-A82D-B3025D3083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E3EC6F-572D-4721-B46B-FF1EE5BE55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4D11D2-2443-4B70-9D88-427E35D07255}"/>
              </a:ext>
            </a:extLst>
          </p:cNvPr>
          <p:cNvSpPr>
            <a:spLocks noGrp="1"/>
          </p:cNvSpPr>
          <p:nvPr>
            <p:ph type="dt" sz="half" idx="10"/>
          </p:nvPr>
        </p:nvSpPr>
        <p:spPr/>
        <p:txBody>
          <a:bodyPr/>
          <a:lstStyle/>
          <a:p>
            <a:fld id="{1D64603F-F701-4613-8B7D-DCFF9E7CA245}" type="datetimeFigureOut">
              <a:rPr lang="en-US" smtClean="0"/>
              <a:t>4/8/2021</a:t>
            </a:fld>
            <a:endParaRPr lang="en-US"/>
          </a:p>
        </p:txBody>
      </p:sp>
      <p:sp>
        <p:nvSpPr>
          <p:cNvPr id="5" name="Footer Placeholder 4">
            <a:extLst>
              <a:ext uri="{FF2B5EF4-FFF2-40B4-BE49-F238E27FC236}">
                <a16:creationId xmlns:a16="http://schemas.microsoft.com/office/drawing/2014/main" id="{D3D617F9-35B4-451E-8639-769B2B315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CB6E4-F517-44E1-8CC9-E46882248B94}"/>
              </a:ext>
            </a:extLst>
          </p:cNvPr>
          <p:cNvSpPr>
            <a:spLocks noGrp="1"/>
          </p:cNvSpPr>
          <p:nvPr>
            <p:ph type="sldNum" sz="quarter" idx="12"/>
          </p:nvPr>
        </p:nvSpPr>
        <p:spPr/>
        <p:txBody>
          <a:bodyPr/>
          <a:lstStyle/>
          <a:p>
            <a:fld id="{B7CF272D-CA48-4EAC-B1AA-0B6646877B1B}" type="slidenum">
              <a:rPr lang="en-US" smtClean="0"/>
              <a:t>‹#›</a:t>
            </a:fld>
            <a:endParaRPr lang="en-US"/>
          </a:p>
        </p:txBody>
      </p:sp>
    </p:spTree>
    <p:extLst>
      <p:ext uri="{BB962C8B-B14F-4D97-AF65-F5344CB8AC3E}">
        <p14:creationId xmlns:p14="http://schemas.microsoft.com/office/powerpoint/2010/main" val="2180958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EE51-9EFA-46F1-8469-1EC7A5AD69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A84AE8-492D-402F-80CD-98F4788F88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C5D7C-CCA9-41F8-B31B-239420AFE7CE}"/>
              </a:ext>
            </a:extLst>
          </p:cNvPr>
          <p:cNvSpPr>
            <a:spLocks noGrp="1"/>
          </p:cNvSpPr>
          <p:nvPr>
            <p:ph type="dt" sz="half" idx="10"/>
          </p:nvPr>
        </p:nvSpPr>
        <p:spPr/>
        <p:txBody>
          <a:bodyPr/>
          <a:lstStyle/>
          <a:p>
            <a:fld id="{1D64603F-F701-4613-8B7D-DCFF9E7CA245}" type="datetimeFigureOut">
              <a:rPr lang="en-US" smtClean="0"/>
              <a:t>4/8/2021</a:t>
            </a:fld>
            <a:endParaRPr lang="en-US"/>
          </a:p>
        </p:txBody>
      </p:sp>
      <p:sp>
        <p:nvSpPr>
          <p:cNvPr id="5" name="Footer Placeholder 4">
            <a:extLst>
              <a:ext uri="{FF2B5EF4-FFF2-40B4-BE49-F238E27FC236}">
                <a16:creationId xmlns:a16="http://schemas.microsoft.com/office/drawing/2014/main" id="{718BC6DE-9828-465F-B1A5-E38E2CA16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042806-168C-4FA0-810A-848710FEA06B}"/>
              </a:ext>
            </a:extLst>
          </p:cNvPr>
          <p:cNvSpPr>
            <a:spLocks noGrp="1"/>
          </p:cNvSpPr>
          <p:nvPr>
            <p:ph type="sldNum" sz="quarter" idx="12"/>
          </p:nvPr>
        </p:nvSpPr>
        <p:spPr/>
        <p:txBody>
          <a:bodyPr/>
          <a:lstStyle/>
          <a:p>
            <a:fld id="{B7CF272D-CA48-4EAC-B1AA-0B6646877B1B}" type="slidenum">
              <a:rPr lang="en-US" smtClean="0"/>
              <a:t>‹#›</a:t>
            </a:fld>
            <a:endParaRPr lang="en-US"/>
          </a:p>
        </p:txBody>
      </p:sp>
    </p:spTree>
    <p:extLst>
      <p:ext uri="{BB962C8B-B14F-4D97-AF65-F5344CB8AC3E}">
        <p14:creationId xmlns:p14="http://schemas.microsoft.com/office/powerpoint/2010/main" val="2107004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249C78-5B50-4BD1-AFF9-E9AB0FD058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FEC6CE-5C4E-42D5-B2E2-71CE70610F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5A461-38F1-4E7C-AB03-978D36BA8477}"/>
              </a:ext>
            </a:extLst>
          </p:cNvPr>
          <p:cNvSpPr>
            <a:spLocks noGrp="1"/>
          </p:cNvSpPr>
          <p:nvPr>
            <p:ph type="dt" sz="half" idx="10"/>
          </p:nvPr>
        </p:nvSpPr>
        <p:spPr/>
        <p:txBody>
          <a:bodyPr/>
          <a:lstStyle/>
          <a:p>
            <a:fld id="{1D64603F-F701-4613-8B7D-DCFF9E7CA245}" type="datetimeFigureOut">
              <a:rPr lang="en-US" smtClean="0"/>
              <a:t>4/8/2021</a:t>
            </a:fld>
            <a:endParaRPr lang="en-US"/>
          </a:p>
        </p:txBody>
      </p:sp>
      <p:sp>
        <p:nvSpPr>
          <p:cNvPr id="5" name="Footer Placeholder 4">
            <a:extLst>
              <a:ext uri="{FF2B5EF4-FFF2-40B4-BE49-F238E27FC236}">
                <a16:creationId xmlns:a16="http://schemas.microsoft.com/office/drawing/2014/main" id="{2925E914-9B96-4E40-997D-79A5207DC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845E-1F15-479F-92E7-8C8E1B6FA576}"/>
              </a:ext>
            </a:extLst>
          </p:cNvPr>
          <p:cNvSpPr>
            <a:spLocks noGrp="1"/>
          </p:cNvSpPr>
          <p:nvPr>
            <p:ph type="sldNum" sz="quarter" idx="12"/>
          </p:nvPr>
        </p:nvSpPr>
        <p:spPr/>
        <p:txBody>
          <a:bodyPr/>
          <a:lstStyle/>
          <a:p>
            <a:fld id="{B7CF272D-CA48-4EAC-B1AA-0B6646877B1B}" type="slidenum">
              <a:rPr lang="en-US" smtClean="0"/>
              <a:t>‹#›</a:t>
            </a:fld>
            <a:endParaRPr lang="en-US"/>
          </a:p>
        </p:txBody>
      </p:sp>
    </p:spTree>
    <p:extLst>
      <p:ext uri="{BB962C8B-B14F-4D97-AF65-F5344CB8AC3E}">
        <p14:creationId xmlns:p14="http://schemas.microsoft.com/office/powerpoint/2010/main" val="2617392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A7EF7-E8F9-4095-8700-FDD6C8DA6AD2}"/>
              </a:ext>
            </a:extLst>
          </p:cNvPr>
          <p:cNvSpPr>
            <a:spLocks noGrp="1"/>
          </p:cNvSpPr>
          <p:nvPr>
            <p:ph type="title"/>
          </p:nvPr>
        </p:nvSpPr>
        <p:spPr>
          <a:xfrm>
            <a:off x="764117" y="152400"/>
            <a:ext cx="11226800"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A2B44F-BBF6-4698-8397-4EA1EE572AC5}"/>
              </a:ext>
            </a:extLst>
          </p:cNvPr>
          <p:cNvSpPr>
            <a:spLocks noGrp="1"/>
          </p:cNvSpPr>
          <p:nvPr>
            <p:ph type="body" sz="half" idx="1"/>
          </p:nvPr>
        </p:nvSpPr>
        <p:spPr>
          <a:xfrm>
            <a:off x="914400" y="1295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a:extLst>
              <a:ext uri="{FF2B5EF4-FFF2-40B4-BE49-F238E27FC236}">
                <a16:creationId xmlns:a16="http://schemas.microsoft.com/office/drawing/2014/main" id="{E44AD979-E894-441D-9322-D944A477549B}"/>
              </a:ext>
            </a:extLst>
          </p:cNvPr>
          <p:cNvSpPr>
            <a:spLocks noGrp="1"/>
          </p:cNvSpPr>
          <p:nvPr>
            <p:ph type="chart" sz="half" idx="2"/>
          </p:nvPr>
        </p:nvSpPr>
        <p:spPr>
          <a:xfrm>
            <a:off x="6197600" y="1295400"/>
            <a:ext cx="5080000" cy="4114800"/>
          </a:xfrm>
        </p:spPr>
        <p:txBody>
          <a:bodyPr/>
          <a:lstStyle/>
          <a:p>
            <a:endParaRPr lang="en-US"/>
          </a:p>
        </p:txBody>
      </p:sp>
    </p:spTree>
    <p:extLst>
      <p:ext uri="{BB962C8B-B14F-4D97-AF65-F5344CB8AC3E}">
        <p14:creationId xmlns:p14="http://schemas.microsoft.com/office/powerpoint/2010/main" val="296062667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8F107-8E79-44F3-B789-E60244B7367A}"/>
              </a:ext>
            </a:extLst>
          </p:cNvPr>
          <p:cNvSpPr>
            <a:spLocks noGrp="1"/>
          </p:cNvSpPr>
          <p:nvPr>
            <p:ph type="title"/>
          </p:nvPr>
        </p:nvSpPr>
        <p:spPr>
          <a:xfrm>
            <a:off x="764117" y="152400"/>
            <a:ext cx="11226800"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9EFD048-B8D5-4F36-81B2-B066EDEE6B2F}"/>
              </a:ext>
            </a:extLst>
          </p:cNvPr>
          <p:cNvSpPr>
            <a:spLocks noGrp="1"/>
          </p:cNvSpPr>
          <p:nvPr>
            <p:ph sz="half" idx="1"/>
          </p:nvPr>
        </p:nvSpPr>
        <p:spPr>
          <a:xfrm>
            <a:off x="914400" y="1295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F76381-68CE-4B07-93C6-F11633B131BC}"/>
              </a:ext>
            </a:extLst>
          </p:cNvPr>
          <p:cNvSpPr>
            <a:spLocks noGrp="1"/>
          </p:cNvSpPr>
          <p:nvPr>
            <p:ph sz="quarter" idx="2"/>
          </p:nvPr>
        </p:nvSpPr>
        <p:spPr>
          <a:xfrm>
            <a:off x="6197600" y="12954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5B6F9D52-8453-43E4-ABC5-0AFB06DB140D}"/>
              </a:ext>
            </a:extLst>
          </p:cNvPr>
          <p:cNvSpPr>
            <a:spLocks noGrp="1"/>
          </p:cNvSpPr>
          <p:nvPr>
            <p:ph sz="quarter" idx="3"/>
          </p:nvPr>
        </p:nvSpPr>
        <p:spPr>
          <a:xfrm>
            <a:off x="6197600" y="34290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592800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9BF1A-0241-4562-B558-C550D6DF2499}"/>
              </a:ext>
            </a:extLst>
          </p:cNvPr>
          <p:cNvSpPr>
            <a:spLocks noGrp="1"/>
          </p:cNvSpPr>
          <p:nvPr>
            <p:ph type="title"/>
          </p:nvPr>
        </p:nvSpPr>
        <p:spPr>
          <a:xfrm>
            <a:off x="764117" y="152400"/>
            <a:ext cx="11226800" cy="9144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B99A882E-89E4-4D55-A898-574930B3A465}"/>
              </a:ext>
            </a:extLst>
          </p:cNvPr>
          <p:cNvSpPr>
            <a:spLocks noGrp="1"/>
          </p:cNvSpPr>
          <p:nvPr>
            <p:ph type="tbl" idx="1"/>
          </p:nvPr>
        </p:nvSpPr>
        <p:spPr>
          <a:xfrm>
            <a:off x="914400" y="1295400"/>
            <a:ext cx="10363200" cy="4114800"/>
          </a:xfrm>
        </p:spPr>
        <p:txBody>
          <a:bodyPr/>
          <a:lstStyle/>
          <a:p>
            <a:endParaRPr lang="en-US"/>
          </a:p>
        </p:txBody>
      </p:sp>
    </p:spTree>
    <p:extLst>
      <p:ext uri="{BB962C8B-B14F-4D97-AF65-F5344CB8AC3E}">
        <p14:creationId xmlns:p14="http://schemas.microsoft.com/office/powerpoint/2010/main" val="4069222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786A7-2C8B-4C39-A152-9C38F2727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8B1F5F-3868-4BAF-BCE0-6863C8A56F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DA212-D8E7-4D22-97E9-B3296C41C906}"/>
              </a:ext>
            </a:extLst>
          </p:cNvPr>
          <p:cNvSpPr>
            <a:spLocks noGrp="1"/>
          </p:cNvSpPr>
          <p:nvPr>
            <p:ph type="dt" sz="half" idx="10"/>
          </p:nvPr>
        </p:nvSpPr>
        <p:spPr/>
        <p:txBody>
          <a:bodyPr/>
          <a:lstStyle/>
          <a:p>
            <a:fld id="{1D64603F-F701-4613-8B7D-DCFF9E7CA245}" type="datetimeFigureOut">
              <a:rPr lang="en-US" smtClean="0"/>
              <a:t>4/8/2021</a:t>
            </a:fld>
            <a:endParaRPr lang="en-US"/>
          </a:p>
        </p:txBody>
      </p:sp>
      <p:sp>
        <p:nvSpPr>
          <p:cNvPr id="5" name="Footer Placeholder 4">
            <a:extLst>
              <a:ext uri="{FF2B5EF4-FFF2-40B4-BE49-F238E27FC236}">
                <a16:creationId xmlns:a16="http://schemas.microsoft.com/office/drawing/2014/main" id="{0AE43947-C612-41EF-B745-E1C3EFF33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BD9FF1-6E3F-4C13-AC23-D9F53C9525B2}"/>
              </a:ext>
            </a:extLst>
          </p:cNvPr>
          <p:cNvSpPr>
            <a:spLocks noGrp="1"/>
          </p:cNvSpPr>
          <p:nvPr>
            <p:ph type="sldNum" sz="quarter" idx="12"/>
          </p:nvPr>
        </p:nvSpPr>
        <p:spPr/>
        <p:txBody>
          <a:bodyPr/>
          <a:lstStyle/>
          <a:p>
            <a:fld id="{B7CF272D-CA48-4EAC-B1AA-0B6646877B1B}" type="slidenum">
              <a:rPr lang="en-US" smtClean="0"/>
              <a:t>‹#›</a:t>
            </a:fld>
            <a:endParaRPr lang="en-US"/>
          </a:p>
        </p:txBody>
      </p:sp>
    </p:spTree>
    <p:extLst>
      <p:ext uri="{BB962C8B-B14F-4D97-AF65-F5344CB8AC3E}">
        <p14:creationId xmlns:p14="http://schemas.microsoft.com/office/powerpoint/2010/main" val="56483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5FE7-C5AE-4238-9139-9A4A2CDDE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8190B4-4A4F-41CA-A861-E0D9E513F5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CD57B9-EE4C-4B37-9AFC-F97C60E1E898}"/>
              </a:ext>
            </a:extLst>
          </p:cNvPr>
          <p:cNvSpPr>
            <a:spLocks noGrp="1"/>
          </p:cNvSpPr>
          <p:nvPr>
            <p:ph type="dt" sz="half" idx="10"/>
          </p:nvPr>
        </p:nvSpPr>
        <p:spPr/>
        <p:txBody>
          <a:bodyPr/>
          <a:lstStyle/>
          <a:p>
            <a:fld id="{1D64603F-F701-4613-8B7D-DCFF9E7CA245}" type="datetimeFigureOut">
              <a:rPr lang="en-US" smtClean="0"/>
              <a:t>4/8/2021</a:t>
            </a:fld>
            <a:endParaRPr lang="en-US"/>
          </a:p>
        </p:txBody>
      </p:sp>
      <p:sp>
        <p:nvSpPr>
          <p:cNvPr id="5" name="Footer Placeholder 4">
            <a:extLst>
              <a:ext uri="{FF2B5EF4-FFF2-40B4-BE49-F238E27FC236}">
                <a16:creationId xmlns:a16="http://schemas.microsoft.com/office/drawing/2014/main" id="{7A582544-973A-4417-A090-75C0CC024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CB1A8-9CFF-4F5E-92E4-5AE9DCE132C8}"/>
              </a:ext>
            </a:extLst>
          </p:cNvPr>
          <p:cNvSpPr>
            <a:spLocks noGrp="1"/>
          </p:cNvSpPr>
          <p:nvPr>
            <p:ph type="sldNum" sz="quarter" idx="12"/>
          </p:nvPr>
        </p:nvSpPr>
        <p:spPr/>
        <p:txBody>
          <a:bodyPr/>
          <a:lstStyle/>
          <a:p>
            <a:fld id="{B7CF272D-CA48-4EAC-B1AA-0B6646877B1B}" type="slidenum">
              <a:rPr lang="en-US" smtClean="0"/>
              <a:t>‹#›</a:t>
            </a:fld>
            <a:endParaRPr lang="en-US"/>
          </a:p>
        </p:txBody>
      </p:sp>
    </p:spTree>
    <p:extLst>
      <p:ext uri="{BB962C8B-B14F-4D97-AF65-F5344CB8AC3E}">
        <p14:creationId xmlns:p14="http://schemas.microsoft.com/office/powerpoint/2010/main" val="2789018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EAE7-8A14-4A33-AD3C-042FE8A437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63BCDC-C9E8-46D7-92B3-BACFAFC2BF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3D64E0-0A5D-4745-8024-3F54056704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1A44E9-3321-438D-B449-7AE81A131D4D}"/>
              </a:ext>
            </a:extLst>
          </p:cNvPr>
          <p:cNvSpPr>
            <a:spLocks noGrp="1"/>
          </p:cNvSpPr>
          <p:nvPr>
            <p:ph type="dt" sz="half" idx="10"/>
          </p:nvPr>
        </p:nvSpPr>
        <p:spPr/>
        <p:txBody>
          <a:bodyPr/>
          <a:lstStyle/>
          <a:p>
            <a:fld id="{1D64603F-F701-4613-8B7D-DCFF9E7CA245}" type="datetimeFigureOut">
              <a:rPr lang="en-US" smtClean="0"/>
              <a:t>4/8/2021</a:t>
            </a:fld>
            <a:endParaRPr lang="en-US"/>
          </a:p>
        </p:txBody>
      </p:sp>
      <p:sp>
        <p:nvSpPr>
          <p:cNvPr id="6" name="Footer Placeholder 5">
            <a:extLst>
              <a:ext uri="{FF2B5EF4-FFF2-40B4-BE49-F238E27FC236}">
                <a16:creationId xmlns:a16="http://schemas.microsoft.com/office/drawing/2014/main" id="{40143912-5982-4158-805D-222EC70169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078571-B689-40BB-8CB0-D0B4DB631B0C}"/>
              </a:ext>
            </a:extLst>
          </p:cNvPr>
          <p:cNvSpPr>
            <a:spLocks noGrp="1"/>
          </p:cNvSpPr>
          <p:nvPr>
            <p:ph type="sldNum" sz="quarter" idx="12"/>
          </p:nvPr>
        </p:nvSpPr>
        <p:spPr/>
        <p:txBody>
          <a:bodyPr/>
          <a:lstStyle/>
          <a:p>
            <a:fld id="{B7CF272D-CA48-4EAC-B1AA-0B6646877B1B}" type="slidenum">
              <a:rPr lang="en-US" smtClean="0"/>
              <a:t>‹#›</a:t>
            </a:fld>
            <a:endParaRPr lang="en-US"/>
          </a:p>
        </p:txBody>
      </p:sp>
    </p:spTree>
    <p:extLst>
      <p:ext uri="{BB962C8B-B14F-4D97-AF65-F5344CB8AC3E}">
        <p14:creationId xmlns:p14="http://schemas.microsoft.com/office/powerpoint/2010/main" val="4042193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4F3D-511B-45F7-A687-3B2DA580D7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B176BD-0E1E-4D47-AEA5-0596EB8832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984C56-CBA3-49A9-81E5-797BE3E05E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E59581-8536-4B53-AA79-45D37BD99D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A1A3D7-8814-43B2-8EA9-A8AB0B93A2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EEB85D-3612-41FE-A4CA-834A929D9246}"/>
              </a:ext>
            </a:extLst>
          </p:cNvPr>
          <p:cNvSpPr>
            <a:spLocks noGrp="1"/>
          </p:cNvSpPr>
          <p:nvPr>
            <p:ph type="dt" sz="half" idx="10"/>
          </p:nvPr>
        </p:nvSpPr>
        <p:spPr/>
        <p:txBody>
          <a:bodyPr/>
          <a:lstStyle/>
          <a:p>
            <a:fld id="{1D64603F-F701-4613-8B7D-DCFF9E7CA245}" type="datetimeFigureOut">
              <a:rPr lang="en-US" smtClean="0"/>
              <a:t>4/8/2021</a:t>
            </a:fld>
            <a:endParaRPr lang="en-US"/>
          </a:p>
        </p:txBody>
      </p:sp>
      <p:sp>
        <p:nvSpPr>
          <p:cNvPr id="8" name="Footer Placeholder 7">
            <a:extLst>
              <a:ext uri="{FF2B5EF4-FFF2-40B4-BE49-F238E27FC236}">
                <a16:creationId xmlns:a16="http://schemas.microsoft.com/office/drawing/2014/main" id="{4A90889E-40FD-45CC-BC71-B4BB135A0A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80CA11-6B71-4BD0-AC0D-197606F5E55F}"/>
              </a:ext>
            </a:extLst>
          </p:cNvPr>
          <p:cNvSpPr>
            <a:spLocks noGrp="1"/>
          </p:cNvSpPr>
          <p:nvPr>
            <p:ph type="sldNum" sz="quarter" idx="12"/>
          </p:nvPr>
        </p:nvSpPr>
        <p:spPr/>
        <p:txBody>
          <a:bodyPr/>
          <a:lstStyle/>
          <a:p>
            <a:fld id="{B7CF272D-CA48-4EAC-B1AA-0B6646877B1B}" type="slidenum">
              <a:rPr lang="en-US" smtClean="0"/>
              <a:t>‹#›</a:t>
            </a:fld>
            <a:endParaRPr lang="en-US"/>
          </a:p>
        </p:txBody>
      </p:sp>
    </p:spTree>
    <p:extLst>
      <p:ext uri="{BB962C8B-B14F-4D97-AF65-F5344CB8AC3E}">
        <p14:creationId xmlns:p14="http://schemas.microsoft.com/office/powerpoint/2010/main" val="61968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4EBBC-C983-44EE-B5B0-8E5076B67E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9ED1C0-15BB-44C9-92DD-31C54FE9F6F4}"/>
              </a:ext>
            </a:extLst>
          </p:cNvPr>
          <p:cNvSpPr>
            <a:spLocks noGrp="1"/>
          </p:cNvSpPr>
          <p:nvPr>
            <p:ph type="dt" sz="half" idx="10"/>
          </p:nvPr>
        </p:nvSpPr>
        <p:spPr/>
        <p:txBody>
          <a:bodyPr/>
          <a:lstStyle/>
          <a:p>
            <a:fld id="{1D64603F-F701-4613-8B7D-DCFF9E7CA245}" type="datetimeFigureOut">
              <a:rPr lang="en-US" smtClean="0"/>
              <a:t>4/8/2021</a:t>
            </a:fld>
            <a:endParaRPr lang="en-US"/>
          </a:p>
        </p:txBody>
      </p:sp>
      <p:sp>
        <p:nvSpPr>
          <p:cNvPr id="4" name="Footer Placeholder 3">
            <a:extLst>
              <a:ext uri="{FF2B5EF4-FFF2-40B4-BE49-F238E27FC236}">
                <a16:creationId xmlns:a16="http://schemas.microsoft.com/office/drawing/2014/main" id="{6EDE0201-9136-44E2-9C4C-36BEF878BD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0F21E3-7E71-4484-A11E-397D21A41F1B}"/>
              </a:ext>
            </a:extLst>
          </p:cNvPr>
          <p:cNvSpPr>
            <a:spLocks noGrp="1"/>
          </p:cNvSpPr>
          <p:nvPr>
            <p:ph type="sldNum" sz="quarter" idx="12"/>
          </p:nvPr>
        </p:nvSpPr>
        <p:spPr/>
        <p:txBody>
          <a:bodyPr/>
          <a:lstStyle/>
          <a:p>
            <a:fld id="{B7CF272D-CA48-4EAC-B1AA-0B6646877B1B}" type="slidenum">
              <a:rPr lang="en-US" smtClean="0"/>
              <a:t>‹#›</a:t>
            </a:fld>
            <a:endParaRPr lang="en-US"/>
          </a:p>
        </p:txBody>
      </p:sp>
    </p:spTree>
    <p:extLst>
      <p:ext uri="{BB962C8B-B14F-4D97-AF65-F5344CB8AC3E}">
        <p14:creationId xmlns:p14="http://schemas.microsoft.com/office/powerpoint/2010/main" val="2256461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D998D3-2EDF-4AE3-BD2D-90C39782E5B0}"/>
              </a:ext>
            </a:extLst>
          </p:cNvPr>
          <p:cNvSpPr>
            <a:spLocks noGrp="1"/>
          </p:cNvSpPr>
          <p:nvPr>
            <p:ph type="dt" sz="half" idx="10"/>
          </p:nvPr>
        </p:nvSpPr>
        <p:spPr/>
        <p:txBody>
          <a:bodyPr/>
          <a:lstStyle/>
          <a:p>
            <a:fld id="{1D64603F-F701-4613-8B7D-DCFF9E7CA245}" type="datetimeFigureOut">
              <a:rPr lang="en-US" smtClean="0"/>
              <a:t>4/8/2021</a:t>
            </a:fld>
            <a:endParaRPr lang="en-US"/>
          </a:p>
        </p:txBody>
      </p:sp>
      <p:sp>
        <p:nvSpPr>
          <p:cNvPr id="3" name="Footer Placeholder 2">
            <a:extLst>
              <a:ext uri="{FF2B5EF4-FFF2-40B4-BE49-F238E27FC236}">
                <a16:creationId xmlns:a16="http://schemas.microsoft.com/office/drawing/2014/main" id="{9C484FA1-787B-4990-A9C3-B6C5CE75DA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03D951-B607-477B-958C-8B7F29130997}"/>
              </a:ext>
            </a:extLst>
          </p:cNvPr>
          <p:cNvSpPr>
            <a:spLocks noGrp="1"/>
          </p:cNvSpPr>
          <p:nvPr>
            <p:ph type="sldNum" sz="quarter" idx="12"/>
          </p:nvPr>
        </p:nvSpPr>
        <p:spPr/>
        <p:txBody>
          <a:bodyPr/>
          <a:lstStyle/>
          <a:p>
            <a:fld id="{B7CF272D-CA48-4EAC-B1AA-0B6646877B1B}" type="slidenum">
              <a:rPr lang="en-US" smtClean="0"/>
              <a:t>‹#›</a:t>
            </a:fld>
            <a:endParaRPr lang="en-US"/>
          </a:p>
        </p:txBody>
      </p:sp>
    </p:spTree>
    <p:extLst>
      <p:ext uri="{BB962C8B-B14F-4D97-AF65-F5344CB8AC3E}">
        <p14:creationId xmlns:p14="http://schemas.microsoft.com/office/powerpoint/2010/main" val="43316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5C08-C8E3-4C6D-9BF5-CCA679D418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E14E09-9267-4195-8A4D-86600CAC71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A1A6AD-694B-411E-8B3E-259B14986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700C95-6A3E-4D94-976B-A11BDEC7BB13}"/>
              </a:ext>
            </a:extLst>
          </p:cNvPr>
          <p:cNvSpPr>
            <a:spLocks noGrp="1"/>
          </p:cNvSpPr>
          <p:nvPr>
            <p:ph type="dt" sz="half" idx="10"/>
          </p:nvPr>
        </p:nvSpPr>
        <p:spPr/>
        <p:txBody>
          <a:bodyPr/>
          <a:lstStyle/>
          <a:p>
            <a:fld id="{1D64603F-F701-4613-8B7D-DCFF9E7CA245}" type="datetimeFigureOut">
              <a:rPr lang="en-US" smtClean="0"/>
              <a:t>4/8/2021</a:t>
            </a:fld>
            <a:endParaRPr lang="en-US"/>
          </a:p>
        </p:txBody>
      </p:sp>
      <p:sp>
        <p:nvSpPr>
          <p:cNvPr id="6" name="Footer Placeholder 5">
            <a:extLst>
              <a:ext uri="{FF2B5EF4-FFF2-40B4-BE49-F238E27FC236}">
                <a16:creationId xmlns:a16="http://schemas.microsoft.com/office/drawing/2014/main" id="{EB1A1FF5-2BB7-4107-AA73-419BB5DA14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DA693A-9F6A-437F-BD95-3A916F9305DB}"/>
              </a:ext>
            </a:extLst>
          </p:cNvPr>
          <p:cNvSpPr>
            <a:spLocks noGrp="1"/>
          </p:cNvSpPr>
          <p:nvPr>
            <p:ph type="sldNum" sz="quarter" idx="12"/>
          </p:nvPr>
        </p:nvSpPr>
        <p:spPr/>
        <p:txBody>
          <a:bodyPr/>
          <a:lstStyle/>
          <a:p>
            <a:fld id="{B7CF272D-CA48-4EAC-B1AA-0B6646877B1B}" type="slidenum">
              <a:rPr lang="en-US" smtClean="0"/>
              <a:t>‹#›</a:t>
            </a:fld>
            <a:endParaRPr lang="en-US"/>
          </a:p>
        </p:txBody>
      </p:sp>
    </p:spTree>
    <p:extLst>
      <p:ext uri="{BB962C8B-B14F-4D97-AF65-F5344CB8AC3E}">
        <p14:creationId xmlns:p14="http://schemas.microsoft.com/office/powerpoint/2010/main" val="537539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64A6-C388-44EF-A063-47DD4BF860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89734E-FFF9-4FE4-A840-5AD4594FAE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072726-34FB-4FF0-98F1-F717E4C5C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7ED366-F47B-4041-B1D1-D7F005B053C4}"/>
              </a:ext>
            </a:extLst>
          </p:cNvPr>
          <p:cNvSpPr>
            <a:spLocks noGrp="1"/>
          </p:cNvSpPr>
          <p:nvPr>
            <p:ph type="dt" sz="half" idx="10"/>
          </p:nvPr>
        </p:nvSpPr>
        <p:spPr/>
        <p:txBody>
          <a:bodyPr/>
          <a:lstStyle/>
          <a:p>
            <a:fld id="{1D64603F-F701-4613-8B7D-DCFF9E7CA245}" type="datetimeFigureOut">
              <a:rPr lang="en-US" smtClean="0"/>
              <a:t>4/8/2021</a:t>
            </a:fld>
            <a:endParaRPr lang="en-US"/>
          </a:p>
        </p:txBody>
      </p:sp>
      <p:sp>
        <p:nvSpPr>
          <p:cNvPr id="6" name="Footer Placeholder 5">
            <a:extLst>
              <a:ext uri="{FF2B5EF4-FFF2-40B4-BE49-F238E27FC236}">
                <a16:creationId xmlns:a16="http://schemas.microsoft.com/office/drawing/2014/main" id="{78F7481B-0BB3-440E-AF23-9200D93CD3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B21D0-DDA9-4978-8456-D12D8D8E6994}"/>
              </a:ext>
            </a:extLst>
          </p:cNvPr>
          <p:cNvSpPr>
            <a:spLocks noGrp="1"/>
          </p:cNvSpPr>
          <p:nvPr>
            <p:ph type="sldNum" sz="quarter" idx="12"/>
          </p:nvPr>
        </p:nvSpPr>
        <p:spPr/>
        <p:txBody>
          <a:bodyPr/>
          <a:lstStyle/>
          <a:p>
            <a:fld id="{B7CF272D-CA48-4EAC-B1AA-0B6646877B1B}" type="slidenum">
              <a:rPr lang="en-US" smtClean="0"/>
              <a:t>‹#›</a:t>
            </a:fld>
            <a:endParaRPr lang="en-US"/>
          </a:p>
        </p:txBody>
      </p:sp>
    </p:spTree>
    <p:extLst>
      <p:ext uri="{BB962C8B-B14F-4D97-AF65-F5344CB8AC3E}">
        <p14:creationId xmlns:p14="http://schemas.microsoft.com/office/powerpoint/2010/main" val="192003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6ABC03-C394-4D30-957D-07B82732B9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632334-8DDB-40F4-A33A-AF0FD22944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18CB2-E1A7-4E69-8563-C062D133B9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4603F-F701-4613-8B7D-DCFF9E7CA245}" type="datetimeFigureOut">
              <a:rPr lang="en-US" smtClean="0"/>
              <a:t>4/8/2021</a:t>
            </a:fld>
            <a:endParaRPr lang="en-US"/>
          </a:p>
        </p:txBody>
      </p:sp>
      <p:sp>
        <p:nvSpPr>
          <p:cNvPr id="5" name="Footer Placeholder 4">
            <a:extLst>
              <a:ext uri="{FF2B5EF4-FFF2-40B4-BE49-F238E27FC236}">
                <a16:creationId xmlns:a16="http://schemas.microsoft.com/office/drawing/2014/main" id="{F70AE7E3-BE82-41D6-ADC5-2D8E98FDA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7266EF-E4A8-4B22-AF89-6724C52A51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F272D-CA48-4EAC-B1AA-0B6646877B1B}" type="slidenum">
              <a:rPr lang="en-US" smtClean="0"/>
              <a:t>‹#›</a:t>
            </a:fld>
            <a:endParaRPr lang="en-US"/>
          </a:p>
        </p:txBody>
      </p:sp>
    </p:spTree>
    <p:extLst>
      <p:ext uri="{BB962C8B-B14F-4D97-AF65-F5344CB8AC3E}">
        <p14:creationId xmlns:p14="http://schemas.microsoft.com/office/powerpoint/2010/main" val="2357771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customXml" Target="../ink/ink6.x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notesSlide" Target="../notesSlides/notesSlide11.xml"/><Relationship Id="rId7" Type="http://schemas.openxmlformats.org/officeDocument/2006/relationships/image" Target="../media/image17.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6.emf"/><Relationship Id="rId4" Type="http://schemas.openxmlformats.org/officeDocument/2006/relationships/oleObject" Target="../embeddings/oleObject4.bin"/><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0.e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9.e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4867E-9A35-488B-BE27-33DEA1395F7C}"/>
              </a:ext>
            </a:extLst>
          </p:cNvPr>
          <p:cNvSpPr>
            <a:spLocks noGrp="1"/>
          </p:cNvSpPr>
          <p:nvPr>
            <p:ph type="ctrTitle"/>
          </p:nvPr>
        </p:nvSpPr>
        <p:spPr/>
        <p:txBody>
          <a:bodyPr/>
          <a:lstStyle/>
          <a:p>
            <a:r>
              <a:rPr lang="en-US" dirty="0"/>
              <a:t>Assertion based verification</a:t>
            </a:r>
          </a:p>
        </p:txBody>
      </p:sp>
      <p:sp>
        <p:nvSpPr>
          <p:cNvPr id="3" name="Subtitle 2">
            <a:extLst>
              <a:ext uri="{FF2B5EF4-FFF2-40B4-BE49-F238E27FC236}">
                <a16:creationId xmlns:a16="http://schemas.microsoft.com/office/drawing/2014/main" id="{1E33E42D-61FA-4682-A7A7-9545FFE0BAFA}"/>
              </a:ext>
            </a:extLst>
          </p:cNvPr>
          <p:cNvSpPr>
            <a:spLocks noGrp="1"/>
          </p:cNvSpPr>
          <p:nvPr>
            <p:ph type="subTitle" idx="1"/>
          </p:nvPr>
        </p:nvSpPr>
        <p:spPr/>
        <p:txBody>
          <a:bodyPr>
            <a:normAutofit lnSpcReduction="10000"/>
          </a:bodyPr>
          <a:lstStyle/>
          <a:p>
            <a:r>
              <a:rPr lang="en-US" dirty="0"/>
              <a:t>ECE 598 SV</a:t>
            </a:r>
          </a:p>
          <a:p>
            <a:r>
              <a:rPr lang="en-US" dirty="0"/>
              <a:t>Shobha Vasudevan (slides from lecture co-taught with Harry Foster, Mentor Graphics)</a:t>
            </a:r>
          </a:p>
          <a:p>
            <a:r>
              <a:rPr lang="en-US"/>
              <a:t>PLEASE DO  NOT DISTRIBUTE WITHOUT PERMISSION</a:t>
            </a:r>
            <a:endParaRPr lang="en-US" dirty="0"/>
          </a:p>
        </p:txBody>
      </p:sp>
    </p:spTree>
    <p:extLst>
      <p:ext uri="{BB962C8B-B14F-4D97-AF65-F5344CB8AC3E}">
        <p14:creationId xmlns:p14="http://schemas.microsoft.com/office/powerpoint/2010/main" val="3791403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0130" name="Group 2">
            <a:extLst>
              <a:ext uri="{FF2B5EF4-FFF2-40B4-BE49-F238E27FC236}">
                <a16:creationId xmlns:a16="http://schemas.microsoft.com/office/drawing/2014/main" id="{333C8813-BD6A-4841-AB4B-C3EA9A55C2EF}"/>
              </a:ext>
            </a:extLst>
          </p:cNvPr>
          <p:cNvGrpSpPr>
            <a:grpSpLocks/>
          </p:cNvGrpSpPr>
          <p:nvPr/>
        </p:nvGrpSpPr>
        <p:grpSpPr bwMode="auto">
          <a:xfrm>
            <a:off x="8593138" y="3719514"/>
            <a:ext cx="2043112" cy="388937"/>
            <a:chOff x="4299" y="3894"/>
            <a:chExt cx="1287" cy="245"/>
          </a:xfrm>
        </p:grpSpPr>
        <p:sp>
          <p:nvSpPr>
            <p:cNvPr id="1200131" name="Rectangle 3">
              <a:extLst>
                <a:ext uri="{FF2B5EF4-FFF2-40B4-BE49-F238E27FC236}">
                  <a16:creationId xmlns:a16="http://schemas.microsoft.com/office/drawing/2014/main" id="{B6FBF2D8-84B5-48D9-8C3E-7C1FAE14A762}"/>
                </a:ext>
              </a:extLst>
            </p:cNvPr>
            <p:cNvSpPr>
              <a:spLocks noChangeArrowheads="1"/>
            </p:cNvSpPr>
            <p:nvPr/>
          </p:nvSpPr>
          <p:spPr bwMode="auto">
            <a:xfrm>
              <a:off x="4299" y="3904"/>
              <a:ext cx="173" cy="231"/>
            </a:xfrm>
            <a:prstGeom prst="rect">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32" name="Rectangle 4">
              <a:extLst>
                <a:ext uri="{FF2B5EF4-FFF2-40B4-BE49-F238E27FC236}">
                  <a16:creationId xmlns:a16="http://schemas.microsoft.com/office/drawing/2014/main" id="{45467D60-B13F-4E6B-9E96-CAF9C624DAB5}"/>
                </a:ext>
              </a:extLst>
            </p:cNvPr>
            <p:cNvSpPr>
              <a:spLocks noChangeArrowheads="1"/>
            </p:cNvSpPr>
            <p:nvPr/>
          </p:nvSpPr>
          <p:spPr bwMode="auto">
            <a:xfrm>
              <a:off x="4533" y="3898"/>
              <a:ext cx="173" cy="231"/>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33" name="Rectangle 5">
              <a:extLst>
                <a:ext uri="{FF2B5EF4-FFF2-40B4-BE49-F238E27FC236}">
                  <a16:creationId xmlns:a16="http://schemas.microsoft.com/office/drawing/2014/main" id="{99260309-FE91-4AF8-A2E0-A77A7D6822FB}"/>
                </a:ext>
              </a:extLst>
            </p:cNvPr>
            <p:cNvSpPr>
              <a:spLocks noChangeArrowheads="1"/>
            </p:cNvSpPr>
            <p:nvPr/>
          </p:nvSpPr>
          <p:spPr bwMode="auto">
            <a:xfrm>
              <a:off x="4759" y="3904"/>
              <a:ext cx="173" cy="23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34" name="Rectangle 6">
              <a:extLst>
                <a:ext uri="{FF2B5EF4-FFF2-40B4-BE49-F238E27FC236}">
                  <a16:creationId xmlns:a16="http://schemas.microsoft.com/office/drawing/2014/main" id="{A7806D3E-38C2-4207-AE7D-C43E7FC7E5C7}"/>
                </a:ext>
              </a:extLst>
            </p:cNvPr>
            <p:cNvSpPr>
              <a:spLocks noChangeArrowheads="1"/>
            </p:cNvSpPr>
            <p:nvPr/>
          </p:nvSpPr>
          <p:spPr bwMode="auto">
            <a:xfrm>
              <a:off x="4979" y="3894"/>
              <a:ext cx="173" cy="231"/>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35" name="Rectangle 7">
              <a:extLst>
                <a:ext uri="{FF2B5EF4-FFF2-40B4-BE49-F238E27FC236}">
                  <a16:creationId xmlns:a16="http://schemas.microsoft.com/office/drawing/2014/main" id="{AC5246D6-4D79-4B16-B596-AEFBFC959A7D}"/>
                </a:ext>
              </a:extLst>
            </p:cNvPr>
            <p:cNvSpPr>
              <a:spLocks noChangeArrowheads="1"/>
            </p:cNvSpPr>
            <p:nvPr/>
          </p:nvSpPr>
          <p:spPr bwMode="auto">
            <a:xfrm>
              <a:off x="5205" y="3900"/>
              <a:ext cx="173" cy="231"/>
            </a:xfrm>
            <a:prstGeom prst="rect">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36" name="Rectangle 8">
              <a:extLst>
                <a:ext uri="{FF2B5EF4-FFF2-40B4-BE49-F238E27FC236}">
                  <a16:creationId xmlns:a16="http://schemas.microsoft.com/office/drawing/2014/main" id="{7FE17362-4A16-4119-AFB2-E7B901F489C5}"/>
                </a:ext>
              </a:extLst>
            </p:cNvPr>
            <p:cNvSpPr>
              <a:spLocks noChangeArrowheads="1"/>
            </p:cNvSpPr>
            <p:nvPr/>
          </p:nvSpPr>
          <p:spPr bwMode="auto">
            <a:xfrm>
              <a:off x="5413" y="3908"/>
              <a:ext cx="173" cy="23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00137" name="Rectangle 9">
            <a:extLst>
              <a:ext uri="{FF2B5EF4-FFF2-40B4-BE49-F238E27FC236}">
                <a16:creationId xmlns:a16="http://schemas.microsoft.com/office/drawing/2014/main" id="{6DB83474-4277-4991-8B8A-34A2587F04BF}"/>
              </a:ext>
            </a:extLst>
          </p:cNvPr>
          <p:cNvSpPr>
            <a:spLocks noChangeArrowheads="1"/>
          </p:cNvSpPr>
          <p:nvPr/>
        </p:nvSpPr>
        <p:spPr bwMode="auto">
          <a:xfrm>
            <a:off x="1538288" y="3505200"/>
            <a:ext cx="7162800" cy="11557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00138" name="Group 10">
            <a:extLst>
              <a:ext uri="{FF2B5EF4-FFF2-40B4-BE49-F238E27FC236}">
                <a16:creationId xmlns:a16="http://schemas.microsoft.com/office/drawing/2014/main" id="{8FE15E7B-F3DA-4BB9-B90A-06D3061D33A5}"/>
              </a:ext>
            </a:extLst>
          </p:cNvPr>
          <p:cNvGrpSpPr>
            <a:grpSpLocks/>
          </p:cNvGrpSpPr>
          <p:nvPr/>
        </p:nvGrpSpPr>
        <p:grpSpPr bwMode="auto">
          <a:xfrm>
            <a:off x="1641475" y="2271713"/>
            <a:ext cx="8802688" cy="398462"/>
            <a:chOff x="144" y="711"/>
            <a:chExt cx="5545" cy="251"/>
          </a:xfrm>
        </p:grpSpPr>
        <p:sp>
          <p:nvSpPr>
            <p:cNvPr id="1200139" name="Rectangle 11">
              <a:extLst>
                <a:ext uri="{FF2B5EF4-FFF2-40B4-BE49-F238E27FC236}">
                  <a16:creationId xmlns:a16="http://schemas.microsoft.com/office/drawing/2014/main" id="{E2DEA839-3C17-4E97-A062-4FEB546BDDD3}"/>
                </a:ext>
              </a:extLst>
            </p:cNvPr>
            <p:cNvSpPr>
              <a:spLocks noChangeArrowheads="1"/>
            </p:cNvSpPr>
            <p:nvPr/>
          </p:nvSpPr>
          <p:spPr bwMode="auto">
            <a:xfrm>
              <a:off x="144" y="719"/>
              <a:ext cx="173" cy="23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40" name="Rectangle 12">
              <a:extLst>
                <a:ext uri="{FF2B5EF4-FFF2-40B4-BE49-F238E27FC236}">
                  <a16:creationId xmlns:a16="http://schemas.microsoft.com/office/drawing/2014/main" id="{151E2BD2-1A74-49F1-A681-0B3536795ABC}"/>
                </a:ext>
              </a:extLst>
            </p:cNvPr>
            <p:cNvSpPr>
              <a:spLocks noChangeArrowheads="1"/>
            </p:cNvSpPr>
            <p:nvPr/>
          </p:nvSpPr>
          <p:spPr bwMode="auto">
            <a:xfrm>
              <a:off x="370" y="725"/>
              <a:ext cx="173" cy="231"/>
            </a:xfrm>
            <a:prstGeom prst="rect">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41" name="Rectangle 13">
              <a:extLst>
                <a:ext uri="{FF2B5EF4-FFF2-40B4-BE49-F238E27FC236}">
                  <a16:creationId xmlns:a16="http://schemas.microsoft.com/office/drawing/2014/main" id="{6B325CBD-43CC-40FF-80F0-4BCCE235FD58}"/>
                </a:ext>
              </a:extLst>
            </p:cNvPr>
            <p:cNvSpPr>
              <a:spLocks noChangeArrowheads="1"/>
            </p:cNvSpPr>
            <p:nvPr/>
          </p:nvSpPr>
          <p:spPr bwMode="auto">
            <a:xfrm>
              <a:off x="590" y="715"/>
              <a:ext cx="173" cy="23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42" name="Rectangle 14">
              <a:extLst>
                <a:ext uri="{FF2B5EF4-FFF2-40B4-BE49-F238E27FC236}">
                  <a16:creationId xmlns:a16="http://schemas.microsoft.com/office/drawing/2014/main" id="{0848AD0E-1463-4FA6-9CC8-E03A65555887}"/>
                </a:ext>
              </a:extLst>
            </p:cNvPr>
            <p:cNvSpPr>
              <a:spLocks noChangeArrowheads="1"/>
            </p:cNvSpPr>
            <p:nvPr/>
          </p:nvSpPr>
          <p:spPr bwMode="auto">
            <a:xfrm>
              <a:off x="816" y="721"/>
              <a:ext cx="173" cy="231"/>
            </a:xfrm>
            <a:prstGeom prst="rect">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43" name="Rectangle 15">
              <a:extLst>
                <a:ext uri="{FF2B5EF4-FFF2-40B4-BE49-F238E27FC236}">
                  <a16:creationId xmlns:a16="http://schemas.microsoft.com/office/drawing/2014/main" id="{C38E4195-55B3-4C30-B639-C9287A094F48}"/>
                </a:ext>
              </a:extLst>
            </p:cNvPr>
            <p:cNvSpPr>
              <a:spLocks noChangeArrowheads="1"/>
            </p:cNvSpPr>
            <p:nvPr/>
          </p:nvSpPr>
          <p:spPr bwMode="auto">
            <a:xfrm>
              <a:off x="1050" y="715"/>
              <a:ext cx="173" cy="23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44" name="Rectangle 16">
              <a:extLst>
                <a:ext uri="{FF2B5EF4-FFF2-40B4-BE49-F238E27FC236}">
                  <a16:creationId xmlns:a16="http://schemas.microsoft.com/office/drawing/2014/main" id="{2F51E2DB-3E06-4EB6-BE7D-74916B546ED1}"/>
                </a:ext>
              </a:extLst>
            </p:cNvPr>
            <p:cNvSpPr>
              <a:spLocks noChangeArrowheads="1"/>
            </p:cNvSpPr>
            <p:nvPr/>
          </p:nvSpPr>
          <p:spPr bwMode="auto">
            <a:xfrm>
              <a:off x="1276" y="721"/>
              <a:ext cx="173" cy="231"/>
            </a:xfrm>
            <a:prstGeom prst="rect">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45" name="Rectangle 17">
              <a:extLst>
                <a:ext uri="{FF2B5EF4-FFF2-40B4-BE49-F238E27FC236}">
                  <a16:creationId xmlns:a16="http://schemas.microsoft.com/office/drawing/2014/main" id="{908D82A5-08EF-4FA5-B380-CD65076AAE26}"/>
                </a:ext>
              </a:extLst>
            </p:cNvPr>
            <p:cNvSpPr>
              <a:spLocks noChangeArrowheads="1"/>
            </p:cNvSpPr>
            <p:nvPr/>
          </p:nvSpPr>
          <p:spPr bwMode="auto">
            <a:xfrm>
              <a:off x="1496" y="711"/>
              <a:ext cx="173" cy="23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46" name="Rectangle 18">
              <a:extLst>
                <a:ext uri="{FF2B5EF4-FFF2-40B4-BE49-F238E27FC236}">
                  <a16:creationId xmlns:a16="http://schemas.microsoft.com/office/drawing/2014/main" id="{265907DE-E448-4020-842C-9C06BF90F7FD}"/>
                </a:ext>
              </a:extLst>
            </p:cNvPr>
            <p:cNvSpPr>
              <a:spLocks noChangeArrowheads="1"/>
            </p:cNvSpPr>
            <p:nvPr/>
          </p:nvSpPr>
          <p:spPr bwMode="auto">
            <a:xfrm>
              <a:off x="1722" y="717"/>
              <a:ext cx="173" cy="231"/>
            </a:xfrm>
            <a:prstGeom prst="rect">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47" name="Rectangle 19">
              <a:extLst>
                <a:ext uri="{FF2B5EF4-FFF2-40B4-BE49-F238E27FC236}">
                  <a16:creationId xmlns:a16="http://schemas.microsoft.com/office/drawing/2014/main" id="{8B13B962-099C-4589-822D-BD350F33C766}"/>
                </a:ext>
              </a:extLst>
            </p:cNvPr>
            <p:cNvSpPr>
              <a:spLocks noChangeArrowheads="1"/>
            </p:cNvSpPr>
            <p:nvPr/>
          </p:nvSpPr>
          <p:spPr bwMode="auto">
            <a:xfrm>
              <a:off x="1930" y="725"/>
              <a:ext cx="173" cy="23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48" name="Rectangle 20">
              <a:extLst>
                <a:ext uri="{FF2B5EF4-FFF2-40B4-BE49-F238E27FC236}">
                  <a16:creationId xmlns:a16="http://schemas.microsoft.com/office/drawing/2014/main" id="{3671280A-5F1B-4C80-8B59-F4E06C858687}"/>
                </a:ext>
              </a:extLst>
            </p:cNvPr>
            <p:cNvSpPr>
              <a:spLocks noChangeArrowheads="1"/>
            </p:cNvSpPr>
            <p:nvPr/>
          </p:nvSpPr>
          <p:spPr bwMode="auto">
            <a:xfrm>
              <a:off x="2156" y="731"/>
              <a:ext cx="173" cy="231"/>
            </a:xfrm>
            <a:prstGeom prst="rect">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49" name="Rectangle 21">
              <a:extLst>
                <a:ext uri="{FF2B5EF4-FFF2-40B4-BE49-F238E27FC236}">
                  <a16:creationId xmlns:a16="http://schemas.microsoft.com/office/drawing/2014/main" id="{CD3B5A9D-24B2-4C52-8259-9741B97C84D5}"/>
                </a:ext>
              </a:extLst>
            </p:cNvPr>
            <p:cNvSpPr>
              <a:spLocks noChangeArrowheads="1"/>
            </p:cNvSpPr>
            <p:nvPr/>
          </p:nvSpPr>
          <p:spPr bwMode="auto">
            <a:xfrm>
              <a:off x="2376" y="721"/>
              <a:ext cx="173" cy="23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50" name="Rectangle 22">
              <a:extLst>
                <a:ext uri="{FF2B5EF4-FFF2-40B4-BE49-F238E27FC236}">
                  <a16:creationId xmlns:a16="http://schemas.microsoft.com/office/drawing/2014/main" id="{2DB84184-8762-4B5C-B313-473DC02267AD}"/>
                </a:ext>
              </a:extLst>
            </p:cNvPr>
            <p:cNvSpPr>
              <a:spLocks noChangeArrowheads="1"/>
            </p:cNvSpPr>
            <p:nvPr/>
          </p:nvSpPr>
          <p:spPr bwMode="auto">
            <a:xfrm>
              <a:off x="2602" y="727"/>
              <a:ext cx="173" cy="231"/>
            </a:xfrm>
            <a:prstGeom prst="rect">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51" name="Rectangle 23">
              <a:extLst>
                <a:ext uri="{FF2B5EF4-FFF2-40B4-BE49-F238E27FC236}">
                  <a16:creationId xmlns:a16="http://schemas.microsoft.com/office/drawing/2014/main" id="{9938D8CA-3D8F-408C-89FE-BBA58F29DEE0}"/>
                </a:ext>
              </a:extLst>
            </p:cNvPr>
            <p:cNvSpPr>
              <a:spLocks noChangeArrowheads="1"/>
            </p:cNvSpPr>
            <p:nvPr/>
          </p:nvSpPr>
          <p:spPr bwMode="auto">
            <a:xfrm>
              <a:off x="2836" y="721"/>
              <a:ext cx="173" cy="23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52" name="Rectangle 24">
              <a:extLst>
                <a:ext uri="{FF2B5EF4-FFF2-40B4-BE49-F238E27FC236}">
                  <a16:creationId xmlns:a16="http://schemas.microsoft.com/office/drawing/2014/main" id="{679E601B-DA7D-44C2-893A-8C32E05DC3FA}"/>
                </a:ext>
              </a:extLst>
            </p:cNvPr>
            <p:cNvSpPr>
              <a:spLocks noChangeArrowheads="1"/>
            </p:cNvSpPr>
            <p:nvPr/>
          </p:nvSpPr>
          <p:spPr bwMode="auto">
            <a:xfrm>
              <a:off x="3062" y="727"/>
              <a:ext cx="173" cy="231"/>
            </a:xfrm>
            <a:prstGeom prst="rect">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53" name="Rectangle 25">
              <a:extLst>
                <a:ext uri="{FF2B5EF4-FFF2-40B4-BE49-F238E27FC236}">
                  <a16:creationId xmlns:a16="http://schemas.microsoft.com/office/drawing/2014/main" id="{D39552DB-FBCE-4CDB-AD4F-7BC668CD0349}"/>
                </a:ext>
              </a:extLst>
            </p:cNvPr>
            <p:cNvSpPr>
              <a:spLocks noChangeArrowheads="1"/>
            </p:cNvSpPr>
            <p:nvPr/>
          </p:nvSpPr>
          <p:spPr bwMode="auto">
            <a:xfrm>
              <a:off x="3282" y="717"/>
              <a:ext cx="173" cy="23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54" name="Rectangle 26">
              <a:extLst>
                <a:ext uri="{FF2B5EF4-FFF2-40B4-BE49-F238E27FC236}">
                  <a16:creationId xmlns:a16="http://schemas.microsoft.com/office/drawing/2014/main" id="{FF018F99-FA15-4CC7-8B9D-91897CFA256E}"/>
                </a:ext>
              </a:extLst>
            </p:cNvPr>
            <p:cNvSpPr>
              <a:spLocks noChangeArrowheads="1"/>
            </p:cNvSpPr>
            <p:nvPr/>
          </p:nvSpPr>
          <p:spPr bwMode="auto">
            <a:xfrm>
              <a:off x="3508" y="723"/>
              <a:ext cx="173" cy="231"/>
            </a:xfrm>
            <a:prstGeom prst="rect">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55" name="Rectangle 27">
              <a:extLst>
                <a:ext uri="{FF2B5EF4-FFF2-40B4-BE49-F238E27FC236}">
                  <a16:creationId xmlns:a16="http://schemas.microsoft.com/office/drawing/2014/main" id="{F08FACD7-3709-40C9-A810-4961616795C2}"/>
                </a:ext>
              </a:extLst>
            </p:cNvPr>
            <p:cNvSpPr>
              <a:spLocks noChangeArrowheads="1"/>
            </p:cNvSpPr>
            <p:nvPr/>
          </p:nvSpPr>
          <p:spPr bwMode="auto">
            <a:xfrm>
              <a:off x="3730" y="725"/>
              <a:ext cx="173" cy="23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56" name="Rectangle 28">
              <a:extLst>
                <a:ext uri="{FF2B5EF4-FFF2-40B4-BE49-F238E27FC236}">
                  <a16:creationId xmlns:a16="http://schemas.microsoft.com/office/drawing/2014/main" id="{A3CD9153-FFD4-4743-8B81-DD865BB51B33}"/>
                </a:ext>
              </a:extLst>
            </p:cNvPr>
            <p:cNvSpPr>
              <a:spLocks noChangeArrowheads="1"/>
            </p:cNvSpPr>
            <p:nvPr/>
          </p:nvSpPr>
          <p:spPr bwMode="auto">
            <a:xfrm>
              <a:off x="3956" y="731"/>
              <a:ext cx="173" cy="231"/>
            </a:xfrm>
            <a:prstGeom prst="rect">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57" name="Rectangle 29">
              <a:extLst>
                <a:ext uri="{FF2B5EF4-FFF2-40B4-BE49-F238E27FC236}">
                  <a16:creationId xmlns:a16="http://schemas.microsoft.com/office/drawing/2014/main" id="{F1B5F34D-0EDB-4B78-AF55-EF32F20D8525}"/>
                </a:ext>
              </a:extLst>
            </p:cNvPr>
            <p:cNvSpPr>
              <a:spLocks noChangeArrowheads="1"/>
            </p:cNvSpPr>
            <p:nvPr/>
          </p:nvSpPr>
          <p:spPr bwMode="auto">
            <a:xfrm>
              <a:off x="4176" y="721"/>
              <a:ext cx="173" cy="23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58" name="Rectangle 30">
              <a:extLst>
                <a:ext uri="{FF2B5EF4-FFF2-40B4-BE49-F238E27FC236}">
                  <a16:creationId xmlns:a16="http://schemas.microsoft.com/office/drawing/2014/main" id="{AA18465B-248D-49A6-B132-5BD519157C2A}"/>
                </a:ext>
              </a:extLst>
            </p:cNvPr>
            <p:cNvSpPr>
              <a:spLocks noChangeArrowheads="1"/>
            </p:cNvSpPr>
            <p:nvPr/>
          </p:nvSpPr>
          <p:spPr bwMode="auto">
            <a:xfrm>
              <a:off x="4402" y="727"/>
              <a:ext cx="173" cy="231"/>
            </a:xfrm>
            <a:prstGeom prst="rect">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59" name="Rectangle 31">
              <a:extLst>
                <a:ext uri="{FF2B5EF4-FFF2-40B4-BE49-F238E27FC236}">
                  <a16:creationId xmlns:a16="http://schemas.microsoft.com/office/drawing/2014/main" id="{43CFB95F-47B9-4272-B2B8-677E66A34117}"/>
                </a:ext>
              </a:extLst>
            </p:cNvPr>
            <p:cNvSpPr>
              <a:spLocks noChangeArrowheads="1"/>
            </p:cNvSpPr>
            <p:nvPr/>
          </p:nvSpPr>
          <p:spPr bwMode="auto">
            <a:xfrm>
              <a:off x="4636" y="721"/>
              <a:ext cx="173" cy="23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60" name="Rectangle 32">
              <a:extLst>
                <a:ext uri="{FF2B5EF4-FFF2-40B4-BE49-F238E27FC236}">
                  <a16:creationId xmlns:a16="http://schemas.microsoft.com/office/drawing/2014/main" id="{330E8B3B-74B5-4CEC-8F37-371025047D07}"/>
                </a:ext>
              </a:extLst>
            </p:cNvPr>
            <p:cNvSpPr>
              <a:spLocks noChangeArrowheads="1"/>
            </p:cNvSpPr>
            <p:nvPr/>
          </p:nvSpPr>
          <p:spPr bwMode="auto">
            <a:xfrm>
              <a:off x="4862" y="727"/>
              <a:ext cx="173" cy="231"/>
            </a:xfrm>
            <a:prstGeom prst="rect">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61" name="Rectangle 33">
              <a:extLst>
                <a:ext uri="{FF2B5EF4-FFF2-40B4-BE49-F238E27FC236}">
                  <a16:creationId xmlns:a16="http://schemas.microsoft.com/office/drawing/2014/main" id="{FECDF0F5-FDF4-4547-B33D-2D64DBAF882D}"/>
                </a:ext>
              </a:extLst>
            </p:cNvPr>
            <p:cNvSpPr>
              <a:spLocks noChangeArrowheads="1"/>
            </p:cNvSpPr>
            <p:nvPr/>
          </p:nvSpPr>
          <p:spPr bwMode="auto">
            <a:xfrm>
              <a:off x="5082" y="717"/>
              <a:ext cx="173" cy="23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62" name="Rectangle 34">
              <a:extLst>
                <a:ext uri="{FF2B5EF4-FFF2-40B4-BE49-F238E27FC236}">
                  <a16:creationId xmlns:a16="http://schemas.microsoft.com/office/drawing/2014/main" id="{C074CCF2-3872-4068-8DBC-2B111D58D0BA}"/>
                </a:ext>
              </a:extLst>
            </p:cNvPr>
            <p:cNvSpPr>
              <a:spLocks noChangeArrowheads="1"/>
            </p:cNvSpPr>
            <p:nvPr/>
          </p:nvSpPr>
          <p:spPr bwMode="auto">
            <a:xfrm>
              <a:off x="5308" y="723"/>
              <a:ext cx="173" cy="231"/>
            </a:xfrm>
            <a:prstGeom prst="rect">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63" name="Rectangle 35">
              <a:extLst>
                <a:ext uri="{FF2B5EF4-FFF2-40B4-BE49-F238E27FC236}">
                  <a16:creationId xmlns:a16="http://schemas.microsoft.com/office/drawing/2014/main" id="{E93ADEC2-7FC6-4CCB-957D-B3FBCA682F52}"/>
                </a:ext>
              </a:extLst>
            </p:cNvPr>
            <p:cNvSpPr>
              <a:spLocks noChangeArrowheads="1"/>
            </p:cNvSpPr>
            <p:nvPr/>
          </p:nvSpPr>
          <p:spPr bwMode="auto">
            <a:xfrm>
              <a:off x="5516" y="731"/>
              <a:ext cx="173" cy="23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00164" name="Rectangle 36">
            <a:extLst>
              <a:ext uri="{FF2B5EF4-FFF2-40B4-BE49-F238E27FC236}">
                <a16:creationId xmlns:a16="http://schemas.microsoft.com/office/drawing/2014/main" id="{17158A37-12AC-417B-9B4F-70BD90A05452}"/>
              </a:ext>
            </a:extLst>
          </p:cNvPr>
          <p:cNvSpPr>
            <a:spLocks noChangeArrowheads="1"/>
          </p:cNvSpPr>
          <p:nvPr/>
        </p:nvSpPr>
        <p:spPr bwMode="auto">
          <a:xfrm>
            <a:off x="3916364" y="1981200"/>
            <a:ext cx="6751637"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00165" name="Group 37">
            <a:extLst>
              <a:ext uri="{FF2B5EF4-FFF2-40B4-BE49-F238E27FC236}">
                <a16:creationId xmlns:a16="http://schemas.microsoft.com/office/drawing/2014/main" id="{CBE4588B-FEF2-4F90-9D67-1CCAF4AA9F1F}"/>
              </a:ext>
            </a:extLst>
          </p:cNvPr>
          <p:cNvGrpSpPr>
            <a:grpSpLocks/>
          </p:cNvGrpSpPr>
          <p:nvPr/>
        </p:nvGrpSpPr>
        <p:grpSpPr bwMode="auto">
          <a:xfrm>
            <a:off x="5133976" y="433388"/>
            <a:ext cx="498475" cy="5632450"/>
            <a:chOff x="2513" y="244"/>
            <a:chExt cx="314" cy="3548"/>
          </a:xfrm>
        </p:grpSpPr>
        <p:sp>
          <p:nvSpPr>
            <p:cNvPr id="1200166" name="Rectangle 38">
              <a:extLst>
                <a:ext uri="{FF2B5EF4-FFF2-40B4-BE49-F238E27FC236}">
                  <a16:creationId xmlns:a16="http://schemas.microsoft.com/office/drawing/2014/main" id="{BBAAFFEC-0C03-4393-A489-F843BE2DA5C3}"/>
                </a:ext>
              </a:extLst>
            </p:cNvPr>
            <p:cNvSpPr>
              <a:spLocks noChangeArrowheads="1"/>
            </p:cNvSpPr>
            <p:nvPr/>
          </p:nvSpPr>
          <p:spPr bwMode="auto">
            <a:xfrm>
              <a:off x="2516" y="3619"/>
              <a:ext cx="288" cy="17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67" name="Rectangle 39">
              <a:extLst>
                <a:ext uri="{FF2B5EF4-FFF2-40B4-BE49-F238E27FC236}">
                  <a16:creationId xmlns:a16="http://schemas.microsoft.com/office/drawing/2014/main" id="{BAD214F5-9DD2-461A-AF76-641998321F5D}"/>
                </a:ext>
              </a:extLst>
            </p:cNvPr>
            <p:cNvSpPr>
              <a:spLocks noChangeArrowheads="1"/>
            </p:cNvSpPr>
            <p:nvPr/>
          </p:nvSpPr>
          <p:spPr bwMode="auto">
            <a:xfrm>
              <a:off x="2516" y="3389"/>
              <a:ext cx="288" cy="17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68" name="Rectangle 40">
              <a:extLst>
                <a:ext uri="{FF2B5EF4-FFF2-40B4-BE49-F238E27FC236}">
                  <a16:creationId xmlns:a16="http://schemas.microsoft.com/office/drawing/2014/main" id="{5802D19B-BBB7-4389-91A2-13D16755B68E}"/>
                </a:ext>
              </a:extLst>
            </p:cNvPr>
            <p:cNvSpPr>
              <a:spLocks noChangeArrowheads="1"/>
            </p:cNvSpPr>
            <p:nvPr/>
          </p:nvSpPr>
          <p:spPr bwMode="auto">
            <a:xfrm>
              <a:off x="2513" y="3168"/>
              <a:ext cx="288" cy="17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69" name="Rectangle 41">
              <a:extLst>
                <a:ext uri="{FF2B5EF4-FFF2-40B4-BE49-F238E27FC236}">
                  <a16:creationId xmlns:a16="http://schemas.microsoft.com/office/drawing/2014/main" id="{DD83E2C4-9752-472C-88B6-1F7A64FC8471}"/>
                </a:ext>
              </a:extLst>
            </p:cNvPr>
            <p:cNvSpPr>
              <a:spLocks noChangeArrowheads="1"/>
            </p:cNvSpPr>
            <p:nvPr/>
          </p:nvSpPr>
          <p:spPr bwMode="auto">
            <a:xfrm>
              <a:off x="2523" y="2938"/>
              <a:ext cx="288" cy="17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70" name="Rectangle 42">
              <a:extLst>
                <a:ext uri="{FF2B5EF4-FFF2-40B4-BE49-F238E27FC236}">
                  <a16:creationId xmlns:a16="http://schemas.microsoft.com/office/drawing/2014/main" id="{6BA2EBD4-4DAA-4508-A0B9-F9DB0E46EC73}"/>
                </a:ext>
              </a:extLst>
            </p:cNvPr>
            <p:cNvSpPr>
              <a:spLocks noChangeArrowheads="1"/>
            </p:cNvSpPr>
            <p:nvPr/>
          </p:nvSpPr>
          <p:spPr bwMode="auto">
            <a:xfrm>
              <a:off x="2522" y="2725"/>
              <a:ext cx="288" cy="17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71" name="Rectangle 43">
              <a:extLst>
                <a:ext uri="{FF2B5EF4-FFF2-40B4-BE49-F238E27FC236}">
                  <a16:creationId xmlns:a16="http://schemas.microsoft.com/office/drawing/2014/main" id="{06972EF5-83EC-43AC-A49B-02E52C8FB509}"/>
                </a:ext>
              </a:extLst>
            </p:cNvPr>
            <p:cNvSpPr>
              <a:spLocks noChangeArrowheads="1"/>
            </p:cNvSpPr>
            <p:nvPr/>
          </p:nvSpPr>
          <p:spPr bwMode="auto">
            <a:xfrm>
              <a:off x="2522" y="2495"/>
              <a:ext cx="288" cy="17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72" name="Rectangle 44">
              <a:extLst>
                <a:ext uri="{FF2B5EF4-FFF2-40B4-BE49-F238E27FC236}">
                  <a16:creationId xmlns:a16="http://schemas.microsoft.com/office/drawing/2014/main" id="{E1C8EC41-8DCA-4EC7-85A7-F54FB9E00F47}"/>
                </a:ext>
              </a:extLst>
            </p:cNvPr>
            <p:cNvSpPr>
              <a:spLocks noChangeArrowheads="1"/>
            </p:cNvSpPr>
            <p:nvPr/>
          </p:nvSpPr>
          <p:spPr bwMode="auto">
            <a:xfrm>
              <a:off x="2519" y="2274"/>
              <a:ext cx="288" cy="17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73" name="Rectangle 45">
              <a:extLst>
                <a:ext uri="{FF2B5EF4-FFF2-40B4-BE49-F238E27FC236}">
                  <a16:creationId xmlns:a16="http://schemas.microsoft.com/office/drawing/2014/main" id="{0D0F35AC-35D9-4ACB-A01A-726F5BFAA163}"/>
                </a:ext>
              </a:extLst>
            </p:cNvPr>
            <p:cNvSpPr>
              <a:spLocks noChangeArrowheads="1"/>
            </p:cNvSpPr>
            <p:nvPr/>
          </p:nvSpPr>
          <p:spPr bwMode="auto">
            <a:xfrm>
              <a:off x="2529" y="2044"/>
              <a:ext cx="288" cy="17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74" name="Rectangle 46">
              <a:extLst>
                <a:ext uri="{FF2B5EF4-FFF2-40B4-BE49-F238E27FC236}">
                  <a16:creationId xmlns:a16="http://schemas.microsoft.com/office/drawing/2014/main" id="{C47BF91D-F1E7-4772-8174-BDAC8816F2E5}"/>
                </a:ext>
              </a:extLst>
            </p:cNvPr>
            <p:cNvSpPr>
              <a:spLocks noChangeArrowheads="1"/>
            </p:cNvSpPr>
            <p:nvPr/>
          </p:nvSpPr>
          <p:spPr bwMode="auto">
            <a:xfrm>
              <a:off x="2522" y="1805"/>
              <a:ext cx="288" cy="17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75" name="Rectangle 47">
              <a:extLst>
                <a:ext uri="{FF2B5EF4-FFF2-40B4-BE49-F238E27FC236}">
                  <a16:creationId xmlns:a16="http://schemas.microsoft.com/office/drawing/2014/main" id="{E7DFA09E-1C97-4A19-ABC6-4A4509704532}"/>
                </a:ext>
              </a:extLst>
            </p:cNvPr>
            <p:cNvSpPr>
              <a:spLocks noChangeArrowheads="1"/>
            </p:cNvSpPr>
            <p:nvPr/>
          </p:nvSpPr>
          <p:spPr bwMode="auto">
            <a:xfrm>
              <a:off x="2522" y="1575"/>
              <a:ext cx="288" cy="17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76" name="Rectangle 48">
              <a:extLst>
                <a:ext uri="{FF2B5EF4-FFF2-40B4-BE49-F238E27FC236}">
                  <a16:creationId xmlns:a16="http://schemas.microsoft.com/office/drawing/2014/main" id="{0A85EAB4-CFC5-4A89-BC0C-5273BABEABA9}"/>
                </a:ext>
              </a:extLst>
            </p:cNvPr>
            <p:cNvSpPr>
              <a:spLocks noChangeArrowheads="1"/>
            </p:cNvSpPr>
            <p:nvPr/>
          </p:nvSpPr>
          <p:spPr bwMode="auto">
            <a:xfrm>
              <a:off x="2519" y="1354"/>
              <a:ext cx="288" cy="17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77" name="Rectangle 49">
              <a:extLst>
                <a:ext uri="{FF2B5EF4-FFF2-40B4-BE49-F238E27FC236}">
                  <a16:creationId xmlns:a16="http://schemas.microsoft.com/office/drawing/2014/main" id="{8F825C8F-A5E8-4405-AFB3-2CCECF4181EA}"/>
                </a:ext>
              </a:extLst>
            </p:cNvPr>
            <p:cNvSpPr>
              <a:spLocks noChangeArrowheads="1"/>
            </p:cNvSpPr>
            <p:nvPr/>
          </p:nvSpPr>
          <p:spPr bwMode="auto">
            <a:xfrm>
              <a:off x="2529" y="1124"/>
              <a:ext cx="288" cy="17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78" name="Rectangle 50">
              <a:extLst>
                <a:ext uri="{FF2B5EF4-FFF2-40B4-BE49-F238E27FC236}">
                  <a16:creationId xmlns:a16="http://schemas.microsoft.com/office/drawing/2014/main" id="{39ED6E4D-9525-4D3B-9C59-AAC0DBBA9B9C}"/>
                </a:ext>
              </a:extLst>
            </p:cNvPr>
            <p:cNvSpPr>
              <a:spLocks noChangeArrowheads="1"/>
            </p:cNvSpPr>
            <p:nvPr/>
          </p:nvSpPr>
          <p:spPr bwMode="auto">
            <a:xfrm>
              <a:off x="2532" y="925"/>
              <a:ext cx="288" cy="17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79" name="Rectangle 51">
              <a:extLst>
                <a:ext uri="{FF2B5EF4-FFF2-40B4-BE49-F238E27FC236}">
                  <a16:creationId xmlns:a16="http://schemas.microsoft.com/office/drawing/2014/main" id="{1B521676-E984-4B06-9442-861DFD08ECAD}"/>
                </a:ext>
              </a:extLst>
            </p:cNvPr>
            <p:cNvSpPr>
              <a:spLocks noChangeArrowheads="1"/>
            </p:cNvSpPr>
            <p:nvPr/>
          </p:nvSpPr>
          <p:spPr bwMode="auto">
            <a:xfrm>
              <a:off x="2532" y="695"/>
              <a:ext cx="288" cy="17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80" name="Rectangle 52">
              <a:extLst>
                <a:ext uri="{FF2B5EF4-FFF2-40B4-BE49-F238E27FC236}">
                  <a16:creationId xmlns:a16="http://schemas.microsoft.com/office/drawing/2014/main" id="{19DA8BA5-AADB-4FE6-AD56-94B2CE242F6D}"/>
                </a:ext>
              </a:extLst>
            </p:cNvPr>
            <p:cNvSpPr>
              <a:spLocks noChangeArrowheads="1"/>
            </p:cNvSpPr>
            <p:nvPr/>
          </p:nvSpPr>
          <p:spPr bwMode="auto">
            <a:xfrm>
              <a:off x="2529" y="474"/>
              <a:ext cx="288" cy="17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181" name="Rectangle 53">
              <a:extLst>
                <a:ext uri="{FF2B5EF4-FFF2-40B4-BE49-F238E27FC236}">
                  <a16:creationId xmlns:a16="http://schemas.microsoft.com/office/drawing/2014/main" id="{80CA106A-4CC7-4ECA-8FF0-13C93F5214D9}"/>
                </a:ext>
              </a:extLst>
            </p:cNvPr>
            <p:cNvSpPr>
              <a:spLocks noChangeArrowheads="1"/>
            </p:cNvSpPr>
            <p:nvPr/>
          </p:nvSpPr>
          <p:spPr bwMode="auto">
            <a:xfrm>
              <a:off x="2539" y="244"/>
              <a:ext cx="288" cy="17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00182" name="Rectangle 54">
            <a:extLst>
              <a:ext uri="{FF2B5EF4-FFF2-40B4-BE49-F238E27FC236}">
                <a16:creationId xmlns:a16="http://schemas.microsoft.com/office/drawing/2014/main" id="{68C9CAC0-EBAE-41AC-B6DB-DC8B7F67C702}"/>
              </a:ext>
            </a:extLst>
          </p:cNvPr>
          <p:cNvSpPr>
            <a:spLocks noChangeArrowheads="1"/>
          </p:cNvSpPr>
          <p:nvPr/>
        </p:nvSpPr>
        <p:spPr bwMode="auto">
          <a:xfrm>
            <a:off x="4953001" y="1"/>
            <a:ext cx="792163" cy="4754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endParaRPr lang="en-US" altLang="en-US">
              <a:solidFill>
                <a:schemeClr val="bg1"/>
              </a:solidFill>
            </a:endParaRPr>
          </a:p>
        </p:txBody>
      </p:sp>
      <p:sp>
        <p:nvSpPr>
          <p:cNvPr id="1200183" name="Rectangle 55">
            <a:extLst>
              <a:ext uri="{FF2B5EF4-FFF2-40B4-BE49-F238E27FC236}">
                <a16:creationId xmlns:a16="http://schemas.microsoft.com/office/drawing/2014/main" id="{9E65F398-5810-4FB5-AA9D-7822485B2FD7}"/>
              </a:ext>
            </a:extLst>
          </p:cNvPr>
          <p:cNvSpPr>
            <a:spLocks noChangeArrowheads="1"/>
          </p:cNvSpPr>
          <p:nvPr/>
        </p:nvSpPr>
        <p:spPr bwMode="auto">
          <a:xfrm>
            <a:off x="1908176" y="200026"/>
            <a:ext cx="8340725"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038" rIns="92075" bIns="46038" anchor="ctr"/>
          <a:lstStyle>
            <a:lvl1pPr>
              <a:spcBef>
                <a:spcPct val="0"/>
              </a:spcBef>
              <a:defRPr sz="3600" b="1">
                <a:solidFill>
                  <a:srgbClr val="0000FF"/>
                </a:solidFill>
                <a:latin typeface="Arial" panose="020B0604020202020204" pitchFamily="34" charset="0"/>
              </a:defRPr>
            </a:lvl1pPr>
            <a:lvl2pPr>
              <a:spcBef>
                <a:spcPct val="0"/>
              </a:spcBef>
              <a:defRPr sz="3600" b="1">
                <a:solidFill>
                  <a:srgbClr val="0000FF"/>
                </a:solidFill>
                <a:latin typeface="Arial" panose="020B0604020202020204" pitchFamily="34" charset="0"/>
              </a:defRPr>
            </a:lvl2pPr>
            <a:lvl3pPr>
              <a:spcBef>
                <a:spcPct val="0"/>
              </a:spcBef>
              <a:defRPr sz="3600" b="1">
                <a:solidFill>
                  <a:srgbClr val="0000FF"/>
                </a:solidFill>
                <a:latin typeface="Arial" panose="020B0604020202020204" pitchFamily="34" charset="0"/>
              </a:defRPr>
            </a:lvl3pPr>
            <a:lvl4pPr>
              <a:spcBef>
                <a:spcPct val="0"/>
              </a:spcBef>
              <a:defRPr sz="3600" b="1">
                <a:solidFill>
                  <a:srgbClr val="0000FF"/>
                </a:solidFill>
                <a:latin typeface="Arial" panose="020B0604020202020204" pitchFamily="34" charset="0"/>
              </a:defRPr>
            </a:lvl4pPr>
            <a:lvl5pPr>
              <a:spcBef>
                <a:spcPct val="0"/>
              </a:spcBef>
              <a:defRPr sz="3600" b="1">
                <a:solidFill>
                  <a:srgbClr val="0000FF"/>
                </a:solidFill>
                <a:latin typeface="Arial" panose="020B0604020202020204" pitchFamily="34" charset="0"/>
              </a:defRPr>
            </a:lvl5pPr>
            <a:lvl6pPr marL="457200" algn="ctr" eaLnBrk="0" fontAlgn="base" hangingPunct="0">
              <a:spcBef>
                <a:spcPct val="0"/>
              </a:spcBef>
              <a:spcAft>
                <a:spcPct val="0"/>
              </a:spcAft>
              <a:defRPr sz="3600" b="1">
                <a:solidFill>
                  <a:srgbClr val="0000FF"/>
                </a:solidFill>
                <a:latin typeface="Arial" panose="020B0604020202020204" pitchFamily="34" charset="0"/>
              </a:defRPr>
            </a:lvl6pPr>
            <a:lvl7pPr marL="914400" algn="ctr" eaLnBrk="0" fontAlgn="base" hangingPunct="0">
              <a:spcBef>
                <a:spcPct val="0"/>
              </a:spcBef>
              <a:spcAft>
                <a:spcPct val="0"/>
              </a:spcAft>
              <a:defRPr sz="3600" b="1">
                <a:solidFill>
                  <a:srgbClr val="0000FF"/>
                </a:solidFill>
                <a:latin typeface="Arial" panose="020B0604020202020204" pitchFamily="34" charset="0"/>
              </a:defRPr>
            </a:lvl7pPr>
            <a:lvl8pPr marL="1371600" algn="ctr" eaLnBrk="0" fontAlgn="base" hangingPunct="0">
              <a:spcBef>
                <a:spcPct val="0"/>
              </a:spcBef>
              <a:spcAft>
                <a:spcPct val="0"/>
              </a:spcAft>
              <a:defRPr sz="3600" b="1">
                <a:solidFill>
                  <a:srgbClr val="0000FF"/>
                </a:solidFill>
                <a:latin typeface="Arial" panose="020B0604020202020204" pitchFamily="34" charset="0"/>
              </a:defRPr>
            </a:lvl8pPr>
            <a:lvl9pPr marL="1828800" algn="ctr" eaLnBrk="0" fontAlgn="base" hangingPunct="0">
              <a:spcBef>
                <a:spcPct val="0"/>
              </a:spcBef>
              <a:spcAft>
                <a:spcPct val="0"/>
              </a:spcAft>
              <a:defRPr sz="3600" b="1">
                <a:solidFill>
                  <a:srgbClr val="0000FF"/>
                </a:solidFill>
                <a:latin typeface="Arial" panose="020B0604020202020204" pitchFamily="34" charset="0"/>
              </a:defRPr>
            </a:lvl9pPr>
          </a:lstStyle>
          <a:p>
            <a:pPr>
              <a:lnSpc>
                <a:spcPct val="120000"/>
              </a:lnSpc>
            </a:pPr>
            <a:r>
              <a:rPr lang="en-US" altLang="en-US" sz="4000"/>
              <a:t>Concurrency Challenge</a:t>
            </a:r>
            <a:endParaRPr lang="en-US" altLang="en-US" sz="2600" i="1"/>
          </a:p>
        </p:txBody>
      </p:sp>
      <p:sp>
        <p:nvSpPr>
          <p:cNvPr id="1200184" name="Rectangle 56">
            <a:extLst>
              <a:ext uri="{FF2B5EF4-FFF2-40B4-BE49-F238E27FC236}">
                <a16:creationId xmlns:a16="http://schemas.microsoft.com/office/drawing/2014/main" id="{EA9FCE0E-F133-405B-A469-E13E5FA2C384}"/>
              </a:ext>
            </a:extLst>
          </p:cNvPr>
          <p:cNvSpPr>
            <a:spLocks noChangeArrowheads="1"/>
          </p:cNvSpPr>
          <p:nvPr/>
        </p:nvSpPr>
        <p:spPr bwMode="auto">
          <a:xfrm>
            <a:off x="3871913" y="1543050"/>
            <a:ext cx="4953000" cy="3276600"/>
          </a:xfrm>
          <a:prstGeom prst="rect">
            <a:avLst/>
          </a:prstGeom>
          <a:gradFill rotWithShape="0">
            <a:gsLst>
              <a:gs pos="0">
                <a:schemeClr val="tx2"/>
              </a:gs>
              <a:gs pos="50000">
                <a:schemeClr val="tx1"/>
              </a:gs>
              <a:gs pos="100000">
                <a:schemeClr val="tx2"/>
              </a:gs>
            </a:gsLst>
            <a:lin ang="2700000" scaled="1"/>
          </a:gra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endParaRPr lang="en-US" altLang="en-US"/>
          </a:p>
        </p:txBody>
      </p:sp>
      <p:sp>
        <p:nvSpPr>
          <p:cNvPr id="1200185" name="Text Box 57">
            <a:extLst>
              <a:ext uri="{FF2B5EF4-FFF2-40B4-BE49-F238E27FC236}">
                <a16:creationId xmlns:a16="http://schemas.microsoft.com/office/drawing/2014/main" id="{06DB587F-61BA-4071-9BEA-DBF54F25C822}"/>
              </a:ext>
            </a:extLst>
          </p:cNvPr>
          <p:cNvSpPr txBox="1">
            <a:spLocks noChangeArrowheads="1"/>
          </p:cNvSpPr>
          <p:nvPr/>
        </p:nvSpPr>
        <p:spPr bwMode="auto">
          <a:xfrm>
            <a:off x="3994151" y="1619251"/>
            <a:ext cx="3617913" cy="396875"/>
          </a:xfrm>
          <a:prstGeom prst="rect">
            <a:avLst/>
          </a:prstGeom>
          <a:noFill/>
          <a:ln>
            <a:noFill/>
          </a:ln>
          <a:effectLst/>
          <a:extLst>
            <a:ext uri="{909E8E84-426E-40DD-AFC4-6F175D3DCCD1}">
              <a14:hiddenFill xmlns:a14="http://schemas.microsoft.com/office/drawing/2010/main">
                <a:gradFill rotWithShape="0">
                  <a:gsLst>
                    <a:gs pos="0">
                      <a:schemeClr val="accent2"/>
                    </a:gs>
                    <a:gs pos="50000">
                      <a:schemeClr val="accent2">
                        <a:gamma/>
                        <a:shade val="46275"/>
                        <a:invGamma/>
                      </a:schemeClr>
                    </a:gs>
                    <a:gs pos="100000">
                      <a:schemeClr val="accent2"/>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2000">
                <a:solidFill>
                  <a:schemeClr val="bg1"/>
                </a:solidFill>
                <a:latin typeface="Tahoma" panose="020B0604030504040204" pitchFamily="34" charset="0"/>
              </a:rPr>
              <a:t>Packet-Based Design</a:t>
            </a:r>
            <a:endParaRPr lang="en-US" altLang="en-US" sz="2000">
              <a:latin typeface="Tahoma" panose="020B0604030504040204" pitchFamily="34" charset="0"/>
            </a:endParaRPr>
          </a:p>
        </p:txBody>
      </p:sp>
      <p:sp>
        <p:nvSpPr>
          <p:cNvPr id="1200186" name="Rectangle 58">
            <a:extLst>
              <a:ext uri="{FF2B5EF4-FFF2-40B4-BE49-F238E27FC236}">
                <a16:creationId xmlns:a16="http://schemas.microsoft.com/office/drawing/2014/main" id="{1F9F9D96-987F-4A3A-B597-D9FFA55D8250}"/>
              </a:ext>
            </a:extLst>
          </p:cNvPr>
          <p:cNvSpPr>
            <a:spLocks noChangeArrowheads="1"/>
          </p:cNvSpPr>
          <p:nvPr/>
        </p:nvSpPr>
        <p:spPr bwMode="auto">
          <a:xfrm>
            <a:off x="4100513" y="2409825"/>
            <a:ext cx="1524000" cy="1143000"/>
          </a:xfrm>
          <a:prstGeom prst="rect">
            <a:avLst/>
          </a:prstGeom>
          <a:gradFill rotWithShape="1">
            <a:gsLst>
              <a:gs pos="0">
                <a:schemeClr val="bg1"/>
              </a:gs>
              <a:gs pos="100000">
                <a:srgbClr val="DDDDDD"/>
              </a:gs>
            </a:gsLst>
            <a:path path="shape">
              <a:fillToRect l="50000" t="50000" r="50000" b="50000"/>
            </a:path>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endParaRPr lang="en-US" altLang="en-US"/>
          </a:p>
        </p:txBody>
      </p:sp>
      <p:sp>
        <p:nvSpPr>
          <p:cNvPr id="1200187" name="Text Box 59">
            <a:extLst>
              <a:ext uri="{FF2B5EF4-FFF2-40B4-BE49-F238E27FC236}">
                <a16:creationId xmlns:a16="http://schemas.microsoft.com/office/drawing/2014/main" id="{E42739BE-5169-46CF-B957-BCA0B8FC5882}"/>
              </a:ext>
            </a:extLst>
          </p:cNvPr>
          <p:cNvSpPr txBox="1">
            <a:spLocks noChangeArrowheads="1"/>
          </p:cNvSpPr>
          <p:nvPr/>
        </p:nvSpPr>
        <p:spPr bwMode="auto">
          <a:xfrm>
            <a:off x="4119563" y="2705100"/>
            <a:ext cx="1504950" cy="738664"/>
          </a:xfrm>
          <a:prstGeom prst="rect">
            <a:avLst/>
          </a:prstGeom>
          <a:noFill/>
          <a:ln>
            <a:noFill/>
          </a:ln>
          <a:effectLst/>
          <a:extLst>
            <a:ext uri="{909E8E84-426E-40DD-AFC4-6F175D3DCCD1}">
              <a14:hiddenFill xmlns:a14="http://schemas.microsoft.com/office/drawing/2010/main">
                <a:gradFill rotWithShape="1">
                  <a:gsLst>
                    <a:gs pos="0">
                      <a:schemeClr val="bg1"/>
                    </a:gs>
                    <a:gs pos="100000">
                      <a:srgbClr val="DDDDDD"/>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400"/>
              <a:t>Transaction</a:t>
            </a:r>
            <a:br>
              <a:rPr lang="en-US" altLang="en-US" sz="1400"/>
            </a:br>
            <a:r>
              <a:rPr lang="en-US" altLang="en-US" sz="1400"/>
              <a:t>Layer</a:t>
            </a:r>
            <a:br>
              <a:rPr lang="en-US" altLang="en-US" sz="1400"/>
            </a:br>
            <a:r>
              <a:rPr lang="en-US" altLang="en-US" sz="1400"/>
              <a:t>Packets</a:t>
            </a:r>
          </a:p>
        </p:txBody>
      </p:sp>
      <p:sp>
        <p:nvSpPr>
          <p:cNvPr id="1200188" name="Rectangle 60">
            <a:extLst>
              <a:ext uri="{FF2B5EF4-FFF2-40B4-BE49-F238E27FC236}">
                <a16:creationId xmlns:a16="http://schemas.microsoft.com/office/drawing/2014/main" id="{ED0772F5-BD5B-40D3-B690-EE8FF79706EA}"/>
              </a:ext>
            </a:extLst>
          </p:cNvPr>
          <p:cNvSpPr>
            <a:spLocks noChangeArrowheads="1"/>
          </p:cNvSpPr>
          <p:nvPr/>
        </p:nvSpPr>
        <p:spPr bwMode="auto">
          <a:xfrm>
            <a:off x="4100513" y="3705225"/>
            <a:ext cx="1524000" cy="838200"/>
          </a:xfrm>
          <a:prstGeom prst="rect">
            <a:avLst/>
          </a:prstGeom>
          <a:gradFill rotWithShape="1">
            <a:gsLst>
              <a:gs pos="0">
                <a:schemeClr val="bg1"/>
              </a:gs>
              <a:gs pos="100000">
                <a:srgbClr val="DDDDDD"/>
              </a:gs>
            </a:gsLst>
            <a:path path="shape">
              <a:fillToRect l="50000" t="50000" r="50000" b="50000"/>
            </a:path>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altLang="en-US" sz="1400"/>
              <a:t>Data-Link</a:t>
            </a:r>
            <a:br>
              <a:rPr lang="en-US" altLang="en-US" sz="1400"/>
            </a:br>
            <a:r>
              <a:rPr lang="en-US" altLang="en-US" sz="1400"/>
              <a:t>Layer</a:t>
            </a:r>
            <a:br>
              <a:rPr lang="en-US" altLang="en-US" sz="1400"/>
            </a:br>
            <a:r>
              <a:rPr lang="en-US" altLang="en-US" sz="1400"/>
              <a:t>Packets</a:t>
            </a:r>
          </a:p>
        </p:txBody>
      </p:sp>
      <p:sp>
        <p:nvSpPr>
          <p:cNvPr id="1200189" name="Rectangle 61">
            <a:extLst>
              <a:ext uri="{FF2B5EF4-FFF2-40B4-BE49-F238E27FC236}">
                <a16:creationId xmlns:a16="http://schemas.microsoft.com/office/drawing/2014/main" id="{ACDA7A24-2DFC-4F95-9AC4-68BEB42F3D52}"/>
              </a:ext>
            </a:extLst>
          </p:cNvPr>
          <p:cNvSpPr>
            <a:spLocks noChangeArrowheads="1"/>
          </p:cNvSpPr>
          <p:nvPr/>
        </p:nvSpPr>
        <p:spPr bwMode="auto">
          <a:xfrm>
            <a:off x="5853113" y="3171825"/>
            <a:ext cx="1371600" cy="838200"/>
          </a:xfrm>
          <a:prstGeom prst="rect">
            <a:avLst/>
          </a:prstGeom>
          <a:gradFill rotWithShape="1">
            <a:gsLst>
              <a:gs pos="0">
                <a:schemeClr val="bg1"/>
              </a:gs>
              <a:gs pos="100000">
                <a:srgbClr val="DDDDDD"/>
              </a:gs>
            </a:gsLst>
            <a:path path="shape">
              <a:fillToRect l="50000" t="50000" r="50000" b="50000"/>
            </a:path>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altLang="en-US" sz="1400"/>
              <a:t>Retry Buffer</a:t>
            </a:r>
          </a:p>
        </p:txBody>
      </p:sp>
      <p:sp>
        <p:nvSpPr>
          <p:cNvPr id="1200190" name="Rectangle 62">
            <a:extLst>
              <a:ext uri="{FF2B5EF4-FFF2-40B4-BE49-F238E27FC236}">
                <a16:creationId xmlns:a16="http://schemas.microsoft.com/office/drawing/2014/main" id="{6A383654-2899-47CC-8B6B-18A1220AA725}"/>
              </a:ext>
            </a:extLst>
          </p:cNvPr>
          <p:cNvSpPr>
            <a:spLocks noChangeArrowheads="1"/>
          </p:cNvSpPr>
          <p:nvPr/>
        </p:nvSpPr>
        <p:spPr bwMode="auto">
          <a:xfrm>
            <a:off x="7605713" y="2447925"/>
            <a:ext cx="1066800" cy="2095500"/>
          </a:xfrm>
          <a:prstGeom prst="rect">
            <a:avLst/>
          </a:prstGeom>
          <a:gradFill rotWithShape="1">
            <a:gsLst>
              <a:gs pos="0">
                <a:schemeClr val="bg1"/>
              </a:gs>
              <a:gs pos="100000">
                <a:srgbClr val="DDDDDD"/>
              </a:gs>
            </a:gsLst>
            <a:path path="shape">
              <a:fillToRect l="50000" t="50000" r="50000" b="50000"/>
            </a:path>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altLang="en-US" sz="1400"/>
              <a:t>Arbiter</a:t>
            </a:r>
          </a:p>
        </p:txBody>
      </p:sp>
      <p:sp>
        <p:nvSpPr>
          <p:cNvPr id="1200191" name="Text Box 63">
            <a:extLst>
              <a:ext uri="{FF2B5EF4-FFF2-40B4-BE49-F238E27FC236}">
                <a16:creationId xmlns:a16="http://schemas.microsoft.com/office/drawing/2014/main" id="{4A19437D-08C4-4D04-81C5-3FBACC459585}"/>
              </a:ext>
            </a:extLst>
          </p:cNvPr>
          <p:cNvSpPr txBox="1">
            <a:spLocks noChangeArrowheads="1"/>
          </p:cNvSpPr>
          <p:nvPr/>
        </p:nvSpPr>
        <p:spPr bwMode="auto">
          <a:xfrm>
            <a:off x="3279776" y="2616200"/>
            <a:ext cx="3861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0"/>
              </a:spcBef>
            </a:pPr>
            <a:r>
              <a:rPr lang="en-US" altLang="en-US"/>
              <a:t>Tx</a:t>
            </a:r>
          </a:p>
        </p:txBody>
      </p:sp>
      <p:sp>
        <p:nvSpPr>
          <p:cNvPr id="1200192" name="Text Box 64">
            <a:extLst>
              <a:ext uri="{FF2B5EF4-FFF2-40B4-BE49-F238E27FC236}">
                <a16:creationId xmlns:a16="http://schemas.microsoft.com/office/drawing/2014/main" id="{0B908962-4CC7-4F2F-80AF-1BF17443234E}"/>
              </a:ext>
            </a:extLst>
          </p:cNvPr>
          <p:cNvSpPr txBox="1">
            <a:spLocks noChangeArrowheads="1"/>
          </p:cNvSpPr>
          <p:nvPr/>
        </p:nvSpPr>
        <p:spPr bwMode="auto">
          <a:xfrm>
            <a:off x="4238625" y="4959350"/>
            <a:ext cx="4090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0"/>
              </a:spcBef>
            </a:pPr>
            <a:r>
              <a:rPr lang="en-US" altLang="en-US"/>
              <a:t>Rx</a:t>
            </a:r>
          </a:p>
        </p:txBody>
      </p:sp>
      <p:sp>
        <p:nvSpPr>
          <p:cNvPr id="1200193" name="Rectangle 65">
            <a:extLst>
              <a:ext uri="{FF2B5EF4-FFF2-40B4-BE49-F238E27FC236}">
                <a16:creationId xmlns:a16="http://schemas.microsoft.com/office/drawing/2014/main" id="{63A6D5D6-9AF0-4CD6-87A0-FBE3CD0C19F8}"/>
              </a:ext>
            </a:extLst>
          </p:cNvPr>
          <p:cNvSpPr>
            <a:spLocks noChangeArrowheads="1"/>
          </p:cNvSpPr>
          <p:nvPr/>
        </p:nvSpPr>
        <p:spPr bwMode="auto">
          <a:xfrm>
            <a:off x="1730376" y="2776539"/>
            <a:ext cx="9429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0"/>
              </a:spcBef>
            </a:pPr>
            <a:r>
              <a:rPr lang="en-US" altLang="en-US" sz="1600"/>
              <a:t>From</a:t>
            </a:r>
          </a:p>
          <a:p>
            <a:pPr eaLnBrk="1" hangingPunct="1">
              <a:spcBef>
                <a:spcPct val="0"/>
              </a:spcBef>
            </a:pPr>
            <a:r>
              <a:rPr lang="en-US" altLang="en-US" sz="1600"/>
              <a:t>Fabric</a:t>
            </a:r>
          </a:p>
        </p:txBody>
      </p:sp>
      <p:sp>
        <p:nvSpPr>
          <p:cNvPr id="1200194" name="Rectangle 66">
            <a:extLst>
              <a:ext uri="{FF2B5EF4-FFF2-40B4-BE49-F238E27FC236}">
                <a16:creationId xmlns:a16="http://schemas.microsoft.com/office/drawing/2014/main" id="{C1EE5350-59A1-481D-9D67-5FEC80B92EBA}"/>
              </a:ext>
            </a:extLst>
          </p:cNvPr>
          <p:cNvSpPr>
            <a:spLocks noChangeArrowheads="1"/>
          </p:cNvSpPr>
          <p:nvPr/>
        </p:nvSpPr>
        <p:spPr bwMode="auto">
          <a:xfrm>
            <a:off x="9948864" y="3151189"/>
            <a:ext cx="6381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0"/>
              </a:spcBef>
            </a:pPr>
            <a:r>
              <a:rPr lang="en-US" altLang="en-US" sz="1600"/>
              <a:t>To</a:t>
            </a:r>
          </a:p>
          <a:p>
            <a:pPr algn="l" eaLnBrk="1" hangingPunct="1">
              <a:spcBef>
                <a:spcPct val="0"/>
              </a:spcBef>
            </a:pPr>
            <a:r>
              <a:rPr lang="en-US" altLang="en-US" sz="1600"/>
              <a:t>PHY</a:t>
            </a:r>
          </a:p>
        </p:txBody>
      </p:sp>
      <p:sp>
        <p:nvSpPr>
          <p:cNvPr id="1200195" name="Rectangle 67">
            <a:extLst>
              <a:ext uri="{FF2B5EF4-FFF2-40B4-BE49-F238E27FC236}">
                <a16:creationId xmlns:a16="http://schemas.microsoft.com/office/drawing/2014/main" id="{06E56531-D1E2-402B-B3E8-31F07C61DD55}"/>
              </a:ext>
            </a:extLst>
          </p:cNvPr>
          <p:cNvSpPr>
            <a:spLocks noChangeArrowheads="1"/>
          </p:cNvSpPr>
          <p:nvPr/>
        </p:nvSpPr>
        <p:spPr bwMode="auto">
          <a:xfrm>
            <a:off x="4011614" y="5561014"/>
            <a:ext cx="13620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0"/>
              </a:spcBef>
            </a:pPr>
            <a:r>
              <a:rPr lang="en-US" altLang="en-US" sz="1600"/>
              <a:t>From Rx Channel</a:t>
            </a:r>
          </a:p>
        </p:txBody>
      </p:sp>
      <p:grpSp>
        <p:nvGrpSpPr>
          <p:cNvPr id="1200196" name="Group 68">
            <a:extLst>
              <a:ext uri="{FF2B5EF4-FFF2-40B4-BE49-F238E27FC236}">
                <a16:creationId xmlns:a16="http://schemas.microsoft.com/office/drawing/2014/main" id="{47C9DDA2-FA06-4CC6-91FF-BB95FB3B3B7F}"/>
              </a:ext>
            </a:extLst>
          </p:cNvPr>
          <p:cNvGrpSpPr>
            <a:grpSpLocks/>
          </p:cNvGrpSpPr>
          <p:nvPr/>
        </p:nvGrpSpPr>
        <p:grpSpPr bwMode="auto">
          <a:xfrm>
            <a:off x="5624513" y="2714625"/>
            <a:ext cx="1981200" cy="381000"/>
            <a:chOff x="2640" y="2256"/>
            <a:chExt cx="1248" cy="240"/>
          </a:xfrm>
        </p:grpSpPr>
        <p:sp>
          <p:nvSpPr>
            <p:cNvPr id="1200197" name="Line 69">
              <a:extLst>
                <a:ext uri="{FF2B5EF4-FFF2-40B4-BE49-F238E27FC236}">
                  <a16:creationId xmlns:a16="http://schemas.microsoft.com/office/drawing/2014/main" id="{603C42EC-5247-485F-89E1-E3D83D09EF65}"/>
                </a:ext>
              </a:extLst>
            </p:cNvPr>
            <p:cNvSpPr>
              <a:spLocks noChangeShapeType="1"/>
            </p:cNvSpPr>
            <p:nvPr/>
          </p:nvSpPr>
          <p:spPr bwMode="auto">
            <a:xfrm>
              <a:off x="2640" y="2256"/>
              <a:ext cx="1248"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0198" name="Line 70">
              <a:extLst>
                <a:ext uri="{FF2B5EF4-FFF2-40B4-BE49-F238E27FC236}">
                  <a16:creationId xmlns:a16="http://schemas.microsoft.com/office/drawing/2014/main" id="{98678F2B-46FD-4A7B-9996-850AC0AFE054}"/>
                </a:ext>
              </a:extLst>
            </p:cNvPr>
            <p:cNvSpPr>
              <a:spLocks noChangeShapeType="1"/>
            </p:cNvSpPr>
            <p:nvPr/>
          </p:nvSpPr>
          <p:spPr bwMode="auto">
            <a:xfrm>
              <a:off x="3216" y="2256"/>
              <a:ext cx="0" cy="24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00199" name="Line 71">
            <a:extLst>
              <a:ext uri="{FF2B5EF4-FFF2-40B4-BE49-F238E27FC236}">
                <a16:creationId xmlns:a16="http://schemas.microsoft.com/office/drawing/2014/main" id="{0ADED070-5FF3-4E52-9C69-8B2A15F337AD}"/>
              </a:ext>
            </a:extLst>
          </p:cNvPr>
          <p:cNvSpPr>
            <a:spLocks noChangeShapeType="1"/>
          </p:cNvSpPr>
          <p:nvPr/>
        </p:nvSpPr>
        <p:spPr bwMode="auto">
          <a:xfrm>
            <a:off x="5624513" y="4314825"/>
            <a:ext cx="1981200"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0200" name="Line 72">
            <a:extLst>
              <a:ext uri="{FF2B5EF4-FFF2-40B4-BE49-F238E27FC236}">
                <a16:creationId xmlns:a16="http://schemas.microsoft.com/office/drawing/2014/main" id="{7C286DB2-3AFB-4CFD-AEA8-4F2F546953BC}"/>
              </a:ext>
            </a:extLst>
          </p:cNvPr>
          <p:cNvSpPr>
            <a:spLocks noChangeShapeType="1"/>
          </p:cNvSpPr>
          <p:nvPr/>
        </p:nvSpPr>
        <p:spPr bwMode="auto">
          <a:xfrm>
            <a:off x="7224713" y="3524250"/>
            <a:ext cx="381000"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0201" name="Line 73">
            <a:extLst>
              <a:ext uri="{FF2B5EF4-FFF2-40B4-BE49-F238E27FC236}">
                <a16:creationId xmlns:a16="http://schemas.microsoft.com/office/drawing/2014/main" id="{0505A55D-1521-487F-B1AF-6721B01667E3}"/>
              </a:ext>
            </a:extLst>
          </p:cNvPr>
          <p:cNvSpPr>
            <a:spLocks noChangeShapeType="1"/>
          </p:cNvSpPr>
          <p:nvPr/>
        </p:nvSpPr>
        <p:spPr bwMode="auto">
          <a:xfrm flipV="1">
            <a:off x="8664575" y="3416300"/>
            <a:ext cx="1296988" cy="0"/>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0202" name="Line 74">
            <a:extLst>
              <a:ext uri="{FF2B5EF4-FFF2-40B4-BE49-F238E27FC236}">
                <a16:creationId xmlns:a16="http://schemas.microsoft.com/office/drawing/2014/main" id="{90F2E997-B962-470F-AAE8-FBF1C3671E6E}"/>
              </a:ext>
            </a:extLst>
          </p:cNvPr>
          <p:cNvSpPr>
            <a:spLocks noChangeShapeType="1"/>
          </p:cNvSpPr>
          <p:nvPr/>
        </p:nvSpPr>
        <p:spPr bwMode="auto">
          <a:xfrm>
            <a:off x="2654301" y="3005138"/>
            <a:ext cx="1438275" cy="0"/>
          </a:xfrm>
          <a:prstGeom prst="line">
            <a:avLst/>
          </a:prstGeom>
          <a:noFill/>
          <a:ln w="28575">
            <a:solidFill>
              <a:srgbClr val="DDDDDD"/>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1200203" name="Line 75">
            <a:extLst>
              <a:ext uri="{FF2B5EF4-FFF2-40B4-BE49-F238E27FC236}">
                <a16:creationId xmlns:a16="http://schemas.microsoft.com/office/drawing/2014/main" id="{93F4E40A-86E9-4142-995E-53CBF13D8BF0}"/>
              </a:ext>
            </a:extLst>
          </p:cNvPr>
          <p:cNvSpPr>
            <a:spLocks noChangeShapeType="1"/>
          </p:cNvSpPr>
          <p:nvPr/>
        </p:nvSpPr>
        <p:spPr bwMode="auto">
          <a:xfrm flipV="1">
            <a:off x="4827588" y="4540251"/>
            <a:ext cx="6350" cy="974725"/>
          </a:xfrm>
          <a:prstGeom prst="line">
            <a:avLst/>
          </a:prstGeom>
          <a:noFill/>
          <a:ln w="28575">
            <a:solidFill>
              <a:srgbClr val="DDDDDD"/>
            </a:solidFill>
            <a:round/>
            <a:headEnd/>
            <a:tailEnd type="triangle" w="med" len="med"/>
          </a:ln>
          <a:effectLst>
            <a:outerShdw dist="56796" dir="3806097" algn="ctr" rotWithShape="0">
              <a:schemeClr val="tx1">
                <a:alpha val="50000"/>
              </a:schemeClr>
            </a:outerShdw>
          </a:effectLst>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200138"/>
                                        </p:tgtEl>
                                        <p:attrNameLst>
                                          <p:attrName>style.visibility</p:attrName>
                                        </p:attrNameLst>
                                      </p:cBhvr>
                                      <p:to>
                                        <p:strVal val="visible"/>
                                      </p:to>
                                    </p:set>
                                    <p:anim calcmode="lin" valueType="num">
                                      <p:cBhvr additive="base">
                                        <p:cTn id="7" dur="2000" fill="hold"/>
                                        <p:tgtEl>
                                          <p:spTgt spid="1200138"/>
                                        </p:tgtEl>
                                        <p:attrNameLst>
                                          <p:attrName>ppt_x</p:attrName>
                                        </p:attrNameLst>
                                      </p:cBhvr>
                                      <p:tavLst>
                                        <p:tav tm="0">
                                          <p:val>
                                            <p:strVal val="0-#ppt_w/2"/>
                                          </p:val>
                                        </p:tav>
                                        <p:tav tm="100000">
                                          <p:val>
                                            <p:strVal val="#ppt_x"/>
                                          </p:val>
                                        </p:tav>
                                      </p:tavLst>
                                    </p:anim>
                                    <p:anim calcmode="lin" valueType="num">
                                      <p:cBhvr additive="base">
                                        <p:cTn id="8" dur="2000" fill="hold"/>
                                        <p:tgtEl>
                                          <p:spTgt spid="1200138"/>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00165"/>
                                        </p:tgtEl>
                                        <p:attrNameLst>
                                          <p:attrName>style.visibility</p:attrName>
                                        </p:attrNameLst>
                                      </p:cBhvr>
                                      <p:to>
                                        <p:strVal val="visible"/>
                                      </p:to>
                                    </p:set>
                                    <p:anim calcmode="lin" valueType="num">
                                      <p:cBhvr additive="base">
                                        <p:cTn id="11" dur="2000" fill="hold"/>
                                        <p:tgtEl>
                                          <p:spTgt spid="1200165"/>
                                        </p:tgtEl>
                                        <p:attrNameLst>
                                          <p:attrName>ppt_x</p:attrName>
                                        </p:attrNameLst>
                                      </p:cBhvr>
                                      <p:tavLst>
                                        <p:tav tm="0">
                                          <p:val>
                                            <p:strVal val="#ppt_x"/>
                                          </p:val>
                                        </p:tav>
                                        <p:tav tm="100000">
                                          <p:val>
                                            <p:strVal val="#ppt_x"/>
                                          </p:val>
                                        </p:tav>
                                      </p:tavLst>
                                    </p:anim>
                                    <p:anim calcmode="lin" valueType="num">
                                      <p:cBhvr additive="base">
                                        <p:cTn id="12" dur="2000" fill="hold"/>
                                        <p:tgtEl>
                                          <p:spTgt spid="1200165"/>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00130"/>
                                        </p:tgtEl>
                                        <p:attrNameLst>
                                          <p:attrName>style.visibility</p:attrName>
                                        </p:attrNameLst>
                                      </p:cBhvr>
                                      <p:to>
                                        <p:strVal val="visible"/>
                                      </p:to>
                                    </p:set>
                                    <p:anim calcmode="lin" valueType="num">
                                      <p:cBhvr additive="base">
                                        <p:cTn id="15" dur="2000" fill="hold"/>
                                        <p:tgtEl>
                                          <p:spTgt spid="1200130"/>
                                        </p:tgtEl>
                                        <p:attrNameLst>
                                          <p:attrName>ppt_x</p:attrName>
                                        </p:attrNameLst>
                                      </p:cBhvr>
                                      <p:tavLst>
                                        <p:tav tm="0">
                                          <p:val>
                                            <p:strVal val="0-#ppt_w/2"/>
                                          </p:val>
                                        </p:tav>
                                        <p:tav tm="100000">
                                          <p:val>
                                            <p:strVal val="#ppt_x"/>
                                          </p:val>
                                        </p:tav>
                                      </p:tavLst>
                                    </p:anim>
                                    <p:anim calcmode="lin" valueType="num">
                                      <p:cBhvr additive="base">
                                        <p:cTn id="16" dur="2000" fill="hold"/>
                                        <p:tgtEl>
                                          <p:spTgt spid="12001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78">
            <a:extLst>
              <a:ext uri="{FF2B5EF4-FFF2-40B4-BE49-F238E27FC236}">
                <a16:creationId xmlns:a16="http://schemas.microsoft.com/office/drawing/2014/main" id="{191B1E04-8B71-4D90-ACB2-9ED96EE0E8CD}"/>
              </a:ext>
            </a:extLst>
          </p:cNvPr>
          <p:cNvSpPr>
            <a:spLocks noGrp="1" noChangeArrowheads="1"/>
          </p:cNvSpPr>
          <p:nvPr>
            <p:ph type="title" idx="4294967295"/>
          </p:nvPr>
        </p:nvSpPr>
        <p:spPr>
          <a:xfrm>
            <a:off x="1524000" y="-76200"/>
            <a:ext cx="9144000" cy="914400"/>
          </a:xfrm>
        </p:spPr>
        <p:txBody>
          <a:bodyPr vert="horz" lIns="91440" tIns="45720" rIns="91440" bIns="45720" rtlCol="0" anchor="ctr">
            <a:normAutofit/>
          </a:bodyPr>
          <a:lstStyle/>
          <a:p>
            <a:pPr eaLnBrk="1" hangingPunct="1"/>
            <a:r>
              <a:rPr lang="en-US" altLang="en-US"/>
              <a:t>ABV Industry Adoption</a:t>
            </a:r>
          </a:p>
        </p:txBody>
      </p:sp>
      <p:graphicFrame>
        <p:nvGraphicFramePr>
          <p:cNvPr id="1187843" name="Object 3">
            <a:extLst>
              <a:ext uri="{FF2B5EF4-FFF2-40B4-BE49-F238E27FC236}">
                <a16:creationId xmlns:a16="http://schemas.microsoft.com/office/drawing/2014/main" id="{9735AF17-E4E6-4999-B146-1A016004BE6F}"/>
              </a:ext>
            </a:extLst>
          </p:cNvPr>
          <p:cNvGraphicFramePr>
            <a:graphicFrameLocks noChangeAspect="1"/>
          </p:cNvGraphicFramePr>
          <p:nvPr/>
        </p:nvGraphicFramePr>
        <p:xfrm>
          <a:off x="2454276" y="1814514"/>
          <a:ext cx="7077075" cy="3621087"/>
        </p:xfrm>
        <a:graphic>
          <a:graphicData uri="http://schemas.openxmlformats.org/presentationml/2006/ole">
            <mc:AlternateContent xmlns:mc="http://schemas.openxmlformats.org/markup-compatibility/2006">
              <mc:Choice xmlns:v="urn:schemas-microsoft-com:vml" Requires="v">
                <p:oleObj spid="_x0000_s3079" name="Chart" r:id="rId4" imgW="6729274" imgH="3443469" progId="MSGraph.Chart.8">
                  <p:embed followColorScheme="full"/>
                </p:oleObj>
              </mc:Choice>
              <mc:Fallback>
                <p:oleObj name="Chart" r:id="rId4" imgW="6729274" imgH="3443469" progId="MSGraph.Chart.8">
                  <p:embed followColorScheme="full"/>
                  <p:pic>
                    <p:nvPicPr>
                      <p:cNvPr id="1187843" name="Object 3">
                        <a:extLst>
                          <a:ext uri="{FF2B5EF4-FFF2-40B4-BE49-F238E27FC236}">
                            <a16:creationId xmlns:a16="http://schemas.microsoft.com/office/drawing/2014/main" id="{9735AF17-E4E6-4999-B146-1A016004BE6F}"/>
                          </a:ext>
                        </a:extLst>
                      </p:cNvPr>
                      <p:cNvPicPr>
                        <a:picLocks noChangeAspect="1" noChangeArrowheads="1"/>
                      </p:cNvPicPr>
                      <p:nvPr/>
                    </p:nvPicPr>
                    <p:blipFill>
                      <a:blip r:embed="rId5"/>
                      <a:srcRect/>
                      <a:stretch>
                        <a:fillRect/>
                      </a:stretch>
                    </p:blipFill>
                    <p:spPr bwMode="auto">
                      <a:xfrm>
                        <a:off x="2454276" y="1814514"/>
                        <a:ext cx="7077075" cy="3621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8C66B65B-EED6-4CDA-868B-EED41A698E9B}"/>
                  </a:ext>
                </a:extLst>
              </p14:cNvPr>
              <p14:cNvContentPartPr/>
              <p14:nvPr/>
            </p14:nvContentPartPr>
            <p14:xfrm>
              <a:off x="3471120" y="2399760"/>
              <a:ext cx="1614600" cy="1666440"/>
            </p14:xfrm>
          </p:contentPart>
        </mc:Choice>
        <mc:Fallback>
          <p:pic>
            <p:nvPicPr>
              <p:cNvPr id="2" name="Ink 1">
                <a:extLst>
                  <a:ext uri="{FF2B5EF4-FFF2-40B4-BE49-F238E27FC236}">
                    <a16:creationId xmlns:a16="http://schemas.microsoft.com/office/drawing/2014/main" id="{8C66B65B-EED6-4CDA-868B-EED41A698E9B}"/>
                  </a:ext>
                </a:extLst>
              </p:cNvPr>
              <p:cNvPicPr/>
              <p:nvPr/>
            </p:nvPicPr>
            <p:blipFill>
              <a:blip r:embed="rId7"/>
              <a:stretch>
                <a:fillRect/>
              </a:stretch>
            </p:blipFill>
            <p:spPr>
              <a:xfrm>
                <a:off x="3461760" y="2390400"/>
                <a:ext cx="1633320" cy="16851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87843"/>
                                        </p:tgtEl>
                                        <p:attrNameLst>
                                          <p:attrName>style.visibility</p:attrName>
                                        </p:attrNameLst>
                                      </p:cBhvr>
                                      <p:to>
                                        <p:strVal val="visible"/>
                                      </p:to>
                                    </p:set>
                                    <p:animEffect transition="in" filter="dissolve">
                                      <p:cBhvr>
                                        <p:cTn id="7" dur="500"/>
                                        <p:tgtEl>
                                          <p:spTgt spid="1187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878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Text Box 2">
            <a:extLst>
              <a:ext uri="{FF2B5EF4-FFF2-40B4-BE49-F238E27FC236}">
                <a16:creationId xmlns:a16="http://schemas.microsoft.com/office/drawing/2014/main" id="{AC7E51EF-524B-4C1C-A82A-E8E6FFB2FD85}"/>
              </a:ext>
            </a:extLst>
          </p:cNvPr>
          <p:cNvSpPr txBox="1">
            <a:spLocks noChangeArrowheads="1"/>
          </p:cNvSpPr>
          <p:nvPr/>
        </p:nvSpPr>
        <p:spPr bwMode="auto">
          <a:xfrm>
            <a:off x="1906589" y="3232151"/>
            <a:ext cx="3768725" cy="27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684" tIns="42841" rIns="85684" bIns="42841">
            <a:spAutoFit/>
          </a:bodyPr>
          <a:lstStyle>
            <a:lvl1pPr defTabSz="857250">
              <a:defRPr sz="1200">
                <a:solidFill>
                  <a:srgbClr val="EAEAEA"/>
                </a:solidFill>
                <a:latin typeface="Arial" panose="020B0604020202020204" pitchFamily="34" charset="0"/>
              </a:defRPr>
            </a:lvl1pPr>
            <a:lvl2pPr marL="428625" defTabSz="857250">
              <a:defRPr sz="1200">
                <a:solidFill>
                  <a:srgbClr val="EAEAEA"/>
                </a:solidFill>
                <a:latin typeface="Arial" panose="020B0604020202020204" pitchFamily="34" charset="0"/>
              </a:defRPr>
            </a:lvl2pPr>
            <a:lvl3pPr marL="857250" defTabSz="857250">
              <a:defRPr sz="1200">
                <a:solidFill>
                  <a:srgbClr val="EAEAEA"/>
                </a:solidFill>
                <a:latin typeface="Arial" panose="020B0604020202020204" pitchFamily="34" charset="0"/>
              </a:defRPr>
            </a:lvl3pPr>
            <a:lvl4pPr marL="1285875" defTabSz="857250">
              <a:defRPr sz="1200">
                <a:solidFill>
                  <a:srgbClr val="EAEAEA"/>
                </a:solidFill>
                <a:latin typeface="Arial" panose="020B0604020202020204" pitchFamily="34" charset="0"/>
              </a:defRPr>
            </a:lvl4pPr>
            <a:lvl5pPr marL="1714500" defTabSz="857250">
              <a:defRPr sz="1200">
                <a:solidFill>
                  <a:srgbClr val="EAEAEA"/>
                </a:solidFill>
                <a:latin typeface="Arial" panose="020B0604020202020204" pitchFamily="34" charset="0"/>
              </a:defRPr>
            </a:lvl5pPr>
            <a:lvl6pPr marL="2171700" algn="ctr" defTabSz="857250" eaLnBrk="0" fontAlgn="base" hangingPunct="0">
              <a:spcBef>
                <a:spcPct val="30000"/>
              </a:spcBef>
              <a:spcAft>
                <a:spcPct val="0"/>
              </a:spcAft>
              <a:defRPr sz="1200">
                <a:solidFill>
                  <a:srgbClr val="EAEAEA"/>
                </a:solidFill>
                <a:latin typeface="Arial" panose="020B0604020202020204" pitchFamily="34" charset="0"/>
              </a:defRPr>
            </a:lvl6pPr>
            <a:lvl7pPr marL="2628900" algn="ctr" defTabSz="857250" eaLnBrk="0" fontAlgn="base" hangingPunct="0">
              <a:spcBef>
                <a:spcPct val="30000"/>
              </a:spcBef>
              <a:spcAft>
                <a:spcPct val="0"/>
              </a:spcAft>
              <a:defRPr sz="1200">
                <a:solidFill>
                  <a:srgbClr val="EAEAEA"/>
                </a:solidFill>
                <a:latin typeface="Arial" panose="020B0604020202020204" pitchFamily="34" charset="0"/>
              </a:defRPr>
            </a:lvl7pPr>
            <a:lvl8pPr marL="3086100" algn="ctr" defTabSz="857250" eaLnBrk="0" fontAlgn="base" hangingPunct="0">
              <a:spcBef>
                <a:spcPct val="30000"/>
              </a:spcBef>
              <a:spcAft>
                <a:spcPct val="0"/>
              </a:spcAft>
              <a:defRPr sz="1200">
                <a:solidFill>
                  <a:srgbClr val="EAEAEA"/>
                </a:solidFill>
                <a:latin typeface="Arial" panose="020B0604020202020204" pitchFamily="34" charset="0"/>
              </a:defRPr>
            </a:lvl8pPr>
            <a:lvl9pPr marL="3543300" algn="ctr" defTabSz="857250" eaLnBrk="0" fontAlgn="base" hangingPunct="0">
              <a:spcBef>
                <a:spcPct val="30000"/>
              </a:spcBef>
              <a:spcAft>
                <a:spcPct val="0"/>
              </a:spcAft>
              <a:defRPr sz="1200">
                <a:solidFill>
                  <a:srgbClr val="EAEAEA"/>
                </a:solidFill>
                <a:latin typeface="Arial" panose="020B0604020202020204" pitchFamily="34" charset="0"/>
              </a:defRPr>
            </a:lvl9pPr>
          </a:lstStyle>
          <a:p>
            <a:pPr algn="l" eaLnBrk="1" hangingPunct="1">
              <a:spcBef>
                <a:spcPct val="0"/>
              </a:spcBef>
              <a:spcAft>
                <a:spcPct val="30000"/>
              </a:spcAft>
            </a:pPr>
            <a:r>
              <a:rPr lang="en-US" altLang="en-US" u="sng">
                <a:solidFill>
                  <a:schemeClr val="tx1"/>
                </a:solidFill>
              </a:rPr>
              <a:t>Kantrowitz and Noack</a:t>
            </a:r>
            <a:r>
              <a:rPr lang="en-US" altLang="en-US">
                <a:solidFill>
                  <a:schemeClr val="tx1"/>
                </a:solidFill>
              </a:rPr>
              <a:t> </a:t>
            </a:r>
            <a:r>
              <a:rPr lang="en-US" altLang="en-US" i="1">
                <a:solidFill>
                  <a:schemeClr val="tx1"/>
                </a:solidFill>
              </a:rPr>
              <a:t>[DAC 1996]</a:t>
            </a:r>
          </a:p>
        </p:txBody>
      </p:sp>
      <p:sp>
        <p:nvSpPr>
          <p:cNvPr id="1232899" name="Text Box 3">
            <a:extLst>
              <a:ext uri="{FF2B5EF4-FFF2-40B4-BE49-F238E27FC236}">
                <a16:creationId xmlns:a16="http://schemas.microsoft.com/office/drawing/2014/main" id="{044CEBD1-F132-4FC1-B864-5360BC4B82AC}"/>
              </a:ext>
            </a:extLst>
          </p:cNvPr>
          <p:cNvSpPr txBox="1">
            <a:spLocks noChangeArrowheads="1"/>
          </p:cNvSpPr>
          <p:nvPr/>
        </p:nvSpPr>
        <p:spPr bwMode="auto">
          <a:xfrm>
            <a:off x="1957389" y="5346701"/>
            <a:ext cx="2992437" cy="27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684" tIns="42841" rIns="85684" bIns="42841">
            <a:spAutoFit/>
          </a:bodyPr>
          <a:lstStyle>
            <a:lvl1pPr defTabSz="857250">
              <a:defRPr sz="1200">
                <a:solidFill>
                  <a:srgbClr val="EAEAEA"/>
                </a:solidFill>
                <a:latin typeface="Arial" panose="020B0604020202020204" pitchFamily="34" charset="0"/>
              </a:defRPr>
            </a:lvl1pPr>
            <a:lvl2pPr marL="428625" defTabSz="857250">
              <a:defRPr sz="1200">
                <a:solidFill>
                  <a:srgbClr val="EAEAEA"/>
                </a:solidFill>
                <a:latin typeface="Arial" panose="020B0604020202020204" pitchFamily="34" charset="0"/>
              </a:defRPr>
            </a:lvl2pPr>
            <a:lvl3pPr marL="857250" defTabSz="857250">
              <a:defRPr sz="1200">
                <a:solidFill>
                  <a:srgbClr val="EAEAEA"/>
                </a:solidFill>
                <a:latin typeface="Arial" panose="020B0604020202020204" pitchFamily="34" charset="0"/>
              </a:defRPr>
            </a:lvl3pPr>
            <a:lvl4pPr marL="1285875" defTabSz="857250">
              <a:defRPr sz="1200">
                <a:solidFill>
                  <a:srgbClr val="EAEAEA"/>
                </a:solidFill>
                <a:latin typeface="Arial" panose="020B0604020202020204" pitchFamily="34" charset="0"/>
              </a:defRPr>
            </a:lvl4pPr>
            <a:lvl5pPr marL="1714500" defTabSz="857250">
              <a:defRPr sz="1200">
                <a:solidFill>
                  <a:srgbClr val="EAEAEA"/>
                </a:solidFill>
                <a:latin typeface="Arial" panose="020B0604020202020204" pitchFamily="34" charset="0"/>
              </a:defRPr>
            </a:lvl5pPr>
            <a:lvl6pPr marL="2171700" algn="ctr" defTabSz="857250" eaLnBrk="0" fontAlgn="base" hangingPunct="0">
              <a:spcBef>
                <a:spcPct val="30000"/>
              </a:spcBef>
              <a:spcAft>
                <a:spcPct val="0"/>
              </a:spcAft>
              <a:defRPr sz="1200">
                <a:solidFill>
                  <a:srgbClr val="EAEAEA"/>
                </a:solidFill>
                <a:latin typeface="Arial" panose="020B0604020202020204" pitchFamily="34" charset="0"/>
              </a:defRPr>
            </a:lvl6pPr>
            <a:lvl7pPr marL="2628900" algn="ctr" defTabSz="857250" eaLnBrk="0" fontAlgn="base" hangingPunct="0">
              <a:spcBef>
                <a:spcPct val="30000"/>
              </a:spcBef>
              <a:spcAft>
                <a:spcPct val="0"/>
              </a:spcAft>
              <a:defRPr sz="1200">
                <a:solidFill>
                  <a:srgbClr val="EAEAEA"/>
                </a:solidFill>
                <a:latin typeface="Arial" panose="020B0604020202020204" pitchFamily="34" charset="0"/>
              </a:defRPr>
            </a:lvl7pPr>
            <a:lvl8pPr marL="3086100" algn="ctr" defTabSz="857250" eaLnBrk="0" fontAlgn="base" hangingPunct="0">
              <a:spcBef>
                <a:spcPct val="30000"/>
              </a:spcBef>
              <a:spcAft>
                <a:spcPct val="0"/>
              </a:spcAft>
              <a:defRPr sz="1200">
                <a:solidFill>
                  <a:srgbClr val="EAEAEA"/>
                </a:solidFill>
                <a:latin typeface="Arial" panose="020B0604020202020204" pitchFamily="34" charset="0"/>
              </a:defRPr>
            </a:lvl8pPr>
            <a:lvl9pPr marL="3543300" algn="ctr" defTabSz="857250" eaLnBrk="0" fontAlgn="base" hangingPunct="0">
              <a:spcBef>
                <a:spcPct val="30000"/>
              </a:spcBef>
              <a:spcAft>
                <a:spcPct val="0"/>
              </a:spcAft>
              <a:defRPr sz="1200">
                <a:solidFill>
                  <a:srgbClr val="EAEAEA"/>
                </a:solidFill>
                <a:latin typeface="Arial" panose="020B0604020202020204" pitchFamily="34" charset="0"/>
              </a:defRPr>
            </a:lvl9pPr>
          </a:lstStyle>
          <a:p>
            <a:pPr algn="l" eaLnBrk="1" hangingPunct="1">
              <a:spcBef>
                <a:spcPct val="0"/>
              </a:spcBef>
              <a:spcAft>
                <a:spcPct val="30000"/>
              </a:spcAft>
            </a:pPr>
            <a:r>
              <a:rPr lang="en-US" altLang="en-US" u="sng">
                <a:solidFill>
                  <a:schemeClr val="tx1"/>
                </a:solidFill>
              </a:rPr>
              <a:t>Taylor et al.</a:t>
            </a:r>
            <a:r>
              <a:rPr lang="en-US" altLang="en-US">
                <a:solidFill>
                  <a:schemeClr val="tx1"/>
                </a:solidFill>
              </a:rPr>
              <a:t> </a:t>
            </a:r>
            <a:r>
              <a:rPr lang="en-US" altLang="en-US" i="1">
                <a:solidFill>
                  <a:schemeClr val="tx1"/>
                </a:solidFill>
              </a:rPr>
              <a:t>[DAC 1998]</a:t>
            </a:r>
          </a:p>
        </p:txBody>
      </p:sp>
      <p:sp>
        <p:nvSpPr>
          <p:cNvPr id="1232900" name="Rectangle 4">
            <a:extLst>
              <a:ext uri="{FF2B5EF4-FFF2-40B4-BE49-F238E27FC236}">
                <a16:creationId xmlns:a16="http://schemas.microsoft.com/office/drawing/2014/main" id="{6A04C411-5969-4F3E-90BB-E18B26B6CCB8}"/>
              </a:ext>
            </a:extLst>
          </p:cNvPr>
          <p:cNvSpPr>
            <a:spLocks noChangeArrowheads="1"/>
          </p:cNvSpPr>
          <p:nvPr/>
        </p:nvSpPr>
        <p:spPr bwMode="auto">
          <a:xfrm>
            <a:off x="1792288" y="1624013"/>
            <a:ext cx="2843212" cy="1562100"/>
          </a:xfrm>
          <a:prstGeom prst="rect">
            <a:avLst/>
          </a:prstGeom>
          <a:gradFill rotWithShape="1">
            <a:gsLst>
              <a:gs pos="0">
                <a:srgbClr val="CCCCFF"/>
              </a:gs>
              <a:gs pos="50000">
                <a:srgbClr val="FFFFFF"/>
              </a:gs>
              <a:gs pos="100000">
                <a:srgbClr val="CCCCFF"/>
              </a:gs>
            </a:gsLst>
            <a:lin ang="2700000" scaled="1"/>
          </a:gradFill>
          <a:ln w="9525">
            <a:solidFill>
              <a:schemeClr val="tx1"/>
            </a:solidFill>
            <a:miter lim="800000"/>
            <a:headEnd/>
            <a:tailEnd/>
          </a:ln>
          <a:effectLst>
            <a:outerShdw dist="71842" dir="2700000" algn="ctr" rotWithShape="0">
              <a:schemeClr val="tx1"/>
            </a:outerShdw>
          </a:effectLst>
        </p:spPr>
        <p:txBody>
          <a:bodyPr lIns="91423" tIns="45711" rIns="91423" bIns="45711" anchor="ctr">
            <a:spAutoFit/>
          </a:bodyPr>
          <a:lstStyle>
            <a:lvl1pPr defTabSz="171450">
              <a:defRPr sz="1200">
                <a:solidFill>
                  <a:srgbClr val="EAEAEA"/>
                </a:solidFill>
                <a:latin typeface="Arial" panose="020B0604020202020204" pitchFamily="34" charset="0"/>
              </a:defRPr>
            </a:lvl1pPr>
            <a:lvl2pPr defTabSz="171450">
              <a:defRPr sz="1200">
                <a:solidFill>
                  <a:srgbClr val="EAEAEA"/>
                </a:solidFill>
                <a:latin typeface="Arial" panose="020B0604020202020204" pitchFamily="34" charset="0"/>
              </a:defRPr>
            </a:lvl2pPr>
            <a:lvl3pPr defTabSz="171450">
              <a:defRPr sz="1200">
                <a:solidFill>
                  <a:srgbClr val="EAEAEA"/>
                </a:solidFill>
                <a:latin typeface="Arial" panose="020B0604020202020204" pitchFamily="34" charset="0"/>
              </a:defRPr>
            </a:lvl3pPr>
            <a:lvl4pPr defTabSz="171450">
              <a:defRPr sz="1200">
                <a:solidFill>
                  <a:srgbClr val="EAEAEA"/>
                </a:solidFill>
                <a:latin typeface="Arial" panose="020B0604020202020204" pitchFamily="34" charset="0"/>
              </a:defRPr>
            </a:lvl4pPr>
            <a:lvl5pPr defTabSz="171450">
              <a:defRPr sz="1200">
                <a:solidFill>
                  <a:srgbClr val="EAEAEA"/>
                </a:solidFill>
                <a:latin typeface="Arial" panose="020B0604020202020204" pitchFamily="34" charset="0"/>
              </a:defRPr>
            </a:lvl5pPr>
            <a:lvl6pPr algn="ctr" defTabSz="171450" eaLnBrk="0" fontAlgn="base" hangingPunct="0">
              <a:spcBef>
                <a:spcPct val="30000"/>
              </a:spcBef>
              <a:spcAft>
                <a:spcPct val="0"/>
              </a:spcAft>
              <a:defRPr sz="1200">
                <a:solidFill>
                  <a:srgbClr val="EAEAEA"/>
                </a:solidFill>
                <a:latin typeface="Arial" panose="020B0604020202020204" pitchFamily="34" charset="0"/>
              </a:defRPr>
            </a:lvl6pPr>
            <a:lvl7pPr algn="ctr" defTabSz="171450" eaLnBrk="0" fontAlgn="base" hangingPunct="0">
              <a:spcBef>
                <a:spcPct val="30000"/>
              </a:spcBef>
              <a:spcAft>
                <a:spcPct val="0"/>
              </a:spcAft>
              <a:defRPr sz="1200">
                <a:solidFill>
                  <a:srgbClr val="EAEAEA"/>
                </a:solidFill>
                <a:latin typeface="Arial" panose="020B0604020202020204" pitchFamily="34" charset="0"/>
              </a:defRPr>
            </a:lvl7pPr>
            <a:lvl8pPr algn="ctr" defTabSz="171450" eaLnBrk="0" fontAlgn="base" hangingPunct="0">
              <a:spcBef>
                <a:spcPct val="30000"/>
              </a:spcBef>
              <a:spcAft>
                <a:spcPct val="0"/>
              </a:spcAft>
              <a:defRPr sz="1200">
                <a:solidFill>
                  <a:srgbClr val="EAEAEA"/>
                </a:solidFill>
                <a:latin typeface="Arial" panose="020B0604020202020204" pitchFamily="34" charset="0"/>
              </a:defRPr>
            </a:lvl8pPr>
            <a:lvl9pPr algn="ctr" defTabSz="171450" eaLnBrk="0" fontAlgn="base" hangingPunct="0">
              <a:spcBef>
                <a:spcPct val="30000"/>
              </a:spcBef>
              <a:spcAft>
                <a:spcPct val="0"/>
              </a:spcAft>
              <a:defRPr sz="1200">
                <a:solidFill>
                  <a:srgbClr val="EAEAEA"/>
                </a:solidFill>
                <a:latin typeface="Arial" panose="020B0604020202020204" pitchFamily="34" charset="0"/>
              </a:defRPr>
            </a:lvl9pPr>
          </a:lstStyle>
          <a:p>
            <a:pPr algn="l" eaLnBrk="1" hangingPunct="1">
              <a:lnSpc>
                <a:spcPct val="80000"/>
              </a:lnSpc>
              <a:spcBef>
                <a:spcPct val="0"/>
              </a:spcBef>
              <a:spcAft>
                <a:spcPct val="10000"/>
              </a:spcAft>
            </a:pPr>
            <a:r>
              <a:rPr lang="en-US" altLang="en-US" sz="1600">
                <a:solidFill>
                  <a:schemeClr val="tx1"/>
                </a:solidFill>
              </a:rPr>
              <a:t>Assertion Monitors			34%</a:t>
            </a:r>
          </a:p>
          <a:p>
            <a:pPr algn="l" eaLnBrk="1" hangingPunct="1">
              <a:lnSpc>
                <a:spcPct val="90000"/>
              </a:lnSpc>
              <a:spcBef>
                <a:spcPct val="0"/>
              </a:spcBef>
              <a:spcAft>
                <a:spcPct val="10000"/>
              </a:spcAft>
            </a:pPr>
            <a:r>
              <a:rPr lang="en-US" altLang="en-US" sz="1000">
                <a:solidFill>
                  <a:schemeClr val="tx1"/>
                </a:solidFill>
              </a:rPr>
              <a:t>Cache Coherency Checkers 	   	   	         9%</a:t>
            </a:r>
          </a:p>
          <a:p>
            <a:pPr algn="l" eaLnBrk="1" hangingPunct="1">
              <a:lnSpc>
                <a:spcPct val="80000"/>
              </a:lnSpc>
              <a:spcBef>
                <a:spcPct val="0"/>
              </a:spcBef>
              <a:spcAft>
                <a:spcPct val="10000"/>
              </a:spcAft>
            </a:pPr>
            <a:r>
              <a:rPr lang="en-US" altLang="en-US" sz="1000">
                <a:solidFill>
                  <a:schemeClr val="tx1"/>
                </a:solidFill>
              </a:rPr>
              <a:t>Register File Trace Compare	              8%</a:t>
            </a:r>
          </a:p>
          <a:p>
            <a:pPr algn="l" eaLnBrk="1" hangingPunct="1">
              <a:lnSpc>
                <a:spcPct val="80000"/>
              </a:lnSpc>
              <a:spcBef>
                <a:spcPct val="0"/>
              </a:spcBef>
              <a:spcAft>
                <a:spcPct val="10000"/>
              </a:spcAft>
            </a:pPr>
            <a:r>
              <a:rPr lang="en-US" altLang="en-US" sz="1000">
                <a:solidFill>
                  <a:schemeClr val="tx1"/>
                </a:solidFill>
              </a:rPr>
              <a:t>Memory State Compare			              7%</a:t>
            </a:r>
          </a:p>
          <a:p>
            <a:pPr algn="l" eaLnBrk="1" hangingPunct="1">
              <a:lnSpc>
                <a:spcPct val="80000"/>
              </a:lnSpc>
              <a:spcBef>
                <a:spcPct val="0"/>
              </a:spcBef>
              <a:spcAft>
                <a:spcPct val="10000"/>
              </a:spcAft>
            </a:pPr>
            <a:r>
              <a:rPr lang="en-US" altLang="en-US" sz="1000">
                <a:solidFill>
                  <a:schemeClr val="tx1"/>
                </a:solidFill>
              </a:rPr>
              <a:t>End-of-Run State Compare	                   6%</a:t>
            </a:r>
          </a:p>
          <a:p>
            <a:pPr algn="l" eaLnBrk="1" hangingPunct="1">
              <a:lnSpc>
                <a:spcPct val="80000"/>
              </a:lnSpc>
              <a:spcBef>
                <a:spcPct val="0"/>
              </a:spcBef>
              <a:spcAft>
                <a:spcPct val="10000"/>
              </a:spcAft>
            </a:pPr>
            <a:r>
              <a:rPr lang="en-US" altLang="en-US" sz="1000">
                <a:solidFill>
                  <a:schemeClr val="tx1"/>
                </a:solidFill>
              </a:rPr>
              <a:t>PC Trace Compare					              4%</a:t>
            </a:r>
          </a:p>
          <a:p>
            <a:pPr algn="l" eaLnBrk="1" hangingPunct="1">
              <a:lnSpc>
                <a:spcPct val="80000"/>
              </a:lnSpc>
              <a:spcBef>
                <a:spcPct val="0"/>
              </a:spcBef>
              <a:spcAft>
                <a:spcPct val="10000"/>
              </a:spcAft>
            </a:pPr>
            <a:r>
              <a:rPr lang="en-US" altLang="en-US" sz="1000">
                <a:solidFill>
                  <a:schemeClr val="tx1"/>
                </a:solidFill>
              </a:rPr>
              <a:t>Self-Checking Test				                  11%</a:t>
            </a:r>
          </a:p>
          <a:p>
            <a:pPr algn="l" eaLnBrk="1" hangingPunct="1">
              <a:lnSpc>
                <a:spcPct val="80000"/>
              </a:lnSpc>
              <a:spcBef>
                <a:spcPct val="0"/>
              </a:spcBef>
              <a:spcAft>
                <a:spcPct val="10000"/>
              </a:spcAft>
            </a:pPr>
            <a:r>
              <a:rPr lang="en-US" altLang="en-US" sz="1000">
                <a:solidFill>
                  <a:schemeClr val="tx1"/>
                </a:solidFill>
              </a:rPr>
              <a:t>Simulation Output Inspection                  7%</a:t>
            </a:r>
          </a:p>
          <a:p>
            <a:pPr algn="l" eaLnBrk="1" hangingPunct="1">
              <a:lnSpc>
                <a:spcPct val="80000"/>
              </a:lnSpc>
              <a:spcBef>
                <a:spcPct val="0"/>
              </a:spcBef>
              <a:spcAft>
                <a:spcPct val="10000"/>
              </a:spcAft>
            </a:pPr>
            <a:r>
              <a:rPr lang="en-US" altLang="en-US" sz="1000">
                <a:solidFill>
                  <a:schemeClr val="tx1"/>
                </a:solidFill>
              </a:rPr>
              <a:t>Simulation Hang							          6%</a:t>
            </a:r>
          </a:p>
          <a:p>
            <a:pPr algn="l" eaLnBrk="1" hangingPunct="1">
              <a:lnSpc>
                <a:spcPct val="80000"/>
              </a:lnSpc>
              <a:spcBef>
                <a:spcPct val="0"/>
              </a:spcBef>
              <a:spcAft>
                <a:spcPct val="10000"/>
              </a:spcAft>
            </a:pPr>
            <a:r>
              <a:rPr lang="en-US" altLang="en-US" sz="1000">
                <a:solidFill>
                  <a:schemeClr val="tx1"/>
                </a:solidFill>
              </a:rPr>
              <a:t>Other									                    8%</a:t>
            </a:r>
          </a:p>
        </p:txBody>
      </p:sp>
      <p:sp>
        <p:nvSpPr>
          <p:cNvPr id="1232901" name="Text Box 5">
            <a:extLst>
              <a:ext uri="{FF2B5EF4-FFF2-40B4-BE49-F238E27FC236}">
                <a16:creationId xmlns:a16="http://schemas.microsoft.com/office/drawing/2014/main" id="{B66986BE-0B2D-4870-AD40-9C6C45093D94}"/>
              </a:ext>
            </a:extLst>
          </p:cNvPr>
          <p:cNvSpPr txBox="1">
            <a:spLocks noChangeArrowheads="1"/>
          </p:cNvSpPr>
          <p:nvPr/>
        </p:nvSpPr>
        <p:spPr bwMode="auto">
          <a:xfrm>
            <a:off x="1792288" y="3852864"/>
            <a:ext cx="2857500" cy="1423987"/>
          </a:xfrm>
          <a:prstGeom prst="rect">
            <a:avLst/>
          </a:prstGeom>
          <a:gradFill rotWithShape="1">
            <a:gsLst>
              <a:gs pos="0">
                <a:srgbClr val="CCCCFF"/>
              </a:gs>
              <a:gs pos="50000">
                <a:srgbClr val="FFFFFF"/>
              </a:gs>
              <a:gs pos="100000">
                <a:srgbClr val="CCCCFF"/>
              </a:gs>
            </a:gsLst>
            <a:lin ang="2700000" scaled="1"/>
          </a:gradFill>
          <a:ln w="9525">
            <a:solidFill>
              <a:schemeClr val="tx1"/>
            </a:solidFill>
            <a:miter lim="800000"/>
            <a:headEnd/>
            <a:tailEnd/>
          </a:ln>
          <a:effectLst>
            <a:outerShdw dist="71842" dir="2700000" algn="ctr" rotWithShape="0">
              <a:schemeClr val="tx1"/>
            </a:outerShdw>
          </a:effectLst>
        </p:spPr>
        <p:txBody>
          <a:bodyPr lIns="91423" tIns="45711" rIns="91423" bIns="45711">
            <a:spAutoFit/>
          </a:bodyPr>
          <a:lstStyle>
            <a:lvl1pPr defTabSz="117475">
              <a:defRPr sz="1200">
                <a:solidFill>
                  <a:srgbClr val="EAEAEA"/>
                </a:solidFill>
                <a:latin typeface="Arial" panose="020B0604020202020204" pitchFamily="34" charset="0"/>
              </a:defRPr>
            </a:lvl1pPr>
            <a:lvl2pPr defTabSz="117475">
              <a:defRPr sz="1200">
                <a:solidFill>
                  <a:srgbClr val="EAEAEA"/>
                </a:solidFill>
                <a:latin typeface="Arial" panose="020B0604020202020204" pitchFamily="34" charset="0"/>
              </a:defRPr>
            </a:lvl2pPr>
            <a:lvl3pPr defTabSz="117475">
              <a:defRPr sz="1200">
                <a:solidFill>
                  <a:srgbClr val="EAEAEA"/>
                </a:solidFill>
                <a:latin typeface="Arial" panose="020B0604020202020204" pitchFamily="34" charset="0"/>
              </a:defRPr>
            </a:lvl3pPr>
            <a:lvl4pPr defTabSz="117475">
              <a:defRPr sz="1200">
                <a:solidFill>
                  <a:srgbClr val="EAEAEA"/>
                </a:solidFill>
                <a:latin typeface="Arial" panose="020B0604020202020204" pitchFamily="34" charset="0"/>
              </a:defRPr>
            </a:lvl4pPr>
            <a:lvl5pPr defTabSz="117475">
              <a:defRPr sz="1200">
                <a:solidFill>
                  <a:srgbClr val="EAEAEA"/>
                </a:solidFill>
                <a:latin typeface="Arial" panose="020B0604020202020204" pitchFamily="34" charset="0"/>
              </a:defRPr>
            </a:lvl5pPr>
            <a:lvl6pPr algn="ctr" defTabSz="117475" eaLnBrk="0" fontAlgn="base" hangingPunct="0">
              <a:spcBef>
                <a:spcPct val="30000"/>
              </a:spcBef>
              <a:spcAft>
                <a:spcPct val="0"/>
              </a:spcAft>
              <a:defRPr sz="1200">
                <a:solidFill>
                  <a:srgbClr val="EAEAEA"/>
                </a:solidFill>
                <a:latin typeface="Arial" panose="020B0604020202020204" pitchFamily="34" charset="0"/>
              </a:defRPr>
            </a:lvl6pPr>
            <a:lvl7pPr algn="ctr" defTabSz="117475" eaLnBrk="0" fontAlgn="base" hangingPunct="0">
              <a:spcBef>
                <a:spcPct val="30000"/>
              </a:spcBef>
              <a:spcAft>
                <a:spcPct val="0"/>
              </a:spcAft>
              <a:defRPr sz="1200">
                <a:solidFill>
                  <a:srgbClr val="EAEAEA"/>
                </a:solidFill>
                <a:latin typeface="Arial" panose="020B0604020202020204" pitchFamily="34" charset="0"/>
              </a:defRPr>
            </a:lvl7pPr>
            <a:lvl8pPr algn="ctr" defTabSz="117475" eaLnBrk="0" fontAlgn="base" hangingPunct="0">
              <a:spcBef>
                <a:spcPct val="30000"/>
              </a:spcBef>
              <a:spcAft>
                <a:spcPct val="0"/>
              </a:spcAft>
              <a:defRPr sz="1200">
                <a:solidFill>
                  <a:srgbClr val="EAEAEA"/>
                </a:solidFill>
                <a:latin typeface="Arial" panose="020B0604020202020204" pitchFamily="34" charset="0"/>
              </a:defRPr>
            </a:lvl8pPr>
            <a:lvl9pPr algn="ctr" defTabSz="117475" eaLnBrk="0" fontAlgn="base" hangingPunct="0">
              <a:spcBef>
                <a:spcPct val="30000"/>
              </a:spcBef>
              <a:spcAft>
                <a:spcPct val="0"/>
              </a:spcAft>
              <a:defRPr sz="1200">
                <a:solidFill>
                  <a:srgbClr val="EAEAEA"/>
                </a:solidFill>
                <a:latin typeface="Arial" panose="020B0604020202020204" pitchFamily="34" charset="0"/>
              </a:defRPr>
            </a:lvl9pPr>
          </a:lstStyle>
          <a:p>
            <a:pPr algn="l" eaLnBrk="1" hangingPunct="1">
              <a:lnSpc>
                <a:spcPct val="80000"/>
              </a:lnSpc>
              <a:spcBef>
                <a:spcPct val="0"/>
              </a:spcBef>
              <a:spcAft>
                <a:spcPct val="10000"/>
              </a:spcAft>
              <a:buClr>
                <a:schemeClr val="folHlink"/>
              </a:buClr>
              <a:buFont typeface="Monotype Sorts" pitchFamily="-110" charset="2"/>
              <a:buNone/>
            </a:pPr>
            <a:r>
              <a:rPr lang="en-US" altLang="en-US" sz="1600">
                <a:solidFill>
                  <a:schemeClr val="tx1"/>
                </a:solidFill>
              </a:rPr>
              <a:t>Assertion Monitors 		  25%</a:t>
            </a:r>
          </a:p>
          <a:p>
            <a:pPr algn="l" eaLnBrk="1" hangingPunct="1">
              <a:lnSpc>
                <a:spcPct val="90000"/>
              </a:lnSpc>
              <a:spcBef>
                <a:spcPct val="0"/>
              </a:spcBef>
              <a:spcAft>
                <a:spcPct val="10000"/>
              </a:spcAft>
              <a:buClr>
                <a:schemeClr val="folHlink"/>
              </a:buClr>
              <a:buFont typeface="Monotype Sorts" pitchFamily="-110" charset="2"/>
              <a:buNone/>
            </a:pPr>
            <a:r>
              <a:rPr lang="en-US" altLang="en-US" sz="1000">
                <a:solidFill>
                  <a:schemeClr val="tx1"/>
                </a:solidFill>
              </a:rPr>
              <a:t>Register Miscompare					          		 22%</a:t>
            </a:r>
          </a:p>
          <a:p>
            <a:pPr algn="l" eaLnBrk="1" hangingPunct="1">
              <a:lnSpc>
                <a:spcPct val="80000"/>
              </a:lnSpc>
              <a:spcBef>
                <a:spcPct val="0"/>
              </a:spcBef>
              <a:spcAft>
                <a:spcPct val="10000"/>
              </a:spcAft>
              <a:buClr>
                <a:schemeClr val="folHlink"/>
              </a:buClr>
              <a:buFont typeface="Monotype Sorts" pitchFamily="-110" charset="2"/>
              <a:buNone/>
            </a:pPr>
            <a:r>
              <a:rPr lang="en-US" altLang="en-US" sz="1000">
                <a:solidFill>
                  <a:schemeClr val="tx1"/>
                </a:solidFill>
              </a:rPr>
              <a:t>Simulation "No Progress”		          		 15%</a:t>
            </a:r>
          </a:p>
          <a:p>
            <a:pPr algn="l" eaLnBrk="1" hangingPunct="1">
              <a:lnSpc>
                <a:spcPct val="80000"/>
              </a:lnSpc>
              <a:spcBef>
                <a:spcPct val="0"/>
              </a:spcBef>
              <a:spcAft>
                <a:spcPct val="10000"/>
              </a:spcAft>
              <a:buClr>
                <a:schemeClr val="folHlink"/>
              </a:buClr>
              <a:buFont typeface="Monotype Sorts" pitchFamily="-110" charset="2"/>
              <a:buNone/>
            </a:pPr>
            <a:r>
              <a:rPr lang="en-US" altLang="en-US" sz="1000">
                <a:solidFill>
                  <a:schemeClr val="tx1"/>
                </a:solidFill>
              </a:rPr>
              <a:t>PC Miscompare										    14%</a:t>
            </a:r>
          </a:p>
          <a:p>
            <a:pPr algn="l" eaLnBrk="1" hangingPunct="1">
              <a:lnSpc>
                <a:spcPct val="80000"/>
              </a:lnSpc>
              <a:spcBef>
                <a:spcPct val="0"/>
              </a:spcBef>
              <a:spcAft>
                <a:spcPct val="10000"/>
              </a:spcAft>
              <a:buClr>
                <a:schemeClr val="folHlink"/>
              </a:buClr>
              <a:buFont typeface="Monotype Sorts" pitchFamily="-110" charset="2"/>
              <a:buNone/>
            </a:pPr>
            <a:r>
              <a:rPr lang="en-US" altLang="en-US" sz="1000">
                <a:solidFill>
                  <a:schemeClr val="tx1"/>
                </a:solidFill>
              </a:rPr>
              <a:t>Memory State Miscompare		                8%</a:t>
            </a:r>
          </a:p>
          <a:p>
            <a:pPr algn="l" eaLnBrk="1" hangingPunct="1">
              <a:lnSpc>
                <a:spcPct val="80000"/>
              </a:lnSpc>
              <a:spcBef>
                <a:spcPct val="0"/>
              </a:spcBef>
              <a:spcAft>
                <a:spcPct val="10000"/>
              </a:spcAft>
              <a:buClr>
                <a:schemeClr val="folHlink"/>
              </a:buClr>
              <a:buFont typeface="Monotype Sorts" pitchFamily="-110" charset="2"/>
              <a:buNone/>
            </a:pPr>
            <a:r>
              <a:rPr lang="en-US" altLang="en-US" sz="1000">
                <a:solidFill>
                  <a:schemeClr val="tx1"/>
                </a:solidFill>
              </a:rPr>
              <a:t>Manual Inspection 								      	   6%</a:t>
            </a:r>
          </a:p>
          <a:p>
            <a:pPr algn="l" eaLnBrk="1" hangingPunct="1">
              <a:lnSpc>
                <a:spcPct val="80000"/>
              </a:lnSpc>
              <a:spcBef>
                <a:spcPct val="0"/>
              </a:spcBef>
              <a:spcAft>
                <a:spcPct val="10000"/>
              </a:spcAft>
              <a:buClr>
                <a:schemeClr val="folHlink"/>
              </a:buClr>
              <a:buFont typeface="Monotype Sorts" pitchFamily="-110" charset="2"/>
              <a:buNone/>
            </a:pPr>
            <a:r>
              <a:rPr lang="en-US" altLang="en-US" sz="1000">
                <a:solidFill>
                  <a:schemeClr val="tx1"/>
                </a:solidFill>
              </a:rPr>
              <a:t>Self-Checking Test 					                5%</a:t>
            </a:r>
          </a:p>
          <a:p>
            <a:pPr algn="l" eaLnBrk="1" hangingPunct="1">
              <a:lnSpc>
                <a:spcPct val="80000"/>
              </a:lnSpc>
              <a:spcBef>
                <a:spcPct val="0"/>
              </a:spcBef>
              <a:spcAft>
                <a:spcPct val="10000"/>
              </a:spcAft>
              <a:buClr>
                <a:schemeClr val="folHlink"/>
              </a:buClr>
              <a:buFont typeface="Monotype Sorts" pitchFamily="-110" charset="2"/>
              <a:buNone/>
            </a:pPr>
            <a:r>
              <a:rPr lang="en-US" altLang="en-US" sz="1000">
                <a:solidFill>
                  <a:schemeClr val="tx1"/>
                </a:solidFill>
              </a:rPr>
              <a:t>Cache Coherency Check 		   	      		      3%</a:t>
            </a:r>
          </a:p>
          <a:p>
            <a:pPr algn="l" eaLnBrk="1" hangingPunct="1">
              <a:lnSpc>
                <a:spcPct val="80000"/>
              </a:lnSpc>
              <a:spcBef>
                <a:spcPct val="0"/>
              </a:spcBef>
              <a:spcAft>
                <a:spcPct val="10000"/>
              </a:spcAft>
              <a:buClr>
                <a:schemeClr val="folHlink"/>
              </a:buClr>
              <a:buFont typeface="Monotype Sorts" pitchFamily="-110" charset="2"/>
              <a:buNone/>
            </a:pPr>
            <a:r>
              <a:rPr lang="en-US" altLang="en-US" sz="1000">
                <a:solidFill>
                  <a:schemeClr val="tx1"/>
                </a:solidFill>
              </a:rPr>
              <a:t>SAVES Check 								   	             2%</a:t>
            </a:r>
          </a:p>
        </p:txBody>
      </p:sp>
      <p:sp>
        <p:nvSpPr>
          <p:cNvPr id="1232902" name="Rectangle 6">
            <a:extLst>
              <a:ext uri="{FF2B5EF4-FFF2-40B4-BE49-F238E27FC236}">
                <a16:creationId xmlns:a16="http://schemas.microsoft.com/office/drawing/2014/main" id="{EBCF080D-DC0D-429E-9B62-DCEB683E8016}"/>
              </a:ext>
            </a:extLst>
          </p:cNvPr>
          <p:cNvSpPr>
            <a:spLocks noGrp="1" noChangeArrowheads="1"/>
          </p:cNvSpPr>
          <p:nvPr>
            <p:ph type="body" idx="1"/>
          </p:nvPr>
        </p:nvSpPr>
        <p:spPr>
          <a:xfrm>
            <a:off x="4851400" y="1600200"/>
            <a:ext cx="5638800" cy="3657600"/>
          </a:xfrm>
          <a:gradFill rotWithShape="1">
            <a:gsLst>
              <a:gs pos="0">
                <a:srgbClr val="CCCCFF"/>
              </a:gs>
              <a:gs pos="50000">
                <a:srgbClr val="FFFFFF"/>
              </a:gs>
              <a:gs pos="100000">
                <a:srgbClr val="CCCCFF"/>
              </a:gs>
            </a:gsLst>
            <a:lin ang="2700000" scaled="1"/>
          </a:gradFill>
          <a:ln w="12700" cap="sq">
            <a:solidFill>
              <a:schemeClr val="tx1"/>
            </a:solidFill>
            <a:miter lim="800000"/>
            <a:headEnd type="none" w="sm" len="sm"/>
            <a:tailEnd type="none" w="sm" len="sm"/>
          </a:ln>
          <a:effectLst>
            <a:outerShdw dist="74053" dir="3542175" algn="ctr" rotWithShape="0">
              <a:schemeClr val="tx1"/>
            </a:outerShdw>
          </a:effectLst>
        </p:spPr>
        <p:txBody>
          <a:bodyPr vert="horz" lIns="91429" tIns="45714" rIns="91429" bIns="45714" rtlCol="0">
            <a:normAutofit/>
          </a:bodyPr>
          <a:lstStyle/>
          <a:p>
            <a:pPr marL="284163" indent="-284163" defTabSz="935038">
              <a:lnSpc>
                <a:spcPct val="140000"/>
              </a:lnSpc>
            </a:pPr>
            <a:r>
              <a:rPr lang="en-US" altLang="en-US" sz="1400"/>
              <a:t>17%  of bugs found by assertions on Cyrix M3(p1) project</a:t>
            </a:r>
            <a:br>
              <a:rPr lang="en-US" altLang="en-US" sz="1400"/>
            </a:br>
            <a:r>
              <a:rPr lang="en-US" altLang="en-US" sz="1200" i="1"/>
              <a:t>[Krolnik '98]</a:t>
            </a:r>
          </a:p>
          <a:p>
            <a:pPr marL="284163" indent="-284163" defTabSz="935038">
              <a:lnSpc>
                <a:spcPct val="140000"/>
              </a:lnSpc>
            </a:pPr>
            <a:r>
              <a:rPr lang="en-US" altLang="en-US" sz="1400"/>
              <a:t>50%  of bugs found  by assertions on Cyrix M3(p2) project </a:t>
            </a:r>
            <a:br>
              <a:rPr lang="en-US" altLang="en-US" sz="1400"/>
            </a:br>
            <a:r>
              <a:rPr lang="en-US" altLang="en-US" sz="1200" i="1"/>
              <a:t>[Krolnik ‘98]</a:t>
            </a:r>
          </a:p>
          <a:p>
            <a:pPr marL="284163" indent="-284163" defTabSz="935038">
              <a:lnSpc>
                <a:spcPct val="140000"/>
              </a:lnSpc>
            </a:pPr>
            <a:r>
              <a:rPr lang="en-US" altLang="en-US" sz="1400"/>
              <a:t>85% of bugs found using over 4000 assertions on an HP server chipset project</a:t>
            </a:r>
            <a:br>
              <a:rPr lang="en-US" altLang="en-US" sz="1400"/>
            </a:br>
            <a:r>
              <a:rPr lang="en-US" altLang="en-US" sz="1200" i="1"/>
              <a:t>[Foster and Coelho HDLCon 2001]</a:t>
            </a:r>
            <a:r>
              <a:rPr lang="en-US" altLang="en-US" sz="1200"/>
              <a:t> </a:t>
            </a:r>
          </a:p>
          <a:p>
            <a:pPr marL="284163" indent="-284163" defTabSz="935038">
              <a:lnSpc>
                <a:spcPct val="140000"/>
              </a:lnSpc>
            </a:pPr>
            <a:r>
              <a:rPr lang="en-US" altLang="en-US" sz="1400"/>
              <a:t>Thousands of assertions in Intel Pentium project </a:t>
            </a:r>
            <a:br>
              <a:rPr lang="en-US" altLang="en-US" sz="1400"/>
            </a:br>
            <a:r>
              <a:rPr lang="en-US" altLang="en-US" sz="1200" i="1"/>
              <a:t>[Bentley 2001]</a:t>
            </a:r>
          </a:p>
          <a:p>
            <a:pPr marL="284163" indent="-284163" defTabSz="935038">
              <a:lnSpc>
                <a:spcPct val="140000"/>
              </a:lnSpc>
            </a:pPr>
            <a:r>
              <a:rPr lang="en-US" altLang="en-US" sz="1400"/>
              <a:t>10,000</a:t>
            </a:r>
            <a:r>
              <a:rPr lang="en-US" altLang="en-US" sz="1200"/>
              <a:t> </a:t>
            </a:r>
            <a:r>
              <a:rPr lang="en-US" altLang="en-US" sz="1400"/>
              <a:t>OVL assertion in Cisco project</a:t>
            </a:r>
            <a:r>
              <a:rPr lang="en-US" altLang="en-US" sz="1200"/>
              <a:t> </a:t>
            </a:r>
            <a:br>
              <a:rPr lang="en-US" altLang="en-US" sz="1200"/>
            </a:br>
            <a:r>
              <a:rPr lang="en-US" altLang="en-US" sz="1200" i="1"/>
              <a:t>[Sean Smith 2002]</a:t>
            </a:r>
          </a:p>
        </p:txBody>
      </p:sp>
      <p:sp>
        <p:nvSpPr>
          <p:cNvPr id="1232903" name="Rectangle 7">
            <a:extLst>
              <a:ext uri="{FF2B5EF4-FFF2-40B4-BE49-F238E27FC236}">
                <a16:creationId xmlns:a16="http://schemas.microsoft.com/office/drawing/2014/main" id="{DC9C0DCB-0BF0-4228-9C99-3EA1EE7EEEFB}"/>
              </a:ext>
            </a:extLst>
          </p:cNvPr>
          <p:cNvSpPr>
            <a:spLocks noGrp="1" noChangeArrowheads="1"/>
          </p:cNvSpPr>
          <p:nvPr>
            <p:ph type="title"/>
          </p:nvPr>
        </p:nvSpPr>
        <p:spPr/>
        <p:txBody>
          <a:bodyPr/>
          <a:lstStyle/>
          <a:p>
            <a:r>
              <a:rPr lang="en-US" altLang="en-US"/>
              <a:t>Published Data on Assertions Use</a:t>
            </a:r>
          </a:p>
        </p:txBody>
      </p:sp>
      <p:sp>
        <p:nvSpPr>
          <p:cNvPr id="1232904" name="Text Box 8">
            <a:extLst>
              <a:ext uri="{FF2B5EF4-FFF2-40B4-BE49-F238E27FC236}">
                <a16:creationId xmlns:a16="http://schemas.microsoft.com/office/drawing/2014/main" id="{AEE9E19A-DCD2-48E0-ABCD-861F4727E8DE}"/>
              </a:ext>
            </a:extLst>
          </p:cNvPr>
          <p:cNvSpPr txBox="1">
            <a:spLocks noChangeArrowheads="1"/>
          </p:cNvSpPr>
          <p:nvPr/>
        </p:nvSpPr>
        <p:spPr bwMode="auto">
          <a:xfrm>
            <a:off x="9017000" y="6583363"/>
            <a:ext cx="21107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a:solidFill>
                  <a:schemeClr val="bg1"/>
                </a:solidFill>
              </a:rPr>
              <a:t>© DAC Tutorial 2003</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DDEA512E-B9FC-4428-9C7C-2FD4B318F858}"/>
                  </a:ext>
                </a:extLst>
              </p14:cNvPr>
              <p14:cNvContentPartPr/>
              <p14:nvPr/>
            </p14:nvContentPartPr>
            <p14:xfrm>
              <a:off x="1625760" y="1366920"/>
              <a:ext cx="8086680" cy="4454640"/>
            </p14:xfrm>
          </p:contentPart>
        </mc:Choice>
        <mc:Fallback>
          <p:pic>
            <p:nvPicPr>
              <p:cNvPr id="2" name="Ink 1">
                <a:extLst>
                  <a:ext uri="{FF2B5EF4-FFF2-40B4-BE49-F238E27FC236}">
                    <a16:creationId xmlns:a16="http://schemas.microsoft.com/office/drawing/2014/main" id="{DDEA512E-B9FC-4428-9C7C-2FD4B318F858}"/>
                  </a:ext>
                </a:extLst>
              </p:cNvPr>
              <p:cNvPicPr/>
              <p:nvPr/>
            </p:nvPicPr>
            <p:blipFill>
              <a:blip r:embed="rId4"/>
              <a:stretch>
                <a:fillRect/>
              </a:stretch>
            </p:blipFill>
            <p:spPr>
              <a:xfrm>
                <a:off x="1616400" y="1357560"/>
                <a:ext cx="8105400" cy="4473360"/>
              </a:xfrm>
              <a:prstGeom prst="rect">
                <a:avLst/>
              </a:prstGeom>
            </p:spPr>
          </p:pic>
        </mc:Fallback>
      </mc:AlternateContent>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32898"/>
                                        </p:tgtEl>
                                        <p:attrNameLst>
                                          <p:attrName>style.visibility</p:attrName>
                                        </p:attrNameLst>
                                      </p:cBhvr>
                                      <p:to>
                                        <p:strVal val="visible"/>
                                      </p:to>
                                    </p:set>
                                    <p:animEffect transition="in" filter="dissolve">
                                      <p:cBhvr>
                                        <p:cTn id="7" dur="500"/>
                                        <p:tgtEl>
                                          <p:spTgt spid="12328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32899"/>
                                        </p:tgtEl>
                                        <p:attrNameLst>
                                          <p:attrName>style.visibility</p:attrName>
                                        </p:attrNameLst>
                                      </p:cBhvr>
                                      <p:to>
                                        <p:strVal val="visible"/>
                                      </p:to>
                                    </p:set>
                                    <p:animEffect transition="in" filter="dissolve">
                                      <p:cBhvr>
                                        <p:cTn id="10" dur="500"/>
                                        <p:tgtEl>
                                          <p:spTgt spid="123289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32900"/>
                                        </p:tgtEl>
                                        <p:attrNameLst>
                                          <p:attrName>style.visibility</p:attrName>
                                        </p:attrNameLst>
                                      </p:cBhvr>
                                      <p:to>
                                        <p:strVal val="visible"/>
                                      </p:to>
                                    </p:set>
                                    <p:animEffect transition="in" filter="dissolve">
                                      <p:cBhvr>
                                        <p:cTn id="13" dur="500"/>
                                        <p:tgtEl>
                                          <p:spTgt spid="123290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32901"/>
                                        </p:tgtEl>
                                        <p:attrNameLst>
                                          <p:attrName>style.visibility</p:attrName>
                                        </p:attrNameLst>
                                      </p:cBhvr>
                                      <p:to>
                                        <p:strVal val="visible"/>
                                      </p:to>
                                    </p:set>
                                    <p:animEffect transition="in" filter="dissolve">
                                      <p:cBhvr>
                                        <p:cTn id="16" dur="500"/>
                                        <p:tgtEl>
                                          <p:spTgt spid="123290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232902">
                                            <p:bg/>
                                          </p:spTgt>
                                        </p:tgtEl>
                                        <p:attrNameLst>
                                          <p:attrName>style.visibility</p:attrName>
                                        </p:attrNameLst>
                                      </p:cBhvr>
                                      <p:to>
                                        <p:strVal val="visible"/>
                                      </p:to>
                                    </p:set>
                                    <p:animEffect transition="in" filter="dissolve">
                                      <p:cBhvr>
                                        <p:cTn id="19" dur="500"/>
                                        <p:tgtEl>
                                          <p:spTgt spid="1232902">
                                            <p:bg/>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32902">
                                            <p:txEl>
                                              <p:pRg st="0" end="0"/>
                                            </p:txEl>
                                          </p:spTgt>
                                        </p:tgtEl>
                                        <p:attrNameLst>
                                          <p:attrName>style.visibility</p:attrName>
                                        </p:attrNameLst>
                                      </p:cBhvr>
                                      <p:to>
                                        <p:strVal val="visible"/>
                                      </p:to>
                                    </p:set>
                                    <p:animEffect transition="in" filter="dissolve">
                                      <p:cBhvr>
                                        <p:cTn id="22" dur="500"/>
                                        <p:tgtEl>
                                          <p:spTgt spid="1232902">
                                            <p:txEl>
                                              <p:pRg st="0" end="0"/>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232902">
                                            <p:txEl>
                                              <p:pRg st="1" end="1"/>
                                            </p:txEl>
                                          </p:spTgt>
                                        </p:tgtEl>
                                        <p:attrNameLst>
                                          <p:attrName>style.visibility</p:attrName>
                                        </p:attrNameLst>
                                      </p:cBhvr>
                                      <p:to>
                                        <p:strVal val="visible"/>
                                      </p:to>
                                    </p:set>
                                    <p:animEffect transition="in" filter="dissolve">
                                      <p:cBhvr>
                                        <p:cTn id="25" dur="500"/>
                                        <p:tgtEl>
                                          <p:spTgt spid="1232902">
                                            <p:txEl>
                                              <p:pRg st="1" end="1"/>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32902">
                                            <p:txEl>
                                              <p:pRg st="2" end="2"/>
                                            </p:txEl>
                                          </p:spTgt>
                                        </p:tgtEl>
                                        <p:attrNameLst>
                                          <p:attrName>style.visibility</p:attrName>
                                        </p:attrNameLst>
                                      </p:cBhvr>
                                      <p:to>
                                        <p:strVal val="visible"/>
                                      </p:to>
                                    </p:set>
                                    <p:animEffect transition="in" filter="dissolve">
                                      <p:cBhvr>
                                        <p:cTn id="28" dur="500"/>
                                        <p:tgtEl>
                                          <p:spTgt spid="1232902">
                                            <p:txEl>
                                              <p:pRg st="2" end="2"/>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32902">
                                            <p:txEl>
                                              <p:pRg st="3" end="3"/>
                                            </p:txEl>
                                          </p:spTgt>
                                        </p:tgtEl>
                                        <p:attrNameLst>
                                          <p:attrName>style.visibility</p:attrName>
                                        </p:attrNameLst>
                                      </p:cBhvr>
                                      <p:to>
                                        <p:strVal val="visible"/>
                                      </p:to>
                                    </p:set>
                                    <p:animEffect transition="in" filter="dissolve">
                                      <p:cBhvr>
                                        <p:cTn id="31" dur="500"/>
                                        <p:tgtEl>
                                          <p:spTgt spid="1232902">
                                            <p:txEl>
                                              <p:pRg st="3" end="3"/>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32902">
                                            <p:txEl>
                                              <p:pRg st="4" end="4"/>
                                            </p:txEl>
                                          </p:spTgt>
                                        </p:tgtEl>
                                        <p:attrNameLst>
                                          <p:attrName>style.visibility</p:attrName>
                                        </p:attrNameLst>
                                      </p:cBhvr>
                                      <p:to>
                                        <p:strVal val="visible"/>
                                      </p:to>
                                    </p:set>
                                    <p:animEffect transition="in" filter="dissolve">
                                      <p:cBhvr>
                                        <p:cTn id="34" dur="500"/>
                                        <p:tgtEl>
                                          <p:spTgt spid="12329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898" grpId="0"/>
      <p:bldP spid="1232899" grpId="0"/>
      <p:bldP spid="1232900" grpId="0" animBg="1"/>
      <p:bldP spid="1232901" grpId="0" animBg="1"/>
      <p:bldP spid="1232902"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2">
            <a:extLst>
              <a:ext uri="{FF2B5EF4-FFF2-40B4-BE49-F238E27FC236}">
                <a16:creationId xmlns:a16="http://schemas.microsoft.com/office/drawing/2014/main" id="{48913D2E-5047-4AAB-B054-52F270C49298}"/>
              </a:ext>
            </a:extLst>
          </p:cNvPr>
          <p:cNvSpPr>
            <a:spLocks noGrp="1" noChangeArrowheads="1"/>
          </p:cNvSpPr>
          <p:nvPr>
            <p:ph type="title"/>
          </p:nvPr>
        </p:nvSpPr>
        <p:spPr/>
        <p:txBody>
          <a:bodyPr>
            <a:normAutofit fontScale="90000"/>
          </a:bodyPr>
          <a:lstStyle/>
          <a:p>
            <a:r>
              <a:rPr lang="en-US" altLang="en-US" sz="3200"/>
              <a:t>Sun</a:t>
            </a:r>
            <a:br>
              <a:rPr lang="en-US" altLang="en-US" sz="3200"/>
            </a:br>
            <a:r>
              <a:rPr lang="en-US" altLang="en-US" sz="1800"/>
              <a:t>Assertion-Based Verification of a 32 thread SPARC™ CMT Processor</a:t>
            </a:r>
            <a:br>
              <a:rPr lang="en-US" altLang="en-US" sz="1800"/>
            </a:br>
            <a:r>
              <a:rPr lang="en-US" altLang="en-US" sz="1800" i="1"/>
              <a:t> [Turumella, Sharma, DAC 2008]</a:t>
            </a:r>
          </a:p>
        </p:txBody>
      </p:sp>
      <p:graphicFrame>
        <p:nvGraphicFramePr>
          <p:cNvPr id="1234947" name="Group 3">
            <a:extLst>
              <a:ext uri="{FF2B5EF4-FFF2-40B4-BE49-F238E27FC236}">
                <a16:creationId xmlns:a16="http://schemas.microsoft.com/office/drawing/2014/main" id="{16F0907D-1F17-49AF-90FE-9993CB4A0D89}"/>
              </a:ext>
            </a:extLst>
          </p:cNvPr>
          <p:cNvGraphicFramePr>
            <a:graphicFrameLocks noGrp="1"/>
          </p:cNvGraphicFramePr>
          <p:nvPr>
            <p:ph sz="quarter" idx="2"/>
          </p:nvPr>
        </p:nvGraphicFramePr>
        <p:xfrm>
          <a:off x="2816226" y="1371601"/>
          <a:ext cx="7165975" cy="1981201"/>
        </p:xfrm>
        <a:graphic>
          <a:graphicData uri="http://schemas.openxmlformats.org/drawingml/2006/table">
            <a:tbl>
              <a:tblPr/>
              <a:tblGrid>
                <a:gridCol w="2495550">
                  <a:extLst>
                    <a:ext uri="{9D8B030D-6E8A-4147-A177-3AD203B41FA5}">
                      <a16:colId xmlns:a16="http://schemas.microsoft.com/office/drawing/2014/main" val="2016792293"/>
                    </a:ext>
                  </a:extLst>
                </a:gridCol>
                <a:gridCol w="1789113">
                  <a:extLst>
                    <a:ext uri="{9D8B030D-6E8A-4147-A177-3AD203B41FA5}">
                      <a16:colId xmlns:a16="http://schemas.microsoft.com/office/drawing/2014/main" val="783264114"/>
                    </a:ext>
                  </a:extLst>
                </a:gridCol>
                <a:gridCol w="2881312">
                  <a:extLst>
                    <a:ext uri="{9D8B030D-6E8A-4147-A177-3AD203B41FA5}">
                      <a16:colId xmlns:a16="http://schemas.microsoft.com/office/drawing/2014/main" val="1394118151"/>
                    </a:ext>
                  </a:extLst>
                </a:gridCol>
              </a:tblGrid>
              <a:tr h="528638">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rPr>
                        <a:t>Category</a:t>
                      </a:r>
                    </a:p>
                  </a:txBody>
                  <a:tcPr marL="92089" marR="92089" marT="46045" marB="460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FF"/>
                    </a:solidFill>
                  </a:tcPr>
                </a:tc>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rPr>
                        <a:t>Unique</a:t>
                      </a:r>
                    </a:p>
                  </a:txBody>
                  <a:tcPr marL="92089" marR="92089" marT="46045" marB="460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FF"/>
                    </a:solidFill>
                  </a:tcPr>
                </a:tc>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rPr>
                        <a:t>Instantiated</a:t>
                      </a:r>
                    </a:p>
                  </a:txBody>
                  <a:tcPr marL="92089" marR="92089" marT="46045" marB="460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FF"/>
                    </a:solidFill>
                  </a:tcPr>
                </a:tc>
                <a:extLst>
                  <a:ext uri="{0D108BD9-81ED-4DB2-BD59-A6C34878D82A}">
                    <a16:rowId xmlns:a16="http://schemas.microsoft.com/office/drawing/2014/main" val="2574683077"/>
                  </a:ext>
                </a:extLst>
              </a:tr>
              <a:tr h="466725">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rPr>
                        <a:t>Low-Level</a:t>
                      </a:r>
                    </a:p>
                  </a:txBody>
                  <a:tcPr marL="92089" marR="92089" marT="46045" marB="460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rPr>
                        <a:t>3912</a:t>
                      </a:r>
                    </a:p>
                  </a:txBody>
                  <a:tcPr marL="92089" marR="92089" marT="46045" marB="460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rPr>
                        <a:t>132773</a:t>
                      </a:r>
                    </a:p>
                  </a:txBody>
                  <a:tcPr marL="92089" marR="92089" marT="46045" marB="460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7359562"/>
                  </a:ext>
                </a:extLst>
              </a:tr>
              <a:tr h="469900">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rPr>
                        <a:t>Interface</a:t>
                      </a:r>
                    </a:p>
                  </a:txBody>
                  <a:tcPr marL="92089" marR="92089" marT="46045" marB="460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rPr>
                        <a:t>5004</a:t>
                      </a:r>
                    </a:p>
                  </a:txBody>
                  <a:tcPr marL="92089" marR="92089" marT="46045" marB="460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rPr>
                        <a:t>44756</a:t>
                      </a:r>
                    </a:p>
                  </a:txBody>
                  <a:tcPr marL="92089" marR="92089" marT="46045" marB="460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6434571"/>
                  </a:ext>
                </a:extLst>
              </a:tr>
              <a:tr h="515938">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rPr>
                        <a:t>High-Level</a:t>
                      </a:r>
                    </a:p>
                  </a:txBody>
                  <a:tcPr marL="92089" marR="92089" marT="46045" marB="460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rPr>
                        <a:t>1930</a:t>
                      </a:r>
                    </a:p>
                  </a:txBody>
                  <a:tcPr marL="92089" marR="92089" marT="46045" marB="460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rPr>
                        <a:t>18618</a:t>
                      </a:r>
                    </a:p>
                  </a:txBody>
                  <a:tcPr marL="92089" marR="92089" marT="46045" marB="460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71682594"/>
                  </a:ext>
                </a:extLst>
              </a:tr>
            </a:tbl>
          </a:graphicData>
        </a:graphic>
      </p:graphicFrame>
      <p:graphicFrame>
        <p:nvGraphicFramePr>
          <p:cNvPr id="1234969" name="Object 25">
            <a:extLst>
              <a:ext uri="{FF2B5EF4-FFF2-40B4-BE49-F238E27FC236}">
                <a16:creationId xmlns:a16="http://schemas.microsoft.com/office/drawing/2014/main" id="{29A82198-6676-4C9E-8B2E-BFE90AED7E07}"/>
              </a:ext>
            </a:extLst>
          </p:cNvPr>
          <p:cNvGraphicFramePr>
            <a:graphicFrameLocks noChangeAspect="1"/>
          </p:cNvGraphicFramePr>
          <p:nvPr>
            <p:ph sz="quarter" idx="3"/>
          </p:nvPr>
        </p:nvGraphicFramePr>
        <p:xfrm>
          <a:off x="2430464" y="3708400"/>
          <a:ext cx="3748087" cy="1981200"/>
        </p:xfrm>
        <a:graphic>
          <a:graphicData uri="http://schemas.openxmlformats.org/presentationml/2006/ole">
            <mc:AlternateContent xmlns:mc="http://schemas.openxmlformats.org/markup-compatibility/2006">
              <mc:Choice xmlns:v="urn:schemas-microsoft-com:vml" Requires="v">
                <p:oleObj spid="_x0000_s4108" name="Chart" r:id="rId4" imgW="4648200" imgH="2457450" progId="Excel.Chart.8">
                  <p:embed/>
                </p:oleObj>
              </mc:Choice>
              <mc:Fallback>
                <p:oleObj name="Chart" r:id="rId4" imgW="4648200" imgH="2457450" progId="Excel.Chart.8">
                  <p:embed/>
                  <p:pic>
                    <p:nvPicPr>
                      <p:cNvPr id="1234969" name="Object 25">
                        <a:extLst>
                          <a:ext uri="{FF2B5EF4-FFF2-40B4-BE49-F238E27FC236}">
                            <a16:creationId xmlns:a16="http://schemas.microsoft.com/office/drawing/2014/main" id="{29A82198-6676-4C9E-8B2E-BFE90AED7E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0464" y="3708400"/>
                        <a:ext cx="374808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4970" name="Object 26">
            <a:extLst>
              <a:ext uri="{FF2B5EF4-FFF2-40B4-BE49-F238E27FC236}">
                <a16:creationId xmlns:a16="http://schemas.microsoft.com/office/drawing/2014/main" id="{AF978FA1-627D-47E4-83B5-667012EAE3B3}"/>
              </a:ext>
            </a:extLst>
          </p:cNvPr>
          <p:cNvGraphicFramePr>
            <a:graphicFrameLocks noChangeAspect="1"/>
          </p:cNvGraphicFramePr>
          <p:nvPr>
            <p:ph sz="half" idx="1"/>
          </p:nvPr>
        </p:nvGraphicFramePr>
        <p:xfrm>
          <a:off x="6327775" y="3702051"/>
          <a:ext cx="4078288" cy="1971675"/>
        </p:xfrm>
        <a:graphic>
          <a:graphicData uri="http://schemas.openxmlformats.org/presentationml/2006/ole">
            <mc:AlternateContent xmlns:mc="http://schemas.openxmlformats.org/markup-compatibility/2006">
              <mc:Choice xmlns:v="urn:schemas-microsoft-com:vml" Requires="v">
                <p:oleObj spid="_x0000_s4109" name="Chart" r:id="rId6" imgW="4867275" imgH="2352675" progId="Excel.Chart.8">
                  <p:embed/>
                </p:oleObj>
              </mc:Choice>
              <mc:Fallback>
                <p:oleObj name="Chart" r:id="rId6" imgW="4867275" imgH="2352675" progId="Excel.Chart.8">
                  <p:embed/>
                  <p:pic>
                    <p:nvPicPr>
                      <p:cNvPr id="1234970" name="Object 26">
                        <a:extLst>
                          <a:ext uri="{FF2B5EF4-FFF2-40B4-BE49-F238E27FC236}">
                            <a16:creationId xmlns:a16="http://schemas.microsoft.com/office/drawing/2014/main" id="{AF978FA1-627D-47E4-83B5-667012EAE3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7775" y="3702051"/>
                        <a:ext cx="4078288"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DBC4B1CD-6C20-458F-A103-35AD19B8B9B6}"/>
                  </a:ext>
                </a:extLst>
              </p14:cNvPr>
              <p14:cNvContentPartPr/>
              <p14:nvPr/>
            </p14:nvContentPartPr>
            <p14:xfrm>
              <a:off x="2855880" y="1103040"/>
              <a:ext cx="6539040" cy="4438800"/>
            </p14:xfrm>
          </p:contentPart>
        </mc:Choice>
        <mc:Fallback>
          <p:pic>
            <p:nvPicPr>
              <p:cNvPr id="2" name="Ink 1">
                <a:extLst>
                  <a:ext uri="{FF2B5EF4-FFF2-40B4-BE49-F238E27FC236}">
                    <a16:creationId xmlns:a16="http://schemas.microsoft.com/office/drawing/2014/main" id="{DBC4B1CD-6C20-458F-A103-35AD19B8B9B6}"/>
                  </a:ext>
                </a:extLst>
              </p:cNvPr>
              <p:cNvPicPr/>
              <p:nvPr/>
            </p:nvPicPr>
            <p:blipFill>
              <a:blip r:embed="rId9"/>
              <a:stretch>
                <a:fillRect/>
              </a:stretch>
            </p:blipFill>
            <p:spPr>
              <a:xfrm>
                <a:off x="2846520" y="1093680"/>
                <a:ext cx="6557760" cy="4457520"/>
              </a:xfrm>
              <a:prstGeom prst="rect">
                <a:avLst/>
              </a:prstGeom>
            </p:spPr>
          </p:pic>
        </mc:Fallback>
      </mc:AlternateContent>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34970"/>
                                        </p:tgtEl>
                                        <p:attrNameLst>
                                          <p:attrName>style.visibility</p:attrName>
                                        </p:attrNameLst>
                                      </p:cBhvr>
                                      <p:to>
                                        <p:strVal val="visible"/>
                                      </p:to>
                                    </p:set>
                                    <p:animEffect transition="in" filter="dissolve">
                                      <p:cBhvr>
                                        <p:cTn id="7" dur="500"/>
                                        <p:tgtEl>
                                          <p:spTgt spid="123497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34969"/>
                                        </p:tgtEl>
                                        <p:attrNameLst>
                                          <p:attrName>style.visibility</p:attrName>
                                        </p:attrNameLst>
                                      </p:cBhvr>
                                      <p:to>
                                        <p:strVal val="visible"/>
                                      </p:to>
                                    </p:set>
                                    <p:animEffect transition="in" filter="dissolve">
                                      <p:cBhvr>
                                        <p:cTn id="10" dur="500"/>
                                        <p:tgtEl>
                                          <p:spTgt spid="1234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234969" grpId="0"/>
      <p:bldOleChart spid="12349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3">
            <a:extLst>
              <a:ext uri="{FF2B5EF4-FFF2-40B4-BE49-F238E27FC236}">
                <a16:creationId xmlns:a16="http://schemas.microsoft.com/office/drawing/2014/main" id="{8118B3CE-886A-4930-A804-56BB2A6FE666}"/>
              </a:ext>
            </a:extLst>
          </p:cNvPr>
          <p:cNvGraphicFramePr>
            <a:graphicFrameLocks noChangeAspect="1"/>
          </p:cNvGraphicFramePr>
          <p:nvPr>
            <p:ph sz="quarter" idx="3"/>
          </p:nvPr>
        </p:nvGraphicFramePr>
        <p:xfrm>
          <a:off x="6199188" y="3543301"/>
          <a:ext cx="4170362" cy="2538413"/>
        </p:xfrm>
        <a:graphic>
          <a:graphicData uri="http://schemas.openxmlformats.org/presentationml/2006/ole">
            <mc:AlternateContent xmlns:mc="http://schemas.openxmlformats.org/markup-compatibility/2006">
              <mc:Choice xmlns:v="urn:schemas-microsoft-com:vml" Requires="v">
                <p:oleObj spid="_x0000_s5130" name="Worksheet" r:id="rId4" imgW="3162300" imgH="1924050" progId="Excel.Sheet.8">
                  <p:embed/>
                </p:oleObj>
              </mc:Choice>
              <mc:Fallback>
                <p:oleObj name="Worksheet" r:id="rId4" imgW="3162300" imgH="1924050" progId="Excel.Sheet.8">
                  <p:embed/>
                  <p:pic>
                    <p:nvPicPr>
                      <p:cNvPr id="2051" name="Object 3">
                        <a:extLst>
                          <a:ext uri="{FF2B5EF4-FFF2-40B4-BE49-F238E27FC236}">
                            <a16:creationId xmlns:a16="http://schemas.microsoft.com/office/drawing/2014/main" id="{8118B3CE-886A-4930-A804-56BB2A6FE6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9188" y="3543301"/>
                        <a:ext cx="4170362" cy="253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6995" name="Rectangle 3">
            <a:extLst>
              <a:ext uri="{FF2B5EF4-FFF2-40B4-BE49-F238E27FC236}">
                <a16:creationId xmlns:a16="http://schemas.microsoft.com/office/drawing/2014/main" id="{80E28F91-5AF6-442F-9DC0-762AE3FA574B}"/>
              </a:ext>
            </a:extLst>
          </p:cNvPr>
          <p:cNvSpPr>
            <a:spLocks noChangeArrowheads="1"/>
          </p:cNvSpPr>
          <p:nvPr/>
        </p:nvSpPr>
        <p:spPr bwMode="auto">
          <a:xfrm>
            <a:off x="6062664" y="3517900"/>
            <a:ext cx="4402137" cy="2598738"/>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89" tIns="46045" rIns="92089" bIns="46045" anchor="ctr"/>
          <a:lstStyle/>
          <a:p>
            <a:endParaRPr lang="en-US"/>
          </a:p>
        </p:txBody>
      </p:sp>
      <p:sp>
        <p:nvSpPr>
          <p:cNvPr id="1236996" name="Rectangle 4">
            <a:extLst>
              <a:ext uri="{FF2B5EF4-FFF2-40B4-BE49-F238E27FC236}">
                <a16:creationId xmlns:a16="http://schemas.microsoft.com/office/drawing/2014/main" id="{0F1B532B-4D2D-4738-8097-7408918B3414}"/>
              </a:ext>
            </a:extLst>
          </p:cNvPr>
          <p:cNvSpPr>
            <a:spLocks noGrp="1" noChangeArrowheads="1"/>
          </p:cNvSpPr>
          <p:nvPr>
            <p:ph type="title"/>
          </p:nvPr>
        </p:nvSpPr>
        <p:spPr/>
        <p:txBody>
          <a:bodyPr>
            <a:normAutofit fontScale="90000"/>
          </a:bodyPr>
          <a:lstStyle/>
          <a:p>
            <a:r>
              <a:rPr lang="en-US" altLang="en-US" sz="3200"/>
              <a:t>Sun</a:t>
            </a:r>
            <a:br>
              <a:rPr lang="en-US" altLang="en-US" sz="3200"/>
            </a:br>
            <a:r>
              <a:rPr lang="en-US" altLang="en-US" sz="1800"/>
              <a:t>Assertion-Based Verification of a 32 thread SPARC™ CMT Processor</a:t>
            </a:r>
            <a:br>
              <a:rPr lang="en-US" altLang="en-US" sz="1800"/>
            </a:br>
            <a:r>
              <a:rPr lang="en-US" altLang="en-US" sz="1800" i="1"/>
              <a:t>DAC 2008, Turumella, Sharma</a:t>
            </a:r>
          </a:p>
        </p:txBody>
      </p:sp>
      <p:graphicFrame>
        <p:nvGraphicFramePr>
          <p:cNvPr id="1236997" name="Object 5">
            <a:extLst>
              <a:ext uri="{FF2B5EF4-FFF2-40B4-BE49-F238E27FC236}">
                <a16:creationId xmlns:a16="http://schemas.microsoft.com/office/drawing/2014/main" id="{7BCC4E75-6D91-4E31-9D9F-7845D266DD5F}"/>
              </a:ext>
            </a:extLst>
          </p:cNvPr>
          <p:cNvGraphicFramePr>
            <a:graphicFrameLocks noChangeAspect="1"/>
          </p:cNvGraphicFramePr>
          <p:nvPr>
            <p:ph sz="half" idx="1"/>
          </p:nvPr>
        </p:nvGraphicFramePr>
        <p:xfrm>
          <a:off x="3195639" y="3255964"/>
          <a:ext cx="5470525" cy="3132137"/>
        </p:xfrm>
        <a:graphic>
          <a:graphicData uri="http://schemas.openxmlformats.org/presentationml/2006/ole">
            <mc:AlternateContent xmlns:mc="http://schemas.openxmlformats.org/markup-compatibility/2006">
              <mc:Choice xmlns:v="urn:schemas-microsoft-com:vml" Requires="v">
                <p:oleObj spid="_x0000_s5131" name="Chart" r:id="rId6" imgW="4648200" imgH="2457450" progId="Excel.Chart.8">
                  <p:embed/>
                </p:oleObj>
              </mc:Choice>
              <mc:Fallback>
                <p:oleObj name="Chart" r:id="rId6" imgW="4648200" imgH="2457450" progId="Excel.Chart.8">
                  <p:embed/>
                  <p:pic>
                    <p:nvPicPr>
                      <p:cNvPr id="1236997" name="Object 5">
                        <a:extLst>
                          <a:ext uri="{FF2B5EF4-FFF2-40B4-BE49-F238E27FC236}">
                            <a16:creationId xmlns:a16="http://schemas.microsoft.com/office/drawing/2014/main" id="{7BCC4E75-6D91-4E31-9D9F-7845D266DD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5639" y="3255964"/>
                        <a:ext cx="5470525" cy="313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6998" name="AutoShape 6">
            <a:extLst>
              <a:ext uri="{FF2B5EF4-FFF2-40B4-BE49-F238E27FC236}">
                <a16:creationId xmlns:a16="http://schemas.microsoft.com/office/drawing/2014/main" id="{1D20E4D9-EF86-4A07-BB0B-0884BE1B3D1F}"/>
              </a:ext>
            </a:extLst>
          </p:cNvPr>
          <p:cNvSpPr>
            <a:spLocks noChangeArrowheads="1"/>
          </p:cNvSpPr>
          <p:nvPr/>
        </p:nvSpPr>
        <p:spPr bwMode="auto">
          <a:xfrm>
            <a:off x="5168900" y="3981450"/>
            <a:ext cx="990600" cy="1004888"/>
          </a:xfrm>
          <a:prstGeom prst="downArrow">
            <a:avLst>
              <a:gd name="adj1" fmla="val 50000"/>
              <a:gd name="adj2" fmla="val 25361"/>
            </a:avLst>
          </a:prstGeom>
          <a:solidFill>
            <a:schemeClr val="tx2"/>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89" tIns="46045" rIns="92089" bIns="46045" anchor="ctr"/>
          <a:lstStyle/>
          <a:p>
            <a:r>
              <a:rPr lang="en-US" altLang="en-US"/>
              <a:t>&gt;50%</a:t>
            </a:r>
          </a:p>
        </p:txBody>
      </p:sp>
      <p:sp>
        <p:nvSpPr>
          <p:cNvPr id="1236999" name="AutoShape 7">
            <a:extLst>
              <a:ext uri="{FF2B5EF4-FFF2-40B4-BE49-F238E27FC236}">
                <a16:creationId xmlns:a16="http://schemas.microsoft.com/office/drawing/2014/main" id="{012ACAE4-81A9-4B78-B021-E9A66AD71C16}"/>
              </a:ext>
            </a:extLst>
          </p:cNvPr>
          <p:cNvSpPr>
            <a:spLocks noChangeArrowheads="1"/>
          </p:cNvSpPr>
          <p:nvPr/>
        </p:nvSpPr>
        <p:spPr bwMode="auto">
          <a:xfrm>
            <a:off x="4013200" y="3965575"/>
            <a:ext cx="952500" cy="1397000"/>
          </a:xfrm>
          <a:prstGeom prst="downArrow">
            <a:avLst>
              <a:gd name="adj1" fmla="val 50000"/>
              <a:gd name="adj2" fmla="val 36667"/>
            </a:avLst>
          </a:prstGeom>
          <a:solidFill>
            <a:schemeClr val="tx2"/>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89" tIns="46045" rIns="92089" bIns="46045" anchor="ctr"/>
          <a:lstStyle/>
          <a:p>
            <a:r>
              <a:rPr lang="en-US" altLang="en-US"/>
              <a:t>85%</a:t>
            </a:r>
          </a:p>
        </p:txBody>
      </p:sp>
      <p:graphicFrame>
        <p:nvGraphicFramePr>
          <p:cNvPr id="1237000" name="Group 8">
            <a:extLst>
              <a:ext uri="{FF2B5EF4-FFF2-40B4-BE49-F238E27FC236}">
                <a16:creationId xmlns:a16="http://schemas.microsoft.com/office/drawing/2014/main" id="{3C08881E-7DB6-44E0-A122-DA7A087E0B24}"/>
              </a:ext>
            </a:extLst>
          </p:cNvPr>
          <p:cNvGraphicFramePr>
            <a:graphicFrameLocks noGrp="1"/>
          </p:cNvGraphicFramePr>
          <p:nvPr>
            <p:ph sz="quarter" idx="2"/>
          </p:nvPr>
        </p:nvGraphicFramePr>
        <p:xfrm>
          <a:off x="2816226" y="1371601"/>
          <a:ext cx="7165975" cy="1981201"/>
        </p:xfrm>
        <a:graphic>
          <a:graphicData uri="http://schemas.openxmlformats.org/drawingml/2006/table">
            <a:tbl>
              <a:tblPr/>
              <a:tblGrid>
                <a:gridCol w="2495550">
                  <a:extLst>
                    <a:ext uri="{9D8B030D-6E8A-4147-A177-3AD203B41FA5}">
                      <a16:colId xmlns:a16="http://schemas.microsoft.com/office/drawing/2014/main" val="4082612927"/>
                    </a:ext>
                  </a:extLst>
                </a:gridCol>
                <a:gridCol w="1789113">
                  <a:extLst>
                    <a:ext uri="{9D8B030D-6E8A-4147-A177-3AD203B41FA5}">
                      <a16:colId xmlns:a16="http://schemas.microsoft.com/office/drawing/2014/main" val="345843872"/>
                    </a:ext>
                  </a:extLst>
                </a:gridCol>
                <a:gridCol w="2881312">
                  <a:extLst>
                    <a:ext uri="{9D8B030D-6E8A-4147-A177-3AD203B41FA5}">
                      <a16:colId xmlns:a16="http://schemas.microsoft.com/office/drawing/2014/main" val="2643744652"/>
                    </a:ext>
                  </a:extLst>
                </a:gridCol>
              </a:tblGrid>
              <a:tr h="528638">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rPr>
                        <a:t>Category</a:t>
                      </a:r>
                    </a:p>
                  </a:txBody>
                  <a:tcPr marL="92089" marR="92089" marT="46045" marB="460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FF"/>
                    </a:solidFill>
                  </a:tcPr>
                </a:tc>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rPr>
                        <a:t>Unique</a:t>
                      </a:r>
                    </a:p>
                  </a:txBody>
                  <a:tcPr marL="92089" marR="92089" marT="46045" marB="460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FF"/>
                    </a:solidFill>
                  </a:tcPr>
                </a:tc>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rPr>
                        <a:t>Instantiated</a:t>
                      </a:r>
                    </a:p>
                  </a:txBody>
                  <a:tcPr marL="92089" marR="92089" marT="46045" marB="460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FF"/>
                    </a:solidFill>
                  </a:tcPr>
                </a:tc>
                <a:extLst>
                  <a:ext uri="{0D108BD9-81ED-4DB2-BD59-A6C34878D82A}">
                    <a16:rowId xmlns:a16="http://schemas.microsoft.com/office/drawing/2014/main" val="1998152572"/>
                  </a:ext>
                </a:extLst>
              </a:tr>
              <a:tr h="466725">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rPr>
                        <a:t>Low-Level</a:t>
                      </a:r>
                    </a:p>
                  </a:txBody>
                  <a:tcPr marL="92089" marR="92089" marT="46045" marB="460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rPr>
                        <a:t>3912</a:t>
                      </a:r>
                    </a:p>
                  </a:txBody>
                  <a:tcPr marL="92089" marR="92089" marT="46045" marB="460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rPr>
                        <a:t>132773</a:t>
                      </a:r>
                    </a:p>
                  </a:txBody>
                  <a:tcPr marL="92089" marR="92089" marT="46045" marB="460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4317989"/>
                  </a:ext>
                </a:extLst>
              </a:tr>
              <a:tr h="469900">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rPr>
                        <a:t>Interface</a:t>
                      </a:r>
                    </a:p>
                  </a:txBody>
                  <a:tcPr marL="92089" marR="92089" marT="46045" marB="460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rPr>
                        <a:t>5004</a:t>
                      </a:r>
                    </a:p>
                  </a:txBody>
                  <a:tcPr marL="92089" marR="92089" marT="46045" marB="460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rPr>
                        <a:t>44756</a:t>
                      </a:r>
                    </a:p>
                  </a:txBody>
                  <a:tcPr marL="92089" marR="92089" marT="46045" marB="460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1114154"/>
                  </a:ext>
                </a:extLst>
              </a:tr>
              <a:tr h="515938">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rPr>
                        <a:t>High-Level</a:t>
                      </a:r>
                    </a:p>
                  </a:txBody>
                  <a:tcPr marL="92089" marR="92089" marT="46045" marB="460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rPr>
                        <a:t>1930</a:t>
                      </a:r>
                    </a:p>
                  </a:txBody>
                  <a:tcPr marL="92089" marR="92089" marT="46045" marB="460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rPr>
                        <a:t>18618</a:t>
                      </a:r>
                    </a:p>
                  </a:txBody>
                  <a:tcPr marL="92089" marR="92089" marT="46045" marB="460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90589453"/>
                  </a:ext>
                </a:extLst>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36997"/>
                                        </p:tgtEl>
                                        <p:attrNameLst>
                                          <p:attrName>style.visibility</p:attrName>
                                        </p:attrNameLst>
                                      </p:cBhvr>
                                      <p:to>
                                        <p:strVal val="visible"/>
                                      </p:to>
                                    </p:set>
                                    <p:animEffect transition="in" filter="dissolve">
                                      <p:cBhvr>
                                        <p:cTn id="7" dur="500"/>
                                        <p:tgtEl>
                                          <p:spTgt spid="1236997"/>
                                        </p:tgtEl>
                                      </p:cBhvr>
                                    </p:animEffect>
                                  </p:childTnLst>
                                </p:cTn>
                              </p:par>
                            </p:childTnLst>
                          </p:cTn>
                        </p:par>
                        <p:par>
                          <p:cTn id="8" fill="hold" nodeType="afterGroup">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1236998"/>
                                        </p:tgtEl>
                                        <p:attrNameLst>
                                          <p:attrName>style.visibility</p:attrName>
                                        </p:attrNameLst>
                                      </p:cBhvr>
                                      <p:to>
                                        <p:strVal val="visible"/>
                                      </p:to>
                                    </p:set>
                                    <p:animEffect transition="in" filter="wipe(up)">
                                      <p:cBhvr>
                                        <p:cTn id="11" dur="500"/>
                                        <p:tgtEl>
                                          <p:spTgt spid="12369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36999"/>
                                        </p:tgtEl>
                                        <p:attrNameLst>
                                          <p:attrName>style.visibility</p:attrName>
                                        </p:attrNameLst>
                                      </p:cBhvr>
                                      <p:to>
                                        <p:strVal val="visible"/>
                                      </p:to>
                                    </p:set>
                                    <p:animEffect transition="in" filter="wipe(up)">
                                      <p:cBhvr>
                                        <p:cTn id="16" dur="500"/>
                                        <p:tgtEl>
                                          <p:spTgt spid="123699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5" presetClass="path" presetSubtype="0" accel="50000" decel="50000" fill="hold" grpId="1" nodeType="clickEffect">
                                  <p:stCondLst>
                                    <p:cond delay="0"/>
                                  </p:stCondLst>
                                  <p:childTnLst>
                                    <p:animMotion origin="layout" path="M 0 0  L -0.25 0  E" pathEditMode="relative" ptsTypes="">
                                      <p:cBhvr>
                                        <p:cTn id="20" dur="2000" fill="hold"/>
                                        <p:tgtEl>
                                          <p:spTgt spid="1236997"/>
                                        </p:tgtEl>
                                        <p:attrNameLst>
                                          <p:attrName>ppt_x</p:attrName>
                                          <p:attrName>ppt_y</p:attrName>
                                        </p:attrNameLst>
                                      </p:cBhvr>
                                    </p:animMotion>
                                  </p:childTnLst>
                                </p:cTn>
                              </p:par>
                              <p:par>
                                <p:cTn id="21" presetID="6" presetClass="emph" presetSubtype="0" fill="hold" grpId="2" nodeType="withEffect">
                                  <p:stCondLst>
                                    <p:cond delay="0"/>
                                  </p:stCondLst>
                                  <p:childTnLst>
                                    <p:animScale>
                                      <p:cBhvr>
                                        <p:cTn id="22" dur="2000" fill="hold"/>
                                        <p:tgtEl>
                                          <p:spTgt spid="1236997"/>
                                        </p:tgtEl>
                                      </p:cBhvr>
                                      <p:by x="80000" y="80000"/>
                                    </p:animScale>
                                  </p:childTnLst>
                                </p:cTn>
                              </p:par>
                              <p:par>
                                <p:cTn id="23" presetID="9" presetClass="exit" presetSubtype="0" fill="hold" grpId="1" nodeType="withEffect">
                                  <p:stCondLst>
                                    <p:cond delay="0"/>
                                  </p:stCondLst>
                                  <p:childTnLst>
                                    <p:animEffect transition="out" filter="dissolve">
                                      <p:cBhvr>
                                        <p:cTn id="24" dur="500"/>
                                        <p:tgtEl>
                                          <p:spTgt spid="1236999"/>
                                        </p:tgtEl>
                                      </p:cBhvr>
                                    </p:animEffect>
                                    <p:set>
                                      <p:cBhvr>
                                        <p:cTn id="25" dur="1" fill="hold">
                                          <p:stCondLst>
                                            <p:cond delay="499"/>
                                          </p:stCondLst>
                                        </p:cTn>
                                        <p:tgtEl>
                                          <p:spTgt spid="1236999"/>
                                        </p:tgtEl>
                                        <p:attrNameLst>
                                          <p:attrName>style.visibility</p:attrName>
                                        </p:attrNameLst>
                                      </p:cBhvr>
                                      <p:to>
                                        <p:strVal val="hidden"/>
                                      </p:to>
                                    </p:set>
                                  </p:childTnLst>
                                </p:cTn>
                              </p:par>
                              <p:par>
                                <p:cTn id="26" presetID="9" presetClass="exit" presetSubtype="0" fill="hold" grpId="1" nodeType="withEffect">
                                  <p:stCondLst>
                                    <p:cond delay="0"/>
                                  </p:stCondLst>
                                  <p:childTnLst>
                                    <p:animEffect transition="out" filter="dissolve">
                                      <p:cBhvr>
                                        <p:cTn id="27" dur="500"/>
                                        <p:tgtEl>
                                          <p:spTgt spid="1236998"/>
                                        </p:tgtEl>
                                      </p:cBhvr>
                                    </p:animEffect>
                                    <p:set>
                                      <p:cBhvr>
                                        <p:cTn id="28" dur="1" fill="hold">
                                          <p:stCondLst>
                                            <p:cond delay="499"/>
                                          </p:stCondLst>
                                        </p:cTn>
                                        <p:tgtEl>
                                          <p:spTgt spid="123699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236995"/>
                                        </p:tgtEl>
                                        <p:attrNameLst>
                                          <p:attrName>style.visibility</p:attrName>
                                        </p:attrNameLst>
                                      </p:cBhvr>
                                      <p:to>
                                        <p:strVal val="hidden"/>
                                      </p:to>
                                    </p:set>
                                  </p:childTnLst>
                                </p:cTn>
                              </p:par>
                            </p:childTnLst>
                          </p:cTn>
                        </p:par>
                        <p:par>
                          <p:cTn id="31" fill="hold" nodeType="afterGroup">
                            <p:stCondLst>
                              <p:cond delay="2000"/>
                            </p:stCondLst>
                            <p:childTnLst>
                              <p:par>
                                <p:cTn id="32" presetID="9" presetClass="entr" presetSubtype="0" fill="hold" nodeType="afterEffect">
                                  <p:stCondLst>
                                    <p:cond delay="0"/>
                                  </p:stCondLst>
                                  <p:childTnLst>
                                    <p:set>
                                      <p:cBhvr>
                                        <p:cTn id="33" dur="1" fill="hold">
                                          <p:stCondLst>
                                            <p:cond delay="0"/>
                                          </p:stCondLst>
                                        </p:cTn>
                                        <p:tgtEl>
                                          <p:spTgt spid="2051"/>
                                        </p:tgtEl>
                                        <p:attrNameLst>
                                          <p:attrName>style.visibility</p:attrName>
                                        </p:attrNameLst>
                                      </p:cBhvr>
                                      <p:to>
                                        <p:strVal val="visible"/>
                                      </p:to>
                                    </p:set>
                                    <p:animEffect transition="in" filter="dissolve">
                                      <p:cBhvr>
                                        <p:cTn id="34"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236997" grpId="0"/>
      <p:bldOleChart spid="1236997" grpId="1"/>
      <p:bldOleChart spid="1236997" grpId="2"/>
      <p:bldP spid="1236998" grpId="0" animBg="1"/>
      <p:bldP spid="1236998" grpId="1" animBg="1"/>
      <p:bldP spid="1236999" grpId="0" animBg="1"/>
      <p:bldP spid="123699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a:extLst>
              <a:ext uri="{FF2B5EF4-FFF2-40B4-BE49-F238E27FC236}">
                <a16:creationId xmlns:a16="http://schemas.microsoft.com/office/drawing/2014/main" id="{F0EAEF8B-DA89-4042-BDDC-AFDFDD264154}"/>
              </a:ext>
            </a:extLst>
          </p:cNvPr>
          <p:cNvSpPr>
            <a:spLocks noChangeArrowheads="1"/>
          </p:cNvSpPr>
          <p:nvPr/>
        </p:nvSpPr>
        <p:spPr bwMode="auto">
          <a:xfrm>
            <a:off x="4918075" y="3778251"/>
            <a:ext cx="4023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i="1">
                <a:solidFill>
                  <a:srgbClr val="000000"/>
                </a:solidFill>
                <a:ea typeface="ヒラギノ角ゴ Pro W3" pitchFamily="1" charset="-128"/>
              </a:rPr>
              <a:t>AHB</a:t>
            </a:r>
            <a:endParaRPr lang="en-US" altLang="en-US" sz="6000">
              <a:latin typeface="Times" panose="02020603050405020304" pitchFamily="18" charset="0"/>
              <a:ea typeface="ヒラギノ角ゴ Pro W3" pitchFamily="1" charset="-128"/>
            </a:endParaRPr>
          </a:p>
        </p:txBody>
      </p:sp>
      <p:sp>
        <p:nvSpPr>
          <p:cNvPr id="1073155" name="Rectangle 3">
            <a:extLst>
              <a:ext uri="{FF2B5EF4-FFF2-40B4-BE49-F238E27FC236}">
                <a16:creationId xmlns:a16="http://schemas.microsoft.com/office/drawing/2014/main" id="{74135EA6-CE75-4292-950C-9CCC73B6A668}"/>
              </a:ext>
            </a:extLst>
          </p:cNvPr>
          <p:cNvSpPr>
            <a:spLocks noChangeArrowheads="1"/>
          </p:cNvSpPr>
          <p:nvPr/>
        </p:nvSpPr>
        <p:spPr bwMode="auto">
          <a:xfrm>
            <a:off x="5646739" y="2822575"/>
            <a:ext cx="2789237" cy="2566988"/>
          </a:xfrm>
          <a:prstGeom prst="rect">
            <a:avLst/>
          </a:prstGeom>
          <a:solidFill>
            <a:srgbClr val="E6E6E6"/>
          </a:solidFill>
          <a:ln w="19050">
            <a:solidFill>
              <a:schemeClr val="tx1"/>
            </a:solidFill>
            <a:miter lim="800000"/>
            <a:headEnd/>
            <a:tailEnd/>
          </a:ln>
        </p:spPr>
        <p:txBody>
          <a:bodyPr/>
          <a:lstStyle/>
          <a:p>
            <a:endParaRPr lang="en-US"/>
          </a:p>
        </p:txBody>
      </p:sp>
      <p:sp>
        <p:nvSpPr>
          <p:cNvPr id="1073156" name="Rectangle 4">
            <a:extLst>
              <a:ext uri="{FF2B5EF4-FFF2-40B4-BE49-F238E27FC236}">
                <a16:creationId xmlns:a16="http://schemas.microsoft.com/office/drawing/2014/main" id="{03F6BC13-2A8A-4115-B957-A1BAE5F01DDE}"/>
              </a:ext>
            </a:extLst>
          </p:cNvPr>
          <p:cNvSpPr>
            <a:spLocks noChangeArrowheads="1"/>
          </p:cNvSpPr>
          <p:nvPr/>
        </p:nvSpPr>
        <p:spPr bwMode="auto">
          <a:xfrm>
            <a:off x="5843589" y="3738563"/>
            <a:ext cx="407987" cy="696912"/>
          </a:xfrm>
          <a:prstGeom prst="rect">
            <a:avLst/>
          </a:prstGeom>
          <a:solidFill>
            <a:srgbClr val="FFFFFF"/>
          </a:solidFill>
          <a:ln w="19050">
            <a:solidFill>
              <a:schemeClr val="tx1"/>
            </a:solidFill>
            <a:miter lim="800000"/>
            <a:headEnd/>
            <a:tailEnd/>
          </a:ln>
        </p:spPr>
        <p:txBody>
          <a:bodyPr/>
          <a:lstStyle/>
          <a:p>
            <a:endParaRPr lang="en-US"/>
          </a:p>
        </p:txBody>
      </p:sp>
      <p:sp>
        <p:nvSpPr>
          <p:cNvPr id="1073157" name="Rectangle 5">
            <a:extLst>
              <a:ext uri="{FF2B5EF4-FFF2-40B4-BE49-F238E27FC236}">
                <a16:creationId xmlns:a16="http://schemas.microsoft.com/office/drawing/2014/main" id="{98ABD5C8-AEB0-466F-91CF-4030F0892D11}"/>
              </a:ext>
            </a:extLst>
          </p:cNvPr>
          <p:cNvSpPr>
            <a:spLocks noChangeArrowheads="1"/>
          </p:cNvSpPr>
          <p:nvPr/>
        </p:nvSpPr>
        <p:spPr bwMode="auto">
          <a:xfrm>
            <a:off x="5965825" y="4005264"/>
            <a:ext cx="253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a:solidFill>
                  <a:srgbClr val="000000"/>
                </a:solidFill>
                <a:ea typeface="ヒラギノ角ゴ Pro W3" pitchFamily="1" charset="-128"/>
              </a:rPr>
              <a:t>I/F</a:t>
            </a:r>
            <a:endParaRPr lang="en-US" altLang="en-US" sz="6000">
              <a:latin typeface="Times" panose="02020603050405020304" pitchFamily="18" charset="0"/>
              <a:ea typeface="ヒラギノ角ゴ Pro W3" pitchFamily="1" charset="-128"/>
            </a:endParaRPr>
          </a:p>
        </p:txBody>
      </p:sp>
      <p:sp>
        <p:nvSpPr>
          <p:cNvPr id="1073158" name="Rectangle 6">
            <a:extLst>
              <a:ext uri="{FF2B5EF4-FFF2-40B4-BE49-F238E27FC236}">
                <a16:creationId xmlns:a16="http://schemas.microsoft.com/office/drawing/2014/main" id="{E222A58C-8C35-42E3-9832-94EA0A3F970F}"/>
              </a:ext>
            </a:extLst>
          </p:cNvPr>
          <p:cNvSpPr>
            <a:spLocks noChangeArrowheads="1"/>
          </p:cNvSpPr>
          <p:nvPr/>
        </p:nvSpPr>
        <p:spPr bwMode="auto">
          <a:xfrm>
            <a:off x="6673851" y="4295775"/>
            <a:ext cx="739775" cy="939800"/>
          </a:xfrm>
          <a:prstGeom prst="rect">
            <a:avLst/>
          </a:prstGeom>
          <a:solidFill>
            <a:srgbClr val="FFFFFF"/>
          </a:solidFill>
          <a:ln w="19050">
            <a:solidFill>
              <a:schemeClr val="tx1"/>
            </a:solidFill>
            <a:miter lim="800000"/>
            <a:headEnd/>
            <a:tailEnd/>
          </a:ln>
        </p:spPr>
        <p:txBody>
          <a:bodyPr/>
          <a:lstStyle/>
          <a:p>
            <a:endParaRPr lang="en-US"/>
          </a:p>
        </p:txBody>
      </p:sp>
      <p:sp>
        <p:nvSpPr>
          <p:cNvPr id="1073159" name="Rectangle 7">
            <a:extLst>
              <a:ext uri="{FF2B5EF4-FFF2-40B4-BE49-F238E27FC236}">
                <a16:creationId xmlns:a16="http://schemas.microsoft.com/office/drawing/2014/main" id="{6EF2AF5E-A64A-4175-A2A4-195D2018C9CC}"/>
              </a:ext>
            </a:extLst>
          </p:cNvPr>
          <p:cNvSpPr>
            <a:spLocks noChangeArrowheads="1"/>
          </p:cNvSpPr>
          <p:nvPr/>
        </p:nvSpPr>
        <p:spPr bwMode="auto">
          <a:xfrm>
            <a:off x="6727825" y="4494214"/>
            <a:ext cx="864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a:solidFill>
                  <a:srgbClr val="000000"/>
                </a:solidFill>
                <a:ea typeface="ヒラギノ角ゴ Pro W3" pitchFamily="1" charset="-128"/>
              </a:rPr>
              <a:t>Datapath</a:t>
            </a:r>
            <a:endParaRPr lang="en-US" altLang="en-US" sz="6000">
              <a:latin typeface="Times" panose="02020603050405020304" pitchFamily="18" charset="0"/>
              <a:ea typeface="ヒラギノ角ゴ Pro W3" pitchFamily="1" charset="-128"/>
            </a:endParaRPr>
          </a:p>
        </p:txBody>
      </p:sp>
      <p:sp>
        <p:nvSpPr>
          <p:cNvPr id="1073160" name="Rectangle 8">
            <a:extLst>
              <a:ext uri="{FF2B5EF4-FFF2-40B4-BE49-F238E27FC236}">
                <a16:creationId xmlns:a16="http://schemas.microsoft.com/office/drawing/2014/main" id="{C8039E3A-66C4-4E04-B07F-641AB71FD8F1}"/>
              </a:ext>
            </a:extLst>
          </p:cNvPr>
          <p:cNvSpPr>
            <a:spLocks noChangeArrowheads="1"/>
          </p:cNvSpPr>
          <p:nvPr/>
        </p:nvSpPr>
        <p:spPr bwMode="auto">
          <a:xfrm>
            <a:off x="6880225" y="4868864"/>
            <a:ext cx="4195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a:solidFill>
                  <a:srgbClr val="000000"/>
                </a:solidFill>
                <a:ea typeface="ヒラギノ角ゴ Pro W3" pitchFamily="1" charset="-128"/>
              </a:rPr>
              <a:t>FIFO</a:t>
            </a:r>
            <a:endParaRPr lang="en-US" altLang="en-US" sz="6000">
              <a:latin typeface="Times" panose="02020603050405020304" pitchFamily="18" charset="0"/>
              <a:ea typeface="ヒラギノ角ゴ Pro W3" pitchFamily="1" charset="-128"/>
            </a:endParaRPr>
          </a:p>
        </p:txBody>
      </p:sp>
      <p:sp>
        <p:nvSpPr>
          <p:cNvPr id="1073161" name="Rectangle 9">
            <a:extLst>
              <a:ext uri="{FF2B5EF4-FFF2-40B4-BE49-F238E27FC236}">
                <a16:creationId xmlns:a16="http://schemas.microsoft.com/office/drawing/2014/main" id="{4E7D6AC6-245E-4E38-8DF2-645FC56AB3A1}"/>
              </a:ext>
            </a:extLst>
          </p:cNvPr>
          <p:cNvSpPr>
            <a:spLocks noChangeArrowheads="1"/>
          </p:cNvSpPr>
          <p:nvPr/>
        </p:nvSpPr>
        <p:spPr bwMode="auto">
          <a:xfrm>
            <a:off x="7891463" y="3719514"/>
            <a:ext cx="412750" cy="763587"/>
          </a:xfrm>
          <a:prstGeom prst="rect">
            <a:avLst/>
          </a:prstGeom>
          <a:solidFill>
            <a:srgbClr val="FFFFFF"/>
          </a:solidFill>
          <a:ln w="19050">
            <a:solidFill>
              <a:schemeClr val="tx1"/>
            </a:solidFill>
            <a:miter lim="800000"/>
            <a:headEnd/>
            <a:tailEnd/>
          </a:ln>
        </p:spPr>
        <p:txBody>
          <a:bodyPr/>
          <a:lstStyle/>
          <a:p>
            <a:endParaRPr lang="en-US"/>
          </a:p>
        </p:txBody>
      </p:sp>
      <p:sp>
        <p:nvSpPr>
          <p:cNvPr id="1073162" name="Rectangle 10">
            <a:extLst>
              <a:ext uri="{FF2B5EF4-FFF2-40B4-BE49-F238E27FC236}">
                <a16:creationId xmlns:a16="http://schemas.microsoft.com/office/drawing/2014/main" id="{B8CA72AF-2F1E-469F-8C71-C568ACFC4ED8}"/>
              </a:ext>
            </a:extLst>
          </p:cNvPr>
          <p:cNvSpPr>
            <a:spLocks noChangeArrowheads="1"/>
          </p:cNvSpPr>
          <p:nvPr/>
        </p:nvSpPr>
        <p:spPr bwMode="auto">
          <a:xfrm>
            <a:off x="8048625" y="4021139"/>
            <a:ext cx="253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a:solidFill>
                  <a:srgbClr val="000000"/>
                </a:solidFill>
                <a:ea typeface="ヒラギノ角ゴ Pro W3" pitchFamily="1" charset="-128"/>
              </a:rPr>
              <a:t>I/F</a:t>
            </a:r>
            <a:endParaRPr lang="en-US" altLang="en-US" sz="6000">
              <a:latin typeface="Times" panose="02020603050405020304" pitchFamily="18" charset="0"/>
              <a:ea typeface="ヒラギノ角ゴ Pro W3" pitchFamily="1" charset="-128"/>
            </a:endParaRPr>
          </a:p>
        </p:txBody>
      </p:sp>
      <p:sp>
        <p:nvSpPr>
          <p:cNvPr id="1073163" name="Rectangle 11">
            <a:extLst>
              <a:ext uri="{FF2B5EF4-FFF2-40B4-BE49-F238E27FC236}">
                <a16:creationId xmlns:a16="http://schemas.microsoft.com/office/drawing/2014/main" id="{CE492A76-4A66-49BE-9A6E-AD8B7F6460B3}"/>
              </a:ext>
            </a:extLst>
          </p:cNvPr>
          <p:cNvSpPr>
            <a:spLocks noChangeArrowheads="1"/>
          </p:cNvSpPr>
          <p:nvPr/>
        </p:nvSpPr>
        <p:spPr bwMode="auto">
          <a:xfrm>
            <a:off x="7739064" y="2938464"/>
            <a:ext cx="611187" cy="396875"/>
          </a:xfrm>
          <a:prstGeom prst="rect">
            <a:avLst/>
          </a:prstGeom>
          <a:solidFill>
            <a:srgbClr val="FFFFFF"/>
          </a:solidFill>
          <a:ln w="19050">
            <a:solidFill>
              <a:schemeClr val="tx1"/>
            </a:solidFill>
            <a:miter lim="800000"/>
            <a:headEnd/>
            <a:tailEnd/>
          </a:ln>
        </p:spPr>
        <p:txBody>
          <a:bodyPr/>
          <a:lstStyle/>
          <a:p>
            <a:endParaRPr lang="en-US"/>
          </a:p>
        </p:txBody>
      </p:sp>
      <p:sp>
        <p:nvSpPr>
          <p:cNvPr id="1073164" name="Rectangle 12">
            <a:extLst>
              <a:ext uri="{FF2B5EF4-FFF2-40B4-BE49-F238E27FC236}">
                <a16:creationId xmlns:a16="http://schemas.microsoft.com/office/drawing/2014/main" id="{A76F25F8-5484-4E89-B331-CB7E85AEAE85}"/>
              </a:ext>
            </a:extLst>
          </p:cNvPr>
          <p:cNvSpPr>
            <a:spLocks noChangeArrowheads="1"/>
          </p:cNvSpPr>
          <p:nvPr/>
        </p:nvSpPr>
        <p:spPr bwMode="auto">
          <a:xfrm>
            <a:off x="7821614" y="3052763"/>
            <a:ext cx="3879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sz="1000">
                <a:solidFill>
                  <a:srgbClr val="000000"/>
                </a:solidFill>
                <a:ea typeface="ヒラギノ角ゴ Pro W3" pitchFamily="1" charset="-128"/>
              </a:rPr>
              <a:t>Control</a:t>
            </a:r>
            <a:endParaRPr lang="en-US" altLang="en-US" sz="5400">
              <a:latin typeface="Times" panose="02020603050405020304" pitchFamily="18" charset="0"/>
              <a:ea typeface="ヒラギノ角ゴ Pro W3" pitchFamily="1" charset="-128"/>
            </a:endParaRPr>
          </a:p>
        </p:txBody>
      </p:sp>
      <p:sp>
        <p:nvSpPr>
          <p:cNvPr id="1073165" name="Rectangle 13">
            <a:extLst>
              <a:ext uri="{FF2B5EF4-FFF2-40B4-BE49-F238E27FC236}">
                <a16:creationId xmlns:a16="http://schemas.microsoft.com/office/drawing/2014/main" id="{FA318ED5-8472-48F0-AB2A-86601C58AC96}"/>
              </a:ext>
            </a:extLst>
          </p:cNvPr>
          <p:cNvSpPr>
            <a:spLocks noChangeArrowheads="1"/>
          </p:cNvSpPr>
          <p:nvPr/>
        </p:nvSpPr>
        <p:spPr bwMode="auto">
          <a:xfrm>
            <a:off x="5903914" y="3089276"/>
            <a:ext cx="5386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sz="1600" i="1">
                <a:solidFill>
                  <a:srgbClr val="000000"/>
                </a:solidFill>
                <a:ea typeface="ヒラギノ角ゴ Pro W3" pitchFamily="1" charset="-128"/>
              </a:rPr>
              <a:t>Bridge</a:t>
            </a:r>
            <a:endParaRPr lang="en-US" altLang="en-US" sz="6000">
              <a:latin typeface="Times" panose="02020603050405020304" pitchFamily="18" charset="0"/>
              <a:ea typeface="ヒラギノ角ゴ Pro W3" pitchFamily="1" charset="-128"/>
            </a:endParaRPr>
          </a:p>
        </p:txBody>
      </p:sp>
      <p:sp>
        <p:nvSpPr>
          <p:cNvPr id="1073166" name="Rectangle 14">
            <a:extLst>
              <a:ext uri="{FF2B5EF4-FFF2-40B4-BE49-F238E27FC236}">
                <a16:creationId xmlns:a16="http://schemas.microsoft.com/office/drawing/2014/main" id="{26417FE0-4081-4DC3-8320-1CCD8E71456F}"/>
              </a:ext>
            </a:extLst>
          </p:cNvPr>
          <p:cNvSpPr>
            <a:spLocks noChangeArrowheads="1"/>
          </p:cNvSpPr>
          <p:nvPr/>
        </p:nvSpPr>
        <p:spPr bwMode="auto">
          <a:xfrm>
            <a:off x="6677026" y="3073401"/>
            <a:ext cx="739775" cy="931863"/>
          </a:xfrm>
          <a:prstGeom prst="rect">
            <a:avLst/>
          </a:prstGeom>
          <a:solidFill>
            <a:srgbClr val="FFFFFF"/>
          </a:solidFill>
          <a:ln w="19050">
            <a:solidFill>
              <a:schemeClr val="tx1"/>
            </a:solidFill>
            <a:miter lim="800000"/>
            <a:headEnd/>
            <a:tailEnd/>
          </a:ln>
        </p:spPr>
        <p:txBody>
          <a:bodyPr/>
          <a:lstStyle/>
          <a:p>
            <a:endParaRPr lang="en-US"/>
          </a:p>
        </p:txBody>
      </p:sp>
      <p:sp>
        <p:nvSpPr>
          <p:cNvPr id="1073167" name="Rectangle 15">
            <a:extLst>
              <a:ext uri="{FF2B5EF4-FFF2-40B4-BE49-F238E27FC236}">
                <a16:creationId xmlns:a16="http://schemas.microsoft.com/office/drawing/2014/main" id="{FE53ADE3-A21A-40A7-9F9D-28B6D159031C}"/>
              </a:ext>
            </a:extLst>
          </p:cNvPr>
          <p:cNvSpPr>
            <a:spLocks noChangeArrowheads="1"/>
          </p:cNvSpPr>
          <p:nvPr/>
        </p:nvSpPr>
        <p:spPr bwMode="auto">
          <a:xfrm>
            <a:off x="6735763" y="3287714"/>
            <a:ext cx="864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a:solidFill>
                  <a:srgbClr val="000000"/>
                </a:solidFill>
                <a:ea typeface="ヒラギノ角ゴ Pro W3" pitchFamily="1" charset="-128"/>
              </a:rPr>
              <a:t>Datapath</a:t>
            </a:r>
            <a:endParaRPr lang="en-US" altLang="en-US" sz="6000">
              <a:latin typeface="Times" panose="02020603050405020304" pitchFamily="18" charset="0"/>
              <a:ea typeface="ヒラギノ角ゴ Pro W3" pitchFamily="1" charset="-128"/>
            </a:endParaRPr>
          </a:p>
        </p:txBody>
      </p:sp>
      <p:sp>
        <p:nvSpPr>
          <p:cNvPr id="1073168" name="Rectangle 16">
            <a:extLst>
              <a:ext uri="{FF2B5EF4-FFF2-40B4-BE49-F238E27FC236}">
                <a16:creationId xmlns:a16="http://schemas.microsoft.com/office/drawing/2014/main" id="{E8D19E89-FD1B-49EB-B950-C2422D0972C2}"/>
              </a:ext>
            </a:extLst>
          </p:cNvPr>
          <p:cNvSpPr>
            <a:spLocks noChangeArrowheads="1"/>
          </p:cNvSpPr>
          <p:nvPr/>
        </p:nvSpPr>
        <p:spPr bwMode="auto">
          <a:xfrm>
            <a:off x="6888163" y="3654426"/>
            <a:ext cx="4195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a:solidFill>
                  <a:srgbClr val="000000"/>
                </a:solidFill>
                <a:ea typeface="ヒラギノ角ゴ Pro W3" pitchFamily="1" charset="-128"/>
              </a:rPr>
              <a:t>FIFO</a:t>
            </a:r>
            <a:endParaRPr lang="en-US" altLang="en-US" sz="6000">
              <a:latin typeface="Times" panose="02020603050405020304" pitchFamily="18" charset="0"/>
              <a:ea typeface="ヒラギノ角ゴ Pro W3" pitchFamily="1" charset="-128"/>
            </a:endParaRPr>
          </a:p>
        </p:txBody>
      </p:sp>
      <p:sp>
        <p:nvSpPr>
          <p:cNvPr id="1073169" name="Rectangle 17">
            <a:extLst>
              <a:ext uri="{FF2B5EF4-FFF2-40B4-BE49-F238E27FC236}">
                <a16:creationId xmlns:a16="http://schemas.microsoft.com/office/drawing/2014/main" id="{C52DB684-62B6-4CDE-903E-8AE606CE2E8B}"/>
              </a:ext>
            </a:extLst>
          </p:cNvPr>
          <p:cNvSpPr>
            <a:spLocks noChangeArrowheads="1"/>
          </p:cNvSpPr>
          <p:nvPr/>
        </p:nvSpPr>
        <p:spPr bwMode="auto">
          <a:xfrm>
            <a:off x="2982913" y="2965450"/>
            <a:ext cx="709612" cy="736600"/>
          </a:xfrm>
          <a:prstGeom prst="rect">
            <a:avLst/>
          </a:prstGeom>
          <a:solidFill>
            <a:srgbClr val="E6E6E6"/>
          </a:solidFill>
          <a:ln w="19050">
            <a:solidFill>
              <a:schemeClr val="tx1"/>
            </a:solidFill>
            <a:miter lim="800000"/>
            <a:headEnd/>
            <a:tailEnd/>
          </a:ln>
        </p:spPr>
        <p:txBody>
          <a:bodyPr/>
          <a:lstStyle/>
          <a:p>
            <a:endParaRPr lang="en-US"/>
          </a:p>
        </p:txBody>
      </p:sp>
      <p:sp>
        <p:nvSpPr>
          <p:cNvPr id="1073170" name="Rectangle 18">
            <a:extLst>
              <a:ext uri="{FF2B5EF4-FFF2-40B4-BE49-F238E27FC236}">
                <a16:creationId xmlns:a16="http://schemas.microsoft.com/office/drawing/2014/main" id="{95F9FD2F-09F5-4FBA-A7DC-2E635BB8271D}"/>
              </a:ext>
            </a:extLst>
          </p:cNvPr>
          <p:cNvSpPr>
            <a:spLocks noChangeArrowheads="1"/>
          </p:cNvSpPr>
          <p:nvPr/>
        </p:nvSpPr>
        <p:spPr bwMode="auto">
          <a:xfrm>
            <a:off x="3116264" y="3263901"/>
            <a:ext cx="5594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a:solidFill>
                  <a:srgbClr val="000000"/>
                </a:solidFill>
                <a:ea typeface="ヒラギノ角ゴ Pro W3" pitchFamily="1" charset="-128"/>
              </a:rPr>
              <a:t>CPU 1</a:t>
            </a:r>
            <a:endParaRPr lang="en-US" altLang="en-US" sz="6000">
              <a:latin typeface="Times" panose="02020603050405020304" pitchFamily="18" charset="0"/>
              <a:ea typeface="ヒラギノ角ゴ Pro W3" pitchFamily="1" charset="-128"/>
            </a:endParaRPr>
          </a:p>
        </p:txBody>
      </p:sp>
      <p:sp>
        <p:nvSpPr>
          <p:cNvPr id="1073171" name="Rectangle 19">
            <a:extLst>
              <a:ext uri="{FF2B5EF4-FFF2-40B4-BE49-F238E27FC236}">
                <a16:creationId xmlns:a16="http://schemas.microsoft.com/office/drawing/2014/main" id="{6F13D3BA-7E30-454B-965E-574AC967774F}"/>
              </a:ext>
            </a:extLst>
          </p:cNvPr>
          <p:cNvSpPr>
            <a:spLocks noChangeArrowheads="1"/>
          </p:cNvSpPr>
          <p:nvPr/>
        </p:nvSpPr>
        <p:spPr bwMode="auto">
          <a:xfrm>
            <a:off x="4002088" y="2965450"/>
            <a:ext cx="717550" cy="736600"/>
          </a:xfrm>
          <a:prstGeom prst="rect">
            <a:avLst/>
          </a:prstGeom>
          <a:solidFill>
            <a:srgbClr val="E6E6E6"/>
          </a:solidFill>
          <a:ln w="19050">
            <a:solidFill>
              <a:schemeClr val="tx1"/>
            </a:solidFill>
            <a:miter lim="800000"/>
            <a:headEnd/>
            <a:tailEnd/>
          </a:ln>
        </p:spPr>
        <p:txBody>
          <a:bodyPr/>
          <a:lstStyle/>
          <a:p>
            <a:endParaRPr lang="en-US"/>
          </a:p>
        </p:txBody>
      </p:sp>
      <p:sp>
        <p:nvSpPr>
          <p:cNvPr id="1073172" name="Rectangle 20">
            <a:extLst>
              <a:ext uri="{FF2B5EF4-FFF2-40B4-BE49-F238E27FC236}">
                <a16:creationId xmlns:a16="http://schemas.microsoft.com/office/drawing/2014/main" id="{0C448E5D-1F24-4491-924E-2163A2358A6F}"/>
              </a:ext>
            </a:extLst>
          </p:cNvPr>
          <p:cNvSpPr>
            <a:spLocks noChangeArrowheads="1"/>
          </p:cNvSpPr>
          <p:nvPr/>
        </p:nvSpPr>
        <p:spPr bwMode="auto">
          <a:xfrm>
            <a:off x="4135439" y="3263901"/>
            <a:ext cx="5594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a:solidFill>
                  <a:srgbClr val="000000"/>
                </a:solidFill>
                <a:ea typeface="ヒラギノ角ゴ Pro W3" pitchFamily="1" charset="-128"/>
              </a:rPr>
              <a:t>CPU 2</a:t>
            </a:r>
            <a:endParaRPr lang="en-US" altLang="en-US" sz="6000">
              <a:latin typeface="Times" panose="02020603050405020304" pitchFamily="18" charset="0"/>
              <a:ea typeface="ヒラギノ角ゴ Pro W3" pitchFamily="1" charset="-128"/>
            </a:endParaRPr>
          </a:p>
        </p:txBody>
      </p:sp>
      <p:sp>
        <p:nvSpPr>
          <p:cNvPr id="1073173" name="Rectangle 21">
            <a:extLst>
              <a:ext uri="{FF2B5EF4-FFF2-40B4-BE49-F238E27FC236}">
                <a16:creationId xmlns:a16="http://schemas.microsoft.com/office/drawing/2014/main" id="{280C5DD2-6D4C-4DB8-8210-5F879503E820}"/>
              </a:ext>
            </a:extLst>
          </p:cNvPr>
          <p:cNvSpPr>
            <a:spLocks noChangeArrowheads="1"/>
          </p:cNvSpPr>
          <p:nvPr/>
        </p:nvSpPr>
        <p:spPr bwMode="auto">
          <a:xfrm>
            <a:off x="3189288" y="4541839"/>
            <a:ext cx="798512" cy="733425"/>
          </a:xfrm>
          <a:prstGeom prst="rect">
            <a:avLst/>
          </a:prstGeom>
          <a:solidFill>
            <a:srgbClr val="E6E6E6"/>
          </a:solidFill>
          <a:ln w="19050">
            <a:solidFill>
              <a:schemeClr val="tx1"/>
            </a:solidFill>
            <a:miter lim="800000"/>
            <a:headEnd/>
            <a:tailEnd/>
          </a:ln>
        </p:spPr>
        <p:txBody>
          <a:bodyPr/>
          <a:lstStyle/>
          <a:p>
            <a:endParaRPr lang="en-US"/>
          </a:p>
        </p:txBody>
      </p:sp>
      <p:sp>
        <p:nvSpPr>
          <p:cNvPr id="1073174" name="Rectangle 22">
            <a:extLst>
              <a:ext uri="{FF2B5EF4-FFF2-40B4-BE49-F238E27FC236}">
                <a16:creationId xmlns:a16="http://schemas.microsoft.com/office/drawing/2014/main" id="{C3567348-C197-4B22-8714-26F8CD317F82}"/>
              </a:ext>
            </a:extLst>
          </p:cNvPr>
          <p:cNvSpPr>
            <a:spLocks noChangeArrowheads="1"/>
          </p:cNvSpPr>
          <p:nvPr/>
        </p:nvSpPr>
        <p:spPr bwMode="auto">
          <a:xfrm>
            <a:off x="3295651" y="4749801"/>
            <a:ext cx="8042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a:solidFill>
                  <a:srgbClr val="000000"/>
                </a:solidFill>
                <a:ea typeface="ヒラギノ角ゴ Pro W3" pitchFamily="1" charset="-128"/>
              </a:rPr>
              <a:t>Memory</a:t>
            </a:r>
            <a:endParaRPr lang="en-US" altLang="en-US" sz="6000">
              <a:latin typeface="Times" panose="02020603050405020304" pitchFamily="18" charset="0"/>
              <a:ea typeface="ヒラギノ角ゴ Pro W3" pitchFamily="1" charset="-128"/>
            </a:endParaRPr>
          </a:p>
        </p:txBody>
      </p:sp>
      <p:sp>
        <p:nvSpPr>
          <p:cNvPr id="1073175" name="Rectangle 23">
            <a:extLst>
              <a:ext uri="{FF2B5EF4-FFF2-40B4-BE49-F238E27FC236}">
                <a16:creationId xmlns:a16="http://schemas.microsoft.com/office/drawing/2014/main" id="{2FECE9EA-0424-41DC-B70F-CCAB70F5D8AB}"/>
              </a:ext>
            </a:extLst>
          </p:cNvPr>
          <p:cNvSpPr>
            <a:spLocks noChangeArrowheads="1"/>
          </p:cNvSpPr>
          <p:nvPr/>
        </p:nvSpPr>
        <p:spPr bwMode="auto">
          <a:xfrm>
            <a:off x="3244850" y="4932364"/>
            <a:ext cx="9415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a:solidFill>
                  <a:srgbClr val="000000"/>
                </a:solidFill>
                <a:ea typeface="ヒラギノ角ゴ Pro W3" pitchFamily="1" charset="-128"/>
              </a:rPr>
              <a:t>Controller</a:t>
            </a:r>
            <a:endParaRPr lang="en-US" altLang="en-US" sz="6000">
              <a:latin typeface="Times" panose="02020603050405020304" pitchFamily="18" charset="0"/>
              <a:ea typeface="ヒラギノ角ゴ Pro W3" pitchFamily="1" charset="-128"/>
            </a:endParaRPr>
          </a:p>
        </p:txBody>
      </p:sp>
      <p:sp>
        <p:nvSpPr>
          <p:cNvPr id="1073176" name="Rectangle 24">
            <a:extLst>
              <a:ext uri="{FF2B5EF4-FFF2-40B4-BE49-F238E27FC236}">
                <a16:creationId xmlns:a16="http://schemas.microsoft.com/office/drawing/2014/main" id="{8560D999-2179-4C5C-8E14-2C57B9DE7327}"/>
              </a:ext>
            </a:extLst>
          </p:cNvPr>
          <p:cNvSpPr>
            <a:spLocks noChangeArrowheads="1"/>
          </p:cNvSpPr>
          <p:nvPr/>
        </p:nvSpPr>
        <p:spPr bwMode="auto">
          <a:xfrm>
            <a:off x="4295776" y="4541839"/>
            <a:ext cx="804863" cy="733425"/>
          </a:xfrm>
          <a:prstGeom prst="rect">
            <a:avLst/>
          </a:prstGeom>
          <a:solidFill>
            <a:srgbClr val="E6E6E6"/>
          </a:solidFill>
          <a:ln w="19050">
            <a:solidFill>
              <a:schemeClr val="tx1"/>
            </a:solidFill>
            <a:miter lim="800000"/>
            <a:headEnd/>
            <a:tailEnd/>
          </a:ln>
        </p:spPr>
        <p:txBody>
          <a:bodyPr/>
          <a:lstStyle/>
          <a:p>
            <a:endParaRPr lang="en-US"/>
          </a:p>
        </p:txBody>
      </p:sp>
      <p:sp>
        <p:nvSpPr>
          <p:cNvPr id="1073177" name="Rectangle 25">
            <a:extLst>
              <a:ext uri="{FF2B5EF4-FFF2-40B4-BE49-F238E27FC236}">
                <a16:creationId xmlns:a16="http://schemas.microsoft.com/office/drawing/2014/main" id="{6D6552F6-BD51-43ED-89F8-538917C65804}"/>
              </a:ext>
            </a:extLst>
          </p:cNvPr>
          <p:cNvSpPr>
            <a:spLocks noChangeArrowheads="1"/>
          </p:cNvSpPr>
          <p:nvPr/>
        </p:nvSpPr>
        <p:spPr bwMode="auto">
          <a:xfrm>
            <a:off x="4371976" y="4749801"/>
            <a:ext cx="8159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a:solidFill>
                  <a:srgbClr val="000000"/>
                </a:solidFill>
                <a:ea typeface="ヒラギノ角ゴ Pro W3" pitchFamily="1" charset="-128"/>
              </a:rPr>
              <a:t>Graphics</a:t>
            </a:r>
            <a:endParaRPr lang="en-US" altLang="en-US" sz="6000">
              <a:latin typeface="Times" panose="02020603050405020304" pitchFamily="18" charset="0"/>
              <a:ea typeface="ヒラギノ角ゴ Pro W3" pitchFamily="1" charset="-128"/>
            </a:endParaRPr>
          </a:p>
        </p:txBody>
      </p:sp>
      <p:sp>
        <p:nvSpPr>
          <p:cNvPr id="1073178" name="Rectangle 26">
            <a:extLst>
              <a:ext uri="{FF2B5EF4-FFF2-40B4-BE49-F238E27FC236}">
                <a16:creationId xmlns:a16="http://schemas.microsoft.com/office/drawing/2014/main" id="{35791146-572F-45E8-A4E2-CAD2D09CF6D9}"/>
              </a:ext>
            </a:extLst>
          </p:cNvPr>
          <p:cNvSpPr>
            <a:spLocks noChangeArrowheads="1"/>
          </p:cNvSpPr>
          <p:nvPr/>
        </p:nvSpPr>
        <p:spPr bwMode="auto">
          <a:xfrm>
            <a:off x="4333875" y="4932364"/>
            <a:ext cx="9415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a:solidFill>
                  <a:srgbClr val="000000"/>
                </a:solidFill>
                <a:ea typeface="ヒラギノ角ゴ Pro W3" pitchFamily="1" charset="-128"/>
              </a:rPr>
              <a:t>Controller</a:t>
            </a:r>
            <a:endParaRPr lang="en-US" altLang="en-US" sz="6000">
              <a:latin typeface="Times" panose="02020603050405020304" pitchFamily="18" charset="0"/>
              <a:ea typeface="ヒラギノ角ゴ Pro W3" pitchFamily="1" charset="-128"/>
            </a:endParaRPr>
          </a:p>
        </p:txBody>
      </p:sp>
      <p:sp>
        <p:nvSpPr>
          <p:cNvPr id="1073179" name="Rectangle 27">
            <a:extLst>
              <a:ext uri="{FF2B5EF4-FFF2-40B4-BE49-F238E27FC236}">
                <a16:creationId xmlns:a16="http://schemas.microsoft.com/office/drawing/2014/main" id="{9E5C6090-A8A2-4B10-8411-9088B69D9476}"/>
              </a:ext>
            </a:extLst>
          </p:cNvPr>
          <p:cNvSpPr>
            <a:spLocks noChangeArrowheads="1"/>
          </p:cNvSpPr>
          <p:nvPr/>
        </p:nvSpPr>
        <p:spPr bwMode="auto">
          <a:xfrm>
            <a:off x="2101850" y="3721100"/>
            <a:ext cx="717550" cy="731838"/>
          </a:xfrm>
          <a:prstGeom prst="rect">
            <a:avLst/>
          </a:prstGeom>
          <a:solidFill>
            <a:srgbClr val="E6E6E6"/>
          </a:solidFill>
          <a:ln w="19050">
            <a:solidFill>
              <a:schemeClr val="tx1"/>
            </a:solidFill>
            <a:miter lim="800000"/>
            <a:headEnd/>
            <a:tailEnd/>
          </a:ln>
        </p:spPr>
        <p:txBody>
          <a:bodyPr/>
          <a:lstStyle/>
          <a:p>
            <a:endParaRPr lang="en-US"/>
          </a:p>
        </p:txBody>
      </p:sp>
      <p:sp>
        <p:nvSpPr>
          <p:cNvPr id="1073180" name="Rectangle 28">
            <a:extLst>
              <a:ext uri="{FF2B5EF4-FFF2-40B4-BE49-F238E27FC236}">
                <a16:creationId xmlns:a16="http://schemas.microsoft.com/office/drawing/2014/main" id="{79882EB5-8A6B-41C2-A3DD-D812D300E48D}"/>
              </a:ext>
            </a:extLst>
          </p:cNvPr>
          <p:cNvSpPr>
            <a:spLocks noChangeArrowheads="1"/>
          </p:cNvSpPr>
          <p:nvPr/>
        </p:nvSpPr>
        <p:spPr bwMode="auto">
          <a:xfrm>
            <a:off x="2168526" y="4037014"/>
            <a:ext cx="6579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spcBef>
                <a:spcPct val="0"/>
              </a:spcBef>
            </a:pPr>
            <a:r>
              <a:rPr lang="en-US" altLang="en-US">
                <a:solidFill>
                  <a:srgbClr val="000000"/>
                </a:solidFill>
                <a:ea typeface="ヒラギノ角ゴ Pro W3" pitchFamily="1" charset="-128"/>
              </a:rPr>
              <a:t>Arbiter</a:t>
            </a:r>
            <a:endParaRPr lang="en-US" altLang="en-US" sz="6000">
              <a:latin typeface="Times" panose="02020603050405020304" pitchFamily="18" charset="0"/>
              <a:ea typeface="ヒラギノ角ゴ Pro W3" pitchFamily="1" charset="-128"/>
            </a:endParaRPr>
          </a:p>
        </p:txBody>
      </p:sp>
      <p:sp>
        <p:nvSpPr>
          <p:cNvPr id="1073181" name="Rectangle 29">
            <a:extLst>
              <a:ext uri="{FF2B5EF4-FFF2-40B4-BE49-F238E27FC236}">
                <a16:creationId xmlns:a16="http://schemas.microsoft.com/office/drawing/2014/main" id="{E65A4078-063D-419F-9324-44CA3D4050C8}"/>
              </a:ext>
            </a:extLst>
          </p:cNvPr>
          <p:cNvSpPr>
            <a:spLocks noChangeArrowheads="1"/>
          </p:cNvSpPr>
          <p:nvPr/>
        </p:nvSpPr>
        <p:spPr bwMode="auto">
          <a:xfrm>
            <a:off x="8655050" y="3778251"/>
            <a:ext cx="3767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i="1">
                <a:solidFill>
                  <a:srgbClr val="000000"/>
                </a:solidFill>
                <a:ea typeface="ヒラギノ角ゴ Pro W3" pitchFamily="1" charset="-128"/>
              </a:rPr>
              <a:t>APB</a:t>
            </a:r>
            <a:endParaRPr lang="en-US" altLang="en-US" sz="6000">
              <a:latin typeface="Times" panose="02020603050405020304" pitchFamily="18" charset="0"/>
              <a:ea typeface="ヒラギノ角ゴ Pro W3" pitchFamily="1" charset="-128"/>
            </a:endParaRPr>
          </a:p>
        </p:txBody>
      </p:sp>
      <p:sp>
        <p:nvSpPr>
          <p:cNvPr id="1073182" name="Rectangle 30">
            <a:extLst>
              <a:ext uri="{FF2B5EF4-FFF2-40B4-BE49-F238E27FC236}">
                <a16:creationId xmlns:a16="http://schemas.microsoft.com/office/drawing/2014/main" id="{94992AC6-37A1-4363-BA9D-06588EB358AB}"/>
              </a:ext>
            </a:extLst>
          </p:cNvPr>
          <p:cNvSpPr>
            <a:spLocks noChangeArrowheads="1"/>
          </p:cNvSpPr>
          <p:nvPr/>
        </p:nvSpPr>
        <p:spPr bwMode="auto">
          <a:xfrm>
            <a:off x="9448801" y="2921000"/>
            <a:ext cx="709613" cy="736600"/>
          </a:xfrm>
          <a:prstGeom prst="rect">
            <a:avLst/>
          </a:prstGeom>
          <a:solidFill>
            <a:srgbClr val="E6E6E6"/>
          </a:solidFill>
          <a:ln w="19050">
            <a:solidFill>
              <a:schemeClr val="tx1"/>
            </a:solidFill>
            <a:miter lim="800000"/>
            <a:headEnd/>
            <a:tailEnd/>
          </a:ln>
        </p:spPr>
        <p:txBody>
          <a:bodyPr/>
          <a:lstStyle/>
          <a:p>
            <a:endParaRPr lang="en-US"/>
          </a:p>
        </p:txBody>
      </p:sp>
      <p:sp>
        <p:nvSpPr>
          <p:cNvPr id="1073183" name="Rectangle 31">
            <a:extLst>
              <a:ext uri="{FF2B5EF4-FFF2-40B4-BE49-F238E27FC236}">
                <a16:creationId xmlns:a16="http://schemas.microsoft.com/office/drawing/2014/main" id="{FE94A56B-E345-4180-9A9A-C9B39EDEFFE4}"/>
              </a:ext>
            </a:extLst>
          </p:cNvPr>
          <p:cNvSpPr>
            <a:spLocks noChangeArrowheads="1"/>
          </p:cNvSpPr>
          <p:nvPr/>
        </p:nvSpPr>
        <p:spPr bwMode="auto">
          <a:xfrm>
            <a:off x="9601201" y="3263901"/>
            <a:ext cx="5104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a:solidFill>
                  <a:srgbClr val="000000"/>
                </a:solidFill>
                <a:ea typeface="ヒラギノ角ゴ Pro W3" pitchFamily="1" charset="-128"/>
              </a:rPr>
              <a:t>UART</a:t>
            </a:r>
            <a:endParaRPr lang="en-US" altLang="en-US" sz="6000">
              <a:latin typeface="Times" panose="02020603050405020304" pitchFamily="18" charset="0"/>
              <a:ea typeface="ヒラギノ角ゴ Pro W3" pitchFamily="1" charset="-128"/>
            </a:endParaRPr>
          </a:p>
        </p:txBody>
      </p:sp>
      <p:sp>
        <p:nvSpPr>
          <p:cNvPr id="1073184" name="Rectangle 32">
            <a:extLst>
              <a:ext uri="{FF2B5EF4-FFF2-40B4-BE49-F238E27FC236}">
                <a16:creationId xmlns:a16="http://schemas.microsoft.com/office/drawing/2014/main" id="{94600080-159D-4D9E-8C72-85119E85E6B1}"/>
              </a:ext>
            </a:extLst>
          </p:cNvPr>
          <p:cNvSpPr>
            <a:spLocks noChangeArrowheads="1"/>
          </p:cNvSpPr>
          <p:nvPr/>
        </p:nvSpPr>
        <p:spPr bwMode="auto">
          <a:xfrm>
            <a:off x="8882063" y="4541839"/>
            <a:ext cx="709612" cy="733425"/>
          </a:xfrm>
          <a:prstGeom prst="rect">
            <a:avLst/>
          </a:prstGeom>
          <a:solidFill>
            <a:srgbClr val="E6E6E6"/>
          </a:solidFill>
          <a:ln w="19050">
            <a:solidFill>
              <a:schemeClr val="tx1"/>
            </a:solidFill>
            <a:miter lim="800000"/>
            <a:headEnd/>
            <a:tailEnd/>
          </a:ln>
        </p:spPr>
        <p:txBody>
          <a:bodyPr/>
          <a:lstStyle/>
          <a:p>
            <a:endParaRPr lang="en-US"/>
          </a:p>
        </p:txBody>
      </p:sp>
      <p:sp>
        <p:nvSpPr>
          <p:cNvPr id="1073185" name="Rectangle 33">
            <a:extLst>
              <a:ext uri="{FF2B5EF4-FFF2-40B4-BE49-F238E27FC236}">
                <a16:creationId xmlns:a16="http://schemas.microsoft.com/office/drawing/2014/main" id="{55400505-7450-4B52-84A4-8B33758891BF}"/>
              </a:ext>
            </a:extLst>
          </p:cNvPr>
          <p:cNvSpPr>
            <a:spLocks noChangeArrowheads="1"/>
          </p:cNvSpPr>
          <p:nvPr/>
        </p:nvSpPr>
        <p:spPr bwMode="auto">
          <a:xfrm>
            <a:off x="9036051" y="4840289"/>
            <a:ext cx="5450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pPr>
            <a:r>
              <a:rPr lang="en-US" altLang="en-US">
                <a:solidFill>
                  <a:srgbClr val="000000"/>
                </a:solidFill>
                <a:ea typeface="ヒラギノ角ゴ Pro W3" pitchFamily="1" charset="-128"/>
              </a:rPr>
              <a:t>Timer</a:t>
            </a:r>
            <a:endParaRPr lang="en-US" altLang="en-US" sz="6000">
              <a:latin typeface="Times" panose="02020603050405020304" pitchFamily="18" charset="0"/>
              <a:ea typeface="ヒラギノ角ゴ Pro W3" pitchFamily="1" charset="-128"/>
            </a:endParaRPr>
          </a:p>
        </p:txBody>
      </p:sp>
      <p:cxnSp>
        <p:nvCxnSpPr>
          <p:cNvPr id="1073186" name="AutoShape 34">
            <a:extLst>
              <a:ext uri="{FF2B5EF4-FFF2-40B4-BE49-F238E27FC236}">
                <a16:creationId xmlns:a16="http://schemas.microsoft.com/office/drawing/2014/main" id="{230D450F-F7D6-40CB-855E-FC19FE6DA2F0}"/>
              </a:ext>
            </a:extLst>
          </p:cNvPr>
          <p:cNvCxnSpPr>
            <a:cxnSpLocks noChangeShapeType="1"/>
          </p:cNvCxnSpPr>
          <p:nvPr/>
        </p:nvCxnSpPr>
        <p:spPr bwMode="auto">
          <a:xfrm>
            <a:off x="6251575" y="4278313"/>
            <a:ext cx="419100" cy="677862"/>
          </a:xfrm>
          <a:prstGeom prst="bentConnector3">
            <a:avLst>
              <a:gd name="adj1" fmla="val 50000"/>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3187" name="AutoShape 35">
            <a:extLst>
              <a:ext uri="{FF2B5EF4-FFF2-40B4-BE49-F238E27FC236}">
                <a16:creationId xmlns:a16="http://schemas.microsoft.com/office/drawing/2014/main" id="{21A04E54-B9D6-4559-8BDA-E238FE6650FC}"/>
              </a:ext>
            </a:extLst>
          </p:cNvPr>
          <p:cNvCxnSpPr>
            <a:cxnSpLocks noChangeShapeType="1"/>
          </p:cNvCxnSpPr>
          <p:nvPr/>
        </p:nvCxnSpPr>
        <p:spPr bwMode="auto">
          <a:xfrm rot="10800000" flipV="1">
            <a:off x="6251575" y="3355976"/>
            <a:ext cx="427038" cy="531813"/>
          </a:xfrm>
          <a:prstGeom prst="bentConnector3">
            <a:avLst>
              <a:gd name="adj1" fmla="val 49815"/>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3188" name="AutoShape 36">
            <a:extLst>
              <a:ext uri="{FF2B5EF4-FFF2-40B4-BE49-F238E27FC236}">
                <a16:creationId xmlns:a16="http://schemas.microsoft.com/office/drawing/2014/main" id="{9E2E5C8B-2322-43D4-9DC1-68EC68D2C022}"/>
              </a:ext>
            </a:extLst>
          </p:cNvPr>
          <p:cNvCxnSpPr>
            <a:cxnSpLocks noChangeShapeType="1"/>
          </p:cNvCxnSpPr>
          <p:nvPr/>
        </p:nvCxnSpPr>
        <p:spPr bwMode="auto">
          <a:xfrm flipV="1">
            <a:off x="7410450" y="4384675"/>
            <a:ext cx="482600" cy="647700"/>
          </a:xfrm>
          <a:prstGeom prst="bentConnector3">
            <a:avLst>
              <a:gd name="adj1" fmla="val 50000"/>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3189" name="AutoShape 37">
            <a:extLst>
              <a:ext uri="{FF2B5EF4-FFF2-40B4-BE49-F238E27FC236}">
                <a16:creationId xmlns:a16="http://schemas.microsoft.com/office/drawing/2014/main" id="{66F63CF7-56B0-4364-8DBA-6C673382A3C9}"/>
              </a:ext>
            </a:extLst>
          </p:cNvPr>
          <p:cNvCxnSpPr>
            <a:cxnSpLocks noChangeShapeType="1"/>
          </p:cNvCxnSpPr>
          <p:nvPr/>
        </p:nvCxnSpPr>
        <p:spPr bwMode="auto">
          <a:xfrm rot="10800000">
            <a:off x="7418388" y="3327401"/>
            <a:ext cx="474662" cy="561975"/>
          </a:xfrm>
          <a:prstGeom prst="bentConnector3">
            <a:avLst>
              <a:gd name="adj1" fmla="val 49833"/>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3190" name="AutoShape 38">
            <a:extLst>
              <a:ext uri="{FF2B5EF4-FFF2-40B4-BE49-F238E27FC236}">
                <a16:creationId xmlns:a16="http://schemas.microsoft.com/office/drawing/2014/main" id="{163B5BB2-051D-4405-BF40-13DDD4493FC6}"/>
              </a:ext>
            </a:extLst>
          </p:cNvPr>
          <p:cNvCxnSpPr>
            <a:cxnSpLocks noChangeShapeType="1"/>
            <a:stCxn id="1073161" idx="3"/>
            <a:endCxn id="1073184" idx="0"/>
          </p:cNvCxnSpPr>
          <p:nvPr/>
        </p:nvCxnSpPr>
        <p:spPr bwMode="auto">
          <a:xfrm>
            <a:off x="8313739" y="4102101"/>
            <a:ext cx="923925" cy="430213"/>
          </a:xfrm>
          <a:prstGeom prst="bentConnector2">
            <a:avLst/>
          </a:prstGeom>
          <a:noFill/>
          <a:ln w="285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3191" name="AutoShape 39">
            <a:extLst>
              <a:ext uri="{FF2B5EF4-FFF2-40B4-BE49-F238E27FC236}">
                <a16:creationId xmlns:a16="http://schemas.microsoft.com/office/drawing/2014/main" id="{613C3EEA-485F-4599-9D7A-3B44894757EE}"/>
              </a:ext>
            </a:extLst>
          </p:cNvPr>
          <p:cNvCxnSpPr>
            <a:cxnSpLocks noChangeShapeType="1"/>
            <a:stCxn id="1073184" idx="0"/>
            <a:endCxn id="1073182" idx="2"/>
          </p:cNvCxnSpPr>
          <p:nvPr/>
        </p:nvCxnSpPr>
        <p:spPr bwMode="auto">
          <a:xfrm rot="16200000">
            <a:off x="9088438" y="3816351"/>
            <a:ext cx="865188" cy="566737"/>
          </a:xfrm>
          <a:prstGeom prst="bentConnector3">
            <a:avLst>
              <a:gd name="adj1" fmla="val 49907"/>
            </a:avLst>
          </a:prstGeom>
          <a:noFill/>
          <a:ln w="285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3192" name="AutoShape 40">
            <a:extLst>
              <a:ext uri="{FF2B5EF4-FFF2-40B4-BE49-F238E27FC236}">
                <a16:creationId xmlns:a16="http://schemas.microsoft.com/office/drawing/2014/main" id="{0C1EB547-F1EA-4AC7-8624-6722BDB6BBDD}"/>
              </a:ext>
            </a:extLst>
          </p:cNvPr>
          <p:cNvCxnSpPr>
            <a:cxnSpLocks noChangeShapeType="1"/>
            <a:stCxn id="1073179" idx="3"/>
            <a:endCxn id="1073156" idx="1"/>
          </p:cNvCxnSpPr>
          <p:nvPr/>
        </p:nvCxnSpPr>
        <p:spPr bwMode="auto">
          <a:xfrm>
            <a:off x="2828925" y="4087813"/>
            <a:ext cx="3005138" cy="0"/>
          </a:xfrm>
          <a:prstGeom prst="straightConnector1">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3193" name="AutoShape 41">
            <a:extLst>
              <a:ext uri="{FF2B5EF4-FFF2-40B4-BE49-F238E27FC236}">
                <a16:creationId xmlns:a16="http://schemas.microsoft.com/office/drawing/2014/main" id="{CC06D2BA-B7C5-47C7-870F-6613999B67A9}"/>
              </a:ext>
            </a:extLst>
          </p:cNvPr>
          <p:cNvCxnSpPr>
            <a:cxnSpLocks noChangeShapeType="1"/>
            <a:stCxn id="1073169" idx="2"/>
            <a:endCxn id="1073173" idx="0"/>
          </p:cNvCxnSpPr>
          <p:nvPr/>
        </p:nvCxnSpPr>
        <p:spPr bwMode="auto">
          <a:xfrm rot="16200000" flipH="1">
            <a:off x="3053557" y="3996532"/>
            <a:ext cx="820738" cy="250825"/>
          </a:xfrm>
          <a:prstGeom prst="bentConnector3">
            <a:avLst>
              <a:gd name="adj1" fmla="val 46032"/>
            </a:avLst>
          </a:prstGeom>
          <a:noFill/>
          <a:ln w="19050">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3194" name="AutoShape 42">
            <a:extLst>
              <a:ext uri="{FF2B5EF4-FFF2-40B4-BE49-F238E27FC236}">
                <a16:creationId xmlns:a16="http://schemas.microsoft.com/office/drawing/2014/main" id="{3C66676C-A904-4B3C-9D22-00DD957E45F8}"/>
              </a:ext>
            </a:extLst>
          </p:cNvPr>
          <p:cNvCxnSpPr>
            <a:cxnSpLocks noChangeShapeType="1"/>
            <a:stCxn id="1073171" idx="2"/>
            <a:endCxn id="1073176" idx="0"/>
          </p:cNvCxnSpPr>
          <p:nvPr/>
        </p:nvCxnSpPr>
        <p:spPr bwMode="auto">
          <a:xfrm rot="16200000" flipH="1">
            <a:off x="4119563" y="3952876"/>
            <a:ext cx="820738" cy="338137"/>
          </a:xfrm>
          <a:prstGeom prst="bentConnector3">
            <a:avLst>
              <a:gd name="adj1" fmla="val 46806"/>
            </a:avLst>
          </a:prstGeom>
          <a:noFill/>
          <a:ln w="19050">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3195" name="Rectangle 43">
            <a:extLst>
              <a:ext uri="{FF2B5EF4-FFF2-40B4-BE49-F238E27FC236}">
                <a16:creationId xmlns:a16="http://schemas.microsoft.com/office/drawing/2014/main" id="{108DEC50-1C74-469D-9B7D-F288D6254A71}"/>
              </a:ext>
            </a:extLst>
          </p:cNvPr>
          <p:cNvSpPr>
            <a:spLocks noGrp="1" noChangeArrowheads="1"/>
          </p:cNvSpPr>
          <p:nvPr>
            <p:ph type="title"/>
          </p:nvPr>
        </p:nvSpPr>
        <p:spPr>
          <a:xfrm>
            <a:off x="2097088" y="152400"/>
            <a:ext cx="8420100" cy="1346200"/>
          </a:xfrm>
        </p:spPr>
        <p:txBody>
          <a:bodyPr/>
          <a:lstStyle/>
          <a:p>
            <a:r>
              <a:rPr lang="en-US" altLang="en-US"/>
              <a:t>ABV Bus-Based Design Example</a:t>
            </a:r>
            <a:br>
              <a:rPr lang="en-US" altLang="en-US"/>
            </a:br>
            <a:r>
              <a:rPr lang="en-US" altLang="en-US" sz="2400" i="1"/>
              <a:t>Using SystemVerilog Assertions (SVA)</a:t>
            </a:r>
          </a:p>
        </p:txBody>
      </p:sp>
      <p:sp>
        <p:nvSpPr>
          <p:cNvPr id="1073196" name="Oval 44">
            <a:extLst>
              <a:ext uri="{FF2B5EF4-FFF2-40B4-BE49-F238E27FC236}">
                <a16:creationId xmlns:a16="http://schemas.microsoft.com/office/drawing/2014/main" id="{DF66013D-3FF7-4C7E-BEE5-D596333073A0}"/>
              </a:ext>
            </a:extLst>
          </p:cNvPr>
          <p:cNvSpPr>
            <a:spLocks noChangeArrowheads="1"/>
          </p:cNvSpPr>
          <p:nvPr/>
        </p:nvSpPr>
        <p:spPr bwMode="auto">
          <a:xfrm>
            <a:off x="7739064" y="3446463"/>
            <a:ext cx="2744787" cy="1230312"/>
          </a:xfrm>
          <a:prstGeom prst="ellipse">
            <a:avLst/>
          </a:prstGeom>
          <a:noFill/>
          <a:ln w="38100">
            <a:solidFill>
              <a:srgbClr val="B9330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73196"/>
                                        </p:tgtEl>
                                        <p:attrNameLst>
                                          <p:attrName>style.visibility</p:attrName>
                                        </p:attrNameLst>
                                      </p:cBhvr>
                                      <p:to>
                                        <p:strVal val="visible"/>
                                      </p:to>
                                    </p:set>
                                    <p:animEffect transition="in" filter="wipe(left)">
                                      <p:cBhvr>
                                        <p:cTn id="7" dur="1000"/>
                                        <p:tgtEl>
                                          <p:spTgt spid="107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a:extLst>
              <a:ext uri="{FF2B5EF4-FFF2-40B4-BE49-F238E27FC236}">
                <a16:creationId xmlns:a16="http://schemas.microsoft.com/office/drawing/2014/main" id="{CF80DE85-60D0-452E-9589-328F5DEFC532}"/>
              </a:ext>
            </a:extLst>
          </p:cNvPr>
          <p:cNvSpPr>
            <a:spLocks noGrp="1" noChangeArrowheads="1"/>
          </p:cNvSpPr>
          <p:nvPr>
            <p:ph type="title"/>
          </p:nvPr>
        </p:nvSpPr>
        <p:spPr/>
        <p:txBody>
          <a:bodyPr/>
          <a:lstStyle/>
          <a:p>
            <a:r>
              <a:rPr lang="en-US" altLang="en-US" sz="3200"/>
              <a:t>Assertion Building Blocks</a:t>
            </a:r>
            <a:br>
              <a:rPr lang="en-US" altLang="en-US" sz="3200"/>
            </a:br>
            <a:r>
              <a:rPr lang="en-US" altLang="en-US" sz="2400" i="1"/>
              <a:t>Specifying A Sequence in SVA</a:t>
            </a:r>
          </a:p>
        </p:txBody>
      </p:sp>
      <p:grpSp>
        <p:nvGrpSpPr>
          <p:cNvPr id="1046552" name="Group 24">
            <a:extLst>
              <a:ext uri="{FF2B5EF4-FFF2-40B4-BE49-F238E27FC236}">
                <a16:creationId xmlns:a16="http://schemas.microsoft.com/office/drawing/2014/main" id="{2C993D6B-05DB-4336-80D2-26D3ACC5E8D9}"/>
              </a:ext>
            </a:extLst>
          </p:cNvPr>
          <p:cNvGrpSpPr>
            <a:grpSpLocks/>
          </p:cNvGrpSpPr>
          <p:nvPr/>
        </p:nvGrpSpPr>
        <p:grpSpPr bwMode="auto">
          <a:xfrm>
            <a:off x="4114801" y="3632200"/>
            <a:ext cx="4011613" cy="1862138"/>
            <a:chOff x="1632" y="2288"/>
            <a:chExt cx="2527" cy="1173"/>
          </a:xfrm>
        </p:grpSpPr>
        <p:cxnSp>
          <p:nvCxnSpPr>
            <p:cNvPr id="1046531" name="Straight Connector 31">
              <a:extLst>
                <a:ext uri="{FF2B5EF4-FFF2-40B4-BE49-F238E27FC236}">
                  <a16:creationId xmlns:a16="http://schemas.microsoft.com/office/drawing/2014/main" id="{44DDB179-1028-4BBE-BC8C-17725ACB0CAD}"/>
                </a:ext>
              </a:extLst>
            </p:cNvPr>
            <p:cNvCxnSpPr>
              <a:cxnSpLocks noChangeShapeType="1"/>
            </p:cNvCxnSpPr>
            <p:nvPr/>
          </p:nvCxnSpPr>
          <p:spPr bwMode="auto">
            <a:xfrm>
              <a:off x="3072" y="2720"/>
              <a:ext cx="336" cy="0"/>
            </a:xfrm>
            <a:prstGeom prst="line">
              <a:avLst/>
            </a:prstGeom>
            <a:noFill/>
            <a:ln w="28575">
              <a:solidFill>
                <a:schemeClr val="tx1"/>
              </a:solidFill>
              <a:round/>
              <a:headEnd/>
              <a:tailEnd/>
            </a:ln>
          </p:spPr>
        </p:cxnSp>
        <p:cxnSp>
          <p:nvCxnSpPr>
            <p:cNvPr id="1046532" name="Straight Connector 32">
              <a:extLst>
                <a:ext uri="{FF2B5EF4-FFF2-40B4-BE49-F238E27FC236}">
                  <a16:creationId xmlns:a16="http://schemas.microsoft.com/office/drawing/2014/main" id="{B4750B45-C686-4AB6-BC75-4FE3FBE48A7A}"/>
                </a:ext>
              </a:extLst>
            </p:cNvPr>
            <p:cNvCxnSpPr>
              <a:cxnSpLocks noChangeShapeType="1"/>
            </p:cNvCxnSpPr>
            <p:nvPr/>
          </p:nvCxnSpPr>
          <p:spPr bwMode="auto">
            <a:xfrm>
              <a:off x="3072" y="2720"/>
              <a:ext cx="0" cy="288"/>
            </a:xfrm>
            <a:prstGeom prst="line">
              <a:avLst/>
            </a:prstGeom>
            <a:noFill/>
            <a:ln w="28575">
              <a:solidFill>
                <a:schemeClr val="tx1"/>
              </a:solidFill>
              <a:round/>
              <a:headEnd/>
              <a:tailEnd/>
            </a:ln>
          </p:spPr>
        </p:cxnSp>
        <p:cxnSp>
          <p:nvCxnSpPr>
            <p:cNvPr id="1046533" name="Straight Connector 33">
              <a:extLst>
                <a:ext uri="{FF2B5EF4-FFF2-40B4-BE49-F238E27FC236}">
                  <a16:creationId xmlns:a16="http://schemas.microsoft.com/office/drawing/2014/main" id="{08CB6194-7A4A-49C1-A170-2B26962A9463}"/>
                </a:ext>
              </a:extLst>
            </p:cNvPr>
            <p:cNvCxnSpPr>
              <a:cxnSpLocks noChangeShapeType="1"/>
            </p:cNvCxnSpPr>
            <p:nvPr/>
          </p:nvCxnSpPr>
          <p:spPr bwMode="auto">
            <a:xfrm flipH="1">
              <a:off x="2352" y="3008"/>
              <a:ext cx="720" cy="0"/>
            </a:xfrm>
            <a:prstGeom prst="line">
              <a:avLst/>
            </a:prstGeom>
            <a:noFill/>
            <a:ln w="28575">
              <a:solidFill>
                <a:schemeClr val="tx1"/>
              </a:solidFill>
              <a:round/>
              <a:headEnd/>
              <a:tailEnd/>
            </a:ln>
          </p:spPr>
        </p:cxnSp>
        <p:sp>
          <p:nvSpPr>
            <p:cNvPr id="1046534" name="TextBox 47">
              <a:extLst>
                <a:ext uri="{FF2B5EF4-FFF2-40B4-BE49-F238E27FC236}">
                  <a16:creationId xmlns:a16="http://schemas.microsoft.com/office/drawing/2014/main" id="{942B7006-739E-4499-B28A-80D06E278836}"/>
                </a:ext>
              </a:extLst>
            </p:cNvPr>
            <p:cNvSpPr txBox="1">
              <a:spLocks noChangeArrowheads="1"/>
            </p:cNvSpPr>
            <p:nvPr/>
          </p:nvSpPr>
          <p:spPr bwMode="auto">
            <a:xfrm>
              <a:off x="1824" y="2812"/>
              <a:ext cx="3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start</a:t>
              </a:r>
            </a:p>
          </p:txBody>
        </p:sp>
        <p:cxnSp>
          <p:nvCxnSpPr>
            <p:cNvPr id="1046535" name="Straight Connector 39">
              <a:extLst>
                <a:ext uri="{FF2B5EF4-FFF2-40B4-BE49-F238E27FC236}">
                  <a16:creationId xmlns:a16="http://schemas.microsoft.com/office/drawing/2014/main" id="{3BADFB82-6A77-4694-AC35-B89E0DCE2CDA}"/>
                </a:ext>
              </a:extLst>
            </p:cNvPr>
            <p:cNvCxnSpPr>
              <a:cxnSpLocks noChangeShapeType="1"/>
            </p:cNvCxnSpPr>
            <p:nvPr/>
          </p:nvCxnSpPr>
          <p:spPr bwMode="auto">
            <a:xfrm>
              <a:off x="2657" y="2336"/>
              <a:ext cx="0" cy="281"/>
            </a:xfrm>
            <a:prstGeom prst="line">
              <a:avLst/>
            </a:prstGeom>
            <a:noFill/>
            <a:ln w="28575">
              <a:solidFill>
                <a:schemeClr val="tx1"/>
              </a:solidFill>
              <a:round/>
              <a:headEnd/>
              <a:tailEnd/>
            </a:ln>
          </p:spPr>
        </p:cxnSp>
        <p:cxnSp>
          <p:nvCxnSpPr>
            <p:cNvPr id="1046536" name="Straight Connector 40">
              <a:extLst>
                <a:ext uri="{FF2B5EF4-FFF2-40B4-BE49-F238E27FC236}">
                  <a16:creationId xmlns:a16="http://schemas.microsoft.com/office/drawing/2014/main" id="{B69EDF46-7FC0-4B94-8C7E-9ABC7CF838C7}"/>
                </a:ext>
              </a:extLst>
            </p:cNvPr>
            <p:cNvCxnSpPr>
              <a:cxnSpLocks noChangeShapeType="1"/>
            </p:cNvCxnSpPr>
            <p:nvPr/>
          </p:nvCxnSpPr>
          <p:spPr bwMode="auto">
            <a:xfrm>
              <a:off x="2993" y="2336"/>
              <a:ext cx="0" cy="281"/>
            </a:xfrm>
            <a:prstGeom prst="line">
              <a:avLst/>
            </a:prstGeom>
            <a:noFill/>
            <a:ln w="28575">
              <a:solidFill>
                <a:schemeClr val="tx1"/>
              </a:solidFill>
              <a:round/>
              <a:headEnd/>
              <a:tailEnd/>
            </a:ln>
          </p:spPr>
        </p:cxnSp>
        <p:cxnSp>
          <p:nvCxnSpPr>
            <p:cNvPr id="1046537" name="Straight Connector 39">
              <a:extLst>
                <a:ext uri="{FF2B5EF4-FFF2-40B4-BE49-F238E27FC236}">
                  <a16:creationId xmlns:a16="http://schemas.microsoft.com/office/drawing/2014/main" id="{353C6F29-C344-47C9-BFE6-84285715F902}"/>
                </a:ext>
              </a:extLst>
            </p:cNvPr>
            <p:cNvCxnSpPr>
              <a:cxnSpLocks noChangeShapeType="1"/>
            </p:cNvCxnSpPr>
            <p:nvPr/>
          </p:nvCxnSpPr>
          <p:spPr bwMode="auto">
            <a:xfrm>
              <a:off x="3665" y="2336"/>
              <a:ext cx="0" cy="281"/>
            </a:xfrm>
            <a:prstGeom prst="line">
              <a:avLst/>
            </a:prstGeom>
            <a:noFill/>
            <a:ln w="28575">
              <a:solidFill>
                <a:schemeClr val="tx1"/>
              </a:solidFill>
              <a:round/>
              <a:headEnd/>
              <a:tailEnd/>
            </a:ln>
          </p:spPr>
        </p:cxnSp>
        <p:cxnSp>
          <p:nvCxnSpPr>
            <p:cNvPr id="1046538" name="Straight Connector 40">
              <a:extLst>
                <a:ext uri="{FF2B5EF4-FFF2-40B4-BE49-F238E27FC236}">
                  <a16:creationId xmlns:a16="http://schemas.microsoft.com/office/drawing/2014/main" id="{6A4FE327-25F6-4C4E-9E84-995622EF270C}"/>
                </a:ext>
              </a:extLst>
            </p:cNvPr>
            <p:cNvCxnSpPr>
              <a:cxnSpLocks noChangeShapeType="1"/>
            </p:cNvCxnSpPr>
            <p:nvPr/>
          </p:nvCxnSpPr>
          <p:spPr bwMode="auto">
            <a:xfrm>
              <a:off x="3329" y="2336"/>
              <a:ext cx="0" cy="281"/>
            </a:xfrm>
            <a:prstGeom prst="line">
              <a:avLst/>
            </a:prstGeom>
            <a:noFill/>
            <a:ln w="28575">
              <a:solidFill>
                <a:schemeClr val="tx1"/>
              </a:solidFill>
              <a:round/>
              <a:headEnd/>
              <a:tailEnd/>
            </a:ln>
          </p:spPr>
        </p:cxnSp>
        <p:cxnSp>
          <p:nvCxnSpPr>
            <p:cNvPr id="1046539" name="Straight Connector 39">
              <a:extLst>
                <a:ext uri="{FF2B5EF4-FFF2-40B4-BE49-F238E27FC236}">
                  <a16:creationId xmlns:a16="http://schemas.microsoft.com/office/drawing/2014/main" id="{DCAF686B-A469-4F51-A086-5FAA987BCB66}"/>
                </a:ext>
              </a:extLst>
            </p:cNvPr>
            <p:cNvCxnSpPr>
              <a:cxnSpLocks noChangeShapeType="1"/>
            </p:cNvCxnSpPr>
            <p:nvPr/>
          </p:nvCxnSpPr>
          <p:spPr bwMode="auto">
            <a:xfrm>
              <a:off x="4001" y="2343"/>
              <a:ext cx="0" cy="281"/>
            </a:xfrm>
            <a:prstGeom prst="line">
              <a:avLst/>
            </a:prstGeom>
            <a:noFill/>
            <a:ln w="28575">
              <a:solidFill>
                <a:schemeClr val="tx1"/>
              </a:solidFill>
              <a:round/>
              <a:headEnd/>
              <a:tailEnd/>
            </a:ln>
          </p:spPr>
        </p:cxnSp>
        <p:cxnSp>
          <p:nvCxnSpPr>
            <p:cNvPr id="1046540" name="Straight Connector 40">
              <a:extLst>
                <a:ext uri="{FF2B5EF4-FFF2-40B4-BE49-F238E27FC236}">
                  <a16:creationId xmlns:a16="http://schemas.microsoft.com/office/drawing/2014/main" id="{22A78676-8036-40CC-8099-B911EDE3414F}"/>
                </a:ext>
              </a:extLst>
            </p:cNvPr>
            <p:cNvCxnSpPr>
              <a:cxnSpLocks noChangeShapeType="1"/>
            </p:cNvCxnSpPr>
            <p:nvPr/>
          </p:nvCxnSpPr>
          <p:spPr bwMode="auto">
            <a:xfrm>
              <a:off x="2302" y="2288"/>
              <a:ext cx="0" cy="281"/>
            </a:xfrm>
            <a:prstGeom prst="line">
              <a:avLst/>
            </a:prstGeom>
            <a:noFill/>
            <a:ln w="28575">
              <a:solidFill>
                <a:schemeClr val="tx1"/>
              </a:solidFill>
              <a:round/>
              <a:headEnd/>
              <a:tailEnd/>
            </a:ln>
          </p:spPr>
        </p:cxnSp>
        <p:sp>
          <p:nvSpPr>
            <p:cNvPr id="1046541" name="TextBox 47">
              <a:extLst>
                <a:ext uri="{FF2B5EF4-FFF2-40B4-BE49-F238E27FC236}">
                  <a16:creationId xmlns:a16="http://schemas.microsoft.com/office/drawing/2014/main" id="{470F1806-5D63-4D8B-AB28-6492D0D3535B}"/>
                </a:ext>
              </a:extLst>
            </p:cNvPr>
            <p:cNvSpPr txBox="1">
              <a:spLocks noChangeArrowheads="1"/>
            </p:cNvSpPr>
            <p:nvPr/>
          </p:nvSpPr>
          <p:spPr bwMode="auto">
            <a:xfrm>
              <a:off x="1901" y="2399"/>
              <a:ext cx="29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clk</a:t>
              </a:r>
            </a:p>
          </p:txBody>
        </p:sp>
        <p:cxnSp>
          <p:nvCxnSpPr>
            <p:cNvPr id="1046542" name="Straight Connector 32">
              <a:extLst>
                <a:ext uri="{FF2B5EF4-FFF2-40B4-BE49-F238E27FC236}">
                  <a16:creationId xmlns:a16="http://schemas.microsoft.com/office/drawing/2014/main" id="{37555473-C925-492F-A3CA-4AA5A349CDA2}"/>
                </a:ext>
              </a:extLst>
            </p:cNvPr>
            <p:cNvCxnSpPr>
              <a:cxnSpLocks noChangeShapeType="1"/>
            </p:cNvCxnSpPr>
            <p:nvPr/>
          </p:nvCxnSpPr>
          <p:spPr bwMode="auto">
            <a:xfrm>
              <a:off x="3408" y="2720"/>
              <a:ext cx="0" cy="288"/>
            </a:xfrm>
            <a:prstGeom prst="line">
              <a:avLst/>
            </a:prstGeom>
            <a:noFill/>
            <a:ln w="28575">
              <a:solidFill>
                <a:schemeClr val="tx1"/>
              </a:solidFill>
              <a:round/>
              <a:headEnd/>
              <a:tailEnd/>
            </a:ln>
          </p:spPr>
        </p:cxnSp>
        <p:cxnSp>
          <p:nvCxnSpPr>
            <p:cNvPr id="1046543" name="Straight Connector 33">
              <a:extLst>
                <a:ext uri="{FF2B5EF4-FFF2-40B4-BE49-F238E27FC236}">
                  <a16:creationId xmlns:a16="http://schemas.microsoft.com/office/drawing/2014/main" id="{5F43BEE2-3C4A-435F-904D-24A406D5718D}"/>
                </a:ext>
              </a:extLst>
            </p:cNvPr>
            <p:cNvCxnSpPr>
              <a:cxnSpLocks noChangeShapeType="1"/>
            </p:cNvCxnSpPr>
            <p:nvPr/>
          </p:nvCxnSpPr>
          <p:spPr bwMode="auto">
            <a:xfrm flipH="1">
              <a:off x="3408" y="3008"/>
              <a:ext cx="720" cy="0"/>
            </a:xfrm>
            <a:prstGeom prst="line">
              <a:avLst/>
            </a:prstGeom>
            <a:noFill/>
            <a:ln w="28575">
              <a:solidFill>
                <a:schemeClr val="tx1"/>
              </a:solidFill>
              <a:round/>
              <a:headEnd/>
              <a:tailEnd/>
            </a:ln>
          </p:spPr>
        </p:cxnSp>
        <p:cxnSp>
          <p:nvCxnSpPr>
            <p:cNvPr id="1046544" name="Straight Connector 31">
              <a:extLst>
                <a:ext uri="{FF2B5EF4-FFF2-40B4-BE49-F238E27FC236}">
                  <a16:creationId xmlns:a16="http://schemas.microsoft.com/office/drawing/2014/main" id="{4834B4B5-3686-4261-9095-D90846826DE3}"/>
                </a:ext>
              </a:extLst>
            </p:cNvPr>
            <p:cNvCxnSpPr>
              <a:cxnSpLocks noChangeShapeType="1"/>
            </p:cNvCxnSpPr>
            <p:nvPr/>
          </p:nvCxnSpPr>
          <p:spPr bwMode="auto">
            <a:xfrm>
              <a:off x="3408" y="3152"/>
              <a:ext cx="336" cy="0"/>
            </a:xfrm>
            <a:prstGeom prst="line">
              <a:avLst/>
            </a:prstGeom>
            <a:noFill/>
            <a:ln w="28575">
              <a:solidFill>
                <a:schemeClr val="tx1"/>
              </a:solidFill>
              <a:round/>
              <a:headEnd/>
              <a:tailEnd/>
            </a:ln>
          </p:spPr>
        </p:cxnSp>
        <p:cxnSp>
          <p:nvCxnSpPr>
            <p:cNvPr id="1046545" name="Straight Connector 32">
              <a:extLst>
                <a:ext uri="{FF2B5EF4-FFF2-40B4-BE49-F238E27FC236}">
                  <a16:creationId xmlns:a16="http://schemas.microsoft.com/office/drawing/2014/main" id="{3C31F3AF-C252-4596-B94F-FC092BE55C21}"/>
                </a:ext>
              </a:extLst>
            </p:cNvPr>
            <p:cNvCxnSpPr>
              <a:cxnSpLocks noChangeShapeType="1"/>
            </p:cNvCxnSpPr>
            <p:nvPr/>
          </p:nvCxnSpPr>
          <p:spPr bwMode="auto">
            <a:xfrm>
              <a:off x="3408" y="3152"/>
              <a:ext cx="0" cy="288"/>
            </a:xfrm>
            <a:prstGeom prst="line">
              <a:avLst/>
            </a:prstGeom>
            <a:noFill/>
            <a:ln w="28575">
              <a:solidFill>
                <a:schemeClr val="tx1"/>
              </a:solidFill>
              <a:round/>
              <a:headEnd/>
              <a:tailEnd/>
            </a:ln>
          </p:spPr>
        </p:cxnSp>
        <p:cxnSp>
          <p:nvCxnSpPr>
            <p:cNvPr id="1046546" name="Straight Connector 33">
              <a:extLst>
                <a:ext uri="{FF2B5EF4-FFF2-40B4-BE49-F238E27FC236}">
                  <a16:creationId xmlns:a16="http://schemas.microsoft.com/office/drawing/2014/main" id="{337F2C90-6E80-46DA-9151-D752FEA4F934}"/>
                </a:ext>
              </a:extLst>
            </p:cNvPr>
            <p:cNvCxnSpPr>
              <a:cxnSpLocks noChangeShapeType="1"/>
            </p:cNvCxnSpPr>
            <p:nvPr/>
          </p:nvCxnSpPr>
          <p:spPr bwMode="auto">
            <a:xfrm flipH="1">
              <a:off x="2304" y="3440"/>
              <a:ext cx="1104" cy="0"/>
            </a:xfrm>
            <a:prstGeom prst="line">
              <a:avLst/>
            </a:prstGeom>
            <a:noFill/>
            <a:ln w="28575">
              <a:solidFill>
                <a:schemeClr val="tx1"/>
              </a:solidFill>
              <a:round/>
              <a:headEnd/>
              <a:tailEnd/>
            </a:ln>
          </p:spPr>
        </p:cxnSp>
        <p:sp>
          <p:nvSpPr>
            <p:cNvPr id="1046547" name="TextBox 47">
              <a:extLst>
                <a:ext uri="{FF2B5EF4-FFF2-40B4-BE49-F238E27FC236}">
                  <a16:creationId xmlns:a16="http://schemas.microsoft.com/office/drawing/2014/main" id="{64D753D5-EF28-401B-A748-01CBDD5E0765}"/>
                </a:ext>
              </a:extLst>
            </p:cNvPr>
            <p:cNvSpPr txBox="1">
              <a:spLocks noChangeArrowheads="1"/>
            </p:cNvSpPr>
            <p:nvPr/>
          </p:nvSpPr>
          <p:spPr bwMode="auto">
            <a:xfrm>
              <a:off x="1632" y="3228"/>
              <a:ext cx="60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transfer</a:t>
              </a:r>
            </a:p>
          </p:txBody>
        </p:sp>
        <p:cxnSp>
          <p:nvCxnSpPr>
            <p:cNvPr id="1046548" name="Straight Connector 32">
              <a:extLst>
                <a:ext uri="{FF2B5EF4-FFF2-40B4-BE49-F238E27FC236}">
                  <a16:creationId xmlns:a16="http://schemas.microsoft.com/office/drawing/2014/main" id="{1CE5F782-2BC5-4B60-A8B2-410EBCAD1DE6}"/>
                </a:ext>
              </a:extLst>
            </p:cNvPr>
            <p:cNvCxnSpPr>
              <a:cxnSpLocks noChangeShapeType="1"/>
            </p:cNvCxnSpPr>
            <p:nvPr/>
          </p:nvCxnSpPr>
          <p:spPr bwMode="auto">
            <a:xfrm>
              <a:off x="3744" y="3152"/>
              <a:ext cx="0" cy="288"/>
            </a:xfrm>
            <a:prstGeom prst="line">
              <a:avLst/>
            </a:prstGeom>
            <a:noFill/>
            <a:ln w="28575">
              <a:solidFill>
                <a:schemeClr val="tx1"/>
              </a:solidFill>
              <a:round/>
              <a:headEnd/>
              <a:tailEnd/>
            </a:ln>
          </p:spPr>
        </p:cxnSp>
        <p:cxnSp>
          <p:nvCxnSpPr>
            <p:cNvPr id="1046549" name="Straight Connector 33">
              <a:extLst>
                <a:ext uri="{FF2B5EF4-FFF2-40B4-BE49-F238E27FC236}">
                  <a16:creationId xmlns:a16="http://schemas.microsoft.com/office/drawing/2014/main" id="{4AD75773-6A6F-43CB-BAA3-467F7DE7E24F}"/>
                </a:ext>
              </a:extLst>
            </p:cNvPr>
            <p:cNvCxnSpPr>
              <a:cxnSpLocks noChangeShapeType="1"/>
            </p:cNvCxnSpPr>
            <p:nvPr/>
          </p:nvCxnSpPr>
          <p:spPr bwMode="auto">
            <a:xfrm flipH="1">
              <a:off x="3744" y="3440"/>
              <a:ext cx="415" cy="0"/>
            </a:xfrm>
            <a:prstGeom prst="line">
              <a:avLst/>
            </a:prstGeom>
            <a:noFill/>
            <a:ln w="28575">
              <a:solidFill>
                <a:schemeClr val="tx1"/>
              </a:solidFill>
              <a:round/>
              <a:headEnd/>
              <a:tailEnd/>
            </a:ln>
          </p:spPr>
        </p:cxnSp>
      </p:grpSp>
      <p:sp>
        <p:nvSpPr>
          <p:cNvPr id="1046550" name="Text Box 22">
            <a:extLst>
              <a:ext uri="{FF2B5EF4-FFF2-40B4-BE49-F238E27FC236}">
                <a16:creationId xmlns:a16="http://schemas.microsoft.com/office/drawing/2014/main" id="{63ACE799-4654-40D0-AE49-66A45D65EE54}"/>
              </a:ext>
            </a:extLst>
          </p:cNvPr>
          <p:cNvSpPr txBox="1">
            <a:spLocks noChangeArrowheads="1"/>
          </p:cNvSpPr>
          <p:nvPr/>
        </p:nvSpPr>
        <p:spPr bwMode="auto">
          <a:xfrm>
            <a:off x="4246563" y="2681288"/>
            <a:ext cx="3444020" cy="523220"/>
          </a:xfrm>
          <a:prstGeom prst="rect">
            <a:avLst/>
          </a:prstGeom>
          <a:solidFill>
            <a:srgbClr val="DDDDFF"/>
          </a:solidFill>
          <a:ln w="9525" algn="ctr">
            <a:solidFill>
              <a:srgbClr val="C0C0C0"/>
            </a:solidFill>
            <a:miter lim="800000"/>
            <a:headEnd/>
            <a:tailEnd/>
          </a:ln>
          <a:effectLst>
            <a:outerShdw dist="107763" dir="2700000" algn="ctr" rotWithShape="0">
              <a:schemeClr val="bg2">
                <a:alpha val="50000"/>
              </a:schemeClr>
            </a:outerShdw>
          </a:effectLst>
        </p:spPr>
        <p:txBody>
          <a:bodyPr wrap="none" lIns="45720" rIns="45720">
            <a:spAutoFit/>
          </a:bodyPr>
          <a:lstStyle/>
          <a:p>
            <a:pPr>
              <a:spcBef>
                <a:spcPct val="0"/>
              </a:spcBef>
            </a:pPr>
            <a:r>
              <a:rPr lang="en-US" altLang="en-US" sz="2800" i="1">
                <a:ea typeface="MS PGothic" panose="020B0600070205080204" pitchFamily="34" charset="-128"/>
              </a:rPr>
              <a:t>   start   </a:t>
            </a:r>
            <a:r>
              <a:rPr lang="en-US" altLang="en-US" sz="2800" i="1">
                <a:solidFill>
                  <a:schemeClr val="tx2"/>
                </a:solidFill>
                <a:ea typeface="MS PGothic" panose="020B0600070205080204" pitchFamily="34" charset="-128"/>
              </a:rPr>
              <a:t>##1</a:t>
            </a:r>
            <a:r>
              <a:rPr lang="en-US" altLang="en-US" sz="2800" i="1">
                <a:ea typeface="MS PGothic" panose="020B0600070205080204" pitchFamily="34" charset="-128"/>
              </a:rPr>
              <a:t>   transfer   </a:t>
            </a:r>
          </a:p>
        </p:txBody>
      </p:sp>
      <p:sp>
        <p:nvSpPr>
          <p:cNvPr id="1046551" name="Rectangle 23">
            <a:extLst>
              <a:ext uri="{FF2B5EF4-FFF2-40B4-BE49-F238E27FC236}">
                <a16:creationId xmlns:a16="http://schemas.microsoft.com/office/drawing/2014/main" id="{0A845C56-07E2-4222-8E8F-BD64E3647C5D}"/>
              </a:ext>
            </a:extLst>
          </p:cNvPr>
          <p:cNvSpPr>
            <a:spLocks noGrp="1" noChangeArrowheads="1"/>
          </p:cNvSpPr>
          <p:nvPr>
            <p:ph type="body" idx="1"/>
          </p:nvPr>
        </p:nvSpPr>
        <p:spPr>
          <a:xfrm>
            <a:off x="2209800" y="1468438"/>
            <a:ext cx="7772400" cy="969962"/>
          </a:xfrm>
          <a:noFill/>
          <a:ln/>
        </p:spPr>
        <p:txBody>
          <a:bodyPr/>
          <a:lstStyle/>
          <a:p>
            <a:r>
              <a:rPr lang="en-US" altLang="en-US"/>
              <a:t>Sequence</a:t>
            </a:r>
          </a:p>
          <a:p>
            <a:pPr lvl="1"/>
            <a:r>
              <a:rPr lang="en-US" altLang="en-US"/>
              <a:t>Temporal delay ##</a:t>
            </a:r>
            <a:r>
              <a:rPr lang="en-US" altLang="en-US" i="1"/>
              <a:t>n  </a:t>
            </a:r>
            <a:r>
              <a:rPr lang="en-US" altLang="en-US" sz="2000"/>
              <a:t>(where n is an integer)</a:t>
            </a:r>
            <a:r>
              <a:rPr lang="en-US" altLang="en-US" i="1"/>
              <a:t> </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CB09112E-DE19-4E91-B586-A45C14EB982D}"/>
                  </a:ext>
                </a:extLst>
              </p14:cNvPr>
              <p14:cNvContentPartPr/>
              <p14:nvPr/>
            </p14:nvContentPartPr>
            <p14:xfrm>
              <a:off x="685440" y="2462040"/>
              <a:ext cx="9959400" cy="4384800"/>
            </p14:xfrm>
          </p:contentPart>
        </mc:Choice>
        <mc:Fallback>
          <p:pic>
            <p:nvPicPr>
              <p:cNvPr id="2" name="Ink 1">
                <a:extLst>
                  <a:ext uri="{FF2B5EF4-FFF2-40B4-BE49-F238E27FC236}">
                    <a16:creationId xmlns:a16="http://schemas.microsoft.com/office/drawing/2014/main" id="{CB09112E-DE19-4E91-B586-A45C14EB982D}"/>
                  </a:ext>
                </a:extLst>
              </p:cNvPr>
              <p:cNvPicPr/>
              <p:nvPr/>
            </p:nvPicPr>
            <p:blipFill>
              <a:blip r:embed="rId4"/>
              <a:stretch>
                <a:fillRect/>
              </a:stretch>
            </p:blipFill>
            <p:spPr>
              <a:xfrm>
                <a:off x="676080" y="2452680"/>
                <a:ext cx="9978120" cy="44035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46550"/>
                                        </p:tgtEl>
                                        <p:attrNameLst>
                                          <p:attrName>style.visibility</p:attrName>
                                        </p:attrNameLst>
                                      </p:cBhvr>
                                      <p:to>
                                        <p:strVal val="visible"/>
                                      </p:to>
                                    </p:set>
                                    <p:animEffect transition="in" filter="dissolve">
                                      <p:cBhvr>
                                        <p:cTn id="7" dur="500"/>
                                        <p:tgtEl>
                                          <p:spTgt spid="104655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046552"/>
                                        </p:tgtEl>
                                        <p:attrNameLst>
                                          <p:attrName>style.visibility</p:attrName>
                                        </p:attrNameLst>
                                      </p:cBhvr>
                                      <p:to>
                                        <p:strVal val="visible"/>
                                      </p:to>
                                    </p:set>
                                    <p:animEffect transition="in" filter="wipe(left)">
                                      <p:cBhvr>
                                        <p:cTn id="11" dur="500"/>
                                        <p:tgtEl>
                                          <p:spTgt spid="1046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5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7272" name="Group 24">
            <a:extLst>
              <a:ext uri="{FF2B5EF4-FFF2-40B4-BE49-F238E27FC236}">
                <a16:creationId xmlns:a16="http://schemas.microsoft.com/office/drawing/2014/main" id="{EBA1595B-8C66-43D3-AC56-16834F647D11}"/>
              </a:ext>
            </a:extLst>
          </p:cNvPr>
          <p:cNvGrpSpPr>
            <a:grpSpLocks/>
          </p:cNvGrpSpPr>
          <p:nvPr/>
        </p:nvGrpSpPr>
        <p:grpSpPr bwMode="auto">
          <a:xfrm>
            <a:off x="4114800" y="3695700"/>
            <a:ext cx="4038600" cy="1862138"/>
            <a:chOff x="1632" y="2328"/>
            <a:chExt cx="2544" cy="1173"/>
          </a:xfrm>
        </p:grpSpPr>
        <p:cxnSp>
          <p:nvCxnSpPr>
            <p:cNvPr id="1077250" name="Straight Connector 31">
              <a:extLst>
                <a:ext uri="{FF2B5EF4-FFF2-40B4-BE49-F238E27FC236}">
                  <a16:creationId xmlns:a16="http://schemas.microsoft.com/office/drawing/2014/main" id="{4EEFBF72-00A0-46E1-8378-964373333C5E}"/>
                </a:ext>
              </a:extLst>
            </p:cNvPr>
            <p:cNvCxnSpPr>
              <a:cxnSpLocks noChangeShapeType="1"/>
            </p:cNvCxnSpPr>
            <p:nvPr/>
          </p:nvCxnSpPr>
          <p:spPr bwMode="auto">
            <a:xfrm>
              <a:off x="3072" y="2760"/>
              <a:ext cx="336" cy="0"/>
            </a:xfrm>
            <a:prstGeom prst="line">
              <a:avLst/>
            </a:prstGeom>
            <a:noFill/>
            <a:ln w="28575">
              <a:solidFill>
                <a:schemeClr val="tx1"/>
              </a:solidFill>
              <a:round/>
              <a:headEnd/>
              <a:tailEnd/>
            </a:ln>
          </p:spPr>
        </p:cxnSp>
        <p:cxnSp>
          <p:nvCxnSpPr>
            <p:cNvPr id="1077251" name="Straight Connector 32">
              <a:extLst>
                <a:ext uri="{FF2B5EF4-FFF2-40B4-BE49-F238E27FC236}">
                  <a16:creationId xmlns:a16="http://schemas.microsoft.com/office/drawing/2014/main" id="{A37CA56E-60C6-481D-8020-5AD1CE187BB3}"/>
                </a:ext>
              </a:extLst>
            </p:cNvPr>
            <p:cNvCxnSpPr>
              <a:cxnSpLocks noChangeShapeType="1"/>
            </p:cNvCxnSpPr>
            <p:nvPr/>
          </p:nvCxnSpPr>
          <p:spPr bwMode="auto">
            <a:xfrm>
              <a:off x="3072" y="2760"/>
              <a:ext cx="0" cy="288"/>
            </a:xfrm>
            <a:prstGeom prst="line">
              <a:avLst/>
            </a:prstGeom>
            <a:noFill/>
            <a:ln w="28575">
              <a:solidFill>
                <a:schemeClr val="tx1"/>
              </a:solidFill>
              <a:round/>
              <a:headEnd/>
              <a:tailEnd/>
            </a:ln>
          </p:spPr>
        </p:cxnSp>
        <p:cxnSp>
          <p:nvCxnSpPr>
            <p:cNvPr id="1077252" name="Straight Connector 33">
              <a:extLst>
                <a:ext uri="{FF2B5EF4-FFF2-40B4-BE49-F238E27FC236}">
                  <a16:creationId xmlns:a16="http://schemas.microsoft.com/office/drawing/2014/main" id="{89081B86-70A8-4D77-80FA-046CB6E8F48C}"/>
                </a:ext>
              </a:extLst>
            </p:cNvPr>
            <p:cNvCxnSpPr>
              <a:cxnSpLocks noChangeShapeType="1"/>
            </p:cNvCxnSpPr>
            <p:nvPr/>
          </p:nvCxnSpPr>
          <p:spPr bwMode="auto">
            <a:xfrm flipH="1">
              <a:off x="2352" y="3048"/>
              <a:ext cx="720" cy="0"/>
            </a:xfrm>
            <a:prstGeom prst="line">
              <a:avLst/>
            </a:prstGeom>
            <a:noFill/>
            <a:ln w="28575">
              <a:solidFill>
                <a:schemeClr val="tx1"/>
              </a:solidFill>
              <a:round/>
              <a:headEnd/>
              <a:tailEnd/>
            </a:ln>
          </p:spPr>
        </p:cxnSp>
        <p:sp>
          <p:nvSpPr>
            <p:cNvPr id="1077253" name="TextBox 47">
              <a:extLst>
                <a:ext uri="{FF2B5EF4-FFF2-40B4-BE49-F238E27FC236}">
                  <a16:creationId xmlns:a16="http://schemas.microsoft.com/office/drawing/2014/main" id="{CA77DC7E-1EF4-407A-BE7F-225C574068E1}"/>
                </a:ext>
              </a:extLst>
            </p:cNvPr>
            <p:cNvSpPr txBox="1">
              <a:spLocks noChangeArrowheads="1"/>
            </p:cNvSpPr>
            <p:nvPr/>
          </p:nvSpPr>
          <p:spPr bwMode="auto">
            <a:xfrm>
              <a:off x="1824" y="2852"/>
              <a:ext cx="3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start</a:t>
              </a:r>
            </a:p>
          </p:txBody>
        </p:sp>
        <p:cxnSp>
          <p:nvCxnSpPr>
            <p:cNvPr id="1077254" name="Straight Connector 39">
              <a:extLst>
                <a:ext uri="{FF2B5EF4-FFF2-40B4-BE49-F238E27FC236}">
                  <a16:creationId xmlns:a16="http://schemas.microsoft.com/office/drawing/2014/main" id="{20EF3355-D94E-4416-8905-BEAD8EACD9DA}"/>
                </a:ext>
              </a:extLst>
            </p:cNvPr>
            <p:cNvCxnSpPr>
              <a:cxnSpLocks noChangeShapeType="1"/>
            </p:cNvCxnSpPr>
            <p:nvPr/>
          </p:nvCxnSpPr>
          <p:spPr bwMode="auto">
            <a:xfrm>
              <a:off x="2657" y="2376"/>
              <a:ext cx="0" cy="281"/>
            </a:xfrm>
            <a:prstGeom prst="line">
              <a:avLst/>
            </a:prstGeom>
            <a:noFill/>
            <a:ln w="28575">
              <a:solidFill>
                <a:schemeClr val="tx1"/>
              </a:solidFill>
              <a:round/>
              <a:headEnd/>
              <a:tailEnd/>
            </a:ln>
          </p:spPr>
        </p:cxnSp>
        <p:cxnSp>
          <p:nvCxnSpPr>
            <p:cNvPr id="1077255" name="Straight Connector 40">
              <a:extLst>
                <a:ext uri="{FF2B5EF4-FFF2-40B4-BE49-F238E27FC236}">
                  <a16:creationId xmlns:a16="http://schemas.microsoft.com/office/drawing/2014/main" id="{A3718B44-A512-4056-B9CC-BE93FE4C4D0F}"/>
                </a:ext>
              </a:extLst>
            </p:cNvPr>
            <p:cNvCxnSpPr>
              <a:cxnSpLocks noChangeShapeType="1"/>
            </p:cNvCxnSpPr>
            <p:nvPr/>
          </p:nvCxnSpPr>
          <p:spPr bwMode="auto">
            <a:xfrm>
              <a:off x="2993" y="2376"/>
              <a:ext cx="0" cy="281"/>
            </a:xfrm>
            <a:prstGeom prst="line">
              <a:avLst/>
            </a:prstGeom>
            <a:noFill/>
            <a:ln w="28575">
              <a:solidFill>
                <a:schemeClr val="tx1"/>
              </a:solidFill>
              <a:round/>
              <a:headEnd/>
              <a:tailEnd/>
            </a:ln>
          </p:spPr>
        </p:cxnSp>
        <p:cxnSp>
          <p:nvCxnSpPr>
            <p:cNvPr id="1077256" name="Straight Connector 39">
              <a:extLst>
                <a:ext uri="{FF2B5EF4-FFF2-40B4-BE49-F238E27FC236}">
                  <a16:creationId xmlns:a16="http://schemas.microsoft.com/office/drawing/2014/main" id="{3FF0F732-49FC-420B-859C-2A430A324425}"/>
                </a:ext>
              </a:extLst>
            </p:cNvPr>
            <p:cNvCxnSpPr>
              <a:cxnSpLocks noChangeShapeType="1"/>
            </p:cNvCxnSpPr>
            <p:nvPr/>
          </p:nvCxnSpPr>
          <p:spPr bwMode="auto">
            <a:xfrm>
              <a:off x="3665" y="2376"/>
              <a:ext cx="0" cy="281"/>
            </a:xfrm>
            <a:prstGeom prst="line">
              <a:avLst/>
            </a:prstGeom>
            <a:noFill/>
            <a:ln w="28575">
              <a:solidFill>
                <a:schemeClr val="tx1"/>
              </a:solidFill>
              <a:round/>
              <a:headEnd/>
              <a:tailEnd/>
            </a:ln>
          </p:spPr>
        </p:cxnSp>
        <p:cxnSp>
          <p:nvCxnSpPr>
            <p:cNvPr id="1077257" name="Straight Connector 40">
              <a:extLst>
                <a:ext uri="{FF2B5EF4-FFF2-40B4-BE49-F238E27FC236}">
                  <a16:creationId xmlns:a16="http://schemas.microsoft.com/office/drawing/2014/main" id="{075BCA68-3604-46A8-BA00-8DB86247FF77}"/>
                </a:ext>
              </a:extLst>
            </p:cNvPr>
            <p:cNvCxnSpPr>
              <a:cxnSpLocks noChangeShapeType="1"/>
            </p:cNvCxnSpPr>
            <p:nvPr/>
          </p:nvCxnSpPr>
          <p:spPr bwMode="auto">
            <a:xfrm>
              <a:off x="3329" y="2376"/>
              <a:ext cx="0" cy="281"/>
            </a:xfrm>
            <a:prstGeom prst="line">
              <a:avLst/>
            </a:prstGeom>
            <a:noFill/>
            <a:ln w="28575">
              <a:solidFill>
                <a:schemeClr val="tx1"/>
              </a:solidFill>
              <a:round/>
              <a:headEnd/>
              <a:tailEnd/>
            </a:ln>
          </p:spPr>
        </p:cxnSp>
        <p:cxnSp>
          <p:nvCxnSpPr>
            <p:cNvPr id="1077258" name="Straight Connector 39">
              <a:extLst>
                <a:ext uri="{FF2B5EF4-FFF2-40B4-BE49-F238E27FC236}">
                  <a16:creationId xmlns:a16="http://schemas.microsoft.com/office/drawing/2014/main" id="{EA219315-A09E-449E-8055-6B2CE72DE538}"/>
                </a:ext>
              </a:extLst>
            </p:cNvPr>
            <p:cNvCxnSpPr>
              <a:cxnSpLocks noChangeShapeType="1"/>
            </p:cNvCxnSpPr>
            <p:nvPr/>
          </p:nvCxnSpPr>
          <p:spPr bwMode="auto">
            <a:xfrm>
              <a:off x="4001" y="2383"/>
              <a:ext cx="0" cy="281"/>
            </a:xfrm>
            <a:prstGeom prst="line">
              <a:avLst/>
            </a:prstGeom>
            <a:noFill/>
            <a:ln w="28575">
              <a:solidFill>
                <a:schemeClr val="tx1"/>
              </a:solidFill>
              <a:round/>
              <a:headEnd/>
              <a:tailEnd/>
            </a:ln>
          </p:spPr>
        </p:cxnSp>
        <p:cxnSp>
          <p:nvCxnSpPr>
            <p:cNvPr id="1077259" name="Straight Connector 40">
              <a:extLst>
                <a:ext uri="{FF2B5EF4-FFF2-40B4-BE49-F238E27FC236}">
                  <a16:creationId xmlns:a16="http://schemas.microsoft.com/office/drawing/2014/main" id="{F6F68DE8-83A9-4E5C-9BAA-D244CD0AFBD7}"/>
                </a:ext>
              </a:extLst>
            </p:cNvPr>
            <p:cNvCxnSpPr>
              <a:cxnSpLocks noChangeShapeType="1"/>
            </p:cNvCxnSpPr>
            <p:nvPr/>
          </p:nvCxnSpPr>
          <p:spPr bwMode="auto">
            <a:xfrm>
              <a:off x="2302" y="2328"/>
              <a:ext cx="0" cy="281"/>
            </a:xfrm>
            <a:prstGeom prst="line">
              <a:avLst/>
            </a:prstGeom>
            <a:noFill/>
            <a:ln w="28575">
              <a:solidFill>
                <a:schemeClr val="tx1"/>
              </a:solidFill>
              <a:round/>
              <a:headEnd/>
              <a:tailEnd/>
            </a:ln>
          </p:spPr>
        </p:cxnSp>
        <p:sp>
          <p:nvSpPr>
            <p:cNvPr id="1077260" name="TextBox 47">
              <a:extLst>
                <a:ext uri="{FF2B5EF4-FFF2-40B4-BE49-F238E27FC236}">
                  <a16:creationId xmlns:a16="http://schemas.microsoft.com/office/drawing/2014/main" id="{4AABBC96-920D-4A12-B282-160D9D9F6B7B}"/>
                </a:ext>
              </a:extLst>
            </p:cNvPr>
            <p:cNvSpPr txBox="1">
              <a:spLocks noChangeArrowheads="1"/>
            </p:cNvSpPr>
            <p:nvPr/>
          </p:nvSpPr>
          <p:spPr bwMode="auto">
            <a:xfrm>
              <a:off x="1901" y="2439"/>
              <a:ext cx="29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clk</a:t>
              </a:r>
            </a:p>
          </p:txBody>
        </p:sp>
        <p:cxnSp>
          <p:nvCxnSpPr>
            <p:cNvPr id="1077261" name="Straight Connector 32">
              <a:extLst>
                <a:ext uri="{FF2B5EF4-FFF2-40B4-BE49-F238E27FC236}">
                  <a16:creationId xmlns:a16="http://schemas.microsoft.com/office/drawing/2014/main" id="{A77FE7DC-5539-4A10-B3C7-3BD15D9CF370}"/>
                </a:ext>
              </a:extLst>
            </p:cNvPr>
            <p:cNvCxnSpPr>
              <a:cxnSpLocks noChangeShapeType="1"/>
            </p:cNvCxnSpPr>
            <p:nvPr/>
          </p:nvCxnSpPr>
          <p:spPr bwMode="auto">
            <a:xfrm>
              <a:off x="3408" y="2760"/>
              <a:ext cx="0" cy="288"/>
            </a:xfrm>
            <a:prstGeom prst="line">
              <a:avLst/>
            </a:prstGeom>
            <a:noFill/>
            <a:ln w="28575">
              <a:solidFill>
                <a:schemeClr val="tx1"/>
              </a:solidFill>
              <a:round/>
              <a:headEnd/>
              <a:tailEnd/>
            </a:ln>
          </p:spPr>
        </p:cxnSp>
        <p:cxnSp>
          <p:nvCxnSpPr>
            <p:cNvPr id="1077262" name="Straight Connector 33">
              <a:extLst>
                <a:ext uri="{FF2B5EF4-FFF2-40B4-BE49-F238E27FC236}">
                  <a16:creationId xmlns:a16="http://schemas.microsoft.com/office/drawing/2014/main" id="{E0D42D82-B2D7-4BDC-98F3-F0A4AD8BB9D8}"/>
                </a:ext>
              </a:extLst>
            </p:cNvPr>
            <p:cNvCxnSpPr>
              <a:cxnSpLocks noChangeShapeType="1"/>
            </p:cNvCxnSpPr>
            <p:nvPr/>
          </p:nvCxnSpPr>
          <p:spPr bwMode="auto">
            <a:xfrm flipH="1">
              <a:off x="3408" y="3048"/>
              <a:ext cx="720" cy="0"/>
            </a:xfrm>
            <a:prstGeom prst="line">
              <a:avLst/>
            </a:prstGeom>
            <a:noFill/>
            <a:ln w="28575">
              <a:solidFill>
                <a:schemeClr val="tx1"/>
              </a:solidFill>
              <a:round/>
              <a:headEnd/>
              <a:tailEnd/>
            </a:ln>
          </p:spPr>
        </p:cxnSp>
        <p:cxnSp>
          <p:nvCxnSpPr>
            <p:cNvPr id="1077263" name="Straight Connector 31">
              <a:extLst>
                <a:ext uri="{FF2B5EF4-FFF2-40B4-BE49-F238E27FC236}">
                  <a16:creationId xmlns:a16="http://schemas.microsoft.com/office/drawing/2014/main" id="{BDB8290C-3184-4CA6-A14C-3E1816E8683F}"/>
                </a:ext>
              </a:extLst>
            </p:cNvPr>
            <p:cNvCxnSpPr>
              <a:cxnSpLocks noChangeShapeType="1"/>
            </p:cNvCxnSpPr>
            <p:nvPr/>
          </p:nvCxnSpPr>
          <p:spPr bwMode="auto">
            <a:xfrm>
              <a:off x="3761" y="3192"/>
              <a:ext cx="336" cy="0"/>
            </a:xfrm>
            <a:prstGeom prst="line">
              <a:avLst/>
            </a:prstGeom>
            <a:noFill/>
            <a:ln w="28575">
              <a:solidFill>
                <a:schemeClr val="tx1"/>
              </a:solidFill>
              <a:round/>
              <a:headEnd/>
              <a:tailEnd/>
            </a:ln>
          </p:spPr>
        </p:cxnSp>
        <p:cxnSp>
          <p:nvCxnSpPr>
            <p:cNvPr id="1077264" name="Straight Connector 32">
              <a:extLst>
                <a:ext uri="{FF2B5EF4-FFF2-40B4-BE49-F238E27FC236}">
                  <a16:creationId xmlns:a16="http://schemas.microsoft.com/office/drawing/2014/main" id="{003F9DAA-7C6F-4DFC-8B1D-F2295A3B2C29}"/>
                </a:ext>
              </a:extLst>
            </p:cNvPr>
            <p:cNvCxnSpPr>
              <a:cxnSpLocks noChangeShapeType="1"/>
            </p:cNvCxnSpPr>
            <p:nvPr/>
          </p:nvCxnSpPr>
          <p:spPr bwMode="auto">
            <a:xfrm>
              <a:off x="3761" y="3192"/>
              <a:ext cx="0" cy="288"/>
            </a:xfrm>
            <a:prstGeom prst="line">
              <a:avLst/>
            </a:prstGeom>
            <a:noFill/>
            <a:ln w="28575">
              <a:solidFill>
                <a:schemeClr val="tx1"/>
              </a:solidFill>
              <a:round/>
              <a:headEnd/>
              <a:tailEnd/>
            </a:ln>
          </p:spPr>
        </p:cxnSp>
        <p:cxnSp>
          <p:nvCxnSpPr>
            <p:cNvPr id="1077265" name="Straight Connector 33">
              <a:extLst>
                <a:ext uri="{FF2B5EF4-FFF2-40B4-BE49-F238E27FC236}">
                  <a16:creationId xmlns:a16="http://schemas.microsoft.com/office/drawing/2014/main" id="{D97B7272-038D-4E9E-BC9C-CC4C99E127D1}"/>
                </a:ext>
              </a:extLst>
            </p:cNvPr>
            <p:cNvCxnSpPr>
              <a:cxnSpLocks noChangeShapeType="1"/>
            </p:cNvCxnSpPr>
            <p:nvPr/>
          </p:nvCxnSpPr>
          <p:spPr bwMode="auto">
            <a:xfrm flipH="1">
              <a:off x="2321" y="3480"/>
              <a:ext cx="1423" cy="0"/>
            </a:xfrm>
            <a:prstGeom prst="line">
              <a:avLst/>
            </a:prstGeom>
            <a:noFill/>
            <a:ln w="28575">
              <a:solidFill>
                <a:schemeClr val="tx1"/>
              </a:solidFill>
              <a:round/>
              <a:headEnd/>
              <a:tailEnd/>
            </a:ln>
          </p:spPr>
        </p:cxnSp>
        <p:sp>
          <p:nvSpPr>
            <p:cNvPr id="1077266" name="TextBox 47">
              <a:extLst>
                <a:ext uri="{FF2B5EF4-FFF2-40B4-BE49-F238E27FC236}">
                  <a16:creationId xmlns:a16="http://schemas.microsoft.com/office/drawing/2014/main" id="{0926FFD6-319F-47BE-A959-4697BF0EAC8A}"/>
                </a:ext>
              </a:extLst>
            </p:cNvPr>
            <p:cNvSpPr txBox="1">
              <a:spLocks noChangeArrowheads="1"/>
            </p:cNvSpPr>
            <p:nvPr/>
          </p:nvSpPr>
          <p:spPr bwMode="auto">
            <a:xfrm>
              <a:off x="1632" y="3268"/>
              <a:ext cx="60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transfer</a:t>
              </a:r>
            </a:p>
          </p:txBody>
        </p:sp>
        <p:cxnSp>
          <p:nvCxnSpPr>
            <p:cNvPr id="1077267" name="Straight Connector 32">
              <a:extLst>
                <a:ext uri="{FF2B5EF4-FFF2-40B4-BE49-F238E27FC236}">
                  <a16:creationId xmlns:a16="http://schemas.microsoft.com/office/drawing/2014/main" id="{840DE054-0D76-4E08-8FB8-7D1A260137E1}"/>
                </a:ext>
              </a:extLst>
            </p:cNvPr>
            <p:cNvCxnSpPr>
              <a:cxnSpLocks noChangeShapeType="1"/>
            </p:cNvCxnSpPr>
            <p:nvPr/>
          </p:nvCxnSpPr>
          <p:spPr bwMode="auto">
            <a:xfrm>
              <a:off x="4097" y="3192"/>
              <a:ext cx="0" cy="288"/>
            </a:xfrm>
            <a:prstGeom prst="line">
              <a:avLst/>
            </a:prstGeom>
            <a:noFill/>
            <a:ln w="28575">
              <a:solidFill>
                <a:schemeClr val="tx1"/>
              </a:solidFill>
              <a:round/>
              <a:headEnd/>
              <a:tailEnd/>
            </a:ln>
          </p:spPr>
        </p:cxnSp>
        <p:cxnSp>
          <p:nvCxnSpPr>
            <p:cNvPr id="1077268" name="Straight Connector 33">
              <a:extLst>
                <a:ext uri="{FF2B5EF4-FFF2-40B4-BE49-F238E27FC236}">
                  <a16:creationId xmlns:a16="http://schemas.microsoft.com/office/drawing/2014/main" id="{6A59E347-D177-4392-9D40-78A7BB9678BD}"/>
                </a:ext>
              </a:extLst>
            </p:cNvPr>
            <p:cNvCxnSpPr>
              <a:cxnSpLocks noChangeShapeType="1"/>
            </p:cNvCxnSpPr>
            <p:nvPr/>
          </p:nvCxnSpPr>
          <p:spPr bwMode="auto">
            <a:xfrm flipH="1">
              <a:off x="4097" y="3480"/>
              <a:ext cx="79" cy="0"/>
            </a:xfrm>
            <a:prstGeom prst="line">
              <a:avLst/>
            </a:prstGeom>
            <a:noFill/>
            <a:ln w="28575">
              <a:solidFill>
                <a:schemeClr val="tx1"/>
              </a:solidFill>
              <a:round/>
              <a:headEnd/>
              <a:tailEnd/>
            </a:ln>
          </p:spPr>
        </p:cxnSp>
      </p:grpSp>
      <p:sp>
        <p:nvSpPr>
          <p:cNvPr id="1077269" name="Rectangle 21">
            <a:extLst>
              <a:ext uri="{FF2B5EF4-FFF2-40B4-BE49-F238E27FC236}">
                <a16:creationId xmlns:a16="http://schemas.microsoft.com/office/drawing/2014/main" id="{8DEF9FDB-3019-478D-979C-AB10333B61ED}"/>
              </a:ext>
            </a:extLst>
          </p:cNvPr>
          <p:cNvSpPr>
            <a:spLocks noGrp="1" noChangeArrowheads="1"/>
          </p:cNvSpPr>
          <p:nvPr>
            <p:ph type="body" idx="1"/>
          </p:nvPr>
        </p:nvSpPr>
        <p:spPr>
          <a:xfrm>
            <a:off x="2209800" y="1447801"/>
            <a:ext cx="7772400" cy="969963"/>
          </a:xfrm>
          <a:noFill/>
          <a:ln/>
        </p:spPr>
        <p:txBody>
          <a:bodyPr/>
          <a:lstStyle/>
          <a:p>
            <a:r>
              <a:rPr lang="en-US" altLang="en-US"/>
              <a:t>Sequence</a:t>
            </a:r>
          </a:p>
          <a:p>
            <a:pPr lvl="1"/>
            <a:r>
              <a:rPr lang="en-US" altLang="en-US"/>
              <a:t>Temporal delay ##</a:t>
            </a:r>
            <a:r>
              <a:rPr lang="en-US" altLang="en-US" i="1"/>
              <a:t>n</a:t>
            </a:r>
          </a:p>
        </p:txBody>
      </p:sp>
      <p:sp>
        <p:nvSpPr>
          <p:cNvPr id="1077270" name="Text Box 22">
            <a:extLst>
              <a:ext uri="{FF2B5EF4-FFF2-40B4-BE49-F238E27FC236}">
                <a16:creationId xmlns:a16="http://schemas.microsoft.com/office/drawing/2014/main" id="{E4238812-96E1-430C-B3DB-54A736BD078B}"/>
              </a:ext>
            </a:extLst>
          </p:cNvPr>
          <p:cNvSpPr txBox="1">
            <a:spLocks noChangeArrowheads="1"/>
          </p:cNvSpPr>
          <p:nvPr/>
        </p:nvSpPr>
        <p:spPr bwMode="auto">
          <a:xfrm>
            <a:off x="4246563" y="2681288"/>
            <a:ext cx="3444020" cy="523220"/>
          </a:xfrm>
          <a:prstGeom prst="rect">
            <a:avLst/>
          </a:prstGeom>
          <a:solidFill>
            <a:srgbClr val="DDDDFF"/>
          </a:solidFill>
          <a:ln w="9525" algn="ctr">
            <a:solidFill>
              <a:srgbClr val="C0C0C0"/>
            </a:solidFill>
            <a:miter lim="800000"/>
            <a:headEnd/>
            <a:tailEnd/>
          </a:ln>
          <a:effectLst>
            <a:outerShdw dist="107763" dir="2700000" algn="ctr" rotWithShape="0">
              <a:schemeClr val="bg2">
                <a:alpha val="50000"/>
              </a:schemeClr>
            </a:outerShdw>
          </a:effectLst>
        </p:spPr>
        <p:txBody>
          <a:bodyPr wrap="none" lIns="45720" rIns="45720">
            <a:spAutoFit/>
          </a:bodyPr>
          <a:lstStyle/>
          <a:p>
            <a:pPr>
              <a:spcBef>
                <a:spcPct val="0"/>
              </a:spcBef>
            </a:pPr>
            <a:r>
              <a:rPr lang="en-US" altLang="en-US" sz="2800" i="1">
                <a:ea typeface="MS PGothic" panose="020B0600070205080204" pitchFamily="34" charset="-128"/>
              </a:rPr>
              <a:t>   start   </a:t>
            </a:r>
            <a:r>
              <a:rPr lang="en-US" altLang="en-US" sz="2800" i="1">
                <a:solidFill>
                  <a:schemeClr val="tx2"/>
                </a:solidFill>
                <a:ea typeface="MS PGothic" panose="020B0600070205080204" pitchFamily="34" charset="-128"/>
              </a:rPr>
              <a:t>##2</a:t>
            </a:r>
            <a:r>
              <a:rPr lang="en-US" altLang="en-US" sz="2800" i="1">
                <a:ea typeface="MS PGothic" panose="020B0600070205080204" pitchFamily="34" charset="-128"/>
              </a:rPr>
              <a:t>   transfer   </a:t>
            </a:r>
          </a:p>
        </p:txBody>
      </p:sp>
      <p:sp>
        <p:nvSpPr>
          <p:cNvPr id="1077271" name="Rectangle 23">
            <a:extLst>
              <a:ext uri="{FF2B5EF4-FFF2-40B4-BE49-F238E27FC236}">
                <a16:creationId xmlns:a16="http://schemas.microsoft.com/office/drawing/2014/main" id="{2D26C823-D5C3-46B0-934E-916DEB318BEE}"/>
              </a:ext>
            </a:extLst>
          </p:cNvPr>
          <p:cNvSpPr>
            <a:spLocks noGrp="1" noChangeArrowheads="1"/>
          </p:cNvSpPr>
          <p:nvPr>
            <p:ph type="title"/>
          </p:nvPr>
        </p:nvSpPr>
        <p:spPr>
          <a:xfrm>
            <a:off x="2097088" y="152400"/>
            <a:ext cx="8420100" cy="1092200"/>
          </a:xfrm>
          <a:noFill/>
          <a:ln/>
        </p:spPr>
        <p:txBody>
          <a:bodyPr/>
          <a:lstStyle/>
          <a:p>
            <a:r>
              <a:rPr lang="en-US" altLang="en-US"/>
              <a:t>Assertion Building Blocks</a:t>
            </a:r>
            <a:br>
              <a:rPr lang="en-US" altLang="en-US"/>
            </a:br>
            <a:r>
              <a:rPr lang="en-US" altLang="en-US" sz="2400" i="1"/>
              <a:t>Specifying A Sequence in SVA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7270"/>
                                        </p:tgtEl>
                                        <p:attrNameLst>
                                          <p:attrName>style.visibility</p:attrName>
                                        </p:attrNameLst>
                                      </p:cBhvr>
                                      <p:to>
                                        <p:strVal val="visible"/>
                                      </p:to>
                                    </p:set>
                                    <p:animEffect transition="in" filter="dissolve">
                                      <p:cBhvr>
                                        <p:cTn id="7" dur="500"/>
                                        <p:tgtEl>
                                          <p:spTgt spid="107727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077272"/>
                                        </p:tgtEl>
                                        <p:attrNameLst>
                                          <p:attrName>style.visibility</p:attrName>
                                        </p:attrNameLst>
                                      </p:cBhvr>
                                      <p:to>
                                        <p:strVal val="visible"/>
                                      </p:to>
                                    </p:set>
                                    <p:animEffect transition="in" filter="wipe(left)">
                                      <p:cBhvr>
                                        <p:cTn id="11" dur="500"/>
                                        <p:tgtEl>
                                          <p:spTgt spid="1077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2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a:extLst>
              <a:ext uri="{FF2B5EF4-FFF2-40B4-BE49-F238E27FC236}">
                <a16:creationId xmlns:a16="http://schemas.microsoft.com/office/drawing/2014/main" id="{406F5A2D-3A5D-4188-9559-923505DD8BAA}"/>
              </a:ext>
            </a:extLst>
          </p:cNvPr>
          <p:cNvSpPr>
            <a:spLocks noGrp="1" noChangeArrowheads="1"/>
          </p:cNvSpPr>
          <p:nvPr>
            <p:ph type="title"/>
          </p:nvPr>
        </p:nvSpPr>
        <p:spPr>
          <a:xfrm>
            <a:off x="2097088" y="152400"/>
            <a:ext cx="8420100" cy="1028700"/>
          </a:xfrm>
        </p:spPr>
        <p:txBody>
          <a:bodyPr/>
          <a:lstStyle/>
          <a:p>
            <a:r>
              <a:rPr lang="en-US" altLang="en-US" sz="3200"/>
              <a:t>Assertion Building Blocks</a:t>
            </a:r>
            <a:br>
              <a:rPr lang="en-US" altLang="en-US" sz="3200"/>
            </a:br>
            <a:r>
              <a:rPr lang="en-US" altLang="en-US" sz="2400" i="1"/>
              <a:t>SVA Properties</a:t>
            </a:r>
          </a:p>
        </p:txBody>
      </p:sp>
      <p:sp>
        <p:nvSpPr>
          <p:cNvPr id="1050627" name="Rectangle 3">
            <a:extLst>
              <a:ext uri="{FF2B5EF4-FFF2-40B4-BE49-F238E27FC236}">
                <a16:creationId xmlns:a16="http://schemas.microsoft.com/office/drawing/2014/main" id="{275A606B-E3B0-471A-93CA-01FA3CDCF46C}"/>
              </a:ext>
            </a:extLst>
          </p:cNvPr>
          <p:cNvSpPr>
            <a:spLocks noGrp="1" noChangeArrowheads="1"/>
          </p:cNvSpPr>
          <p:nvPr>
            <p:ph type="body" idx="1"/>
          </p:nvPr>
        </p:nvSpPr>
        <p:spPr>
          <a:xfrm>
            <a:off x="2209800" y="1447800"/>
            <a:ext cx="7772400" cy="1163638"/>
          </a:xfrm>
        </p:spPr>
        <p:txBody>
          <a:bodyPr/>
          <a:lstStyle/>
          <a:p>
            <a:r>
              <a:rPr lang="en-US" altLang="en-US">
                <a:solidFill>
                  <a:schemeClr val="tx2"/>
                </a:solidFill>
              </a:rPr>
              <a:t>Properties</a:t>
            </a:r>
          </a:p>
          <a:p>
            <a:pPr lvl="1"/>
            <a:r>
              <a:rPr lang="en-US" altLang="en-US"/>
              <a:t>Overlapping sequence implication operator </a:t>
            </a:r>
            <a:r>
              <a:rPr lang="en-US" altLang="en-US">
                <a:solidFill>
                  <a:schemeClr val="tx2"/>
                </a:solidFill>
              </a:rPr>
              <a:t>|-&gt;</a:t>
            </a:r>
          </a:p>
        </p:txBody>
      </p:sp>
      <p:sp>
        <p:nvSpPr>
          <p:cNvPr id="1050628" name="Text Box 4">
            <a:extLst>
              <a:ext uri="{FF2B5EF4-FFF2-40B4-BE49-F238E27FC236}">
                <a16:creationId xmlns:a16="http://schemas.microsoft.com/office/drawing/2014/main" id="{64DE27C0-45BC-4A9A-A5DE-E63845DD7406}"/>
              </a:ext>
            </a:extLst>
          </p:cNvPr>
          <p:cNvSpPr txBox="1">
            <a:spLocks noChangeArrowheads="1"/>
          </p:cNvSpPr>
          <p:nvPr/>
        </p:nvSpPr>
        <p:spPr bwMode="auto">
          <a:xfrm>
            <a:off x="3471864" y="2590801"/>
            <a:ext cx="4880823" cy="461665"/>
          </a:xfrm>
          <a:prstGeom prst="rect">
            <a:avLst/>
          </a:prstGeom>
          <a:solidFill>
            <a:srgbClr val="DDDDFF"/>
          </a:solidFill>
          <a:ln w="9525" algn="ctr">
            <a:solidFill>
              <a:srgbClr val="C0C0C0"/>
            </a:solidFill>
            <a:miter lim="800000"/>
            <a:headEnd/>
            <a:tailEnd/>
          </a:ln>
          <a:effectLst>
            <a:outerShdw dist="107763" dir="2700000" algn="ctr" rotWithShape="0">
              <a:schemeClr val="bg2">
                <a:alpha val="50000"/>
              </a:schemeClr>
            </a:outerShdw>
          </a:effectLst>
        </p:spPr>
        <p:txBody>
          <a:bodyPr wrap="none" lIns="45720" rIns="45720">
            <a:spAutoFit/>
          </a:bodyPr>
          <a:lstStyle/>
          <a:p>
            <a:pPr>
              <a:spcBef>
                <a:spcPct val="0"/>
              </a:spcBef>
            </a:pPr>
            <a:r>
              <a:rPr lang="en-US" altLang="en-US" sz="2400" i="1">
                <a:ea typeface="MS PGothic" panose="020B0600070205080204" pitchFamily="34" charset="-128"/>
              </a:rPr>
              <a:t>  </a:t>
            </a:r>
            <a:r>
              <a:rPr lang="en-US" altLang="en-US" sz="2400" i="1">
                <a:solidFill>
                  <a:srgbClr val="006600"/>
                </a:solidFill>
                <a:ea typeface="MS PGothic" panose="020B0600070205080204" pitchFamily="34" charset="-128"/>
              </a:rPr>
              <a:t>ready   ##1   start</a:t>
            </a:r>
            <a:r>
              <a:rPr lang="en-US" altLang="en-US" sz="2400" i="1">
                <a:ea typeface="MS PGothic" panose="020B0600070205080204" pitchFamily="34" charset="-128"/>
              </a:rPr>
              <a:t>  </a:t>
            </a:r>
            <a:r>
              <a:rPr lang="en-US" altLang="en-US" sz="2400" i="1">
                <a:solidFill>
                  <a:schemeClr val="tx2"/>
                </a:solidFill>
                <a:ea typeface="MS PGothic" panose="020B0600070205080204" pitchFamily="34" charset="-128"/>
              </a:rPr>
              <a:t>|-&gt;</a:t>
            </a:r>
            <a:r>
              <a:rPr lang="en-US" altLang="en-US" sz="2400" i="1">
                <a:ea typeface="MS PGothic" panose="020B0600070205080204" pitchFamily="34" charset="-128"/>
              </a:rPr>
              <a:t>  </a:t>
            </a:r>
            <a:r>
              <a:rPr lang="en-US" altLang="en-US" sz="2400" i="1">
                <a:solidFill>
                  <a:srgbClr val="FF0000"/>
                </a:solidFill>
                <a:ea typeface="MS PGothic" panose="020B0600070205080204" pitchFamily="34" charset="-128"/>
              </a:rPr>
              <a:t>go  ##1  done</a:t>
            </a:r>
            <a:r>
              <a:rPr lang="en-US" altLang="en-US" sz="2400" i="1">
                <a:ea typeface="MS PGothic" panose="020B0600070205080204" pitchFamily="34" charset="-128"/>
              </a:rPr>
              <a:t>  </a:t>
            </a:r>
          </a:p>
        </p:txBody>
      </p:sp>
      <p:grpSp>
        <p:nvGrpSpPr>
          <p:cNvPr id="1050660" name="Group 36">
            <a:extLst>
              <a:ext uri="{FF2B5EF4-FFF2-40B4-BE49-F238E27FC236}">
                <a16:creationId xmlns:a16="http://schemas.microsoft.com/office/drawing/2014/main" id="{42160555-7BCA-414B-B4C1-8F32846ACCBC}"/>
              </a:ext>
            </a:extLst>
          </p:cNvPr>
          <p:cNvGrpSpPr>
            <a:grpSpLocks/>
          </p:cNvGrpSpPr>
          <p:nvPr/>
        </p:nvGrpSpPr>
        <p:grpSpPr bwMode="auto">
          <a:xfrm>
            <a:off x="4267201" y="3200400"/>
            <a:ext cx="3228975" cy="2178050"/>
            <a:chOff x="1728" y="2016"/>
            <a:chExt cx="2034" cy="1372"/>
          </a:xfrm>
        </p:grpSpPr>
        <p:cxnSp>
          <p:nvCxnSpPr>
            <p:cNvPr id="1050630" name="Straight Connector 33">
              <a:extLst>
                <a:ext uri="{FF2B5EF4-FFF2-40B4-BE49-F238E27FC236}">
                  <a16:creationId xmlns:a16="http://schemas.microsoft.com/office/drawing/2014/main" id="{24291572-54AD-47B7-BF15-9545D74D7F68}"/>
                </a:ext>
              </a:extLst>
            </p:cNvPr>
            <p:cNvCxnSpPr>
              <a:cxnSpLocks noChangeShapeType="1"/>
            </p:cNvCxnSpPr>
            <p:nvPr/>
          </p:nvCxnSpPr>
          <p:spPr bwMode="auto">
            <a:xfrm flipH="1">
              <a:off x="2603" y="2455"/>
              <a:ext cx="1150" cy="0"/>
            </a:xfrm>
            <a:prstGeom prst="line">
              <a:avLst/>
            </a:prstGeom>
            <a:noFill/>
            <a:ln w="28575">
              <a:solidFill>
                <a:srgbClr val="006600"/>
              </a:solidFill>
              <a:round/>
              <a:headEnd/>
              <a:tailEnd/>
            </a:ln>
          </p:spPr>
        </p:cxnSp>
        <p:sp>
          <p:nvSpPr>
            <p:cNvPr id="1050631" name="TextBox 47">
              <a:extLst>
                <a:ext uri="{FF2B5EF4-FFF2-40B4-BE49-F238E27FC236}">
                  <a16:creationId xmlns:a16="http://schemas.microsoft.com/office/drawing/2014/main" id="{2AE0B52E-DE94-47FF-A999-27BD3B8CD3A5}"/>
                </a:ext>
              </a:extLst>
            </p:cNvPr>
            <p:cNvSpPr txBox="1">
              <a:spLocks noChangeArrowheads="1"/>
            </p:cNvSpPr>
            <p:nvPr/>
          </p:nvSpPr>
          <p:spPr bwMode="auto">
            <a:xfrm>
              <a:off x="1767" y="2328"/>
              <a:ext cx="48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rgbClr val="006600"/>
                  </a:solidFill>
                  <a:ea typeface="MS PGothic" panose="020B0600070205080204" pitchFamily="34" charset="-128"/>
                </a:rPr>
                <a:t>ready</a:t>
              </a:r>
            </a:p>
          </p:txBody>
        </p:sp>
        <p:cxnSp>
          <p:nvCxnSpPr>
            <p:cNvPr id="1050632" name="Straight Connector 39">
              <a:extLst>
                <a:ext uri="{FF2B5EF4-FFF2-40B4-BE49-F238E27FC236}">
                  <a16:creationId xmlns:a16="http://schemas.microsoft.com/office/drawing/2014/main" id="{5164E5D5-C0E6-451B-AD54-F49735D4F4D1}"/>
                </a:ext>
              </a:extLst>
            </p:cNvPr>
            <p:cNvCxnSpPr>
              <a:cxnSpLocks noChangeShapeType="1"/>
            </p:cNvCxnSpPr>
            <p:nvPr/>
          </p:nvCxnSpPr>
          <p:spPr bwMode="auto">
            <a:xfrm>
              <a:off x="2477" y="2016"/>
              <a:ext cx="0" cy="184"/>
            </a:xfrm>
            <a:prstGeom prst="line">
              <a:avLst/>
            </a:prstGeom>
            <a:noFill/>
            <a:ln w="28575">
              <a:solidFill>
                <a:schemeClr val="tx1"/>
              </a:solidFill>
              <a:round/>
              <a:headEnd/>
              <a:tailEnd/>
            </a:ln>
          </p:spPr>
        </p:cxnSp>
        <p:cxnSp>
          <p:nvCxnSpPr>
            <p:cNvPr id="1050633" name="Straight Connector 40">
              <a:extLst>
                <a:ext uri="{FF2B5EF4-FFF2-40B4-BE49-F238E27FC236}">
                  <a16:creationId xmlns:a16="http://schemas.microsoft.com/office/drawing/2014/main" id="{2EFA1021-BE56-40F9-8BAD-889CAC8BC790}"/>
                </a:ext>
              </a:extLst>
            </p:cNvPr>
            <p:cNvCxnSpPr>
              <a:cxnSpLocks noChangeShapeType="1"/>
            </p:cNvCxnSpPr>
            <p:nvPr/>
          </p:nvCxnSpPr>
          <p:spPr bwMode="auto">
            <a:xfrm>
              <a:off x="2757" y="2016"/>
              <a:ext cx="0" cy="184"/>
            </a:xfrm>
            <a:prstGeom prst="line">
              <a:avLst/>
            </a:prstGeom>
            <a:noFill/>
            <a:ln w="28575">
              <a:solidFill>
                <a:schemeClr val="tx1"/>
              </a:solidFill>
              <a:round/>
              <a:headEnd/>
              <a:tailEnd/>
            </a:ln>
          </p:spPr>
        </p:cxnSp>
        <p:cxnSp>
          <p:nvCxnSpPr>
            <p:cNvPr id="1050634" name="Straight Connector 39">
              <a:extLst>
                <a:ext uri="{FF2B5EF4-FFF2-40B4-BE49-F238E27FC236}">
                  <a16:creationId xmlns:a16="http://schemas.microsoft.com/office/drawing/2014/main" id="{75DB3939-C587-405E-A4C3-CE3D321B3E3E}"/>
                </a:ext>
              </a:extLst>
            </p:cNvPr>
            <p:cNvCxnSpPr>
              <a:cxnSpLocks noChangeShapeType="1"/>
            </p:cNvCxnSpPr>
            <p:nvPr/>
          </p:nvCxnSpPr>
          <p:spPr bwMode="auto">
            <a:xfrm>
              <a:off x="3314" y="2016"/>
              <a:ext cx="0" cy="184"/>
            </a:xfrm>
            <a:prstGeom prst="line">
              <a:avLst/>
            </a:prstGeom>
            <a:noFill/>
            <a:ln w="28575">
              <a:solidFill>
                <a:schemeClr val="tx1"/>
              </a:solidFill>
              <a:round/>
              <a:headEnd/>
              <a:tailEnd/>
            </a:ln>
          </p:spPr>
        </p:cxnSp>
        <p:cxnSp>
          <p:nvCxnSpPr>
            <p:cNvPr id="1050635" name="Straight Connector 40">
              <a:extLst>
                <a:ext uri="{FF2B5EF4-FFF2-40B4-BE49-F238E27FC236}">
                  <a16:creationId xmlns:a16="http://schemas.microsoft.com/office/drawing/2014/main" id="{E536E847-ACFF-4800-8BD4-AE8D4AA5070C}"/>
                </a:ext>
              </a:extLst>
            </p:cNvPr>
            <p:cNvCxnSpPr>
              <a:cxnSpLocks noChangeShapeType="1"/>
            </p:cNvCxnSpPr>
            <p:nvPr/>
          </p:nvCxnSpPr>
          <p:spPr bwMode="auto">
            <a:xfrm>
              <a:off x="3035" y="2016"/>
              <a:ext cx="0" cy="184"/>
            </a:xfrm>
            <a:prstGeom prst="line">
              <a:avLst/>
            </a:prstGeom>
            <a:noFill/>
            <a:ln w="28575">
              <a:solidFill>
                <a:schemeClr val="tx1"/>
              </a:solidFill>
              <a:round/>
              <a:headEnd/>
              <a:tailEnd/>
            </a:ln>
          </p:spPr>
        </p:cxnSp>
        <p:cxnSp>
          <p:nvCxnSpPr>
            <p:cNvPr id="1050636" name="Straight Connector 39">
              <a:extLst>
                <a:ext uri="{FF2B5EF4-FFF2-40B4-BE49-F238E27FC236}">
                  <a16:creationId xmlns:a16="http://schemas.microsoft.com/office/drawing/2014/main" id="{3D14ACD6-1623-4FA8-80D9-C84708442FAF}"/>
                </a:ext>
              </a:extLst>
            </p:cNvPr>
            <p:cNvCxnSpPr>
              <a:cxnSpLocks noChangeShapeType="1"/>
            </p:cNvCxnSpPr>
            <p:nvPr/>
          </p:nvCxnSpPr>
          <p:spPr bwMode="auto">
            <a:xfrm>
              <a:off x="3594" y="2021"/>
              <a:ext cx="0" cy="184"/>
            </a:xfrm>
            <a:prstGeom prst="line">
              <a:avLst/>
            </a:prstGeom>
            <a:noFill/>
            <a:ln w="28575">
              <a:solidFill>
                <a:schemeClr val="tx1"/>
              </a:solidFill>
              <a:round/>
              <a:headEnd/>
              <a:tailEnd/>
            </a:ln>
          </p:spPr>
        </p:cxnSp>
        <p:sp>
          <p:nvSpPr>
            <p:cNvPr id="1050637" name="TextBox 47">
              <a:extLst>
                <a:ext uri="{FF2B5EF4-FFF2-40B4-BE49-F238E27FC236}">
                  <a16:creationId xmlns:a16="http://schemas.microsoft.com/office/drawing/2014/main" id="{B522B40C-3557-47B3-A047-6E16B2A2C8C9}"/>
                </a:ext>
              </a:extLst>
            </p:cNvPr>
            <p:cNvSpPr txBox="1">
              <a:spLocks noChangeArrowheads="1"/>
            </p:cNvSpPr>
            <p:nvPr/>
          </p:nvSpPr>
          <p:spPr bwMode="auto">
            <a:xfrm>
              <a:off x="1877" y="2057"/>
              <a:ext cx="29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clk</a:t>
              </a:r>
            </a:p>
          </p:txBody>
        </p:sp>
        <p:sp>
          <p:nvSpPr>
            <p:cNvPr id="1050638" name="TextBox 47">
              <a:extLst>
                <a:ext uri="{FF2B5EF4-FFF2-40B4-BE49-F238E27FC236}">
                  <a16:creationId xmlns:a16="http://schemas.microsoft.com/office/drawing/2014/main" id="{873F235B-6BF8-42EB-93C3-1E99DE06109A}"/>
                </a:ext>
              </a:extLst>
            </p:cNvPr>
            <p:cNvSpPr txBox="1">
              <a:spLocks noChangeArrowheads="1"/>
            </p:cNvSpPr>
            <p:nvPr/>
          </p:nvSpPr>
          <p:spPr bwMode="auto">
            <a:xfrm>
              <a:off x="1736" y="2602"/>
              <a:ext cx="3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rgbClr val="006600"/>
                  </a:solidFill>
                  <a:ea typeface="MS PGothic" panose="020B0600070205080204" pitchFamily="34" charset="-128"/>
                </a:rPr>
                <a:t>start</a:t>
              </a:r>
            </a:p>
          </p:txBody>
        </p:sp>
        <p:cxnSp>
          <p:nvCxnSpPr>
            <p:cNvPr id="1050639" name="Straight Connector 31">
              <a:extLst>
                <a:ext uri="{FF2B5EF4-FFF2-40B4-BE49-F238E27FC236}">
                  <a16:creationId xmlns:a16="http://schemas.microsoft.com/office/drawing/2014/main" id="{CEED263D-3F6D-4662-9CCD-7A42F0167A60}"/>
                </a:ext>
              </a:extLst>
            </p:cNvPr>
            <p:cNvCxnSpPr>
              <a:cxnSpLocks noChangeShapeType="1"/>
            </p:cNvCxnSpPr>
            <p:nvPr/>
          </p:nvCxnSpPr>
          <p:spPr bwMode="auto">
            <a:xfrm>
              <a:off x="2601" y="2547"/>
              <a:ext cx="279" cy="0"/>
            </a:xfrm>
            <a:prstGeom prst="line">
              <a:avLst/>
            </a:prstGeom>
            <a:noFill/>
            <a:ln w="28575">
              <a:solidFill>
                <a:srgbClr val="006600"/>
              </a:solidFill>
              <a:round/>
              <a:headEnd/>
              <a:tailEnd/>
            </a:ln>
          </p:spPr>
        </p:cxnSp>
        <p:cxnSp>
          <p:nvCxnSpPr>
            <p:cNvPr id="1050640" name="Straight Connector 32">
              <a:extLst>
                <a:ext uri="{FF2B5EF4-FFF2-40B4-BE49-F238E27FC236}">
                  <a16:creationId xmlns:a16="http://schemas.microsoft.com/office/drawing/2014/main" id="{847E9D18-EC76-45EE-82D3-6790288947AB}"/>
                </a:ext>
              </a:extLst>
            </p:cNvPr>
            <p:cNvCxnSpPr>
              <a:cxnSpLocks noChangeShapeType="1"/>
            </p:cNvCxnSpPr>
            <p:nvPr/>
          </p:nvCxnSpPr>
          <p:spPr bwMode="auto">
            <a:xfrm>
              <a:off x="2601" y="2547"/>
              <a:ext cx="0" cy="190"/>
            </a:xfrm>
            <a:prstGeom prst="line">
              <a:avLst/>
            </a:prstGeom>
            <a:noFill/>
            <a:ln w="28575">
              <a:solidFill>
                <a:srgbClr val="006600"/>
              </a:solidFill>
              <a:round/>
              <a:headEnd/>
              <a:tailEnd/>
            </a:ln>
          </p:spPr>
        </p:cxnSp>
        <p:cxnSp>
          <p:nvCxnSpPr>
            <p:cNvPr id="1050641" name="Straight Connector 33">
              <a:extLst>
                <a:ext uri="{FF2B5EF4-FFF2-40B4-BE49-F238E27FC236}">
                  <a16:creationId xmlns:a16="http://schemas.microsoft.com/office/drawing/2014/main" id="{615ACE5C-31F5-4C08-9AE5-FF0C5C142A88}"/>
                </a:ext>
              </a:extLst>
            </p:cNvPr>
            <p:cNvCxnSpPr>
              <a:cxnSpLocks noChangeShapeType="1"/>
            </p:cNvCxnSpPr>
            <p:nvPr/>
          </p:nvCxnSpPr>
          <p:spPr bwMode="auto">
            <a:xfrm flipH="1">
              <a:off x="2278" y="2732"/>
              <a:ext cx="323" cy="5"/>
            </a:xfrm>
            <a:prstGeom prst="line">
              <a:avLst/>
            </a:prstGeom>
            <a:noFill/>
            <a:ln w="28575">
              <a:solidFill>
                <a:srgbClr val="006600"/>
              </a:solidFill>
              <a:round/>
              <a:headEnd/>
              <a:tailEnd/>
            </a:ln>
          </p:spPr>
        </p:cxnSp>
        <p:cxnSp>
          <p:nvCxnSpPr>
            <p:cNvPr id="1050642" name="Straight Connector 32">
              <a:extLst>
                <a:ext uri="{FF2B5EF4-FFF2-40B4-BE49-F238E27FC236}">
                  <a16:creationId xmlns:a16="http://schemas.microsoft.com/office/drawing/2014/main" id="{3542FE19-7584-4A36-83D0-C50D59C862EE}"/>
                </a:ext>
              </a:extLst>
            </p:cNvPr>
            <p:cNvCxnSpPr>
              <a:cxnSpLocks noChangeShapeType="1"/>
            </p:cNvCxnSpPr>
            <p:nvPr/>
          </p:nvCxnSpPr>
          <p:spPr bwMode="auto">
            <a:xfrm>
              <a:off x="2880" y="2547"/>
              <a:ext cx="0" cy="190"/>
            </a:xfrm>
            <a:prstGeom prst="line">
              <a:avLst/>
            </a:prstGeom>
            <a:noFill/>
            <a:ln w="28575">
              <a:solidFill>
                <a:srgbClr val="006600"/>
              </a:solidFill>
              <a:round/>
              <a:headEnd/>
              <a:tailEnd/>
            </a:ln>
          </p:spPr>
        </p:cxnSp>
        <p:cxnSp>
          <p:nvCxnSpPr>
            <p:cNvPr id="1050643" name="Straight Connector 31">
              <a:extLst>
                <a:ext uri="{FF2B5EF4-FFF2-40B4-BE49-F238E27FC236}">
                  <a16:creationId xmlns:a16="http://schemas.microsoft.com/office/drawing/2014/main" id="{703C6747-1AB2-426C-818F-51A7707C80B2}"/>
                </a:ext>
              </a:extLst>
            </p:cNvPr>
            <p:cNvCxnSpPr>
              <a:cxnSpLocks noChangeShapeType="1"/>
            </p:cNvCxnSpPr>
            <p:nvPr/>
          </p:nvCxnSpPr>
          <p:spPr bwMode="auto">
            <a:xfrm>
              <a:off x="2324" y="2267"/>
              <a:ext cx="279" cy="0"/>
            </a:xfrm>
            <a:prstGeom prst="line">
              <a:avLst/>
            </a:prstGeom>
            <a:noFill/>
            <a:ln w="28575">
              <a:solidFill>
                <a:srgbClr val="006600"/>
              </a:solidFill>
              <a:round/>
              <a:headEnd/>
              <a:tailEnd/>
            </a:ln>
          </p:spPr>
        </p:cxnSp>
        <p:cxnSp>
          <p:nvCxnSpPr>
            <p:cNvPr id="1050644" name="Straight Connector 32">
              <a:extLst>
                <a:ext uri="{FF2B5EF4-FFF2-40B4-BE49-F238E27FC236}">
                  <a16:creationId xmlns:a16="http://schemas.microsoft.com/office/drawing/2014/main" id="{42759EFF-6EED-4A40-A75D-6750A6DDE4D1}"/>
                </a:ext>
              </a:extLst>
            </p:cNvPr>
            <p:cNvCxnSpPr>
              <a:cxnSpLocks noChangeShapeType="1"/>
            </p:cNvCxnSpPr>
            <p:nvPr/>
          </p:nvCxnSpPr>
          <p:spPr bwMode="auto">
            <a:xfrm>
              <a:off x="2324" y="2267"/>
              <a:ext cx="0" cy="188"/>
            </a:xfrm>
            <a:prstGeom prst="line">
              <a:avLst/>
            </a:prstGeom>
            <a:noFill/>
            <a:ln w="28575">
              <a:solidFill>
                <a:srgbClr val="006600"/>
              </a:solidFill>
              <a:round/>
              <a:headEnd/>
              <a:tailEnd/>
            </a:ln>
          </p:spPr>
        </p:cxnSp>
        <p:cxnSp>
          <p:nvCxnSpPr>
            <p:cNvPr id="1050645" name="Straight Connector 32">
              <a:extLst>
                <a:ext uri="{FF2B5EF4-FFF2-40B4-BE49-F238E27FC236}">
                  <a16:creationId xmlns:a16="http://schemas.microsoft.com/office/drawing/2014/main" id="{C5A81487-F055-4789-A405-5C6B0AD79311}"/>
                </a:ext>
              </a:extLst>
            </p:cNvPr>
            <p:cNvCxnSpPr>
              <a:cxnSpLocks noChangeShapeType="1"/>
            </p:cNvCxnSpPr>
            <p:nvPr/>
          </p:nvCxnSpPr>
          <p:spPr bwMode="auto">
            <a:xfrm>
              <a:off x="2603" y="2267"/>
              <a:ext cx="0" cy="188"/>
            </a:xfrm>
            <a:prstGeom prst="line">
              <a:avLst/>
            </a:prstGeom>
            <a:noFill/>
            <a:ln w="28575">
              <a:solidFill>
                <a:srgbClr val="006600"/>
              </a:solidFill>
              <a:round/>
              <a:headEnd/>
              <a:tailEnd/>
            </a:ln>
          </p:spPr>
        </p:cxnSp>
        <p:cxnSp>
          <p:nvCxnSpPr>
            <p:cNvPr id="1050646" name="Straight Connector 33">
              <a:extLst>
                <a:ext uri="{FF2B5EF4-FFF2-40B4-BE49-F238E27FC236}">
                  <a16:creationId xmlns:a16="http://schemas.microsoft.com/office/drawing/2014/main" id="{3C6D12DF-A08F-4E66-95E4-E0E3DAC657D5}"/>
                </a:ext>
              </a:extLst>
            </p:cNvPr>
            <p:cNvCxnSpPr>
              <a:cxnSpLocks noChangeShapeType="1"/>
            </p:cNvCxnSpPr>
            <p:nvPr/>
          </p:nvCxnSpPr>
          <p:spPr bwMode="auto">
            <a:xfrm flipH="1">
              <a:off x="2878" y="2732"/>
              <a:ext cx="876" cy="5"/>
            </a:xfrm>
            <a:prstGeom prst="line">
              <a:avLst/>
            </a:prstGeom>
            <a:noFill/>
            <a:ln w="28575">
              <a:solidFill>
                <a:srgbClr val="006600"/>
              </a:solidFill>
              <a:round/>
              <a:headEnd/>
              <a:tailEnd/>
            </a:ln>
          </p:spPr>
        </p:cxnSp>
        <p:sp>
          <p:nvSpPr>
            <p:cNvPr id="1050647" name="TextBox 47">
              <a:extLst>
                <a:ext uri="{FF2B5EF4-FFF2-40B4-BE49-F238E27FC236}">
                  <a16:creationId xmlns:a16="http://schemas.microsoft.com/office/drawing/2014/main" id="{169AF8F4-157C-4327-A697-5C9B9C4D5AA4}"/>
                </a:ext>
              </a:extLst>
            </p:cNvPr>
            <p:cNvSpPr txBox="1">
              <a:spLocks noChangeArrowheads="1"/>
            </p:cNvSpPr>
            <p:nvPr/>
          </p:nvSpPr>
          <p:spPr bwMode="auto">
            <a:xfrm>
              <a:off x="1803" y="2879"/>
              <a:ext cx="2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rgbClr val="FF0000"/>
                  </a:solidFill>
                  <a:ea typeface="MS PGothic" panose="020B0600070205080204" pitchFamily="34" charset="-128"/>
                </a:rPr>
                <a:t>go</a:t>
              </a:r>
            </a:p>
          </p:txBody>
        </p:sp>
        <p:cxnSp>
          <p:nvCxnSpPr>
            <p:cNvPr id="1050648" name="Straight Connector 31">
              <a:extLst>
                <a:ext uri="{FF2B5EF4-FFF2-40B4-BE49-F238E27FC236}">
                  <a16:creationId xmlns:a16="http://schemas.microsoft.com/office/drawing/2014/main" id="{B7E05F32-46FB-4704-B6EF-F2B24D9E367E}"/>
                </a:ext>
              </a:extLst>
            </p:cNvPr>
            <p:cNvCxnSpPr>
              <a:cxnSpLocks noChangeShapeType="1"/>
            </p:cNvCxnSpPr>
            <p:nvPr/>
          </p:nvCxnSpPr>
          <p:spPr bwMode="auto">
            <a:xfrm>
              <a:off x="2600" y="2824"/>
              <a:ext cx="279" cy="0"/>
            </a:xfrm>
            <a:prstGeom prst="line">
              <a:avLst/>
            </a:prstGeom>
            <a:noFill/>
            <a:ln w="28575">
              <a:solidFill>
                <a:srgbClr val="FF0000"/>
              </a:solidFill>
              <a:round/>
              <a:headEnd/>
              <a:tailEnd/>
            </a:ln>
          </p:spPr>
        </p:cxnSp>
        <p:cxnSp>
          <p:nvCxnSpPr>
            <p:cNvPr id="1050649" name="Straight Connector 32">
              <a:extLst>
                <a:ext uri="{FF2B5EF4-FFF2-40B4-BE49-F238E27FC236}">
                  <a16:creationId xmlns:a16="http://schemas.microsoft.com/office/drawing/2014/main" id="{E7AE3A6D-66BD-4D18-B3F6-C9E67931A3C5}"/>
                </a:ext>
              </a:extLst>
            </p:cNvPr>
            <p:cNvCxnSpPr>
              <a:cxnSpLocks noChangeShapeType="1"/>
            </p:cNvCxnSpPr>
            <p:nvPr/>
          </p:nvCxnSpPr>
          <p:spPr bwMode="auto">
            <a:xfrm>
              <a:off x="2600" y="2824"/>
              <a:ext cx="0" cy="189"/>
            </a:xfrm>
            <a:prstGeom prst="line">
              <a:avLst/>
            </a:prstGeom>
            <a:noFill/>
            <a:ln w="28575">
              <a:solidFill>
                <a:srgbClr val="FF0000"/>
              </a:solidFill>
              <a:round/>
              <a:headEnd/>
              <a:tailEnd/>
            </a:ln>
          </p:spPr>
        </p:cxnSp>
        <p:cxnSp>
          <p:nvCxnSpPr>
            <p:cNvPr id="1050650" name="Straight Connector 33">
              <a:extLst>
                <a:ext uri="{FF2B5EF4-FFF2-40B4-BE49-F238E27FC236}">
                  <a16:creationId xmlns:a16="http://schemas.microsoft.com/office/drawing/2014/main" id="{232B4F66-030D-4957-BDBB-60E05ED48976}"/>
                </a:ext>
              </a:extLst>
            </p:cNvPr>
            <p:cNvCxnSpPr>
              <a:cxnSpLocks noChangeShapeType="1"/>
            </p:cNvCxnSpPr>
            <p:nvPr/>
          </p:nvCxnSpPr>
          <p:spPr bwMode="auto">
            <a:xfrm flipH="1">
              <a:off x="2277" y="3008"/>
              <a:ext cx="323" cy="5"/>
            </a:xfrm>
            <a:prstGeom prst="line">
              <a:avLst/>
            </a:prstGeom>
            <a:noFill/>
            <a:ln w="28575">
              <a:solidFill>
                <a:srgbClr val="FF0000"/>
              </a:solidFill>
              <a:round/>
              <a:headEnd/>
              <a:tailEnd/>
            </a:ln>
          </p:spPr>
        </p:cxnSp>
        <p:cxnSp>
          <p:nvCxnSpPr>
            <p:cNvPr id="1050651" name="Straight Connector 32">
              <a:extLst>
                <a:ext uri="{FF2B5EF4-FFF2-40B4-BE49-F238E27FC236}">
                  <a16:creationId xmlns:a16="http://schemas.microsoft.com/office/drawing/2014/main" id="{0328B5CA-A5F0-4AC8-A4F5-7270C613E82E}"/>
                </a:ext>
              </a:extLst>
            </p:cNvPr>
            <p:cNvCxnSpPr>
              <a:cxnSpLocks noChangeShapeType="1"/>
            </p:cNvCxnSpPr>
            <p:nvPr/>
          </p:nvCxnSpPr>
          <p:spPr bwMode="auto">
            <a:xfrm>
              <a:off x="2879" y="2824"/>
              <a:ext cx="0" cy="189"/>
            </a:xfrm>
            <a:prstGeom prst="line">
              <a:avLst/>
            </a:prstGeom>
            <a:noFill/>
            <a:ln w="28575">
              <a:solidFill>
                <a:srgbClr val="FF0000"/>
              </a:solidFill>
              <a:round/>
              <a:headEnd/>
              <a:tailEnd/>
            </a:ln>
          </p:spPr>
        </p:cxnSp>
        <p:cxnSp>
          <p:nvCxnSpPr>
            <p:cNvPr id="1050652" name="Straight Connector 33">
              <a:extLst>
                <a:ext uri="{FF2B5EF4-FFF2-40B4-BE49-F238E27FC236}">
                  <a16:creationId xmlns:a16="http://schemas.microsoft.com/office/drawing/2014/main" id="{D535EFCA-87A7-40BF-8106-35E7337321C1}"/>
                </a:ext>
              </a:extLst>
            </p:cNvPr>
            <p:cNvCxnSpPr>
              <a:cxnSpLocks noChangeShapeType="1"/>
            </p:cNvCxnSpPr>
            <p:nvPr/>
          </p:nvCxnSpPr>
          <p:spPr bwMode="auto">
            <a:xfrm flipH="1">
              <a:off x="2877" y="3008"/>
              <a:ext cx="876" cy="5"/>
            </a:xfrm>
            <a:prstGeom prst="line">
              <a:avLst/>
            </a:prstGeom>
            <a:noFill/>
            <a:ln w="28575">
              <a:solidFill>
                <a:srgbClr val="FF0000"/>
              </a:solidFill>
              <a:round/>
              <a:headEnd/>
              <a:tailEnd/>
            </a:ln>
          </p:spPr>
        </p:cxnSp>
        <p:sp>
          <p:nvSpPr>
            <p:cNvPr id="1050653" name="TextBox 47">
              <a:extLst>
                <a:ext uri="{FF2B5EF4-FFF2-40B4-BE49-F238E27FC236}">
                  <a16:creationId xmlns:a16="http://schemas.microsoft.com/office/drawing/2014/main" id="{37D475CD-94A6-49F8-B1EB-91CD8A1F1C45}"/>
                </a:ext>
              </a:extLst>
            </p:cNvPr>
            <p:cNvSpPr txBox="1">
              <a:spLocks noChangeArrowheads="1"/>
            </p:cNvSpPr>
            <p:nvPr/>
          </p:nvSpPr>
          <p:spPr bwMode="auto">
            <a:xfrm>
              <a:off x="1728" y="3155"/>
              <a:ext cx="4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rgbClr val="FF0000"/>
                  </a:solidFill>
                  <a:ea typeface="MS PGothic" panose="020B0600070205080204" pitchFamily="34" charset="-128"/>
                </a:rPr>
                <a:t>done</a:t>
              </a:r>
            </a:p>
          </p:txBody>
        </p:sp>
        <p:cxnSp>
          <p:nvCxnSpPr>
            <p:cNvPr id="1050654" name="Straight Connector 31">
              <a:extLst>
                <a:ext uri="{FF2B5EF4-FFF2-40B4-BE49-F238E27FC236}">
                  <a16:creationId xmlns:a16="http://schemas.microsoft.com/office/drawing/2014/main" id="{7576DD04-2098-41D0-9D87-961EF8C6C40A}"/>
                </a:ext>
              </a:extLst>
            </p:cNvPr>
            <p:cNvCxnSpPr>
              <a:cxnSpLocks noChangeShapeType="1"/>
            </p:cNvCxnSpPr>
            <p:nvPr/>
          </p:nvCxnSpPr>
          <p:spPr bwMode="auto">
            <a:xfrm>
              <a:off x="2875" y="3101"/>
              <a:ext cx="279" cy="0"/>
            </a:xfrm>
            <a:prstGeom prst="line">
              <a:avLst/>
            </a:prstGeom>
            <a:noFill/>
            <a:ln w="28575">
              <a:solidFill>
                <a:srgbClr val="FF0000"/>
              </a:solidFill>
              <a:round/>
              <a:headEnd/>
              <a:tailEnd/>
            </a:ln>
          </p:spPr>
        </p:cxnSp>
        <p:cxnSp>
          <p:nvCxnSpPr>
            <p:cNvPr id="1050655" name="Straight Connector 32">
              <a:extLst>
                <a:ext uri="{FF2B5EF4-FFF2-40B4-BE49-F238E27FC236}">
                  <a16:creationId xmlns:a16="http://schemas.microsoft.com/office/drawing/2014/main" id="{62429D40-42C2-4942-8182-0B2D771BF929}"/>
                </a:ext>
              </a:extLst>
            </p:cNvPr>
            <p:cNvCxnSpPr>
              <a:cxnSpLocks noChangeShapeType="1"/>
            </p:cNvCxnSpPr>
            <p:nvPr/>
          </p:nvCxnSpPr>
          <p:spPr bwMode="auto">
            <a:xfrm>
              <a:off x="2875" y="3101"/>
              <a:ext cx="0" cy="189"/>
            </a:xfrm>
            <a:prstGeom prst="line">
              <a:avLst/>
            </a:prstGeom>
            <a:noFill/>
            <a:ln w="28575">
              <a:solidFill>
                <a:srgbClr val="FF0000"/>
              </a:solidFill>
              <a:round/>
              <a:headEnd/>
              <a:tailEnd/>
            </a:ln>
          </p:spPr>
        </p:cxnSp>
        <p:cxnSp>
          <p:nvCxnSpPr>
            <p:cNvPr id="1050656" name="Straight Connector 33">
              <a:extLst>
                <a:ext uri="{FF2B5EF4-FFF2-40B4-BE49-F238E27FC236}">
                  <a16:creationId xmlns:a16="http://schemas.microsoft.com/office/drawing/2014/main" id="{B73120D6-6E33-4CFF-AD27-D7DA2A389BFC}"/>
                </a:ext>
              </a:extLst>
            </p:cNvPr>
            <p:cNvCxnSpPr>
              <a:cxnSpLocks noChangeShapeType="1"/>
            </p:cNvCxnSpPr>
            <p:nvPr/>
          </p:nvCxnSpPr>
          <p:spPr bwMode="auto">
            <a:xfrm flipH="1">
              <a:off x="2286" y="3285"/>
              <a:ext cx="592" cy="5"/>
            </a:xfrm>
            <a:prstGeom prst="line">
              <a:avLst/>
            </a:prstGeom>
            <a:noFill/>
            <a:ln w="28575">
              <a:solidFill>
                <a:srgbClr val="FF0000"/>
              </a:solidFill>
              <a:round/>
              <a:headEnd/>
              <a:tailEnd/>
            </a:ln>
          </p:spPr>
        </p:cxnSp>
        <p:cxnSp>
          <p:nvCxnSpPr>
            <p:cNvPr id="1050657" name="Straight Connector 32">
              <a:extLst>
                <a:ext uri="{FF2B5EF4-FFF2-40B4-BE49-F238E27FC236}">
                  <a16:creationId xmlns:a16="http://schemas.microsoft.com/office/drawing/2014/main" id="{C6502309-A9E5-443C-B20D-FA3823D84C8D}"/>
                </a:ext>
              </a:extLst>
            </p:cNvPr>
            <p:cNvCxnSpPr>
              <a:cxnSpLocks noChangeShapeType="1"/>
            </p:cNvCxnSpPr>
            <p:nvPr/>
          </p:nvCxnSpPr>
          <p:spPr bwMode="auto">
            <a:xfrm>
              <a:off x="3154" y="3101"/>
              <a:ext cx="0" cy="189"/>
            </a:xfrm>
            <a:prstGeom prst="line">
              <a:avLst/>
            </a:prstGeom>
            <a:noFill/>
            <a:ln w="28575">
              <a:solidFill>
                <a:srgbClr val="FF0000"/>
              </a:solidFill>
              <a:round/>
              <a:headEnd/>
              <a:tailEnd/>
            </a:ln>
          </p:spPr>
        </p:cxnSp>
        <p:cxnSp>
          <p:nvCxnSpPr>
            <p:cNvPr id="1050658" name="Straight Connector 33">
              <a:extLst>
                <a:ext uri="{FF2B5EF4-FFF2-40B4-BE49-F238E27FC236}">
                  <a16:creationId xmlns:a16="http://schemas.microsoft.com/office/drawing/2014/main" id="{8443926B-4257-4563-84FC-794996D2F41E}"/>
                </a:ext>
              </a:extLst>
            </p:cNvPr>
            <p:cNvCxnSpPr>
              <a:cxnSpLocks noChangeShapeType="1"/>
            </p:cNvCxnSpPr>
            <p:nvPr/>
          </p:nvCxnSpPr>
          <p:spPr bwMode="auto">
            <a:xfrm flipH="1">
              <a:off x="3154" y="3285"/>
              <a:ext cx="608" cy="0"/>
            </a:xfrm>
            <a:prstGeom prst="line">
              <a:avLst/>
            </a:prstGeom>
            <a:noFill/>
            <a:ln w="28575">
              <a:solidFill>
                <a:srgbClr val="FF0000"/>
              </a:solidFill>
              <a:round/>
              <a:headEnd/>
              <a:tailEnd/>
            </a:ln>
          </p:spPr>
        </p:cxnSp>
      </p:gr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A85A9249-5D0B-4952-B023-942C4939227A}"/>
                  </a:ext>
                </a:extLst>
              </p14:cNvPr>
              <p14:cNvContentPartPr/>
              <p14:nvPr/>
            </p14:nvContentPartPr>
            <p14:xfrm>
              <a:off x="2836440" y="2221200"/>
              <a:ext cx="6194160" cy="3476160"/>
            </p14:xfrm>
          </p:contentPart>
        </mc:Choice>
        <mc:Fallback>
          <p:pic>
            <p:nvPicPr>
              <p:cNvPr id="2" name="Ink 1">
                <a:extLst>
                  <a:ext uri="{FF2B5EF4-FFF2-40B4-BE49-F238E27FC236}">
                    <a16:creationId xmlns:a16="http://schemas.microsoft.com/office/drawing/2014/main" id="{A85A9249-5D0B-4952-B023-942C4939227A}"/>
                  </a:ext>
                </a:extLst>
              </p:cNvPr>
              <p:cNvPicPr/>
              <p:nvPr/>
            </p:nvPicPr>
            <p:blipFill>
              <a:blip r:embed="rId4"/>
              <a:stretch>
                <a:fillRect/>
              </a:stretch>
            </p:blipFill>
            <p:spPr>
              <a:xfrm>
                <a:off x="2827080" y="2211840"/>
                <a:ext cx="6212880" cy="34948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50628"/>
                                        </p:tgtEl>
                                        <p:attrNameLst>
                                          <p:attrName>style.visibility</p:attrName>
                                        </p:attrNameLst>
                                      </p:cBhvr>
                                      <p:to>
                                        <p:strVal val="visible"/>
                                      </p:to>
                                    </p:set>
                                    <p:animEffect transition="in" filter="dissolve">
                                      <p:cBhvr>
                                        <p:cTn id="7" dur="500"/>
                                        <p:tgtEl>
                                          <p:spTgt spid="105062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050660"/>
                                        </p:tgtEl>
                                        <p:attrNameLst>
                                          <p:attrName>style.visibility</p:attrName>
                                        </p:attrNameLst>
                                      </p:cBhvr>
                                      <p:to>
                                        <p:strVal val="visible"/>
                                      </p:to>
                                    </p:set>
                                    <p:animEffect transition="in" filter="wipe(left)">
                                      <p:cBhvr>
                                        <p:cTn id="11" dur="500"/>
                                        <p:tgtEl>
                                          <p:spTgt spid="105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a:extLst>
              <a:ext uri="{FF2B5EF4-FFF2-40B4-BE49-F238E27FC236}">
                <a16:creationId xmlns:a16="http://schemas.microsoft.com/office/drawing/2014/main" id="{3225DB2E-85D4-4CA7-BC47-C5589AF338E5}"/>
              </a:ext>
            </a:extLst>
          </p:cNvPr>
          <p:cNvSpPr>
            <a:spLocks noGrp="1" noChangeArrowheads="1"/>
          </p:cNvSpPr>
          <p:nvPr>
            <p:ph type="title"/>
          </p:nvPr>
        </p:nvSpPr>
        <p:spPr/>
        <p:txBody>
          <a:bodyPr/>
          <a:lstStyle/>
          <a:p>
            <a:r>
              <a:rPr lang="en-US" altLang="en-US"/>
              <a:t>SVA Language Structure</a:t>
            </a:r>
          </a:p>
        </p:txBody>
      </p:sp>
      <p:sp>
        <p:nvSpPr>
          <p:cNvPr id="1052675" name="Rectangle 3">
            <a:extLst>
              <a:ext uri="{FF2B5EF4-FFF2-40B4-BE49-F238E27FC236}">
                <a16:creationId xmlns:a16="http://schemas.microsoft.com/office/drawing/2014/main" id="{C13B045C-AA2A-45D2-8624-5FF1C257FC54}"/>
              </a:ext>
            </a:extLst>
          </p:cNvPr>
          <p:cNvSpPr>
            <a:spLocks noGrp="1" noChangeArrowheads="1"/>
          </p:cNvSpPr>
          <p:nvPr>
            <p:ph type="body" idx="1"/>
          </p:nvPr>
        </p:nvSpPr>
        <p:spPr>
          <a:xfrm>
            <a:off x="1955800" y="1447800"/>
            <a:ext cx="8458200" cy="1163638"/>
          </a:xfrm>
        </p:spPr>
        <p:txBody>
          <a:bodyPr/>
          <a:lstStyle/>
          <a:p>
            <a:r>
              <a:rPr lang="en-US" altLang="en-US">
                <a:solidFill>
                  <a:schemeClr val="tx2"/>
                </a:solidFill>
              </a:rPr>
              <a:t>Properties</a:t>
            </a:r>
          </a:p>
          <a:p>
            <a:pPr lvl="1"/>
            <a:r>
              <a:rPr lang="en-US" altLang="en-US"/>
              <a:t>Non-overlapping sequence implication operator </a:t>
            </a:r>
            <a:r>
              <a:rPr lang="en-US" altLang="en-US">
                <a:solidFill>
                  <a:schemeClr val="tx2"/>
                </a:solidFill>
              </a:rPr>
              <a:t>|=&gt;</a:t>
            </a:r>
          </a:p>
        </p:txBody>
      </p:sp>
      <p:sp>
        <p:nvSpPr>
          <p:cNvPr id="1052676" name="Text Box 4">
            <a:extLst>
              <a:ext uri="{FF2B5EF4-FFF2-40B4-BE49-F238E27FC236}">
                <a16:creationId xmlns:a16="http://schemas.microsoft.com/office/drawing/2014/main" id="{E9016EC7-404B-46D8-BF2A-308F0AD7C781}"/>
              </a:ext>
            </a:extLst>
          </p:cNvPr>
          <p:cNvSpPr txBox="1">
            <a:spLocks noChangeArrowheads="1"/>
          </p:cNvSpPr>
          <p:nvPr/>
        </p:nvSpPr>
        <p:spPr bwMode="auto">
          <a:xfrm>
            <a:off x="3557589" y="2590801"/>
            <a:ext cx="4733347" cy="461665"/>
          </a:xfrm>
          <a:prstGeom prst="rect">
            <a:avLst/>
          </a:prstGeom>
          <a:solidFill>
            <a:srgbClr val="DDDDFF"/>
          </a:solidFill>
          <a:ln w="9525" algn="ctr">
            <a:solidFill>
              <a:srgbClr val="C0C0C0"/>
            </a:solidFill>
            <a:miter lim="800000"/>
            <a:headEnd/>
            <a:tailEnd/>
          </a:ln>
          <a:effectLst>
            <a:outerShdw dist="107763" dir="2700000" algn="ctr" rotWithShape="0">
              <a:schemeClr val="bg2">
                <a:alpha val="50000"/>
              </a:schemeClr>
            </a:outerShdw>
          </a:effectLst>
        </p:spPr>
        <p:txBody>
          <a:bodyPr wrap="none" lIns="45720" rIns="45720">
            <a:spAutoFit/>
          </a:bodyPr>
          <a:lstStyle/>
          <a:p>
            <a:pPr>
              <a:spcBef>
                <a:spcPct val="0"/>
              </a:spcBef>
            </a:pPr>
            <a:r>
              <a:rPr lang="en-US" altLang="en-US" sz="2400" i="1">
                <a:ea typeface="MS PGothic" panose="020B0600070205080204" pitchFamily="34" charset="-128"/>
              </a:rPr>
              <a:t>  </a:t>
            </a:r>
            <a:r>
              <a:rPr lang="en-US" altLang="en-US" sz="2400" i="1">
                <a:solidFill>
                  <a:srgbClr val="006600"/>
                </a:solidFill>
                <a:ea typeface="MS PGothic" panose="020B0600070205080204" pitchFamily="34" charset="-128"/>
              </a:rPr>
              <a:t>ready  ##1 start</a:t>
            </a:r>
            <a:r>
              <a:rPr lang="en-US" altLang="en-US" sz="2400" i="1">
                <a:ea typeface="MS PGothic" panose="020B0600070205080204" pitchFamily="34" charset="-128"/>
              </a:rPr>
              <a:t>  </a:t>
            </a:r>
            <a:r>
              <a:rPr lang="en-US" altLang="en-US" sz="2400" i="1">
                <a:solidFill>
                  <a:schemeClr val="tx2"/>
                </a:solidFill>
                <a:ea typeface="MS PGothic" panose="020B0600070205080204" pitchFamily="34" charset="-128"/>
              </a:rPr>
              <a:t>|=&gt;</a:t>
            </a:r>
            <a:r>
              <a:rPr lang="en-US" altLang="en-US" sz="2400" i="1">
                <a:ea typeface="MS PGothic" panose="020B0600070205080204" pitchFamily="34" charset="-128"/>
              </a:rPr>
              <a:t>  </a:t>
            </a:r>
            <a:r>
              <a:rPr lang="en-US" altLang="en-US" sz="2400" i="1">
                <a:solidFill>
                  <a:srgbClr val="FF0000"/>
                </a:solidFill>
                <a:ea typeface="MS PGothic" panose="020B0600070205080204" pitchFamily="34" charset="-128"/>
              </a:rPr>
              <a:t>go  ##1  done</a:t>
            </a:r>
            <a:r>
              <a:rPr lang="en-US" altLang="en-US" sz="2400" i="1">
                <a:ea typeface="MS PGothic" panose="020B0600070205080204" pitchFamily="34" charset="-128"/>
              </a:rPr>
              <a:t>  </a:t>
            </a:r>
          </a:p>
        </p:txBody>
      </p:sp>
      <p:cxnSp>
        <p:nvCxnSpPr>
          <p:cNvPr id="1052677" name="Straight Connector 33">
            <a:extLst>
              <a:ext uri="{FF2B5EF4-FFF2-40B4-BE49-F238E27FC236}">
                <a16:creationId xmlns:a16="http://schemas.microsoft.com/office/drawing/2014/main" id="{B4D37006-F79D-4A58-9028-5F4AFB93EF15}"/>
              </a:ext>
            </a:extLst>
          </p:cNvPr>
          <p:cNvCxnSpPr>
            <a:cxnSpLocks noChangeShapeType="1"/>
          </p:cNvCxnSpPr>
          <p:nvPr/>
        </p:nvCxnSpPr>
        <p:spPr bwMode="auto">
          <a:xfrm flipH="1">
            <a:off x="5641976" y="3976688"/>
            <a:ext cx="1901825" cy="0"/>
          </a:xfrm>
          <a:prstGeom prst="line">
            <a:avLst/>
          </a:prstGeom>
          <a:noFill/>
          <a:ln w="28575">
            <a:solidFill>
              <a:srgbClr val="006600"/>
            </a:solidFill>
            <a:round/>
            <a:headEnd/>
            <a:tailEnd/>
          </a:ln>
        </p:spPr>
      </p:cxnSp>
      <p:sp>
        <p:nvSpPr>
          <p:cNvPr id="1052678" name="TextBox 47">
            <a:extLst>
              <a:ext uri="{FF2B5EF4-FFF2-40B4-BE49-F238E27FC236}">
                <a16:creationId xmlns:a16="http://schemas.microsoft.com/office/drawing/2014/main" id="{49A3CFA3-F364-49A1-A1FE-C1B8E5CFA1F0}"/>
              </a:ext>
            </a:extLst>
          </p:cNvPr>
          <p:cNvSpPr txBox="1">
            <a:spLocks noChangeArrowheads="1"/>
          </p:cNvSpPr>
          <p:nvPr/>
        </p:nvSpPr>
        <p:spPr bwMode="auto">
          <a:xfrm>
            <a:off x="4276726" y="3767138"/>
            <a:ext cx="761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rgbClr val="006600"/>
                </a:solidFill>
                <a:ea typeface="MS PGothic" panose="020B0600070205080204" pitchFamily="34" charset="-128"/>
              </a:rPr>
              <a:t>ready</a:t>
            </a:r>
          </a:p>
        </p:txBody>
      </p:sp>
      <p:cxnSp>
        <p:nvCxnSpPr>
          <p:cNvPr id="1052679" name="Straight Connector 39">
            <a:extLst>
              <a:ext uri="{FF2B5EF4-FFF2-40B4-BE49-F238E27FC236}">
                <a16:creationId xmlns:a16="http://schemas.microsoft.com/office/drawing/2014/main" id="{1BA8A58E-81AF-471A-A46A-A6658D6E1173}"/>
              </a:ext>
            </a:extLst>
          </p:cNvPr>
          <p:cNvCxnSpPr>
            <a:cxnSpLocks noChangeShapeType="1"/>
          </p:cNvCxnSpPr>
          <p:nvPr/>
        </p:nvCxnSpPr>
        <p:spPr bwMode="auto">
          <a:xfrm>
            <a:off x="5434013" y="3251200"/>
            <a:ext cx="0" cy="304800"/>
          </a:xfrm>
          <a:prstGeom prst="line">
            <a:avLst/>
          </a:prstGeom>
          <a:noFill/>
          <a:ln w="28575">
            <a:solidFill>
              <a:schemeClr val="tx1"/>
            </a:solidFill>
            <a:round/>
            <a:headEnd/>
            <a:tailEnd/>
          </a:ln>
        </p:spPr>
      </p:cxnSp>
      <p:cxnSp>
        <p:nvCxnSpPr>
          <p:cNvPr id="1052680" name="Straight Connector 40">
            <a:extLst>
              <a:ext uri="{FF2B5EF4-FFF2-40B4-BE49-F238E27FC236}">
                <a16:creationId xmlns:a16="http://schemas.microsoft.com/office/drawing/2014/main" id="{3375EF1F-AA9C-4A00-A233-7C9634930754}"/>
              </a:ext>
            </a:extLst>
          </p:cNvPr>
          <p:cNvCxnSpPr>
            <a:cxnSpLocks noChangeShapeType="1"/>
          </p:cNvCxnSpPr>
          <p:nvPr/>
        </p:nvCxnSpPr>
        <p:spPr bwMode="auto">
          <a:xfrm>
            <a:off x="5895975" y="3251200"/>
            <a:ext cx="0" cy="304800"/>
          </a:xfrm>
          <a:prstGeom prst="line">
            <a:avLst/>
          </a:prstGeom>
          <a:noFill/>
          <a:ln w="28575">
            <a:solidFill>
              <a:schemeClr val="tx1"/>
            </a:solidFill>
            <a:round/>
            <a:headEnd/>
            <a:tailEnd/>
          </a:ln>
        </p:spPr>
      </p:cxnSp>
      <p:cxnSp>
        <p:nvCxnSpPr>
          <p:cNvPr id="1052681" name="Straight Connector 39">
            <a:extLst>
              <a:ext uri="{FF2B5EF4-FFF2-40B4-BE49-F238E27FC236}">
                <a16:creationId xmlns:a16="http://schemas.microsoft.com/office/drawing/2014/main" id="{9576B76C-B063-4668-9C96-69E38AC82539}"/>
              </a:ext>
            </a:extLst>
          </p:cNvPr>
          <p:cNvCxnSpPr>
            <a:cxnSpLocks noChangeShapeType="1"/>
          </p:cNvCxnSpPr>
          <p:nvPr/>
        </p:nvCxnSpPr>
        <p:spPr bwMode="auto">
          <a:xfrm>
            <a:off x="6818313" y="3251200"/>
            <a:ext cx="0" cy="304800"/>
          </a:xfrm>
          <a:prstGeom prst="line">
            <a:avLst/>
          </a:prstGeom>
          <a:noFill/>
          <a:ln w="28575">
            <a:solidFill>
              <a:schemeClr val="tx1"/>
            </a:solidFill>
            <a:round/>
            <a:headEnd/>
            <a:tailEnd/>
          </a:ln>
        </p:spPr>
      </p:cxnSp>
      <p:cxnSp>
        <p:nvCxnSpPr>
          <p:cNvPr id="1052682" name="Straight Connector 40">
            <a:extLst>
              <a:ext uri="{FF2B5EF4-FFF2-40B4-BE49-F238E27FC236}">
                <a16:creationId xmlns:a16="http://schemas.microsoft.com/office/drawing/2014/main" id="{7A7F9D5E-8EE6-43F4-A534-9FC28BA61DC5}"/>
              </a:ext>
            </a:extLst>
          </p:cNvPr>
          <p:cNvCxnSpPr>
            <a:cxnSpLocks noChangeShapeType="1"/>
          </p:cNvCxnSpPr>
          <p:nvPr/>
        </p:nvCxnSpPr>
        <p:spPr bwMode="auto">
          <a:xfrm>
            <a:off x="6356350" y="3251200"/>
            <a:ext cx="0" cy="304800"/>
          </a:xfrm>
          <a:prstGeom prst="line">
            <a:avLst/>
          </a:prstGeom>
          <a:noFill/>
          <a:ln w="28575">
            <a:solidFill>
              <a:schemeClr val="tx1"/>
            </a:solidFill>
            <a:round/>
            <a:headEnd/>
            <a:tailEnd/>
          </a:ln>
        </p:spPr>
      </p:cxnSp>
      <p:cxnSp>
        <p:nvCxnSpPr>
          <p:cNvPr id="1052683" name="Straight Connector 39">
            <a:extLst>
              <a:ext uri="{FF2B5EF4-FFF2-40B4-BE49-F238E27FC236}">
                <a16:creationId xmlns:a16="http://schemas.microsoft.com/office/drawing/2014/main" id="{FF96D264-DE09-4310-9368-F21BC125B800}"/>
              </a:ext>
            </a:extLst>
          </p:cNvPr>
          <p:cNvCxnSpPr>
            <a:cxnSpLocks noChangeShapeType="1"/>
          </p:cNvCxnSpPr>
          <p:nvPr/>
        </p:nvCxnSpPr>
        <p:spPr bwMode="auto">
          <a:xfrm>
            <a:off x="7280275" y="3259138"/>
            <a:ext cx="0" cy="304800"/>
          </a:xfrm>
          <a:prstGeom prst="line">
            <a:avLst/>
          </a:prstGeom>
          <a:noFill/>
          <a:ln w="28575">
            <a:solidFill>
              <a:schemeClr val="tx1"/>
            </a:solidFill>
            <a:round/>
            <a:headEnd/>
            <a:tailEnd/>
          </a:ln>
        </p:spPr>
      </p:cxnSp>
      <p:sp>
        <p:nvSpPr>
          <p:cNvPr id="1052684" name="TextBox 47">
            <a:extLst>
              <a:ext uri="{FF2B5EF4-FFF2-40B4-BE49-F238E27FC236}">
                <a16:creationId xmlns:a16="http://schemas.microsoft.com/office/drawing/2014/main" id="{3EFD3A04-76DE-45CF-89FD-FAC5C5D47E03}"/>
              </a:ext>
            </a:extLst>
          </p:cNvPr>
          <p:cNvSpPr txBox="1">
            <a:spLocks noChangeArrowheads="1"/>
          </p:cNvSpPr>
          <p:nvPr/>
        </p:nvSpPr>
        <p:spPr bwMode="auto">
          <a:xfrm>
            <a:off x="4451350" y="3319463"/>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clk</a:t>
            </a:r>
          </a:p>
        </p:txBody>
      </p:sp>
      <p:sp>
        <p:nvSpPr>
          <p:cNvPr id="1052685" name="TextBox 47">
            <a:extLst>
              <a:ext uri="{FF2B5EF4-FFF2-40B4-BE49-F238E27FC236}">
                <a16:creationId xmlns:a16="http://schemas.microsoft.com/office/drawing/2014/main" id="{D18B45F2-5B41-42B3-B1EE-3E93C39C51E0}"/>
              </a:ext>
            </a:extLst>
          </p:cNvPr>
          <p:cNvSpPr txBox="1">
            <a:spLocks noChangeArrowheads="1"/>
          </p:cNvSpPr>
          <p:nvPr/>
        </p:nvSpPr>
        <p:spPr bwMode="auto">
          <a:xfrm>
            <a:off x="4222751" y="4219575"/>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rgbClr val="006600"/>
                </a:solidFill>
                <a:ea typeface="MS PGothic" panose="020B0600070205080204" pitchFamily="34" charset="-128"/>
              </a:rPr>
              <a:t>start</a:t>
            </a:r>
          </a:p>
        </p:txBody>
      </p:sp>
      <p:cxnSp>
        <p:nvCxnSpPr>
          <p:cNvPr id="1052686" name="Straight Connector 31">
            <a:extLst>
              <a:ext uri="{FF2B5EF4-FFF2-40B4-BE49-F238E27FC236}">
                <a16:creationId xmlns:a16="http://schemas.microsoft.com/office/drawing/2014/main" id="{FB24BC12-5EE8-411F-8560-57AD0574DFB5}"/>
              </a:ext>
            </a:extLst>
          </p:cNvPr>
          <p:cNvCxnSpPr>
            <a:cxnSpLocks noChangeShapeType="1"/>
          </p:cNvCxnSpPr>
          <p:nvPr/>
        </p:nvCxnSpPr>
        <p:spPr bwMode="auto">
          <a:xfrm>
            <a:off x="5638801" y="4129088"/>
            <a:ext cx="461963" cy="0"/>
          </a:xfrm>
          <a:prstGeom prst="line">
            <a:avLst/>
          </a:prstGeom>
          <a:noFill/>
          <a:ln w="28575">
            <a:solidFill>
              <a:srgbClr val="006600"/>
            </a:solidFill>
            <a:round/>
            <a:headEnd/>
            <a:tailEnd/>
          </a:ln>
        </p:spPr>
      </p:cxnSp>
      <p:cxnSp>
        <p:nvCxnSpPr>
          <p:cNvPr id="1052687" name="Straight Connector 32">
            <a:extLst>
              <a:ext uri="{FF2B5EF4-FFF2-40B4-BE49-F238E27FC236}">
                <a16:creationId xmlns:a16="http://schemas.microsoft.com/office/drawing/2014/main" id="{9D0E6EAA-F28B-43B3-B534-150BCFE8BF61}"/>
              </a:ext>
            </a:extLst>
          </p:cNvPr>
          <p:cNvCxnSpPr>
            <a:cxnSpLocks noChangeShapeType="1"/>
          </p:cNvCxnSpPr>
          <p:nvPr/>
        </p:nvCxnSpPr>
        <p:spPr bwMode="auto">
          <a:xfrm>
            <a:off x="5638800" y="4129089"/>
            <a:ext cx="0" cy="312737"/>
          </a:xfrm>
          <a:prstGeom prst="line">
            <a:avLst/>
          </a:prstGeom>
          <a:noFill/>
          <a:ln w="28575">
            <a:solidFill>
              <a:srgbClr val="006600"/>
            </a:solidFill>
            <a:round/>
            <a:headEnd/>
            <a:tailEnd/>
          </a:ln>
        </p:spPr>
      </p:cxnSp>
      <p:cxnSp>
        <p:nvCxnSpPr>
          <p:cNvPr id="1052688" name="Straight Connector 33">
            <a:extLst>
              <a:ext uri="{FF2B5EF4-FFF2-40B4-BE49-F238E27FC236}">
                <a16:creationId xmlns:a16="http://schemas.microsoft.com/office/drawing/2014/main" id="{3672EF16-81AA-427C-B8D0-07CB7DB49070}"/>
              </a:ext>
            </a:extLst>
          </p:cNvPr>
          <p:cNvCxnSpPr>
            <a:cxnSpLocks noChangeShapeType="1"/>
          </p:cNvCxnSpPr>
          <p:nvPr/>
        </p:nvCxnSpPr>
        <p:spPr bwMode="auto">
          <a:xfrm flipH="1">
            <a:off x="5105400" y="4433889"/>
            <a:ext cx="533400" cy="7937"/>
          </a:xfrm>
          <a:prstGeom prst="line">
            <a:avLst/>
          </a:prstGeom>
          <a:noFill/>
          <a:ln w="28575">
            <a:solidFill>
              <a:srgbClr val="006600"/>
            </a:solidFill>
            <a:round/>
            <a:headEnd/>
            <a:tailEnd/>
          </a:ln>
        </p:spPr>
      </p:cxnSp>
      <p:cxnSp>
        <p:nvCxnSpPr>
          <p:cNvPr id="1052689" name="Straight Connector 32">
            <a:extLst>
              <a:ext uri="{FF2B5EF4-FFF2-40B4-BE49-F238E27FC236}">
                <a16:creationId xmlns:a16="http://schemas.microsoft.com/office/drawing/2014/main" id="{7F92266C-E436-4546-98C6-FCF1543D8CB2}"/>
              </a:ext>
            </a:extLst>
          </p:cNvPr>
          <p:cNvCxnSpPr>
            <a:cxnSpLocks noChangeShapeType="1"/>
          </p:cNvCxnSpPr>
          <p:nvPr/>
        </p:nvCxnSpPr>
        <p:spPr bwMode="auto">
          <a:xfrm>
            <a:off x="6100763" y="4129089"/>
            <a:ext cx="0" cy="312737"/>
          </a:xfrm>
          <a:prstGeom prst="line">
            <a:avLst/>
          </a:prstGeom>
          <a:noFill/>
          <a:ln w="28575">
            <a:solidFill>
              <a:srgbClr val="006600"/>
            </a:solidFill>
            <a:round/>
            <a:headEnd/>
            <a:tailEnd/>
          </a:ln>
        </p:spPr>
      </p:cxnSp>
      <p:cxnSp>
        <p:nvCxnSpPr>
          <p:cNvPr id="1052690" name="Straight Connector 31">
            <a:extLst>
              <a:ext uri="{FF2B5EF4-FFF2-40B4-BE49-F238E27FC236}">
                <a16:creationId xmlns:a16="http://schemas.microsoft.com/office/drawing/2014/main" id="{4CD32DBD-E2FC-412C-B0C8-57BE6E887867}"/>
              </a:ext>
            </a:extLst>
          </p:cNvPr>
          <p:cNvCxnSpPr>
            <a:cxnSpLocks noChangeShapeType="1"/>
          </p:cNvCxnSpPr>
          <p:nvPr/>
        </p:nvCxnSpPr>
        <p:spPr bwMode="auto">
          <a:xfrm>
            <a:off x="5181601" y="3665538"/>
            <a:ext cx="460375" cy="0"/>
          </a:xfrm>
          <a:prstGeom prst="line">
            <a:avLst/>
          </a:prstGeom>
          <a:noFill/>
          <a:ln w="28575">
            <a:solidFill>
              <a:srgbClr val="006600"/>
            </a:solidFill>
            <a:round/>
            <a:headEnd/>
            <a:tailEnd/>
          </a:ln>
        </p:spPr>
      </p:cxnSp>
      <p:cxnSp>
        <p:nvCxnSpPr>
          <p:cNvPr id="1052691" name="Straight Connector 32">
            <a:extLst>
              <a:ext uri="{FF2B5EF4-FFF2-40B4-BE49-F238E27FC236}">
                <a16:creationId xmlns:a16="http://schemas.microsoft.com/office/drawing/2014/main" id="{C87C9520-341C-4A98-8E4C-B53FF41BC236}"/>
              </a:ext>
            </a:extLst>
          </p:cNvPr>
          <p:cNvCxnSpPr>
            <a:cxnSpLocks noChangeShapeType="1"/>
          </p:cNvCxnSpPr>
          <p:nvPr/>
        </p:nvCxnSpPr>
        <p:spPr bwMode="auto">
          <a:xfrm>
            <a:off x="5181600" y="3665538"/>
            <a:ext cx="0" cy="311150"/>
          </a:xfrm>
          <a:prstGeom prst="line">
            <a:avLst/>
          </a:prstGeom>
          <a:noFill/>
          <a:ln w="28575">
            <a:solidFill>
              <a:srgbClr val="006600"/>
            </a:solidFill>
            <a:round/>
            <a:headEnd/>
            <a:tailEnd/>
          </a:ln>
        </p:spPr>
      </p:cxnSp>
      <p:cxnSp>
        <p:nvCxnSpPr>
          <p:cNvPr id="1052692" name="Straight Connector 32">
            <a:extLst>
              <a:ext uri="{FF2B5EF4-FFF2-40B4-BE49-F238E27FC236}">
                <a16:creationId xmlns:a16="http://schemas.microsoft.com/office/drawing/2014/main" id="{195D48B6-F222-47D5-AC2F-85E7B62E3439}"/>
              </a:ext>
            </a:extLst>
          </p:cNvPr>
          <p:cNvCxnSpPr>
            <a:cxnSpLocks noChangeShapeType="1"/>
          </p:cNvCxnSpPr>
          <p:nvPr/>
        </p:nvCxnSpPr>
        <p:spPr bwMode="auto">
          <a:xfrm>
            <a:off x="5641975" y="3665538"/>
            <a:ext cx="0" cy="311150"/>
          </a:xfrm>
          <a:prstGeom prst="line">
            <a:avLst/>
          </a:prstGeom>
          <a:noFill/>
          <a:ln w="28575">
            <a:solidFill>
              <a:schemeClr val="tx1"/>
            </a:solidFill>
            <a:round/>
            <a:headEnd/>
            <a:tailEnd/>
          </a:ln>
        </p:spPr>
      </p:cxnSp>
      <p:cxnSp>
        <p:nvCxnSpPr>
          <p:cNvPr id="1052693" name="Straight Connector 33">
            <a:extLst>
              <a:ext uri="{FF2B5EF4-FFF2-40B4-BE49-F238E27FC236}">
                <a16:creationId xmlns:a16="http://schemas.microsoft.com/office/drawing/2014/main" id="{FD8CCD05-9F00-41FC-B2B5-D4E4F254157E}"/>
              </a:ext>
            </a:extLst>
          </p:cNvPr>
          <p:cNvCxnSpPr>
            <a:cxnSpLocks noChangeShapeType="1"/>
          </p:cNvCxnSpPr>
          <p:nvPr/>
        </p:nvCxnSpPr>
        <p:spPr bwMode="auto">
          <a:xfrm flipH="1">
            <a:off x="6096000" y="4433889"/>
            <a:ext cx="1449388" cy="7937"/>
          </a:xfrm>
          <a:prstGeom prst="line">
            <a:avLst/>
          </a:prstGeom>
          <a:noFill/>
          <a:ln w="28575">
            <a:solidFill>
              <a:srgbClr val="006600"/>
            </a:solidFill>
            <a:round/>
            <a:headEnd/>
            <a:tailEnd/>
          </a:ln>
        </p:spPr>
      </p:cxnSp>
      <p:grpSp>
        <p:nvGrpSpPr>
          <p:cNvPr id="1052709" name="Group 37">
            <a:extLst>
              <a:ext uri="{FF2B5EF4-FFF2-40B4-BE49-F238E27FC236}">
                <a16:creationId xmlns:a16="http://schemas.microsoft.com/office/drawing/2014/main" id="{24E31E55-CCFA-47AF-8F1A-FE925AB2858C}"/>
              </a:ext>
            </a:extLst>
          </p:cNvPr>
          <p:cNvGrpSpPr>
            <a:grpSpLocks/>
          </p:cNvGrpSpPr>
          <p:nvPr/>
        </p:nvGrpSpPr>
        <p:grpSpPr bwMode="auto">
          <a:xfrm>
            <a:off x="3960814" y="4614864"/>
            <a:ext cx="3875087" cy="769937"/>
            <a:chOff x="1815" y="2907"/>
            <a:chExt cx="2441" cy="485"/>
          </a:xfrm>
        </p:grpSpPr>
        <p:cxnSp>
          <p:nvCxnSpPr>
            <p:cNvPr id="1052695" name="Straight Connector 31">
              <a:extLst>
                <a:ext uri="{FF2B5EF4-FFF2-40B4-BE49-F238E27FC236}">
                  <a16:creationId xmlns:a16="http://schemas.microsoft.com/office/drawing/2014/main" id="{02D1EA02-9B08-4B07-B7E8-E0F124CD6D3D}"/>
                </a:ext>
              </a:extLst>
            </p:cNvPr>
            <p:cNvCxnSpPr>
              <a:cxnSpLocks noChangeShapeType="1"/>
            </p:cNvCxnSpPr>
            <p:nvPr/>
          </p:nvCxnSpPr>
          <p:spPr bwMode="auto">
            <a:xfrm>
              <a:off x="2877" y="2912"/>
              <a:ext cx="291" cy="0"/>
            </a:xfrm>
            <a:prstGeom prst="line">
              <a:avLst/>
            </a:prstGeom>
            <a:noFill/>
            <a:ln w="28575">
              <a:solidFill>
                <a:srgbClr val="FF0000"/>
              </a:solidFill>
              <a:round/>
              <a:headEnd/>
              <a:tailEnd/>
            </a:ln>
          </p:spPr>
        </p:cxnSp>
        <p:cxnSp>
          <p:nvCxnSpPr>
            <p:cNvPr id="1052696" name="Straight Connector 32">
              <a:extLst>
                <a:ext uri="{FF2B5EF4-FFF2-40B4-BE49-F238E27FC236}">
                  <a16:creationId xmlns:a16="http://schemas.microsoft.com/office/drawing/2014/main" id="{9C4EBB31-59F1-4292-ADC4-707F5D09AA2F}"/>
                </a:ext>
              </a:extLst>
            </p:cNvPr>
            <p:cNvCxnSpPr>
              <a:cxnSpLocks noChangeShapeType="1"/>
            </p:cNvCxnSpPr>
            <p:nvPr/>
          </p:nvCxnSpPr>
          <p:spPr bwMode="auto">
            <a:xfrm>
              <a:off x="2877" y="2907"/>
              <a:ext cx="0" cy="197"/>
            </a:xfrm>
            <a:prstGeom prst="line">
              <a:avLst/>
            </a:prstGeom>
            <a:noFill/>
            <a:ln w="28575">
              <a:solidFill>
                <a:srgbClr val="FF0000"/>
              </a:solidFill>
              <a:round/>
              <a:headEnd/>
              <a:tailEnd/>
            </a:ln>
          </p:spPr>
        </p:cxnSp>
        <p:cxnSp>
          <p:nvCxnSpPr>
            <p:cNvPr id="1052697" name="Straight Connector 33">
              <a:extLst>
                <a:ext uri="{FF2B5EF4-FFF2-40B4-BE49-F238E27FC236}">
                  <a16:creationId xmlns:a16="http://schemas.microsoft.com/office/drawing/2014/main" id="{47D338CE-44D5-4D4A-888A-87521E9BD357}"/>
                </a:ext>
              </a:extLst>
            </p:cNvPr>
            <p:cNvCxnSpPr>
              <a:cxnSpLocks noChangeShapeType="1"/>
            </p:cNvCxnSpPr>
            <p:nvPr/>
          </p:nvCxnSpPr>
          <p:spPr bwMode="auto">
            <a:xfrm flipH="1">
              <a:off x="1815" y="3104"/>
              <a:ext cx="1065" cy="8"/>
            </a:xfrm>
            <a:prstGeom prst="line">
              <a:avLst/>
            </a:prstGeom>
            <a:noFill/>
            <a:ln w="28575">
              <a:solidFill>
                <a:srgbClr val="FF0000"/>
              </a:solidFill>
              <a:round/>
              <a:headEnd/>
              <a:tailEnd/>
            </a:ln>
          </p:spPr>
        </p:cxnSp>
        <p:cxnSp>
          <p:nvCxnSpPr>
            <p:cNvPr id="1052698" name="Straight Connector 32">
              <a:extLst>
                <a:ext uri="{FF2B5EF4-FFF2-40B4-BE49-F238E27FC236}">
                  <a16:creationId xmlns:a16="http://schemas.microsoft.com/office/drawing/2014/main" id="{602845BD-6325-4A73-BE7D-D7FC86D6D0F4}"/>
                </a:ext>
              </a:extLst>
            </p:cNvPr>
            <p:cNvCxnSpPr>
              <a:cxnSpLocks noChangeShapeType="1"/>
            </p:cNvCxnSpPr>
            <p:nvPr/>
          </p:nvCxnSpPr>
          <p:spPr bwMode="auto">
            <a:xfrm>
              <a:off x="3168" y="2907"/>
              <a:ext cx="0" cy="197"/>
            </a:xfrm>
            <a:prstGeom prst="line">
              <a:avLst/>
            </a:prstGeom>
            <a:noFill/>
            <a:ln w="28575">
              <a:solidFill>
                <a:srgbClr val="FF0000"/>
              </a:solidFill>
              <a:round/>
              <a:headEnd/>
              <a:tailEnd/>
            </a:ln>
          </p:spPr>
        </p:cxnSp>
        <p:cxnSp>
          <p:nvCxnSpPr>
            <p:cNvPr id="1052699" name="Straight Connector 33">
              <a:extLst>
                <a:ext uri="{FF2B5EF4-FFF2-40B4-BE49-F238E27FC236}">
                  <a16:creationId xmlns:a16="http://schemas.microsoft.com/office/drawing/2014/main" id="{A9198C07-252C-405D-930D-27418C67EB19}"/>
                </a:ext>
              </a:extLst>
            </p:cNvPr>
            <p:cNvCxnSpPr>
              <a:cxnSpLocks noChangeShapeType="1"/>
            </p:cNvCxnSpPr>
            <p:nvPr/>
          </p:nvCxnSpPr>
          <p:spPr bwMode="auto">
            <a:xfrm flipH="1">
              <a:off x="3168" y="3096"/>
              <a:ext cx="1024" cy="8"/>
            </a:xfrm>
            <a:prstGeom prst="line">
              <a:avLst/>
            </a:prstGeom>
            <a:noFill/>
            <a:ln w="28575">
              <a:solidFill>
                <a:srgbClr val="FF0000"/>
              </a:solidFill>
              <a:round/>
              <a:headEnd/>
              <a:tailEnd/>
            </a:ln>
          </p:spPr>
        </p:cxnSp>
        <p:cxnSp>
          <p:nvCxnSpPr>
            <p:cNvPr id="1052701" name="Straight Connector 31">
              <a:extLst>
                <a:ext uri="{FF2B5EF4-FFF2-40B4-BE49-F238E27FC236}">
                  <a16:creationId xmlns:a16="http://schemas.microsoft.com/office/drawing/2014/main" id="{4382BCAB-9DD0-420D-A8C9-5D9147D49D6B}"/>
                </a:ext>
              </a:extLst>
            </p:cNvPr>
            <p:cNvCxnSpPr>
              <a:cxnSpLocks noChangeShapeType="1"/>
            </p:cNvCxnSpPr>
            <p:nvPr/>
          </p:nvCxnSpPr>
          <p:spPr bwMode="auto">
            <a:xfrm>
              <a:off x="3165" y="3200"/>
              <a:ext cx="291" cy="0"/>
            </a:xfrm>
            <a:prstGeom prst="line">
              <a:avLst/>
            </a:prstGeom>
            <a:noFill/>
            <a:ln w="28575">
              <a:solidFill>
                <a:srgbClr val="FF0000"/>
              </a:solidFill>
              <a:round/>
              <a:headEnd/>
              <a:tailEnd/>
            </a:ln>
          </p:spPr>
        </p:cxnSp>
        <p:cxnSp>
          <p:nvCxnSpPr>
            <p:cNvPr id="1052702" name="Straight Connector 32">
              <a:extLst>
                <a:ext uri="{FF2B5EF4-FFF2-40B4-BE49-F238E27FC236}">
                  <a16:creationId xmlns:a16="http://schemas.microsoft.com/office/drawing/2014/main" id="{F1AA4925-4361-4584-BAF1-D022635482F2}"/>
                </a:ext>
              </a:extLst>
            </p:cNvPr>
            <p:cNvCxnSpPr>
              <a:cxnSpLocks noChangeShapeType="1"/>
            </p:cNvCxnSpPr>
            <p:nvPr/>
          </p:nvCxnSpPr>
          <p:spPr bwMode="auto">
            <a:xfrm>
              <a:off x="3165" y="3195"/>
              <a:ext cx="0" cy="197"/>
            </a:xfrm>
            <a:prstGeom prst="line">
              <a:avLst/>
            </a:prstGeom>
            <a:noFill/>
            <a:ln w="28575">
              <a:solidFill>
                <a:srgbClr val="FF0000"/>
              </a:solidFill>
              <a:round/>
              <a:headEnd/>
              <a:tailEnd/>
            </a:ln>
          </p:spPr>
        </p:cxnSp>
        <p:cxnSp>
          <p:nvCxnSpPr>
            <p:cNvPr id="1052703" name="Straight Connector 33">
              <a:extLst>
                <a:ext uri="{FF2B5EF4-FFF2-40B4-BE49-F238E27FC236}">
                  <a16:creationId xmlns:a16="http://schemas.microsoft.com/office/drawing/2014/main" id="{4FCF8641-FCDF-4B03-9E31-FFCA25BA00F2}"/>
                </a:ext>
              </a:extLst>
            </p:cNvPr>
            <p:cNvCxnSpPr>
              <a:cxnSpLocks noChangeShapeType="1"/>
            </p:cNvCxnSpPr>
            <p:nvPr/>
          </p:nvCxnSpPr>
          <p:spPr bwMode="auto">
            <a:xfrm flipH="1">
              <a:off x="1904" y="3392"/>
              <a:ext cx="1264" cy="0"/>
            </a:xfrm>
            <a:prstGeom prst="line">
              <a:avLst/>
            </a:prstGeom>
            <a:noFill/>
            <a:ln w="28575">
              <a:solidFill>
                <a:srgbClr val="FF0000"/>
              </a:solidFill>
              <a:round/>
              <a:headEnd/>
              <a:tailEnd/>
            </a:ln>
          </p:spPr>
        </p:cxnSp>
        <p:cxnSp>
          <p:nvCxnSpPr>
            <p:cNvPr id="1052704" name="Straight Connector 32">
              <a:extLst>
                <a:ext uri="{FF2B5EF4-FFF2-40B4-BE49-F238E27FC236}">
                  <a16:creationId xmlns:a16="http://schemas.microsoft.com/office/drawing/2014/main" id="{CEEEE6EA-FDF4-47AE-AE64-7A02DAF65E7F}"/>
                </a:ext>
              </a:extLst>
            </p:cNvPr>
            <p:cNvCxnSpPr>
              <a:cxnSpLocks noChangeShapeType="1"/>
            </p:cNvCxnSpPr>
            <p:nvPr/>
          </p:nvCxnSpPr>
          <p:spPr bwMode="auto">
            <a:xfrm>
              <a:off x="3456" y="3195"/>
              <a:ext cx="0" cy="197"/>
            </a:xfrm>
            <a:prstGeom prst="line">
              <a:avLst/>
            </a:prstGeom>
            <a:noFill/>
            <a:ln w="28575">
              <a:solidFill>
                <a:srgbClr val="FF0000"/>
              </a:solidFill>
              <a:round/>
              <a:headEnd/>
              <a:tailEnd/>
            </a:ln>
          </p:spPr>
        </p:cxnSp>
        <p:cxnSp>
          <p:nvCxnSpPr>
            <p:cNvPr id="1052705" name="Straight Connector 33">
              <a:extLst>
                <a:ext uri="{FF2B5EF4-FFF2-40B4-BE49-F238E27FC236}">
                  <a16:creationId xmlns:a16="http://schemas.microsoft.com/office/drawing/2014/main" id="{CB76ED79-7E28-44C6-9A8F-E3C82B85282E}"/>
                </a:ext>
              </a:extLst>
            </p:cNvPr>
            <p:cNvCxnSpPr>
              <a:cxnSpLocks noChangeShapeType="1"/>
            </p:cNvCxnSpPr>
            <p:nvPr/>
          </p:nvCxnSpPr>
          <p:spPr bwMode="auto">
            <a:xfrm flipH="1">
              <a:off x="3456" y="3384"/>
              <a:ext cx="800" cy="8"/>
            </a:xfrm>
            <a:prstGeom prst="line">
              <a:avLst/>
            </a:prstGeom>
            <a:noFill/>
            <a:ln w="28575">
              <a:solidFill>
                <a:srgbClr val="FF0000"/>
              </a:solidFill>
              <a:round/>
              <a:headEnd/>
              <a:tailEnd/>
            </a:ln>
          </p:spPr>
        </p:cxnSp>
      </p:grpSp>
      <p:sp>
        <p:nvSpPr>
          <p:cNvPr id="1052706" name="Rectangle 34">
            <a:extLst>
              <a:ext uri="{FF2B5EF4-FFF2-40B4-BE49-F238E27FC236}">
                <a16:creationId xmlns:a16="http://schemas.microsoft.com/office/drawing/2014/main" id="{6E90BC9A-B7C6-4B7D-88A8-2D2EC8B7E26F}"/>
              </a:ext>
            </a:extLst>
          </p:cNvPr>
          <p:cNvSpPr>
            <a:spLocks noChangeArrowheads="1"/>
          </p:cNvSpPr>
          <p:nvPr/>
        </p:nvSpPr>
        <p:spPr bwMode="auto">
          <a:xfrm>
            <a:off x="2965450" y="5575300"/>
            <a:ext cx="5625964" cy="400110"/>
          </a:xfrm>
          <a:prstGeom prst="rect">
            <a:avLst/>
          </a:prstGeom>
          <a:solidFill>
            <a:srgbClr val="DDDDFF"/>
          </a:solidFill>
          <a:ln w="9525" algn="ctr">
            <a:solidFill>
              <a:srgbClr val="C0C0C0"/>
            </a:solidFill>
            <a:miter lim="800000"/>
            <a:headEnd/>
            <a:tailEnd/>
          </a:ln>
          <a:effectLst>
            <a:outerShdw dist="107763" dir="2700000" algn="ctr" rotWithShape="0">
              <a:schemeClr val="bg2">
                <a:alpha val="50000"/>
              </a:schemeClr>
            </a:outerShdw>
          </a:effectLst>
        </p:spPr>
        <p:txBody>
          <a:bodyPr wrap="none" lIns="45720" rIns="45720">
            <a:spAutoFit/>
          </a:bodyPr>
          <a:lstStyle/>
          <a:p>
            <a:pPr>
              <a:spcBef>
                <a:spcPct val="0"/>
              </a:spcBef>
            </a:pPr>
            <a:r>
              <a:rPr lang="en-US" altLang="en-US" sz="2000">
                <a:solidFill>
                  <a:schemeClr val="tx2"/>
                </a:solidFill>
                <a:ea typeface="MS PGothic" panose="020B0600070205080204" pitchFamily="34" charset="-128"/>
              </a:rPr>
              <a:t>  NOTE:  start |=&gt; go</a:t>
            </a:r>
            <a:r>
              <a:rPr lang="en-US" altLang="en-US" sz="2000">
                <a:ea typeface="MS PGothic" panose="020B0600070205080204" pitchFamily="34" charset="-128"/>
              </a:rPr>
              <a:t>  is the same as  </a:t>
            </a:r>
            <a:r>
              <a:rPr lang="en-US" altLang="en-US" sz="2000">
                <a:solidFill>
                  <a:schemeClr val="tx2"/>
                </a:solidFill>
                <a:ea typeface="MS PGothic" panose="020B0600070205080204" pitchFamily="34" charset="-128"/>
              </a:rPr>
              <a:t>start |-&gt; ##1 go  </a:t>
            </a:r>
          </a:p>
        </p:txBody>
      </p:sp>
      <p:sp>
        <p:nvSpPr>
          <p:cNvPr id="1052707" name="Rectangle 35">
            <a:extLst>
              <a:ext uri="{FF2B5EF4-FFF2-40B4-BE49-F238E27FC236}">
                <a16:creationId xmlns:a16="http://schemas.microsoft.com/office/drawing/2014/main" id="{1C5F4A16-735C-4C56-B0D6-FD679146D174}"/>
              </a:ext>
            </a:extLst>
          </p:cNvPr>
          <p:cNvSpPr>
            <a:spLocks noChangeArrowheads="1"/>
          </p:cNvSpPr>
          <p:nvPr/>
        </p:nvSpPr>
        <p:spPr bwMode="auto">
          <a:xfrm>
            <a:off x="3505200" y="4597400"/>
            <a:ext cx="1612900" cy="939800"/>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89" tIns="46045" rIns="92089" bIns="46045" anchor="ctr"/>
          <a:lstStyle/>
          <a:p>
            <a:endParaRPr lang="en-US"/>
          </a:p>
        </p:txBody>
      </p:sp>
      <p:sp>
        <p:nvSpPr>
          <p:cNvPr id="1052708" name="Rectangle 36">
            <a:extLst>
              <a:ext uri="{FF2B5EF4-FFF2-40B4-BE49-F238E27FC236}">
                <a16:creationId xmlns:a16="http://schemas.microsoft.com/office/drawing/2014/main" id="{456EB481-E67E-4A19-9895-37708D01FF0E}"/>
              </a:ext>
            </a:extLst>
          </p:cNvPr>
          <p:cNvSpPr>
            <a:spLocks noChangeArrowheads="1"/>
          </p:cNvSpPr>
          <p:nvPr/>
        </p:nvSpPr>
        <p:spPr bwMode="auto">
          <a:xfrm>
            <a:off x="7556500" y="4546600"/>
            <a:ext cx="1612900" cy="939800"/>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89" tIns="46045" rIns="92089" bIns="46045" anchor="ctr"/>
          <a:lstStyle/>
          <a:p>
            <a:endParaRPr lang="en-US"/>
          </a:p>
        </p:txBody>
      </p:sp>
      <p:sp>
        <p:nvSpPr>
          <p:cNvPr id="1052694" name="TextBox 47">
            <a:extLst>
              <a:ext uri="{FF2B5EF4-FFF2-40B4-BE49-F238E27FC236}">
                <a16:creationId xmlns:a16="http://schemas.microsoft.com/office/drawing/2014/main" id="{458A09A4-8BBA-4FD1-A817-88345FC0CC69}"/>
              </a:ext>
            </a:extLst>
          </p:cNvPr>
          <p:cNvSpPr txBox="1">
            <a:spLocks noChangeArrowheads="1"/>
          </p:cNvSpPr>
          <p:nvPr/>
        </p:nvSpPr>
        <p:spPr bwMode="auto">
          <a:xfrm>
            <a:off x="4329113" y="4676775"/>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rgbClr val="FF0000"/>
                </a:solidFill>
                <a:ea typeface="MS PGothic" panose="020B0600070205080204" pitchFamily="34" charset="-128"/>
              </a:rPr>
              <a:t>go</a:t>
            </a:r>
          </a:p>
        </p:txBody>
      </p:sp>
      <p:sp>
        <p:nvSpPr>
          <p:cNvPr id="1052700" name="TextBox 47">
            <a:extLst>
              <a:ext uri="{FF2B5EF4-FFF2-40B4-BE49-F238E27FC236}">
                <a16:creationId xmlns:a16="http://schemas.microsoft.com/office/drawing/2014/main" id="{0E5DF3B3-7759-4C5D-8286-06FF009C7CF1}"/>
              </a:ext>
            </a:extLst>
          </p:cNvPr>
          <p:cNvSpPr txBox="1">
            <a:spLocks noChangeArrowheads="1"/>
          </p:cNvSpPr>
          <p:nvPr/>
        </p:nvSpPr>
        <p:spPr bwMode="auto">
          <a:xfrm>
            <a:off x="4210051" y="51339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rgbClr val="FF0000"/>
                </a:solidFill>
                <a:ea typeface="MS PGothic" panose="020B0600070205080204" pitchFamily="34" charset="-128"/>
              </a:rPr>
              <a:t>done</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5A96E809-AEB2-4E86-8AB6-61FDBBB92529}"/>
                  </a:ext>
                </a:extLst>
              </p14:cNvPr>
              <p14:cNvContentPartPr/>
              <p14:nvPr/>
            </p14:nvContentPartPr>
            <p14:xfrm>
              <a:off x="1555200" y="2248560"/>
              <a:ext cx="8282520" cy="3759480"/>
            </p14:xfrm>
          </p:contentPart>
        </mc:Choice>
        <mc:Fallback>
          <p:pic>
            <p:nvPicPr>
              <p:cNvPr id="2" name="Ink 1">
                <a:extLst>
                  <a:ext uri="{FF2B5EF4-FFF2-40B4-BE49-F238E27FC236}">
                    <a16:creationId xmlns:a16="http://schemas.microsoft.com/office/drawing/2014/main" id="{5A96E809-AEB2-4E86-8AB6-61FDBBB92529}"/>
                  </a:ext>
                </a:extLst>
              </p:cNvPr>
              <p:cNvPicPr/>
              <p:nvPr/>
            </p:nvPicPr>
            <p:blipFill>
              <a:blip r:embed="rId4"/>
              <a:stretch>
                <a:fillRect/>
              </a:stretch>
            </p:blipFill>
            <p:spPr>
              <a:xfrm>
                <a:off x="1545840" y="2239200"/>
                <a:ext cx="8301240" cy="37782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afterEffect">
                                  <p:stCondLst>
                                    <p:cond delay="0"/>
                                  </p:stCondLst>
                                  <p:childTnLst>
                                    <p:animMotion origin="layout" path="M 1.38889E-6 0.00185 L 0.05 0.00185 " pathEditMode="relative" rAng="0" ptsTypes="AA">
                                      <p:cBhvr>
                                        <p:cTn id="6" dur="2000" fill="hold"/>
                                        <p:tgtEl>
                                          <p:spTgt spid="1052709"/>
                                        </p:tgtEl>
                                        <p:attrNameLst>
                                          <p:attrName>ppt_x</p:attrName>
                                          <p:attrName>ppt_y</p:attrName>
                                        </p:attrNameLst>
                                      </p:cBhvr>
                                      <p:rCtr x="2500"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052706"/>
                                        </p:tgtEl>
                                        <p:attrNameLst>
                                          <p:attrName>style.visibility</p:attrName>
                                        </p:attrNameLst>
                                      </p:cBhvr>
                                      <p:to>
                                        <p:strVal val="visible"/>
                                      </p:to>
                                    </p:set>
                                    <p:animEffect transition="in" filter="dissolve">
                                      <p:cBhvr>
                                        <p:cTn id="11" dur="500"/>
                                        <p:tgtEl>
                                          <p:spTgt spid="105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7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CE2A-2FE0-499E-842F-10F13B4078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DF7DBB-8079-4C58-87D2-4E790639F048}"/>
              </a:ext>
            </a:extLst>
          </p:cNvPr>
          <p:cNvSpPr>
            <a:spLocks noGrp="1"/>
          </p:cNvSpPr>
          <p:nvPr>
            <p:ph idx="1"/>
          </p:nvPr>
        </p:nvSpPr>
        <p:spPr/>
        <p:txBody>
          <a:bodyPr/>
          <a:lstStyle/>
          <a:p>
            <a:endParaRPr lang="en-US"/>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4A42016F-182C-4547-A5BB-FEEC3CC36F1E}"/>
                  </a:ext>
                </a:extLst>
              </p14:cNvPr>
              <p14:cNvContentPartPr/>
              <p14:nvPr/>
            </p14:nvContentPartPr>
            <p14:xfrm>
              <a:off x="113760" y="0"/>
              <a:ext cx="10480320" cy="6718680"/>
            </p14:xfrm>
          </p:contentPart>
        </mc:Choice>
        <mc:Fallback>
          <p:pic>
            <p:nvPicPr>
              <p:cNvPr id="4" name="Ink 3">
                <a:extLst>
                  <a:ext uri="{FF2B5EF4-FFF2-40B4-BE49-F238E27FC236}">
                    <a16:creationId xmlns:a16="http://schemas.microsoft.com/office/drawing/2014/main" id="{4A42016F-182C-4547-A5BB-FEEC3CC36F1E}"/>
                  </a:ext>
                </a:extLst>
              </p:cNvPr>
              <p:cNvPicPr/>
              <p:nvPr/>
            </p:nvPicPr>
            <p:blipFill>
              <a:blip r:embed="rId3"/>
              <a:stretch>
                <a:fillRect/>
              </a:stretch>
            </p:blipFill>
            <p:spPr>
              <a:xfrm>
                <a:off x="104400" y="-9360"/>
                <a:ext cx="10499040" cy="6737400"/>
              </a:xfrm>
              <a:prstGeom prst="rect">
                <a:avLst/>
              </a:prstGeom>
            </p:spPr>
          </p:pic>
        </mc:Fallback>
      </mc:AlternateContent>
    </p:spTree>
    <p:extLst>
      <p:ext uri="{BB962C8B-B14F-4D97-AF65-F5344CB8AC3E}">
        <p14:creationId xmlns:p14="http://schemas.microsoft.com/office/powerpoint/2010/main" val="1707766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Rectangle 2">
            <a:extLst>
              <a:ext uri="{FF2B5EF4-FFF2-40B4-BE49-F238E27FC236}">
                <a16:creationId xmlns:a16="http://schemas.microsoft.com/office/drawing/2014/main" id="{EC058AA4-6F69-49E1-AD04-DEAE096C0A27}"/>
              </a:ext>
            </a:extLst>
          </p:cNvPr>
          <p:cNvSpPr>
            <a:spLocks noGrp="1" noChangeArrowheads="1"/>
          </p:cNvSpPr>
          <p:nvPr>
            <p:ph type="title"/>
          </p:nvPr>
        </p:nvSpPr>
        <p:spPr>
          <a:xfrm>
            <a:off x="2097088" y="152400"/>
            <a:ext cx="8420100" cy="1028700"/>
          </a:xfrm>
        </p:spPr>
        <p:txBody>
          <a:bodyPr/>
          <a:lstStyle/>
          <a:p>
            <a:r>
              <a:rPr lang="en-US" altLang="en-US" sz="3200"/>
              <a:t>Building Blocks</a:t>
            </a:r>
            <a:br>
              <a:rPr lang="en-US" altLang="en-US" sz="3200"/>
            </a:br>
            <a:r>
              <a:rPr lang="en-US" altLang="en-US" sz="2400" i="1"/>
              <a:t>SVA Properties</a:t>
            </a:r>
          </a:p>
        </p:txBody>
      </p:sp>
      <p:sp>
        <p:nvSpPr>
          <p:cNvPr id="1079299" name="Rectangle 3">
            <a:extLst>
              <a:ext uri="{FF2B5EF4-FFF2-40B4-BE49-F238E27FC236}">
                <a16:creationId xmlns:a16="http://schemas.microsoft.com/office/drawing/2014/main" id="{8FA7E841-B5AC-48B9-BBE5-726CAEB407BD}"/>
              </a:ext>
            </a:extLst>
          </p:cNvPr>
          <p:cNvSpPr>
            <a:spLocks noGrp="1" noChangeArrowheads="1"/>
          </p:cNvSpPr>
          <p:nvPr>
            <p:ph type="body" idx="1"/>
          </p:nvPr>
        </p:nvSpPr>
        <p:spPr>
          <a:xfrm>
            <a:off x="2209800" y="1447800"/>
            <a:ext cx="7772400" cy="1163638"/>
          </a:xfrm>
        </p:spPr>
        <p:txBody>
          <a:bodyPr/>
          <a:lstStyle/>
          <a:p>
            <a:r>
              <a:rPr lang="en-US" altLang="en-US">
                <a:solidFill>
                  <a:schemeClr val="tx2"/>
                </a:solidFill>
              </a:rPr>
              <a:t>Properties</a:t>
            </a:r>
          </a:p>
          <a:p>
            <a:pPr lvl="1"/>
            <a:r>
              <a:rPr lang="en-US" altLang="en-US"/>
              <a:t>Creating named properties</a:t>
            </a:r>
            <a:endParaRPr lang="en-US" altLang="en-US">
              <a:solidFill>
                <a:schemeClr val="tx2"/>
              </a:solidFill>
            </a:endParaRPr>
          </a:p>
        </p:txBody>
      </p:sp>
      <p:sp>
        <p:nvSpPr>
          <p:cNvPr id="1079330" name="Rectangle 34">
            <a:extLst>
              <a:ext uri="{FF2B5EF4-FFF2-40B4-BE49-F238E27FC236}">
                <a16:creationId xmlns:a16="http://schemas.microsoft.com/office/drawing/2014/main" id="{1DA3483A-4DB1-442C-930C-29CDF036E307}"/>
              </a:ext>
            </a:extLst>
          </p:cNvPr>
          <p:cNvSpPr>
            <a:spLocks noChangeArrowheads="1"/>
          </p:cNvSpPr>
          <p:nvPr/>
        </p:nvSpPr>
        <p:spPr bwMode="auto">
          <a:xfrm>
            <a:off x="3030538" y="2743200"/>
            <a:ext cx="6489700" cy="1671638"/>
          </a:xfrm>
          <a:prstGeom prst="rect">
            <a:avLst/>
          </a:prstGeom>
          <a:solidFill>
            <a:srgbClr val="DDDDFF"/>
          </a:solidFill>
          <a:ln w="9525" algn="ctr">
            <a:solidFill>
              <a:srgbClr val="C0C0C0"/>
            </a:solidFill>
            <a:miter lim="800000"/>
            <a:headEnd/>
            <a:tailEnd/>
          </a:ln>
          <a:effectLst>
            <a:outerShdw dist="107763" dir="2700000" algn="ctr" rotWithShape="0">
              <a:schemeClr val="bg2">
                <a:alpha val="50000"/>
              </a:schemeClr>
            </a:outerShdw>
          </a:effectLst>
        </p:spPr>
        <p:txBody>
          <a:bodyPr lIns="45720" rIns="45720"/>
          <a:lstStyle>
            <a:lvl1pPr indent="292100">
              <a:defRPr sz="1200">
                <a:solidFill>
                  <a:srgbClr val="EAEAEA"/>
                </a:solidFill>
                <a:latin typeface="Arial" panose="020B0604020202020204" pitchFamily="34" charset="0"/>
              </a:defRPr>
            </a:lvl1pPr>
            <a:lvl2pPr>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algn="ctr" eaLnBrk="0" fontAlgn="base" hangingPunct="0">
              <a:spcBef>
                <a:spcPct val="30000"/>
              </a:spcBef>
              <a:spcAft>
                <a:spcPct val="0"/>
              </a:spcAft>
              <a:defRPr sz="1200">
                <a:solidFill>
                  <a:srgbClr val="EAEAEA"/>
                </a:solidFill>
                <a:latin typeface="Arial" panose="020B0604020202020204" pitchFamily="34" charset="0"/>
              </a:defRPr>
            </a:lvl6pPr>
            <a:lvl7pPr algn="ctr" eaLnBrk="0" fontAlgn="base" hangingPunct="0">
              <a:spcBef>
                <a:spcPct val="30000"/>
              </a:spcBef>
              <a:spcAft>
                <a:spcPct val="0"/>
              </a:spcAft>
              <a:defRPr sz="1200">
                <a:solidFill>
                  <a:srgbClr val="EAEAEA"/>
                </a:solidFill>
                <a:latin typeface="Arial" panose="020B0604020202020204" pitchFamily="34" charset="0"/>
              </a:defRPr>
            </a:lvl7pPr>
            <a:lvl8pPr algn="ctr" eaLnBrk="0" fontAlgn="base" hangingPunct="0">
              <a:spcBef>
                <a:spcPct val="30000"/>
              </a:spcBef>
              <a:spcAft>
                <a:spcPct val="0"/>
              </a:spcAft>
              <a:defRPr sz="1200">
                <a:solidFill>
                  <a:srgbClr val="EAEAEA"/>
                </a:solidFill>
                <a:latin typeface="Arial" panose="020B0604020202020204" pitchFamily="34" charset="0"/>
              </a:defRPr>
            </a:lvl8pPr>
            <a:lvl9pPr algn="ctr" eaLnBrk="0" fontAlgn="base" hangingPunct="0">
              <a:spcBef>
                <a:spcPct val="30000"/>
              </a:spcBef>
              <a:spcAft>
                <a:spcPct val="0"/>
              </a:spcAft>
              <a:defRPr sz="1200">
                <a:solidFill>
                  <a:srgbClr val="EAEAEA"/>
                </a:solidFill>
                <a:latin typeface="Arial" panose="020B0604020202020204" pitchFamily="34" charset="0"/>
              </a:defRPr>
            </a:lvl9pPr>
          </a:lstStyle>
          <a:p>
            <a:pPr algn="l">
              <a:spcBef>
                <a:spcPct val="0"/>
              </a:spcBef>
            </a:pPr>
            <a:r>
              <a:rPr lang="en-US" altLang="en-US" sz="2400">
                <a:solidFill>
                  <a:schemeClr val="tx1"/>
                </a:solidFill>
                <a:ea typeface="MS PGothic" panose="020B0600070205080204" pitchFamily="34" charset="-128"/>
              </a:rPr>
              <a:t>property </a:t>
            </a:r>
            <a:r>
              <a:rPr lang="en-US" altLang="en-US" sz="2400">
                <a:solidFill>
                  <a:srgbClr val="006600"/>
                </a:solidFill>
                <a:ea typeface="MS PGothic" panose="020B0600070205080204" pitchFamily="34" charset="-128"/>
              </a:rPr>
              <a:t>p_valid_transaction</a:t>
            </a:r>
            <a:r>
              <a:rPr lang="en-US" altLang="en-US" sz="2400">
                <a:solidFill>
                  <a:schemeClr val="tx1"/>
                </a:solidFill>
                <a:ea typeface="MS PGothic" panose="020B0600070205080204" pitchFamily="34" charset="-128"/>
              </a:rPr>
              <a:t>;</a:t>
            </a:r>
          </a:p>
          <a:p>
            <a:pPr algn="l">
              <a:spcBef>
                <a:spcPct val="0"/>
              </a:spcBef>
            </a:pPr>
            <a:r>
              <a:rPr lang="en-US" altLang="en-US" sz="2400">
                <a:solidFill>
                  <a:schemeClr val="tx1"/>
                </a:solidFill>
                <a:ea typeface="MS PGothic" panose="020B0600070205080204" pitchFamily="34" charset="-128"/>
              </a:rPr>
              <a:t>      @(posedge clk) </a:t>
            </a:r>
          </a:p>
          <a:p>
            <a:pPr algn="l">
              <a:spcBef>
                <a:spcPct val="0"/>
              </a:spcBef>
            </a:pPr>
            <a:r>
              <a:rPr lang="en-US" altLang="en-US" sz="2400">
                <a:solidFill>
                  <a:schemeClr val="tx1"/>
                </a:solidFill>
                <a:ea typeface="MS PGothic" panose="020B0600070205080204" pitchFamily="34" charset="-128"/>
              </a:rPr>
              <a:t>      ready ##1 start  </a:t>
            </a:r>
            <a:r>
              <a:rPr lang="en-US" altLang="en-US" sz="2400">
                <a:solidFill>
                  <a:schemeClr val="tx2"/>
                </a:solidFill>
                <a:ea typeface="MS PGothic" panose="020B0600070205080204" pitchFamily="34" charset="-128"/>
              </a:rPr>
              <a:t>|=&gt;</a:t>
            </a:r>
            <a:r>
              <a:rPr lang="en-US" altLang="en-US" sz="2400">
                <a:solidFill>
                  <a:schemeClr val="tx1"/>
                </a:solidFill>
                <a:ea typeface="MS PGothic" panose="020B0600070205080204" pitchFamily="34" charset="-128"/>
              </a:rPr>
              <a:t>  go  ##1  done;  </a:t>
            </a:r>
          </a:p>
          <a:p>
            <a:pPr algn="l">
              <a:spcBef>
                <a:spcPct val="0"/>
              </a:spcBef>
            </a:pPr>
            <a:r>
              <a:rPr lang="en-US" altLang="en-US" sz="2400">
                <a:solidFill>
                  <a:schemeClr val="tx1"/>
                </a:solidFill>
                <a:ea typeface="MS PGothic" panose="020B0600070205080204" pitchFamily="34" charset="-128"/>
              </a:rPr>
              <a:t>endproperty</a:t>
            </a:r>
          </a:p>
        </p:txBody>
      </p:sp>
      <p:sp>
        <p:nvSpPr>
          <p:cNvPr id="1079331" name="Rectangle 35">
            <a:extLst>
              <a:ext uri="{FF2B5EF4-FFF2-40B4-BE49-F238E27FC236}">
                <a16:creationId xmlns:a16="http://schemas.microsoft.com/office/drawing/2014/main" id="{A8FCC900-8376-40A3-AE9B-3A8ED4D1AC2A}"/>
              </a:ext>
            </a:extLst>
          </p:cNvPr>
          <p:cNvSpPr>
            <a:spLocks noChangeArrowheads="1"/>
          </p:cNvSpPr>
          <p:nvPr/>
        </p:nvSpPr>
        <p:spPr bwMode="auto">
          <a:xfrm>
            <a:off x="3044826" y="4927600"/>
            <a:ext cx="6500813" cy="528638"/>
          </a:xfrm>
          <a:prstGeom prst="rect">
            <a:avLst/>
          </a:prstGeom>
          <a:solidFill>
            <a:srgbClr val="DDDDFF"/>
          </a:solidFill>
          <a:ln w="9525" algn="ctr">
            <a:solidFill>
              <a:srgbClr val="C0C0C0"/>
            </a:solidFill>
            <a:miter lim="800000"/>
            <a:headEnd/>
            <a:tailEnd/>
          </a:ln>
          <a:effectLst>
            <a:outerShdw dist="107763" dir="2700000" algn="ctr" rotWithShape="0">
              <a:schemeClr val="bg2">
                <a:alpha val="50000"/>
              </a:schemeClr>
            </a:outerShdw>
          </a:effectLst>
        </p:spPr>
        <p:txBody>
          <a:bodyPr lIns="45720" rIns="45720"/>
          <a:lstStyle/>
          <a:p>
            <a:pPr algn="l">
              <a:spcBef>
                <a:spcPct val="0"/>
              </a:spcBef>
            </a:pPr>
            <a:r>
              <a:rPr lang="en-US" altLang="en-US" sz="2400">
                <a:ea typeface="MS PGothic" panose="020B0600070205080204" pitchFamily="34" charset="-128"/>
              </a:rPr>
              <a:t>  assert property ( </a:t>
            </a:r>
            <a:r>
              <a:rPr lang="en-US" altLang="en-US" sz="2400">
                <a:solidFill>
                  <a:srgbClr val="006600"/>
                </a:solidFill>
                <a:ea typeface="MS PGothic" panose="020B0600070205080204" pitchFamily="34" charset="-128"/>
              </a:rPr>
              <a:t>p_valid_transaction</a:t>
            </a:r>
            <a:r>
              <a:rPr lang="en-US" altLang="en-US" sz="2400">
                <a:ea typeface="MS PGothic" panose="020B0600070205080204" pitchFamily="34" charset="-128"/>
              </a:rPr>
              <a:t> );  </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6D852801-2D9E-437E-A948-218A3E54CBDA}"/>
                  </a:ext>
                </a:extLst>
              </p14:cNvPr>
              <p14:cNvContentPartPr/>
              <p14:nvPr/>
            </p14:nvContentPartPr>
            <p14:xfrm>
              <a:off x="2757960" y="1988280"/>
              <a:ext cx="6868440" cy="3631320"/>
            </p14:xfrm>
          </p:contentPart>
        </mc:Choice>
        <mc:Fallback>
          <p:pic>
            <p:nvPicPr>
              <p:cNvPr id="2" name="Ink 1">
                <a:extLst>
                  <a:ext uri="{FF2B5EF4-FFF2-40B4-BE49-F238E27FC236}">
                    <a16:creationId xmlns:a16="http://schemas.microsoft.com/office/drawing/2014/main" id="{6D852801-2D9E-437E-A948-218A3E54CBDA}"/>
                  </a:ext>
                </a:extLst>
              </p:cNvPr>
              <p:cNvPicPr/>
              <p:nvPr/>
            </p:nvPicPr>
            <p:blipFill>
              <a:blip r:embed="rId4"/>
              <a:stretch>
                <a:fillRect/>
              </a:stretch>
            </p:blipFill>
            <p:spPr>
              <a:xfrm>
                <a:off x="2748600" y="1978920"/>
                <a:ext cx="6887160" cy="36500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9330"/>
                                        </p:tgtEl>
                                        <p:attrNameLst>
                                          <p:attrName>style.visibility</p:attrName>
                                        </p:attrNameLst>
                                      </p:cBhvr>
                                      <p:to>
                                        <p:strVal val="visible"/>
                                      </p:to>
                                    </p:set>
                                    <p:animEffect transition="in" filter="dissolve">
                                      <p:cBhvr>
                                        <p:cTn id="7" dur="500"/>
                                        <p:tgtEl>
                                          <p:spTgt spid="107933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79331"/>
                                        </p:tgtEl>
                                        <p:attrNameLst>
                                          <p:attrName>style.visibility</p:attrName>
                                        </p:attrNameLst>
                                      </p:cBhvr>
                                      <p:to>
                                        <p:strVal val="visible"/>
                                      </p:to>
                                    </p:set>
                                    <p:animEffect transition="in" filter="dissolve">
                                      <p:cBhvr>
                                        <p:cTn id="10" dur="500"/>
                                        <p:tgtEl>
                                          <p:spTgt spid="1079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9330" grpId="0" animBg="1"/>
      <p:bldP spid="10793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a:extLst>
              <a:ext uri="{FF2B5EF4-FFF2-40B4-BE49-F238E27FC236}">
                <a16:creationId xmlns:a16="http://schemas.microsoft.com/office/drawing/2014/main" id="{FF73FD58-49B3-4A61-8F65-4D100BF83E6A}"/>
              </a:ext>
            </a:extLst>
          </p:cNvPr>
          <p:cNvSpPr>
            <a:spLocks noGrp="1" noChangeArrowheads="1"/>
          </p:cNvSpPr>
          <p:nvPr>
            <p:ph type="title"/>
          </p:nvPr>
        </p:nvSpPr>
        <p:spPr>
          <a:xfrm>
            <a:off x="1905000" y="292100"/>
            <a:ext cx="8318500" cy="914400"/>
          </a:xfrm>
        </p:spPr>
        <p:txBody>
          <a:bodyPr/>
          <a:lstStyle/>
          <a:p>
            <a:r>
              <a:rPr lang="en-US" altLang="en-US"/>
              <a:t>Nonpipelined Bus Interface</a:t>
            </a:r>
          </a:p>
        </p:txBody>
      </p:sp>
      <p:grpSp>
        <p:nvGrpSpPr>
          <p:cNvPr id="1056771" name="Group 3">
            <a:extLst>
              <a:ext uri="{FF2B5EF4-FFF2-40B4-BE49-F238E27FC236}">
                <a16:creationId xmlns:a16="http://schemas.microsoft.com/office/drawing/2014/main" id="{0E6E0E8D-C4A5-4EE3-B3E3-75D54310CA69}"/>
              </a:ext>
            </a:extLst>
          </p:cNvPr>
          <p:cNvGrpSpPr>
            <a:grpSpLocks/>
          </p:cNvGrpSpPr>
          <p:nvPr/>
        </p:nvGrpSpPr>
        <p:grpSpPr bwMode="auto">
          <a:xfrm>
            <a:off x="3200400" y="1676401"/>
            <a:ext cx="5791200" cy="3548063"/>
            <a:chOff x="1056" y="1056"/>
            <a:chExt cx="3648" cy="2235"/>
          </a:xfrm>
        </p:grpSpPr>
        <p:sp>
          <p:nvSpPr>
            <p:cNvPr id="1056772" name="Rectangle 4">
              <a:extLst>
                <a:ext uri="{FF2B5EF4-FFF2-40B4-BE49-F238E27FC236}">
                  <a16:creationId xmlns:a16="http://schemas.microsoft.com/office/drawing/2014/main" id="{729F5090-30C0-436B-AA62-E7E76691B29C}"/>
                </a:ext>
              </a:extLst>
            </p:cNvPr>
            <p:cNvSpPr>
              <a:spLocks noChangeArrowheads="1"/>
            </p:cNvSpPr>
            <p:nvPr/>
          </p:nvSpPr>
          <p:spPr bwMode="auto">
            <a:xfrm>
              <a:off x="1056" y="1056"/>
              <a:ext cx="1344" cy="2235"/>
            </a:xfrm>
            <a:prstGeom prst="rect">
              <a:avLst/>
            </a:prstGeom>
            <a:solidFill>
              <a:srgbClr val="E6E6E6"/>
            </a:solidFill>
            <a:ln w="28575">
              <a:solidFill>
                <a:schemeClr val="tx1"/>
              </a:solidFill>
              <a:miter lim="800000"/>
              <a:headEnd/>
              <a:tailEnd/>
            </a:ln>
            <a:effectLst>
              <a:outerShdw dist="107763" dir="2700000" algn="ctr" rotWithShape="0">
                <a:schemeClr val="bg2">
                  <a:alpha val="50000"/>
                </a:schemeClr>
              </a:outerShdw>
            </a:effectLst>
          </p:spPr>
          <p:txBody>
            <a:bodyPr wrap="none" anchor="ctr"/>
            <a:lstStyle/>
            <a:p>
              <a:pPr>
                <a:spcBef>
                  <a:spcPct val="0"/>
                </a:spcBef>
              </a:pPr>
              <a:endParaRPr lang="en-US" altLang="en-US" sz="1600">
                <a:ea typeface="ヒラギノ角ゴ Pro W3" pitchFamily="1" charset="-128"/>
              </a:endParaRPr>
            </a:p>
          </p:txBody>
        </p:sp>
        <p:sp>
          <p:nvSpPr>
            <p:cNvPr id="1056773" name="Rectangle 5">
              <a:extLst>
                <a:ext uri="{FF2B5EF4-FFF2-40B4-BE49-F238E27FC236}">
                  <a16:creationId xmlns:a16="http://schemas.microsoft.com/office/drawing/2014/main" id="{6F658C81-5631-494E-AE2A-942D70BEE0ED}"/>
                </a:ext>
              </a:extLst>
            </p:cNvPr>
            <p:cNvSpPr>
              <a:spLocks noChangeArrowheads="1"/>
            </p:cNvSpPr>
            <p:nvPr/>
          </p:nvSpPr>
          <p:spPr bwMode="auto">
            <a:xfrm>
              <a:off x="3360" y="1056"/>
              <a:ext cx="1344" cy="2235"/>
            </a:xfrm>
            <a:prstGeom prst="rect">
              <a:avLst/>
            </a:prstGeom>
            <a:solidFill>
              <a:srgbClr val="E6E6E6"/>
            </a:solidFill>
            <a:ln w="28575">
              <a:solidFill>
                <a:schemeClr val="tx1"/>
              </a:solidFill>
              <a:miter lim="800000"/>
              <a:headEnd/>
              <a:tailEnd/>
            </a:ln>
            <a:effectLst>
              <a:outerShdw dist="107763" dir="2700000" algn="ctr" rotWithShape="0">
                <a:schemeClr val="bg2">
                  <a:alpha val="50000"/>
                </a:schemeClr>
              </a:outerShdw>
            </a:effectLst>
          </p:spPr>
          <p:txBody>
            <a:bodyPr wrap="none" anchor="ctr"/>
            <a:lstStyle/>
            <a:p>
              <a:pPr>
                <a:spcBef>
                  <a:spcPct val="0"/>
                </a:spcBef>
              </a:pPr>
              <a:endParaRPr lang="en-US" altLang="en-US" sz="1600">
                <a:ea typeface="ヒラギノ角ゴ Pro W3" pitchFamily="1" charset="-128"/>
              </a:endParaRPr>
            </a:p>
          </p:txBody>
        </p:sp>
        <p:sp>
          <p:nvSpPr>
            <p:cNvPr id="1056774" name="Text Box 6">
              <a:extLst>
                <a:ext uri="{FF2B5EF4-FFF2-40B4-BE49-F238E27FC236}">
                  <a16:creationId xmlns:a16="http://schemas.microsoft.com/office/drawing/2014/main" id="{B2A579AF-D34D-4D99-AC67-D15BE72CCD04}"/>
                </a:ext>
              </a:extLst>
            </p:cNvPr>
            <p:cNvSpPr txBox="1">
              <a:spLocks noChangeArrowheads="1"/>
            </p:cNvSpPr>
            <p:nvPr/>
          </p:nvSpPr>
          <p:spPr bwMode="auto">
            <a:xfrm>
              <a:off x="4080" y="3024"/>
              <a:ext cx="48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600" i="1">
                  <a:ea typeface="ヒラギノ角ゴ Pro W3" pitchFamily="1" charset="-128"/>
                </a:rPr>
                <a:t>Slave 0</a:t>
              </a:r>
            </a:p>
          </p:txBody>
        </p:sp>
        <p:sp>
          <p:nvSpPr>
            <p:cNvPr id="1056775" name="Line 7">
              <a:extLst>
                <a:ext uri="{FF2B5EF4-FFF2-40B4-BE49-F238E27FC236}">
                  <a16:creationId xmlns:a16="http://schemas.microsoft.com/office/drawing/2014/main" id="{715B9666-F821-4DBA-94BF-811BD545BD69}"/>
                </a:ext>
              </a:extLst>
            </p:cNvPr>
            <p:cNvSpPr>
              <a:spLocks noChangeShapeType="1"/>
            </p:cNvSpPr>
            <p:nvPr/>
          </p:nvSpPr>
          <p:spPr bwMode="auto">
            <a:xfrm>
              <a:off x="2304" y="1296"/>
              <a:ext cx="1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776" name="Line 8">
              <a:extLst>
                <a:ext uri="{FF2B5EF4-FFF2-40B4-BE49-F238E27FC236}">
                  <a16:creationId xmlns:a16="http://schemas.microsoft.com/office/drawing/2014/main" id="{E1691112-0FB4-4FBC-A850-BF7786311CC9}"/>
                </a:ext>
              </a:extLst>
            </p:cNvPr>
            <p:cNvSpPr>
              <a:spLocks noChangeShapeType="1"/>
            </p:cNvSpPr>
            <p:nvPr/>
          </p:nvSpPr>
          <p:spPr bwMode="auto">
            <a:xfrm>
              <a:off x="2304" y="1536"/>
              <a:ext cx="1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777" name="Line 9">
              <a:extLst>
                <a:ext uri="{FF2B5EF4-FFF2-40B4-BE49-F238E27FC236}">
                  <a16:creationId xmlns:a16="http://schemas.microsoft.com/office/drawing/2014/main" id="{C58B7916-53C3-42B2-B129-03118D516396}"/>
                </a:ext>
              </a:extLst>
            </p:cNvPr>
            <p:cNvSpPr>
              <a:spLocks noChangeShapeType="1"/>
            </p:cNvSpPr>
            <p:nvPr/>
          </p:nvSpPr>
          <p:spPr bwMode="auto">
            <a:xfrm flipV="1">
              <a:off x="2304" y="1776"/>
              <a:ext cx="1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778" name="Line 10">
              <a:extLst>
                <a:ext uri="{FF2B5EF4-FFF2-40B4-BE49-F238E27FC236}">
                  <a16:creationId xmlns:a16="http://schemas.microsoft.com/office/drawing/2014/main" id="{BDBA4999-FE2E-4DCC-BD21-B07A66929311}"/>
                </a:ext>
              </a:extLst>
            </p:cNvPr>
            <p:cNvSpPr>
              <a:spLocks noChangeShapeType="1"/>
            </p:cNvSpPr>
            <p:nvPr/>
          </p:nvSpPr>
          <p:spPr bwMode="auto">
            <a:xfrm>
              <a:off x="2304" y="1968"/>
              <a:ext cx="1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779" name="Line 11">
              <a:extLst>
                <a:ext uri="{FF2B5EF4-FFF2-40B4-BE49-F238E27FC236}">
                  <a16:creationId xmlns:a16="http://schemas.microsoft.com/office/drawing/2014/main" id="{85BE7BD4-9DE2-44CE-BB62-7A5E002418C7}"/>
                </a:ext>
              </a:extLst>
            </p:cNvPr>
            <p:cNvSpPr>
              <a:spLocks noChangeShapeType="1"/>
            </p:cNvSpPr>
            <p:nvPr/>
          </p:nvSpPr>
          <p:spPr bwMode="auto">
            <a:xfrm>
              <a:off x="2304" y="2544"/>
              <a:ext cx="1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780" name="AutoShape 12">
              <a:extLst>
                <a:ext uri="{FF2B5EF4-FFF2-40B4-BE49-F238E27FC236}">
                  <a16:creationId xmlns:a16="http://schemas.microsoft.com/office/drawing/2014/main" id="{F1EC80A9-3E80-4CDD-A8CD-54CEEAD38185}"/>
                </a:ext>
              </a:extLst>
            </p:cNvPr>
            <p:cNvSpPr>
              <a:spLocks noChangeArrowheads="1"/>
            </p:cNvSpPr>
            <p:nvPr/>
          </p:nvSpPr>
          <p:spPr bwMode="auto">
            <a:xfrm>
              <a:off x="2304" y="2045"/>
              <a:ext cx="1200" cy="353"/>
            </a:xfrm>
            <a:prstGeom prst="rightArrow">
              <a:avLst>
                <a:gd name="adj1" fmla="val 50000"/>
                <a:gd name="adj2" fmla="val 84986"/>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781" name="Text Box 13">
              <a:extLst>
                <a:ext uri="{FF2B5EF4-FFF2-40B4-BE49-F238E27FC236}">
                  <a16:creationId xmlns:a16="http://schemas.microsoft.com/office/drawing/2014/main" id="{72D34F7B-D6DD-4DE1-A798-9103A06DE030}"/>
                </a:ext>
              </a:extLst>
            </p:cNvPr>
            <p:cNvSpPr txBox="1">
              <a:spLocks noChangeArrowheads="1"/>
            </p:cNvSpPr>
            <p:nvPr/>
          </p:nvSpPr>
          <p:spPr bwMode="auto">
            <a:xfrm>
              <a:off x="2544" y="1104"/>
              <a:ext cx="24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400">
                  <a:ea typeface="ヒラギノ角ゴ Pro W3" pitchFamily="1" charset="-128"/>
                </a:rPr>
                <a:t>clk</a:t>
              </a:r>
            </a:p>
          </p:txBody>
        </p:sp>
        <p:sp>
          <p:nvSpPr>
            <p:cNvPr id="1056782" name="Text Box 14">
              <a:extLst>
                <a:ext uri="{FF2B5EF4-FFF2-40B4-BE49-F238E27FC236}">
                  <a16:creationId xmlns:a16="http://schemas.microsoft.com/office/drawing/2014/main" id="{70D8445C-0673-49F9-8194-DB52283C74ED}"/>
                </a:ext>
              </a:extLst>
            </p:cNvPr>
            <p:cNvSpPr txBox="1">
              <a:spLocks noChangeArrowheads="1"/>
            </p:cNvSpPr>
            <p:nvPr/>
          </p:nvSpPr>
          <p:spPr bwMode="auto">
            <a:xfrm>
              <a:off x="2544" y="1344"/>
              <a:ext cx="35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400">
                  <a:ea typeface="ヒラギノ角ゴ Pro W3" pitchFamily="1" charset="-128"/>
                </a:rPr>
                <a:t>rst_n</a:t>
              </a:r>
            </a:p>
          </p:txBody>
        </p:sp>
        <p:sp>
          <p:nvSpPr>
            <p:cNvPr id="1056783" name="Text Box 15">
              <a:extLst>
                <a:ext uri="{FF2B5EF4-FFF2-40B4-BE49-F238E27FC236}">
                  <a16:creationId xmlns:a16="http://schemas.microsoft.com/office/drawing/2014/main" id="{0156AD65-8ECF-468B-84DB-D24BDCF040BE}"/>
                </a:ext>
              </a:extLst>
            </p:cNvPr>
            <p:cNvSpPr txBox="1">
              <a:spLocks noChangeArrowheads="1"/>
            </p:cNvSpPr>
            <p:nvPr/>
          </p:nvSpPr>
          <p:spPr bwMode="auto">
            <a:xfrm>
              <a:off x="2544" y="1584"/>
              <a:ext cx="37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400">
                  <a:ea typeface="ヒラギノ角ゴ Pro W3" pitchFamily="1" charset="-128"/>
                </a:rPr>
                <a:t>sel[0]</a:t>
              </a:r>
            </a:p>
          </p:txBody>
        </p:sp>
        <p:sp>
          <p:nvSpPr>
            <p:cNvPr id="1056784" name="Text Box 16">
              <a:extLst>
                <a:ext uri="{FF2B5EF4-FFF2-40B4-BE49-F238E27FC236}">
                  <a16:creationId xmlns:a16="http://schemas.microsoft.com/office/drawing/2014/main" id="{8B2CFF43-300D-492D-AAEE-95278A747D5D}"/>
                </a:ext>
              </a:extLst>
            </p:cNvPr>
            <p:cNvSpPr txBox="1">
              <a:spLocks noChangeArrowheads="1"/>
            </p:cNvSpPr>
            <p:nvPr/>
          </p:nvSpPr>
          <p:spPr bwMode="auto">
            <a:xfrm>
              <a:off x="2544" y="1776"/>
              <a:ext cx="23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400">
                  <a:ea typeface="ヒラギノ角ゴ Pro W3" pitchFamily="1" charset="-128"/>
                </a:rPr>
                <a:t>en</a:t>
              </a:r>
            </a:p>
          </p:txBody>
        </p:sp>
        <p:sp>
          <p:nvSpPr>
            <p:cNvPr id="1056785" name="Text Box 17">
              <a:extLst>
                <a:ext uri="{FF2B5EF4-FFF2-40B4-BE49-F238E27FC236}">
                  <a16:creationId xmlns:a16="http://schemas.microsoft.com/office/drawing/2014/main" id="{D75203DA-E329-4A19-8C0D-1D785A3D1E82}"/>
                </a:ext>
              </a:extLst>
            </p:cNvPr>
            <p:cNvSpPr txBox="1">
              <a:spLocks noChangeArrowheads="1"/>
            </p:cNvSpPr>
            <p:nvPr/>
          </p:nvSpPr>
          <p:spPr bwMode="auto">
            <a:xfrm>
              <a:off x="2544" y="2352"/>
              <a:ext cx="3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400">
                  <a:ea typeface="ヒラギノ角ゴ Pro W3" pitchFamily="1" charset="-128"/>
                </a:rPr>
                <a:t>write</a:t>
              </a:r>
            </a:p>
          </p:txBody>
        </p:sp>
        <p:sp>
          <p:nvSpPr>
            <p:cNvPr id="1056786" name="Text Box 18">
              <a:extLst>
                <a:ext uri="{FF2B5EF4-FFF2-40B4-BE49-F238E27FC236}">
                  <a16:creationId xmlns:a16="http://schemas.microsoft.com/office/drawing/2014/main" id="{37FDC832-78AB-496D-8D5D-FB304A0D0447}"/>
                </a:ext>
              </a:extLst>
            </p:cNvPr>
            <p:cNvSpPr txBox="1">
              <a:spLocks noChangeArrowheads="1"/>
            </p:cNvSpPr>
            <p:nvPr/>
          </p:nvSpPr>
          <p:spPr bwMode="auto">
            <a:xfrm>
              <a:off x="2544" y="2112"/>
              <a:ext cx="32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400">
                  <a:ea typeface="ヒラギノ角ゴ Pro W3" pitchFamily="1" charset="-128"/>
                </a:rPr>
                <a:t>addr</a:t>
              </a:r>
            </a:p>
          </p:txBody>
        </p:sp>
        <p:sp>
          <p:nvSpPr>
            <p:cNvPr id="1056787" name="Rectangle 19">
              <a:extLst>
                <a:ext uri="{FF2B5EF4-FFF2-40B4-BE49-F238E27FC236}">
                  <a16:creationId xmlns:a16="http://schemas.microsoft.com/office/drawing/2014/main" id="{767714AC-C7A9-41BC-B589-56C9FA7FD722}"/>
                </a:ext>
              </a:extLst>
            </p:cNvPr>
            <p:cNvSpPr>
              <a:spLocks noChangeArrowheads="1"/>
            </p:cNvSpPr>
            <p:nvPr/>
          </p:nvSpPr>
          <p:spPr bwMode="auto">
            <a:xfrm>
              <a:off x="1824" y="1200"/>
              <a:ext cx="484" cy="197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en-US" sz="1600">
                  <a:ea typeface="ヒラギノ角ゴ Pro W3" pitchFamily="1" charset="-128"/>
                </a:rPr>
                <a:t>I/F</a:t>
              </a:r>
            </a:p>
          </p:txBody>
        </p:sp>
        <p:sp>
          <p:nvSpPr>
            <p:cNvPr id="1056788" name="Text Box 20">
              <a:extLst>
                <a:ext uri="{FF2B5EF4-FFF2-40B4-BE49-F238E27FC236}">
                  <a16:creationId xmlns:a16="http://schemas.microsoft.com/office/drawing/2014/main" id="{EB388C83-D699-40F1-ADF8-5C6B2983F181}"/>
                </a:ext>
              </a:extLst>
            </p:cNvPr>
            <p:cNvSpPr txBox="1">
              <a:spLocks noChangeArrowheads="1"/>
            </p:cNvSpPr>
            <p:nvPr/>
          </p:nvSpPr>
          <p:spPr bwMode="auto">
            <a:xfrm>
              <a:off x="1104" y="2976"/>
              <a:ext cx="49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600" i="1">
                  <a:ea typeface="ヒラギノ角ゴ Pro W3" pitchFamily="1" charset="-128"/>
                </a:rPr>
                <a:t>Master</a:t>
              </a:r>
            </a:p>
          </p:txBody>
        </p:sp>
        <p:sp>
          <p:nvSpPr>
            <p:cNvPr id="1056789" name="Rectangle 21">
              <a:extLst>
                <a:ext uri="{FF2B5EF4-FFF2-40B4-BE49-F238E27FC236}">
                  <a16:creationId xmlns:a16="http://schemas.microsoft.com/office/drawing/2014/main" id="{F43A1C9F-DCBF-476D-A897-420F3D25FB5C}"/>
                </a:ext>
              </a:extLst>
            </p:cNvPr>
            <p:cNvSpPr>
              <a:spLocks noChangeArrowheads="1"/>
            </p:cNvSpPr>
            <p:nvPr/>
          </p:nvSpPr>
          <p:spPr bwMode="auto">
            <a:xfrm>
              <a:off x="3500" y="1248"/>
              <a:ext cx="484" cy="197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en-US" sz="1600">
                  <a:ea typeface="ヒラギノ角ゴ Pro W3" pitchFamily="1" charset="-128"/>
                </a:rPr>
                <a:t>I/F</a:t>
              </a:r>
            </a:p>
          </p:txBody>
        </p:sp>
        <p:sp>
          <p:nvSpPr>
            <p:cNvPr id="1056790" name="AutoShape 22">
              <a:extLst>
                <a:ext uri="{FF2B5EF4-FFF2-40B4-BE49-F238E27FC236}">
                  <a16:creationId xmlns:a16="http://schemas.microsoft.com/office/drawing/2014/main" id="{9C5BEA0F-938A-4750-ABAA-20699235714E}"/>
                </a:ext>
              </a:extLst>
            </p:cNvPr>
            <p:cNvSpPr>
              <a:spLocks noChangeArrowheads="1"/>
            </p:cNvSpPr>
            <p:nvPr/>
          </p:nvSpPr>
          <p:spPr bwMode="auto">
            <a:xfrm>
              <a:off x="2308" y="2915"/>
              <a:ext cx="1192" cy="306"/>
            </a:xfrm>
            <a:prstGeom prst="rightArrow">
              <a:avLst>
                <a:gd name="adj1" fmla="val 50000"/>
                <a:gd name="adj2" fmla="val 97386"/>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791" name="Text Box 23">
              <a:extLst>
                <a:ext uri="{FF2B5EF4-FFF2-40B4-BE49-F238E27FC236}">
                  <a16:creationId xmlns:a16="http://schemas.microsoft.com/office/drawing/2014/main" id="{BE4231B8-AD66-4189-AEFF-33200F6A36A0}"/>
                </a:ext>
              </a:extLst>
            </p:cNvPr>
            <p:cNvSpPr txBox="1">
              <a:spLocks noChangeArrowheads="1"/>
            </p:cNvSpPr>
            <p:nvPr/>
          </p:nvSpPr>
          <p:spPr bwMode="auto">
            <a:xfrm>
              <a:off x="2513" y="2959"/>
              <a:ext cx="40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400">
                  <a:ea typeface="ヒラギノ角ゴ Pro W3" pitchFamily="1" charset="-128"/>
                </a:rPr>
                <a:t>wdata</a:t>
              </a:r>
            </a:p>
          </p:txBody>
        </p:sp>
        <p:sp>
          <p:nvSpPr>
            <p:cNvPr id="1056792" name="AutoShape 24">
              <a:extLst>
                <a:ext uri="{FF2B5EF4-FFF2-40B4-BE49-F238E27FC236}">
                  <a16:creationId xmlns:a16="http://schemas.microsoft.com/office/drawing/2014/main" id="{368B165F-8A1D-45CD-934C-280019A708E9}"/>
                </a:ext>
              </a:extLst>
            </p:cNvPr>
            <p:cNvSpPr>
              <a:spLocks noChangeArrowheads="1"/>
            </p:cNvSpPr>
            <p:nvPr/>
          </p:nvSpPr>
          <p:spPr bwMode="auto">
            <a:xfrm>
              <a:off x="2308" y="2609"/>
              <a:ext cx="1192" cy="306"/>
            </a:xfrm>
            <a:prstGeom prst="leftArrow">
              <a:avLst>
                <a:gd name="adj1" fmla="val 50000"/>
                <a:gd name="adj2" fmla="val 97386"/>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793" name="Text Box 25">
              <a:extLst>
                <a:ext uri="{FF2B5EF4-FFF2-40B4-BE49-F238E27FC236}">
                  <a16:creationId xmlns:a16="http://schemas.microsoft.com/office/drawing/2014/main" id="{623D7B7F-8A73-43C4-AB11-CB32429D5E8F}"/>
                </a:ext>
              </a:extLst>
            </p:cNvPr>
            <p:cNvSpPr txBox="1">
              <a:spLocks noChangeArrowheads="1"/>
            </p:cNvSpPr>
            <p:nvPr/>
          </p:nvSpPr>
          <p:spPr bwMode="auto">
            <a:xfrm>
              <a:off x="2521" y="2659"/>
              <a:ext cx="35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400">
                  <a:ea typeface="ヒラギノ角ゴ Pro W3" pitchFamily="1" charset="-128"/>
                </a:rPr>
                <a:t>rdata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056771"/>
                                        </p:tgtEl>
                                        <p:attrNameLst>
                                          <p:attrName>style.visibility</p:attrName>
                                        </p:attrNameLst>
                                      </p:cBhvr>
                                      <p:to>
                                        <p:strVal val="visible"/>
                                      </p:to>
                                    </p:set>
                                    <p:animEffect transition="in" filter="dissolve">
                                      <p:cBhvr>
                                        <p:cTn id="7" dur="500"/>
                                        <p:tgtEl>
                                          <p:spTgt spid="1056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58" name="Rectangle 42">
            <a:extLst>
              <a:ext uri="{FF2B5EF4-FFF2-40B4-BE49-F238E27FC236}">
                <a16:creationId xmlns:a16="http://schemas.microsoft.com/office/drawing/2014/main" id="{690FD8C4-0050-4AA5-BD15-F7C52B57B8CA}"/>
              </a:ext>
            </a:extLst>
          </p:cNvPr>
          <p:cNvSpPr>
            <a:spLocks noGrp="1" noChangeArrowheads="1"/>
          </p:cNvSpPr>
          <p:nvPr>
            <p:ph type="title"/>
          </p:nvPr>
        </p:nvSpPr>
        <p:spPr>
          <a:xfrm>
            <a:off x="2097088" y="152400"/>
            <a:ext cx="8420100" cy="1193800"/>
          </a:xfrm>
        </p:spPr>
        <p:txBody>
          <a:bodyPr/>
          <a:lstStyle/>
          <a:p>
            <a:r>
              <a:rPr lang="en-US" altLang="en-US"/>
              <a:t>Non-Burst Write Cycle</a:t>
            </a:r>
            <a:br>
              <a:rPr lang="en-US" altLang="en-US"/>
            </a:br>
            <a:r>
              <a:rPr lang="en-US" altLang="en-US" sz="2800" i="1"/>
              <a:t>The Only Legal Behavior!</a:t>
            </a:r>
          </a:p>
        </p:txBody>
      </p:sp>
      <p:grpSp>
        <p:nvGrpSpPr>
          <p:cNvPr id="1058878" name="Group 62">
            <a:extLst>
              <a:ext uri="{FF2B5EF4-FFF2-40B4-BE49-F238E27FC236}">
                <a16:creationId xmlns:a16="http://schemas.microsoft.com/office/drawing/2014/main" id="{B4F90CE6-C040-4E86-B75F-83CB40F06B05}"/>
              </a:ext>
            </a:extLst>
          </p:cNvPr>
          <p:cNvGrpSpPr>
            <a:grpSpLocks/>
          </p:cNvGrpSpPr>
          <p:nvPr/>
        </p:nvGrpSpPr>
        <p:grpSpPr bwMode="auto">
          <a:xfrm>
            <a:off x="1525588" y="1908176"/>
            <a:ext cx="8985250" cy="4206875"/>
            <a:chOff x="1" y="1202"/>
            <a:chExt cx="5660" cy="2650"/>
          </a:xfrm>
        </p:grpSpPr>
        <p:sp>
          <p:nvSpPr>
            <p:cNvPr id="1058818" name="Text Box 2">
              <a:extLst>
                <a:ext uri="{FF2B5EF4-FFF2-40B4-BE49-F238E27FC236}">
                  <a16:creationId xmlns:a16="http://schemas.microsoft.com/office/drawing/2014/main" id="{118FA077-D917-4DE6-B30B-5FAB9EA6724A}"/>
                </a:ext>
              </a:extLst>
            </p:cNvPr>
            <p:cNvSpPr txBox="1">
              <a:spLocks noChangeArrowheads="1"/>
            </p:cNvSpPr>
            <p:nvPr/>
          </p:nvSpPr>
          <p:spPr bwMode="auto">
            <a:xfrm>
              <a:off x="1057" y="1202"/>
              <a:ext cx="366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10000"/>
                </a:lnSpc>
                <a:spcBef>
                  <a:spcPct val="0"/>
                </a:spcBef>
              </a:pPr>
              <a:r>
                <a:rPr lang="en-US" altLang="en-US" sz="2000">
                  <a:latin typeface="Courier" pitchFamily="49" charset="0"/>
                  <a:ea typeface="ヒラギノ角ゴ Pro W3" pitchFamily="1" charset="-128"/>
                </a:rPr>
                <a:t>0        1        2        3        4</a:t>
              </a:r>
            </a:p>
          </p:txBody>
        </p:sp>
        <p:sp>
          <p:nvSpPr>
            <p:cNvPr id="1058819" name="Line 3">
              <a:extLst>
                <a:ext uri="{FF2B5EF4-FFF2-40B4-BE49-F238E27FC236}">
                  <a16:creationId xmlns:a16="http://schemas.microsoft.com/office/drawing/2014/main" id="{4DFFFB6A-884A-405F-B3F7-774A713B8E85}"/>
                </a:ext>
              </a:extLst>
            </p:cNvPr>
            <p:cNvSpPr>
              <a:spLocks noChangeShapeType="1"/>
            </p:cNvSpPr>
            <p:nvPr/>
          </p:nvSpPr>
          <p:spPr bwMode="auto">
            <a:xfrm>
              <a:off x="1105" y="1824"/>
              <a:ext cx="36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20" name="Text Box 4">
              <a:extLst>
                <a:ext uri="{FF2B5EF4-FFF2-40B4-BE49-F238E27FC236}">
                  <a16:creationId xmlns:a16="http://schemas.microsoft.com/office/drawing/2014/main" id="{D1451338-66D5-4095-8288-FEF8C755D36C}"/>
                </a:ext>
              </a:extLst>
            </p:cNvPr>
            <p:cNvSpPr txBox="1">
              <a:spLocks noChangeArrowheads="1"/>
            </p:cNvSpPr>
            <p:nvPr/>
          </p:nvSpPr>
          <p:spPr bwMode="auto">
            <a:xfrm>
              <a:off x="577" y="1610"/>
              <a:ext cx="50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spcBef>
                  <a:spcPct val="0"/>
                </a:spcBef>
              </a:pPr>
              <a:r>
                <a:rPr lang="en-US" altLang="en-US" sz="2000">
                  <a:latin typeface="Courier" pitchFamily="49" charset="0"/>
                  <a:ea typeface="ヒラギノ角ゴ Pro W3" pitchFamily="1" charset="-128"/>
                </a:rPr>
                <a:t>addr</a:t>
              </a:r>
            </a:p>
          </p:txBody>
        </p:sp>
        <p:sp>
          <p:nvSpPr>
            <p:cNvPr id="1058821" name="Line 5">
              <a:extLst>
                <a:ext uri="{FF2B5EF4-FFF2-40B4-BE49-F238E27FC236}">
                  <a16:creationId xmlns:a16="http://schemas.microsoft.com/office/drawing/2014/main" id="{CFC9BA5A-0618-4C67-9FE2-ABF4444ACBEA}"/>
                </a:ext>
              </a:extLst>
            </p:cNvPr>
            <p:cNvSpPr>
              <a:spLocks noChangeShapeType="1"/>
            </p:cNvSpPr>
            <p:nvPr/>
          </p:nvSpPr>
          <p:spPr bwMode="auto">
            <a:xfrm>
              <a:off x="1105" y="1632"/>
              <a:ext cx="36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58822" name="Group 6">
              <a:extLst>
                <a:ext uri="{FF2B5EF4-FFF2-40B4-BE49-F238E27FC236}">
                  <a16:creationId xmlns:a16="http://schemas.microsoft.com/office/drawing/2014/main" id="{D94FFED3-BEB6-4C3C-A57F-753F3B2B7BA0}"/>
                </a:ext>
              </a:extLst>
            </p:cNvPr>
            <p:cNvGrpSpPr>
              <a:grpSpLocks/>
            </p:cNvGrpSpPr>
            <p:nvPr/>
          </p:nvGrpSpPr>
          <p:grpSpPr bwMode="auto">
            <a:xfrm>
              <a:off x="2160" y="1632"/>
              <a:ext cx="48" cy="192"/>
              <a:chOff x="1440" y="2544"/>
              <a:chExt cx="48" cy="192"/>
            </a:xfrm>
          </p:grpSpPr>
          <p:sp>
            <p:nvSpPr>
              <p:cNvPr id="1058823" name="Line 7">
                <a:extLst>
                  <a:ext uri="{FF2B5EF4-FFF2-40B4-BE49-F238E27FC236}">
                    <a16:creationId xmlns:a16="http://schemas.microsoft.com/office/drawing/2014/main" id="{3B3FDB1F-163A-4D66-AE9E-49C2F9F297AD}"/>
                  </a:ext>
                </a:extLst>
              </p:cNvPr>
              <p:cNvSpPr>
                <a:spLocks noChangeShapeType="1"/>
              </p:cNvSpPr>
              <p:nvPr/>
            </p:nvSpPr>
            <p:spPr bwMode="auto">
              <a:xfrm flipV="1">
                <a:off x="1440" y="2544"/>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24" name="Line 8">
                <a:extLst>
                  <a:ext uri="{FF2B5EF4-FFF2-40B4-BE49-F238E27FC236}">
                    <a16:creationId xmlns:a16="http://schemas.microsoft.com/office/drawing/2014/main" id="{F7430EBC-6845-4142-B655-15F16EC10177}"/>
                  </a:ext>
                </a:extLst>
              </p:cNvPr>
              <p:cNvSpPr>
                <a:spLocks noChangeShapeType="1"/>
              </p:cNvSpPr>
              <p:nvPr/>
            </p:nvSpPr>
            <p:spPr bwMode="auto">
              <a:xfrm>
                <a:off x="1440" y="2544"/>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58825" name="Text Box 9">
              <a:extLst>
                <a:ext uri="{FF2B5EF4-FFF2-40B4-BE49-F238E27FC236}">
                  <a16:creationId xmlns:a16="http://schemas.microsoft.com/office/drawing/2014/main" id="{4711EA8D-F98F-42EA-BF2A-D4FB0B4514CA}"/>
                </a:ext>
              </a:extLst>
            </p:cNvPr>
            <p:cNvSpPr txBox="1">
              <a:spLocks noChangeArrowheads="1"/>
            </p:cNvSpPr>
            <p:nvPr/>
          </p:nvSpPr>
          <p:spPr bwMode="auto">
            <a:xfrm>
              <a:off x="2957" y="1586"/>
              <a:ext cx="69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spcBef>
                  <a:spcPct val="0"/>
                </a:spcBef>
              </a:pPr>
              <a:r>
                <a:rPr lang="en-US" altLang="en-US" sz="2000">
                  <a:latin typeface="Courier" pitchFamily="49" charset="0"/>
                  <a:ea typeface="ヒラギノ角ゴ Pro W3" pitchFamily="1" charset="-128"/>
                </a:rPr>
                <a:t>Addr 1</a:t>
              </a:r>
            </a:p>
          </p:txBody>
        </p:sp>
        <p:sp>
          <p:nvSpPr>
            <p:cNvPr id="1058826" name="Line 10">
              <a:extLst>
                <a:ext uri="{FF2B5EF4-FFF2-40B4-BE49-F238E27FC236}">
                  <a16:creationId xmlns:a16="http://schemas.microsoft.com/office/drawing/2014/main" id="{2FB2C1B9-F062-4394-9BDE-40C7796A297C}"/>
                </a:ext>
              </a:extLst>
            </p:cNvPr>
            <p:cNvSpPr>
              <a:spLocks noChangeShapeType="1"/>
            </p:cNvSpPr>
            <p:nvPr/>
          </p:nvSpPr>
          <p:spPr bwMode="auto">
            <a:xfrm>
              <a:off x="1104" y="2112"/>
              <a:ext cx="105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27" name="Text Box 11">
              <a:extLst>
                <a:ext uri="{FF2B5EF4-FFF2-40B4-BE49-F238E27FC236}">
                  <a16:creationId xmlns:a16="http://schemas.microsoft.com/office/drawing/2014/main" id="{3D5C2E2A-521E-4CC0-8E78-8CE7256ECEAD}"/>
                </a:ext>
              </a:extLst>
            </p:cNvPr>
            <p:cNvSpPr txBox="1">
              <a:spLocks noChangeArrowheads="1"/>
            </p:cNvSpPr>
            <p:nvPr/>
          </p:nvSpPr>
          <p:spPr bwMode="auto">
            <a:xfrm>
              <a:off x="480" y="1898"/>
              <a:ext cx="59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spcBef>
                  <a:spcPct val="0"/>
                </a:spcBef>
              </a:pPr>
              <a:r>
                <a:rPr lang="en-US" altLang="en-US" sz="2000">
                  <a:latin typeface="Courier" pitchFamily="49" charset="0"/>
                  <a:ea typeface="ヒラギノ角ゴ Pro W3" pitchFamily="1" charset="-128"/>
                </a:rPr>
                <a:t>write</a:t>
              </a:r>
            </a:p>
          </p:txBody>
        </p:sp>
        <p:sp>
          <p:nvSpPr>
            <p:cNvPr id="1058828" name="Line 12">
              <a:extLst>
                <a:ext uri="{FF2B5EF4-FFF2-40B4-BE49-F238E27FC236}">
                  <a16:creationId xmlns:a16="http://schemas.microsoft.com/office/drawing/2014/main" id="{F6CF0E31-34BB-412D-8580-604D4D659A5B}"/>
                </a:ext>
              </a:extLst>
            </p:cNvPr>
            <p:cNvSpPr>
              <a:spLocks noChangeShapeType="1"/>
            </p:cNvSpPr>
            <p:nvPr/>
          </p:nvSpPr>
          <p:spPr bwMode="auto">
            <a:xfrm>
              <a:off x="1104" y="1920"/>
              <a:ext cx="36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29" name="Line 13">
              <a:extLst>
                <a:ext uri="{FF2B5EF4-FFF2-40B4-BE49-F238E27FC236}">
                  <a16:creationId xmlns:a16="http://schemas.microsoft.com/office/drawing/2014/main" id="{516EC452-82F2-4149-81FF-933754505252}"/>
                </a:ext>
              </a:extLst>
            </p:cNvPr>
            <p:cNvSpPr>
              <a:spLocks noChangeShapeType="1"/>
            </p:cNvSpPr>
            <p:nvPr/>
          </p:nvSpPr>
          <p:spPr bwMode="auto">
            <a:xfrm flipV="1">
              <a:off x="2112" y="1920"/>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30" name="Line 14">
              <a:extLst>
                <a:ext uri="{FF2B5EF4-FFF2-40B4-BE49-F238E27FC236}">
                  <a16:creationId xmlns:a16="http://schemas.microsoft.com/office/drawing/2014/main" id="{6B6547FF-299E-4C69-8DF5-2E82101F6442}"/>
                </a:ext>
              </a:extLst>
            </p:cNvPr>
            <p:cNvSpPr>
              <a:spLocks noChangeShapeType="1"/>
            </p:cNvSpPr>
            <p:nvPr/>
          </p:nvSpPr>
          <p:spPr bwMode="auto">
            <a:xfrm flipV="1">
              <a:off x="2161" y="1920"/>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31" name="Line 15">
              <a:extLst>
                <a:ext uri="{FF2B5EF4-FFF2-40B4-BE49-F238E27FC236}">
                  <a16:creationId xmlns:a16="http://schemas.microsoft.com/office/drawing/2014/main" id="{39E828E8-8FD2-4C6C-8036-D083E26A60DE}"/>
                </a:ext>
              </a:extLst>
            </p:cNvPr>
            <p:cNvSpPr>
              <a:spLocks noChangeShapeType="1"/>
            </p:cNvSpPr>
            <p:nvPr/>
          </p:nvSpPr>
          <p:spPr bwMode="auto">
            <a:xfrm>
              <a:off x="1104" y="2395"/>
              <a:ext cx="105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32" name="Text Box 16">
              <a:extLst>
                <a:ext uri="{FF2B5EF4-FFF2-40B4-BE49-F238E27FC236}">
                  <a16:creationId xmlns:a16="http://schemas.microsoft.com/office/drawing/2014/main" id="{38458FE8-B1AB-433C-BA32-634576CB3728}"/>
                </a:ext>
              </a:extLst>
            </p:cNvPr>
            <p:cNvSpPr txBox="1">
              <a:spLocks noChangeArrowheads="1"/>
            </p:cNvSpPr>
            <p:nvPr/>
          </p:nvSpPr>
          <p:spPr bwMode="auto">
            <a:xfrm>
              <a:off x="384" y="2181"/>
              <a:ext cx="69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spcBef>
                  <a:spcPct val="0"/>
                </a:spcBef>
              </a:pPr>
              <a:r>
                <a:rPr lang="en-US" altLang="en-US" sz="2000">
                  <a:latin typeface="Courier" pitchFamily="49" charset="0"/>
                  <a:ea typeface="ヒラギノ角ゴ Pro W3" pitchFamily="1" charset="-128"/>
                </a:rPr>
                <a:t>sel[0]</a:t>
              </a:r>
            </a:p>
          </p:txBody>
        </p:sp>
        <p:sp>
          <p:nvSpPr>
            <p:cNvPr id="1058833" name="Line 17">
              <a:extLst>
                <a:ext uri="{FF2B5EF4-FFF2-40B4-BE49-F238E27FC236}">
                  <a16:creationId xmlns:a16="http://schemas.microsoft.com/office/drawing/2014/main" id="{DFC9B3D3-26C3-49A0-B184-7700CA69E67A}"/>
                </a:ext>
              </a:extLst>
            </p:cNvPr>
            <p:cNvSpPr>
              <a:spLocks noChangeShapeType="1"/>
            </p:cNvSpPr>
            <p:nvPr/>
          </p:nvSpPr>
          <p:spPr bwMode="auto">
            <a:xfrm>
              <a:off x="2160" y="2208"/>
              <a:ext cx="17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34" name="Line 18">
              <a:extLst>
                <a:ext uri="{FF2B5EF4-FFF2-40B4-BE49-F238E27FC236}">
                  <a16:creationId xmlns:a16="http://schemas.microsoft.com/office/drawing/2014/main" id="{627A0913-8170-4AA5-A65C-F95769A978A4}"/>
                </a:ext>
              </a:extLst>
            </p:cNvPr>
            <p:cNvSpPr>
              <a:spLocks noChangeShapeType="1"/>
            </p:cNvSpPr>
            <p:nvPr/>
          </p:nvSpPr>
          <p:spPr bwMode="auto">
            <a:xfrm flipV="1">
              <a:off x="2112" y="2203"/>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35" name="Line 19">
              <a:extLst>
                <a:ext uri="{FF2B5EF4-FFF2-40B4-BE49-F238E27FC236}">
                  <a16:creationId xmlns:a16="http://schemas.microsoft.com/office/drawing/2014/main" id="{9EBD44BE-4CFA-4890-9043-3AF09D314411}"/>
                </a:ext>
              </a:extLst>
            </p:cNvPr>
            <p:cNvSpPr>
              <a:spLocks noChangeShapeType="1"/>
            </p:cNvSpPr>
            <p:nvPr/>
          </p:nvSpPr>
          <p:spPr bwMode="auto">
            <a:xfrm flipV="1">
              <a:off x="2161" y="2203"/>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36" name="Line 20">
              <a:extLst>
                <a:ext uri="{FF2B5EF4-FFF2-40B4-BE49-F238E27FC236}">
                  <a16:creationId xmlns:a16="http://schemas.microsoft.com/office/drawing/2014/main" id="{0259797A-8F9D-4E2D-8604-86AD599A05E0}"/>
                </a:ext>
              </a:extLst>
            </p:cNvPr>
            <p:cNvSpPr>
              <a:spLocks noChangeShapeType="1"/>
            </p:cNvSpPr>
            <p:nvPr/>
          </p:nvSpPr>
          <p:spPr bwMode="auto">
            <a:xfrm flipV="1">
              <a:off x="3936" y="2400"/>
              <a:ext cx="86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37" name="Line 21">
              <a:extLst>
                <a:ext uri="{FF2B5EF4-FFF2-40B4-BE49-F238E27FC236}">
                  <a16:creationId xmlns:a16="http://schemas.microsoft.com/office/drawing/2014/main" id="{4413E0F8-71C3-4194-B79A-44354B9C5E84}"/>
                </a:ext>
              </a:extLst>
            </p:cNvPr>
            <p:cNvSpPr>
              <a:spLocks noChangeShapeType="1"/>
            </p:cNvSpPr>
            <p:nvPr/>
          </p:nvSpPr>
          <p:spPr bwMode="auto">
            <a:xfrm>
              <a:off x="3934" y="2208"/>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38" name="Line 22">
              <a:extLst>
                <a:ext uri="{FF2B5EF4-FFF2-40B4-BE49-F238E27FC236}">
                  <a16:creationId xmlns:a16="http://schemas.microsoft.com/office/drawing/2014/main" id="{BA6ED771-848C-48AE-A15D-4F40A4408CC9}"/>
                </a:ext>
              </a:extLst>
            </p:cNvPr>
            <p:cNvSpPr>
              <a:spLocks noChangeShapeType="1"/>
            </p:cNvSpPr>
            <p:nvPr/>
          </p:nvSpPr>
          <p:spPr bwMode="auto">
            <a:xfrm>
              <a:off x="3888" y="2208"/>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39" name="Line 23">
              <a:extLst>
                <a:ext uri="{FF2B5EF4-FFF2-40B4-BE49-F238E27FC236}">
                  <a16:creationId xmlns:a16="http://schemas.microsoft.com/office/drawing/2014/main" id="{8C39DF50-76EE-4CB0-B2E9-C2F22A0C922F}"/>
                </a:ext>
              </a:extLst>
            </p:cNvPr>
            <p:cNvSpPr>
              <a:spLocks noChangeShapeType="1"/>
            </p:cNvSpPr>
            <p:nvPr/>
          </p:nvSpPr>
          <p:spPr bwMode="auto">
            <a:xfrm>
              <a:off x="1104" y="2683"/>
              <a:ext cx="1872" cy="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40" name="Text Box 24">
              <a:extLst>
                <a:ext uri="{FF2B5EF4-FFF2-40B4-BE49-F238E27FC236}">
                  <a16:creationId xmlns:a16="http://schemas.microsoft.com/office/drawing/2014/main" id="{88F6E63B-F080-4ADE-844A-CECA63E0320E}"/>
                </a:ext>
              </a:extLst>
            </p:cNvPr>
            <p:cNvSpPr txBox="1">
              <a:spLocks noChangeArrowheads="1"/>
            </p:cNvSpPr>
            <p:nvPr/>
          </p:nvSpPr>
          <p:spPr bwMode="auto">
            <a:xfrm>
              <a:off x="768" y="2469"/>
              <a:ext cx="30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spcBef>
                  <a:spcPct val="0"/>
                </a:spcBef>
              </a:pPr>
              <a:r>
                <a:rPr lang="en-US" altLang="en-US" sz="2000">
                  <a:latin typeface="Courier" pitchFamily="49" charset="0"/>
                  <a:ea typeface="ヒラギノ角ゴ Pro W3" pitchFamily="1" charset="-128"/>
                </a:rPr>
                <a:t>en</a:t>
              </a:r>
            </a:p>
          </p:txBody>
        </p:sp>
        <p:sp>
          <p:nvSpPr>
            <p:cNvPr id="1058841" name="Line 25">
              <a:extLst>
                <a:ext uri="{FF2B5EF4-FFF2-40B4-BE49-F238E27FC236}">
                  <a16:creationId xmlns:a16="http://schemas.microsoft.com/office/drawing/2014/main" id="{ECAD00EF-4FFD-4A1E-B8CC-96BDC6C01EDF}"/>
                </a:ext>
              </a:extLst>
            </p:cNvPr>
            <p:cNvSpPr>
              <a:spLocks noChangeShapeType="1"/>
            </p:cNvSpPr>
            <p:nvPr/>
          </p:nvSpPr>
          <p:spPr bwMode="auto">
            <a:xfrm>
              <a:off x="3024" y="2496"/>
              <a:ext cx="86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42" name="Line 26">
              <a:extLst>
                <a:ext uri="{FF2B5EF4-FFF2-40B4-BE49-F238E27FC236}">
                  <a16:creationId xmlns:a16="http://schemas.microsoft.com/office/drawing/2014/main" id="{D956AABB-1665-483C-8C78-8A307BC66C82}"/>
                </a:ext>
              </a:extLst>
            </p:cNvPr>
            <p:cNvSpPr>
              <a:spLocks noChangeShapeType="1"/>
            </p:cNvSpPr>
            <p:nvPr/>
          </p:nvSpPr>
          <p:spPr bwMode="auto">
            <a:xfrm flipV="1">
              <a:off x="2975" y="2496"/>
              <a:ext cx="48"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43" name="Line 27">
              <a:extLst>
                <a:ext uri="{FF2B5EF4-FFF2-40B4-BE49-F238E27FC236}">
                  <a16:creationId xmlns:a16="http://schemas.microsoft.com/office/drawing/2014/main" id="{DBB2C0B5-8B5C-448F-90CB-D94F9E4597DF}"/>
                </a:ext>
              </a:extLst>
            </p:cNvPr>
            <p:cNvSpPr>
              <a:spLocks noChangeShapeType="1"/>
            </p:cNvSpPr>
            <p:nvPr/>
          </p:nvSpPr>
          <p:spPr bwMode="auto">
            <a:xfrm flipV="1">
              <a:off x="3936" y="2688"/>
              <a:ext cx="86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44" name="Line 28">
              <a:extLst>
                <a:ext uri="{FF2B5EF4-FFF2-40B4-BE49-F238E27FC236}">
                  <a16:creationId xmlns:a16="http://schemas.microsoft.com/office/drawing/2014/main" id="{6A7DFD69-6BF9-418D-838D-7ABAF94068A1}"/>
                </a:ext>
              </a:extLst>
            </p:cNvPr>
            <p:cNvSpPr>
              <a:spLocks noChangeShapeType="1"/>
            </p:cNvSpPr>
            <p:nvPr/>
          </p:nvSpPr>
          <p:spPr bwMode="auto">
            <a:xfrm>
              <a:off x="3888" y="2496"/>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45" name="Line 29">
              <a:extLst>
                <a:ext uri="{FF2B5EF4-FFF2-40B4-BE49-F238E27FC236}">
                  <a16:creationId xmlns:a16="http://schemas.microsoft.com/office/drawing/2014/main" id="{0DCAE4A9-7963-46C5-9C82-796E69ABB6C7}"/>
                </a:ext>
              </a:extLst>
            </p:cNvPr>
            <p:cNvSpPr>
              <a:spLocks noChangeShapeType="1"/>
            </p:cNvSpPr>
            <p:nvPr/>
          </p:nvSpPr>
          <p:spPr bwMode="auto">
            <a:xfrm>
              <a:off x="1104" y="3019"/>
              <a:ext cx="36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46" name="Text Box 30">
              <a:extLst>
                <a:ext uri="{FF2B5EF4-FFF2-40B4-BE49-F238E27FC236}">
                  <a16:creationId xmlns:a16="http://schemas.microsoft.com/office/drawing/2014/main" id="{8B6BAA45-A8DA-4A3F-A3CB-E541C2640665}"/>
                </a:ext>
              </a:extLst>
            </p:cNvPr>
            <p:cNvSpPr txBox="1">
              <a:spLocks noChangeArrowheads="1"/>
            </p:cNvSpPr>
            <p:nvPr/>
          </p:nvSpPr>
          <p:spPr bwMode="auto">
            <a:xfrm>
              <a:off x="480" y="2805"/>
              <a:ext cx="59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spcBef>
                  <a:spcPct val="0"/>
                </a:spcBef>
              </a:pPr>
              <a:r>
                <a:rPr lang="en-US" altLang="en-US" sz="2000">
                  <a:latin typeface="Courier" pitchFamily="49" charset="0"/>
                  <a:ea typeface="ヒラギノ角ゴ Pro W3" pitchFamily="1" charset="-128"/>
                </a:rPr>
                <a:t>wdata</a:t>
              </a:r>
            </a:p>
          </p:txBody>
        </p:sp>
        <p:sp>
          <p:nvSpPr>
            <p:cNvPr id="1058847" name="Line 31">
              <a:extLst>
                <a:ext uri="{FF2B5EF4-FFF2-40B4-BE49-F238E27FC236}">
                  <a16:creationId xmlns:a16="http://schemas.microsoft.com/office/drawing/2014/main" id="{0807EA74-4BC1-45B8-A6E0-56E5D5CA6253}"/>
                </a:ext>
              </a:extLst>
            </p:cNvPr>
            <p:cNvSpPr>
              <a:spLocks noChangeShapeType="1"/>
            </p:cNvSpPr>
            <p:nvPr/>
          </p:nvSpPr>
          <p:spPr bwMode="auto">
            <a:xfrm>
              <a:off x="1104" y="2827"/>
              <a:ext cx="36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58848" name="Group 32">
              <a:extLst>
                <a:ext uri="{FF2B5EF4-FFF2-40B4-BE49-F238E27FC236}">
                  <a16:creationId xmlns:a16="http://schemas.microsoft.com/office/drawing/2014/main" id="{DB9B5482-F225-42E1-B9D4-43D346E958FA}"/>
                </a:ext>
              </a:extLst>
            </p:cNvPr>
            <p:cNvGrpSpPr>
              <a:grpSpLocks/>
            </p:cNvGrpSpPr>
            <p:nvPr/>
          </p:nvGrpSpPr>
          <p:grpSpPr bwMode="auto">
            <a:xfrm>
              <a:off x="2113" y="2827"/>
              <a:ext cx="48" cy="192"/>
              <a:chOff x="1440" y="2544"/>
              <a:chExt cx="48" cy="192"/>
            </a:xfrm>
          </p:grpSpPr>
          <p:sp>
            <p:nvSpPr>
              <p:cNvPr id="1058849" name="Line 33">
                <a:extLst>
                  <a:ext uri="{FF2B5EF4-FFF2-40B4-BE49-F238E27FC236}">
                    <a16:creationId xmlns:a16="http://schemas.microsoft.com/office/drawing/2014/main" id="{598C02D5-2D47-4282-8677-66825D863C20}"/>
                  </a:ext>
                </a:extLst>
              </p:cNvPr>
              <p:cNvSpPr>
                <a:spLocks noChangeShapeType="1"/>
              </p:cNvSpPr>
              <p:nvPr/>
            </p:nvSpPr>
            <p:spPr bwMode="auto">
              <a:xfrm flipV="1">
                <a:off x="1440" y="2544"/>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50" name="Line 34">
                <a:extLst>
                  <a:ext uri="{FF2B5EF4-FFF2-40B4-BE49-F238E27FC236}">
                    <a16:creationId xmlns:a16="http://schemas.microsoft.com/office/drawing/2014/main" id="{4BE8450D-BF76-49C4-83FF-6415C5FB3AA7}"/>
                  </a:ext>
                </a:extLst>
              </p:cNvPr>
              <p:cNvSpPr>
                <a:spLocks noChangeShapeType="1"/>
              </p:cNvSpPr>
              <p:nvPr/>
            </p:nvSpPr>
            <p:spPr bwMode="auto">
              <a:xfrm>
                <a:off x="1440" y="2544"/>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58851" name="Text Box 35">
              <a:extLst>
                <a:ext uri="{FF2B5EF4-FFF2-40B4-BE49-F238E27FC236}">
                  <a16:creationId xmlns:a16="http://schemas.microsoft.com/office/drawing/2014/main" id="{36AE9F23-852B-4AF7-881A-766274931769}"/>
                </a:ext>
              </a:extLst>
            </p:cNvPr>
            <p:cNvSpPr txBox="1">
              <a:spLocks noChangeArrowheads="1"/>
            </p:cNvSpPr>
            <p:nvPr/>
          </p:nvSpPr>
          <p:spPr bwMode="auto">
            <a:xfrm>
              <a:off x="2957" y="2781"/>
              <a:ext cx="69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spcBef>
                  <a:spcPct val="0"/>
                </a:spcBef>
              </a:pPr>
              <a:r>
                <a:rPr lang="en-US" altLang="en-US" sz="2000">
                  <a:latin typeface="Courier" pitchFamily="49" charset="0"/>
                  <a:ea typeface="ヒラギノ角ゴ Pro W3" pitchFamily="1" charset="-128"/>
                </a:rPr>
                <a:t>Data 1</a:t>
              </a:r>
            </a:p>
          </p:txBody>
        </p:sp>
        <p:grpSp>
          <p:nvGrpSpPr>
            <p:cNvPr id="1058852" name="Group 36">
              <a:extLst>
                <a:ext uri="{FF2B5EF4-FFF2-40B4-BE49-F238E27FC236}">
                  <a16:creationId xmlns:a16="http://schemas.microsoft.com/office/drawing/2014/main" id="{7C20EEB7-35FA-46AA-A205-971634FB259A}"/>
                </a:ext>
              </a:extLst>
            </p:cNvPr>
            <p:cNvGrpSpPr>
              <a:grpSpLocks/>
            </p:cNvGrpSpPr>
            <p:nvPr/>
          </p:nvGrpSpPr>
          <p:grpSpPr bwMode="auto">
            <a:xfrm>
              <a:off x="1153" y="1488"/>
              <a:ext cx="3456" cy="1968"/>
              <a:chOff x="1344" y="1344"/>
              <a:chExt cx="3456" cy="1632"/>
            </a:xfrm>
          </p:grpSpPr>
          <p:sp>
            <p:nvSpPr>
              <p:cNvPr id="1058853" name="Line 37">
                <a:extLst>
                  <a:ext uri="{FF2B5EF4-FFF2-40B4-BE49-F238E27FC236}">
                    <a16:creationId xmlns:a16="http://schemas.microsoft.com/office/drawing/2014/main" id="{EDE80BB7-DF6F-49CA-B880-F236CA1779AD}"/>
                  </a:ext>
                </a:extLst>
              </p:cNvPr>
              <p:cNvSpPr>
                <a:spLocks noChangeShapeType="1"/>
              </p:cNvSpPr>
              <p:nvPr/>
            </p:nvSpPr>
            <p:spPr bwMode="auto">
              <a:xfrm>
                <a:off x="1344" y="1344"/>
                <a:ext cx="0" cy="1632"/>
              </a:xfrm>
              <a:prstGeom prst="line">
                <a:avLst/>
              </a:prstGeom>
              <a:noFill/>
              <a:ln w="9525">
                <a:solidFill>
                  <a:srgbClr val="5858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54" name="Line 38">
                <a:extLst>
                  <a:ext uri="{FF2B5EF4-FFF2-40B4-BE49-F238E27FC236}">
                    <a16:creationId xmlns:a16="http://schemas.microsoft.com/office/drawing/2014/main" id="{4DD000EA-8B51-4192-B932-969ABEAB6E80}"/>
                  </a:ext>
                </a:extLst>
              </p:cNvPr>
              <p:cNvSpPr>
                <a:spLocks noChangeShapeType="1"/>
              </p:cNvSpPr>
              <p:nvPr/>
            </p:nvSpPr>
            <p:spPr bwMode="auto">
              <a:xfrm>
                <a:off x="2208" y="1344"/>
                <a:ext cx="0" cy="1632"/>
              </a:xfrm>
              <a:prstGeom prst="line">
                <a:avLst/>
              </a:prstGeom>
              <a:noFill/>
              <a:ln w="9525">
                <a:solidFill>
                  <a:srgbClr val="5858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55" name="Line 39">
                <a:extLst>
                  <a:ext uri="{FF2B5EF4-FFF2-40B4-BE49-F238E27FC236}">
                    <a16:creationId xmlns:a16="http://schemas.microsoft.com/office/drawing/2014/main" id="{CEFE1DA1-5F2D-4CCF-A509-837638E1A3B6}"/>
                  </a:ext>
                </a:extLst>
              </p:cNvPr>
              <p:cNvSpPr>
                <a:spLocks noChangeShapeType="1"/>
              </p:cNvSpPr>
              <p:nvPr/>
            </p:nvSpPr>
            <p:spPr bwMode="auto">
              <a:xfrm>
                <a:off x="3072" y="1344"/>
                <a:ext cx="0" cy="1632"/>
              </a:xfrm>
              <a:prstGeom prst="line">
                <a:avLst/>
              </a:prstGeom>
              <a:noFill/>
              <a:ln w="9525">
                <a:solidFill>
                  <a:srgbClr val="5858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56" name="Line 40">
                <a:extLst>
                  <a:ext uri="{FF2B5EF4-FFF2-40B4-BE49-F238E27FC236}">
                    <a16:creationId xmlns:a16="http://schemas.microsoft.com/office/drawing/2014/main" id="{55DF8CDA-4993-4E7D-AF60-675B905455E2}"/>
                  </a:ext>
                </a:extLst>
              </p:cNvPr>
              <p:cNvSpPr>
                <a:spLocks noChangeShapeType="1"/>
              </p:cNvSpPr>
              <p:nvPr/>
            </p:nvSpPr>
            <p:spPr bwMode="auto">
              <a:xfrm>
                <a:off x="3936" y="1344"/>
                <a:ext cx="0" cy="1632"/>
              </a:xfrm>
              <a:prstGeom prst="line">
                <a:avLst/>
              </a:prstGeom>
              <a:noFill/>
              <a:ln w="9525">
                <a:solidFill>
                  <a:srgbClr val="5858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57" name="Line 41">
                <a:extLst>
                  <a:ext uri="{FF2B5EF4-FFF2-40B4-BE49-F238E27FC236}">
                    <a16:creationId xmlns:a16="http://schemas.microsoft.com/office/drawing/2014/main" id="{8F2C879B-F1B5-4518-AFBF-75BD8A1087C8}"/>
                  </a:ext>
                </a:extLst>
              </p:cNvPr>
              <p:cNvSpPr>
                <a:spLocks noChangeShapeType="1"/>
              </p:cNvSpPr>
              <p:nvPr/>
            </p:nvSpPr>
            <p:spPr bwMode="auto">
              <a:xfrm>
                <a:off x="4800" y="1344"/>
                <a:ext cx="0" cy="1632"/>
              </a:xfrm>
              <a:prstGeom prst="line">
                <a:avLst/>
              </a:prstGeom>
              <a:noFill/>
              <a:ln w="9525">
                <a:solidFill>
                  <a:srgbClr val="5858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58859" name="Line 43">
              <a:extLst>
                <a:ext uri="{FF2B5EF4-FFF2-40B4-BE49-F238E27FC236}">
                  <a16:creationId xmlns:a16="http://schemas.microsoft.com/office/drawing/2014/main" id="{E2A2480E-CDD6-4669-AFFB-492EED16A4D2}"/>
                </a:ext>
              </a:extLst>
            </p:cNvPr>
            <p:cNvSpPr>
              <a:spLocks noChangeShapeType="1"/>
            </p:cNvSpPr>
            <p:nvPr/>
          </p:nvSpPr>
          <p:spPr bwMode="auto">
            <a:xfrm flipV="1">
              <a:off x="148" y="3136"/>
              <a:ext cx="5513" cy="9"/>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89" tIns="46045" rIns="92089" bIns="46045"/>
            <a:lstStyle/>
            <a:p>
              <a:endParaRPr lang="en-US"/>
            </a:p>
          </p:txBody>
        </p:sp>
        <p:sp>
          <p:nvSpPr>
            <p:cNvPr id="1058860" name="Line 44">
              <a:extLst>
                <a:ext uri="{FF2B5EF4-FFF2-40B4-BE49-F238E27FC236}">
                  <a16:creationId xmlns:a16="http://schemas.microsoft.com/office/drawing/2014/main" id="{05051C80-7CB2-43C6-ACCB-594980B43AAA}"/>
                </a:ext>
              </a:extLst>
            </p:cNvPr>
            <p:cNvSpPr>
              <a:spLocks noChangeShapeType="1"/>
            </p:cNvSpPr>
            <p:nvPr/>
          </p:nvSpPr>
          <p:spPr bwMode="auto">
            <a:xfrm>
              <a:off x="1104" y="3017"/>
              <a:ext cx="36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61" name="Line 45">
              <a:extLst>
                <a:ext uri="{FF2B5EF4-FFF2-40B4-BE49-F238E27FC236}">
                  <a16:creationId xmlns:a16="http://schemas.microsoft.com/office/drawing/2014/main" id="{75950FA8-FCA8-4D59-A933-4A43D6E5BF19}"/>
                </a:ext>
              </a:extLst>
            </p:cNvPr>
            <p:cNvSpPr>
              <a:spLocks noChangeShapeType="1"/>
            </p:cNvSpPr>
            <p:nvPr/>
          </p:nvSpPr>
          <p:spPr bwMode="auto">
            <a:xfrm>
              <a:off x="1105" y="3457"/>
              <a:ext cx="36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62" name="Text Box 46">
              <a:extLst>
                <a:ext uri="{FF2B5EF4-FFF2-40B4-BE49-F238E27FC236}">
                  <a16:creationId xmlns:a16="http://schemas.microsoft.com/office/drawing/2014/main" id="{5010EFC6-CCF3-48DF-ABBF-DB0004BD259E}"/>
                </a:ext>
              </a:extLst>
            </p:cNvPr>
            <p:cNvSpPr txBox="1">
              <a:spLocks noChangeArrowheads="1"/>
            </p:cNvSpPr>
            <p:nvPr/>
          </p:nvSpPr>
          <p:spPr bwMode="auto">
            <a:xfrm>
              <a:off x="1" y="3144"/>
              <a:ext cx="107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spcBef>
                  <a:spcPct val="0"/>
                </a:spcBef>
              </a:pPr>
              <a:r>
                <a:rPr lang="en-US" altLang="en-US" sz="2000">
                  <a:solidFill>
                    <a:srgbClr val="CC0000"/>
                  </a:solidFill>
                  <a:latin typeface="Courier" pitchFamily="49" charset="0"/>
                  <a:ea typeface="ヒラギノ角ゴ Pro W3" pitchFamily="1" charset="-128"/>
                </a:rPr>
                <a:t>conceptual</a:t>
              </a:r>
            </a:p>
            <a:p>
              <a:pPr algn="r">
                <a:lnSpc>
                  <a:spcPct val="110000"/>
                </a:lnSpc>
                <a:spcBef>
                  <a:spcPct val="0"/>
                </a:spcBef>
              </a:pPr>
              <a:r>
                <a:rPr lang="en-US" altLang="en-US" sz="2000">
                  <a:solidFill>
                    <a:srgbClr val="CC0000"/>
                  </a:solidFill>
                  <a:latin typeface="Courier" pitchFamily="49" charset="0"/>
                  <a:ea typeface="ヒラギノ角ゴ Pro W3" pitchFamily="1" charset="-128"/>
                </a:rPr>
                <a:t>state</a:t>
              </a:r>
            </a:p>
          </p:txBody>
        </p:sp>
        <p:sp>
          <p:nvSpPr>
            <p:cNvPr id="1058863" name="Line 47">
              <a:extLst>
                <a:ext uri="{FF2B5EF4-FFF2-40B4-BE49-F238E27FC236}">
                  <a16:creationId xmlns:a16="http://schemas.microsoft.com/office/drawing/2014/main" id="{38563B4F-0817-43F5-A0A5-0F8F2540A972}"/>
                </a:ext>
              </a:extLst>
            </p:cNvPr>
            <p:cNvSpPr>
              <a:spLocks noChangeShapeType="1"/>
            </p:cNvSpPr>
            <p:nvPr/>
          </p:nvSpPr>
          <p:spPr bwMode="auto">
            <a:xfrm>
              <a:off x="1105" y="3265"/>
              <a:ext cx="36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58864" name="Group 48">
              <a:extLst>
                <a:ext uri="{FF2B5EF4-FFF2-40B4-BE49-F238E27FC236}">
                  <a16:creationId xmlns:a16="http://schemas.microsoft.com/office/drawing/2014/main" id="{EEE5A980-1E30-484D-A43B-E62BA7108E20}"/>
                </a:ext>
              </a:extLst>
            </p:cNvPr>
            <p:cNvGrpSpPr>
              <a:grpSpLocks/>
            </p:cNvGrpSpPr>
            <p:nvPr/>
          </p:nvGrpSpPr>
          <p:grpSpPr bwMode="auto">
            <a:xfrm>
              <a:off x="2113" y="3265"/>
              <a:ext cx="48" cy="192"/>
              <a:chOff x="1440" y="2544"/>
              <a:chExt cx="48" cy="192"/>
            </a:xfrm>
          </p:grpSpPr>
          <p:sp>
            <p:nvSpPr>
              <p:cNvPr id="1058865" name="Line 49">
                <a:extLst>
                  <a:ext uri="{FF2B5EF4-FFF2-40B4-BE49-F238E27FC236}">
                    <a16:creationId xmlns:a16="http://schemas.microsoft.com/office/drawing/2014/main" id="{499BC9ED-A61E-4163-AB76-D5877B4DF703}"/>
                  </a:ext>
                </a:extLst>
              </p:cNvPr>
              <p:cNvSpPr>
                <a:spLocks noChangeShapeType="1"/>
              </p:cNvSpPr>
              <p:nvPr/>
            </p:nvSpPr>
            <p:spPr bwMode="auto">
              <a:xfrm flipV="1">
                <a:off x="1440" y="2544"/>
                <a:ext cx="48" cy="19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66" name="Line 50">
                <a:extLst>
                  <a:ext uri="{FF2B5EF4-FFF2-40B4-BE49-F238E27FC236}">
                    <a16:creationId xmlns:a16="http://schemas.microsoft.com/office/drawing/2014/main" id="{2E928C23-6F1C-4824-8ACB-1FD7E7CD4F65}"/>
                  </a:ext>
                </a:extLst>
              </p:cNvPr>
              <p:cNvSpPr>
                <a:spLocks noChangeShapeType="1"/>
              </p:cNvSpPr>
              <p:nvPr/>
            </p:nvSpPr>
            <p:spPr bwMode="auto">
              <a:xfrm>
                <a:off x="1440" y="2544"/>
                <a:ext cx="48" cy="19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58867" name="Text Box 51">
              <a:extLst>
                <a:ext uri="{FF2B5EF4-FFF2-40B4-BE49-F238E27FC236}">
                  <a16:creationId xmlns:a16="http://schemas.microsoft.com/office/drawing/2014/main" id="{714C6E9A-A810-46F1-9D21-FA883933F67B}"/>
                </a:ext>
              </a:extLst>
            </p:cNvPr>
            <p:cNvSpPr txBox="1">
              <a:spLocks noChangeArrowheads="1"/>
            </p:cNvSpPr>
            <p:nvPr/>
          </p:nvSpPr>
          <p:spPr bwMode="auto">
            <a:xfrm>
              <a:off x="1201" y="3238"/>
              <a:ext cx="80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spcBef>
                  <a:spcPct val="0"/>
                </a:spcBef>
              </a:pPr>
              <a:r>
                <a:rPr lang="en-US" altLang="en-US">
                  <a:solidFill>
                    <a:srgbClr val="CC0000"/>
                  </a:solidFill>
                  <a:latin typeface="Courier" pitchFamily="49" charset="0"/>
                  <a:ea typeface="ヒラギノ角ゴ Pro W3" pitchFamily="1" charset="-128"/>
                </a:rPr>
                <a:t>INACTIVE</a:t>
              </a:r>
            </a:p>
          </p:txBody>
        </p:sp>
        <p:sp>
          <p:nvSpPr>
            <p:cNvPr id="1058868" name="Text Box 52">
              <a:extLst>
                <a:ext uri="{FF2B5EF4-FFF2-40B4-BE49-F238E27FC236}">
                  <a16:creationId xmlns:a16="http://schemas.microsoft.com/office/drawing/2014/main" id="{E3544AD1-D3EA-4377-B605-52F99D807DB8}"/>
                </a:ext>
              </a:extLst>
            </p:cNvPr>
            <p:cNvSpPr txBox="1">
              <a:spLocks noChangeArrowheads="1"/>
            </p:cNvSpPr>
            <p:nvPr/>
          </p:nvSpPr>
          <p:spPr bwMode="auto">
            <a:xfrm>
              <a:off x="2275" y="3238"/>
              <a:ext cx="54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spcBef>
                  <a:spcPct val="0"/>
                </a:spcBef>
              </a:pPr>
              <a:r>
                <a:rPr lang="en-US" altLang="en-US">
                  <a:solidFill>
                    <a:srgbClr val="CC0000"/>
                  </a:solidFill>
                  <a:latin typeface="Courier" pitchFamily="49" charset="0"/>
                  <a:ea typeface="ヒラギノ角ゴ Pro W3" pitchFamily="1" charset="-128"/>
                </a:rPr>
                <a:t>START</a:t>
              </a:r>
            </a:p>
          </p:txBody>
        </p:sp>
        <p:grpSp>
          <p:nvGrpSpPr>
            <p:cNvPr id="1058869" name="Group 53">
              <a:extLst>
                <a:ext uri="{FF2B5EF4-FFF2-40B4-BE49-F238E27FC236}">
                  <a16:creationId xmlns:a16="http://schemas.microsoft.com/office/drawing/2014/main" id="{8D7E500F-5FAD-499A-A35A-FE6388899E3F}"/>
                </a:ext>
              </a:extLst>
            </p:cNvPr>
            <p:cNvGrpSpPr>
              <a:grpSpLocks/>
            </p:cNvGrpSpPr>
            <p:nvPr/>
          </p:nvGrpSpPr>
          <p:grpSpPr bwMode="auto">
            <a:xfrm>
              <a:off x="2977" y="3270"/>
              <a:ext cx="48" cy="192"/>
              <a:chOff x="1440" y="2544"/>
              <a:chExt cx="48" cy="192"/>
            </a:xfrm>
          </p:grpSpPr>
          <p:sp>
            <p:nvSpPr>
              <p:cNvPr id="1058870" name="Line 54">
                <a:extLst>
                  <a:ext uri="{FF2B5EF4-FFF2-40B4-BE49-F238E27FC236}">
                    <a16:creationId xmlns:a16="http://schemas.microsoft.com/office/drawing/2014/main" id="{0D8BDBB9-A59B-4F17-B4F1-FDB5D53935E3}"/>
                  </a:ext>
                </a:extLst>
              </p:cNvPr>
              <p:cNvSpPr>
                <a:spLocks noChangeShapeType="1"/>
              </p:cNvSpPr>
              <p:nvPr/>
            </p:nvSpPr>
            <p:spPr bwMode="auto">
              <a:xfrm flipV="1">
                <a:off x="1440" y="2544"/>
                <a:ext cx="48" cy="19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71" name="Line 55">
                <a:extLst>
                  <a:ext uri="{FF2B5EF4-FFF2-40B4-BE49-F238E27FC236}">
                    <a16:creationId xmlns:a16="http://schemas.microsoft.com/office/drawing/2014/main" id="{E154D913-D2F5-439A-AA4C-4D4AE6ADF746}"/>
                  </a:ext>
                </a:extLst>
              </p:cNvPr>
              <p:cNvSpPr>
                <a:spLocks noChangeShapeType="1"/>
              </p:cNvSpPr>
              <p:nvPr/>
            </p:nvSpPr>
            <p:spPr bwMode="auto">
              <a:xfrm>
                <a:off x="1440" y="2544"/>
                <a:ext cx="48" cy="19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58872" name="Text Box 56">
              <a:extLst>
                <a:ext uri="{FF2B5EF4-FFF2-40B4-BE49-F238E27FC236}">
                  <a16:creationId xmlns:a16="http://schemas.microsoft.com/office/drawing/2014/main" id="{A8DF729B-D68B-44AF-A6C4-51536BA781A1}"/>
                </a:ext>
              </a:extLst>
            </p:cNvPr>
            <p:cNvSpPr txBox="1">
              <a:spLocks noChangeArrowheads="1"/>
            </p:cNvSpPr>
            <p:nvPr/>
          </p:nvSpPr>
          <p:spPr bwMode="auto">
            <a:xfrm>
              <a:off x="3101" y="3238"/>
              <a:ext cx="63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spcBef>
                  <a:spcPct val="0"/>
                </a:spcBef>
              </a:pPr>
              <a:r>
                <a:rPr lang="en-US" altLang="en-US">
                  <a:solidFill>
                    <a:srgbClr val="CC0000"/>
                  </a:solidFill>
                  <a:latin typeface="Courier" pitchFamily="49" charset="0"/>
                  <a:ea typeface="ヒラギノ角ゴ Pro W3" pitchFamily="1" charset="-128"/>
                </a:rPr>
                <a:t>ACTIVE</a:t>
              </a:r>
            </a:p>
          </p:txBody>
        </p:sp>
        <p:grpSp>
          <p:nvGrpSpPr>
            <p:cNvPr id="1058873" name="Group 57">
              <a:extLst>
                <a:ext uri="{FF2B5EF4-FFF2-40B4-BE49-F238E27FC236}">
                  <a16:creationId xmlns:a16="http://schemas.microsoft.com/office/drawing/2014/main" id="{390DDB82-3ECF-4FBB-9CC1-E1C43FADA2D8}"/>
                </a:ext>
              </a:extLst>
            </p:cNvPr>
            <p:cNvGrpSpPr>
              <a:grpSpLocks/>
            </p:cNvGrpSpPr>
            <p:nvPr/>
          </p:nvGrpSpPr>
          <p:grpSpPr bwMode="auto">
            <a:xfrm>
              <a:off x="3793" y="3270"/>
              <a:ext cx="48" cy="192"/>
              <a:chOff x="1440" y="2544"/>
              <a:chExt cx="48" cy="192"/>
            </a:xfrm>
          </p:grpSpPr>
          <p:sp>
            <p:nvSpPr>
              <p:cNvPr id="1058874" name="Line 58">
                <a:extLst>
                  <a:ext uri="{FF2B5EF4-FFF2-40B4-BE49-F238E27FC236}">
                    <a16:creationId xmlns:a16="http://schemas.microsoft.com/office/drawing/2014/main" id="{2E48DC4F-8999-40E6-B934-6E0D67DCAC0B}"/>
                  </a:ext>
                </a:extLst>
              </p:cNvPr>
              <p:cNvSpPr>
                <a:spLocks noChangeShapeType="1"/>
              </p:cNvSpPr>
              <p:nvPr/>
            </p:nvSpPr>
            <p:spPr bwMode="auto">
              <a:xfrm flipV="1">
                <a:off x="1440" y="2544"/>
                <a:ext cx="48" cy="19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875" name="Line 59">
                <a:extLst>
                  <a:ext uri="{FF2B5EF4-FFF2-40B4-BE49-F238E27FC236}">
                    <a16:creationId xmlns:a16="http://schemas.microsoft.com/office/drawing/2014/main" id="{DBC1C40D-9571-426F-BE0C-CCB14B1A679E}"/>
                  </a:ext>
                </a:extLst>
              </p:cNvPr>
              <p:cNvSpPr>
                <a:spLocks noChangeShapeType="1"/>
              </p:cNvSpPr>
              <p:nvPr/>
            </p:nvSpPr>
            <p:spPr bwMode="auto">
              <a:xfrm>
                <a:off x="1440" y="2544"/>
                <a:ext cx="48" cy="19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58876" name="Text Box 60">
              <a:extLst>
                <a:ext uri="{FF2B5EF4-FFF2-40B4-BE49-F238E27FC236}">
                  <a16:creationId xmlns:a16="http://schemas.microsoft.com/office/drawing/2014/main" id="{F52EB806-537C-4670-8C45-66D633CB2706}"/>
                </a:ext>
              </a:extLst>
            </p:cNvPr>
            <p:cNvSpPr txBox="1">
              <a:spLocks noChangeArrowheads="1"/>
            </p:cNvSpPr>
            <p:nvPr/>
          </p:nvSpPr>
          <p:spPr bwMode="auto">
            <a:xfrm>
              <a:off x="3841" y="3238"/>
              <a:ext cx="80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spcBef>
                  <a:spcPct val="0"/>
                </a:spcBef>
              </a:pPr>
              <a:r>
                <a:rPr lang="en-US" altLang="en-US">
                  <a:solidFill>
                    <a:srgbClr val="CC0000"/>
                  </a:solidFill>
                  <a:latin typeface="Courier" pitchFamily="49" charset="0"/>
                  <a:ea typeface="ヒラギノ角ゴ Pro W3" pitchFamily="1" charset="-128"/>
                </a:rPr>
                <a:t>INACTIVE</a:t>
              </a:r>
            </a:p>
          </p:txBody>
        </p:sp>
        <p:sp>
          <p:nvSpPr>
            <p:cNvPr id="1058877" name="Rectangle 61">
              <a:extLst>
                <a:ext uri="{FF2B5EF4-FFF2-40B4-BE49-F238E27FC236}">
                  <a16:creationId xmlns:a16="http://schemas.microsoft.com/office/drawing/2014/main" id="{EA3A9225-62B1-48E5-ACF7-6A2A351BC9EC}"/>
                </a:ext>
              </a:extLst>
            </p:cNvPr>
            <p:cNvSpPr>
              <a:spLocks noChangeArrowheads="1"/>
            </p:cNvSpPr>
            <p:nvPr/>
          </p:nvSpPr>
          <p:spPr bwMode="auto">
            <a:xfrm>
              <a:off x="1031" y="3658"/>
              <a:ext cx="354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89" tIns="46045" rIns="92089" bIns="46045">
              <a:spAutoFit/>
            </a:bodyPr>
            <a:lstStyle/>
            <a:p>
              <a:pPr>
                <a:spcBef>
                  <a:spcPct val="20000"/>
                </a:spcBef>
                <a:buClr>
                  <a:srgbClr val="0000FF"/>
                </a:buClr>
                <a:buFont typeface="Wingdings" panose="05000000000000000000" pitchFamily="2" charset="2"/>
                <a:buNone/>
              </a:pPr>
              <a:r>
                <a:rPr lang="en-US" altLang="en-US" sz="1400"/>
                <a:t>Notice that !(sel[0]==0 &amp; en==1) is not a legal state of the bus!</a:t>
              </a:r>
            </a:p>
          </p:txBody>
        </p:sp>
      </p:gr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45EC23E1-964D-4C20-8F6E-4BDC368E9289}"/>
                  </a:ext>
                </a:extLst>
              </p14:cNvPr>
              <p14:cNvContentPartPr/>
              <p14:nvPr/>
            </p14:nvContentPartPr>
            <p14:xfrm>
              <a:off x="6761880" y="1685520"/>
              <a:ext cx="3291480" cy="3728160"/>
            </p14:xfrm>
          </p:contentPart>
        </mc:Choice>
        <mc:Fallback>
          <p:pic>
            <p:nvPicPr>
              <p:cNvPr id="2" name="Ink 1">
                <a:extLst>
                  <a:ext uri="{FF2B5EF4-FFF2-40B4-BE49-F238E27FC236}">
                    <a16:creationId xmlns:a16="http://schemas.microsoft.com/office/drawing/2014/main" id="{45EC23E1-964D-4C20-8F6E-4BDC368E9289}"/>
                  </a:ext>
                </a:extLst>
              </p:cNvPr>
              <p:cNvPicPr/>
              <p:nvPr/>
            </p:nvPicPr>
            <p:blipFill>
              <a:blip r:embed="rId4"/>
              <a:stretch>
                <a:fillRect/>
              </a:stretch>
            </p:blipFill>
            <p:spPr>
              <a:xfrm>
                <a:off x="6752520" y="1676160"/>
                <a:ext cx="3310200" cy="37468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58878"/>
                                        </p:tgtEl>
                                        <p:attrNameLst>
                                          <p:attrName>style.visibility</p:attrName>
                                        </p:attrNameLst>
                                      </p:cBhvr>
                                      <p:to>
                                        <p:strVal val="visible"/>
                                      </p:to>
                                    </p:set>
                                    <p:animEffect transition="in" filter="wipe(left)">
                                      <p:cBhvr>
                                        <p:cTn id="7" dur="500"/>
                                        <p:tgtEl>
                                          <p:spTgt spid="1058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928" name="Rectangle 64">
            <a:extLst>
              <a:ext uri="{FF2B5EF4-FFF2-40B4-BE49-F238E27FC236}">
                <a16:creationId xmlns:a16="http://schemas.microsoft.com/office/drawing/2014/main" id="{E6BFAA41-C6AC-475B-8C07-E9134B36A92B}"/>
              </a:ext>
            </a:extLst>
          </p:cNvPr>
          <p:cNvSpPr>
            <a:spLocks noGrp="1" noChangeArrowheads="1"/>
          </p:cNvSpPr>
          <p:nvPr>
            <p:ph type="title"/>
          </p:nvPr>
        </p:nvSpPr>
        <p:spPr>
          <a:xfrm>
            <a:off x="2097088" y="152400"/>
            <a:ext cx="8420100" cy="1219200"/>
          </a:xfrm>
        </p:spPr>
        <p:txBody>
          <a:bodyPr/>
          <a:lstStyle/>
          <a:p>
            <a:r>
              <a:rPr lang="en-US" altLang="en-US"/>
              <a:t>Non-Burst Read Cycle</a:t>
            </a:r>
            <a:br>
              <a:rPr lang="en-US" altLang="en-US"/>
            </a:br>
            <a:r>
              <a:rPr lang="en-US" altLang="en-US" sz="2800" i="1"/>
              <a:t>The only legal behavior!</a:t>
            </a:r>
          </a:p>
        </p:txBody>
      </p:sp>
      <p:grpSp>
        <p:nvGrpSpPr>
          <p:cNvPr id="1060931" name="Group 67">
            <a:extLst>
              <a:ext uri="{FF2B5EF4-FFF2-40B4-BE49-F238E27FC236}">
                <a16:creationId xmlns:a16="http://schemas.microsoft.com/office/drawing/2014/main" id="{CA4A49F1-58E4-44B2-BC4C-186993F1E5A3}"/>
              </a:ext>
            </a:extLst>
          </p:cNvPr>
          <p:cNvGrpSpPr>
            <a:grpSpLocks/>
          </p:cNvGrpSpPr>
          <p:nvPr/>
        </p:nvGrpSpPr>
        <p:grpSpPr bwMode="auto">
          <a:xfrm>
            <a:off x="1525588" y="1905000"/>
            <a:ext cx="8985250" cy="4210050"/>
            <a:chOff x="1" y="1200"/>
            <a:chExt cx="5660" cy="2652"/>
          </a:xfrm>
        </p:grpSpPr>
        <p:sp>
          <p:nvSpPr>
            <p:cNvPr id="1060866" name="Line 2">
              <a:extLst>
                <a:ext uri="{FF2B5EF4-FFF2-40B4-BE49-F238E27FC236}">
                  <a16:creationId xmlns:a16="http://schemas.microsoft.com/office/drawing/2014/main" id="{E7A1BC08-9CD9-4BF4-9555-40FBA9F3BE90}"/>
                </a:ext>
              </a:extLst>
            </p:cNvPr>
            <p:cNvSpPr>
              <a:spLocks noChangeShapeType="1"/>
            </p:cNvSpPr>
            <p:nvPr/>
          </p:nvSpPr>
          <p:spPr bwMode="auto">
            <a:xfrm>
              <a:off x="1105" y="1822"/>
              <a:ext cx="36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67" name="Text Box 3">
              <a:extLst>
                <a:ext uri="{FF2B5EF4-FFF2-40B4-BE49-F238E27FC236}">
                  <a16:creationId xmlns:a16="http://schemas.microsoft.com/office/drawing/2014/main" id="{32D24F0C-9669-4CB5-8C3A-BE39197D24D1}"/>
                </a:ext>
              </a:extLst>
            </p:cNvPr>
            <p:cNvSpPr txBox="1">
              <a:spLocks noChangeArrowheads="1"/>
            </p:cNvSpPr>
            <p:nvPr/>
          </p:nvSpPr>
          <p:spPr bwMode="auto">
            <a:xfrm>
              <a:off x="577" y="1608"/>
              <a:ext cx="50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spcBef>
                  <a:spcPct val="0"/>
                </a:spcBef>
              </a:pPr>
              <a:r>
                <a:rPr lang="en-US" altLang="en-US" sz="2000">
                  <a:latin typeface="Courier" pitchFamily="49" charset="0"/>
                  <a:ea typeface="ヒラギノ角ゴ Pro W3" pitchFamily="1" charset="-128"/>
                </a:rPr>
                <a:t>addr</a:t>
              </a:r>
            </a:p>
          </p:txBody>
        </p:sp>
        <p:sp>
          <p:nvSpPr>
            <p:cNvPr id="1060868" name="Line 4">
              <a:extLst>
                <a:ext uri="{FF2B5EF4-FFF2-40B4-BE49-F238E27FC236}">
                  <a16:creationId xmlns:a16="http://schemas.microsoft.com/office/drawing/2014/main" id="{A7F90B24-BF58-4C7A-8627-79FD4B85D593}"/>
                </a:ext>
              </a:extLst>
            </p:cNvPr>
            <p:cNvSpPr>
              <a:spLocks noChangeShapeType="1"/>
            </p:cNvSpPr>
            <p:nvPr/>
          </p:nvSpPr>
          <p:spPr bwMode="auto">
            <a:xfrm>
              <a:off x="1105" y="1630"/>
              <a:ext cx="36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60869" name="Group 5">
              <a:extLst>
                <a:ext uri="{FF2B5EF4-FFF2-40B4-BE49-F238E27FC236}">
                  <a16:creationId xmlns:a16="http://schemas.microsoft.com/office/drawing/2014/main" id="{BE976C92-AEE9-45FD-8982-768699514153}"/>
                </a:ext>
              </a:extLst>
            </p:cNvPr>
            <p:cNvGrpSpPr>
              <a:grpSpLocks/>
            </p:cNvGrpSpPr>
            <p:nvPr/>
          </p:nvGrpSpPr>
          <p:grpSpPr bwMode="auto">
            <a:xfrm>
              <a:off x="2160" y="1630"/>
              <a:ext cx="48" cy="192"/>
              <a:chOff x="1440" y="2544"/>
              <a:chExt cx="48" cy="192"/>
            </a:xfrm>
          </p:grpSpPr>
          <p:sp>
            <p:nvSpPr>
              <p:cNvPr id="1060870" name="Line 6">
                <a:extLst>
                  <a:ext uri="{FF2B5EF4-FFF2-40B4-BE49-F238E27FC236}">
                    <a16:creationId xmlns:a16="http://schemas.microsoft.com/office/drawing/2014/main" id="{3679A733-B2D8-41C6-912C-918128DBCEAF}"/>
                  </a:ext>
                </a:extLst>
              </p:cNvPr>
              <p:cNvSpPr>
                <a:spLocks noChangeShapeType="1"/>
              </p:cNvSpPr>
              <p:nvPr/>
            </p:nvSpPr>
            <p:spPr bwMode="auto">
              <a:xfrm flipV="1">
                <a:off x="1440" y="2544"/>
                <a:ext cx="48"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71" name="Line 7">
                <a:extLst>
                  <a:ext uri="{FF2B5EF4-FFF2-40B4-BE49-F238E27FC236}">
                    <a16:creationId xmlns:a16="http://schemas.microsoft.com/office/drawing/2014/main" id="{FF157411-6E2F-45D5-A68A-1F328043B15A}"/>
                  </a:ext>
                </a:extLst>
              </p:cNvPr>
              <p:cNvSpPr>
                <a:spLocks noChangeShapeType="1"/>
              </p:cNvSpPr>
              <p:nvPr/>
            </p:nvSpPr>
            <p:spPr bwMode="auto">
              <a:xfrm>
                <a:off x="1440" y="2544"/>
                <a:ext cx="48"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60872" name="Text Box 8">
              <a:extLst>
                <a:ext uri="{FF2B5EF4-FFF2-40B4-BE49-F238E27FC236}">
                  <a16:creationId xmlns:a16="http://schemas.microsoft.com/office/drawing/2014/main" id="{D0683313-6819-4828-A499-CC89C03F3C41}"/>
                </a:ext>
              </a:extLst>
            </p:cNvPr>
            <p:cNvSpPr txBox="1">
              <a:spLocks noChangeArrowheads="1"/>
            </p:cNvSpPr>
            <p:nvPr/>
          </p:nvSpPr>
          <p:spPr bwMode="auto">
            <a:xfrm>
              <a:off x="2977" y="1598"/>
              <a:ext cx="63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spcBef>
                  <a:spcPct val="0"/>
                </a:spcBef>
              </a:pPr>
              <a:r>
                <a:rPr lang="en-US" altLang="en-US">
                  <a:latin typeface="Courier" pitchFamily="49" charset="0"/>
                  <a:ea typeface="ヒラギノ角ゴ Pro W3" pitchFamily="1" charset="-128"/>
                </a:rPr>
                <a:t>Addr 1</a:t>
              </a:r>
            </a:p>
          </p:txBody>
        </p:sp>
        <p:sp>
          <p:nvSpPr>
            <p:cNvPr id="1060873" name="Line 9">
              <a:extLst>
                <a:ext uri="{FF2B5EF4-FFF2-40B4-BE49-F238E27FC236}">
                  <a16:creationId xmlns:a16="http://schemas.microsoft.com/office/drawing/2014/main" id="{2DEA7392-545C-46C2-81FC-766858FA002B}"/>
                </a:ext>
              </a:extLst>
            </p:cNvPr>
            <p:cNvSpPr>
              <a:spLocks noChangeShapeType="1"/>
            </p:cNvSpPr>
            <p:nvPr/>
          </p:nvSpPr>
          <p:spPr bwMode="auto">
            <a:xfrm>
              <a:off x="1104" y="1918"/>
              <a:ext cx="105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74" name="Text Box 10">
              <a:extLst>
                <a:ext uri="{FF2B5EF4-FFF2-40B4-BE49-F238E27FC236}">
                  <a16:creationId xmlns:a16="http://schemas.microsoft.com/office/drawing/2014/main" id="{FB2E569F-447F-4378-94C6-6E1CA8F2DDB0}"/>
                </a:ext>
              </a:extLst>
            </p:cNvPr>
            <p:cNvSpPr txBox="1">
              <a:spLocks noChangeArrowheads="1"/>
            </p:cNvSpPr>
            <p:nvPr/>
          </p:nvSpPr>
          <p:spPr bwMode="auto">
            <a:xfrm>
              <a:off x="480" y="1896"/>
              <a:ext cx="59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spcBef>
                  <a:spcPct val="0"/>
                </a:spcBef>
              </a:pPr>
              <a:r>
                <a:rPr lang="en-US" altLang="en-US" sz="2000">
                  <a:latin typeface="Courier" pitchFamily="49" charset="0"/>
                  <a:ea typeface="ヒラギノ角ゴ Pro W3" pitchFamily="1" charset="-128"/>
                </a:rPr>
                <a:t>write</a:t>
              </a:r>
            </a:p>
          </p:txBody>
        </p:sp>
        <p:sp>
          <p:nvSpPr>
            <p:cNvPr id="1060875" name="Line 11">
              <a:extLst>
                <a:ext uri="{FF2B5EF4-FFF2-40B4-BE49-F238E27FC236}">
                  <a16:creationId xmlns:a16="http://schemas.microsoft.com/office/drawing/2014/main" id="{E88F5344-0C19-440F-BF83-0B6A530B2B15}"/>
                </a:ext>
              </a:extLst>
            </p:cNvPr>
            <p:cNvSpPr>
              <a:spLocks noChangeShapeType="1"/>
            </p:cNvSpPr>
            <p:nvPr/>
          </p:nvSpPr>
          <p:spPr bwMode="auto">
            <a:xfrm>
              <a:off x="1104" y="2110"/>
              <a:ext cx="36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76" name="Line 12">
              <a:extLst>
                <a:ext uri="{FF2B5EF4-FFF2-40B4-BE49-F238E27FC236}">
                  <a16:creationId xmlns:a16="http://schemas.microsoft.com/office/drawing/2014/main" id="{0BA7EC06-AB3B-4F3E-A447-3B190E8A6523}"/>
                </a:ext>
              </a:extLst>
            </p:cNvPr>
            <p:cNvSpPr>
              <a:spLocks noChangeShapeType="1"/>
            </p:cNvSpPr>
            <p:nvPr/>
          </p:nvSpPr>
          <p:spPr bwMode="auto">
            <a:xfrm>
              <a:off x="1104" y="2393"/>
              <a:ext cx="105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77" name="Text Box 13">
              <a:extLst>
                <a:ext uri="{FF2B5EF4-FFF2-40B4-BE49-F238E27FC236}">
                  <a16:creationId xmlns:a16="http://schemas.microsoft.com/office/drawing/2014/main" id="{4B07FAA3-143A-48FC-9C0E-73D0EA061BB7}"/>
                </a:ext>
              </a:extLst>
            </p:cNvPr>
            <p:cNvSpPr txBox="1">
              <a:spLocks noChangeArrowheads="1"/>
            </p:cNvSpPr>
            <p:nvPr/>
          </p:nvSpPr>
          <p:spPr bwMode="auto">
            <a:xfrm>
              <a:off x="384" y="2179"/>
              <a:ext cx="69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spcBef>
                  <a:spcPct val="0"/>
                </a:spcBef>
              </a:pPr>
              <a:r>
                <a:rPr lang="en-US" altLang="en-US" sz="2000">
                  <a:latin typeface="Courier" pitchFamily="49" charset="0"/>
                  <a:ea typeface="ヒラギノ角ゴ Pro W3" pitchFamily="1" charset="-128"/>
                </a:rPr>
                <a:t>sel[0]</a:t>
              </a:r>
            </a:p>
          </p:txBody>
        </p:sp>
        <p:sp>
          <p:nvSpPr>
            <p:cNvPr id="1060878" name="Line 14">
              <a:extLst>
                <a:ext uri="{FF2B5EF4-FFF2-40B4-BE49-F238E27FC236}">
                  <a16:creationId xmlns:a16="http://schemas.microsoft.com/office/drawing/2014/main" id="{E6FD0976-4FEC-4BC9-B958-226838513967}"/>
                </a:ext>
              </a:extLst>
            </p:cNvPr>
            <p:cNvSpPr>
              <a:spLocks noChangeShapeType="1"/>
            </p:cNvSpPr>
            <p:nvPr/>
          </p:nvSpPr>
          <p:spPr bwMode="auto">
            <a:xfrm>
              <a:off x="2160" y="2206"/>
              <a:ext cx="17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79" name="Line 15">
              <a:extLst>
                <a:ext uri="{FF2B5EF4-FFF2-40B4-BE49-F238E27FC236}">
                  <a16:creationId xmlns:a16="http://schemas.microsoft.com/office/drawing/2014/main" id="{BDB39580-F104-48CF-A84F-A87A0CC2CF68}"/>
                </a:ext>
              </a:extLst>
            </p:cNvPr>
            <p:cNvSpPr>
              <a:spLocks noChangeShapeType="1"/>
            </p:cNvSpPr>
            <p:nvPr/>
          </p:nvSpPr>
          <p:spPr bwMode="auto">
            <a:xfrm flipV="1">
              <a:off x="2112" y="2201"/>
              <a:ext cx="48"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80" name="Line 16">
              <a:extLst>
                <a:ext uri="{FF2B5EF4-FFF2-40B4-BE49-F238E27FC236}">
                  <a16:creationId xmlns:a16="http://schemas.microsoft.com/office/drawing/2014/main" id="{4D5DC913-B3F7-4539-9A6C-BD70A7834C5E}"/>
                </a:ext>
              </a:extLst>
            </p:cNvPr>
            <p:cNvSpPr>
              <a:spLocks noChangeShapeType="1"/>
            </p:cNvSpPr>
            <p:nvPr/>
          </p:nvSpPr>
          <p:spPr bwMode="auto">
            <a:xfrm flipV="1">
              <a:off x="2161" y="2201"/>
              <a:ext cx="48"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81" name="Line 17">
              <a:extLst>
                <a:ext uri="{FF2B5EF4-FFF2-40B4-BE49-F238E27FC236}">
                  <a16:creationId xmlns:a16="http://schemas.microsoft.com/office/drawing/2014/main" id="{3B99666E-449D-4652-B861-3807C4C6B759}"/>
                </a:ext>
              </a:extLst>
            </p:cNvPr>
            <p:cNvSpPr>
              <a:spLocks noChangeShapeType="1"/>
            </p:cNvSpPr>
            <p:nvPr/>
          </p:nvSpPr>
          <p:spPr bwMode="auto">
            <a:xfrm flipV="1">
              <a:off x="3936" y="2398"/>
              <a:ext cx="86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82" name="Line 18">
              <a:extLst>
                <a:ext uri="{FF2B5EF4-FFF2-40B4-BE49-F238E27FC236}">
                  <a16:creationId xmlns:a16="http://schemas.microsoft.com/office/drawing/2014/main" id="{5BD93411-15B3-41F2-9AA5-6C958AA60EDE}"/>
                </a:ext>
              </a:extLst>
            </p:cNvPr>
            <p:cNvSpPr>
              <a:spLocks noChangeShapeType="1"/>
            </p:cNvSpPr>
            <p:nvPr/>
          </p:nvSpPr>
          <p:spPr bwMode="auto">
            <a:xfrm>
              <a:off x="3934" y="2206"/>
              <a:ext cx="48"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83" name="Line 19">
              <a:extLst>
                <a:ext uri="{FF2B5EF4-FFF2-40B4-BE49-F238E27FC236}">
                  <a16:creationId xmlns:a16="http://schemas.microsoft.com/office/drawing/2014/main" id="{F4DA8A67-6E95-494B-8D7E-C8E34FB72BB6}"/>
                </a:ext>
              </a:extLst>
            </p:cNvPr>
            <p:cNvSpPr>
              <a:spLocks noChangeShapeType="1"/>
            </p:cNvSpPr>
            <p:nvPr/>
          </p:nvSpPr>
          <p:spPr bwMode="auto">
            <a:xfrm>
              <a:off x="3888" y="2206"/>
              <a:ext cx="48"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84" name="Line 20">
              <a:extLst>
                <a:ext uri="{FF2B5EF4-FFF2-40B4-BE49-F238E27FC236}">
                  <a16:creationId xmlns:a16="http://schemas.microsoft.com/office/drawing/2014/main" id="{14CFCAE7-821C-4E28-BC31-C23008810856}"/>
                </a:ext>
              </a:extLst>
            </p:cNvPr>
            <p:cNvSpPr>
              <a:spLocks noChangeShapeType="1"/>
            </p:cNvSpPr>
            <p:nvPr/>
          </p:nvSpPr>
          <p:spPr bwMode="auto">
            <a:xfrm>
              <a:off x="1104" y="2681"/>
              <a:ext cx="1872" cy="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85" name="Text Box 21">
              <a:extLst>
                <a:ext uri="{FF2B5EF4-FFF2-40B4-BE49-F238E27FC236}">
                  <a16:creationId xmlns:a16="http://schemas.microsoft.com/office/drawing/2014/main" id="{F8C1DA9C-0D29-4E99-85AD-EDE17EA5DA61}"/>
                </a:ext>
              </a:extLst>
            </p:cNvPr>
            <p:cNvSpPr txBox="1">
              <a:spLocks noChangeArrowheads="1"/>
            </p:cNvSpPr>
            <p:nvPr/>
          </p:nvSpPr>
          <p:spPr bwMode="auto">
            <a:xfrm>
              <a:off x="768" y="2467"/>
              <a:ext cx="30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spcBef>
                  <a:spcPct val="0"/>
                </a:spcBef>
              </a:pPr>
              <a:r>
                <a:rPr lang="en-US" altLang="en-US" sz="2000">
                  <a:latin typeface="Courier" pitchFamily="49" charset="0"/>
                  <a:ea typeface="ヒラギノ角ゴ Pro W3" pitchFamily="1" charset="-128"/>
                </a:rPr>
                <a:t>en</a:t>
              </a:r>
            </a:p>
          </p:txBody>
        </p:sp>
        <p:sp>
          <p:nvSpPr>
            <p:cNvPr id="1060886" name="Line 22">
              <a:extLst>
                <a:ext uri="{FF2B5EF4-FFF2-40B4-BE49-F238E27FC236}">
                  <a16:creationId xmlns:a16="http://schemas.microsoft.com/office/drawing/2014/main" id="{8FDC182E-E32B-4A7B-A5D2-D1836573752E}"/>
                </a:ext>
              </a:extLst>
            </p:cNvPr>
            <p:cNvSpPr>
              <a:spLocks noChangeShapeType="1"/>
            </p:cNvSpPr>
            <p:nvPr/>
          </p:nvSpPr>
          <p:spPr bwMode="auto">
            <a:xfrm>
              <a:off x="3024" y="2494"/>
              <a:ext cx="86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87" name="Line 23">
              <a:extLst>
                <a:ext uri="{FF2B5EF4-FFF2-40B4-BE49-F238E27FC236}">
                  <a16:creationId xmlns:a16="http://schemas.microsoft.com/office/drawing/2014/main" id="{3F07BD80-FE0A-4A3E-B29C-6DFEDCD2448D}"/>
                </a:ext>
              </a:extLst>
            </p:cNvPr>
            <p:cNvSpPr>
              <a:spLocks noChangeShapeType="1"/>
            </p:cNvSpPr>
            <p:nvPr/>
          </p:nvSpPr>
          <p:spPr bwMode="auto">
            <a:xfrm flipV="1">
              <a:off x="2975" y="2494"/>
              <a:ext cx="48"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88" name="Line 24">
              <a:extLst>
                <a:ext uri="{FF2B5EF4-FFF2-40B4-BE49-F238E27FC236}">
                  <a16:creationId xmlns:a16="http://schemas.microsoft.com/office/drawing/2014/main" id="{0043331C-B913-43EB-A0BB-D8E4B076AF90}"/>
                </a:ext>
              </a:extLst>
            </p:cNvPr>
            <p:cNvSpPr>
              <a:spLocks noChangeShapeType="1"/>
            </p:cNvSpPr>
            <p:nvPr/>
          </p:nvSpPr>
          <p:spPr bwMode="auto">
            <a:xfrm flipV="1">
              <a:off x="3936" y="2686"/>
              <a:ext cx="86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89" name="Line 25">
              <a:extLst>
                <a:ext uri="{FF2B5EF4-FFF2-40B4-BE49-F238E27FC236}">
                  <a16:creationId xmlns:a16="http://schemas.microsoft.com/office/drawing/2014/main" id="{76B3DDFF-579D-4095-AE93-5B28423A9756}"/>
                </a:ext>
              </a:extLst>
            </p:cNvPr>
            <p:cNvSpPr>
              <a:spLocks noChangeShapeType="1"/>
            </p:cNvSpPr>
            <p:nvPr/>
          </p:nvSpPr>
          <p:spPr bwMode="auto">
            <a:xfrm>
              <a:off x="3888" y="2494"/>
              <a:ext cx="48"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90" name="Line 26">
              <a:extLst>
                <a:ext uri="{FF2B5EF4-FFF2-40B4-BE49-F238E27FC236}">
                  <a16:creationId xmlns:a16="http://schemas.microsoft.com/office/drawing/2014/main" id="{6BB2B493-8115-447C-84EB-A11FE01BFA22}"/>
                </a:ext>
              </a:extLst>
            </p:cNvPr>
            <p:cNvSpPr>
              <a:spLocks noChangeShapeType="1"/>
            </p:cNvSpPr>
            <p:nvPr/>
          </p:nvSpPr>
          <p:spPr bwMode="auto">
            <a:xfrm>
              <a:off x="1104" y="3017"/>
              <a:ext cx="36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91" name="Text Box 27">
              <a:extLst>
                <a:ext uri="{FF2B5EF4-FFF2-40B4-BE49-F238E27FC236}">
                  <a16:creationId xmlns:a16="http://schemas.microsoft.com/office/drawing/2014/main" id="{251C398B-99F1-44F1-99E9-DA9A4A9FB89C}"/>
                </a:ext>
              </a:extLst>
            </p:cNvPr>
            <p:cNvSpPr txBox="1">
              <a:spLocks noChangeArrowheads="1"/>
            </p:cNvSpPr>
            <p:nvPr/>
          </p:nvSpPr>
          <p:spPr bwMode="auto">
            <a:xfrm>
              <a:off x="480" y="2803"/>
              <a:ext cx="59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spcBef>
                  <a:spcPct val="0"/>
                </a:spcBef>
              </a:pPr>
              <a:r>
                <a:rPr lang="en-US" altLang="en-US" sz="2000">
                  <a:latin typeface="Courier" pitchFamily="49" charset="0"/>
                  <a:ea typeface="ヒラギノ角ゴ Pro W3" pitchFamily="1" charset="-128"/>
                </a:rPr>
                <a:t>rdata</a:t>
              </a:r>
            </a:p>
          </p:txBody>
        </p:sp>
        <p:sp>
          <p:nvSpPr>
            <p:cNvPr id="1060892" name="Line 28">
              <a:extLst>
                <a:ext uri="{FF2B5EF4-FFF2-40B4-BE49-F238E27FC236}">
                  <a16:creationId xmlns:a16="http://schemas.microsoft.com/office/drawing/2014/main" id="{69840FD4-B45A-4E4D-B319-E6076A644CB4}"/>
                </a:ext>
              </a:extLst>
            </p:cNvPr>
            <p:cNvSpPr>
              <a:spLocks noChangeShapeType="1"/>
            </p:cNvSpPr>
            <p:nvPr/>
          </p:nvSpPr>
          <p:spPr bwMode="auto">
            <a:xfrm>
              <a:off x="1104" y="2825"/>
              <a:ext cx="36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60893" name="Group 29">
              <a:extLst>
                <a:ext uri="{FF2B5EF4-FFF2-40B4-BE49-F238E27FC236}">
                  <a16:creationId xmlns:a16="http://schemas.microsoft.com/office/drawing/2014/main" id="{161A3CC5-5D70-4F62-AFFD-8DDE404FD745}"/>
                </a:ext>
              </a:extLst>
            </p:cNvPr>
            <p:cNvGrpSpPr>
              <a:grpSpLocks/>
            </p:cNvGrpSpPr>
            <p:nvPr/>
          </p:nvGrpSpPr>
          <p:grpSpPr bwMode="auto">
            <a:xfrm>
              <a:off x="2159" y="2825"/>
              <a:ext cx="48" cy="192"/>
              <a:chOff x="1440" y="2544"/>
              <a:chExt cx="48" cy="192"/>
            </a:xfrm>
          </p:grpSpPr>
          <p:sp>
            <p:nvSpPr>
              <p:cNvPr id="1060894" name="Line 30">
                <a:extLst>
                  <a:ext uri="{FF2B5EF4-FFF2-40B4-BE49-F238E27FC236}">
                    <a16:creationId xmlns:a16="http://schemas.microsoft.com/office/drawing/2014/main" id="{3BCF0DDE-F1B5-436F-A4DC-42209CA0B88F}"/>
                  </a:ext>
                </a:extLst>
              </p:cNvPr>
              <p:cNvSpPr>
                <a:spLocks noChangeShapeType="1"/>
              </p:cNvSpPr>
              <p:nvPr/>
            </p:nvSpPr>
            <p:spPr bwMode="auto">
              <a:xfrm flipV="1">
                <a:off x="1440" y="2544"/>
                <a:ext cx="48"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95" name="Line 31">
                <a:extLst>
                  <a:ext uri="{FF2B5EF4-FFF2-40B4-BE49-F238E27FC236}">
                    <a16:creationId xmlns:a16="http://schemas.microsoft.com/office/drawing/2014/main" id="{ADB3238D-C9BA-4089-8BD6-17AF7F0661B3}"/>
                  </a:ext>
                </a:extLst>
              </p:cNvPr>
              <p:cNvSpPr>
                <a:spLocks noChangeShapeType="1"/>
              </p:cNvSpPr>
              <p:nvPr/>
            </p:nvSpPr>
            <p:spPr bwMode="auto">
              <a:xfrm>
                <a:off x="1440" y="2544"/>
                <a:ext cx="48"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60896" name="Text Box 32">
              <a:extLst>
                <a:ext uri="{FF2B5EF4-FFF2-40B4-BE49-F238E27FC236}">
                  <a16:creationId xmlns:a16="http://schemas.microsoft.com/office/drawing/2014/main" id="{06BBEB1E-3387-4099-AB0F-388357773A51}"/>
                </a:ext>
              </a:extLst>
            </p:cNvPr>
            <p:cNvSpPr txBox="1">
              <a:spLocks noChangeArrowheads="1"/>
            </p:cNvSpPr>
            <p:nvPr/>
          </p:nvSpPr>
          <p:spPr bwMode="auto">
            <a:xfrm>
              <a:off x="3093" y="2793"/>
              <a:ext cx="63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spcBef>
                  <a:spcPct val="0"/>
                </a:spcBef>
              </a:pPr>
              <a:r>
                <a:rPr lang="en-US" altLang="en-US">
                  <a:latin typeface="Courier" pitchFamily="49" charset="0"/>
                  <a:ea typeface="ヒラギノ角ゴ Pro W3" pitchFamily="1" charset="-128"/>
                </a:rPr>
                <a:t>Data 1</a:t>
              </a:r>
            </a:p>
          </p:txBody>
        </p:sp>
        <p:sp>
          <p:nvSpPr>
            <p:cNvPr id="1060897" name="Line 33">
              <a:extLst>
                <a:ext uri="{FF2B5EF4-FFF2-40B4-BE49-F238E27FC236}">
                  <a16:creationId xmlns:a16="http://schemas.microsoft.com/office/drawing/2014/main" id="{0D1E48A5-C789-41E9-AD5B-69D0647FF027}"/>
                </a:ext>
              </a:extLst>
            </p:cNvPr>
            <p:cNvSpPr>
              <a:spLocks noChangeShapeType="1"/>
            </p:cNvSpPr>
            <p:nvPr/>
          </p:nvSpPr>
          <p:spPr bwMode="auto">
            <a:xfrm>
              <a:off x="2161" y="1918"/>
              <a:ext cx="48"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98" name="Line 34">
              <a:extLst>
                <a:ext uri="{FF2B5EF4-FFF2-40B4-BE49-F238E27FC236}">
                  <a16:creationId xmlns:a16="http://schemas.microsoft.com/office/drawing/2014/main" id="{ABDF8EA5-8FD2-4922-87DA-D705653DC285}"/>
                </a:ext>
              </a:extLst>
            </p:cNvPr>
            <p:cNvSpPr>
              <a:spLocks noChangeShapeType="1"/>
            </p:cNvSpPr>
            <p:nvPr/>
          </p:nvSpPr>
          <p:spPr bwMode="auto">
            <a:xfrm>
              <a:off x="2115" y="1918"/>
              <a:ext cx="48"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60899" name="Group 35">
              <a:extLst>
                <a:ext uri="{FF2B5EF4-FFF2-40B4-BE49-F238E27FC236}">
                  <a16:creationId xmlns:a16="http://schemas.microsoft.com/office/drawing/2014/main" id="{207F7BEC-9164-4156-B629-F26A378C69A7}"/>
                </a:ext>
              </a:extLst>
            </p:cNvPr>
            <p:cNvGrpSpPr>
              <a:grpSpLocks/>
            </p:cNvGrpSpPr>
            <p:nvPr/>
          </p:nvGrpSpPr>
          <p:grpSpPr bwMode="auto">
            <a:xfrm>
              <a:off x="2977" y="2830"/>
              <a:ext cx="48" cy="192"/>
              <a:chOff x="1440" y="2544"/>
              <a:chExt cx="48" cy="192"/>
            </a:xfrm>
          </p:grpSpPr>
          <p:sp>
            <p:nvSpPr>
              <p:cNvPr id="1060900" name="Line 36">
                <a:extLst>
                  <a:ext uri="{FF2B5EF4-FFF2-40B4-BE49-F238E27FC236}">
                    <a16:creationId xmlns:a16="http://schemas.microsoft.com/office/drawing/2014/main" id="{240AF6E1-8682-4497-8FA4-DEA1790994C1}"/>
                  </a:ext>
                </a:extLst>
              </p:cNvPr>
              <p:cNvSpPr>
                <a:spLocks noChangeShapeType="1"/>
              </p:cNvSpPr>
              <p:nvPr/>
            </p:nvSpPr>
            <p:spPr bwMode="auto">
              <a:xfrm flipV="1">
                <a:off x="1440" y="2544"/>
                <a:ext cx="48"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01" name="Line 37">
                <a:extLst>
                  <a:ext uri="{FF2B5EF4-FFF2-40B4-BE49-F238E27FC236}">
                    <a16:creationId xmlns:a16="http://schemas.microsoft.com/office/drawing/2014/main" id="{A40E5738-D900-4E45-9D70-F325FFE69185}"/>
                  </a:ext>
                </a:extLst>
              </p:cNvPr>
              <p:cNvSpPr>
                <a:spLocks noChangeShapeType="1"/>
              </p:cNvSpPr>
              <p:nvPr/>
            </p:nvSpPr>
            <p:spPr bwMode="auto">
              <a:xfrm>
                <a:off x="1440" y="2544"/>
                <a:ext cx="48"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0902" name="Group 38">
              <a:extLst>
                <a:ext uri="{FF2B5EF4-FFF2-40B4-BE49-F238E27FC236}">
                  <a16:creationId xmlns:a16="http://schemas.microsoft.com/office/drawing/2014/main" id="{EE9426D7-8BA6-4794-81F8-CD5344F9D4E8}"/>
                </a:ext>
              </a:extLst>
            </p:cNvPr>
            <p:cNvGrpSpPr>
              <a:grpSpLocks/>
            </p:cNvGrpSpPr>
            <p:nvPr/>
          </p:nvGrpSpPr>
          <p:grpSpPr bwMode="auto">
            <a:xfrm>
              <a:off x="3841" y="2830"/>
              <a:ext cx="48" cy="192"/>
              <a:chOff x="1440" y="2544"/>
              <a:chExt cx="48" cy="192"/>
            </a:xfrm>
          </p:grpSpPr>
          <p:sp>
            <p:nvSpPr>
              <p:cNvPr id="1060903" name="Line 39">
                <a:extLst>
                  <a:ext uri="{FF2B5EF4-FFF2-40B4-BE49-F238E27FC236}">
                    <a16:creationId xmlns:a16="http://schemas.microsoft.com/office/drawing/2014/main" id="{83E05E8B-61FC-4A4F-9B8C-5438DC5B70E6}"/>
                  </a:ext>
                </a:extLst>
              </p:cNvPr>
              <p:cNvSpPr>
                <a:spLocks noChangeShapeType="1"/>
              </p:cNvSpPr>
              <p:nvPr/>
            </p:nvSpPr>
            <p:spPr bwMode="auto">
              <a:xfrm flipV="1">
                <a:off x="1440" y="2544"/>
                <a:ext cx="48"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04" name="Line 40">
                <a:extLst>
                  <a:ext uri="{FF2B5EF4-FFF2-40B4-BE49-F238E27FC236}">
                    <a16:creationId xmlns:a16="http://schemas.microsoft.com/office/drawing/2014/main" id="{6A02EBCD-7D80-4772-AC32-EF9AEEBDA9E0}"/>
                  </a:ext>
                </a:extLst>
              </p:cNvPr>
              <p:cNvSpPr>
                <a:spLocks noChangeShapeType="1"/>
              </p:cNvSpPr>
              <p:nvPr/>
            </p:nvSpPr>
            <p:spPr bwMode="auto">
              <a:xfrm>
                <a:off x="1440" y="2544"/>
                <a:ext cx="48"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60905" name="Text Box 41">
              <a:extLst>
                <a:ext uri="{FF2B5EF4-FFF2-40B4-BE49-F238E27FC236}">
                  <a16:creationId xmlns:a16="http://schemas.microsoft.com/office/drawing/2014/main" id="{E9BFB533-1042-406F-890F-67269C0746CF}"/>
                </a:ext>
              </a:extLst>
            </p:cNvPr>
            <p:cNvSpPr txBox="1">
              <a:spLocks noChangeArrowheads="1"/>
            </p:cNvSpPr>
            <p:nvPr/>
          </p:nvSpPr>
          <p:spPr bwMode="auto">
            <a:xfrm>
              <a:off x="1057" y="1200"/>
              <a:ext cx="366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10000"/>
                </a:lnSpc>
                <a:spcBef>
                  <a:spcPct val="0"/>
                </a:spcBef>
              </a:pPr>
              <a:r>
                <a:rPr lang="en-US" altLang="en-US" sz="2000">
                  <a:latin typeface="Courier" pitchFamily="49" charset="0"/>
                  <a:ea typeface="ヒラギノ角ゴ Pro W3" pitchFamily="1" charset="-128"/>
                </a:rPr>
                <a:t>0        1        2        3        4</a:t>
              </a:r>
            </a:p>
          </p:txBody>
        </p:sp>
        <p:grpSp>
          <p:nvGrpSpPr>
            <p:cNvPr id="1060906" name="Group 42">
              <a:extLst>
                <a:ext uri="{FF2B5EF4-FFF2-40B4-BE49-F238E27FC236}">
                  <a16:creationId xmlns:a16="http://schemas.microsoft.com/office/drawing/2014/main" id="{06398B91-5F46-493A-88CA-1A713E894125}"/>
                </a:ext>
              </a:extLst>
            </p:cNvPr>
            <p:cNvGrpSpPr>
              <a:grpSpLocks/>
            </p:cNvGrpSpPr>
            <p:nvPr/>
          </p:nvGrpSpPr>
          <p:grpSpPr bwMode="auto">
            <a:xfrm>
              <a:off x="1153" y="1486"/>
              <a:ext cx="3456" cy="1968"/>
              <a:chOff x="1344" y="1488"/>
              <a:chExt cx="3456" cy="1632"/>
            </a:xfrm>
          </p:grpSpPr>
          <p:sp>
            <p:nvSpPr>
              <p:cNvPr id="1060907" name="Line 43">
                <a:extLst>
                  <a:ext uri="{FF2B5EF4-FFF2-40B4-BE49-F238E27FC236}">
                    <a16:creationId xmlns:a16="http://schemas.microsoft.com/office/drawing/2014/main" id="{70266F5B-2585-4B90-8589-18621907B4F7}"/>
                  </a:ext>
                </a:extLst>
              </p:cNvPr>
              <p:cNvSpPr>
                <a:spLocks noChangeShapeType="1"/>
              </p:cNvSpPr>
              <p:nvPr/>
            </p:nvSpPr>
            <p:spPr bwMode="auto">
              <a:xfrm>
                <a:off x="1344" y="1488"/>
                <a:ext cx="0" cy="1632"/>
              </a:xfrm>
              <a:prstGeom prst="line">
                <a:avLst/>
              </a:prstGeom>
              <a:noFill/>
              <a:ln w="9525">
                <a:solidFill>
                  <a:srgbClr val="5858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08" name="Line 44">
                <a:extLst>
                  <a:ext uri="{FF2B5EF4-FFF2-40B4-BE49-F238E27FC236}">
                    <a16:creationId xmlns:a16="http://schemas.microsoft.com/office/drawing/2014/main" id="{04827488-A802-498F-B8C1-4873D2199277}"/>
                  </a:ext>
                </a:extLst>
              </p:cNvPr>
              <p:cNvSpPr>
                <a:spLocks noChangeShapeType="1"/>
              </p:cNvSpPr>
              <p:nvPr/>
            </p:nvSpPr>
            <p:spPr bwMode="auto">
              <a:xfrm>
                <a:off x="2208" y="1488"/>
                <a:ext cx="0" cy="1632"/>
              </a:xfrm>
              <a:prstGeom prst="line">
                <a:avLst/>
              </a:prstGeom>
              <a:noFill/>
              <a:ln w="9525">
                <a:solidFill>
                  <a:srgbClr val="5858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09" name="Line 45">
                <a:extLst>
                  <a:ext uri="{FF2B5EF4-FFF2-40B4-BE49-F238E27FC236}">
                    <a16:creationId xmlns:a16="http://schemas.microsoft.com/office/drawing/2014/main" id="{7E12F65C-D02B-4453-B05C-9D5AA2E4D981}"/>
                  </a:ext>
                </a:extLst>
              </p:cNvPr>
              <p:cNvSpPr>
                <a:spLocks noChangeShapeType="1"/>
              </p:cNvSpPr>
              <p:nvPr/>
            </p:nvSpPr>
            <p:spPr bwMode="auto">
              <a:xfrm>
                <a:off x="3072" y="1488"/>
                <a:ext cx="0" cy="1632"/>
              </a:xfrm>
              <a:prstGeom prst="line">
                <a:avLst/>
              </a:prstGeom>
              <a:noFill/>
              <a:ln w="9525">
                <a:solidFill>
                  <a:srgbClr val="5858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10" name="Line 46">
                <a:extLst>
                  <a:ext uri="{FF2B5EF4-FFF2-40B4-BE49-F238E27FC236}">
                    <a16:creationId xmlns:a16="http://schemas.microsoft.com/office/drawing/2014/main" id="{AACC43D8-C4D9-4A8B-9C24-34B5D454CBF2}"/>
                  </a:ext>
                </a:extLst>
              </p:cNvPr>
              <p:cNvSpPr>
                <a:spLocks noChangeShapeType="1"/>
              </p:cNvSpPr>
              <p:nvPr/>
            </p:nvSpPr>
            <p:spPr bwMode="auto">
              <a:xfrm>
                <a:off x="3936" y="1488"/>
                <a:ext cx="0" cy="1632"/>
              </a:xfrm>
              <a:prstGeom prst="line">
                <a:avLst/>
              </a:prstGeom>
              <a:noFill/>
              <a:ln w="9525">
                <a:solidFill>
                  <a:srgbClr val="5858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11" name="Line 47">
                <a:extLst>
                  <a:ext uri="{FF2B5EF4-FFF2-40B4-BE49-F238E27FC236}">
                    <a16:creationId xmlns:a16="http://schemas.microsoft.com/office/drawing/2014/main" id="{CF5DE26F-1AE4-4D9F-AD74-490E58B80430}"/>
                  </a:ext>
                </a:extLst>
              </p:cNvPr>
              <p:cNvSpPr>
                <a:spLocks noChangeShapeType="1"/>
              </p:cNvSpPr>
              <p:nvPr/>
            </p:nvSpPr>
            <p:spPr bwMode="auto">
              <a:xfrm>
                <a:off x="4800" y="1488"/>
                <a:ext cx="0" cy="1632"/>
              </a:xfrm>
              <a:prstGeom prst="line">
                <a:avLst/>
              </a:prstGeom>
              <a:noFill/>
              <a:ln w="9525">
                <a:solidFill>
                  <a:srgbClr val="5858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60912" name="Line 48">
              <a:extLst>
                <a:ext uri="{FF2B5EF4-FFF2-40B4-BE49-F238E27FC236}">
                  <a16:creationId xmlns:a16="http://schemas.microsoft.com/office/drawing/2014/main" id="{D9F258A4-F231-4599-AEC9-E25E608F51E2}"/>
                </a:ext>
              </a:extLst>
            </p:cNvPr>
            <p:cNvSpPr>
              <a:spLocks noChangeShapeType="1"/>
            </p:cNvSpPr>
            <p:nvPr/>
          </p:nvSpPr>
          <p:spPr bwMode="auto">
            <a:xfrm>
              <a:off x="1105" y="3457"/>
              <a:ext cx="36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13" name="Text Box 49">
              <a:extLst>
                <a:ext uri="{FF2B5EF4-FFF2-40B4-BE49-F238E27FC236}">
                  <a16:creationId xmlns:a16="http://schemas.microsoft.com/office/drawing/2014/main" id="{CB5DF049-A954-47B0-9D55-A1E6BD6DFEA2}"/>
                </a:ext>
              </a:extLst>
            </p:cNvPr>
            <p:cNvSpPr txBox="1">
              <a:spLocks noChangeArrowheads="1"/>
            </p:cNvSpPr>
            <p:nvPr/>
          </p:nvSpPr>
          <p:spPr bwMode="auto">
            <a:xfrm>
              <a:off x="1" y="3144"/>
              <a:ext cx="107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spcBef>
                  <a:spcPct val="0"/>
                </a:spcBef>
              </a:pPr>
              <a:r>
                <a:rPr lang="en-US" altLang="en-US" sz="2000">
                  <a:solidFill>
                    <a:srgbClr val="CC0000"/>
                  </a:solidFill>
                  <a:latin typeface="Courier" pitchFamily="49" charset="0"/>
                  <a:ea typeface="ヒラギノ角ゴ Pro W3" pitchFamily="1" charset="-128"/>
                </a:rPr>
                <a:t>conceptual</a:t>
              </a:r>
            </a:p>
            <a:p>
              <a:pPr algn="r">
                <a:lnSpc>
                  <a:spcPct val="110000"/>
                </a:lnSpc>
                <a:spcBef>
                  <a:spcPct val="0"/>
                </a:spcBef>
              </a:pPr>
              <a:r>
                <a:rPr lang="en-US" altLang="en-US" sz="2000">
                  <a:solidFill>
                    <a:srgbClr val="CC0000"/>
                  </a:solidFill>
                  <a:latin typeface="Courier" pitchFamily="49" charset="0"/>
                  <a:ea typeface="ヒラギノ角ゴ Pro W3" pitchFamily="1" charset="-128"/>
                </a:rPr>
                <a:t>state</a:t>
              </a:r>
            </a:p>
          </p:txBody>
        </p:sp>
        <p:sp>
          <p:nvSpPr>
            <p:cNvPr id="1060914" name="Line 50">
              <a:extLst>
                <a:ext uri="{FF2B5EF4-FFF2-40B4-BE49-F238E27FC236}">
                  <a16:creationId xmlns:a16="http://schemas.microsoft.com/office/drawing/2014/main" id="{D8B65929-E2E2-4A9D-9B02-C7412980C337}"/>
                </a:ext>
              </a:extLst>
            </p:cNvPr>
            <p:cNvSpPr>
              <a:spLocks noChangeShapeType="1"/>
            </p:cNvSpPr>
            <p:nvPr/>
          </p:nvSpPr>
          <p:spPr bwMode="auto">
            <a:xfrm>
              <a:off x="1105" y="3265"/>
              <a:ext cx="36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60915" name="Group 51">
              <a:extLst>
                <a:ext uri="{FF2B5EF4-FFF2-40B4-BE49-F238E27FC236}">
                  <a16:creationId xmlns:a16="http://schemas.microsoft.com/office/drawing/2014/main" id="{23CECA53-6BC2-4CFC-B9F2-29C7FD3EB189}"/>
                </a:ext>
              </a:extLst>
            </p:cNvPr>
            <p:cNvGrpSpPr>
              <a:grpSpLocks/>
            </p:cNvGrpSpPr>
            <p:nvPr/>
          </p:nvGrpSpPr>
          <p:grpSpPr bwMode="auto">
            <a:xfrm>
              <a:off x="2113" y="3265"/>
              <a:ext cx="48" cy="192"/>
              <a:chOff x="1440" y="2544"/>
              <a:chExt cx="48" cy="192"/>
            </a:xfrm>
          </p:grpSpPr>
          <p:sp>
            <p:nvSpPr>
              <p:cNvPr id="1060916" name="Line 52">
                <a:extLst>
                  <a:ext uri="{FF2B5EF4-FFF2-40B4-BE49-F238E27FC236}">
                    <a16:creationId xmlns:a16="http://schemas.microsoft.com/office/drawing/2014/main" id="{AD001FE6-6427-463B-A451-BF3236633231}"/>
                  </a:ext>
                </a:extLst>
              </p:cNvPr>
              <p:cNvSpPr>
                <a:spLocks noChangeShapeType="1"/>
              </p:cNvSpPr>
              <p:nvPr/>
            </p:nvSpPr>
            <p:spPr bwMode="auto">
              <a:xfrm flipV="1">
                <a:off x="1440" y="2544"/>
                <a:ext cx="48" cy="19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17" name="Line 53">
                <a:extLst>
                  <a:ext uri="{FF2B5EF4-FFF2-40B4-BE49-F238E27FC236}">
                    <a16:creationId xmlns:a16="http://schemas.microsoft.com/office/drawing/2014/main" id="{00F6EBB7-7FE8-4EFB-8642-FA7C66928102}"/>
                  </a:ext>
                </a:extLst>
              </p:cNvPr>
              <p:cNvSpPr>
                <a:spLocks noChangeShapeType="1"/>
              </p:cNvSpPr>
              <p:nvPr/>
            </p:nvSpPr>
            <p:spPr bwMode="auto">
              <a:xfrm>
                <a:off x="1440" y="2544"/>
                <a:ext cx="48" cy="19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60918" name="Text Box 54">
              <a:extLst>
                <a:ext uri="{FF2B5EF4-FFF2-40B4-BE49-F238E27FC236}">
                  <a16:creationId xmlns:a16="http://schemas.microsoft.com/office/drawing/2014/main" id="{FE7D3C4E-37B8-4392-A5F0-46EF684DA4FC}"/>
                </a:ext>
              </a:extLst>
            </p:cNvPr>
            <p:cNvSpPr txBox="1">
              <a:spLocks noChangeArrowheads="1"/>
            </p:cNvSpPr>
            <p:nvPr/>
          </p:nvSpPr>
          <p:spPr bwMode="auto">
            <a:xfrm>
              <a:off x="1201" y="3238"/>
              <a:ext cx="80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spcBef>
                  <a:spcPct val="0"/>
                </a:spcBef>
              </a:pPr>
              <a:r>
                <a:rPr lang="en-US" altLang="en-US">
                  <a:solidFill>
                    <a:srgbClr val="CC0000"/>
                  </a:solidFill>
                  <a:latin typeface="Courier" pitchFamily="49" charset="0"/>
                  <a:ea typeface="ヒラギノ角ゴ Pro W3" pitchFamily="1" charset="-128"/>
                </a:rPr>
                <a:t>INACTIVE</a:t>
              </a:r>
            </a:p>
          </p:txBody>
        </p:sp>
        <p:sp>
          <p:nvSpPr>
            <p:cNvPr id="1060919" name="Text Box 55">
              <a:extLst>
                <a:ext uri="{FF2B5EF4-FFF2-40B4-BE49-F238E27FC236}">
                  <a16:creationId xmlns:a16="http://schemas.microsoft.com/office/drawing/2014/main" id="{7E517672-B2DD-4121-A155-5637F349328C}"/>
                </a:ext>
              </a:extLst>
            </p:cNvPr>
            <p:cNvSpPr txBox="1">
              <a:spLocks noChangeArrowheads="1"/>
            </p:cNvSpPr>
            <p:nvPr/>
          </p:nvSpPr>
          <p:spPr bwMode="auto">
            <a:xfrm>
              <a:off x="2275" y="3238"/>
              <a:ext cx="54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spcBef>
                  <a:spcPct val="0"/>
                </a:spcBef>
              </a:pPr>
              <a:r>
                <a:rPr lang="en-US" altLang="en-US">
                  <a:solidFill>
                    <a:srgbClr val="CC0000"/>
                  </a:solidFill>
                  <a:latin typeface="Courier" pitchFamily="49" charset="0"/>
                  <a:ea typeface="ヒラギノ角ゴ Pro W3" pitchFamily="1" charset="-128"/>
                </a:rPr>
                <a:t>START</a:t>
              </a:r>
            </a:p>
          </p:txBody>
        </p:sp>
        <p:grpSp>
          <p:nvGrpSpPr>
            <p:cNvPr id="1060920" name="Group 56">
              <a:extLst>
                <a:ext uri="{FF2B5EF4-FFF2-40B4-BE49-F238E27FC236}">
                  <a16:creationId xmlns:a16="http://schemas.microsoft.com/office/drawing/2014/main" id="{7ACC0786-9E0C-48A8-B9D4-9FD74E822636}"/>
                </a:ext>
              </a:extLst>
            </p:cNvPr>
            <p:cNvGrpSpPr>
              <a:grpSpLocks/>
            </p:cNvGrpSpPr>
            <p:nvPr/>
          </p:nvGrpSpPr>
          <p:grpSpPr bwMode="auto">
            <a:xfrm>
              <a:off x="2977" y="3270"/>
              <a:ext cx="48" cy="192"/>
              <a:chOff x="1440" y="2544"/>
              <a:chExt cx="48" cy="192"/>
            </a:xfrm>
          </p:grpSpPr>
          <p:sp>
            <p:nvSpPr>
              <p:cNvPr id="1060921" name="Line 57">
                <a:extLst>
                  <a:ext uri="{FF2B5EF4-FFF2-40B4-BE49-F238E27FC236}">
                    <a16:creationId xmlns:a16="http://schemas.microsoft.com/office/drawing/2014/main" id="{65AAB44A-4E0F-44F7-984D-398EAE751E2F}"/>
                  </a:ext>
                </a:extLst>
              </p:cNvPr>
              <p:cNvSpPr>
                <a:spLocks noChangeShapeType="1"/>
              </p:cNvSpPr>
              <p:nvPr/>
            </p:nvSpPr>
            <p:spPr bwMode="auto">
              <a:xfrm flipV="1">
                <a:off x="1440" y="2544"/>
                <a:ext cx="48" cy="19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22" name="Line 58">
                <a:extLst>
                  <a:ext uri="{FF2B5EF4-FFF2-40B4-BE49-F238E27FC236}">
                    <a16:creationId xmlns:a16="http://schemas.microsoft.com/office/drawing/2014/main" id="{273108A1-85F9-4C5B-80A7-923F2D0FE98A}"/>
                  </a:ext>
                </a:extLst>
              </p:cNvPr>
              <p:cNvSpPr>
                <a:spLocks noChangeShapeType="1"/>
              </p:cNvSpPr>
              <p:nvPr/>
            </p:nvSpPr>
            <p:spPr bwMode="auto">
              <a:xfrm>
                <a:off x="1440" y="2544"/>
                <a:ext cx="48" cy="19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60923" name="Text Box 59">
              <a:extLst>
                <a:ext uri="{FF2B5EF4-FFF2-40B4-BE49-F238E27FC236}">
                  <a16:creationId xmlns:a16="http://schemas.microsoft.com/office/drawing/2014/main" id="{C6D32944-7FB4-4609-8F77-379040702286}"/>
                </a:ext>
              </a:extLst>
            </p:cNvPr>
            <p:cNvSpPr txBox="1">
              <a:spLocks noChangeArrowheads="1"/>
            </p:cNvSpPr>
            <p:nvPr/>
          </p:nvSpPr>
          <p:spPr bwMode="auto">
            <a:xfrm>
              <a:off x="3101" y="3238"/>
              <a:ext cx="63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spcBef>
                  <a:spcPct val="0"/>
                </a:spcBef>
              </a:pPr>
              <a:r>
                <a:rPr lang="en-US" altLang="en-US">
                  <a:solidFill>
                    <a:srgbClr val="CC0000"/>
                  </a:solidFill>
                  <a:latin typeface="Courier" pitchFamily="49" charset="0"/>
                  <a:ea typeface="ヒラギノ角ゴ Pro W3" pitchFamily="1" charset="-128"/>
                </a:rPr>
                <a:t>ACTIVE</a:t>
              </a:r>
            </a:p>
          </p:txBody>
        </p:sp>
        <p:grpSp>
          <p:nvGrpSpPr>
            <p:cNvPr id="1060924" name="Group 60">
              <a:extLst>
                <a:ext uri="{FF2B5EF4-FFF2-40B4-BE49-F238E27FC236}">
                  <a16:creationId xmlns:a16="http://schemas.microsoft.com/office/drawing/2014/main" id="{12F2C63F-CFDB-4516-A024-3E4B0E105B54}"/>
                </a:ext>
              </a:extLst>
            </p:cNvPr>
            <p:cNvGrpSpPr>
              <a:grpSpLocks/>
            </p:cNvGrpSpPr>
            <p:nvPr/>
          </p:nvGrpSpPr>
          <p:grpSpPr bwMode="auto">
            <a:xfrm>
              <a:off x="3793" y="3270"/>
              <a:ext cx="48" cy="192"/>
              <a:chOff x="1440" y="2544"/>
              <a:chExt cx="48" cy="192"/>
            </a:xfrm>
          </p:grpSpPr>
          <p:sp>
            <p:nvSpPr>
              <p:cNvPr id="1060925" name="Line 61">
                <a:extLst>
                  <a:ext uri="{FF2B5EF4-FFF2-40B4-BE49-F238E27FC236}">
                    <a16:creationId xmlns:a16="http://schemas.microsoft.com/office/drawing/2014/main" id="{FE6B8683-9843-4045-9FAC-29AB75449ECE}"/>
                  </a:ext>
                </a:extLst>
              </p:cNvPr>
              <p:cNvSpPr>
                <a:spLocks noChangeShapeType="1"/>
              </p:cNvSpPr>
              <p:nvPr/>
            </p:nvSpPr>
            <p:spPr bwMode="auto">
              <a:xfrm flipV="1">
                <a:off x="1440" y="2544"/>
                <a:ext cx="48" cy="19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26" name="Line 62">
                <a:extLst>
                  <a:ext uri="{FF2B5EF4-FFF2-40B4-BE49-F238E27FC236}">
                    <a16:creationId xmlns:a16="http://schemas.microsoft.com/office/drawing/2014/main" id="{7109DE39-A949-4AF9-BF67-C4F0AF4BC5E3}"/>
                  </a:ext>
                </a:extLst>
              </p:cNvPr>
              <p:cNvSpPr>
                <a:spLocks noChangeShapeType="1"/>
              </p:cNvSpPr>
              <p:nvPr/>
            </p:nvSpPr>
            <p:spPr bwMode="auto">
              <a:xfrm>
                <a:off x="1440" y="2544"/>
                <a:ext cx="48" cy="19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60927" name="Text Box 63">
              <a:extLst>
                <a:ext uri="{FF2B5EF4-FFF2-40B4-BE49-F238E27FC236}">
                  <a16:creationId xmlns:a16="http://schemas.microsoft.com/office/drawing/2014/main" id="{A415FE2B-0F2A-4EE0-8C16-0EF822DF46EE}"/>
                </a:ext>
              </a:extLst>
            </p:cNvPr>
            <p:cNvSpPr txBox="1">
              <a:spLocks noChangeArrowheads="1"/>
            </p:cNvSpPr>
            <p:nvPr/>
          </p:nvSpPr>
          <p:spPr bwMode="auto">
            <a:xfrm>
              <a:off x="3841" y="3238"/>
              <a:ext cx="80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spcBef>
                  <a:spcPct val="0"/>
                </a:spcBef>
              </a:pPr>
              <a:r>
                <a:rPr lang="en-US" altLang="en-US">
                  <a:solidFill>
                    <a:srgbClr val="CC0000"/>
                  </a:solidFill>
                  <a:latin typeface="Courier" pitchFamily="49" charset="0"/>
                  <a:ea typeface="ヒラギノ角ゴ Pro W3" pitchFamily="1" charset="-128"/>
                </a:rPr>
                <a:t>INACTIVE</a:t>
              </a:r>
            </a:p>
          </p:txBody>
        </p:sp>
        <p:sp>
          <p:nvSpPr>
            <p:cNvPr id="1060929" name="Line 65">
              <a:extLst>
                <a:ext uri="{FF2B5EF4-FFF2-40B4-BE49-F238E27FC236}">
                  <a16:creationId xmlns:a16="http://schemas.microsoft.com/office/drawing/2014/main" id="{463B48C2-99FE-4FC8-903F-27369F2BFACA}"/>
                </a:ext>
              </a:extLst>
            </p:cNvPr>
            <p:cNvSpPr>
              <a:spLocks noChangeShapeType="1"/>
            </p:cNvSpPr>
            <p:nvPr/>
          </p:nvSpPr>
          <p:spPr bwMode="auto">
            <a:xfrm flipV="1">
              <a:off x="148" y="3136"/>
              <a:ext cx="5513" cy="9"/>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89" tIns="46045" rIns="92089" bIns="46045"/>
            <a:lstStyle/>
            <a:p>
              <a:endParaRPr lang="en-US"/>
            </a:p>
          </p:txBody>
        </p:sp>
        <p:sp>
          <p:nvSpPr>
            <p:cNvPr id="1060930" name="Rectangle 66">
              <a:extLst>
                <a:ext uri="{FF2B5EF4-FFF2-40B4-BE49-F238E27FC236}">
                  <a16:creationId xmlns:a16="http://schemas.microsoft.com/office/drawing/2014/main" id="{00356B3B-DFEA-4405-B1F7-6CE189EB77CE}"/>
                </a:ext>
              </a:extLst>
            </p:cNvPr>
            <p:cNvSpPr>
              <a:spLocks noChangeArrowheads="1"/>
            </p:cNvSpPr>
            <p:nvPr/>
          </p:nvSpPr>
          <p:spPr bwMode="auto">
            <a:xfrm>
              <a:off x="1031" y="3658"/>
              <a:ext cx="354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89" tIns="46045" rIns="92089" bIns="46045">
              <a:spAutoFit/>
            </a:bodyPr>
            <a:lstStyle/>
            <a:p>
              <a:pPr>
                <a:spcBef>
                  <a:spcPct val="20000"/>
                </a:spcBef>
                <a:buClr>
                  <a:srgbClr val="0000FF"/>
                </a:buClr>
                <a:buFont typeface="Wingdings" panose="05000000000000000000" pitchFamily="2" charset="2"/>
                <a:buNone/>
              </a:pPr>
              <a:r>
                <a:rPr lang="en-US" altLang="en-US" sz="1400"/>
                <a:t>Notice that !(sel[0]==0 &amp; en==1) is not a legal state of the bus!</a:t>
              </a:r>
            </a:p>
          </p:txBody>
        </p:sp>
      </p:gr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B76B7F2C-4538-49FF-A4F5-308C6EEDC066}"/>
                  </a:ext>
                </a:extLst>
              </p14:cNvPr>
              <p14:cNvContentPartPr/>
              <p14:nvPr/>
            </p14:nvContentPartPr>
            <p14:xfrm>
              <a:off x="3627720" y="3184200"/>
              <a:ext cx="5171760" cy="2994480"/>
            </p14:xfrm>
          </p:contentPart>
        </mc:Choice>
        <mc:Fallback>
          <p:pic>
            <p:nvPicPr>
              <p:cNvPr id="2" name="Ink 1">
                <a:extLst>
                  <a:ext uri="{FF2B5EF4-FFF2-40B4-BE49-F238E27FC236}">
                    <a16:creationId xmlns:a16="http://schemas.microsoft.com/office/drawing/2014/main" id="{B76B7F2C-4538-49FF-A4F5-308C6EEDC066}"/>
                  </a:ext>
                </a:extLst>
              </p:cNvPr>
              <p:cNvPicPr/>
              <p:nvPr/>
            </p:nvPicPr>
            <p:blipFill>
              <a:blip r:embed="rId4"/>
              <a:stretch>
                <a:fillRect/>
              </a:stretch>
            </p:blipFill>
            <p:spPr>
              <a:xfrm>
                <a:off x="3618360" y="3174840"/>
                <a:ext cx="5190480" cy="30132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60931"/>
                                        </p:tgtEl>
                                        <p:attrNameLst>
                                          <p:attrName>style.visibility</p:attrName>
                                        </p:attrNameLst>
                                      </p:cBhvr>
                                      <p:to>
                                        <p:strVal val="visible"/>
                                      </p:to>
                                    </p:set>
                                    <p:animEffect transition="in" filter="wipe(left)">
                                      <p:cBhvr>
                                        <p:cTn id="7" dur="500"/>
                                        <p:tgtEl>
                                          <p:spTgt spid="1060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a:extLst>
              <a:ext uri="{FF2B5EF4-FFF2-40B4-BE49-F238E27FC236}">
                <a16:creationId xmlns:a16="http://schemas.microsoft.com/office/drawing/2014/main" id="{E974B796-A2FB-4878-9405-1EA48ECDE188}"/>
              </a:ext>
            </a:extLst>
          </p:cNvPr>
          <p:cNvSpPr>
            <a:spLocks noGrp="1" noChangeArrowheads="1"/>
          </p:cNvSpPr>
          <p:nvPr>
            <p:ph type="title"/>
          </p:nvPr>
        </p:nvSpPr>
        <p:spPr/>
        <p:txBody>
          <a:bodyPr/>
          <a:lstStyle/>
          <a:p>
            <a:r>
              <a:rPr lang="en-US" altLang="en-US"/>
              <a:t>Conceptual Bus State Transitions</a:t>
            </a:r>
          </a:p>
        </p:txBody>
      </p:sp>
      <p:grpSp>
        <p:nvGrpSpPr>
          <p:cNvPr id="1062915" name="Group 3">
            <a:extLst>
              <a:ext uri="{FF2B5EF4-FFF2-40B4-BE49-F238E27FC236}">
                <a16:creationId xmlns:a16="http://schemas.microsoft.com/office/drawing/2014/main" id="{D1F2017E-08A4-4D1E-B0A7-8730C3F81C15}"/>
              </a:ext>
            </a:extLst>
          </p:cNvPr>
          <p:cNvGrpSpPr>
            <a:grpSpLocks/>
          </p:cNvGrpSpPr>
          <p:nvPr/>
        </p:nvGrpSpPr>
        <p:grpSpPr bwMode="auto">
          <a:xfrm>
            <a:off x="2514601" y="1509714"/>
            <a:ext cx="5326063" cy="4052887"/>
            <a:chOff x="798" y="1014"/>
            <a:chExt cx="3355" cy="2553"/>
          </a:xfrm>
        </p:grpSpPr>
        <p:sp>
          <p:nvSpPr>
            <p:cNvPr id="1062916" name="AutoShape 4">
              <a:extLst>
                <a:ext uri="{FF2B5EF4-FFF2-40B4-BE49-F238E27FC236}">
                  <a16:creationId xmlns:a16="http://schemas.microsoft.com/office/drawing/2014/main" id="{F231D7E8-A667-48A2-B4F8-07B5D6C734FE}"/>
                </a:ext>
              </a:extLst>
            </p:cNvPr>
            <p:cNvSpPr>
              <a:spLocks noChangeArrowheads="1"/>
            </p:cNvSpPr>
            <p:nvPr/>
          </p:nvSpPr>
          <p:spPr bwMode="auto">
            <a:xfrm>
              <a:off x="1971" y="1059"/>
              <a:ext cx="1183" cy="526"/>
            </a:xfrm>
            <a:prstGeom prst="roundRect">
              <a:avLst>
                <a:gd name="adj" fmla="val 16667"/>
              </a:avLst>
            </a:prstGeom>
            <a:solidFill>
              <a:srgbClr val="E6E6E6"/>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en-US">
                  <a:ea typeface="ヒラギノ角ゴ Pro W3" pitchFamily="1" charset="-128"/>
                </a:rPr>
                <a:t>INACTIVE</a:t>
              </a:r>
            </a:p>
            <a:p>
              <a:pPr>
                <a:spcBef>
                  <a:spcPct val="0"/>
                </a:spcBef>
              </a:pPr>
              <a:r>
                <a:rPr lang="en-US" altLang="en-US" sz="1600" i="1">
                  <a:ea typeface="ヒラギノ角ゴ Pro W3" pitchFamily="1" charset="-128"/>
                </a:rPr>
                <a:t>sel[0] == 0</a:t>
              </a:r>
            </a:p>
            <a:p>
              <a:pPr>
                <a:spcBef>
                  <a:spcPct val="0"/>
                </a:spcBef>
              </a:pPr>
              <a:r>
                <a:rPr lang="en-US" altLang="en-US" sz="1600" i="1">
                  <a:ea typeface="ヒラギノ角ゴ Pro W3" pitchFamily="1" charset="-128"/>
                </a:rPr>
                <a:t>en == 0</a:t>
              </a:r>
              <a:endParaRPr lang="en-US" altLang="en-US" sz="2400" i="1">
                <a:ea typeface="ヒラギノ角ゴ Pro W3" pitchFamily="1" charset="-128"/>
              </a:endParaRPr>
            </a:p>
          </p:txBody>
        </p:sp>
        <p:sp>
          <p:nvSpPr>
            <p:cNvPr id="1062917" name="AutoShape 5">
              <a:extLst>
                <a:ext uri="{FF2B5EF4-FFF2-40B4-BE49-F238E27FC236}">
                  <a16:creationId xmlns:a16="http://schemas.microsoft.com/office/drawing/2014/main" id="{1E9F2CD3-43F5-4489-9A50-532236BA0B6B}"/>
                </a:ext>
              </a:extLst>
            </p:cNvPr>
            <p:cNvSpPr>
              <a:spLocks noChangeArrowheads="1"/>
            </p:cNvSpPr>
            <p:nvPr/>
          </p:nvSpPr>
          <p:spPr bwMode="auto">
            <a:xfrm>
              <a:off x="1971" y="2066"/>
              <a:ext cx="1183" cy="526"/>
            </a:xfrm>
            <a:prstGeom prst="roundRect">
              <a:avLst>
                <a:gd name="adj" fmla="val 16667"/>
              </a:avLst>
            </a:prstGeom>
            <a:solidFill>
              <a:srgbClr val="E6E6E6"/>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en-US" sz="2000">
                  <a:ea typeface="ヒラギノ角ゴ Pro W3" pitchFamily="1" charset="-128"/>
                </a:rPr>
                <a:t>START</a:t>
              </a:r>
            </a:p>
            <a:p>
              <a:pPr>
                <a:spcBef>
                  <a:spcPct val="0"/>
                </a:spcBef>
              </a:pPr>
              <a:r>
                <a:rPr lang="en-US" altLang="en-US" sz="1600" i="1">
                  <a:ea typeface="ヒラギノ角ゴ Pro W3" pitchFamily="1" charset="-128"/>
                </a:rPr>
                <a:t>sel[0] == 1</a:t>
              </a:r>
            </a:p>
            <a:p>
              <a:pPr>
                <a:spcBef>
                  <a:spcPct val="0"/>
                </a:spcBef>
              </a:pPr>
              <a:r>
                <a:rPr lang="en-US" altLang="en-US" sz="1600" i="1">
                  <a:ea typeface="ヒラギノ角ゴ Pro W3" pitchFamily="1" charset="-128"/>
                </a:rPr>
                <a:t>en == 0</a:t>
              </a:r>
            </a:p>
          </p:txBody>
        </p:sp>
        <p:sp>
          <p:nvSpPr>
            <p:cNvPr id="1062918" name="AutoShape 6">
              <a:extLst>
                <a:ext uri="{FF2B5EF4-FFF2-40B4-BE49-F238E27FC236}">
                  <a16:creationId xmlns:a16="http://schemas.microsoft.com/office/drawing/2014/main" id="{0E837D39-B256-4804-8E3A-A6711C44F22C}"/>
                </a:ext>
              </a:extLst>
            </p:cNvPr>
            <p:cNvSpPr>
              <a:spLocks noChangeArrowheads="1"/>
            </p:cNvSpPr>
            <p:nvPr/>
          </p:nvSpPr>
          <p:spPr bwMode="auto">
            <a:xfrm>
              <a:off x="1971" y="3030"/>
              <a:ext cx="1183" cy="525"/>
            </a:xfrm>
            <a:prstGeom prst="roundRect">
              <a:avLst>
                <a:gd name="adj" fmla="val 16667"/>
              </a:avLst>
            </a:prstGeom>
            <a:solidFill>
              <a:srgbClr val="E6E6E6"/>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en-US" sz="2000">
                  <a:ea typeface="ヒラギノ角ゴ Pro W3" pitchFamily="1" charset="-128"/>
                </a:rPr>
                <a:t>ACTIVE</a:t>
              </a:r>
            </a:p>
            <a:p>
              <a:pPr>
                <a:spcBef>
                  <a:spcPct val="0"/>
                </a:spcBef>
              </a:pPr>
              <a:r>
                <a:rPr lang="en-US" altLang="en-US" sz="1600" i="1">
                  <a:ea typeface="ヒラギノ角ゴ Pro W3" pitchFamily="1" charset="-128"/>
                </a:rPr>
                <a:t>sel[0] == 1</a:t>
              </a:r>
            </a:p>
            <a:p>
              <a:pPr>
                <a:spcBef>
                  <a:spcPct val="0"/>
                </a:spcBef>
              </a:pPr>
              <a:r>
                <a:rPr lang="en-US" altLang="en-US" sz="1600" i="1">
                  <a:ea typeface="ヒラギノ角ゴ Pro W3" pitchFamily="1" charset="-128"/>
                </a:rPr>
                <a:t>en == 1</a:t>
              </a:r>
            </a:p>
          </p:txBody>
        </p:sp>
        <p:cxnSp>
          <p:nvCxnSpPr>
            <p:cNvPr id="1062919" name="AutoShape 7">
              <a:extLst>
                <a:ext uri="{FF2B5EF4-FFF2-40B4-BE49-F238E27FC236}">
                  <a16:creationId xmlns:a16="http://schemas.microsoft.com/office/drawing/2014/main" id="{1E14B42C-B4A2-45CF-A29E-EBB03A6B0B69}"/>
                </a:ext>
              </a:extLst>
            </p:cNvPr>
            <p:cNvCxnSpPr>
              <a:cxnSpLocks noChangeShapeType="1"/>
              <a:stCxn id="1062916" idx="2"/>
              <a:endCxn id="1062917" idx="0"/>
            </p:cNvCxnSpPr>
            <p:nvPr/>
          </p:nvCxnSpPr>
          <p:spPr bwMode="auto">
            <a:xfrm>
              <a:off x="2562" y="1596"/>
              <a:ext cx="0" cy="459"/>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2920" name="AutoShape 8">
              <a:extLst>
                <a:ext uri="{FF2B5EF4-FFF2-40B4-BE49-F238E27FC236}">
                  <a16:creationId xmlns:a16="http://schemas.microsoft.com/office/drawing/2014/main" id="{587ED203-2FDA-4538-ACBD-D47A1AF30BB4}"/>
                </a:ext>
              </a:extLst>
            </p:cNvPr>
            <p:cNvCxnSpPr>
              <a:cxnSpLocks noChangeShapeType="1"/>
              <a:stCxn id="1062917" idx="2"/>
              <a:endCxn id="1062918" idx="0"/>
            </p:cNvCxnSpPr>
            <p:nvPr/>
          </p:nvCxnSpPr>
          <p:spPr bwMode="auto">
            <a:xfrm>
              <a:off x="2562" y="2603"/>
              <a:ext cx="0" cy="416"/>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2921" name="AutoShape 9">
              <a:extLst>
                <a:ext uri="{FF2B5EF4-FFF2-40B4-BE49-F238E27FC236}">
                  <a16:creationId xmlns:a16="http://schemas.microsoft.com/office/drawing/2014/main" id="{6263D20B-1762-4BF8-9F31-8489FF2EA0B9}"/>
                </a:ext>
              </a:extLst>
            </p:cNvPr>
            <p:cNvCxnSpPr>
              <a:cxnSpLocks noChangeShapeType="1"/>
            </p:cNvCxnSpPr>
            <p:nvPr/>
          </p:nvCxnSpPr>
          <p:spPr bwMode="auto">
            <a:xfrm rot="5400000" flipH="1" flipV="1">
              <a:off x="2146" y="2810"/>
              <a:ext cx="1489" cy="1"/>
            </a:xfrm>
            <a:prstGeom prst="curvedConnector5">
              <a:avLst>
                <a:gd name="adj1" fmla="val -17097"/>
                <a:gd name="adj2" fmla="val 60799995"/>
                <a:gd name="adj3" fmla="val 118685"/>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2922" name="AutoShape 10">
              <a:extLst>
                <a:ext uri="{FF2B5EF4-FFF2-40B4-BE49-F238E27FC236}">
                  <a16:creationId xmlns:a16="http://schemas.microsoft.com/office/drawing/2014/main" id="{33D31862-3793-4890-8D39-A90782E0708D}"/>
                </a:ext>
              </a:extLst>
            </p:cNvPr>
            <p:cNvCxnSpPr>
              <a:cxnSpLocks noChangeShapeType="1"/>
              <a:stCxn id="1062916" idx="3"/>
            </p:cNvCxnSpPr>
            <p:nvPr/>
          </p:nvCxnSpPr>
          <p:spPr bwMode="auto">
            <a:xfrm flipH="1" flipV="1">
              <a:off x="2947" y="1059"/>
              <a:ext cx="219" cy="263"/>
            </a:xfrm>
            <a:prstGeom prst="curvedConnector4">
              <a:avLst>
                <a:gd name="adj1" fmla="val -113750"/>
                <a:gd name="adj2" fmla="val 242708"/>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2923" name="Text Box 11">
              <a:extLst>
                <a:ext uri="{FF2B5EF4-FFF2-40B4-BE49-F238E27FC236}">
                  <a16:creationId xmlns:a16="http://schemas.microsoft.com/office/drawing/2014/main" id="{E344055D-8A17-415D-A40A-5B30879C3A85}"/>
                </a:ext>
              </a:extLst>
            </p:cNvPr>
            <p:cNvSpPr txBox="1">
              <a:spLocks noChangeArrowheads="1"/>
            </p:cNvSpPr>
            <p:nvPr/>
          </p:nvSpPr>
          <p:spPr bwMode="auto">
            <a:xfrm>
              <a:off x="2584" y="2679"/>
              <a:ext cx="52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600">
                  <a:ea typeface="ヒラギノ角ゴ Pro W3" pitchFamily="1" charset="-128"/>
                </a:rPr>
                <a:t>transfer</a:t>
              </a:r>
            </a:p>
          </p:txBody>
        </p:sp>
        <p:sp>
          <p:nvSpPr>
            <p:cNvPr id="1062924" name="Text Box 12">
              <a:extLst>
                <a:ext uri="{FF2B5EF4-FFF2-40B4-BE49-F238E27FC236}">
                  <a16:creationId xmlns:a16="http://schemas.microsoft.com/office/drawing/2014/main" id="{23490550-7D96-4190-8DA7-0524E64EB465}"/>
                </a:ext>
              </a:extLst>
            </p:cNvPr>
            <p:cNvSpPr txBox="1">
              <a:spLocks noChangeArrowheads="1"/>
            </p:cNvSpPr>
            <p:nvPr/>
          </p:nvSpPr>
          <p:spPr bwMode="auto">
            <a:xfrm>
              <a:off x="3460" y="1014"/>
              <a:ext cx="69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600">
                  <a:ea typeface="ヒラギノ角ゴ Pro W3" pitchFamily="1" charset="-128"/>
                </a:rPr>
                <a:t>no transfer</a:t>
              </a:r>
            </a:p>
          </p:txBody>
        </p:sp>
        <p:sp>
          <p:nvSpPr>
            <p:cNvPr id="1062925" name="Text Box 13">
              <a:extLst>
                <a:ext uri="{FF2B5EF4-FFF2-40B4-BE49-F238E27FC236}">
                  <a16:creationId xmlns:a16="http://schemas.microsoft.com/office/drawing/2014/main" id="{5F6D1AB9-23F2-4ACC-9CF0-A96823F4B7F5}"/>
                </a:ext>
              </a:extLst>
            </p:cNvPr>
            <p:cNvSpPr txBox="1">
              <a:spLocks noChangeArrowheads="1"/>
            </p:cNvSpPr>
            <p:nvPr/>
          </p:nvSpPr>
          <p:spPr bwMode="auto">
            <a:xfrm>
              <a:off x="798" y="2154"/>
              <a:ext cx="69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600">
                  <a:ea typeface="ヒラギノ角ゴ Pro W3" pitchFamily="1" charset="-128"/>
                </a:rPr>
                <a:t>no transfer</a:t>
              </a:r>
            </a:p>
          </p:txBody>
        </p:sp>
        <p:sp>
          <p:nvSpPr>
            <p:cNvPr id="1062926" name="Text Box 14">
              <a:extLst>
                <a:ext uri="{FF2B5EF4-FFF2-40B4-BE49-F238E27FC236}">
                  <a16:creationId xmlns:a16="http://schemas.microsoft.com/office/drawing/2014/main" id="{65397727-D4FB-4054-9FC0-A8DD34169F7C}"/>
                </a:ext>
              </a:extLst>
            </p:cNvPr>
            <p:cNvSpPr txBox="1">
              <a:spLocks noChangeArrowheads="1"/>
            </p:cNvSpPr>
            <p:nvPr/>
          </p:nvSpPr>
          <p:spPr bwMode="auto">
            <a:xfrm>
              <a:off x="2587" y="1628"/>
              <a:ext cx="40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600">
                  <a:ea typeface="ヒラギノ角ゴ Pro W3" pitchFamily="1" charset="-128"/>
                </a:rPr>
                <a:t>setup</a:t>
              </a:r>
            </a:p>
          </p:txBody>
        </p:sp>
        <p:sp>
          <p:nvSpPr>
            <p:cNvPr id="1062927" name="Text Box 15">
              <a:extLst>
                <a:ext uri="{FF2B5EF4-FFF2-40B4-BE49-F238E27FC236}">
                  <a16:creationId xmlns:a16="http://schemas.microsoft.com/office/drawing/2014/main" id="{7296D714-D54B-4B2A-9FC7-55A471A1EC18}"/>
                </a:ext>
              </a:extLst>
            </p:cNvPr>
            <p:cNvSpPr txBox="1">
              <a:spLocks noChangeArrowheads="1"/>
            </p:cNvSpPr>
            <p:nvPr/>
          </p:nvSpPr>
          <p:spPr bwMode="auto">
            <a:xfrm>
              <a:off x="3520" y="2679"/>
              <a:ext cx="40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600">
                  <a:ea typeface="ヒラギノ角ゴ Pro W3" pitchFamily="1" charset="-128"/>
                </a:rPr>
                <a:t>setup</a:t>
              </a:r>
            </a:p>
          </p:txBody>
        </p:sp>
        <p:cxnSp>
          <p:nvCxnSpPr>
            <p:cNvPr id="1062928" name="AutoShape 16">
              <a:extLst>
                <a:ext uri="{FF2B5EF4-FFF2-40B4-BE49-F238E27FC236}">
                  <a16:creationId xmlns:a16="http://schemas.microsoft.com/office/drawing/2014/main" id="{DB4A5832-D74E-4590-9082-8DBD10DDAB26}"/>
                </a:ext>
              </a:extLst>
            </p:cNvPr>
            <p:cNvCxnSpPr>
              <a:cxnSpLocks noChangeShapeType="1"/>
              <a:stCxn id="1062918" idx="2"/>
              <a:endCxn id="1062916" idx="0"/>
            </p:cNvCxnSpPr>
            <p:nvPr/>
          </p:nvCxnSpPr>
          <p:spPr bwMode="auto">
            <a:xfrm rot="5400000" flipH="1" flipV="1">
              <a:off x="1304" y="2306"/>
              <a:ext cx="2520" cy="1"/>
            </a:xfrm>
            <a:prstGeom prst="curvedConnector5">
              <a:avLst>
                <a:gd name="adj1" fmla="val -10241"/>
                <a:gd name="adj2" fmla="val -100900000"/>
                <a:gd name="adj3" fmla="val 112259"/>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99502297-DC70-4EB6-88E0-1E656C66DDC2}"/>
                  </a:ext>
                </a:extLst>
              </p14:cNvPr>
              <p14:cNvContentPartPr/>
              <p14:nvPr/>
            </p14:nvContentPartPr>
            <p14:xfrm>
              <a:off x="4952160" y="1817280"/>
              <a:ext cx="2852280" cy="3976920"/>
            </p14:xfrm>
          </p:contentPart>
        </mc:Choice>
        <mc:Fallback>
          <p:pic>
            <p:nvPicPr>
              <p:cNvPr id="2" name="Ink 1">
                <a:extLst>
                  <a:ext uri="{FF2B5EF4-FFF2-40B4-BE49-F238E27FC236}">
                    <a16:creationId xmlns:a16="http://schemas.microsoft.com/office/drawing/2014/main" id="{99502297-DC70-4EB6-88E0-1E656C66DDC2}"/>
                  </a:ext>
                </a:extLst>
              </p:cNvPr>
              <p:cNvPicPr/>
              <p:nvPr/>
            </p:nvPicPr>
            <p:blipFill>
              <a:blip r:embed="rId4"/>
              <a:stretch>
                <a:fillRect/>
              </a:stretch>
            </p:blipFill>
            <p:spPr>
              <a:xfrm>
                <a:off x="4942800" y="1807920"/>
                <a:ext cx="2871000" cy="39956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62915"/>
                                        </p:tgtEl>
                                        <p:attrNameLst>
                                          <p:attrName>style.visibility</p:attrName>
                                        </p:attrNameLst>
                                      </p:cBhvr>
                                      <p:to>
                                        <p:strVal val="visible"/>
                                      </p:to>
                                    </p:set>
                                    <p:animEffect transition="in" filter="wipe(up)">
                                      <p:cBhvr>
                                        <p:cTn id="7" dur="500"/>
                                        <p:tgtEl>
                                          <p:spTgt spid="1062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a:extLst>
              <a:ext uri="{FF2B5EF4-FFF2-40B4-BE49-F238E27FC236}">
                <a16:creationId xmlns:a16="http://schemas.microsoft.com/office/drawing/2014/main" id="{7241C271-0F7B-440C-9B21-18F0CAE023F3}"/>
              </a:ext>
            </a:extLst>
          </p:cNvPr>
          <p:cNvSpPr>
            <a:spLocks noGrp="1" noChangeArrowheads="1"/>
          </p:cNvSpPr>
          <p:nvPr>
            <p:ph type="title"/>
          </p:nvPr>
        </p:nvSpPr>
        <p:spPr>
          <a:xfrm>
            <a:off x="2084388" y="152400"/>
            <a:ext cx="8420100" cy="1028700"/>
          </a:xfrm>
        </p:spPr>
        <p:txBody>
          <a:bodyPr/>
          <a:lstStyle/>
          <a:p>
            <a:r>
              <a:rPr lang="en-US" altLang="en-US"/>
              <a:t>Bus Properties</a:t>
            </a:r>
          </a:p>
        </p:txBody>
      </p:sp>
      <p:graphicFrame>
        <p:nvGraphicFramePr>
          <p:cNvPr id="1065023" name="Group 63">
            <a:extLst>
              <a:ext uri="{FF2B5EF4-FFF2-40B4-BE49-F238E27FC236}">
                <a16:creationId xmlns:a16="http://schemas.microsoft.com/office/drawing/2014/main" id="{94ACE632-C1DA-4501-9513-9CE7ED644970}"/>
              </a:ext>
            </a:extLst>
          </p:cNvPr>
          <p:cNvGraphicFramePr>
            <a:graphicFrameLocks noGrp="1"/>
          </p:cNvGraphicFramePr>
          <p:nvPr>
            <p:ph idx="1"/>
          </p:nvPr>
        </p:nvGraphicFramePr>
        <p:xfrm>
          <a:off x="1938339" y="1400175"/>
          <a:ext cx="8472487" cy="1752600"/>
        </p:xfrm>
        <a:graphic>
          <a:graphicData uri="http://schemas.openxmlformats.org/drawingml/2006/table">
            <a:tbl>
              <a:tblPr/>
              <a:tblGrid>
                <a:gridCol w="2989262">
                  <a:extLst>
                    <a:ext uri="{9D8B030D-6E8A-4147-A177-3AD203B41FA5}">
                      <a16:colId xmlns:a16="http://schemas.microsoft.com/office/drawing/2014/main" val="987081456"/>
                    </a:ext>
                  </a:extLst>
                </a:gridCol>
                <a:gridCol w="5483225">
                  <a:extLst>
                    <a:ext uri="{9D8B030D-6E8A-4147-A177-3AD203B41FA5}">
                      <a16:colId xmlns:a16="http://schemas.microsoft.com/office/drawing/2014/main" val="1377015650"/>
                    </a:ext>
                  </a:extLst>
                </a:gridCol>
              </a:tblGrid>
              <a:tr h="287338">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1700" b="1" i="0" u="none" strike="noStrike" cap="none" normalizeH="0" baseline="0">
                          <a:ln>
                            <a:noFill/>
                          </a:ln>
                          <a:solidFill>
                            <a:schemeClr val="bg1"/>
                          </a:solidFill>
                          <a:effectLst/>
                          <a:latin typeface="Arial" panose="020B0604020202020204" pitchFamily="34" charset="0"/>
                        </a:rPr>
                        <a:t>Property 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1700" b="1" i="0" u="none" strike="noStrike" cap="none" normalizeH="0" baseline="0">
                          <a:ln>
                            <a:noFill/>
                          </a:ln>
                          <a:solidFill>
                            <a:schemeClr val="bg1"/>
                          </a:solidFill>
                          <a:effectLst/>
                          <a:latin typeface="Arial" panose="020B0604020202020204" pitchFamily="34" charset="0"/>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4033732594"/>
                  </a:ext>
                </a:extLst>
              </a:tr>
              <a:tr h="279400">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1700" b="1" i="0" u="none" strike="noStrike" cap="none" normalizeH="0" baseline="0">
                          <a:ln>
                            <a:noFill/>
                          </a:ln>
                          <a:solidFill>
                            <a:schemeClr val="tx1"/>
                          </a:solidFill>
                          <a:effectLst/>
                          <a:latin typeface="Arial" panose="020B0604020202020204" pitchFamily="34" charset="0"/>
                        </a:rPr>
                        <a:t>p_valid_inactive_transition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1700" b="1" i="0" u="none" strike="noStrike" cap="none" normalizeH="0" baseline="0">
                          <a:ln>
                            <a:noFill/>
                          </a:ln>
                          <a:solidFill>
                            <a:schemeClr val="tx1"/>
                          </a:solidFill>
                          <a:effectLst/>
                          <a:latin typeface="Arial" panose="020B0604020202020204" pitchFamily="34" charset="0"/>
                        </a:rPr>
                        <a:t>Only INACTIVE or START states follows INACTIVE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16251396"/>
                  </a:ext>
                </a:extLst>
              </a:tr>
              <a:tr h="280988">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1700" b="1" i="0" u="none" strike="noStrike" cap="none" normalizeH="0" baseline="0">
                          <a:ln>
                            <a:noFill/>
                          </a:ln>
                          <a:solidFill>
                            <a:schemeClr val="tx1"/>
                          </a:solidFill>
                          <a:effectLst/>
                          <a:latin typeface="Arial" panose="020B0604020202020204" pitchFamily="34" charset="0"/>
                        </a:rPr>
                        <a:t>p_valid_start_transition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1700" b="1" i="0" u="none" strike="noStrike" cap="none" normalizeH="0" baseline="0">
                          <a:ln>
                            <a:noFill/>
                          </a:ln>
                          <a:solidFill>
                            <a:schemeClr val="tx1"/>
                          </a:solidFill>
                          <a:effectLst/>
                          <a:latin typeface="Arial" panose="020B0604020202020204" pitchFamily="34" charset="0"/>
                        </a:rPr>
                        <a:t>Only ACTIVE state follows START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54512531"/>
                  </a:ext>
                </a:extLst>
              </a:tr>
              <a:tr h="279400">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1700" b="1" i="0" u="none" strike="noStrike" cap="none" normalizeH="0" baseline="0">
                          <a:ln>
                            <a:noFill/>
                          </a:ln>
                          <a:solidFill>
                            <a:schemeClr val="tx1"/>
                          </a:solidFill>
                          <a:effectLst/>
                          <a:latin typeface="Arial" panose="020B0604020202020204" pitchFamily="34" charset="0"/>
                        </a:rPr>
                        <a:t>p_valid_active_transition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1700" b="1" i="0" u="none" strike="noStrike" cap="none" normalizeH="0" baseline="0">
                          <a:ln>
                            <a:noFill/>
                          </a:ln>
                          <a:solidFill>
                            <a:schemeClr val="tx1"/>
                          </a:solidFill>
                          <a:effectLst/>
                          <a:latin typeface="Arial" panose="020B0604020202020204" pitchFamily="34" charset="0"/>
                        </a:rPr>
                        <a:t>Only INACTIVE or START states follows ACTIVE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3542107"/>
                  </a:ext>
                </a:extLst>
              </a:tr>
              <a:tr h="279400">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1700" b="1" i="0" u="none" strike="noStrike" cap="none" normalizeH="0" baseline="0">
                          <a:ln>
                            <a:noFill/>
                          </a:ln>
                          <a:solidFill>
                            <a:schemeClr val="tx1"/>
                          </a:solidFill>
                          <a:effectLst/>
                          <a:latin typeface="Arial" panose="020B0604020202020204" pitchFamily="34" charset="0"/>
                        </a:rPr>
                        <a:t>p_no_error_state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1700" b="1" i="0" u="none" strike="noStrike" cap="none" normalizeH="0" baseline="0">
                          <a:ln>
                            <a:noFill/>
                          </a:ln>
                          <a:solidFill>
                            <a:schemeClr val="tx1"/>
                          </a:solidFill>
                          <a:effectLst/>
                          <a:latin typeface="Arial" panose="020B0604020202020204" pitchFamily="34" charset="0"/>
                        </a:rPr>
                        <a:t>Bus state must be valid:    !(sel[0]==0 &amp; en==1)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69910222"/>
                  </a:ext>
                </a:extLst>
              </a:tr>
            </a:tbl>
          </a:graphicData>
        </a:graphic>
      </p:graphicFrame>
      <p:grpSp>
        <p:nvGrpSpPr>
          <p:cNvPr id="1065004" name="Group 44">
            <a:extLst>
              <a:ext uri="{FF2B5EF4-FFF2-40B4-BE49-F238E27FC236}">
                <a16:creationId xmlns:a16="http://schemas.microsoft.com/office/drawing/2014/main" id="{349E76BF-C10C-4AF5-8345-5663B472F71C}"/>
              </a:ext>
            </a:extLst>
          </p:cNvPr>
          <p:cNvGrpSpPr>
            <a:grpSpLocks/>
          </p:cNvGrpSpPr>
          <p:nvPr/>
        </p:nvGrpSpPr>
        <p:grpSpPr bwMode="auto">
          <a:xfrm>
            <a:off x="5110164" y="3810000"/>
            <a:ext cx="1836737" cy="1778000"/>
            <a:chOff x="4704" y="1776"/>
            <a:chExt cx="1157" cy="1120"/>
          </a:xfrm>
        </p:grpSpPr>
        <p:sp>
          <p:nvSpPr>
            <p:cNvPr id="1065005" name="AutoShape 45">
              <a:extLst>
                <a:ext uri="{FF2B5EF4-FFF2-40B4-BE49-F238E27FC236}">
                  <a16:creationId xmlns:a16="http://schemas.microsoft.com/office/drawing/2014/main" id="{A9F78916-FBB9-437A-BEAA-CBDA73849594}"/>
                </a:ext>
              </a:extLst>
            </p:cNvPr>
            <p:cNvSpPr>
              <a:spLocks noChangeArrowheads="1"/>
            </p:cNvSpPr>
            <p:nvPr/>
          </p:nvSpPr>
          <p:spPr bwMode="auto">
            <a:xfrm>
              <a:off x="5097" y="1781"/>
              <a:ext cx="514" cy="234"/>
            </a:xfrm>
            <a:prstGeom prst="roundRect">
              <a:avLst>
                <a:gd name="adj" fmla="val 16667"/>
              </a:avLst>
            </a:prstGeom>
            <a:solidFill>
              <a:srgbClr val="E6E6E6"/>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en-US" sz="600">
                  <a:ea typeface="ヒラギノ角ゴ Pro W3" pitchFamily="1" charset="-128"/>
                </a:rPr>
                <a:t>INACTIVE</a:t>
              </a:r>
            </a:p>
            <a:p>
              <a:pPr>
                <a:spcBef>
                  <a:spcPct val="0"/>
                </a:spcBef>
              </a:pPr>
              <a:r>
                <a:rPr lang="en-US" altLang="en-US" sz="500" i="1">
                  <a:ea typeface="ヒラギノ角ゴ Pro W3" pitchFamily="1" charset="-128"/>
                </a:rPr>
                <a:t>sel[0] == 0</a:t>
              </a:r>
            </a:p>
            <a:p>
              <a:pPr>
                <a:spcBef>
                  <a:spcPct val="0"/>
                </a:spcBef>
              </a:pPr>
              <a:r>
                <a:rPr lang="en-US" altLang="en-US" sz="500" i="1">
                  <a:ea typeface="ヒラギノ角ゴ Pro W3" pitchFamily="1" charset="-128"/>
                </a:rPr>
                <a:t>en == 0</a:t>
              </a:r>
              <a:endParaRPr lang="en-US" altLang="en-US" sz="800" i="1">
                <a:ea typeface="ヒラギノ角ゴ Pro W3" pitchFamily="1" charset="-128"/>
              </a:endParaRPr>
            </a:p>
          </p:txBody>
        </p:sp>
        <p:sp>
          <p:nvSpPr>
            <p:cNvPr id="1065006" name="AutoShape 46">
              <a:extLst>
                <a:ext uri="{FF2B5EF4-FFF2-40B4-BE49-F238E27FC236}">
                  <a16:creationId xmlns:a16="http://schemas.microsoft.com/office/drawing/2014/main" id="{E6912CB6-A201-4B53-8E5F-1A1AD90068E5}"/>
                </a:ext>
              </a:extLst>
            </p:cNvPr>
            <p:cNvSpPr>
              <a:spLocks noChangeArrowheads="1"/>
            </p:cNvSpPr>
            <p:nvPr/>
          </p:nvSpPr>
          <p:spPr bwMode="auto">
            <a:xfrm>
              <a:off x="5097" y="2229"/>
              <a:ext cx="514" cy="233"/>
            </a:xfrm>
            <a:prstGeom prst="roundRect">
              <a:avLst>
                <a:gd name="adj" fmla="val 16667"/>
              </a:avLst>
            </a:prstGeom>
            <a:solidFill>
              <a:srgbClr val="E6E6E6"/>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en-US" sz="700">
                  <a:ea typeface="ヒラギノ角ゴ Pro W3" pitchFamily="1" charset="-128"/>
                </a:rPr>
                <a:t>START</a:t>
              </a:r>
            </a:p>
            <a:p>
              <a:pPr>
                <a:spcBef>
                  <a:spcPct val="0"/>
                </a:spcBef>
              </a:pPr>
              <a:r>
                <a:rPr lang="en-US" altLang="en-US" sz="500" i="1">
                  <a:ea typeface="ヒラギノ角ゴ Pro W3" pitchFamily="1" charset="-128"/>
                </a:rPr>
                <a:t>sel[0] == 1</a:t>
              </a:r>
            </a:p>
            <a:p>
              <a:pPr>
                <a:spcBef>
                  <a:spcPct val="0"/>
                </a:spcBef>
              </a:pPr>
              <a:r>
                <a:rPr lang="en-US" altLang="en-US" sz="500" i="1">
                  <a:ea typeface="ヒラギノ角ゴ Pro W3" pitchFamily="1" charset="-128"/>
                </a:rPr>
                <a:t>en == 0</a:t>
              </a:r>
            </a:p>
          </p:txBody>
        </p:sp>
        <p:sp>
          <p:nvSpPr>
            <p:cNvPr id="1065007" name="AutoShape 47">
              <a:extLst>
                <a:ext uri="{FF2B5EF4-FFF2-40B4-BE49-F238E27FC236}">
                  <a16:creationId xmlns:a16="http://schemas.microsoft.com/office/drawing/2014/main" id="{02203288-1543-4407-B5F9-5CF7A4F6587C}"/>
                </a:ext>
              </a:extLst>
            </p:cNvPr>
            <p:cNvSpPr>
              <a:spLocks noChangeArrowheads="1"/>
            </p:cNvSpPr>
            <p:nvPr/>
          </p:nvSpPr>
          <p:spPr bwMode="auto">
            <a:xfrm>
              <a:off x="5097" y="2657"/>
              <a:ext cx="514" cy="234"/>
            </a:xfrm>
            <a:prstGeom prst="roundRect">
              <a:avLst>
                <a:gd name="adj" fmla="val 16667"/>
              </a:avLst>
            </a:prstGeom>
            <a:solidFill>
              <a:srgbClr val="E6E6E6"/>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en-US" sz="700">
                  <a:ea typeface="ヒラギノ角ゴ Pro W3" pitchFamily="1" charset="-128"/>
                </a:rPr>
                <a:t>ACTIVE</a:t>
              </a:r>
            </a:p>
            <a:p>
              <a:pPr>
                <a:spcBef>
                  <a:spcPct val="0"/>
                </a:spcBef>
              </a:pPr>
              <a:r>
                <a:rPr lang="en-US" altLang="en-US" sz="500" i="1">
                  <a:ea typeface="ヒラギノ角ゴ Pro W3" pitchFamily="1" charset="-128"/>
                </a:rPr>
                <a:t>sel[0] == 1</a:t>
              </a:r>
            </a:p>
            <a:p>
              <a:pPr>
                <a:spcBef>
                  <a:spcPct val="0"/>
                </a:spcBef>
              </a:pPr>
              <a:r>
                <a:rPr lang="en-US" altLang="en-US" sz="500" i="1">
                  <a:ea typeface="ヒラギノ角ゴ Pro W3" pitchFamily="1" charset="-128"/>
                </a:rPr>
                <a:t>en == 1</a:t>
              </a:r>
            </a:p>
          </p:txBody>
        </p:sp>
        <p:cxnSp>
          <p:nvCxnSpPr>
            <p:cNvPr id="1065008" name="AutoShape 48">
              <a:extLst>
                <a:ext uri="{FF2B5EF4-FFF2-40B4-BE49-F238E27FC236}">
                  <a16:creationId xmlns:a16="http://schemas.microsoft.com/office/drawing/2014/main" id="{80FC3563-8104-4327-A33B-DAF435E81FC3}"/>
                </a:ext>
              </a:extLst>
            </p:cNvPr>
            <p:cNvCxnSpPr>
              <a:cxnSpLocks noChangeShapeType="1"/>
              <a:stCxn id="1065005" idx="2"/>
              <a:endCxn id="1065006" idx="0"/>
            </p:cNvCxnSpPr>
            <p:nvPr/>
          </p:nvCxnSpPr>
          <p:spPr bwMode="auto">
            <a:xfrm>
              <a:off x="5354" y="2020"/>
              <a:ext cx="0" cy="204"/>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009" name="AutoShape 49">
              <a:extLst>
                <a:ext uri="{FF2B5EF4-FFF2-40B4-BE49-F238E27FC236}">
                  <a16:creationId xmlns:a16="http://schemas.microsoft.com/office/drawing/2014/main" id="{4B39E29D-AE69-4514-ACCC-B91B45B7F5A8}"/>
                </a:ext>
              </a:extLst>
            </p:cNvPr>
            <p:cNvCxnSpPr>
              <a:cxnSpLocks noChangeShapeType="1"/>
              <a:stCxn id="1065006" idx="2"/>
              <a:endCxn id="1065007" idx="0"/>
            </p:cNvCxnSpPr>
            <p:nvPr/>
          </p:nvCxnSpPr>
          <p:spPr bwMode="auto">
            <a:xfrm>
              <a:off x="5354" y="2468"/>
              <a:ext cx="0" cy="185"/>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010" name="AutoShape 50">
              <a:extLst>
                <a:ext uri="{FF2B5EF4-FFF2-40B4-BE49-F238E27FC236}">
                  <a16:creationId xmlns:a16="http://schemas.microsoft.com/office/drawing/2014/main" id="{BC9A8B60-4833-4979-A673-46490EC1E7D0}"/>
                </a:ext>
              </a:extLst>
            </p:cNvPr>
            <p:cNvCxnSpPr>
              <a:cxnSpLocks noChangeShapeType="1"/>
            </p:cNvCxnSpPr>
            <p:nvPr/>
          </p:nvCxnSpPr>
          <p:spPr bwMode="auto">
            <a:xfrm rot="5400000" flipH="1" flipV="1">
              <a:off x="5166" y="2559"/>
              <a:ext cx="662" cy="1"/>
            </a:xfrm>
            <a:prstGeom prst="curvedConnector5">
              <a:avLst>
                <a:gd name="adj1" fmla="val -17097"/>
                <a:gd name="adj2" fmla="val 34700000"/>
                <a:gd name="adj3" fmla="val 118685"/>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011" name="AutoShape 51">
              <a:extLst>
                <a:ext uri="{FF2B5EF4-FFF2-40B4-BE49-F238E27FC236}">
                  <a16:creationId xmlns:a16="http://schemas.microsoft.com/office/drawing/2014/main" id="{D058BE38-D57C-430D-9959-65D605EC5885}"/>
                </a:ext>
              </a:extLst>
            </p:cNvPr>
            <p:cNvCxnSpPr>
              <a:cxnSpLocks noChangeShapeType="1"/>
              <a:stCxn id="1065005" idx="3"/>
            </p:cNvCxnSpPr>
            <p:nvPr/>
          </p:nvCxnSpPr>
          <p:spPr bwMode="auto">
            <a:xfrm flipH="1" flipV="1">
              <a:off x="5528" y="1781"/>
              <a:ext cx="95" cy="117"/>
            </a:xfrm>
            <a:prstGeom prst="curvedConnector4">
              <a:avLst>
                <a:gd name="adj1" fmla="val -113750"/>
                <a:gd name="adj2" fmla="val 242708"/>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5012" name="Text Box 52">
              <a:extLst>
                <a:ext uri="{FF2B5EF4-FFF2-40B4-BE49-F238E27FC236}">
                  <a16:creationId xmlns:a16="http://schemas.microsoft.com/office/drawing/2014/main" id="{757C97F7-49E9-4D89-82FA-62D020DA4219}"/>
                </a:ext>
              </a:extLst>
            </p:cNvPr>
            <p:cNvSpPr txBox="1">
              <a:spLocks noChangeArrowheads="1"/>
            </p:cNvSpPr>
            <p:nvPr/>
          </p:nvSpPr>
          <p:spPr bwMode="auto">
            <a:xfrm>
              <a:off x="5363" y="2569"/>
              <a:ext cx="247"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500">
                  <a:ea typeface="ヒラギノ角ゴ Pro W3" pitchFamily="1" charset="-128"/>
                </a:rPr>
                <a:t>transfer</a:t>
              </a:r>
            </a:p>
          </p:txBody>
        </p:sp>
        <p:sp>
          <p:nvSpPr>
            <p:cNvPr id="1065013" name="Text Box 53">
              <a:extLst>
                <a:ext uri="{FF2B5EF4-FFF2-40B4-BE49-F238E27FC236}">
                  <a16:creationId xmlns:a16="http://schemas.microsoft.com/office/drawing/2014/main" id="{AE6756AF-2E20-4A97-9A96-729E1EAC83C7}"/>
                </a:ext>
              </a:extLst>
            </p:cNvPr>
            <p:cNvSpPr txBox="1">
              <a:spLocks noChangeArrowheads="1"/>
            </p:cNvSpPr>
            <p:nvPr/>
          </p:nvSpPr>
          <p:spPr bwMode="auto">
            <a:xfrm>
              <a:off x="5745" y="1830"/>
              <a:ext cx="116" cy="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endParaRPr lang="en-US" altLang="en-US" sz="500">
                <a:ea typeface="ヒラギノ角ゴ Pro W3" pitchFamily="1" charset="-128"/>
              </a:endParaRPr>
            </a:p>
          </p:txBody>
        </p:sp>
        <p:sp>
          <p:nvSpPr>
            <p:cNvPr id="1065014" name="Text Box 54">
              <a:extLst>
                <a:ext uri="{FF2B5EF4-FFF2-40B4-BE49-F238E27FC236}">
                  <a16:creationId xmlns:a16="http://schemas.microsoft.com/office/drawing/2014/main" id="{DC8D426C-BFAC-4E27-A6BB-5FDB78A0BFF8}"/>
                </a:ext>
              </a:extLst>
            </p:cNvPr>
            <p:cNvSpPr txBox="1">
              <a:spLocks noChangeArrowheads="1"/>
            </p:cNvSpPr>
            <p:nvPr/>
          </p:nvSpPr>
          <p:spPr bwMode="auto">
            <a:xfrm>
              <a:off x="4704" y="2256"/>
              <a:ext cx="298"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500">
                  <a:ea typeface="ヒラギノ角ゴ Pro W3" pitchFamily="1" charset="-128"/>
                </a:rPr>
                <a:t>no transfer</a:t>
              </a:r>
            </a:p>
          </p:txBody>
        </p:sp>
        <p:sp>
          <p:nvSpPr>
            <p:cNvPr id="1065015" name="Text Box 55">
              <a:extLst>
                <a:ext uri="{FF2B5EF4-FFF2-40B4-BE49-F238E27FC236}">
                  <a16:creationId xmlns:a16="http://schemas.microsoft.com/office/drawing/2014/main" id="{69E90A0D-BA56-4D12-8A2A-45476AFDABCF}"/>
                </a:ext>
              </a:extLst>
            </p:cNvPr>
            <p:cNvSpPr txBox="1">
              <a:spLocks noChangeArrowheads="1"/>
            </p:cNvSpPr>
            <p:nvPr/>
          </p:nvSpPr>
          <p:spPr bwMode="auto">
            <a:xfrm>
              <a:off x="5365" y="2103"/>
              <a:ext cx="208"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500">
                  <a:ea typeface="ヒラギノ角ゴ Pro W3" pitchFamily="1" charset="-128"/>
                </a:rPr>
                <a:t>setup</a:t>
              </a:r>
            </a:p>
          </p:txBody>
        </p:sp>
        <p:sp>
          <p:nvSpPr>
            <p:cNvPr id="1065016" name="Text Box 56">
              <a:extLst>
                <a:ext uri="{FF2B5EF4-FFF2-40B4-BE49-F238E27FC236}">
                  <a16:creationId xmlns:a16="http://schemas.microsoft.com/office/drawing/2014/main" id="{1A6F661B-3509-48AB-A67D-1722A092BEBE}"/>
                </a:ext>
              </a:extLst>
            </p:cNvPr>
            <p:cNvSpPr txBox="1">
              <a:spLocks noChangeArrowheads="1"/>
            </p:cNvSpPr>
            <p:nvPr/>
          </p:nvSpPr>
          <p:spPr bwMode="auto">
            <a:xfrm>
              <a:off x="5568" y="2569"/>
              <a:ext cx="208"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500">
                  <a:ea typeface="ヒラギノ角ゴ Pro W3" pitchFamily="1" charset="-128"/>
                </a:rPr>
                <a:t>setup</a:t>
              </a:r>
            </a:p>
          </p:txBody>
        </p:sp>
        <p:cxnSp>
          <p:nvCxnSpPr>
            <p:cNvPr id="1065017" name="AutoShape 57">
              <a:extLst>
                <a:ext uri="{FF2B5EF4-FFF2-40B4-BE49-F238E27FC236}">
                  <a16:creationId xmlns:a16="http://schemas.microsoft.com/office/drawing/2014/main" id="{460E35BC-CC50-4000-B2F9-B90B3994C5A2}"/>
                </a:ext>
              </a:extLst>
            </p:cNvPr>
            <p:cNvCxnSpPr>
              <a:cxnSpLocks noChangeShapeType="1"/>
              <a:stCxn id="1065007" idx="2"/>
              <a:endCxn id="1065005" idx="0"/>
            </p:cNvCxnSpPr>
            <p:nvPr/>
          </p:nvCxnSpPr>
          <p:spPr bwMode="auto">
            <a:xfrm rot="5400000" flipH="1" flipV="1">
              <a:off x="4795" y="2335"/>
              <a:ext cx="1120" cy="1"/>
            </a:xfrm>
            <a:prstGeom prst="curvedConnector5">
              <a:avLst>
                <a:gd name="adj1" fmla="val -10241"/>
                <a:gd name="adj2" fmla="val -70400000"/>
                <a:gd name="adj3" fmla="val 112259"/>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0A09FB4C-8B8F-4A9B-91C9-F86A8E44C9FA}"/>
                  </a:ext>
                </a:extLst>
              </p14:cNvPr>
              <p14:cNvContentPartPr/>
              <p14:nvPr/>
            </p14:nvContentPartPr>
            <p14:xfrm>
              <a:off x="1441800" y="1693080"/>
              <a:ext cx="8689680" cy="1643040"/>
            </p14:xfrm>
          </p:contentPart>
        </mc:Choice>
        <mc:Fallback>
          <p:pic>
            <p:nvPicPr>
              <p:cNvPr id="2" name="Ink 1">
                <a:extLst>
                  <a:ext uri="{FF2B5EF4-FFF2-40B4-BE49-F238E27FC236}">
                    <a16:creationId xmlns:a16="http://schemas.microsoft.com/office/drawing/2014/main" id="{0A09FB4C-8B8F-4A9B-91C9-F86A8E44C9FA}"/>
                  </a:ext>
                </a:extLst>
              </p:cNvPr>
              <p:cNvPicPr/>
              <p:nvPr/>
            </p:nvPicPr>
            <p:blipFill>
              <a:blip r:embed="rId4"/>
              <a:stretch>
                <a:fillRect/>
              </a:stretch>
            </p:blipFill>
            <p:spPr>
              <a:xfrm>
                <a:off x="1432440" y="1683720"/>
                <a:ext cx="8708400" cy="166176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065004"/>
                                        </p:tgtEl>
                                        <p:attrNameLst>
                                          <p:attrName>style.visibility</p:attrName>
                                        </p:attrNameLst>
                                      </p:cBhvr>
                                      <p:to>
                                        <p:strVal val="visible"/>
                                      </p:to>
                                    </p:set>
                                    <p:animEffect transition="in" filter="dissolve">
                                      <p:cBhvr>
                                        <p:cTn id="7" dur="500"/>
                                        <p:tgtEl>
                                          <p:spTgt spid="1065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2">
            <a:extLst>
              <a:ext uri="{FF2B5EF4-FFF2-40B4-BE49-F238E27FC236}">
                <a16:creationId xmlns:a16="http://schemas.microsoft.com/office/drawing/2014/main" id="{8E57279F-26B7-487B-8D84-BB96691D7DD0}"/>
              </a:ext>
            </a:extLst>
          </p:cNvPr>
          <p:cNvSpPr>
            <a:spLocks noGrp="1" noChangeArrowheads="1"/>
          </p:cNvSpPr>
          <p:nvPr>
            <p:ph type="title"/>
          </p:nvPr>
        </p:nvSpPr>
        <p:spPr/>
        <p:txBody>
          <a:bodyPr/>
          <a:lstStyle/>
          <a:p>
            <a:r>
              <a:rPr lang="en-US" altLang="en-US" sz="2800"/>
              <a:t>Use Modeling Code to Simplify Coding</a:t>
            </a:r>
          </a:p>
        </p:txBody>
      </p:sp>
      <p:sp>
        <p:nvSpPr>
          <p:cNvPr id="1067011" name="Rectangle 3">
            <a:extLst>
              <a:ext uri="{FF2B5EF4-FFF2-40B4-BE49-F238E27FC236}">
                <a16:creationId xmlns:a16="http://schemas.microsoft.com/office/drawing/2014/main" id="{147D981F-6362-47DF-B165-0D850C900116}"/>
              </a:ext>
            </a:extLst>
          </p:cNvPr>
          <p:cNvSpPr>
            <a:spLocks noChangeArrowheads="1"/>
          </p:cNvSpPr>
          <p:nvPr/>
        </p:nvSpPr>
        <p:spPr bwMode="auto">
          <a:xfrm>
            <a:off x="2089150" y="1628775"/>
            <a:ext cx="5645150" cy="2000250"/>
          </a:xfrm>
          <a:prstGeom prst="rect">
            <a:avLst/>
          </a:prstGeom>
          <a:solidFill>
            <a:srgbClr val="DDDDFF"/>
          </a:solidFill>
          <a:ln w="9525">
            <a:solidFill>
              <a:srgbClr val="CCCCFF"/>
            </a:solidFill>
            <a:miter lim="800000"/>
            <a:headEnd/>
            <a:tailEnd/>
          </a:ln>
          <a:effectLst>
            <a:outerShdw dist="107763" dir="2700000" algn="ctr" rotWithShape="0">
              <a:schemeClr val="bg2">
                <a:alpha val="50000"/>
              </a:schemeClr>
            </a:outerShdw>
          </a:effectLst>
        </p:spPr>
        <p:txBody>
          <a:bodyPr>
            <a:spAutoFit/>
          </a:bodyPr>
          <a:lstStyle/>
          <a:p>
            <a:pPr algn="l">
              <a:lnSpc>
                <a:spcPct val="130000"/>
              </a:lnSpc>
              <a:spcBef>
                <a:spcPct val="0"/>
              </a:spcBef>
            </a:pPr>
            <a:r>
              <a:rPr lang="en-US" altLang="en-US" sz="2400">
                <a:ea typeface="ヒラギノ角ゴ Pro W3" pitchFamily="1" charset="-128"/>
              </a:rPr>
              <a:t>      bus_inactive 	= ~sel[0]  &amp; ~en;</a:t>
            </a:r>
          </a:p>
          <a:p>
            <a:pPr algn="l">
              <a:lnSpc>
                <a:spcPct val="130000"/>
              </a:lnSpc>
              <a:spcBef>
                <a:spcPct val="0"/>
              </a:spcBef>
            </a:pPr>
            <a:r>
              <a:rPr lang="en-US" altLang="en-US" sz="2400">
                <a:ea typeface="ヒラギノ角ゴ Pro W3" pitchFamily="1" charset="-128"/>
              </a:rPr>
              <a:t>      bus_start      	=   sel[0]  &amp; ~en;</a:t>
            </a:r>
          </a:p>
          <a:p>
            <a:pPr algn="l">
              <a:lnSpc>
                <a:spcPct val="130000"/>
              </a:lnSpc>
              <a:spcBef>
                <a:spcPct val="0"/>
              </a:spcBef>
            </a:pPr>
            <a:r>
              <a:rPr lang="en-US" altLang="en-US" sz="2400">
                <a:ea typeface="ヒラギノ角ゴ Pro W3" pitchFamily="1" charset="-128"/>
              </a:rPr>
              <a:t>      bus_active    	=   sel[0]  &amp;  en;</a:t>
            </a:r>
          </a:p>
          <a:p>
            <a:pPr algn="l">
              <a:lnSpc>
                <a:spcPct val="130000"/>
              </a:lnSpc>
              <a:spcBef>
                <a:spcPct val="0"/>
              </a:spcBef>
            </a:pPr>
            <a:r>
              <a:rPr lang="en-US" altLang="en-US" sz="2400">
                <a:ea typeface="ヒラギノ角ゴ Pro W3" pitchFamily="1" charset="-128"/>
              </a:rPr>
              <a:t>      bus_error      	= ~sel[0]  &amp;   en;</a:t>
            </a:r>
          </a:p>
        </p:txBody>
      </p:sp>
      <p:grpSp>
        <p:nvGrpSpPr>
          <p:cNvPr id="1067012" name="Group 4">
            <a:extLst>
              <a:ext uri="{FF2B5EF4-FFF2-40B4-BE49-F238E27FC236}">
                <a16:creationId xmlns:a16="http://schemas.microsoft.com/office/drawing/2014/main" id="{0B6C4810-79EF-4AD2-AE5F-23C12067B5E5}"/>
              </a:ext>
            </a:extLst>
          </p:cNvPr>
          <p:cNvGrpSpPr>
            <a:grpSpLocks/>
          </p:cNvGrpSpPr>
          <p:nvPr/>
        </p:nvGrpSpPr>
        <p:grpSpPr bwMode="auto">
          <a:xfrm>
            <a:off x="7543800" y="3098800"/>
            <a:ext cx="2743200" cy="2616200"/>
            <a:chOff x="3648" y="1952"/>
            <a:chExt cx="1728" cy="1648"/>
          </a:xfrm>
        </p:grpSpPr>
        <p:sp>
          <p:nvSpPr>
            <p:cNvPr id="1067013" name="AutoShape 5">
              <a:extLst>
                <a:ext uri="{FF2B5EF4-FFF2-40B4-BE49-F238E27FC236}">
                  <a16:creationId xmlns:a16="http://schemas.microsoft.com/office/drawing/2014/main" id="{3732E949-B1DE-4662-AABB-88EFC5EBC126}"/>
                </a:ext>
              </a:extLst>
            </p:cNvPr>
            <p:cNvSpPr>
              <a:spLocks noChangeArrowheads="1"/>
            </p:cNvSpPr>
            <p:nvPr/>
          </p:nvSpPr>
          <p:spPr bwMode="auto">
            <a:xfrm>
              <a:off x="4167" y="1960"/>
              <a:ext cx="774" cy="344"/>
            </a:xfrm>
            <a:prstGeom prst="roundRect">
              <a:avLst>
                <a:gd name="adj" fmla="val 16667"/>
              </a:avLst>
            </a:prstGeom>
            <a:solidFill>
              <a:srgbClr val="E6E6E6"/>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en-US">
                  <a:ea typeface="ヒラギノ角ゴ Pro W3" pitchFamily="1" charset="-128"/>
                </a:rPr>
                <a:t>INACTIVE</a:t>
              </a:r>
            </a:p>
            <a:p>
              <a:pPr>
                <a:spcBef>
                  <a:spcPct val="0"/>
                </a:spcBef>
              </a:pPr>
              <a:r>
                <a:rPr lang="en-US" altLang="en-US" sz="1000" i="1">
                  <a:ea typeface="ヒラギノ角ゴ Pro W3" pitchFamily="1" charset="-128"/>
                </a:rPr>
                <a:t>sel[0] == 0</a:t>
              </a:r>
            </a:p>
            <a:p>
              <a:pPr>
                <a:spcBef>
                  <a:spcPct val="0"/>
                </a:spcBef>
              </a:pPr>
              <a:r>
                <a:rPr lang="en-US" altLang="en-US" sz="1000" i="1">
                  <a:ea typeface="ヒラギノ角ゴ Pro W3" pitchFamily="1" charset="-128"/>
                </a:rPr>
                <a:t>en == 0</a:t>
              </a:r>
              <a:endParaRPr lang="en-US" altLang="en-US" sz="1600" i="1">
                <a:ea typeface="ヒラギノ角ゴ Pro W3" pitchFamily="1" charset="-128"/>
              </a:endParaRPr>
            </a:p>
          </p:txBody>
        </p:sp>
        <p:sp>
          <p:nvSpPr>
            <p:cNvPr id="1067014" name="AutoShape 6">
              <a:extLst>
                <a:ext uri="{FF2B5EF4-FFF2-40B4-BE49-F238E27FC236}">
                  <a16:creationId xmlns:a16="http://schemas.microsoft.com/office/drawing/2014/main" id="{0E022780-07C5-49D6-B8FC-34E8DB863AD5}"/>
                </a:ext>
              </a:extLst>
            </p:cNvPr>
            <p:cNvSpPr>
              <a:spLocks noChangeArrowheads="1"/>
            </p:cNvSpPr>
            <p:nvPr/>
          </p:nvSpPr>
          <p:spPr bwMode="auto">
            <a:xfrm>
              <a:off x="4167" y="2618"/>
              <a:ext cx="774" cy="344"/>
            </a:xfrm>
            <a:prstGeom prst="roundRect">
              <a:avLst>
                <a:gd name="adj" fmla="val 16667"/>
              </a:avLst>
            </a:prstGeom>
            <a:solidFill>
              <a:srgbClr val="E6E6E6"/>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en-US" sz="1400">
                  <a:ea typeface="ヒラギノ角ゴ Pro W3" pitchFamily="1" charset="-128"/>
                </a:rPr>
                <a:t>START</a:t>
              </a:r>
            </a:p>
            <a:p>
              <a:pPr>
                <a:spcBef>
                  <a:spcPct val="0"/>
                </a:spcBef>
              </a:pPr>
              <a:r>
                <a:rPr lang="en-US" altLang="en-US" sz="1000" i="1">
                  <a:ea typeface="ヒラギノ角ゴ Pro W3" pitchFamily="1" charset="-128"/>
                </a:rPr>
                <a:t>sel[0] == 1</a:t>
              </a:r>
            </a:p>
            <a:p>
              <a:pPr>
                <a:spcBef>
                  <a:spcPct val="0"/>
                </a:spcBef>
              </a:pPr>
              <a:r>
                <a:rPr lang="en-US" altLang="en-US" sz="1000" i="1">
                  <a:ea typeface="ヒラギノ角ゴ Pro W3" pitchFamily="1" charset="-128"/>
                </a:rPr>
                <a:t>en == 0</a:t>
              </a:r>
            </a:p>
          </p:txBody>
        </p:sp>
        <p:sp>
          <p:nvSpPr>
            <p:cNvPr id="1067015" name="AutoShape 7">
              <a:extLst>
                <a:ext uri="{FF2B5EF4-FFF2-40B4-BE49-F238E27FC236}">
                  <a16:creationId xmlns:a16="http://schemas.microsoft.com/office/drawing/2014/main" id="{2E1977D9-63E3-4DC5-BA9E-114F7B49F73B}"/>
                </a:ext>
              </a:extLst>
            </p:cNvPr>
            <p:cNvSpPr>
              <a:spLocks noChangeArrowheads="1"/>
            </p:cNvSpPr>
            <p:nvPr/>
          </p:nvSpPr>
          <p:spPr bwMode="auto">
            <a:xfrm>
              <a:off x="4167" y="3249"/>
              <a:ext cx="774" cy="343"/>
            </a:xfrm>
            <a:prstGeom prst="roundRect">
              <a:avLst>
                <a:gd name="adj" fmla="val 16667"/>
              </a:avLst>
            </a:prstGeom>
            <a:solidFill>
              <a:srgbClr val="E6E6E6"/>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en-US" sz="1400">
                  <a:ea typeface="ヒラギノ角ゴ Pro W3" pitchFamily="1" charset="-128"/>
                </a:rPr>
                <a:t>ACTIVE</a:t>
              </a:r>
            </a:p>
            <a:p>
              <a:pPr>
                <a:spcBef>
                  <a:spcPct val="0"/>
                </a:spcBef>
              </a:pPr>
              <a:r>
                <a:rPr lang="en-US" altLang="en-US" sz="1000" i="1">
                  <a:ea typeface="ヒラギノ角ゴ Pro W3" pitchFamily="1" charset="-128"/>
                </a:rPr>
                <a:t>sel[0] == 1</a:t>
              </a:r>
            </a:p>
            <a:p>
              <a:pPr>
                <a:spcBef>
                  <a:spcPct val="0"/>
                </a:spcBef>
              </a:pPr>
              <a:r>
                <a:rPr lang="en-US" altLang="en-US" sz="1000" i="1">
                  <a:ea typeface="ヒラギノ角ゴ Pro W3" pitchFamily="1" charset="-128"/>
                </a:rPr>
                <a:t>en == 1</a:t>
              </a:r>
            </a:p>
          </p:txBody>
        </p:sp>
        <p:cxnSp>
          <p:nvCxnSpPr>
            <p:cNvPr id="1067016" name="AutoShape 8">
              <a:extLst>
                <a:ext uri="{FF2B5EF4-FFF2-40B4-BE49-F238E27FC236}">
                  <a16:creationId xmlns:a16="http://schemas.microsoft.com/office/drawing/2014/main" id="{AC1C03C2-65BF-4F65-B26E-3F6EBF015DC4}"/>
                </a:ext>
              </a:extLst>
            </p:cNvPr>
            <p:cNvCxnSpPr>
              <a:cxnSpLocks noChangeShapeType="1"/>
              <a:stCxn id="1067013" idx="2"/>
              <a:endCxn id="1067014" idx="0"/>
            </p:cNvCxnSpPr>
            <p:nvPr/>
          </p:nvCxnSpPr>
          <p:spPr bwMode="auto">
            <a:xfrm>
              <a:off x="4554" y="2311"/>
              <a:ext cx="0" cy="30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7017" name="AutoShape 9">
              <a:extLst>
                <a:ext uri="{FF2B5EF4-FFF2-40B4-BE49-F238E27FC236}">
                  <a16:creationId xmlns:a16="http://schemas.microsoft.com/office/drawing/2014/main" id="{4E8B15AD-A9C7-4B17-966F-1BD178B844CD}"/>
                </a:ext>
              </a:extLst>
            </p:cNvPr>
            <p:cNvCxnSpPr>
              <a:cxnSpLocks noChangeShapeType="1"/>
              <a:stCxn id="1067014" idx="2"/>
              <a:endCxn id="1067015" idx="0"/>
            </p:cNvCxnSpPr>
            <p:nvPr/>
          </p:nvCxnSpPr>
          <p:spPr bwMode="auto">
            <a:xfrm>
              <a:off x="4554" y="2970"/>
              <a:ext cx="0" cy="272"/>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7018" name="AutoShape 10">
              <a:extLst>
                <a:ext uri="{FF2B5EF4-FFF2-40B4-BE49-F238E27FC236}">
                  <a16:creationId xmlns:a16="http://schemas.microsoft.com/office/drawing/2014/main" id="{F95C1241-3E15-4270-A4ED-2F5CE01ACE8F}"/>
                </a:ext>
              </a:extLst>
            </p:cNvPr>
            <p:cNvCxnSpPr>
              <a:cxnSpLocks noChangeShapeType="1"/>
            </p:cNvCxnSpPr>
            <p:nvPr/>
          </p:nvCxnSpPr>
          <p:spPr bwMode="auto">
            <a:xfrm rot="5400000" flipH="1" flipV="1">
              <a:off x="4282" y="3104"/>
              <a:ext cx="974" cy="1"/>
            </a:xfrm>
            <a:prstGeom prst="curvedConnector5">
              <a:avLst>
                <a:gd name="adj1" fmla="val -17097"/>
                <a:gd name="adj2" fmla="val 60799995"/>
                <a:gd name="adj3" fmla="val 118685"/>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7019" name="AutoShape 11">
              <a:extLst>
                <a:ext uri="{FF2B5EF4-FFF2-40B4-BE49-F238E27FC236}">
                  <a16:creationId xmlns:a16="http://schemas.microsoft.com/office/drawing/2014/main" id="{91F0F2EA-F2B2-4482-A920-CBDB32390305}"/>
                </a:ext>
              </a:extLst>
            </p:cNvPr>
            <p:cNvCxnSpPr>
              <a:cxnSpLocks noChangeShapeType="1"/>
              <a:stCxn id="1067013" idx="3"/>
            </p:cNvCxnSpPr>
            <p:nvPr/>
          </p:nvCxnSpPr>
          <p:spPr bwMode="auto">
            <a:xfrm flipH="1" flipV="1">
              <a:off x="4810" y="1960"/>
              <a:ext cx="143" cy="172"/>
            </a:xfrm>
            <a:prstGeom prst="curvedConnector4">
              <a:avLst>
                <a:gd name="adj1" fmla="val -113750"/>
                <a:gd name="adj2" fmla="val 242708"/>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7020" name="Text Box 12">
              <a:extLst>
                <a:ext uri="{FF2B5EF4-FFF2-40B4-BE49-F238E27FC236}">
                  <a16:creationId xmlns:a16="http://schemas.microsoft.com/office/drawing/2014/main" id="{B0D8FA7D-3113-4166-A518-896F8262FC0F}"/>
                </a:ext>
              </a:extLst>
            </p:cNvPr>
            <p:cNvSpPr txBox="1">
              <a:spLocks noChangeArrowheads="1"/>
            </p:cNvSpPr>
            <p:nvPr/>
          </p:nvSpPr>
          <p:spPr bwMode="auto">
            <a:xfrm>
              <a:off x="4568" y="3066"/>
              <a:ext cx="38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000">
                  <a:ea typeface="ヒラギノ角ゴ Pro W3" pitchFamily="1" charset="-128"/>
                </a:rPr>
                <a:t>transfer</a:t>
              </a:r>
            </a:p>
          </p:txBody>
        </p:sp>
        <p:sp>
          <p:nvSpPr>
            <p:cNvPr id="1067021" name="Text Box 13">
              <a:extLst>
                <a:ext uri="{FF2B5EF4-FFF2-40B4-BE49-F238E27FC236}">
                  <a16:creationId xmlns:a16="http://schemas.microsoft.com/office/drawing/2014/main" id="{0311E16C-9A10-4B48-AC13-0F90BC2F9BDF}"/>
                </a:ext>
              </a:extLst>
            </p:cNvPr>
            <p:cNvSpPr txBox="1">
              <a:spLocks noChangeArrowheads="1"/>
            </p:cNvSpPr>
            <p:nvPr/>
          </p:nvSpPr>
          <p:spPr bwMode="auto">
            <a:xfrm>
              <a:off x="5141" y="1978"/>
              <a:ext cx="11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endParaRPr lang="en-US" altLang="en-US" sz="1000">
                <a:ea typeface="ヒラギノ角ゴ Pro W3" pitchFamily="1" charset="-128"/>
              </a:endParaRPr>
            </a:p>
          </p:txBody>
        </p:sp>
        <p:sp>
          <p:nvSpPr>
            <p:cNvPr id="1067022" name="Text Box 14">
              <a:extLst>
                <a:ext uri="{FF2B5EF4-FFF2-40B4-BE49-F238E27FC236}">
                  <a16:creationId xmlns:a16="http://schemas.microsoft.com/office/drawing/2014/main" id="{65BCC453-C0B2-4AFA-8EF6-77DBF183D33C}"/>
                </a:ext>
              </a:extLst>
            </p:cNvPr>
            <p:cNvSpPr txBox="1">
              <a:spLocks noChangeArrowheads="1"/>
            </p:cNvSpPr>
            <p:nvPr/>
          </p:nvSpPr>
          <p:spPr bwMode="auto">
            <a:xfrm>
              <a:off x="3648" y="2702"/>
              <a:ext cx="4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000">
                  <a:ea typeface="ヒラギノ角ゴ Pro W3" pitchFamily="1" charset="-128"/>
                </a:rPr>
                <a:t>no transfer</a:t>
              </a:r>
            </a:p>
          </p:txBody>
        </p:sp>
        <p:sp>
          <p:nvSpPr>
            <p:cNvPr id="1067023" name="Text Box 15">
              <a:extLst>
                <a:ext uri="{FF2B5EF4-FFF2-40B4-BE49-F238E27FC236}">
                  <a16:creationId xmlns:a16="http://schemas.microsoft.com/office/drawing/2014/main" id="{30DE5713-7219-4090-847D-623DA1942E5A}"/>
                </a:ext>
              </a:extLst>
            </p:cNvPr>
            <p:cNvSpPr txBox="1">
              <a:spLocks noChangeArrowheads="1"/>
            </p:cNvSpPr>
            <p:nvPr/>
          </p:nvSpPr>
          <p:spPr bwMode="auto">
            <a:xfrm>
              <a:off x="4570" y="2379"/>
              <a:ext cx="31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000">
                  <a:ea typeface="ヒラギノ角ゴ Pro W3" pitchFamily="1" charset="-128"/>
                </a:rPr>
                <a:t>setup</a:t>
              </a:r>
            </a:p>
          </p:txBody>
        </p:sp>
        <p:sp>
          <p:nvSpPr>
            <p:cNvPr id="1067024" name="Text Box 16">
              <a:extLst>
                <a:ext uri="{FF2B5EF4-FFF2-40B4-BE49-F238E27FC236}">
                  <a16:creationId xmlns:a16="http://schemas.microsoft.com/office/drawing/2014/main" id="{09754293-5D4B-40A5-9E3E-A6E4348D4BF2}"/>
                </a:ext>
              </a:extLst>
            </p:cNvPr>
            <p:cNvSpPr txBox="1">
              <a:spLocks noChangeArrowheads="1"/>
            </p:cNvSpPr>
            <p:nvPr/>
          </p:nvSpPr>
          <p:spPr bwMode="auto">
            <a:xfrm>
              <a:off x="5066" y="3014"/>
              <a:ext cx="31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000">
                  <a:ea typeface="ヒラギノ角ゴ Pro W3" pitchFamily="1" charset="-128"/>
                </a:rPr>
                <a:t>setup</a:t>
              </a:r>
            </a:p>
          </p:txBody>
        </p:sp>
        <p:cxnSp>
          <p:nvCxnSpPr>
            <p:cNvPr id="1067025" name="AutoShape 17">
              <a:extLst>
                <a:ext uri="{FF2B5EF4-FFF2-40B4-BE49-F238E27FC236}">
                  <a16:creationId xmlns:a16="http://schemas.microsoft.com/office/drawing/2014/main" id="{11E9ADDD-346A-4BD4-8C69-A3C1545874FD}"/>
                </a:ext>
              </a:extLst>
            </p:cNvPr>
            <p:cNvCxnSpPr>
              <a:cxnSpLocks noChangeShapeType="1"/>
              <a:stCxn id="1067015" idx="2"/>
              <a:endCxn id="1067013" idx="0"/>
            </p:cNvCxnSpPr>
            <p:nvPr/>
          </p:nvCxnSpPr>
          <p:spPr bwMode="auto">
            <a:xfrm rot="5400000" flipH="1" flipV="1">
              <a:off x="3731" y="2775"/>
              <a:ext cx="1648" cy="1"/>
            </a:xfrm>
            <a:prstGeom prst="curvedConnector5">
              <a:avLst>
                <a:gd name="adj1" fmla="val -10241"/>
                <a:gd name="adj2" fmla="val -100900000"/>
                <a:gd name="adj3" fmla="val 112259"/>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1CF474DB-7913-4647-A8E0-58CBE4CBEAC1}"/>
                  </a:ext>
                </a:extLst>
              </p14:cNvPr>
              <p14:cNvContentPartPr/>
              <p14:nvPr/>
            </p14:nvContentPartPr>
            <p14:xfrm>
              <a:off x="1398600" y="1269720"/>
              <a:ext cx="6664320" cy="5456520"/>
            </p14:xfrm>
          </p:contentPart>
        </mc:Choice>
        <mc:Fallback>
          <p:pic>
            <p:nvPicPr>
              <p:cNvPr id="2" name="Ink 1">
                <a:extLst>
                  <a:ext uri="{FF2B5EF4-FFF2-40B4-BE49-F238E27FC236}">
                    <a16:creationId xmlns:a16="http://schemas.microsoft.com/office/drawing/2014/main" id="{1CF474DB-7913-4647-A8E0-58CBE4CBEAC1}"/>
                  </a:ext>
                </a:extLst>
              </p:cNvPr>
              <p:cNvPicPr/>
              <p:nvPr/>
            </p:nvPicPr>
            <p:blipFill>
              <a:blip r:embed="rId4"/>
              <a:stretch>
                <a:fillRect/>
              </a:stretch>
            </p:blipFill>
            <p:spPr>
              <a:xfrm>
                <a:off x="1389240" y="1260360"/>
                <a:ext cx="6683040" cy="54752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67011"/>
                                        </p:tgtEl>
                                        <p:attrNameLst>
                                          <p:attrName>style.visibility</p:attrName>
                                        </p:attrNameLst>
                                      </p:cBhvr>
                                      <p:to>
                                        <p:strVal val="visible"/>
                                      </p:to>
                                    </p:set>
                                    <p:animEffect transition="in" filter="dissolve">
                                      <p:cBhvr>
                                        <p:cTn id="7" dur="500"/>
                                        <p:tgtEl>
                                          <p:spTgt spid="1067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0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Text Box 2">
            <a:extLst>
              <a:ext uri="{FF2B5EF4-FFF2-40B4-BE49-F238E27FC236}">
                <a16:creationId xmlns:a16="http://schemas.microsoft.com/office/drawing/2014/main" id="{5A5359DB-650E-4445-A670-59D28FC19707}"/>
              </a:ext>
            </a:extLst>
          </p:cNvPr>
          <p:cNvSpPr txBox="1">
            <a:spLocks noChangeArrowheads="1"/>
          </p:cNvSpPr>
          <p:nvPr/>
        </p:nvSpPr>
        <p:spPr bwMode="auto">
          <a:xfrm>
            <a:off x="1781176" y="2781300"/>
            <a:ext cx="5876925" cy="2200602"/>
          </a:xfrm>
          <a:prstGeom prst="rect">
            <a:avLst/>
          </a:prstGeom>
          <a:solidFill>
            <a:srgbClr val="E7E7FF"/>
          </a:solidFill>
          <a:ln w="9525" algn="ctr">
            <a:solidFill>
              <a:srgbClr val="C0C0C0"/>
            </a:solidFill>
            <a:miter lim="800000"/>
            <a:headEnd/>
            <a:tailEnd/>
          </a:ln>
          <a:effectLst>
            <a:outerShdw dist="107763" dir="2700000" algn="ctr" rotWithShape="0">
              <a:schemeClr val="bg2">
                <a:alpha val="50000"/>
              </a:schemeClr>
            </a:outerShdw>
          </a:effectLst>
        </p:spPr>
        <p:txBody>
          <a:bodyPr lIns="45720" rIns="45720">
            <a:spAutoFit/>
          </a:bodyPr>
          <a:lstStyle>
            <a:lvl1pPr marL="342900" indent="-342900">
              <a:defRPr sz="1200">
                <a:solidFill>
                  <a:srgbClr val="EAEAEA"/>
                </a:solidFill>
                <a:latin typeface="Arial" panose="020B0604020202020204" pitchFamily="34" charset="0"/>
              </a:defRPr>
            </a:lvl1pPr>
            <a:lvl2pPr marL="800100" indent="-342900">
              <a:defRPr sz="1200">
                <a:solidFill>
                  <a:srgbClr val="EAEAEA"/>
                </a:solidFill>
                <a:latin typeface="Arial" panose="020B0604020202020204" pitchFamily="34" charset="0"/>
              </a:defRPr>
            </a:lvl2pPr>
            <a:lvl3pPr marL="1257300" indent="-342900">
              <a:defRPr sz="1200">
                <a:solidFill>
                  <a:srgbClr val="EAEAEA"/>
                </a:solidFill>
                <a:latin typeface="Arial" panose="020B0604020202020204" pitchFamily="34" charset="0"/>
              </a:defRPr>
            </a:lvl3pPr>
            <a:lvl4pPr marL="1714500" indent="-342900">
              <a:defRPr sz="1200">
                <a:solidFill>
                  <a:srgbClr val="EAEAEA"/>
                </a:solidFill>
                <a:latin typeface="Arial" panose="020B0604020202020204" pitchFamily="34" charset="0"/>
              </a:defRPr>
            </a:lvl4pPr>
            <a:lvl5pPr marL="2171700" indent="-342900">
              <a:defRPr sz="1200">
                <a:solidFill>
                  <a:srgbClr val="EAEAEA"/>
                </a:solidFill>
                <a:latin typeface="Arial" panose="020B0604020202020204" pitchFamily="34" charset="0"/>
              </a:defRPr>
            </a:lvl5pPr>
            <a:lvl6pPr marL="2628900" indent="-342900" algn="ctr" eaLnBrk="0" fontAlgn="base" hangingPunct="0">
              <a:spcBef>
                <a:spcPct val="30000"/>
              </a:spcBef>
              <a:spcAft>
                <a:spcPct val="0"/>
              </a:spcAft>
              <a:defRPr sz="1200">
                <a:solidFill>
                  <a:srgbClr val="EAEAEA"/>
                </a:solidFill>
                <a:latin typeface="Arial" panose="020B0604020202020204" pitchFamily="34" charset="0"/>
              </a:defRPr>
            </a:lvl6pPr>
            <a:lvl7pPr marL="3086100" indent="-342900" algn="ctr" eaLnBrk="0" fontAlgn="base" hangingPunct="0">
              <a:spcBef>
                <a:spcPct val="30000"/>
              </a:spcBef>
              <a:spcAft>
                <a:spcPct val="0"/>
              </a:spcAft>
              <a:defRPr sz="1200">
                <a:solidFill>
                  <a:srgbClr val="EAEAEA"/>
                </a:solidFill>
                <a:latin typeface="Arial" panose="020B0604020202020204" pitchFamily="34" charset="0"/>
              </a:defRPr>
            </a:lvl7pPr>
            <a:lvl8pPr marL="3543300" indent="-342900" algn="ctr" eaLnBrk="0" fontAlgn="base" hangingPunct="0">
              <a:spcBef>
                <a:spcPct val="30000"/>
              </a:spcBef>
              <a:spcAft>
                <a:spcPct val="0"/>
              </a:spcAft>
              <a:defRPr sz="1200">
                <a:solidFill>
                  <a:srgbClr val="EAEAEA"/>
                </a:solidFill>
                <a:latin typeface="Arial" panose="020B0604020202020204" pitchFamily="34" charset="0"/>
              </a:defRPr>
            </a:lvl8pPr>
            <a:lvl9pPr marL="4000500" indent="-342900" algn="ctr" eaLnBrk="0" fontAlgn="base" hangingPunct="0">
              <a:spcBef>
                <a:spcPct val="30000"/>
              </a:spcBef>
              <a:spcAft>
                <a:spcPct val="0"/>
              </a:spcAft>
              <a:defRPr sz="1200">
                <a:solidFill>
                  <a:srgbClr val="EAEAEA"/>
                </a:solidFill>
                <a:latin typeface="Arial" panose="020B0604020202020204" pitchFamily="34" charset="0"/>
              </a:defRPr>
            </a:lvl9pPr>
          </a:lstStyle>
          <a:p>
            <a:pPr algn="l">
              <a:spcBef>
                <a:spcPct val="0"/>
              </a:spcBef>
            </a:pPr>
            <a:endParaRPr lang="en-US" altLang="en-US" sz="800">
              <a:solidFill>
                <a:schemeClr val="tx1"/>
              </a:solidFill>
              <a:ea typeface="ヒラギノ角ゴ Pro W3" pitchFamily="1" charset="-128"/>
            </a:endParaRPr>
          </a:p>
          <a:p>
            <a:pPr algn="l"/>
            <a:r>
              <a:rPr lang="en-US" altLang="en-US" sz="1600">
                <a:solidFill>
                  <a:schemeClr val="tx1"/>
                </a:solidFill>
                <a:ea typeface="ヒラギノ角ゴ Pro W3" pitchFamily="1" charset="-128"/>
              </a:rPr>
              <a:t>  </a:t>
            </a:r>
            <a:r>
              <a:rPr lang="en-US" altLang="en-US" sz="2000">
                <a:solidFill>
                  <a:schemeClr val="tx2"/>
                </a:solidFill>
              </a:rPr>
              <a:t>property</a:t>
            </a:r>
            <a:r>
              <a:rPr lang="en-US" altLang="en-US" sz="2000">
                <a:solidFill>
                  <a:schemeClr val="tx1"/>
                </a:solidFill>
              </a:rPr>
              <a:t> </a:t>
            </a:r>
            <a:r>
              <a:rPr lang="en-US" altLang="en-US" sz="2000">
                <a:solidFill>
                  <a:srgbClr val="006600"/>
                </a:solidFill>
              </a:rPr>
              <a:t>p_valid_inactive_transition</a:t>
            </a:r>
            <a:r>
              <a:rPr lang="en-US" altLang="en-US" sz="2000">
                <a:solidFill>
                  <a:schemeClr val="tx1"/>
                </a:solidFill>
              </a:rPr>
              <a:t>;</a:t>
            </a:r>
          </a:p>
          <a:p>
            <a:pPr algn="l"/>
            <a:r>
              <a:rPr lang="en-US" altLang="en-US" sz="2000">
                <a:solidFill>
                  <a:schemeClr val="tx1"/>
                </a:solidFill>
              </a:rPr>
              <a:t>    @(posedge clk) disable iff (bus_reset)  </a:t>
            </a:r>
          </a:p>
          <a:p>
            <a:pPr algn="l"/>
            <a:r>
              <a:rPr lang="en-US" altLang="en-US" sz="2000">
                <a:solidFill>
                  <a:schemeClr val="tx1"/>
                </a:solidFill>
              </a:rPr>
              <a:t>       ( bus_inactive) </a:t>
            </a:r>
            <a:r>
              <a:rPr lang="en-US" altLang="en-US" sz="2000">
                <a:solidFill>
                  <a:srgbClr val="FF0000"/>
                </a:solidFill>
              </a:rPr>
              <a:t>|=</a:t>
            </a:r>
            <a:r>
              <a:rPr lang="en-US" altLang="en-US" sz="2000">
                <a:solidFill>
                  <a:srgbClr val="FF0000"/>
                </a:solidFill>
                <a:latin typeface="Courier New" panose="02070309020205020404" pitchFamily="49" charset="0"/>
              </a:rPr>
              <a:t>&gt;</a:t>
            </a:r>
            <a:r>
              <a:rPr lang="en-US" altLang="en-US" sz="2000">
                <a:solidFill>
                  <a:schemeClr val="tx1"/>
                </a:solidFill>
              </a:rPr>
              <a:t> </a:t>
            </a:r>
          </a:p>
          <a:p>
            <a:pPr algn="l"/>
            <a:r>
              <a:rPr lang="en-US" altLang="en-US" sz="2000">
                <a:solidFill>
                  <a:schemeClr val="tx1"/>
                </a:solidFill>
              </a:rPr>
              <a:t>                      ((bus_inactive) || (bus_start));</a:t>
            </a:r>
          </a:p>
          <a:p>
            <a:pPr algn="l"/>
            <a:r>
              <a:rPr lang="en-US" altLang="en-US" sz="2000">
                <a:solidFill>
                  <a:schemeClr val="tx1"/>
                </a:solidFill>
              </a:rPr>
              <a:t> endproperty</a:t>
            </a:r>
          </a:p>
          <a:p>
            <a:pPr algn="l"/>
            <a:r>
              <a:rPr lang="en-US" altLang="en-US" sz="2000">
                <a:solidFill>
                  <a:schemeClr val="tx2"/>
                </a:solidFill>
              </a:rPr>
              <a:t> assert</a:t>
            </a:r>
            <a:r>
              <a:rPr lang="en-US" altLang="en-US" sz="2000">
                <a:solidFill>
                  <a:schemeClr val="tx1"/>
                </a:solidFill>
              </a:rPr>
              <a:t> property (</a:t>
            </a:r>
            <a:r>
              <a:rPr lang="en-US" altLang="en-US" sz="2000">
                <a:solidFill>
                  <a:srgbClr val="006600"/>
                </a:solidFill>
              </a:rPr>
              <a:t>p_valid_inactive_transition</a:t>
            </a:r>
            <a:r>
              <a:rPr lang="en-US" altLang="en-US" sz="2000">
                <a:solidFill>
                  <a:schemeClr val="tx1"/>
                </a:solidFill>
              </a:rPr>
              <a:t>);</a:t>
            </a:r>
          </a:p>
          <a:p>
            <a:pPr algn="l">
              <a:spcBef>
                <a:spcPct val="0"/>
              </a:spcBef>
            </a:pPr>
            <a:endParaRPr lang="en-US" altLang="en-US" sz="900">
              <a:solidFill>
                <a:schemeClr val="tx1"/>
              </a:solidFill>
              <a:ea typeface="ヒラギノ角ゴ Pro W3" pitchFamily="1" charset="-128"/>
            </a:endParaRPr>
          </a:p>
        </p:txBody>
      </p:sp>
      <p:sp>
        <p:nvSpPr>
          <p:cNvPr id="1069059" name="Rectangle 3">
            <a:extLst>
              <a:ext uri="{FF2B5EF4-FFF2-40B4-BE49-F238E27FC236}">
                <a16:creationId xmlns:a16="http://schemas.microsoft.com/office/drawing/2014/main" id="{9DD74E4B-48E4-4E81-9D6C-9833D462E1D4}"/>
              </a:ext>
            </a:extLst>
          </p:cNvPr>
          <p:cNvSpPr>
            <a:spLocks noGrp="1" noChangeArrowheads="1"/>
          </p:cNvSpPr>
          <p:nvPr>
            <p:ph type="title"/>
          </p:nvPr>
        </p:nvSpPr>
        <p:spPr/>
        <p:txBody>
          <a:bodyPr/>
          <a:lstStyle/>
          <a:p>
            <a:r>
              <a:rPr lang="en-US" altLang="en-US"/>
              <a:t>Formalize Properties</a:t>
            </a:r>
          </a:p>
        </p:txBody>
      </p:sp>
      <p:graphicFrame>
        <p:nvGraphicFramePr>
          <p:cNvPr id="1069089" name="Group 33">
            <a:extLst>
              <a:ext uri="{FF2B5EF4-FFF2-40B4-BE49-F238E27FC236}">
                <a16:creationId xmlns:a16="http://schemas.microsoft.com/office/drawing/2014/main" id="{5468FA6B-5D87-454B-A3A9-C14C1F62FEA8}"/>
              </a:ext>
            </a:extLst>
          </p:cNvPr>
          <p:cNvGraphicFramePr>
            <a:graphicFrameLocks noGrp="1"/>
          </p:cNvGraphicFramePr>
          <p:nvPr>
            <p:ph idx="1"/>
          </p:nvPr>
        </p:nvGraphicFramePr>
        <p:xfrm>
          <a:off x="2214564" y="1295400"/>
          <a:ext cx="7615237" cy="914400"/>
        </p:xfrm>
        <a:graphic>
          <a:graphicData uri="http://schemas.openxmlformats.org/drawingml/2006/table">
            <a:tbl>
              <a:tblPr/>
              <a:tblGrid>
                <a:gridCol w="2384425">
                  <a:extLst>
                    <a:ext uri="{9D8B030D-6E8A-4147-A177-3AD203B41FA5}">
                      <a16:colId xmlns:a16="http://schemas.microsoft.com/office/drawing/2014/main" val="792038908"/>
                    </a:ext>
                  </a:extLst>
                </a:gridCol>
                <a:gridCol w="542925">
                  <a:extLst>
                    <a:ext uri="{9D8B030D-6E8A-4147-A177-3AD203B41FA5}">
                      <a16:colId xmlns:a16="http://schemas.microsoft.com/office/drawing/2014/main" val="3581176378"/>
                    </a:ext>
                  </a:extLst>
                </a:gridCol>
                <a:gridCol w="4687887">
                  <a:extLst>
                    <a:ext uri="{9D8B030D-6E8A-4147-A177-3AD203B41FA5}">
                      <a16:colId xmlns:a16="http://schemas.microsoft.com/office/drawing/2014/main" val="850086509"/>
                    </a:ext>
                  </a:extLst>
                </a:gridCol>
              </a:tblGrid>
              <a:tr h="284163">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1400" b="1" i="0" u="none" strike="noStrike" cap="none" normalizeH="0" baseline="0">
                          <a:ln>
                            <a:noFill/>
                          </a:ln>
                          <a:solidFill>
                            <a:schemeClr val="bg1"/>
                          </a:solidFill>
                          <a:effectLst/>
                          <a:latin typeface="Arial" panose="020B0604020202020204" pitchFamily="34" charset="0"/>
                        </a:rPr>
                        <a:t>Property Name</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gridSpan="2">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1400" b="1" i="0" u="none" strike="noStrike" cap="none" normalizeH="0" baseline="0">
                          <a:ln>
                            <a:noFill/>
                          </a:ln>
                          <a:solidFill>
                            <a:schemeClr val="bg1"/>
                          </a:solidFill>
                          <a:effectLst/>
                          <a:latin typeface="Arial" panose="020B0604020202020204" pitchFamily="34" charset="0"/>
                        </a:rPr>
                        <a:t>Description</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extLst>
                  <a:ext uri="{0D108BD9-81ED-4DB2-BD59-A6C34878D82A}">
                    <a16:rowId xmlns:a16="http://schemas.microsoft.com/office/drawing/2014/main" val="1569776391"/>
                  </a:ext>
                </a:extLst>
              </a:tr>
              <a:tr h="279400">
                <a:tc gridSpan="3">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1400" b="1" i="0" u="none" strike="noStrike" cap="none" normalizeH="0" baseline="0">
                          <a:ln>
                            <a:noFill/>
                          </a:ln>
                          <a:solidFill>
                            <a:schemeClr val="tx1"/>
                          </a:solidFill>
                          <a:effectLst/>
                          <a:latin typeface="Arial" panose="020B0604020202020204" pitchFamily="34" charset="0"/>
                        </a:rPr>
                        <a:t>Bus legal treansitions</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67528808"/>
                  </a:ext>
                </a:extLst>
              </a:tr>
              <a:tr h="279400">
                <a:tc gridSpan="2">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1400" b="1" i="0" u="none" strike="noStrike" cap="none" normalizeH="0" baseline="0">
                          <a:ln>
                            <a:noFill/>
                          </a:ln>
                          <a:solidFill>
                            <a:schemeClr val="tx1"/>
                          </a:solidFill>
                          <a:effectLst/>
                          <a:latin typeface="Arial" panose="020B0604020202020204" pitchFamily="34" charset="0"/>
                        </a:rPr>
                        <a:t>p_valid_inactive_transition</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1400" b="1" i="0" u="none" strike="noStrike" cap="none" normalizeH="0" baseline="0">
                          <a:ln>
                            <a:noFill/>
                          </a:ln>
                          <a:solidFill>
                            <a:schemeClr val="tx1"/>
                          </a:solidFill>
                          <a:effectLst/>
                          <a:latin typeface="Arial" panose="020B0604020202020204" pitchFamily="34" charset="0"/>
                        </a:rPr>
                        <a:t>Only INACTIVE or START states follows INACTIVE</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56957498"/>
                  </a:ext>
                </a:extLst>
              </a:tr>
            </a:tbl>
          </a:graphicData>
        </a:graphic>
      </p:graphicFrame>
      <p:grpSp>
        <p:nvGrpSpPr>
          <p:cNvPr id="1069075" name="Group 19">
            <a:extLst>
              <a:ext uri="{FF2B5EF4-FFF2-40B4-BE49-F238E27FC236}">
                <a16:creationId xmlns:a16="http://schemas.microsoft.com/office/drawing/2014/main" id="{498652E3-6BE4-4FED-B417-41988BD5CBA3}"/>
              </a:ext>
            </a:extLst>
          </p:cNvPr>
          <p:cNvGrpSpPr>
            <a:grpSpLocks/>
          </p:cNvGrpSpPr>
          <p:nvPr/>
        </p:nvGrpSpPr>
        <p:grpSpPr bwMode="auto">
          <a:xfrm>
            <a:off x="7543800" y="3098800"/>
            <a:ext cx="2743200" cy="2616200"/>
            <a:chOff x="3648" y="1952"/>
            <a:chExt cx="1728" cy="1648"/>
          </a:xfrm>
        </p:grpSpPr>
        <p:sp>
          <p:nvSpPr>
            <p:cNvPr id="1069076" name="AutoShape 20">
              <a:extLst>
                <a:ext uri="{FF2B5EF4-FFF2-40B4-BE49-F238E27FC236}">
                  <a16:creationId xmlns:a16="http://schemas.microsoft.com/office/drawing/2014/main" id="{9F46C9AF-94C8-4084-A1EC-2495E9E80EF0}"/>
                </a:ext>
              </a:extLst>
            </p:cNvPr>
            <p:cNvSpPr>
              <a:spLocks noChangeArrowheads="1"/>
            </p:cNvSpPr>
            <p:nvPr/>
          </p:nvSpPr>
          <p:spPr bwMode="auto">
            <a:xfrm>
              <a:off x="4167" y="1960"/>
              <a:ext cx="774" cy="344"/>
            </a:xfrm>
            <a:prstGeom prst="roundRect">
              <a:avLst>
                <a:gd name="adj" fmla="val 16667"/>
              </a:avLst>
            </a:prstGeom>
            <a:solidFill>
              <a:srgbClr val="E6E6E6"/>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en-US">
                  <a:ea typeface="ヒラギノ角ゴ Pro W3" pitchFamily="1" charset="-128"/>
                </a:rPr>
                <a:t>INACTIVE</a:t>
              </a:r>
            </a:p>
            <a:p>
              <a:pPr>
                <a:spcBef>
                  <a:spcPct val="0"/>
                </a:spcBef>
              </a:pPr>
              <a:r>
                <a:rPr lang="en-US" altLang="en-US" sz="1000" i="1">
                  <a:ea typeface="ヒラギノ角ゴ Pro W3" pitchFamily="1" charset="-128"/>
                </a:rPr>
                <a:t>sel[0] == 0</a:t>
              </a:r>
            </a:p>
            <a:p>
              <a:pPr>
                <a:spcBef>
                  <a:spcPct val="0"/>
                </a:spcBef>
              </a:pPr>
              <a:r>
                <a:rPr lang="en-US" altLang="en-US" sz="1000" i="1">
                  <a:ea typeface="ヒラギノ角ゴ Pro W3" pitchFamily="1" charset="-128"/>
                </a:rPr>
                <a:t>en == 0</a:t>
              </a:r>
              <a:endParaRPr lang="en-US" altLang="en-US" sz="1600" i="1">
                <a:ea typeface="ヒラギノ角ゴ Pro W3" pitchFamily="1" charset="-128"/>
              </a:endParaRPr>
            </a:p>
          </p:txBody>
        </p:sp>
        <p:sp>
          <p:nvSpPr>
            <p:cNvPr id="1069077" name="AutoShape 21">
              <a:extLst>
                <a:ext uri="{FF2B5EF4-FFF2-40B4-BE49-F238E27FC236}">
                  <a16:creationId xmlns:a16="http://schemas.microsoft.com/office/drawing/2014/main" id="{3E04C278-BBC4-4374-8CBE-0205D521C116}"/>
                </a:ext>
              </a:extLst>
            </p:cNvPr>
            <p:cNvSpPr>
              <a:spLocks noChangeArrowheads="1"/>
            </p:cNvSpPr>
            <p:nvPr/>
          </p:nvSpPr>
          <p:spPr bwMode="auto">
            <a:xfrm>
              <a:off x="4167" y="2618"/>
              <a:ext cx="774" cy="344"/>
            </a:xfrm>
            <a:prstGeom prst="roundRect">
              <a:avLst>
                <a:gd name="adj" fmla="val 16667"/>
              </a:avLst>
            </a:prstGeom>
            <a:solidFill>
              <a:srgbClr val="E6E6E6"/>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en-US" sz="1400">
                  <a:ea typeface="ヒラギノ角ゴ Pro W3" pitchFamily="1" charset="-128"/>
                </a:rPr>
                <a:t>START</a:t>
              </a:r>
            </a:p>
            <a:p>
              <a:pPr>
                <a:spcBef>
                  <a:spcPct val="0"/>
                </a:spcBef>
              </a:pPr>
              <a:r>
                <a:rPr lang="en-US" altLang="en-US" sz="1000" i="1">
                  <a:ea typeface="ヒラギノ角ゴ Pro W3" pitchFamily="1" charset="-128"/>
                </a:rPr>
                <a:t>sel[0] == 1</a:t>
              </a:r>
            </a:p>
            <a:p>
              <a:pPr>
                <a:spcBef>
                  <a:spcPct val="0"/>
                </a:spcBef>
              </a:pPr>
              <a:r>
                <a:rPr lang="en-US" altLang="en-US" sz="1000" i="1">
                  <a:ea typeface="ヒラギノ角ゴ Pro W3" pitchFamily="1" charset="-128"/>
                </a:rPr>
                <a:t>en == 0</a:t>
              </a:r>
            </a:p>
          </p:txBody>
        </p:sp>
        <p:sp>
          <p:nvSpPr>
            <p:cNvPr id="1069078" name="AutoShape 22">
              <a:extLst>
                <a:ext uri="{FF2B5EF4-FFF2-40B4-BE49-F238E27FC236}">
                  <a16:creationId xmlns:a16="http://schemas.microsoft.com/office/drawing/2014/main" id="{9CC0DAFB-A58E-43EB-A7F2-6436A5686EC2}"/>
                </a:ext>
              </a:extLst>
            </p:cNvPr>
            <p:cNvSpPr>
              <a:spLocks noChangeArrowheads="1"/>
            </p:cNvSpPr>
            <p:nvPr/>
          </p:nvSpPr>
          <p:spPr bwMode="auto">
            <a:xfrm>
              <a:off x="4167" y="3249"/>
              <a:ext cx="774" cy="343"/>
            </a:xfrm>
            <a:prstGeom prst="roundRect">
              <a:avLst>
                <a:gd name="adj" fmla="val 16667"/>
              </a:avLst>
            </a:prstGeom>
            <a:solidFill>
              <a:srgbClr val="E6E6E6"/>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en-US" sz="1400">
                  <a:ea typeface="ヒラギノ角ゴ Pro W3" pitchFamily="1" charset="-128"/>
                </a:rPr>
                <a:t>ACTIVE</a:t>
              </a:r>
            </a:p>
            <a:p>
              <a:pPr>
                <a:spcBef>
                  <a:spcPct val="0"/>
                </a:spcBef>
              </a:pPr>
              <a:r>
                <a:rPr lang="en-US" altLang="en-US" sz="1000" i="1">
                  <a:ea typeface="ヒラギノ角ゴ Pro W3" pitchFamily="1" charset="-128"/>
                </a:rPr>
                <a:t>sel[0] == 1</a:t>
              </a:r>
            </a:p>
            <a:p>
              <a:pPr>
                <a:spcBef>
                  <a:spcPct val="0"/>
                </a:spcBef>
              </a:pPr>
              <a:r>
                <a:rPr lang="en-US" altLang="en-US" sz="1000" i="1">
                  <a:ea typeface="ヒラギノ角ゴ Pro W3" pitchFamily="1" charset="-128"/>
                </a:rPr>
                <a:t>en == 1</a:t>
              </a:r>
            </a:p>
          </p:txBody>
        </p:sp>
        <p:cxnSp>
          <p:nvCxnSpPr>
            <p:cNvPr id="1069079" name="AutoShape 23">
              <a:extLst>
                <a:ext uri="{FF2B5EF4-FFF2-40B4-BE49-F238E27FC236}">
                  <a16:creationId xmlns:a16="http://schemas.microsoft.com/office/drawing/2014/main" id="{9AD30490-CFFC-4D46-9277-306C5EF413DB}"/>
                </a:ext>
              </a:extLst>
            </p:cNvPr>
            <p:cNvCxnSpPr>
              <a:cxnSpLocks noChangeShapeType="1"/>
              <a:stCxn id="1069076" idx="2"/>
              <a:endCxn id="1069077" idx="0"/>
            </p:cNvCxnSpPr>
            <p:nvPr/>
          </p:nvCxnSpPr>
          <p:spPr bwMode="auto">
            <a:xfrm>
              <a:off x="4554" y="2311"/>
              <a:ext cx="0" cy="30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9080" name="AutoShape 24">
              <a:extLst>
                <a:ext uri="{FF2B5EF4-FFF2-40B4-BE49-F238E27FC236}">
                  <a16:creationId xmlns:a16="http://schemas.microsoft.com/office/drawing/2014/main" id="{2C607703-8815-4009-BBC6-02E82843A187}"/>
                </a:ext>
              </a:extLst>
            </p:cNvPr>
            <p:cNvCxnSpPr>
              <a:cxnSpLocks noChangeShapeType="1"/>
              <a:stCxn id="1069077" idx="2"/>
              <a:endCxn id="1069078" idx="0"/>
            </p:cNvCxnSpPr>
            <p:nvPr/>
          </p:nvCxnSpPr>
          <p:spPr bwMode="auto">
            <a:xfrm>
              <a:off x="4554" y="2970"/>
              <a:ext cx="0" cy="272"/>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9081" name="AutoShape 25">
              <a:extLst>
                <a:ext uri="{FF2B5EF4-FFF2-40B4-BE49-F238E27FC236}">
                  <a16:creationId xmlns:a16="http://schemas.microsoft.com/office/drawing/2014/main" id="{27915434-E717-4DA1-B109-00392752E36A}"/>
                </a:ext>
              </a:extLst>
            </p:cNvPr>
            <p:cNvCxnSpPr>
              <a:cxnSpLocks noChangeShapeType="1"/>
            </p:cNvCxnSpPr>
            <p:nvPr/>
          </p:nvCxnSpPr>
          <p:spPr bwMode="auto">
            <a:xfrm rot="5400000" flipH="1" flipV="1">
              <a:off x="4282" y="3104"/>
              <a:ext cx="974" cy="1"/>
            </a:xfrm>
            <a:prstGeom prst="curvedConnector5">
              <a:avLst>
                <a:gd name="adj1" fmla="val -17097"/>
                <a:gd name="adj2" fmla="val 60799995"/>
                <a:gd name="adj3" fmla="val 118685"/>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9082" name="AutoShape 26">
              <a:extLst>
                <a:ext uri="{FF2B5EF4-FFF2-40B4-BE49-F238E27FC236}">
                  <a16:creationId xmlns:a16="http://schemas.microsoft.com/office/drawing/2014/main" id="{258473D5-58E4-4F74-B19D-06804B39CC35}"/>
                </a:ext>
              </a:extLst>
            </p:cNvPr>
            <p:cNvCxnSpPr>
              <a:cxnSpLocks noChangeShapeType="1"/>
              <a:stCxn id="1069076" idx="3"/>
            </p:cNvCxnSpPr>
            <p:nvPr/>
          </p:nvCxnSpPr>
          <p:spPr bwMode="auto">
            <a:xfrm flipH="1" flipV="1">
              <a:off x="4810" y="1960"/>
              <a:ext cx="143" cy="172"/>
            </a:xfrm>
            <a:prstGeom prst="curvedConnector4">
              <a:avLst>
                <a:gd name="adj1" fmla="val -113750"/>
                <a:gd name="adj2" fmla="val 242708"/>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9083" name="Text Box 27">
              <a:extLst>
                <a:ext uri="{FF2B5EF4-FFF2-40B4-BE49-F238E27FC236}">
                  <a16:creationId xmlns:a16="http://schemas.microsoft.com/office/drawing/2014/main" id="{8AA778E6-75C0-4E10-BDBE-289C31C2783A}"/>
                </a:ext>
              </a:extLst>
            </p:cNvPr>
            <p:cNvSpPr txBox="1">
              <a:spLocks noChangeArrowheads="1"/>
            </p:cNvSpPr>
            <p:nvPr/>
          </p:nvSpPr>
          <p:spPr bwMode="auto">
            <a:xfrm>
              <a:off x="4568" y="3066"/>
              <a:ext cx="38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000">
                  <a:ea typeface="ヒラギノ角ゴ Pro W3" pitchFamily="1" charset="-128"/>
                </a:rPr>
                <a:t>transfer</a:t>
              </a:r>
            </a:p>
          </p:txBody>
        </p:sp>
        <p:sp>
          <p:nvSpPr>
            <p:cNvPr id="1069084" name="Text Box 28">
              <a:extLst>
                <a:ext uri="{FF2B5EF4-FFF2-40B4-BE49-F238E27FC236}">
                  <a16:creationId xmlns:a16="http://schemas.microsoft.com/office/drawing/2014/main" id="{D50D2DD0-407C-4111-BE9F-0F51670C8836}"/>
                </a:ext>
              </a:extLst>
            </p:cNvPr>
            <p:cNvSpPr txBox="1">
              <a:spLocks noChangeArrowheads="1"/>
            </p:cNvSpPr>
            <p:nvPr/>
          </p:nvSpPr>
          <p:spPr bwMode="auto">
            <a:xfrm>
              <a:off x="5141" y="1978"/>
              <a:ext cx="11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endParaRPr lang="en-US" altLang="en-US" sz="1000">
                <a:ea typeface="ヒラギノ角ゴ Pro W3" pitchFamily="1" charset="-128"/>
              </a:endParaRPr>
            </a:p>
          </p:txBody>
        </p:sp>
        <p:sp>
          <p:nvSpPr>
            <p:cNvPr id="1069085" name="Text Box 29">
              <a:extLst>
                <a:ext uri="{FF2B5EF4-FFF2-40B4-BE49-F238E27FC236}">
                  <a16:creationId xmlns:a16="http://schemas.microsoft.com/office/drawing/2014/main" id="{5FD8D0C4-B1AF-4162-8D9D-C034D5473BC7}"/>
                </a:ext>
              </a:extLst>
            </p:cNvPr>
            <p:cNvSpPr txBox="1">
              <a:spLocks noChangeArrowheads="1"/>
            </p:cNvSpPr>
            <p:nvPr/>
          </p:nvSpPr>
          <p:spPr bwMode="auto">
            <a:xfrm>
              <a:off x="3648" y="2702"/>
              <a:ext cx="4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000">
                  <a:ea typeface="ヒラギノ角ゴ Pro W3" pitchFamily="1" charset="-128"/>
                </a:rPr>
                <a:t>no transfer</a:t>
              </a:r>
            </a:p>
          </p:txBody>
        </p:sp>
        <p:sp>
          <p:nvSpPr>
            <p:cNvPr id="1069086" name="Text Box 30">
              <a:extLst>
                <a:ext uri="{FF2B5EF4-FFF2-40B4-BE49-F238E27FC236}">
                  <a16:creationId xmlns:a16="http://schemas.microsoft.com/office/drawing/2014/main" id="{855CAFF4-A054-43FA-8D84-912D98766950}"/>
                </a:ext>
              </a:extLst>
            </p:cNvPr>
            <p:cNvSpPr txBox="1">
              <a:spLocks noChangeArrowheads="1"/>
            </p:cNvSpPr>
            <p:nvPr/>
          </p:nvSpPr>
          <p:spPr bwMode="auto">
            <a:xfrm>
              <a:off x="4570" y="2379"/>
              <a:ext cx="31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000">
                  <a:ea typeface="ヒラギノ角ゴ Pro W3" pitchFamily="1" charset="-128"/>
                </a:rPr>
                <a:t>setup</a:t>
              </a:r>
            </a:p>
          </p:txBody>
        </p:sp>
        <p:sp>
          <p:nvSpPr>
            <p:cNvPr id="1069087" name="Text Box 31">
              <a:extLst>
                <a:ext uri="{FF2B5EF4-FFF2-40B4-BE49-F238E27FC236}">
                  <a16:creationId xmlns:a16="http://schemas.microsoft.com/office/drawing/2014/main" id="{D3B6F576-A0CD-4D5E-B757-964FDDA4CE3B}"/>
                </a:ext>
              </a:extLst>
            </p:cNvPr>
            <p:cNvSpPr txBox="1">
              <a:spLocks noChangeArrowheads="1"/>
            </p:cNvSpPr>
            <p:nvPr/>
          </p:nvSpPr>
          <p:spPr bwMode="auto">
            <a:xfrm>
              <a:off x="5066" y="3014"/>
              <a:ext cx="31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000">
                  <a:ea typeface="ヒラギノ角ゴ Pro W3" pitchFamily="1" charset="-128"/>
                </a:rPr>
                <a:t>setup</a:t>
              </a:r>
            </a:p>
          </p:txBody>
        </p:sp>
        <p:cxnSp>
          <p:nvCxnSpPr>
            <p:cNvPr id="1069088" name="AutoShape 32">
              <a:extLst>
                <a:ext uri="{FF2B5EF4-FFF2-40B4-BE49-F238E27FC236}">
                  <a16:creationId xmlns:a16="http://schemas.microsoft.com/office/drawing/2014/main" id="{2F60B7CF-C1E8-498C-8491-998905DDF7EE}"/>
                </a:ext>
              </a:extLst>
            </p:cNvPr>
            <p:cNvCxnSpPr>
              <a:cxnSpLocks noChangeShapeType="1"/>
              <a:stCxn id="1069078" idx="2"/>
              <a:endCxn id="1069076" idx="0"/>
            </p:cNvCxnSpPr>
            <p:nvPr/>
          </p:nvCxnSpPr>
          <p:spPr bwMode="auto">
            <a:xfrm rot="5400000" flipH="1" flipV="1">
              <a:off x="3731" y="2775"/>
              <a:ext cx="1648" cy="1"/>
            </a:xfrm>
            <a:prstGeom prst="curvedConnector5">
              <a:avLst>
                <a:gd name="adj1" fmla="val -10241"/>
                <a:gd name="adj2" fmla="val -100900000"/>
                <a:gd name="adj3" fmla="val 112259"/>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BF02AFA1-3E6F-415F-864B-BF213D7A8B57}"/>
                  </a:ext>
                </a:extLst>
              </p14:cNvPr>
              <p14:cNvContentPartPr/>
              <p14:nvPr/>
            </p14:nvContentPartPr>
            <p14:xfrm>
              <a:off x="728640" y="2388240"/>
              <a:ext cx="8964360" cy="4466160"/>
            </p14:xfrm>
          </p:contentPart>
        </mc:Choice>
        <mc:Fallback>
          <p:pic>
            <p:nvPicPr>
              <p:cNvPr id="2" name="Ink 1">
                <a:extLst>
                  <a:ext uri="{FF2B5EF4-FFF2-40B4-BE49-F238E27FC236}">
                    <a16:creationId xmlns:a16="http://schemas.microsoft.com/office/drawing/2014/main" id="{BF02AFA1-3E6F-415F-864B-BF213D7A8B57}"/>
                  </a:ext>
                </a:extLst>
              </p:cNvPr>
              <p:cNvPicPr/>
              <p:nvPr/>
            </p:nvPicPr>
            <p:blipFill>
              <a:blip r:embed="rId4"/>
              <a:stretch>
                <a:fillRect/>
              </a:stretch>
            </p:blipFill>
            <p:spPr>
              <a:xfrm>
                <a:off x="719280" y="2378880"/>
                <a:ext cx="8983080" cy="448488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9058"/>
                                        </p:tgtEl>
                                        <p:attrNameLst>
                                          <p:attrName>style.visibility</p:attrName>
                                        </p:attrNameLst>
                                      </p:cBhvr>
                                      <p:to>
                                        <p:strVal val="visible"/>
                                      </p:to>
                                    </p:set>
                                    <p:animEffect transition="in" filter="wipe(left)">
                                      <p:cBhvr>
                                        <p:cTn id="7" dur="500"/>
                                        <p:tgtEl>
                                          <p:spTgt spid="106905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069089"/>
                                        </p:tgtEl>
                                        <p:attrNameLst>
                                          <p:attrName>style.visibility</p:attrName>
                                        </p:attrNameLst>
                                      </p:cBhvr>
                                      <p:to>
                                        <p:strVal val="visible"/>
                                      </p:to>
                                    </p:set>
                                    <p:animEffect transition="in" filter="wipe(left)">
                                      <p:cBhvr>
                                        <p:cTn id="11" dur="500"/>
                                        <p:tgtEl>
                                          <p:spTgt spid="1069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90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Text Box 2">
            <a:extLst>
              <a:ext uri="{FF2B5EF4-FFF2-40B4-BE49-F238E27FC236}">
                <a16:creationId xmlns:a16="http://schemas.microsoft.com/office/drawing/2014/main" id="{BED18803-E55E-4C7F-AC69-C4EACE03CF24}"/>
              </a:ext>
            </a:extLst>
          </p:cNvPr>
          <p:cNvSpPr txBox="1">
            <a:spLocks noChangeArrowheads="1"/>
          </p:cNvSpPr>
          <p:nvPr/>
        </p:nvSpPr>
        <p:spPr bwMode="auto">
          <a:xfrm>
            <a:off x="1781176" y="2781300"/>
            <a:ext cx="5876925" cy="1892826"/>
          </a:xfrm>
          <a:prstGeom prst="rect">
            <a:avLst/>
          </a:prstGeom>
          <a:solidFill>
            <a:srgbClr val="E7E7FF"/>
          </a:solidFill>
          <a:ln w="9525" algn="ctr">
            <a:solidFill>
              <a:srgbClr val="C0C0C0"/>
            </a:solidFill>
            <a:miter lim="800000"/>
            <a:headEnd/>
            <a:tailEnd/>
          </a:ln>
          <a:effectLst>
            <a:outerShdw dist="107763" dir="2700000" algn="ctr" rotWithShape="0">
              <a:schemeClr val="bg2">
                <a:alpha val="50000"/>
              </a:schemeClr>
            </a:outerShdw>
          </a:effectLst>
        </p:spPr>
        <p:txBody>
          <a:bodyPr lIns="45720" rIns="45720">
            <a:spAutoFit/>
          </a:bodyPr>
          <a:lstStyle>
            <a:lvl1pPr marL="342900" indent="-342900">
              <a:defRPr sz="1200">
                <a:solidFill>
                  <a:srgbClr val="EAEAEA"/>
                </a:solidFill>
                <a:latin typeface="Arial" panose="020B0604020202020204" pitchFamily="34" charset="0"/>
              </a:defRPr>
            </a:lvl1pPr>
            <a:lvl2pPr marL="800100" indent="-342900">
              <a:defRPr sz="1200">
                <a:solidFill>
                  <a:srgbClr val="EAEAEA"/>
                </a:solidFill>
                <a:latin typeface="Arial" panose="020B0604020202020204" pitchFamily="34" charset="0"/>
              </a:defRPr>
            </a:lvl2pPr>
            <a:lvl3pPr marL="1257300" indent="-342900">
              <a:defRPr sz="1200">
                <a:solidFill>
                  <a:srgbClr val="EAEAEA"/>
                </a:solidFill>
                <a:latin typeface="Arial" panose="020B0604020202020204" pitchFamily="34" charset="0"/>
              </a:defRPr>
            </a:lvl3pPr>
            <a:lvl4pPr marL="1714500" indent="-342900">
              <a:defRPr sz="1200">
                <a:solidFill>
                  <a:srgbClr val="EAEAEA"/>
                </a:solidFill>
                <a:latin typeface="Arial" panose="020B0604020202020204" pitchFamily="34" charset="0"/>
              </a:defRPr>
            </a:lvl4pPr>
            <a:lvl5pPr marL="2171700" indent="-342900">
              <a:defRPr sz="1200">
                <a:solidFill>
                  <a:srgbClr val="EAEAEA"/>
                </a:solidFill>
                <a:latin typeface="Arial" panose="020B0604020202020204" pitchFamily="34" charset="0"/>
              </a:defRPr>
            </a:lvl5pPr>
            <a:lvl6pPr marL="2628900" indent="-342900" algn="ctr" eaLnBrk="0" fontAlgn="base" hangingPunct="0">
              <a:spcBef>
                <a:spcPct val="30000"/>
              </a:spcBef>
              <a:spcAft>
                <a:spcPct val="0"/>
              </a:spcAft>
              <a:defRPr sz="1200">
                <a:solidFill>
                  <a:srgbClr val="EAEAEA"/>
                </a:solidFill>
                <a:latin typeface="Arial" panose="020B0604020202020204" pitchFamily="34" charset="0"/>
              </a:defRPr>
            </a:lvl6pPr>
            <a:lvl7pPr marL="3086100" indent="-342900" algn="ctr" eaLnBrk="0" fontAlgn="base" hangingPunct="0">
              <a:spcBef>
                <a:spcPct val="30000"/>
              </a:spcBef>
              <a:spcAft>
                <a:spcPct val="0"/>
              </a:spcAft>
              <a:defRPr sz="1200">
                <a:solidFill>
                  <a:srgbClr val="EAEAEA"/>
                </a:solidFill>
                <a:latin typeface="Arial" panose="020B0604020202020204" pitchFamily="34" charset="0"/>
              </a:defRPr>
            </a:lvl7pPr>
            <a:lvl8pPr marL="3543300" indent="-342900" algn="ctr" eaLnBrk="0" fontAlgn="base" hangingPunct="0">
              <a:spcBef>
                <a:spcPct val="30000"/>
              </a:spcBef>
              <a:spcAft>
                <a:spcPct val="0"/>
              </a:spcAft>
              <a:defRPr sz="1200">
                <a:solidFill>
                  <a:srgbClr val="EAEAEA"/>
                </a:solidFill>
                <a:latin typeface="Arial" panose="020B0604020202020204" pitchFamily="34" charset="0"/>
              </a:defRPr>
            </a:lvl8pPr>
            <a:lvl9pPr marL="4000500" indent="-342900" algn="ctr" eaLnBrk="0" fontAlgn="base" hangingPunct="0">
              <a:spcBef>
                <a:spcPct val="30000"/>
              </a:spcBef>
              <a:spcAft>
                <a:spcPct val="0"/>
              </a:spcAft>
              <a:defRPr sz="1200">
                <a:solidFill>
                  <a:srgbClr val="EAEAEA"/>
                </a:solidFill>
                <a:latin typeface="Arial" panose="020B0604020202020204" pitchFamily="34" charset="0"/>
              </a:defRPr>
            </a:lvl9pPr>
          </a:lstStyle>
          <a:p>
            <a:pPr algn="l">
              <a:spcBef>
                <a:spcPct val="0"/>
              </a:spcBef>
            </a:pPr>
            <a:endParaRPr lang="en-US" altLang="en-US" sz="800">
              <a:solidFill>
                <a:schemeClr val="tx1"/>
              </a:solidFill>
              <a:ea typeface="ヒラギノ角ゴ Pro W3" pitchFamily="1" charset="-128"/>
            </a:endParaRPr>
          </a:p>
          <a:p>
            <a:pPr algn="l"/>
            <a:r>
              <a:rPr lang="en-US" altLang="en-US" sz="1600">
                <a:solidFill>
                  <a:schemeClr val="tx1"/>
                </a:solidFill>
                <a:ea typeface="ヒラギノ角ゴ Pro W3" pitchFamily="1" charset="-128"/>
              </a:rPr>
              <a:t>  </a:t>
            </a:r>
            <a:r>
              <a:rPr lang="en-US" altLang="en-US" sz="2000">
                <a:solidFill>
                  <a:schemeClr val="tx2"/>
                </a:solidFill>
              </a:rPr>
              <a:t>property</a:t>
            </a:r>
            <a:r>
              <a:rPr lang="en-US" altLang="en-US" sz="2000">
                <a:solidFill>
                  <a:schemeClr val="tx1"/>
                </a:solidFill>
              </a:rPr>
              <a:t> </a:t>
            </a:r>
            <a:r>
              <a:rPr lang="en-US" altLang="en-US" sz="2000">
                <a:solidFill>
                  <a:srgbClr val="006600"/>
                </a:solidFill>
              </a:rPr>
              <a:t>p_valid_start_transition</a:t>
            </a:r>
            <a:r>
              <a:rPr lang="en-US" altLang="en-US" sz="2000">
                <a:solidFill>
                  <a:schemeClr val="tx1"/>
                </a:solidFill>
              </a:rPr>
              <a:t>;</a:t>
            </a:r>
          </a:p>
          <a:p>
            <a:pPr algn="l"/>
            <a:r>
              <a:rPr lang="en-US" altLang="en-US" sz="2000">
                <a:solidFill>
                  <a:schemeClr val="tx1"/>
                </a:solidFill>
              </a:rPr>
              <a:t>    @(posedge clk) disable iff (bus_reset)</a:t>
            </a:r>
          </a:p>
          <a:p>
            <a:pPr algn="l"/>
            <a:r>
              <a:rPr lang="en-US" altLang="en-US" sz="2000">
                <a:solidFill>
                  <a:schemeClr val="tx1"/>
                </a:solidFill>
              </a:rPr>
              <a:t>            ( bus_start ) </a:t>
            </a:r>
            <a:r>
              <a:rPr lang="en-US" altLang="en-US" sz="2000">
                <a:solidFill>
                  <a:srgbClr val="FF0000"/>
                </a:solidFill>
              </a:rPr>
              <a:t>|=&gt;</a:t>
            </a:r>
            <a:r>
              <a:rPr lang="en-US" altLang="en-US" sz="2000">
                <a:solidFill>
                  <a:schemeClr val="tx1"/>
                </a:solidFill>
              </a:rPr>
              <a:t> ( bus_active );</a:t>
            </a:r>
          </a:p>
          <a:p>
            <a:pPr algn="l"/>
            <a:r>
              <a:rPr lang="en-US" altLang="en-US" sz="2000">
                <a:solidFill>
                  <a:schemeClr val="tx1"/>
                </a:solidFill>
              </a:rPr>
              <a:t> endproperty</a:t>
            </a:r>
          </a:p>
          <a:p>
            <a:pPr algn="l"/>
            <a:r>
              <a:rPr lang="en-US" altLang="en-US" sz="2000">
                <a:solidFill>
                  <a:schemeClr val="tx2"/>
                </a:solidFill>
              </a:rPr>
              <a:t> assert</a:t>
            </a:r>
            <a:r>
              <a:rPr lang="en-US" altLang="en-US" sz="2000">
                <a:solidFill>
                  <a:schemeClr val="tx1"/>
                </a:solidFill>
              </a:rPr>
              <a:t> property (</a:t>
            </a:r>
            <a:r>
              <a:rPr lang="en-US" altLang="en-US" sz="2000">
                <a:solidFill>
                  <a:srgbClr val="006600"/>
                </a:solidFill>
              </a:rPr>
              <a:t>p_valid_start_transition</a:t>
            </a:r>
            <a:r>
              <a:rPr lang="en-US" altLang="en-US" sz="2000">
                <a:solidFill>
                  <a:schemeClr val="tx1"/>
                </a:solidFill>
              </a:rPr>
              <a:t>);</a:t>
            </a:r>
          </a:p>
          <a:p>
            <a:pPr algn="l">
              <a:spcBef>
                <a:spcPct val="0"/>
              </a:spcBef>
            </a:pPr>
            <a:endParaRPr lang="en-US" altLang="en-US" sz="900">
              <a:solidFill>
                <a:schemeClr val="tx1"/>
              </a:solidFill>
              <a:ea typeface="ヒラギノ角ゴ Pro W3" pitchFamily="1" charset="-128"/>
            </a:endParaRPr>
          </a:p>
        </p:txBody>
      </p:sp>
      <p:sp>
        <p:nvSpPr>
          <p:cNvPr id="1071107" name="Rectangle 3">
            <a:extLst>
              <a:ext uri="{FF2B5EF4-FFF2-40B4-BE49-F238E27FC236}">
                <a16:creationId xmlns:a16="http://schemas.microsoft.com/office/drawing/2014/main" id="{3C6B5071-975D-4AC5-9895-43B929E03994}"/>
              </a:ext>
            </a:extLst>
          </p:cNvPr>
          <p:cNvSpPr>
            <a:spLocks noGrp="1" noChangeArrowheads="1"/>
          </p:cNvSpPr>
          <p:nvPr>
            <p:ph type="title"/>
          </p:nvPr>
        </p:nvSpPr>
        <p:spPr/>
        <p:txBody>
          <a:bodyPr/>
          <a:lstStyle/>
          <a:p>
            <a:r>
              <a:rPr lang="en-US" altLang="en-US"/>
              <a:t>Formalize Properties</a:t>
            </a:r>
          </a:p>
        </p:txBody>
      </p:sp>
      <p:graphicFrame>
        <p:nvGraphicFramePr>
          <p:cNvPr id="1071108" name="Group 4">
            <a:extLst>
              <a:ext uri="{FF2B5EF4-FFF2-40B4-BE49-F238E27FC236}">
                <a16:creationId xmlns:a16="http://schemas.microsoft.com/office/drawing/2014/main" id="{648C4DFA-4E9F-4C77-98AD-58EC40A93136}"/>
              </a:ext>
            </a:extLst>
          </p:cNvPr>
          <p:cNvGraphicFramePr>
            <a:graphicFrameLocks noGrp="1"/>
          </p:cNvGraphicFramePr>
          <p:nvPr>
            <p:ph idx="1"/>
          </p:nvPr>
        </p:nvGraphicFramePr>
        <p:xfrm>
          <a:off x="2214564" y="1295400"/>
          <a:ext cx="7615237" cy="929640"/>
        </p:xfrm>
        <a:graphic>
          <a:graphicData uri="http://schemas.openxmlformats.org/drawingml/2006/table">
            <a:tbl>
              <a:tblPr/>
              <a:tblGrid>
                <a:gridCol w="2384425">
                  <a:extLst>
                    <a:ext uri="{9D8B030D-6E8A-4147-A177-3AD203B41FA5}">
                      <a16:colId xmlns:a16="http://schemas.microsoft.com/office/drawing/2014/main" val="2273051220"/>
                    </a:ext>
                  </a:extLst>
                </a:gridCol>
                <a:gridCol w="5230812">
                  <a:extLst>
                    <a:ext uri="{9D8B030D-6E8A-4147-A177-3AD203B41FA5}">
                      <a16:colId xmlns:a16="http://schemas.microsoft.com/office/drawing/2014/main" val="232612636"/>
                    </a:ext>
                  </a:extLst>
                </a:gridCol>
              </a:tblGrid>
              <a:tr h="284163">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1400" b="1" i="0" u="none" strike="noStrike" cap="none" normalizeH="0" baseline="0">
                          <a:ln>
                            <a:noFill/>
                          </a:ln>
                          <a:solidFill>
                            <a:schemeClr val="bg1"/>
                          </a:solidFill>
                          <a:effectLst/>
                          <a:latin typeface="Arial" panose="020B0604020202020204" pitchFamily="34" charset="0"/>
                        </a:rPr>
                        <a:t>Property Name</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1400" b="1" i="0" u="none" strike="noStrike" cap="none" normalizeH="0" baseline="0">
                          <a:ln>
                            <a:noFill/>
                          </a:ln>
                          <a:solidFill>
                            <a:schemeClr val="bg1"/>
                          </a:solidFill>
                          <a:effectLst/>
                          <a:latin typeface="Arial" panose="020B0604020202020204" pitchFamily="34" charset="0"/>
                        </a:rPr>
                        <a:t>Description</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2069867456"/>
                  </a:ext>
                </a:extLst>
              </a:tr>
              <a:tr h="279400">
                <a:tc gridSpan="2">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1400" b="1" i="0" u="none" strike="noStrike" cap="none" normalizeH="0" baseline="0">
                          <a:ln>
                            <a:noFill/>
                          </a:ln>
                          <a:solidFill>
                            <a:schemeClr val="tx1"/>
                          </a:solidFill>
                          <a:effectLst/>
                          <a:latin typeface="Arial" panose="020B0604020202020204" pitchFamily="34" charset="0"/>
                        </a:rPr>
                        <a:t>Bus legal treansitions</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extLst>
                  <a:ext uri="{0D108BD9-81ED-4DB2-BD59-A6C34878D82A}">
                    <a16:rowId xmlns:a16="http://schemas.microsoft.com/office/drawing/2014/main" val="956857380"/>
                  </a:ext>
                </a:extLst>
              </a:tr>
              <a:tr h="279400">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1500" b="1" i="0" u="none" strike="noStrike" cap="none" normalizeH="0" baseline="0">
                          <a:ln>
                            <a:noFill/>
                          </a:ln>
                          <a:solidFill>
                            <a:schemeClr val="tx1"/>
                          </a:solidFill>
                          <a:effectLst/>
                          <a:latin typeface="Arial" panose="020B0604020202020204" pitchFamily="34" charset="0"/>
                        </a:rPr>
                        <a:t>p_valid_start_transition</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rgbClr val="0000FF"/>
                        </a:buClr>
                        <a:buFont typeface="Wingdings" panose="05000000000000000000" pitchFamily="2" charset="2"/>
                        <a:defRPr sz="2200" b="1">
                          <a:solidFill>
                            <a:schemeClr val="tx1"/>
                          </a:solidFill>
                          <a:latin typeface="Arial" panose="020B0604020202020204" pitchFamily="34" charset="0"/>
                        </a:defRPr>
                      </a:lvl1pPr>
                      <a:lvl2pPr algn="l">
                        <a:spcBef>
                          <a:spcPct val="20000"/>
                        </a:spcBef>
                        <a:buClr>
                          <a:srgbClr val="0000FF"/>
                        </a:buClr>
                        <a:buSzPct val="65000"/>
                        <a:defRPr sz="2000" b="1">
                          <a:solidFill>
                            <a:schemeClr val="tx1"/>
                          </a:solidFill>
                          <a:latin typeface="Arial" panose="020B0604020202020204" pitchFamily="34" charset="0"/>
                        </a:defRPr>
                      </a:lvl2pPr>
                      <a:lvl3pPr algn="l">
                        <a:spcBef>
                          <a:spcPct val="20000"/>
                        </a:spcBef>
                        <a:buClr>
                          <a:srgbClr val="0000FF"/>
                        </a:buClr>
                        <a:buFont typeface="Wingdings" panose="05000000000000000000" pitchFamily="2" charset="2"/>
                        <a:defRPr b="1">
                          <a:solidFill>
                            <a:schemeClr val="tx1"/>
                          </a:solidFill>
                          <a:latin typeface="Arial" panose="020B0604020202020204" pitchFamily="34" charset="0"/>
                        </a:defRPr>
                      </a:lvl3pPr>
                      <a:lvl4pPr algn="l">
                        <a:spcBef>
                          <a:spcPct val="20000"/>
                        </a:spcBef>
                        <a:buClr>
                          <a:srgbClr val="0000FF"/>
                        </a:buClr>
                        <a:buSzPct val="65000"/>
                        <a:defRPr sz="1600" b="1">
                          <a:solidFill>
                            <a:schemeClr val="tx1"/>
                          </a:solidFill>
                          <a:latin typeface="Arial" panose="020B0604020202020204" pitchFamily="34" charset="0"/>
                        </a:defRPr>
                      </a:lvl4pPr>
                      <a:lvl5pPr algn="l">
                        <a:spcBef>
                          <a:spcPct val="20000"/>
                        </a:spcBef>
                        <a:buClr>
                          <a:srgbClr val="0000FF"/>
                        </a:buClr>
                        <a:buFont typeface="Wingdings" panose="05000000000000000000" pitchFamily="2" charset="2"/>
                        <a:defRPr sz="1600" b="1">
                          <a:solidFill>
                            <a:schemeClr val="tx1"/>
                          </a:solidFill>
                          <a:latin typeface="Arial" panose="020B0604020202020204" pitchFamily="34" charset="0"/>
                        </a:defRPr>
                      </a:lvl5pPr>
                      <a:lvl6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6pPr>
                      <a:lvl7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7pPr>
                      <a:lvl8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8pPr>
                      <a:lvl9pPr eaLnBrk="0" fontAlgn="base" hangingPunct="0">
                        <a:spcBef>
                          <a:spcPct val="20000"/>
                        </a:spcBef>
                        <a:spcAft>
                          <a:spcPct val="0"/>
                        </a:spcAft>
                        <a:buClr>
                          <a:srgbClr val="0000FF"/>
                        </a:buClr>
                        <a:buFont typeface="Wingdings" panose="05000000000000000000" pitchFamily="2" charset="2"/>
                        <a:defRPr sz="16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pPr>
                      <a:r>
                        <a:rPr kumimoji="0" lang="en-US" altLang="en-US" sz="1500" b="1" i="0" u="none" strike="noStrike" cap="none" normalizeH="0" baseline="0">
                          <a:ln>
                            <a:noFill/>
                          </a:ln>
                          <a:solidFill>
                            <a:schemeClr val="tx1"/>
                          </a:solidFill>
                          <a:effectLst/>
                          <a:latin typeface="Arial" panose="020B0604020202020204" pitchFamily="34" charset="0"/>
                        </a:rPr>
                        <a:t>Only ACTIVE state follows START</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198384976"/>
                  </a:ext>
                </a:extLst>
              </a:tr>
            </a:tbl>
          </a:graphicData>
        </a:graphic>
      </p:graphicFrame>
      <p:grpSp>
        <p:nvGrpSpPr>
          <p:cNvPr id="1071123" name="Group 19">
            <a:extLst>
              <a:ext uri="{FF2B5EF4-FFF2-40B4-BE49-F238E27FC236}">
                <a16:creationId xmlns:a16="http://schemas.microsoft.com/office/drawing/2014/main" id="{42BF1788-73AE-4EF9-8D64-3E1A44879118}"/>
              </a:ext>
            </a:extLst>
          </p:cNvPr>
          <p:cNvGrpSpPr>
            <a:grpSpLocks/>
          </p:cNvGrpSpPr>
          <p:nvPr/>
        </p:nvGrpSpPr>
        <p:grpSpPr bwMode="auto">
          <a:xfrm>
            <a:off x="7543800" y="3098800"/>
            <a:ext cx="2743200" cy="2616200"/>
            <a:chOff x="3648" y="1952"/>
            <a:chExt cx="1728" cy="1648"/>
          </a:xfrm>
        </p:grpSpPr>
        <p:sp>
          <p:nvSpPr>
            <p:cNvPr id="1071124" name="AutoShape 20">
              <a:extLst>
                <a:ext uri="{FF2B5EF4-FFF2-40B4-BE49-F238E27FC236}">
                  <a16:creationId xmlns:a16="http://schemas.microsoft.com/office/drawing/2014/main" id="{88B40A86-B7A5-46F0-B9D2-51674AAE270A}"/>
                </a:ext>
              </a:extLst>
            </p:cNvPr>
            <p:cNvSpPr>
              <a:spLocks noChangeArrowheads="1"/>
            </p:cNvSpPr>
            <p:nvPr/>
          </p:nvSpPr>
          <p:spPr bwMode="auto">
            <a:xfrm>
              <a:off x="4167" y="1960"/>
              <a:ext cx="774" cy="344"/>
            </a:xfrm>
            <a:prstGeom prst="roundRect">
              <a:avLst>
                <a:gd name="adj" fmla="val 16667"/>
              </a:avLst>
            </a:prstGeom>
            <a:solidFill>
              <a:srgbClr val="E6E6E6"/>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en-US">
                  <a:ea typeface="ヒラギノ角ゴ Pro W3" pitchFamily="1" charset="-128"/>
                </a:rPr>
                <a:t>INACTIVE</a:t>
              </a:r>
            </a:p>
            <a:p>
              <a:pPr>
                <a:spcBef>
                  <a:spcPct val="0"/>
                </a:spcBef>
              </a:pPr>
              <a:r>
                <a:rPr lang="en-US" altLang="en-US" sz="1000" i="1">
                  <a:ea typeface="ヒラギノ角ゴ Pro W3" pitchFamily="1" charset="-128"/>
                </a:rPr>
                <a:t>sel[0] == 0</a:t>
              </a:r>
            </a:p>
            <a:p>
              <a:pPr>
                <a:spcBef>
                  <a:spcPct val="0"/>
                </a:spcBef>
              </a:pPr>
              <a:r>
                <a:rPr lang="en-US" altLang="en-US" sz="1000" i="1">
                  <a:ea typeface="ヒラギノ角ゴ Pro W3" pitchFamily="1" charset="-128"/>
                </a:rPr>
                <a:t>en == 0</a:t>
              </a:r>
              <a:endParaRPr lang="en-US" altLang="en-US" sz="1600" i="1">
                <a:ea typeface="ヒラギノ角ゴ Pro W3" pitchFamily="1" charset="-128"/>
              </a:endParaRPr>
            </a:p>
          </p:txBody>
        </p:sp>
        <p:sp>
          <p:nvSpPr>
            <p:cNvPr id="1071125" name="AutoShape 21">
              <a:extLst>
                <a:ext uri="{FF2B5EF4-FFF2-40B4-BE49-F238E27FC236}">
                  <a16:creationId xmlns:a16="http://schemas.microsoft.com/office/drawing/2014/main" id="{59B4C7EF-14E2-48D3-9E65-3399C5EB6BD3}"/>
                </a:ext>
              </a:extLst>
            </p:cNvPr>
            <p:cNvSpPr>
              <a:spLocks noChangeArrowheads="1"/>
            </p:cNvSpPr>
            <p:nvPr/>
          </p:nvSpPr>
          <p:spPr bwMode="auto">
            <a:xfrm>
              <a:off x="4167" y="2618"/>
              <a:ext cx="774" cy="344"/>
            </a:xfrm>
            <a:prstGeom prst="roundRect">
              <a:avLst>
                <a:gd name="adj" fmla="val 16667"/>
              </a:avLst>
            </a:prstGeom>
            <a:solidFill>
              <a:srgbClr val="E6E6E6"/>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en-US" sz="1400">
                  <a:ea typeface="ヒラギノ角ゴ Pro W3" pitchFamily="1" charset="-128"/>
                </a:rPr>
                <a:t>START</a:t>
              </a:r>
            </a:p>
            <a:p>
              <a:pPr>
                <a:spcBef>
                  <a:spcPct val="0"/>
                </a:spcBef>
              </a:pPr>
              <a:r>
                <a:rPr lang="en-US" altLang="en-US" sz="1000" i="1">
                  <a:ea typeface="ヒラギノ角ゴ Pro W3" pitchFamily="1" charset="-128"/>
                </a:rPr>
                <a:t>sel[0] == 1</a:t>
              </a:r>
            </a:p>
            <a:p>
              <a:pPr>
                <a:spcBef>
                  <a:spcPct val="0"/>
                </a:spcBef>
              </a:pPr>
              <a:r>
                <a:rPr lang="en-US" altLang="en-US" sz="1000" i="1">
                  <a:ea typeface="ヒラギノ角ゴ Pro W3" pitchFamily="1" charset="-128"/>
                </a:rPr>
                <a:t>en == 0</a:t>
              </a:r>
            </a:p>
          </p:txBody>
        </p:sp>
        <p:sp>
          <p:nvSpPr>
            <p:cNvPr id="1071126" name="AutoShape 22">
              <a:extLst>
                <a:ext uri="{FF2B5EF4-FFF2-40B4-BE49-F238E27FC236}">
                  <a16:creationId xmlns:a16="http://schemas.microsoft.com/office/drawing/2014/main" id="{12A659A7-3FFD-4BC5-8C58-CF27F2BB8FEA}"/>
                </a:ext>
              </a:extLst>
            </p:cNvPr>
            <p:cNvSpPr>
              <a:spLocks noChangeArrowheads="1"/>
            </p:cNvSpPr>
            <p:nvPr/>
          </p:nvSpPr>
          <p:spPr bwMode="auto">
            <a:xfrm>
              <a:off x="4167" y="3249"/>
              <a:ext cx="774" cy="343"/>
            </a:xfrm>
            <a:prstGeom prst="roundRect">
              <a:avLst>
                <a:gd name="adj" fmla="val 16667"/>
              </a:avLst>
            </a:prstGeom>
            <a:solidFill>
              <a:srgbClr val="E6E6E6"/>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en-US" sz="1400">
                  <a:ea typeface="ヒラギノ角ゴ Pro W3" pitchFamily="1" charset="-128"/>
                </a:rPr>
                <a:t>ACTIVE</a:t>
              </a:r>
            </a:p>
            <a:p>
              <a:pPr>
                <a:spcBef>
                  <a:spcPct val="0"/>
                </a:spcBef>
              </a:pPr>
              <a:r>
                <a:rPr lang="en-US" altLang="en-US" sz="1000" i="1">
                  <a:ea typeface="ヒラギノ角ゴ Pro W3" pitchFamily="1" charset="-128"/>
                </a:rPr>
                <a:t>sel[0] == 1</a:t>
              </a:r>
            </a:p>
            <a:p>
              <a:pPr>
                <a:spcBef>
                  <a:spcPct val="0"/>
                </a:spcBef>
              </a:pPr>
              <a:r>
                <a:rPr lang="en-US" altLang="en-US" sz="1000" i="1">
                  <a:ea typeface="ヒラギノ角ゴ Pro W3" pitchFamily="1" charset="-128"/>
                </a:rPr>
                <a:t>en == 1</a:t>
              </a:r>
            </a:p>
          </p:txBody>
        </p:sp>
        <p:cxnSp>
          <p:nvCxnSpPr>
            <p:cNvPr id="1071127" name="AutoShape 23">
              <a:extLst>
                <a:ext uri="{FF2B5EF4-FFF2-40B4-BE49-F238E27FC236}">
                  <a16:creationId xmlns:a16="http://schemas.microsoft.com/office/drawing/2014/main" id="{0C0112A9-5DD3-45D6-9ED8-F3635D93C077}"/>
                </a:ext>
              </a:extLst>
            </p:cNvPr>
            <p:cNvCxnSpPr>
              <a:cxnSpLocks noChangeShapeType="1"/>
              <a:stCxn id="1071124" idx="2"/>
              <a:endCxn id="1071125" idx="0"/>
            </p:cNvCxnSpPr>
            <p:nvPr/>
          </p:nvCxnSpPr>
          <p:spPr bwMode="auto">
            <a:xfrm>
              <a:off x="4554" y="2311"/>
              <a:ext cx="0" cy="30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1128" name="AutoShape 24">
              <a:extLst>
                <a:ext uri="{FF2B5EF4-FFF2-40B4-BE49-F238E27FC236}">
                  <a16:creationId xmlns:a16="http://schemas.microsoft.com/office/drawing/2014/main" id="{07345B41-174E-4C7B-A060-5662A1FF91B4}"/>
                </a:ext>
              </a:extLst>
            </p:cNvPr>
            <p:cNvCxnSpPr>
              <a:cxnSpLocks noChangeShapeType="1"/>
              <a:stCxn id="1071125" idx="2"/>
              <a:endCxn id="1071126" idx="0"/>
            </p:cNvCxnSpPr>
            <p:nvPr/>
          </p:nvCxnSpPr>
          <p:spPr bwMode="auto">
            <a:xfrm>
              <a:off x="4554" y="2970"/>
              <a:ext cx="0" cy="272"/>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1129" name="AutoShape 25">
              <a:extLst>
                <a:ext uri="{FF2B5EF4-FFF2-40B4-BE49-F238E27FC236}">
                  <a16:creationId xmlns:a16="http://schemas.microsoft.com/office/drawing/2014/main" id="{34A2FEE0-52F4-4E71-9B96-CA496BBB00B6}"/>
                </a:ext>
              </a:extLst>
            </p:cNvPr>
            <p:cNvCxnSpPr>
              <a:cxnSpLocks noChangeShapeType="1"/>
            </p:cNvCxnSpPr>
            <p:nvPr/>
          </p:nvCxnSpPr>
          <p:spPr bwMode="auto">
            <a:xfrm rot="5400000" flipH="1" flipV="1">
              <a:off x="4282" y="3104"/>
              <a:ext cx="974" cy="1"/>
            </a:xfrm>
            <a:prstGeom prst="curvedConnector5">
              <a:avLst>
                <a:gd name="adj1" fmla="val -17097"/>
                <a:gd name="adj2" fmla="val 60799995"/>
                <a:gd name="adj3" fmla="val 118685"/>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1130" name="AutoShape 26">
              <a:extLst>
                <a:ext uri="{FF2B5EF4-FFF2-40B4-BE49-F238E27FC236}">
                  <a16:creationId xmlns:a16="http://schemas.microsoft.com/office/drawing/2014/main" id="{342EE3CC-878A-415F-BDE3-123A1F3A5145}"/>
                </a:ext>
              </a:extLst>
            </p:cNvPr>
            <p:cNvCxnSpPr>
              <a:cxnSpLocks noChangeShapeType="1"/>
              <a:stCxn id="1071124" idx="3"/>
            </p:cNvCxnSpPr>
            <p:nvPr/>
          </p:nvCxnSpPr>
          <p:spPr bwMode="auto">
            <a:xfrm flipH="1" flipV="1">
              <a:off x="4810" y="1960"/>
              <a:ext cx="143" cy="172"/>
            </a:xfrm>
            <a:prstGeom prst="curvedConnector4">
              <a:avLst>
                <a:gd name="adj1" fmla="val -113750"/>
                <a:gd name="adj2" fmla="val 242708"/>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1131" name="Text Box 27">
              <a:extLst>
                <a:ext uri="{FF2B5EF4-FFF2-40B4-BE49-F238E27FC236}">
                  <a16:creationId xmlns:a16="http://schemas.microsoft.com/office/drawing/2014/main" id="{5A4D18DC-5E68-4454-A333-ACF4791A0B9F}"/>
                </a:ext>
              </a:extLst>
            </p:cNvPr>
            <p:cNvSpPr txBox="1">
              <a:spLocks noChangeArrowheads="1"/>
            </p:cNvSpPr>
            <p:nvPr/>
          </p:nvSpPr>
          <p:spPr bwMode="auto">
            <a:xfrm>
              <a:off x="4568" y="3066"/>
              <a:ext cx="38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000">
                  <a:ea typeface="ヒラギノ角ゴ Pro W3" pitchFamily="1" charset="-128"/>
                </a:rPr>
                <a:t>transfer</a:t>
              </a:r>
            </a:p>
          </p:txBody>
        </p:sp>
        <p:sp>
          <p:nvSpPr>
            <p:cNvPr id="1071132" name="Text Box 28">
              <a:extLst>
                <a:ext uri="{FF2B5EF4-FFF2-40B4-BE49-F238E27FC236}">
                  <a16:creationId xmlns:a16="http://schemas.microsoft.com/office/drawing/2014/main" id="{090EB351-A07C-43A8-BDC9-3B10B385F8B0}"/>
                </a:ext>
              </a:extLst>
            </p:cNvPr>
            <p:cNvSpPr txBox="1">
              <a:spLocks noChangeArrowheads="1"/>
            </p:cNvSpPr>
            <p:nvPr/>
          </p:nvSpPr>
          <p:spPr bwMode="auto">
            <a:xfrm>
              <a:off x="5141" y="1978"/>
              <a:ext cx="11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endParaRPr lang="en-US" altLang="en-US" sz="1000">
                <a:ea typeface="ヒラギノ角ゴ Pro W3" pitchFamily="1" charset="-128"/>
              </a:endParaRPr>
            </a:p>
          </p:txBody>
        </p:sp>
        <p:sp>
          <p:nvSpPr>
            <p:cNvPr id="1071133" name="Text Box 29">
              <a:extLst>
                <a:ext uri="{FF2B5EF4-FFF2-40B4-BE49-F238E27FC236}">
                  <a16:creationId xmlns:a16="http://schemas.microsoft.com/office/drawing/2014/main" id="{E55ED1F5-E9C3-4E0B-A003-7AC9FFB595DD}"/>
                </a:ext>
              </a:extLst>
            </p:cNvPr>
            <p:cNvSpPr txBox="1">
              <a:spLocks noChangeArrowheads="1"/>
            </p:cNvSpPr>
            <p:nvPr/>
          </p:nvSpPr>
          <p:spPr bwMode="auto">
            <a:xfrm>
              <a:off x="3648" y="2702"/>
              <a:ext cx="4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000">
                  <a:ea typeface="ヒラギノ角ゴ Pro W3" pitchFamily="1" charset="-128"/>
                </a:rPr>
                <a:t>no transfer</a:t>
              </a:r>
            </a:p>
          </p:txBody>
        </p:sp>
        <p:sp>
          <p:nvSpPr>
            <p:cNvPr id="1071134" name="Text Box 30">
              <a:extLst>
                <a:ext uri="{FF2B5EF4-FFF2-40B4-BE49-F238E27FC236}">
                  <a16:creationId xmlns:a16="http://schemas.microsoft.com/office/drawing/2014/main" id="{95FB606F-1656-424B-A29E-3399AB90859F}"/>
                </a:ext>
              </a:extLst>
            </p:cNvPr>
            <p:cNvSpPr txBox="1">
              <a:spLocks noChangeArrowheads="1"/>
            </p:cNvSpPr>
            <p:nvPr/>
          </p:nvSpPr>
          <p:spPr bwMode="auto">
            <a:xfrm>
              <a:off x="4570" y="2379"/>
              <a:ext cx="31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000">
                  <a:ea typeface="ヒラギノ角ゴ Pro W3" pitchFamily="1" charset="-128"/>
                </a:rPr>
                <a:t>setup</a:t>
              </a:r>
            </a:p>
          </p:txBody>
        </p:sp>
        <p:sp>
          <p:nvSpPr>
            <p:cNvPr id="1071135" name="Text Box 31">
              <a:extLst>
                <a:ext uri="{FF2B5EF4-FFF2-40B4-BE49-F238E27FC236}">
                  <a16:creationId xmlns:a16="http://schemas.microsoft.com/office/drawing/2014/main" id="{9455D28A-EFB8-4171-A5A6-55EFEAC49FCB}"/>
                </a:ext>
              </a:extLst>
            </p:cNvPr>
            <p:cNvSpPr txBox="1">
              <a:spLocks noChangeArrowheads="1"/>
            </p:cNvSpPr>
            <p:nvPr/>
          </p:nvSpPr>
          <p:spPr bwMode="auto">
            <a:xfrm>
              <a:off x="5066" y="3014"/>
              <a:ext cx="31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000">
                  <a:ea typeface="ヒラギノ角ゴ Pro W3" pitchFamily="1" charset="-128"/>
                </a:rPr>
                <a:t>setup</a:t>
              </a:r>
            </a:p>
          </p:txBody>
        </p:sp>
        <p:cxnSp>
          <p:nvCxnSpPr>
            <p:cNvPr id="1071136" name="AutoShape 32">
              <a:extLst>
                <a:ext uri="{FF2B5EF4-FFF2-40B4-BE49-F238E27FC236}">
                  <a16:creationId xmlns:a16="http://schemas.microsoft.com/office/drawing/2014/main" id="{AED44065-ADF7-48A8-8DDB-CE4CC312B307}"/>
                </a:ext>
              </a:extLst>
            </p:cNvPr>
            <p:cNvCxnSpPr>
              <a:cxnSpLocks noChangeShapeType="1"/>
              <a:stCxn id="1071126" idx="2"/>
              <a:endCxn id="1071124" idx="0"/>
            </p:cNvCxnSpPr>
            <p:nvPr/>
          </p:nvCxnSpPr>
          <p:spPr bwMode="auto">
            <a:xfrm rot="5400000" flipH="1" flipV="1">
              <a:off x="3731" y="2775"/>
              <a:ext cx="1648" cy="1"/>
            </a:xfrm>
            <a:prstGeom prst="curvedConnector5">
              <a:avLst>
                <a:gd name="adj1" fmla="val -10241"/>
                <a:gd name="adj2" fmla="val -100900000"/>
                <a:gd name="adj3" fmla="val 112259"/>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72BDE070-DFB2-4E9C-8970-517CBEA6488C}"/>
                  </a:ext>
                </a:extLst>
              </p14:cNvPr>
              <p14:cNvContentPartPr/>
              <p14:nvPr/>
            </p14:nvContentPartPr>
            <p14:xfrm>
              <a:off x="1943280" y="2729880"/>
              <a:ext cx="7894440" cy="3747960"/>
            </p14:xfrm>
          </p:contentPart>
        </mc:Choice>
        <mc:Fallback>
          <p:pic>
            <p:nvPicPr>
              <p:cNvPr id="2" name="Ink 1">
                <a:extLst>
                  <a:ext uri="{FF2B5EF4-FFF2-40B4-BE49-F238E27FC236}">
                    <a16:creationId xmlns:a16="http://schemas.microsoft.com/office/drawing/2014/main" id="{72BDE070-DFB2-4E9C-8970-517CBEA6488C}"/>
                  </a:ext>
                </a:extLst>
              </p:cNvPr>
              <p:cNvPicPr/>
              <p:nvPr/>
            </p:nvPicPr>
            <p:blipFill>
              <a:blip r:embed="rId4"/>
              <a:stretch>
                <a:fillRect/>
              </a:stretch>
            </p:blipFill>
            <p:spPr>
              <a:xfrm>
                <a:off x="1933920" y="2720520"/>
                <a:ext cx="7913160" cy="376668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71106"/>
                                        </p:tgtEl>
                                        <p:attrNameLst>
                                          <p:attrName>style.visibility</p:attrName>
                                        </p:attrNameLst>
                                      </p:cBhvr>
                                      <p:to>
                                        <p:strVal val="visible"/>
                                      </p:to>
                                    </p:set>
                                    <p:animEffect transition="in" filter="wipe(left)">
                                      <p:cBhvr>
                                        <p:cTn id="7" dur="500"/>
                                        <p:tgtEl>
                                          <p:spTgt spid="107110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071108"/>
                                        </p:tgtEl>
                                        <p:attrNameLst>
                                          <p:attrName>style.visibility</p:attrName>
                                        </p:attrNameLst>
                                      </p:cBhvr>
                                      <p:to>
                                        <p:strVal val="visible"/>
                                      </p:to>
                                    </p:set>
                                    <p:animEffect transition="in" filter="wipe(left)">
                                      <p:cBhvr>
                                        <p:cTn id="11" dur="500"/>
                                        <p:tgtEl>
                                          <p:spTgt spid="1071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10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82" name="Text Box 38">
            <a:extLst>
              <a:ext uri="{FF2B5EF4-FFF2-40B4-BE49-F238E27FC236}">
                <a16:creationId xmlns:a16="http://schemas.microsoft.com/office/drawing/2014/main" id="{1487BF9E-3CAD-4261-9170-FBCEAD69337E}"/>
              </a:ext>
            </a:extLst>
          </p:cNvPr>
          <p:cNvSpPr txBox="1">
            <a:spLocks noChangeArrowheads="1"/>
          </p:cNvSpPr>
          <p:nvPr/>
        </p:nvSpPr>
        <p:spPr bwMode="auto">
          <a:xfrm>
            <a:off x="-1498600" y="3257551"/>
            <a:ext cx="1257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a:latin typeface="Comic Sans MS" panose="030F0702030302020204" pitchFamily="66" charset="0"/>
                <a:cs typeface="Arial" panose="020B0604020202020204" pitchFamily="34" charset="0"/>
              </a:rPr>
              <a:t>0010100101010001110101001110101010100000000011101011011011110111</a:t>
            </a:r>
          </a:p>
        </p:txBody>
      </p:sp>
      <p:sp>
        <p:nvSpPr>
          <p:cNvPr id="1081346" name="Rectangle 2">
            <a:extLst>
              <a:ext uri="{FF2B5EF4-FFF2-40B4-BE49-F238E27FC236}">
                <a16:creationId xmlns:a16="http://schemas.microsoft.com/office/drawing/2014/main" id="{DFF8CF0B-518F-45A7-BE3B-BB6F9167471E}"/>
              </a:ext>
            </a:extLst>
          </p:cNvPr>
          <p:cNvSpPr>
            <a:spLocks noGrp="1" noChangeArrowheads="1"/>
          </p:cNvSpPr>
          <p:nvPr>
            <p:ph type="title"/>
          </p:nvPr>
        </p:nvSpPr>
        <p:spPr>
          <a:xfrm>
            <a:off x="1905000" y="292100"/>
            <a:ext cx="8318500" cy="914400"/>
          </a:xfrm>
        </p:spPr>
        <p:txBody>
          <a:bodyPr/>
          <a:lstStyle/>
          <a:p>
            <a:r>
              <a:rPr lang="en-US" altLang="en-US"/>
              <a:t>Improved Observability</a:t>
            </a:r>
          </a:p>
        </p:txBody>
      </p:sp>
      <p:grpSp>
        <p:nvGrpSpPr>
          <p:cNvPr id="1081347" name="Group 3">
            <a:extLst>
              <a:ext uri="{FF2B5EF4-FFF2-40B4-BE49-F238E27FC236}">
                <a16:creationId xmlns:a16="http://schemas.microsoft.com/office/drawing/2014/main" id="{C6A6C97B-EE38-483E-98DF-8F605F671B45}"/>
              </a:ext>
            </a:extLst>
          </p:cNvPr>
          <p:cNvGrpSpPr>
            <a:grpSpLocks/>
          </p:cNvGrpSpPr>
          <p:nvPr/>
        </p:nvGrpSpPr>
        <p:grpSpPr bwMode="auto">
          <a:xfrm>
            <a:off x="3200400" y="1676401"/>
            <a:ext cx="5791200" cy="3548063"/>
            <a:chOff x="1056" y="1056"/>
            <a:chExt cx="3648" cy="2235"/>
          </a:xfrm>
        </p:grpSpPr>
        <p:sp>
          <p:nvSpPr>
            <p:cNvPr id="1081348" name="Rectangle 4">
              <a:extLst>
                <a:ext uri="{FF2B5EF4-FFF2-40B4-BE49-F238E27FC236}">
                  <a16:creationId xmlns:a16="http://schemas.microsoft.com/office/drawing/2014/main" id="{F20236DA-A30A-4DB1-9E09-616DD2FE5E73}"/>
                </a:ext>
              </a:extLst>
            </p:cNvPr>
            <p:cNvSpPr>
              <a:spLocks noChangeArrowheads="1"/>
            </p:cNvSpPr>
            <p:nvPr/>
          </p:nvSpPr>
          <p:spPr bwMode="auto">
            <a:xfrm>
              <a:off x="1056" y="1056"/>
              <a:ext cx="1344" cy="2235"/>
            </a:xfrm>
            <a:prstGeom prst="rect">
              <a:avLst/>
            </a:prstGeom>
            <a:solidFill>
              <a:srgbClr val="E6E6E6"/>
            </a:solidFill>
            <a:ln w="28575">
              <a:solidFill>
                <a:schemeClr val="tx1"/>
              </a:solidFill>
              <a:miter lim="800000"/>
              <a:headEnd/>
              <a:tailEnd/>
            </a:ln>
            <a:effectLst>
              <a:outerShdw dist="107763" dir="2700000" algn="ctr" rotWithShape="0">
                <a:schemeClr val="bg2">
                  <a:alpha val="50000"/>
                </a:schemeClr>
              </a:outerShdw>
            </a:effectLst>
          </p:spPr>
          <p:txBody>
            <a:bodyPr wrap="none" anchor="ctr"/>
            <a:lstStyle/>
            <a:p>
              <a:pPr>
                <a:spcBef>
                  <a:spcPct val="0"/>
                </a:spcBef>
              </a:pPr>
              <a:endParaRPr lang="en-US" altLang="en-US" sz="1600">
                <a:ea typeface="ヒラギノ角ゴ Pro W3" pitchFamily="1" charset="-128"/>
              </a:endParaRPr>
            </a:p>
          </p:txBody>
        </p:sp>
        <p:sp>
          <p:nvSpPr>
            <p:cNvPr id="1081349" name="Rectangle 5">
              <a:extLst>
                <a:ext uri="{FF2B5EF4-FFF2-40B4-BE49-F238E27FC236}">
                  <a16:creationId xmlns:a16="http://schemas.microsoft.com/office/drawing/2014/main" id="{A40CBB77-6010-489F-8681-995C6EDE1215}"/>
                </a:ext>
              </a:extLst>
            </p:cNvPr>
            <p:cNvSpPr>
              <a:spLocks noChangeArrowheads="1"/>
            </p:cNvSpPr>
            <p:nvPr/>
          </p:nvSpPr>
          <p:spPr bwMode="auto">
            <a:xfrm>
              <a:off x="3360" y="1056"/>
              <a:ext cx="1344" cy="2235"/>
            </a:xfrm>
            <a:prstGeom prst="rect">
              <a:avLst/>
            </a:prstGeom>
            <a:solidFill>
              <a:srgbClr val="E6E6E6"/>
            </a:solidFill>
            <a:ln w="28575">
              <a:solidFill>
                <a:schemeClr val="tx1"/>
              </a:solidFill>
              <a:miter lim="800000"/>
              <a:headEnd/>
              <a:tailEnd/>
            </a:ln>
            <a:effectLst>
              <a:outerShdw dist="107763" dir="2700000" algn="ctr" rotWithShape="0">
                <a:schemeClr val="bg2">
                  <a:alpha val="50000"/>
                </a:schemeClr>
              </a:outerShdw>
            </a:effectLst>
          </p:spPr>
          <p:txBody>
            <a:bodyPr wrap="none" anchor="ctr"/>
            <a:lstStyle/>
            <a:p>
              <a:pPr>
                <a:spcBef>
                  <a:spcPct val="0"/>
                </a:spcBef>
              </a:pPr>
              <a:endParaRPr lang="en-US" altLang="en-US" sz="1600">
                <a:ea typeface="ヒラギノ角ゴ Pro W3" pitchFamily="1" charset="-128"/>
              </a:endParaRPr>
            </a:p>
          </p:txBody>
        </p:sp>
        <p:sp>
          <p:nvSpPr>
            <p:cNvPr id="1081350" name="Text Box 6">
              <a:extLst>
                <a:ext uri="{FF2B5EF4-FFF2-40B4-BE49-F238E27FC236}">
                  <a16:creationId xmlns:a16="http://schemas.microsoft.com/office/drawing/2014/main" id="{813563B7-0B42-4422-86B6-382446088D6C}"/>
                </a:ext>
              </a:extLst>
            </p:cNvPr>
            <p:cNvSpPr txBox="1">
              <a:spLocks noChangeArrowheads="1"/>
            </p:cNvSpPr>
            <p:nvPr/>
          </p:nvSpPr>
          <p:spPr bwMode="auto">
            <a:xfrm>
              <a:off x="4080" y="3024"/>
              <a:ext cx="48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600" i="1">
                  <a:ea typeface="ヒラギノ角ゴ Pro W3" pitchFamily="1" charset="-128"/>
                </a:rPr>
                <a:t>Slave 0</a:t>
              </a:r>
            </a:p>
          </p:txBody>
        </p:sp>
        <p:sp>
          <p:nvSpPr>
            <p:cNvPr id="1081351" name="Line 7">
              <a:extLst>
                <a:ext uri="{FF2B5EF4-FFF2-40B4-BE49-F238E27FC236}">
                  <a16:creationId xmlns:a16="http://schemas.microsoft.com/office/drawing/2014/main" id="{5D00C022-0815-4A8D-827E-92F2712608AE}"/>
                </a:ext>
              </a:extLst>
            </p:cNvPr>
            <p:cNvSpPr>
              <a:spLocks noChangeShapeType="1"/>
            </p:cNvSpPr>
            <p:nvPr/>
          </p:nvSpPr>
          <p:spPr bwMode="auto">
            <a:xfrm>
              <a:off x="2304" y="1296"/>
              <a:ext cx="1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352" name="Line 8">
              <a:extLst>
                <a:ext uri="{FF2B5EF4-FFF2-40B4-BE49-F238E27FC236}">
                  <a16:creationId xmlns:a16="http://schemas.microsoft.com/office/drawing/2014/main" id="{DA3D3683-FF08-40A1-A5C9-F2D1A9F01426}"/>
                </a:ext>
              </a:extLst>
            </p:cNvPr>
            <p:cNvSpPr>
              <a:spLocks noChangeShapeType="1"/>
            </p:cNvSpPr>
            <p:nvPr/>
          </p:nvSpPr>
          <p:spPr bwMode="auto">
            <a:xfrm>
              <a:off x="2304" y="1536"/>
              <a:ext cx="1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353" name="Line 9">
              <a:extLst>
                <a:ext uri="{FF2B5EF4-FFF2-40B4-BE49-F238E27FC236}">
                  <a16:creationId xmlns:a16="http://schemas.microsoft.com/office/drawing/2014/main" id="{1FA198BE-318D-480C-8787-26685DED4FB6}"/>
                </a:ext>
              </a:extLst>
            </p:cNvPr>
            <p:cNvSpPr>
              <a:spLocks noChangeShapeType="1"/>
            </p:cNvSpPr>
            <p:nvPr/>
          </p:nvSpPr>
          <p:spPr bwMode="auto">
            <a:xfrm flipV="1">
              <a:off x="2304" y="1776"/>
              <a:ext cx="1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354" name="Line 10">
              <a:extLst>
                <a:ext uri="{FF2B5EF4-FFF2-40B4-BE49-F238E27FC236}">
                  <a16:creationId xmlns:a16="http://schemas.microsoft.com/office/drawing/2014/main" id="{D63DE078-465B-42B4-88F4-F2CCFEF35BD2}"/>
                </a:ext>
              </a:extLst>
            </p:cNvPr>
            <p:cNvSpPr>
              <a:spLocks noChangeShapeType="1"/>
            </p:cNvSpPr>
            <p:nvPr/>
          </p:nvSpPr>
          <p:spPr bwMode="auto">
            <a:xfrm>
              <a:off x="2304" y="1968"/>
              <a:ext cx="1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355" name="Line 11">
              <a:extLst>
                <a:ext uri="{FF2B5EF4-FFF2-40B4-BE49-F238E27FC236}">
                  <a16:creationId xmlns:a16="http://schemas.microsoft.com/office/drawing/2014/main" id="{86F3C455-5A64-46C3-8D92-8511EDCD53BD}"/>
                </a:ext>
              </a:extLst>
            </p:cNvPr>
            <p:cNvSpPr>
              <a:spLocks noChangeShapeType="1"/>
            </p:cNvSpPr>
            <p:nvPr/>
          </p:nvSpPr>
          <p:spPr bwMode="auto">
            <a:xfrm>
              <a:off x="2304" y="2544"/>
              <a:ext cx="1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356" name="AutoShape 12">
              <a:extLst>
                <a:ext uri="{FF2B5EF4-FFF2-40B4-BE49-F238E27FC236}">
                  <a16:creationId xmlns:a16="http://schemas.microsoft.com/office/drawing/2014/main" id="{364D77A7-6A0B-4BA7-99EB-7604BF01665F}"/>
                </a:ext>
              </a:extLst>
            </p:cNvPr>
            <p:cNvSpPr>
              <a:spLocks noChangeArrowheads="1"/>
            </p:cNvSpPr>
            <p:nvPr/>
          </p:nvSpPr>
          <p:spPr bwMode="auto">
            <a:xfrm>
              <a:off x="2304" y="2045"/>
              <a:ext cx="1200" cy="353"/>
            </a:xfrm>
            <a:prstGeom prst="rightArrow">
              <a:avLst>
                <a:gd name="adj1" fmla="val 50000"/>
                <a:gd name="adj2" fmla="val 84986"/>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357" name="Text Box 13">
              <a:extLst>
                <a:ext uri="{FF2B5EF4-FFF2-40B4-BE49-F238E27FC236}">
                  <a16:creationId xmlns:a16="http://schemas.microsoft.com/office/drawing/2014/main" id="{5C104E7B-3BA6-4528-8059-F843DAEEEB93}"/>
                </a:ext>
              </a:extLst>
            </p:cNvPr>
            <p:cNvSpPr txBox="1">
              <a:spLocks noChangeArrowheads="1"/>
            </p:cNvSpPr>
            <p:nvPr/>
          </p:nvSpPr>
          <p:spPr bwMode="auto">
            <a:xfrm>
              <a:off x="2544" y="1104"/>
              <a:ext cx="24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400">
                  <a:ea typeface="ヒラギノ角ゴ Pro W3" pitchFamily="1" charset="-128"/>
                </a:rPr>
                <a:t>clk</a:t>
              </a:r>
            </a:p>
          </p:txBody>
        </p:sp>
        <p:sp>
          <p:nvSpPr>
            <p:cNvPr id="1081358" name="Text Box 14">
              <a:extLst>
                <a:ext uri="{FF2B5EF4-FFF2-40B4-BE49-F238E27FC236}">
                  <a16:creationId xmlns:a16="http://schemas.microsoft.com/office/drawing/2014/main" id="{6472F5DB-EC75-47FB-95A3-129FC11381EB}"/>
                </a:ext>
              </a:extLst>
            </p:cNvPr>
            <p:cNvSpPr txBox="1">
              <a:spLocks noChangeArrowheads="1"/>
            </p:cNvSpPr>
            <p:nvPr/>
          </p:nvSpPr>
          <p:spPr bwMode="auto">
            <a:xfrm>
              <a:off x="2544" y="1344"/>
              <a:ext cx="35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400">
                  <a:ea typeface="ヒラギノ角ゴ Pro W3" pitchFamily="1" charset="-128"/>
                </a:rPr>
                <a:t>rst_n</a:t>
              </a:r>
            </a:p>
          </p:txBody>
        </p:sp>
        <p:sp>
          <p:nvSpPr>
            <p:cNvPr id="1081359" name="Text Box 15">
              <a:extLst>
                <a:ext uri="{FF2B5EF4-FFF2-40B4-BE49-F238E27FC236}">
                  <a16:creationId xmlns:a16="http://schemas.microsoft.com/office/drawing/2014/main" id="{11CC38E6-5BF1-4AA7-9DC9-1D5C01E47CAC}"/>
                </a:ext>
              </a:extLst>
            </p:cNvPr>
            <p:cNvSpPr txBox="1">
              <a:spLocks noChangeArrowheads="1"/>
            </p:cNvSpPr>
            <p:nvPr/>
          </p:nvSpPr>
          <p:spPr bwMode="auto">
            <a:xfrm>
              <a:off x="2544" y="1584"/>
              <a:ext cx="37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400">
                  <a:ea typeface="ヒラギノ角ゴ Pro W3" pitchFamily="1" charset="-128"/>
                </a:rPr>
                <a:t>sel[0]</a:t>
              </a:r>
            </a:p>
          </p:txBody>
        </p:sp>
        <p:sp>
          <p:nvSpPr>
            <p:cNvPr id="1081360" name="Text Box 16">
              <a:extLst>
                <a:ext uri="{FF2B5EF4-FFF2-40B4-BE49-F238E27FC236}">
                  <a16:creationId xmlns:a16="http://schemas.microsoft.com/office/drawing/2014/main" id="{F3A6364B-783D-454D-B761-7B7772EA42BA}"/>
                </a:ext>
              </a:extLst>
            </p:cNvPr>
            <p:cNvSpPr txBox="1">
              <a:spLocks noChangeArrowheads="1"/>
            </p:cNvSpPr>
            <p:nvPr/>
          </p:nvSpPr>
          <p:spPr bwMode="auto">
            <a:xfrm>
              <a:off x="2544" y="1776"/>
              <a:ext cx="23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400">
                  <a:ea typeface="ヒラギノ角ゴ Pro W3" pitchFamily="1" charset="-128"/>
                </a:rPr>
                <a:t>en</a:t>
              </a:r>
            </a:p>
          </p:txBody>
        </p:sp>
        <p:sp>
          <p:nvSpPr>
            <p:cNvPr id="1081361" name="Text Box 17">
              <a:extLst>
                <a:ext uri="{FF2B5EF4-FFF2-40B4-BE49-F238E27FC236}">
                  <a16:creationId xmlns:a16="http://schemas.microsoft.com/office/drawing/2014/main" id="{DAAB73D9-E5D3-447B-AFF4-4C95A5FE9F5E}"/>
                </a:ext>
              </a:extLst>
            </p:cNvPr>
            <p:cNvSpPr txBox="1">
              <a:spLocks noChangeArrowheads="1"/>
            </p:cNvSpPr>
            <p:nvPr/>
          </p:nvSpPr>
          <p:spPr bwMode="auto">
            <a:xfrm>
              <a:off x="2544" y="2352"/>
              <a:ext cx="3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400">
                  <a:ea typeface="ヒラギノ角ゴ Pro W3" pitchFamily="1" charset="-128"/>
                </a:rPr>
                <a:t>write</a:t>
              </a:r>
            </a:p>
          </p:txBody>
        </p:sp>
        <p:sp>
          <p:nvSpPr>
            <p:cNvPr id="1081362" name="Text Box 18">
              <a:extLst>
                <a:ext uri="{FF2B5EF4-FFF2-40B4-BE49-F238E27FC236}">
                  <a16:creationId xmlns:a16="http://schemas.microsoft.com/office/drawing/2014/main" id="{454476B3-3F54-4D05-8707-C2B4C1315BC3}"/>
                </a:ext>
              </a:extLst>
            </p:cNvPr>
            <p:cNvSpPr txBox="1">
              <a:spLocks noChangeArrowheads="1"/>
            </p:cNvSpPr>
            <p:nvPr/>
          </p:nvSpPr>
          <p:spPr bwMode="auto">
            <a:xfrm>
              <a:off x="2544" y="2112"/>
              <a:ext cx="32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400">
                  <a:ea typeface="ヒラギノ角ゴ Pro W3" pitchFamily="1" charset="-128"/>
                </a:rPr>
                <a:t>addr</a:t>
              </a:r>
            </a:p>
          </p:txBody>
        </p:sp>
        <p:sp>
          <p:nvSpPr>
            <p:cNvPr id="1081363" name="Rectangle 19">
              <a:extLst>
                <a:ext uri="{FF2B5EF4-FFF2-40B4-BE49-F238E27FC236}">
                  <a16:creationId xmlns:a16="http://schemas.microsoft.com/office/drawing/2014/main" id="{36B8D4AA-3AD9-4C70-9686-1C90920FFF9F}"/>
                </a:ext>
              </a:extLst>
            </p:cNvPr>
            <p:cNvSpPr>
              <a:spLocks noChangeArrowheads="1"/>
            </p:cNvSpPr>
            <p:nvPr/>
          </p:nvSpPr>
          <p:spPr bwMode="auto">
            <a:xfrm>
              <a:off x="1824" y="1200"/>
              <a:ext cx="484" cy="197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en-US" sz="1600">
                  <a:ea typeface="ヒラギノ角ゴ Pro W3" pitchFamily="1" charset="-128"/>
                </a:rPr>
                <a:t>I/F</a:t>
              </a:r>
            </a:p>
          </p:txBody>
        </p:sp>
        <p:sp>
          <p:nvSpPr>
            <p:cNvPr id="1081364" name="Text Box 20">
              <a:extLst>
                <a:ext uri="{FF2B5EF4-FFF2-40B4-BE49-F238E27FC236}">
                  <a16:creationId xmlns:a16="http://schemas.microsoft.com/office/drawing/2014/main" id="{64521E05-1465-4FC2-A56E-DB7AC9660B68}"/>
                </a:ext>
              </a:extLst>
            </p:cNvPr>
            <p:cNvSpPr txBox="1">
              <a:spLocks noChangeArrowheads="1"/>
            </p:cNvSpPr>
            <p:nvPr/>
          </p:nvSpPr>
          <p:spPr bwMode="auto">
            <a:xfrm>
              <a:off x="1104" y="2976"/>
              <a:ext cx="49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600" i="1">
                  <a:ea typeface="ヒラギノ角ゴ Pro W3" pitchFamily="1" charset="-128"/>
                </a:rPr>
                <a:t>Master</a:t>
              </a:r>
            </a:p>
          </p:txBody>
        </p:sp>
        <p:sp>
          <p:nvSpPr>
            <p:cNvPr id="1081365" name="Rectangle 21">
              <a:extLst>
                <a:ext uri="{FF2B5EF4-FFF2-40B4-BE49-F238E27FC236}">
                  <a16:creationId xmlns:a16="http://schemas.microsoft.com/office/drawing/2014/main" id="{CA409341-E656-4533-99DD-FA8257116206}"/>
                </a:ext>
              </a:extLst>
            </p:cNvPr>
            <p:cNvSpPr>
              <a:spLocks noChangeArrowheads="1"/>
            </p:cNvSpPr>
            <p:nvPr/>
          </p:nvSpPr>
          <p:spPr bwMode="auto">
            <a:xfrm>
              <a:off x="3500" y="1248"/>
              <a:ext cx="484" cy="197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en-US" sz="1600">
                  <a:ea typeface="ヒラギノ角ゴ Pro W3" pitchFamily="1" charset="-128"/>
                </a:rPr>
                <a:t>I/F</a:t>
              </a:r>
            </a:p>
          </p:txBody>
        </p:sp>
        <p:sp>
          <p:nvSpPr>
            <p:cNvPr id="1081366" name="AutoShape 22">
              <a:extLst>
                <a:ext uri="{FF2B5EF4-FFF2-40B4-BE49-F238E27FC236}">
                  <a16:creationId xmlns:a16="http://schemas.microsoft.com/office/drawing/2014/main" id="{66F0E47E-384F-42AE-824E-43CBA4DF7FBD}"/>
                </a:ext>
              </a:extLst>
            </p:cNvPr>
            <p:cNvSpPr>
              <a:spLocks noChangeArrowheads="1"/>
            </p:cNvSpPr>
            <p:nvPr/>
          </p:nvSpPr>
          <p:spPr bwMode="auto">
            <a:xfrm>
              <a:off x="2308" y="2915"/>
              <a:ext cx="1192" cy="306"/>
            </a:xfrm>
            <a:prstGeom prst="rightArrow">
              <a:avLst>
                <a:gd name="adj1" fmla="val 50000"/>
                <a:gd name="adj2" fmla="val 97386"/>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367" name="Text Box 23">
              <a:extLst>
                <a:ext uri="{FF2B5EF4-FFF2-40B4-BE49-F238E27FC236}">
                  <a16:creationId xmlns:a16="http://schemas.microsoft.com/office/drawing/2014/main" id="{89FD838F-08AD-4820-8C44-D6B532AA7890}"/>
                </a:ext>
              </a:extLst>
            </p:cNvPr>
            <p:cNvSpPr txBox="1">
              <a:spLocks noChangeArrowheads="1"/>
            </p:cNvSpPr>
            <p:nvPr/>
          </p:nvSpPr>
          <p:spPr bwMode="auto">
            <a:xfrm>
              <a:off x="2513" y="2959"/>
              <a:ext cx="40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400">
                  <a:ea typeface="ヒラギノ角ゴ Pro W3" pitchFamily="1" charset="-128"/>
                </a:rPr>
                <a:t>wdata</a:t>
              </a:r>
            </a:p>
          </p:txBody>
        </p:sp>
        <p:sp>
          <p:nvSpPr>
            <p:cNvPr id="1081368" name="AutoShape 24">
              <a:extLst>
                <a:ext uri="{FF2B5EF4-FFF2-40B4-BE49-F238E27FC236}">
                  <a16:creationId xmlns:a16="http://schemas.microsoft.com/office/drawing/2014/main" id="{E98CCD16-8FDD-4D2A-9F3B-C9095C53F78B}"/>
                </a:ext>
              </a:extLst>
            </p:cNvPr>
            <p:cNvSpPr>
              <a:spLocks noChangeArrowheads="1"/>
            </p:cNvSpPr>
            <p:nvPr/>
          </p:nvSpPr>
          <p:spPr bwMode="auto">
            <a:xfrm>
              <a:off x="2308" y="2609"/>
              <a:ext cx="1192" cy="306"/>
            </a:xfrm>
            <a:prstGeom prst="leftArrow">
              <a:avLst>
                <a:gd name="adj1" fmla="val 50000"/>
                <a:gd name="adj2" fmla="val 97386"/>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369" name="Text Box 25">
              <a:extLst>
                <a:ext uri="{FF2B5EF4-FFF2-40B4-BE49-F238E27FC236}">
                  <a16:creationId xmlns:a16="http://schemas.microsoft.com/office/drawing/2014/main" id="{186FBF18-C176-43C9-9D8D-5914C1A0EA07}"/>
                </a:ext>
              </a:extLst>
            </p:cNvPr>
            <p:cNvSpPr txBox="1">
              <a:spLocks noChangeArrowheads="1"/>
            </p:cNvSpPr>
            <p:nvPr/>
          </p:nvSpPr>
          <p:spPr bwMode="auto">
            <a:xfrm>
              <a:off x="2521" y="2659"/>
              <a:ext cx="35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400">
                  <a:ea typeface="ヒラギノ角ゴ Pro W3" pitchFamily="1" charset="-128"/>
                </a:rPr>
                <a:t>rdata</a:t>
              </a:r>
            </a:p>
          </p:txBody>
        </p:sp>
      </p:grpSp>
      <p:grpSp>
        <p:nvGrpSpPr>
          <p:cNvPr id="1081370" name="Group 26">
            <a:extLst>
              <a:ext uri="{FF2B5EF4-FFF2-40B4-BE49-F238E27FC236}">
                <a16:creationId xmlns:a16="http://schemas.microsoft.com/office/drawing/2014/main" id="{FB9C4EA4-0327-4B86-A736-DAC95AB6F89A}"/>
              </a:ext>
            </a:extLst>
          </p:cNvPr>
          <p:cNvGrpSpPr>
            <a:grpSpLocks/>
          </p:cNvGrpSpPr>
          <p:nvPr/>
        </p:nvGrpSpPr>
        <p:grpSpPr bwMode="auto">
          <a:xfrm>
            <a:off x="4445000" y="3900489"/>
            <a:ext cx="763588" cy="763587"/>
            <a:chOff x="4468" y="977"/>
            <a:chExt cx="481" cy="481"/>
          </a:xfrm>
        </p:grpSpPr>
        <p:pic>
          <p:nvPicPr>
            <p:cNvPr id="1081371" name="Picture 27">
              <a:extLst>
                <a:ext uri="{FF2B5EF4-FFF2-40B4-BE49-F238E27FC236}">
                  <a16:creationId xmlns:a16="http://schemas.microsoft.com/office/drawing/2014/main" id="{D52D67AB-765E-4C41-AF9E-EA2176D94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95276">
              <a:off x="4468" y="977"/>
              <a:ext cx="481" cy="481"/>
            </a:xfrm>
            <a:prstGeom prst="rect">
              <a:avLst/>
            </a:prstGeom>
            <a:noFill/>
            <a:extLst>
              <a:ext uri="{909E8E84-426E-40DD-AFC4-6F175D3DCCD1}">
                <a14:hiddenFill xmlns:a14="http://schemas.microsoft.com/office/drawing/2010/main">
                  <a:solidFill>
                    <a:srgbClr val="FFFFFF"/>
                  </a:solidFill>
                </a14:hiddenFill>
              </a:ext>
            </a:extLst>
          </p:spPr>
        </p:pic>
        <p:sp>
          <p:nvSpPr>
            <p:cNvPr id="1081372" name="Text Box 28">
              <a:extLst>
                <a:ext uri="{FF2B5EF4-FFF2-40B4-BE49-F238E27FC236}">
                  <a16:creationId xmlns:a16="http://schemas.microsoft.com/office/drawing/2014/main" id="{528BE384-E464-4CDD-A9BB-F12BE5001FDA}"/>
                </a:ext>
              </a:extLst>
            </p:cNvPr>
            <p:cNvSpPr txBox="1">
              <a:spLocks noChangeArrowheads="1"/>
            </p:cNvSpPr>
            <p:nvPr/>
          </p:nvSpPr>
          <p:spPr bwMode="auto">
            <a:xfrm>
              <a:off x="4521" y="1006"/>
              <a:ext cx="192"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89" tIns="46045" rIns="92089" bIns="46045">
              <a:spAutoFit/>
            </a:bodyPr>
            <a:lstStyle/>
            <a:p>
              <a:r>
                <a:rPr lang="en-US" altLang="en-US" sz="1600">
                  <a:solidFill>
                    <a:srgbClr val="FF0000"/>
                  </a:solidFill>
                </a:rPr>
                <a:t>A</a:t>
              </a:r>
            </a:p>
          </p:txBody>
        </p:sp>
      </p:grpSp>
      <p:grpSp>
        <p:nvGrpSpPr>
          <p:cNvPr id="1081373" name="Group 29">
            <a:extLst>
              <a:ext uri="{FF2B5EF4-FFF2-40B4-BE49-F238E27FC236}">
                <a16:creationId xmlns:a16="http://schemas.microsoft.com/office/drawing/2014/main" id="{810C15ED-F8D6-4014-ADF2-9CCA0A3FCF2D}"/>
              </a:ext>
            </a:extLst>
          </p:cNvPr>
          <p:cNvGrpSpPr>
            <a:grpSpLocks/>
          </p:cNvGrpSpPr>
          <p:nvPr/>
        </p:nvGrpSpPr>
        <p:grpSpPr bwMode="auto">
          <a:xfrm>
            <a:off x="4432300" y="2554289"/>
            <a:ext cx="763588" cy="763587"/>
            <a:chOff x="4468" y="977"/>
            <a:chExt cx="481" cy="481"/>
          </a:xfrm>
        </p:grpSpPr>
        <p:pic>
          <p:nvPicPr>
            <p:cNvPr id="1081374" name="Picture 30">
              <a:extLst>
                <a:ext uri="{FF2B5EF4-FFF2-40B4-BE49-F238E27FC236}">
                  <a16:creationId xmlns:a16="http://schemas.microsoft.com/office/drawing/2014/main" id="{D15A4182-6D1F-4E1E-9E0F-9D55F1307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95276">
              <a:off x="4468" y="977"/>
              <a:ext cx="481" cy="481"/>
            </a:xfrm>
            <a:prstGeom prst="rect">
              <a:avLst/>
            </a:prstGeom>
            <a:noFill/>
            <a:extLst>
              <a:ext uri="{909E8E84-426E-40DD-AFC4-6F175D3DCCD1}">
                <a14:hiddenFill xmlns:a14="http://schemas.microsoft.com/office/drawing/2010/main">
                  <a:solidFill>
                    <a:srgbClr val="FFFFFF"/>
                  </a:solidFill>
                </a14:hiddenFill>
              </a:ext>
            </a:extLst>
          </p:spPr>
        </p:pic>
        <p:sp>
          <p:nvSpPr>
            <p:cNvPr id="1081375" name="Text Box 31">
              <a:extLst>
                <a:ext uri="{FF2B5EF4-FFF2-40B4-BE49-F238E27FC236}">
                  <a16:creationId xmlns:a16="http://schemas.microsoft.com/office/drawing/2014/main" id="{8B5543CD-7E98-4D1C-9DE9-B7BCF8BAFD6A}"/>
                </a:ext>
              </a:extLst>
            </p:cNvPr>
            <p:cNvSpPr txBox="1">
              <a:spLocks noChangeArrowheads="1"/>
            </p:cNvSpPr>
            <p:nvPr/>
          </p:nvSpPr>
          <p:spPr bwMode="auto">
            <a:xfrm>
              <a:off x="4521" y="1006"/>
              <a:ext cx="192"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89" tIns="46045" rIns="92089" bIns="46045">
              <a:spAutoFit/>
            </a:bodyPr>
            <a:lstStyle/>
            <a:p>
              <a:r>
                <a:rPr lang="en-US" altLang="en-US" sz="1600">
                  <a:solidFill>
                    <a:srgbClr val="FF0000"/>
                  </a:solidFill>
                </a:rPr>
                <a:t>A</a:t>
              </a:r>
            </a:p>
          </p:txBody>
        </p:sp>
      </p:grpSp>
      <p:grpSp>
        <p:nvGrpSpPr>
          <p:cNvPr id="1081376" name="Group 32">
            <a:extLst>
              <a:ext uri="{FF2B5EF4-FFF2-40B4-BE49-F238E27FC236}">
                <a16:creationId xmlns:a16="http://schemas.microsoft.com/office/drawing/2014/main" id="{43F81BFB-0676-4F67-9FF6-3FCA46E858FD}"/>
              </a:ext>
            </a:extLst>
          </p:cNvPr>
          <p:cNvGrpSpPr>
            <a:grpSpLocks/>
          </p:cNvGrpSpPr>
          <p:nvPr/>
        </p:nvGrpSpPr>
        <p:grpSpPr bwMode="auto">
          <a:xfrm>
            <a:off x="7086600" y="3722689"/>
            <a:ext cx="763588" cy="763587"/>
            <a:chOff x="4468" y="977"/>
            <a:chExt cx="481" cy="481"/>
          </a:xfrm>
        </p:grpSpPr>
        <p:pic>
          <p:nvPicPr>
            <p:cNvPr id="1081377" name="Picture 33">
              <a:extLst>
                <a:ext uri="{FF2B5EF4-FFF2-40B4-BE49-F238E27FC236}">
                  <a16:creationId xmlns:a16="http://schemas.microsoft.com/office/drawing/2014/main" id="{75276A9C-BBF0-47B9-85E2-E7BBBFD92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95276">
              <a:off x="4468" y="977"/>
              <a:ext cx="481" cy="481"/>
            </a:xfrm>
            <a:prstGeom prst="rect">
              <a:avLst/>
            </a:prstGeom>
            <a:noFill/>
            <a:extLst>
              <a:ext uri="{909E8E84-426E-40DD-AFC4-6F175D3DCCD1}">
                <a14:hiddenFill xmlns:a14="http://schemas.microsoft.com/office/drawing/2010/main">
                  <a:solidFill>
                    <a:srgbClr val="FFFFFF"/>
                  </a:solidFill>
                </a14:hiddenFill>
              </a:ext>
            </a:extLst>
          </p:spPr>
        </p:pic>
        <p:sp>
          <p:nvSpPr>
            <p:cNvPr id="1081378" name="Text Box 34">
              <a:extLst>
                <a:ext uri="{FF2B5EF4-FFF2-40B4-BE49-F238E27FC236}">
                  <a16:creationId xmlns:a16="http://schemas.microsoft.com/office/drawing/2014/main" id="{1C9B757E-5007-4A0E-B9AC-AC1332AC76C5}"/>
                </a:ext>
              </a:extLst>
            </p:cNvPr>
            <p:cNvSpPr txBox="1">
              <a:spLocks noChangeArrowheads="1"/>
            </p:cNvSpPr>
            <p:nvPr/>
          </p:nvSpPr>
          <p:spPr bwMode="auto">
            <a:xfrm>
              <a:off x="4521" y="1006"/>
              <a:ext cx="192"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89" tIns="46045" rIns="92089" bIns="46045">
              <a:spAutoFit/>
            </a:bodyPr>
            <a:lstStyle/>
            <a:p>
              <a:r>
                <a:rPr lang="en-US" altLang="en-US" sz="1600">
                  <a:solidFill>
                    <a:srgbClr val="FF0000"/>
                  </a:solidFill>
                </a:rPr>
                <a:t>A</a:t>
              </a:r>
            </a:p>
          </p:txBody>
        </p:sp>
      </p:grpSp>
      <p:sp>
        <p:nvSpPr>
          <p:cNvPr id="1081383" name="AutoShape 39">
            <a:extLst>
              <a:ext uri="{FF2B5EF4-FFF2-40B4-BE49-F238E27FC236}">
                <a16:creationId xmlns:a16="http://schemas.microsoft.com/office/drawing/2014/main" id="{729627A8-ABD8-4A22-805C-18A2DE75C677}"/>
              </a:ext>
            </a:extLst>
          </p:cNvPr>
          <p:cNvSpPr>
            <a:spLocks noChangeArrowheads="1"/>
          </p:cNvSpPr>
          <p:nvPr/>
        </p:nvSpPr>
        <p:spPr bwMode="auto">
          <a:xfrm>
            <a:off x="6959600" y="2171700"/>
            <a:ext cx="838200" cy="782638"/>
          </a:xfrm>
          <a:prstGeom prst="irregularSeal1">
            <a:avLst/>
          </a:prstGeom>
          <a:gradFill rotWithShape="1">
            <a:gsLst>
              <a:gs pos="0">
                <a:srgbClr val="FFFF66"/>
              </a:gs>
              <a:gs pos="100000">
                <a:srgbClr val="FF000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grpSp>
        <p:nvGrpSpPr>
          <p:cNvPr id="1081379" name="Group 35">
            <a:extLst>
              <a:ext uri="{FF2B5EF4-FFF2-40B4-BE49-F238E27FC236}">
                <a16:creationId xmlns:a16="http://schemas.microsoft.com/office/drawing/2014/main" id="{DDF9C853-5A8A-45EA-B2F4-05F80D88036A}"/>
              </a:ext>
            </a:extLst>
          </p:cNvPr>
          <p:cNvGrpSpPr>
            <a:grpSpLocks/>
          </p:cNvGrpSpPr>
          <p:nvPr/>
        </p:nvGrpSpPr>
        <p:grpSpPr bwMode="auto">
          <a:xfrm>
            <a:off x="7073900" y="2325689"/>
            <a:ext cx="763588" cy="763587"/>
            <a:chOff x="4468" y="977"/>
            <a:chExt cx="481" cy="481"/>
          </a:xfrm>
        </p:grpSpPr>
        <p:pic>
          <p:nvPicPr>
            <p:cNvPr id="1081380" name="Picture 36">
              <a:extLst>
                <a:ext uri="{FF2B5EF4-FFF2-40B4-BE49-F238E27FC236}">
                  <a16:creationId xmlns:a16="http://schemas.microsoft.com/office/drawing/2014/main" id="{A7C1C87D-4555-4D86-B0DD-6DF57731A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95276">
              <a:off x="4468" y="977"/>
              <a:ext cx="481" cy="481"/>
            </a:xfrm>
            <a:prstGeom prst="rect">
              <a:avLst/>
            </a:prstGeom>
            <a:noFill/>
            <a:extLst>
              <a:ext uri="{909E8E84-426E-40DD-AFC4-6F175D3DCCD1}">
                <a14:hiddenFill xmlns:a14="http://schemas.microsoft.com/office/drawing/2010/main">
                  <a:solidFill>
                    <a:srgbClr val="FFFFFF"/>
                  </a:solidFill>
                </a14:hiddenFill>
              </a:ext>
            </a:extLst>
          </p:spPr>
        </p:pic>
        <p:sp>
          <p:nvSpPr>
            <p:cNvPr id="1081381" name="Text Box 37">
              <a:extLst>
                <a:ext uri="{FF2B5EF4-FFF2-40B4-BE49-F238E27FC236}">
                  <a16:creationId xmlns:a16="http://schemas.microsoft.com/office/drawing/2014/main" id="{928C8F45-5078-4226-93F3-D2BB1B6D33A0}"/>
                </a:ext>
              </a:extLst>
            </p:cNvPr>
            <p:cNvSpPr txBox="1">
              <a:spLocks noChangeArrowheads="1"/>
            </p:cNvSpPr>
            <p:nvPr/>
          </p:nvSpPr>
          <p:spPr bwMode="auto">
            <a:xfrm>
              <a:off x="4521" y="1006"/>
              <a:ext cx="192"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89" tIns="46045" rIns="92089" bIns="46045">
              <a:spAutoFit/>
            </a:bodyPr>
            <a:lstStyle/>
            <a:p>
              <a:r>
                <a:rPr lang="en-US" altLang="en-US" sz="1600">
                  <a:solidFill>
                    <a:srgbClr val="FF0000"/>
                  </a:solidFill>
                </a:rPr>
                <a:t>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081347"/>
                                        </p:tgtEl>
                                        <p:attrNameLst>
                                          <p:attrName>style.visibility</p:attrName>
                                        </p:attrNameLst>
                                      </p:cBhvr>
                                      <p:to>
                                        <p:strVal val="visible"/>
                                      </p:to>
                                    </p:set>
                                    <p:animEffect transition="in" filter="dissolve">
                                      <p:cBhvr>
                                        <p:cTn id="7" dur="500"/>
                                        <p:tgtEl>
                                          <p:spTgt spid="1081347"/>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081370"/>
                                        </p:tgtEl>
                                        <p:attrNameLst>
                                          <p:attrName>style.visibility</p:attrName>
                                        </p:attrNameLst>
                                      </p:cBhvr>
                                      <p:to>
                                        <p:strVal val="visible"/>
                                      </p:to>
                                    </p:set>
                                    <p:animEffect transition="in" filter="dissolve">
                                      <p:cBhvr>
                                        <p:cTn id="11" dur="500"/>
                                        <p:tgtEl>
                                          <p:spTgt spid="1081370"/>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081373"/>
                                        </p:tgtEl>
                                        <p:attrNameLst>
                                          <p:attrName>style.visibility</p:attrName>
                                        </p:attrNameLst>
                                      </p:cBhvr>
                                      <p:to>
                                        <p:strVal val="visible"/>
                                      </p:to>
                                    </p:set>
                                    <p:animEffect transition="in" filter="dissolve">
                                      <p:cBhvr>
                                        <p:cTn id="15" dur="500"/>
                                        <p:tgtEl>
                                          <p:spTgt spid="1081373"/>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081376"/>
                                        </p:tgtEl>
                                        <p:attrNameLst>
                                          <p:attrName>style.visibility</p:attrName>
                                        </p:attrNameLst>
                                      </p:cBhvr>
                                      <p:to>
                                        <p:strVal val="visible"/>
                                      </p:to>
                                    </p:set>
                                    <p:animEffect transition="in" filter="dissolve">
                                      <p:cBhvr>
                                        <p:cTn id="19" dur="500"/>
                                        <p:tgtEl>
                                          <p:spTgt spid="1081376"/>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081379"/>
                                        </p:tgtEl>
                                        <p:attrNameLst>
                                          <p:attrName>style.visibility</p:attrName>
                                        </p:attrNameLst>
                                      </p:cBhvr>
                                      <p:to>
                                        <p:strVal val="visible"/>
                                      </p:to>
                                    </p:set>
                                    <p:animEffect transition="in" filter="dissolve">
                                      <p:cBhvr>
                                        <p:cTn id="23" dur="500"/>
                                        <p:tgtEl>
                                          <p:spTgt spid="1081379"/>
                                        </p:tgtEl>
                                      </p:cBhvr>
                                    </p:animEffect>
                                  </p:childTnLst>
                                </p:cTn>
                              </p:par>
                            </p:childTnLst>
                          </p:cTn>
                        </p:par>
                        <p:par>
                          <p:cTn id="24" fill="hold" nodeType="afterGroup">
                            <p:stCondLst>
                              <p:cond delay="2500"/>
                            </p:stCondLst>
                            <p:childTnLst>
                              <p:par>
                                <p:cTn id="25" presetID="7" presetClass="entr" presetSubtype="8" fill="hold" grpId="0" nodeType="afterEffect">
                                  <p:stCondLst>
                                    <p:cond delay="0"/>
                                  </p:stCondLst>
                                  <p:childTnLst>
                                    <p:set>
                                      <p:cBhvr>
                                        <p:cTn id="26" dur="1" fill="hold">
                                          <p:stCondLst>
                                            <p:cond delay="0"/>
                                          </p:stCondLst>
                                        </p:cTn>
                                        <p:tgtEl>
                                          <p:spTgt spid="1081382"/>
                                        </p:tgtEl>
                                        <p:attrNameLst>
                                          <p:attrName>style.visibility</p:attrName>
                                        </p:attrNameLst>
                                      </p:cBhvr>
                                      <p:to>
                                        <p:strVal val="visible"/>
                                      </p:to>
                                    </p:set>
                                    <p:anim calcmode="lin" valueType="num">
                                      <p:cBhvr additive="base">
                                        <p:cTn id="27" dur="5000" fill="hold"/>
                                        <p:tgtEl>
                                          <p:spTgt spid="1081382"/>
                                        </p:tgtEl>
                                        <p:attrNameLst>
                                          <p:attrName>ppt_x</p:attrName>
                                        </p:attrNameLst>
                                      </p:cBhvr>
                                      <p:tavLst>
                                        <p:tav tm="0">
                                          <p:val>
                                            <p:strVal val="0-#ppt_w/2"/>
                                          </p:val>
                                        </p:tav>
                                        <p:tav tm="100000">
                                          <p:val>
                                            <p:strVal val="#ppt_x"/>
                                          </p:val>
                                        </p:tav>
                                      </p:tavLst>
                                    </p:anim>
                                    <p:anim calcmode="lin" valueType="num">
                                      <p:cBhvr additive="base">
                                        <p:cTn id="28" dur="5000" fill="hold"/>
                                        <p:tgtEl>
                                          <p:spTgt spid="1081382"/>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7500"/>
                            </p:stCondLst>
                            <p:childTnLst>
                              <p:par>
                                <p:cTn id="30" presetID="1" presetClass="entr" presetSubtype="0" fill="hold" nodeType="afterEffect">
                                  <p:stCondLst>
                                    <p:cond delay="0"/>
                                  </p:stCondLst>
                                  <p:childTnLst>
                                    <p:set>
                                      <p:cBhvr>
                                        <p:cTn id="31" dur="1" fill="hold">
                                          <p:stCondLst>
                                            <p:cond delay="0"/>
                                          </p:stCondLst>
                                        </p:cTn>
                                        <p:tgtEl>
                                          <p:spTgt spid="1081383"/>
                                        </p:tgtEl>
                                        <p:attrNameLst>
                                          <p:attrName>style.visibility</p:attrName>
                                        </p:attrNameLst>
                                      </p:cBhvr>
                                      <p:to>
                                        <p:strVal val="visible"/>
                                      </p:to>
                                    </p:set>
                                  </p:childTnLst>
                                </p:cTn>
                              </p:par>
                              <p:par>
                                <p:cTn id="32" presetID="6" presetClass="emph" presetSubtype="0" fill="hold" nodeType="withEffect">
                                  <p:stCondLst>
                                    <p:cond delay="0"/>
                                  </p:stCondLst>
                                  <p:childTnLst>
                                    <p:animScale>
                                      <p:cBhvr>
                                        <p:cTn id="33" dur="500" fill="hold"/>
                                        <p:tgtEl>
                                          <p:spTgt spid="1081383"/>
                                        </p:tgtEl>
                                      </p:cBhvr>
                                      <p:by x="150000" y="150000"/>
                                    </p:animScale>
                                  </p:childTnLst>
                                </p:cTn>
                              </p:par>
                            </p:childTnLst>
                          </p:cTn>
                        </p:par>
                        <p:par>
                          <p:cTn id="34" fill="hold" nodeType="afterGroup">
                            <p:stCondLst>
                              <p:cond delay="8000"/>
                            </p:stCondLst>
                            <p:childTnLst>
                              <p:par>
                                <p:cTn id="35" presetID="1" presetClass="exit" presetSubtype="0" fill="hold" nodeType="afterEffect">
                                  <p:stCondLst>
                                    <p:cond delay="0"/>
                                  </p:stCondLst>
                                  <p:childTnLst>
                                    <p:set>
                                      <p:cBhvr>
                                        <p:cTn id="36" dur="1" fill="hold">
                                          <p:stCondLst>
                                            <p:cond delay="0"/>
                                          </p:stCondLst>
                                        </p:cTn>
                                        <p:tgtEl>
                                          <p:spTgt spid="10813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138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4" name="Rectangle 2">
            <a:extLst>
              <a:ext uri="{FF2B5EF4-FFF2-40B4-BE49-F238E27FC236}">
                <a16:creationId xmlns:a16="http://schemas.microsoft.com/office/drawing/2014/main" id="{D4A2FA47-128D-4EFB-9301-7B46491B50E3}"/>
              </a:ext>
            </a:extLst>
          </p:cNvPr>
          <p:cNvSpPr>
            <a:spLocks noGrp="1" noChangeArrowheads="1"/>
          </p:cNvSpPr>
          <p:nvPr>
            <p:ph type="title"/>
          </p:nvPr>
        </p:nvSpPr>
        <p:spPr>
          <a:xfrm>
            <a:off x="1735138" y="0"/>
            <a:ext cx="8763000" cy="914400"/>
          </a:xfrm>
        </p:spPr>
        <p:txBody>
          <a:bodyPr/>
          <a:lstStyle/>
          <a:p>
            <a:r>
              <a:rPr lang="en-US" altLang="en-US" sz="3200"/>
              <a:t>Assertion Language and Library Standards</a:t>
            </a:r>
          </a:p>
        </p:txBody>
      </p:sp>
      <p:sp>
        <p:nvSpPr>
          <p:cNvPr id="1206275" name="Rectangle 3">
            <a:extLst>
              <a:ext uri="{FF2B5EF4-FFF2-40B4-BE49-F238E27FC236}">
                <a16:creationId xmlns:a16="http://schemas.microsoft.com/office/drawing/2014/main" id="{53AA5DEE-B12E-4DEE-8D02-D1338FC9E39F}"/>
              </a:ext>
            </a:extLst>
          </p:cNvPr>
          <p:cNvSpPr>
            <a:spLocks noChangeArrowheads="1"/>
          </p:cNvSpPr>
          <p:nvPr/>
        </p:nvSpPr>
        <p:spPr bwMode="auto">
          <a:xfrm>
            <a:off x="8097839" y="825500"/>
            <a:ext cx="758825" cy="5321300"/>
          </a:xfrm>
          <a:prstGeom prst="rect">
            <a:avLst/>
          </a:prstGeom>
          <a:solidFill>
            <a:srgbClr val="00CC99">
              <a:alpha val="1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p>
            <a:pPr eaLnBrk="1" hangingPunct="1">
              <a:spcBef>
                <a:spcPct val="0"/>
              </a:spcBef>
            </a:pPr>
            <a:r>
              <a:rPr lang="en-US" altLang="en-US">
                <a:latin typeface="Arial Unicode MS" pitchFamily="34" charset="-128"/>
                <a:ea typeface="Arial Unicode MS" pitchFamily="34" charset="-128"/>
                <a:cs typeface="Arial" panose="020B0604020202020204" pitchFamily="34" charset="0"/>
              </a:rPr>
              <a:t>2004</a:t>
            </a:r>
          </a:p>
        </p:txBody>
      </p:sp>
      <p:sp>
        <p:nvSpPr>
          <p:cNvPr id="1206276" name="Rectangle 4">
            <a:extLst>
              <a:ext uri="{FF2B5EF4-FFF2-40B4-BE49-F238E27FC236}">
                <a16:creationId xmlns:a16="http://schemas.microsoft.com/office/drawing/2014/main" id="{C1DF9942-F1F5-43CF-B920-7323A5F147C5}"/>
              </a:ext>
            </a:extLst>
          </p:cNvPr>
          <p:cNvSpPr>
            <a:spLocks noChangeArrowheads="1"/>
          </p:cNvSpPr>
          <p:nvPr/>
        </p:nvSpPr>
        <p:spPr bwMode="auto">
          <a:xfrm>
            <a:off x="8856663" y="825500"/>
            <a:ext cx="762000" cy="5321300"/>
          </a:xfrm>
          <a:prstGeom prst="rect">
            <a:avLst/>
          </a:prstGeom>
          <a:solidFill>
            <a:srgbClr val="FFFF99">
              <a:alpha val="1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p>
            <a:pPr eaLnBrk="1" hangingPunct="1">
              <a:spcBef>
                <a:spcPct val="0"/>
              </a:spcBef>
            </a:pPr>
            <a:r>
              <a:rPr lang="en-US" altLang="en-US">
                <a:latin typeface="Arial Unicode MS" pitchFamily="34" charset="-128"/>
                <a:ea typeface="Arial Unicode MS" pitchFamily="34" charset="-128"/>
                <a:cs typeface="Arial" panose="020B0604020202020204" pitchFamily="34" charset="0"/>
              </a:rPr>
              <a:t>2005</a:t>
            </a:r>
          </a:p>
        </p:txBody>
      </p:sp>
      <p:sp>
        <p:nvSpPr>
          <p:cNvPr id="1206277" name="Rectangle 5">
            <a:extLst>
              <a:ext uri="{FF2B5EF4-FFF2-40B4-BE49-F238E27FC236}">
                <a16:creationId xmlns:a16="http://schemas.microsoft.com/office/drawing/2014/main" id="{0D35C25C-A268-4C56-8407-80BE9102AC3B}"/>
              </a:ext>
            </a:extLst>
          </p:cNvPr>
          <p:cNvSpPr>
            <a:spLocks noChangeArrowheads="1"/>
          </p:cNvSpPr>
          <p:nvPr/>
        </p:nvSpPr>
        <p:spPr bwMode="auto">
          <a:xfrm>
            <a:off x="9618663" y="825500"/>
            <a:ext cx="762000" cy="5321300"/>
          </a:xfrm>
          <a:prstGeom prst="rect">
            <a:avLst/>
          </a:prstGeom>
          <a:solidFill>
            <a:srgbClr val="00CC99">
              <a:alpha val="1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p>
            <a:pPr eaLnBrk="1" hangingPunct="1">
              <a:spcBef>
                <a:spcPct val="0"/>
              </a:spcBef>
            </a:pPr>
            <a:r>
              <a:rPr lang="en-US" altLang="en-US">
                <a:latin typeface="Arial Unicode MS" pitchFamily="34" charset="-128"/>
                <a:ea typeface="Arial Unicode MS" pitchFamily="34" charset="-128"/>
                <a:cs typeface="Arial" panose="020B0604020202020204" pitchFamily="34" charset="0"/>
              </a:rPr>
              <a:t>2006</a:t>
            </a:r>
          </a:p>
        </p:txBody>
      </p:sp>
      <p:sp>
        <p:nvSpPr>
          <p:cNvPr id="1206278" name="Rectangle 6">
            <a:extLst>
              <a:ext uri="{FF2B5EF4-FFF2-40B4-BE49-F238E27FC236}">
                <a16:creationId xmlns:a16="http://schemas.microsoft.com/office/drawing/2014/main" id="{DFA0572A-76B1-4D5B-84F3-EEA3D69785FE}"/>
              </a:ext>
            </a:extLst>
          </p:cNvPr>
          <p:cNvSpPr>
            <a:spLocks noChangeArrowheads="1"/>
          </p:cNvSpPr>
          <p:nvPr/>
        </p:nvSpPr>
        <p:spPr bwMode="auto">
          <a:xfrm>
            <a:off x="3000375" y="825500"/>
            <a:ext cx="990600" cy="5321300"/>
          </a:xfrm>
          <a:prstGeom prst="rect">
            <a:avLst/>
          </a:prstGeom>
          <a:solidFill>
            <a:srgbClr val="FFFF99">
              <a:alpha val="1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p>
            <a:pPr eaLnBrk="1" hangingPunct="1">
              <a:spcBef>
                <a:spcPct val="0"/>
              </a:spcBef>
            </a:pPr>
            <a:r>
              <a:rPr lang="en-US" altLang="en-US">
                <a:latin typeface="Arial Unicode MS" pitchFamily="34" charset="-128"/>
                <a:ea typeface="Arial Unicode MS" pitchFamily="34" charset="-128"/>
                <a:cs typeface="Arial" panose="020B0604020202020204" pitchFamily="34" charset="0"/>
              </a:rPr>
              <a:t>1993-1997</a:t>
            </a:r>
          </a:p>
        </p:txBody>
      </p:sp>
      <p:sp>
        <p:nvSpPr>
          <p:cNvPr id="1206279" name="Rectangle 7">
            <a:extLst>
              <a:ext uri="{FF2B5EF4-FFF2-40B4-BE49-F238E27FC236}">
                <a16:creationId xmlns:a16="http://schemas.microsoft.com/office/drawing/2014/main" id="{51848E9B-225C-42C3-BF8F-8BFD8B6026BC}"/>
              </a:ext>
            </a:extLst>
          </p:cNvPr>
          <p:cNvSpPr>
            <a:spLocks noChangeArrowheads="1"/>
          </p:cNvSpPr>
          <p:nvPr/>
        </p:nvSpPr>
        <p:spPr bwMode="auto">
          <a:xfrm>
            <a:off x="3990975" y="825500"/>
            <a:ext cx="547688" cy="5321300"/>
          </a:xfrm>
          <a:prstGeom prst="rect">
            <a:avLst/>
          </a:prstGeom>
          <a:solidFill>
            <a:srgbClr val="00CC99">
              <a:alpha val="1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p>
            <a:pPr eaLnBrk="1" hangingPunct="1">
              <a:spcBef>
                <a:spcPct val="0"/>
              </a:spcBef>
            </a:pPr>
            <a:r>
              <a:rPr lang="en-US" altLang="en-US">
                <a:latin typeface="Arial Unicode MS" pitchFamily="34" charset="-128"/>
                <a:ea typeface="Arial Unicode MS" pitchFamily="34" charset="-128"/>
                <a:cs typeface="Arial" panose="020B0604020202020204" pitchFamily="34" charset="0"/>
              </a:rPr>
              <a:t>1998</a:t>
            </a:r>
          </a:p>
        </p:txBody>
      </p:sp>
      <p:sp>
        <p:nvSpPr>
          <p:cNvPr id="1206280" name="Rectangle 8">
            <a:extLst>
              <a:ext uri="{FF2B5EF4-FFF2-40B4-BE49-F238E27FC236}">
                <a16:creationId xmlns:a16="http://schemas.microsoft.com/office/drawing/2014/main" id="{C29F7284-ADCB-4305-BF81-E776BEB737D4}"/>
              </a:ext>
            </a:extLst>
          </p:cNvPr>
          <p:cNvSpPr>
            <a:spLocks noChangeArrowheads="1"/>
          </p:cNvSpPr>
          <p:nvPr/>
        </p:nvSpPr>
        <p:spPr bwMode="auto">
          <a:xfrm>
            <a:off x="4538663" y="825500"/>
            <a:ext cx="615950" cy="5321300"/>
          </a:xfrm>
          <a:prstGeom prst="rect">
            <a:avLst/>
          </a:prstGeom>
          <a:solidFill>
            <a:srgbClr val="FFFF99">
              <a:alpha val="1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p>
            <a:pPr eaLnBrk="1" hangingPunct="1">
              <a:spcBef>
                <a:spcPct val="0"/>
              </a:spcBef>
            </a:pPr>
            <a:r>
              <a:rPr lang="en-US" altLang="en-US">
                <a:latin typeface="Arial Unicode MS" pitchFamily="34" charset="-128"/>
                <a:ea typeface="Arial Unicode MS" pitchFamily="34" charset="-128"/>
                <a:cs typeface="Arial" panose="020B0604020202020204" pitchFamily="34" charset="0"/>
              </a:rPr>
              <a:t>1999</a:t>
            </a:r>
          </a:p>
        </p:txBody>
      </p:sp>
      <p:sp>
        <p:nvSpPr>
          <p:cNvPr id="1206281" name="Rectangle 9">
            <a:extLst>
              <a:ext uri="{FF2B5EF4-FFF2-40B4-BE49-F238E27FC236}">
                <a16:creationId xmlns:a16="http://schemas.microsoft.com/office/drawing/2014/main" id="{41BEDB1E-F2D9-47AB-860E-1A39E3FAC527}"/>
              </a:ext>
            </a:extLst>
          </p:cNvPr>
          <p:cNvSpPr>
            <a:spLocks noChangeArrowheads="1"/>
          </p:cNvSpPr>
          <p:nvPr/>
        </p:nvSpPr>
        <p:spPr bwMode="auto">
          <a:xfrm>
            <a:off x="5154613" y="825500"/>
            <a:ext cx="684212" cy="5321300"/>
          </a:xfrm>
          <a:prstGeom prst="rect">
            <a:avLst/>
          </a:prstGeom>
          <a:solidFill>
            <a:srgbClr val="00CC99">
              <a:alpha val="1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p>
            <a:pPr eaLnBrk="1" hangingPunct="1">
              <a:spcBef>
                <a:spcPct val="0"/>
              </a:spcBef>
            </a:pPr>
            <a:r>
              <a:rPr lang="en-US" altLang="en-US">
                <a:latin typeface="Arial Unicode MS" pitchFamily="34" charset="-128"/>
                <a:ea typeface="Arial Unicode MS" pitchFamily="34" charset="-128"/>
                <a:cs typeface="Arial" panose="020B0604020202020204" pitchFamily="34" charset="0"/>
              </a:rPr>
              <a:t>2000</a:t>
            </a:r>
          </a:p>
        </p:txBody>
      </p:sp>
      <p:sp>
        <p:nvSpPr>
          <p:cNvPr id="1206282" name="Rectangle 10">
            <a:extLst>
              <a:ext uri="{FF2B5EF4-FFF2-40B4-BE49-F238E27FC236}">
                <a16:creationId xmlns:a16="http://schemas.microsoft.com/office/drawing/2014/main" id="{C2D6B23B-E937-4962-A9DB-32AA94F5BD1D}"/>
              </a:ext>
            </a:extLst>
          </p:cNvPr>
          <p:cNvSpPr>
            <a:spLocks noChangeArrowheads="1"/>
          </p:cNvSpPr>
          <p:nvPr/>
        </p:nvSpPr>
        <p:spPr bwMode="auto">
          <a:xfrm>
            <a:off x="5838826" y="825500"/>
            <a:ext cx="684213" cy="5321300"/>
          </a:xfrm>
          <a:prstGeom prst="rect">
            <a:avLst/>
          </a:prstGeom>
          <a:solidFill>
            <a:srgbClr val="FFFF99">
              <a:alpha val="1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p>
            <a:pPr eaLnBrk="1" hangingPunct="1">
              <a:spcBef>
                <a:spcPct val="0"/>
              </a:spcBef>
            </a:pPr>
            <a:r>
              <a:rPr lang="en-US" altLang="en-US">
                <a:latin typeface="Arial Unicode MS" pitchFamily="34" charset="-128"/>
                <a:ea typeface="Arial Unicode MS" pitchFamily="34" charset="-128"/>
                <a:cs typeface="Arial" panose="020B0604020202020204" pitchFamily="34" charset="0"/>
              </a:rPr>
              <a:t>2001</a:t>
            </a:r>
          </a:p>
        </p:txBody>
      </p:sp>
      <p:sp>
        <p:nvSpPr>
          <p:cNvPr id="1206283" name="Rectangle 11">
            <a:extLst>
              <a:ext uri="{FF2B5EF4-FFF2-40B4-BE49-F238E27FC236}">
                <a16:creationId xmlns:a16="http://schemas.microsoft.com/office/drawing/2014/main" id="{EB4869A5-5124-46B8-BD48-20E5A36E773B}"/>
              </a:ext>
            </a:extLst>
          </p:cNvPr>
          <p:cNvSpPr>
            <a:spLocks noChangeArrowheads="1"/>
          </p:cNvSpPr>
          <p:nvPr/>
        </p:nvSpPr>
        <p:spPr bwMode="auto">
          <a:xfrm>
            <a:off x="6484939" y="825500"/>
            <a:ext cx="752475" cy="5321300"/>
          </a:xfrm>
          <a:prstGeom prst="rect">
            <a:avLst/>
          </a:prstGeom>
          <a:solidFill>
            <a:srgbClr val="00CC99">
              <a:alpha val="1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p>
            <a:pPr eaLnBrk="1" hangingPunct="1">
              <a:spcBef>
                <a:spcPct val="0"/>
              </a:spcBef>
            </a:pPr>
            <a:r>
              <a:rPr lang="en-US" altLang="en-US">
                <a:latin typeface="Arial Unicode MS" pitchFamily="34" charset="-128"/>
                <a:ea typeface="Arial Unicode MS" pitchFamily="34" charset="-128"/>
                <a:cs typeface="Arial" panose="020B0604020202020204" pitchFamily="34" charset="0"/>
              </a:rPr>
              <a:t>2002</a:t>
            </a:r>
          </a:p>
        </p:txBody>
      </p:sp>
      <p:sp>
        <p:nvSpPr>
          <p:cNvPr id="1206284" name="Rectangle 12">
            <a:extLst>
              <a:ext uri="{FF2B5EF4-FFF2-40B4-BE49-F238E27FC236}">
                <a16:creationId xmlns:a16="http://schemas.microsoft.com/office/drawing/2014/main" id="{A584ACDA-32C4-44BF-ABB0-FABDAC845EFA}"/>
              </a:ext>
            </a:extLst>
          </p:cNvPr>
          <p:cNvSpPr>
            <a:spLocks noChangeArrowheads="1"/>
          </p:cNvSpPr>
          <p:nvPr/>
        </p:nvSpPr>
        <p:spPr bwMode="auto">
          <a:xfrm>
            <a:off x="7275514" y="825500"/>
            <a:ext cx="822325" cy="5321300"/>
          </a:xfrm>
          <a:prstGeom prst="rect">
            <a:avLst/>
          </a:prstGeom>
          <a:solidFill>
            <a:srgbClr val="FFFF99">
              <a:alpha val="1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p>
            <a:pPr eaLnBrk="1" hangingPunct="1">
              <a:spcBef>
                <a:spcPct val="0"/>
              </a:spcBef>
            </a:pPr>
            <a:r>
              <a:rPr lang="en-US" altLang="en-US">
                <a:latin typeface="Arial Unicode MS" pitchFamily="34" charset="-128"/>
                <a:ea typeface="Arial Unicode MS" pitchFamily="34" charset="-128"/>
                <a:cs typeface="Arial" panose="020B0604020202020204" pitchFamily="34" charset="0"/>
              </a:rPr>
              <a:t>2003</a:t>
            </a:r>
          </a:p>
        </p:txBody>
      </p:sp>
      <p:sp>
        <p:nvSpPr>
          <p:cNvPr id="1206285" name="Rectangle 13">
            <a:extLst>
              <a:ext uri="{FF2B5EF4-FFF2-40B4-BE49-F238E27FC236}">
                <a16:creationId xmlns:a16="http://schemas.microsoft.com/office/drawing/2014/main" id="{E48A8018-BFC0-44B6-A51C-F1765979E434}"/>
              </a:ext>
            </a:extLst>
          </p:cNvPr>
          <p:cNvSpPr>
            <a:spLocks noChangeArrowheads="1"/>
          </p:cNvSpPr>
          <p:nvPr/>
        </p:nvSpPr>
        <p:spPr bwMode="auto">
          <a:xfrm>
            <a:off x="1735138" y="1216025"/>
            <a:ext cx="1160462" cy="3048000"/>
          </a:xfrm>
          <a:prstGeom prst="rect">
            <a:avLst/>
          </a:prstGeom>
          <a:noFill/>
          <a:ln>
            <a:noFill/>
          </a:ln>
          <a:effectLst/>
          <a:extLst>
            <a:ext uri="{909E8E84-426E-40DD-AFC4-6F175D3DCCD1}">
              <a14:hiddenFill xmlns:a14="http://schemas.microsoft.com/office/drawing/2010/main">
                <a:solidFill>
                  <a:srgbClr val="AD2F0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en-US" altLang="en-US" sz="1400">
                <a:effectLst>
                  <a:outerShdw blurRad="38100" dist="38100" dir="2700000" algn="tl">
                    <a:srgbClr val="C0C0C0"/>
                  </a:outerShdw>
                </a:effectLst>
              </a:rPr>
              <a:t>Assertion Languages</a:t>
            </a:r>
          </a:p>
        </p:txBody>
      </p:sp>
      <p:sp>
        <p:nvSpPr>
          <p:cNvPr id="1206286" name="Rectangle 14">
            <a:extLst>
              <a:ext uri="{FF2B5EF4-FFF2-40B4-BE49-F238E27FC236}">
                <a16:creationId xmlns:a16="http://schemas.microsoft.com/office/drawing/2014/main" id="{5CE3FF28-CD46-4624-9842-32D00ABF1232}"/>
              </a:ext>
            </a:extLst>
          </p:cNvPr>
          <p:cNvSpPr>
            <a:spLocks noChangeArrowheads="1"/>
          </p:cNvSpPr>
          <p:nvPr/>
        </p:nvSpPr>
        <p:spPr bwMode="auto">
          <a:xfrm>
            <a:off x="1735138" y="4860926"/>
            <a:ext cx="1160462" cy="828675"/>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en-US" altLang="en-US" sz="1400">
                <a:effectLst>
                  <a:outerShdw blurRad="38100" dist="38100" dir="2700000" algn="tl">
                    <a:srgbClr val="C0C0C0"/>
                  </a:outerShdw>
                </a:effectLst>
              </a:rPr>
              <a:t>Assertion Libraries</a:t>
            </a:r>
          </a:p>
        </p:txBody>
      </p:sp>
      <p:grpSp>
        <p:nvGrpSpPr>
          <p:cNvPr id="1206287" name="Group 15">
            <a:extLst>
              <a:ext uri="{FF2B5EF4-FFF2-40B4-BE49-F238E27FC236}">
                <a16:creationId xmlns:a16="http://schemas.microsoft.com/office/drawing/2014/main" id="{504D39E9-0068-4187-82F7-95E78E91E908}"/>
              </a:ext>
            </a:extLst>
          </p:cNvPr>
          <p:cNvGrpSpPr>
            <a:grpSpLocks/>
          </p:cNvGrpSpPr>
          <p:nvPr/>
        </p:nvGrpSpPr>
        <p:grpSpPr bwMode="auto">
          <a:xfrm>
            <a:off x="2971800" y="1162051"/>
            <a:ext cx="7888288" cy="4918075"/>
            <a:chOff x="912" y="732"/>
            <a:chExt cx="4969" cy="3098"/>
          </a:xfrm>
        </p:grpSpPr>
        <p:sp>
          <p:nvSpPr>
            <p:cNvPr id="1206288" name="AutoShape 16">
              <a:extLst>
                <a:ext uri="{FF2B5EF4-FFF2-40B4-BE49-F238E27FC236}">
                  <a16:creationId xmlns:a16="http://schemas.microsoft.com/office/drawing/2014/main" id="{7968BECC-0FFC-4FC5-B83D-D52474A7CA33}"/>
                </a:ext>
              </a:extLst>
            </p:cNvPr>
            <p:cNvSpPr>
              <a:spLocks noChangeArrowheads="1"/>
            </p:cNvSpPr>
            <p:nvPr/>
          </p:nvSpPr>
          <p:spPr bwMode="auto">
            <a:xfrm>
              <a:off x="1584" y="2128"/>
              <a:ext cx="1557" cy="384"/>
            </a:xfrm>
            <a:prstGeom prst="roundRect">
              <a:avLst>
                <a:gd name="adj" fmla="val 16667"/>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b" anchorCtr="1"/>
            <a:lstStyle/>
            <a:p>
              <a:pPr eaLnBrk="1" hangingPunct="1">
                <a:spcBef>
                  <a:spcPct val="0"/>
                </a:spcBef>
              </a:pPr>
              <a:r>
                <a:rPr lang="en-US" altLang="en-US" sz="1400" i="1">
                  <a:latin typeface="Arial Unicode MS" pitchFamily="34" charset="-128"/>
                  <a:ea typeface="Arial Unicode MS" pitchFamily="34" charset="-128"/>
                  <a:cs typeface="Arial" panose="020B0604020202020204" pitchFamily="34" charset="0"/>
                </a:rPr>
                <a:t>Intel</a:t>
              </a:r>
            </a:p>
          </p:txBody>
        </p:sp>
        <p:sp>
          <p:nvSpPr>
            <p:cNvPr id="1206289" name="Text Box 17">
              <a:extLst>
                <a:ext uri="{FF2B5EF4-FFF2-40B4-BE49-F238E27FC236}">
                  <a16:creationId xmlns:a16="http://schemas.microsoft.com/office/drawing/2014/main" id="{15D18F03-02A3-48E2-B23A-0F6F422D8072}"/>
                </a:ext>
              </a:extLst>
            </p:cNvPr>
            <p:cNvSpPr txBox="1">
              <a:spLocks noChangeArrowheads="1"/>
            </p:cNvSpPr>
            <p:nvPr/>
          </p:nvSpPr>
          <p:spPr bwMode="auto">
            <a:xfrm>
              <a:off x="2064" y="2128"/>
              <a:ext cx="85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0"/>
                </a:spcBef>
              </a:pPr>
              <a:r>
                <a:rPr lang="en-US" altLang="en-US">
                  <a:cs typeface="Arial" panose="020B0604020202020204" pitchFamily="34" charset="0"/>
                </a:rPr>
                <a:t>FTL  ForSpec</a:t>
              </a:r>
            </a:p>
          </p:txBody>
        </p:sp>
        <p:sp>
          <p:nvSpPr>
            <p:cNvPr id="1206290" name="AutoShape 18">
              <a:extLst>
                <a:ext uri="{FF2B5EF4-FFF2-40B4-BE49-F238E27FC236}">
                  <a16:creationId xmlns:a16="http://schemas.microsoft.com/office/drawing/2014/main" id="{3DCFF8F8-9EA9-40A6-BD47-3B2C2B66EE32}"/>
                </a:ext>
              </a:extLst>
            </p:cNvPr>
            <p:cNvSpPr>
              <a:spLocks noChangeArrowheads="1"/>
            </p:cNvSpPr>
            <p:nvPr/>
          </p:nvSpPr>
          <p:spPr bwMode="auto">
            <a:xfrm>
              <a:off x="1115" y="2678"/>
              <a:ext cx="2500" cy="288"/>
            </a:xfrm>
            <a:prstGeom prst="roundRect">
              <a:avLst>
                <a:gd name="adj" fmla="val 16667"/>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b" anchorCtr="1"/>
            <a:lstStyle/>
            <a:p>
              <a:pPr eaLnBrk="1" hangingPunct="1">
                <a:spcBef>
                  <a:spcPct val="0"/>
                </a:spcBef>
              </a:pPr>
              <a:r>
                <a:rPr lang="en-US" altLang="en-US" sz="1400" i="1">
                  <a:latin typeface="Arial Unicode MS" pitchFamily="34" charset="-128"/>
                  <a:ea typeface="Arial Unicode MS" pitchFamily="34" charset="-128"/>
                  <a:cs typeface="Arial" panose="020B0604020202020204" pitchFamily="34" charset="0"/>
                </a:rPr>
                <a:t>Sun -&gt; </a:t>
              </a:r>
              <a:r>
                <a:rPr lang="en-US" altLang="en-US" i="1">
                  <a:ea typeface="Arial Unicode MS" pitchFamily="34" charset="-128"/>
                  <a:cs typeface="Arial" panose="020B0604020202020204" pitchFamily="34" charset="0"/>
                </a:rPr>
                <a:t>Synopsys</a:t>
              </a:r>
            </a:p>
          </p:txBody>
        </p:sp>
        <p:sp>
          <p:nvSpPr>
            <p:cNvPr id="1206291" name="Text Box 19">
              <a:extLst>
                <a:ext uri="{FF2B5EF4-FFF2-40B4-BE49-F238E27FC236}">
                  <a16:creationId xmlns:a16="http://schemas.microsoft.com/office/drawing/2014/main" id="{E3B1DFFD-FA7E-4971-AE92-4951DA371B0B}"/>
                </a:ext>
              </a:extLst>
            </p:cNvPr>
            <p:cNvSpPr txBox="1">
              <a:spLocks noChangeArrowheads="1"/>
            </p:cNvSpPr>
            <p:nvPr/>
          </p:nvSpPr>
          <p:spPr bwMode="auto">
            <a:xfrm>
              <a:off x="3127" y="2630"/>
              <a:ext cx="37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r>
                <a:rPr lang="en-US" altLang="en-US">
                  <a:cs typeface="Arial" panose="020B0604020202020204" pitchFamily="34" charset="0"/>
                </a:rPr>
                <a:t>OVA</a:t>
              </a:r>
            </a:p>
            <a:p>
              <a:pPr eaLnBrk="1" hangingPunct="1">
                <a:spcBef>
                  <a:spcPct val="0"/>
                </a:spcBef>
              </a:pPr>
              <a:r>
                <a:rPr lang="en-US" altLang="en-US">
                  <a:cs typeface="Arial" panose="020B0604020202020204" pitchFamily="34" charset="0"/>
                </a:rPr>
                <a:t>v2.0</a:t>
              </a:r>
            </a:p>
          </p:txBody>
        </p:sp>
        <p:sp>
          <p:nvSpPr>
            <p:cNvPr id="1206292" name="AutoShape 20">
              <a:extLst>
                <a:ext uri="{FF2B5EF4-FFF2-40B4-BE49-F238E27FC236}">
                  <a16:creationId xmlns:a16="http://schemas.microsoft.com/office/drawing/2014/main" id="{064509C3-AF9B-4045-B3C8-03CD216D4562}"/>
                </a:ext>
              </a:extLst>
            </p:cNvPr>
            <p:cNvSpPr>
              <a:spLocks noChangeArrowheads="1"/>
            </p:cNvSpPr>
            <p:nvPr/>
          </p:nvSpPr>
          <p:spPr bwMode="auto">
            <a:xfrm>
              <a:off x="930" y="762"/>
              <a:ext cx="2424" cy="384"/>
            </a:xfrm>
            <a:prstGeom prst="roundRect">
              <a:avLst>
                <a:gd name="adj" fmla="val 16667"/>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b" anchorCtr="1"/>
            <a:lstStyle/>
            <a:p>
              <a:pPr eaLnBrk="1" hangingPunct="1">
                <a:spcBef>
                  <a:spcPct val="0"/>
                </a:spcBef>
              </a:pPr>
              <a:r>
                <a:rPr lang="en-US" altLang="en-US" sz="1400" i="1">
                  <a:latin typeface="Arial Unicode MS" pitchFamily="34" charset="-128"/>
                  <a:ea typeface="Arial Unicode MS" pitchFamily="34" charset="-128"/>
                  <a:cs typeface="Arial" panose="020B0604020202020204" pitchFamily="34" charset="0"/>
                </a:rPr>
                <a:t>IBM</a:t>
              </a:r>
            </a:p>
          </p:txBody>
        </p:sp>
        <p:sp>
          <p:nvSpPr>
            <p:cNvPr id="1206293" name="Text Box 21">
              <a:extLst>
                <a:ext uri="{FF2B5EF4-FFF2-40B4-BE49-F238E27FC236}">
                  <a16:creationId xmlns:a16="http://schemas.microsoft.com/office/drawing/2014/main" id="{B4A5A94F-8D7A-4B4D-8204-4F2BC426F702}"/>
                </a:ext>
              </a:extLst>
            </p:cNvPr>
            <p:cNvSpPr txBox="1">
              <a:spLocks noChangeArrowheads="1"/>
            </p:cNvSpPr>
            <p:nvPr/>
          </p:nvSpPr>
          <p:spPr bwMode="auto">
            <a:xfrm>
              <a:off x="2854" y="732"/>
              <a:ext cx="44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r>
                <a:rPr lang="en-US" altLang="en-US">
                  <a:cs typeface="Arial" panose="020B0604020202020204" pitchFamily="34" charset="0"/>
                </a:rPr>
                <a:t>Sugar</a:t>
              </a:r>
              <a:br>
                <a:rPr lang="en-US" altLang="en-US">
                  <a:cs typeface="Arial" panose="020B0604020202020204" pitchFamily="34" charset="0"/>
                </a:rPr>
              </a:br>
              <a:r>
                <a:rPr lang="en-US" altLang="en-US" sz="1400">
                  <a:cs typeface="Arial" panose="020B0604020202020204" pitchFamily="34" charset="0"/>
                </a:rPr>
                <a:t>2.0</a:t>
              </a:r>
            </a:p>
          </p:txBody>
        </p:sp>
        <p:sp>
          <p:nvSpPr>
            <p:cNvPr id="1206294" name="AutoShape 22">
              <a:extLst>
                <a:ext uri="{FF2B5EF4-FFF2-40B4-BE49-F238E27FC236}">
                  <a16:creationId xmlns:a16="http://schemas.microsoft.com/office/drawing/2014/main" id="{EBCB5659-9431-46E2-AC94-2E8E4F815F70}"/>
                </a:ext>
              </a:extLst>
            </p:cNvPr>
            <p:cNvSpPr>
              <a:spLocks noChangeArrowheads="1"/>
            </p:cNvSpPr>
            <p:nvPr/>
          </p:nvSpPr>
          <p:spPr bwMode="auto">
            <a:xfrm>
              <a:off x="3354" y="762"/>
              <a:ext cx="2214" cy="384"/>
            </a:xfrm>
            <a:prstGeom prst="roundRect">
              <a:avLst>
                <a:gd name="adj" fmla="val 16667"/>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b" anchorCtr="1"/>
            <a:lstStyle/>
            <a:p>
              <a:pPr eaLnBrk="1" hangingPunct="1">
                <a:spcBef>
                  <a:spcPct val="0"/>
                </a:spcBef>
              </a:pPr>
              <a:endParaRPr lang="en-US" altLang="en-US" sz="1400" i="1">
                <a:latin typeface="Arial Unicode MS" pitchFamily="34" charset="-128"/>
                <a:ea typeface="Arial Unicode MS" pitchFamily="34" charset="-128"/>
                <a:cs typeface="Arial" panose="020B0604020202020204" pitchFamily="34" charset="0"/>
              </a:endParaRPr>
            </a:p>
          </p:txBody>
        </p:sp>
        <p:sp>
          <p:nvSpPr>
            <p:cNvPr id="1206295" name="Text Box 23">
              <a:extLst>
                <a:ext uri="{FF2B5EF4-FFF2-40B4-BE49-F238E27FC236}">
                  <a16:creationId xmlns:a16="http://schemas.microsoft.com/office/drawing/2014/main" id="{75FC56AA-34A7-45D9-9AAE-F41943A3ABFE}"/>
                </a:ext>
              </a:extLst>
            </p:cNvPr>
            <p:cNvSpPr txBox="1">
              <a:spLocks noChangeArrowheads="1"/>
            </p:cNvSpPr>
            <p:nvPr/>
          </p:nvSpPr>
          <p:spPr bwMode="auto">
            <a:xfrm>
              <a:off x="4176" y="762"/>
              <a:ext cx="366"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r>
                <a:rPr lang="en-US" altLang="en-US">
                  <a:solidFill>
                    <a:schemeClr val="bg1"/>
                  </a:solidFill>
                  <a:cs typeface="Arial" panose="020B0604020202020204" pitchFamily="34" charset="0"/>
                </a:rPr>
                <a:t>PSL</a:t>
              </a:r>
              <a:br>
                <a:rPr lang="en-US" altLang="en-US">
                  <a:solidFill>
                    <a:schemeClr val="bg1"/>
                  </a:solidFill>
                  <a:cs typeface="Arial" panose="020B0604020202020204" pitchFamily="34" charset="0"/>
                </a:rPr>
              </a:br>
              <a:r>
                <a:rPr lang="en-US" altLang="en-US">
                  <a:solidFill>
                    <a:schemeClr val="bg1"/>
                  </a:solidFill>
                  <a:cs typeface="Arial" panose="020B0604020202020204" pitchFamily="34" charset="0"/>
                </a:rPr>
                <a:t>v1.1</a:t>
              </a:r>
            </a:p>
          </p:txBody>
        </p:sp>
        <p:sp>
          <p:nvSpPr>
            <p:cNvPr id="1206296" name="Text Box 24">
              <a:extLst>
                <a:ext uri="{FF2B5EF4-FFF2-40B4-BE49-F238E27FC236}">
                  <a16:creationId xmlns:a16="http://schemas.microsoft.com/office/drawing/2014/main" id="{55C76F36-4456-4E74-AE93-A9D70F2D0598}"/>
                </a:ext>
              </a:extLst>
            </p:cNvPr>
            <p:cNvSpPr txBox="1">
              <a:spLocks noChangeArrowheads="1"/>
            </p:cNvSpPr>
            <p:nvPr/>
          </p:nvSpPr>
          <p:spPr bwMode="auto">
            <a:xfrm>
              <a:off x="3648" y="762"/>
              <a:ext cx="439"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r>
                <a:rPr lang="en-US" altLang="en-US">
                  <a:solidFill>
                    <a:schemeClr val="bg1"/>
                  </a:solidFill>
                  <a:cs typeface="Arial" panose="020B0604020202020204" pitchFamily="34" charset="0"/>
                </a:rPr>
                <a:t>PSL</a:t>
              </a:r>
              <a:br>
                <a:rPr lang="en-US" altLang="en-US">
                  <a:solidFill>
                    <a:schemeClr val="bg1"/>
                  </a:solidFill>
                  <a:cs typeface="Arial" panose="020B0604020202020204" pitchFamily="34" charset="0"/>
                </a:rPr>
              </a:br>
              <a:r>
                <a:rPr lang="en-US" altLang="en-US">
                  <a:solidFill>
                    <a:schemeClr val="bg1"/>
                  </a:solidFill>
                  <a:cs typeface="Arial" panose="020B0604020202020204" pitchFamily="34" charset="0"/>
                </a:rPr>
                <a:t>v1.01</a:t>
              </a:r>
            </a:p>
          </p:txBody>
        </p:sp>
        <p:sp>
          <p:nvSpPr>
            <p:cNvPr id="1206297" name="AutoShape 25">
              <a:extLst>
                <a:ext uri="{FF2B5EF4-FFF2-40B4-BE49-F238E27FC236}">
                  <a16:creationId xmlns:a16="http://schemas.microsoft.com/office/drawing/2014/main" id="{E6E0C21F-3E29-4E20-99C0-26D22E4F9BAE}"/>
                </a:ext>
              </a:extLst>
            </p:cNvPr>
            <p:cNvSpPr>
              <a:spLocks noChangeArrowheads="1"/>
            </p:cNvSpPr>
            <p:nvPr/>
          </p:nvSpPr>
          <p:spPr bwMode="auto">
            <a:xfrm>
              <a:off x="3408" y="2128"/>
              <a:ext cx="2163" cy="384"/>
            </a:xfrm>
            <a:prstGeom prst="roundRect">
              <a:avLst>
                <a:gd name="adj" fmla="val 16667"/>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b" anchorCtr="1"/>
            <a:lstStyle/>
            <a:p>
              <a:pPr eaLnBrk="1" hangingPunct="1">
                <a:spcBef>
                  <a:spcPct val="0"/>
                </a:spcBef>
              </a:pPr>
              <a:endParaRPr lang="en-US" altLang="en-US" sz="1400" i="1">
                <a:latin typeface="Arial Unicode MS" pitchFamily="34" charset="-128"/>
                <a:ea typeface="Arial Unicode MS" pitchFamily="34" charset="-128"/>
                <a:cs typeface="Arial" panose="020B0604020202020204" pitchFamily="34" charset="0"/>
              </a:endParaRPr>
            </a:p>
          </p:txBody>
        </p:sp>
        <p:sp>
          <p:nvSpPr>
            <p:cNvPr id="1206298" name="Text Box 26">
              <a:extLst>
                <a:ext uri="{FF2B5EF4-FFF2-40B4-BE49-F238E27FC236}">
                  <a16:creationId xmlns:a16="http://schemas.microsoft.com/office/drawing/2014/main" id="{01E8805E-2CB9-4BAB-B360-AC9CEDC86761}"/>
                </a:ext>
              </a:extLst>
            </p:cNvPr>
            <p:cNvSpPr txBox="1">
              <a:spLocks noChangeArrowheads="1"/>
            </p:cNvSpPr>
            <p:nvPr/>
          </p:nvSpPr>
          <p:spPr bwMode="auto">
            <a:xfrm>
              <a:off x="3792" y="2154"/>
              <a:ext cx="375"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r>
                <a:rPr lang="en-US" altLang="en-US">
                  <a:solidFill>
                    <a:schemeClr val="bg1"/>
                  </a:solidFill>
                  <a:cs typeface="Arial" panose="020B0604020202020204" pitchFamily="34" charset="0"/>
                </a:rPr>
                <a:t>SVA </a:t>
              </a:r>
              <a:br>
                <a:rPr lang="en-US" altLang="en-US">
                  <a:solidFill>
                    <a:schemeClr val="bg1"/>
                  </a:solidFill>
                  <a:cs typeface="Arial" panose="020B0604020202020204" pitchFamily="34" charset="0"/>
                </a:rPr>
              </a:br>
              <a:r>
                <a:rPr lang="en-US" altLang="en-US">
                  <a:solidFill>
                    <a:schemeClr val="bg1"/>
                  </a:solidFill>
                  <a:cs typeface="Arial" panose="020B0604020202020204" pitchFamily="34" charset="0"/>
                </a:rPr>
                <a:t>v3.1</a:t>
              </a:r>
            </a:p>
          </p:txBody>
        </p:sp>
        <p:sp>
          <p:nvSpPr>
            <p:cNvPr id="1206299" name="AutoShape 27">
              <a:extLst>
                <a:ext uri="{FF2B5EF4-FFF2-40B4-BE49-F238E27FC236}">
                  <a16:creationId xmlns:a16="http://schemas.microsoft.com/office/drawing/2014/main" id="{BA574639-2671-4DDF-AA56-E92B6C537E51}"/>
                </a:ext>
              </a:extLst>
            </p:cNvPr>
            <p:cNvSpPr>
              <a:spLocks noChangeArrowheads="1"/>
            </p:cNvSpPr>
            <p:nvPr/>
          </p:nvSpPr>
          <p:spPr bwMode="auto">
            <a:xfrm>
              <a:off x="1460" y="3099"/>
              <a:ext cx="776" cy="384"/>
            </a:xfrm>
            <a:prstGeom prst="roundRect">
              <a:avLst>
                <a:gd name="adj" fmla="val 16667"/>
              </a:avLst>
            </a:prstGeom>
            <a:solidFill>
              <a:srgbClr val="00CCC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b" anchorCtr="1"/>
            <a:lstStyle/>
            <a:p>
              <a:pPr eaLnBrk="1" hangingPunct="1">
                <a:spcBef>
                  <a:spcPct val="0"/>
                </a:spcBef>
              </a:pPr>
              <a:r>
                <a:rPr lang="en-US" altLang="en-US" sz="1400" i="1">
                  <a:latin typeface="Arial Unicode MS" pitchFamily="34" charset="-128"/>
                  <a:ea typeface="Arial Unicode MS" pitchFamily="34" charset="-128"/>
                  <a:cs typeface="Arial" panose="020B0604020202020204" pitchFamily="34" charset="0"/>
                </a:rPr>
                <a:t>HP</a:t>
              </a:r>
            </a:p>
          </p:txBody>
        </p:sp>
        <p:sp>
          <p:nvSpPr>
            <p:cNvPr id="1206300" name="AutoShape 28">
              <a:extLst>
                <a:ext uri="{FF2B5EF4-FFF2-40B4-BE49-F238E27FC236}">
                  <a16:creationId xmlns:a16="http://schemas.microsoft.com/office/drawing/2014/main" id="{FC77A17A-9B9B-485A-B40D-93E6992FE5B0}"/>
                </a:ext>
              </a:extLst>
            </p:cNvPr>
            <p:cNvSpPr>
              <a:spLocks noChangeArrowheads="1"/>
            </p:cNvSpPr>
            <p:nvPr/>
          </p:nvSpPr>
          <p:spPr bwMode="auto">
            <a:xfrm>
              <a:off x="2236" y="3099"/>
              <a:ext cx="474" cy="384"/>
            </a:xfrm>
            <a:prstGeom prst="roundRect">
              <a:avLst>
                <a:gd name="adj" fmla="val 16667"/>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b" anchorCtr="1"/>
            <a:lstStyle/>
            <a:p>
              <a:pPr eaLnBrk="1" hangingPunct="1">
                <a:spcBef>
                  <a:spcPct val="0"/>
                </a:spcBef>
              </a:pPr>
              <a:r>
                <a:rPr lang="en-US" altLang="en-US" sz="1400" i="1">
                  <a:solidFill>
                    <a:schemeClr val="bg1"/>
                  </a:solidFill>
                  <a:latin typeface="Arial Unicode MS" pitchFamily="34" charset="-128"/>
                  <a:ea typeface="Arial Unicode MS" pitchFamily="34" charset="-128"/>
                  <a:cs typeface="Arial" panose="020B0604020202020204" pitchFamily="34" charset="0"/>
                </a:rPr>
                <a:t>Verplex</a:t>
              </a:r>
            </a:p>
          </p:txBody>
        </p:sp>
        <p:sp>
          <p:nvSpPr>
            <p:cNvPr id="1206301" name="Text Box 29">
              <a:extLst>
                <a:ext uri="{FF2B5EF4-FFF2-40B4-BE49-F238E27FC236}">
                  <a16:creationId xmlns:a16="http://schemas.microsoft.com/office/drawing/2014/main" id="{B8D8105A-FF80-4C7D-A7CC-FDFD13791E97}"/>
                </a:ext>
              </a:extLst>
            </p:cNvPr>
            <p:cNvSpPr txBox="1">
              <a:spLocks noChangeArrowheads="1"/>
            </p:cNvSpPr>
            <p:nvPr/>
          </p:nvSpPr>
          <p:spPr bwMode="auto">
            <a:xfrm>
              <a:off x="2287" y="3051"/>
              <a:ext cx="35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0"/>
                </a:spcBef>
              </a:pPr>
              <a:r>
                <a:rPr lang="en-US" altLang="en-US">
                  <a:solidFill>
                    <a:schemeClr val="bg1"/>
                  </a:solidFill>
                  <a:cs typeface="Arial" panose="020B0604020202020204" pitchFamily="34" charset="0"/>
                </a:rPr>
                <a:t>OVL</a:t>
              </a:r>
            </a:p>
          </p:txBody>
        </p:sp>
        <p:sp>
          <p:nvSpPr>
            <p:cNvPr id="1206302" name="AutoShape 30">
              <a:extLst>
                <a:ext uri="{FF2B5EF4-FFF2-40B4-BE49-F238E27FC236}">
                  <a16:creationId xmlns:a16="http://schemas.microsoft.com/office/drawing/2014/main" id="{3AEDE86E-3A09-4132-91B9-2005B38524E4}"/>
                </a:ext>
              </a:extLst>
            </p:cNvPr>
            <p:cNvSpPr>
              <a:spLocks noChangeArrowheads="1"/>
            </p:cNvSpPr>
            <p:nvPr/>
          </p:nvSpPr>
          <p:spPr bwMode="auto">
            <a:xfrm>
              <a:off x="2710" y="3109"/>
              <a:ext cx="2861" cy="374"/>
            </a:xfrm>
            <a:prstGeom prst="roundRect">
              <a:avLst>
                <a:gd name="adj" fmla="val 16667"/>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b" anchorCtr="1"/>
            <a:lstStyle/>
            <a:p>
              <a:pPr eaLnBrk="1" hangingPunct="1">
                <a:spcBef>
                  <a:spcPct val="0"/>
                </a:spcBef>
              </a:pPr>
              <a:r>
                <a:rPr lang="en-US" altLang="en-US" sz="1400" i="1">
                  <a:solidFill>
                    <a:schemeClr val="bg1"/>
                  </a:solidFill>
                  <a:latin typeface="Arial Unicode MS" pitchFamily="34" charset="-128"/>
                  <a:ea typeface="Arial Unicode MS" pitchFamily="34" charset="-128"/>
                  <a:cs typeface="Arial" panose="020B0604020202020204" pitchFamily="34" charset="0"/>
                </a:rPr>
                <a:t>Accellera</a:t>
              </a:r>
            </a:p>
          </p:txBody>
        </p:sp>
        <p:sp>
          <p:nvSpPr>
            <p:cNvPr id="1206303" name="Text Box 31">
              <a:extLst>
                <a:ext uri="{FF2B5EF4-FFF2-40B4-BE49-F238E27FC236}">
                  <a16:creationId xmlns:a16="http://schemas.microsoft.com/office/drawing/2014/main" id="{DECABBC3-BB92-4F04-9848-FC1A2642035B}"/>
                </a:ext>
              </a:extLst>
            </p:cNvPr>
            <p:cNvSpPr txBox="1">
              <a:spLocks noChangeArrowheads="1"/>
            </p:cNvSpPr>
            <p:nvPr/>
          </p:nvSpPr>
          <p:spPr bwMode="auto">
            <a:xfrm>
              <a:off x="1460" y="3051"/>
              <a:ext cx="59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0"/>
                </a:spcBef>
              </a:pPr>
              <a:r>
                <a:rPr lang="en-US" altLang="en-US">
                  <a:cs typeface="Arial" panose="020B0604020202020204" pitchFamily="34" charset="0"/>
                </a:rPr>
                <a:t>SMAC</a:t>
              </a:r>
            </a:p>
          </p:txBody>
        </p:sp>
        <p:sp>
          <p:nvSpPr>
            <p:cNvPr id="1206304" name="Text Box 32">
              <a:extLst>
                <a:ext uri="{FF2B5EF4-FFF2-40B4-BE49-F238E27FC236}">
                  <a16:creationId xmlns:a16="http://schemas.microsoft.com/office/drawing/2014/main" id="{EA8D4FA4-EA4E-4DD5-8C07-828E304699F1}"/>
                </a:ext>
              </a:extLst>
            </p:cNvPr>
            <p:cNvSpPr txBox="1">
              <a:spLocks noChangeArrowheads="1"/>
            </p:cNvSpPr>
            <p:nvPr/>
          </p:nvSpPr>
          <p:spPr bwMode="auto">
            <a:xfrm>
              <a:off x="2753" y="3051"/>
              <a:ext cx="35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0"/>
                </a:spcBef>
              </a:pPr>
              <a:r>
                <a:rPr lang="en-US" altLang="en-US">
                  <a:solidFill>
                    <a:schemeClr val="bg1"/>
                  </a:solidFill>
                  <a:cs typeface="Arial" panose="020B0604020202020204" pitchFamily="34" charset="0"/>
                </a:rPr>
                <a:t>OVL</a:t>
              </a:r>
            </a:p>
          </p:txBody>
        </p:sp>
        <p:sp>
          <p:nvSpPr>
            <p:cNvPr id="1206305" name="Text Box 33">
              <a:extLst>
                <a:ext uri="{FF2B5EF4-FFF2-40B4-BE49-F238E27FC236}">
                  <a16:creationId xmlns:a16="http://schemas.microsoft.com/office/drawing/2014/main" id="{51498ED3-DC63-4B52-80C6-4F37D07F008A}"/>
                </a:ext>
              </a:extLst>
            </p:cNvPr>
            <p:cNvSpPr txBox="1">
              <a:spLocks noChangeArrowheads="1"/>
            </p:cNvSpPr>
            <p:nvPr/>
          </p:nvSpPr>
          <p:spPr bwMode="auto">
            <a:xfrm>
              <a:off x="1848" y="2640"/>
              <a:ext cx="37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0"/>
                </a:spcBef>
              </a:pPr>
              <a:r>
                <a:rPr lang="en-US" altLang="en-US">
                  <a:cs typeface="Arial" panose="020B0604020202020204" pitchFamily="34" charset="0"/>
                </a:rPr>
                <a:t>OVA</a:t>
              </a:r>
            </a:p>
          </p:txBody>
        </p:sp>
        <p:sp>
          <p:nvSpPr>
            <p:cNvPr id="1206306" name="Text Box 34">
              <a:extLst>
                <a:ext uri="{FF2B5EF4-FFF2-40B4-BE49-F238E27FC236}">
                  <a16:creationId xmlns:a16="http://schemas.microsoft.com/office/drawing/2014/main" id="{5719097F-7DCC-4177-9D1A-FA8FB3413F0B}"/>
                </a:ext>
              </a:extLst>
            </p:cNvPr>
            <p:cNvSpPr txBox="1">
              <a:spLocks noChangeArrowheads="1"/>
            </p:cNvSpPr>
            <p:nvPr/>
          </p:nvSpPr>
          <p:spPr bwMode="auto">
            <a:xfrm>
              <a:off x="4217" y="2154"/>
              <a:ext cx="431"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0"/>
                </a:spcBef>
              </a:pPr>
              <a:r>
                <a:rPr lang="en-US" altLang="en-US">
                  <a:solidFill>
                    <a:schemeClr val="bg1"/>
                  </a:solidFill>
                  <a:cs typeface="Arial" panose="020B0604020202020204" pitchFamily="34" charset="0"/>
                </a:rPr>
                <a:t>SVA</a:t>
              </a:r>
            </a:p>
            <a:p>
              <a:pPr eaLnBrk="1" hangingPunct="1">
                <a:spcBef>
                  <a:spcPct val="0"/>
                </a:spcBef>
              </a:pPr>
              <a:r>
                <a:rPr lang="en-US" altLang="en-US">
                  <a:solidFill>
                    <a:schemeClr val="bg1"/>
                  </a:solidFill>
                  <a:cs typeface="Arial" panose="020B0604020202020204" pitchFamily="34" charset="0"/>
                </a:rPr>
                <a:t>v3.1a</a:t>
              </a:r>
            </a:p>
          </p:txBody>
        </p:sp>
        <p:sp>
          <p:nvSpPr>
            <p:cNvPr id="1206307" name="Line 35">
              <a:extLst>
                <a:ext uri="{FF2B5EF4-FFF2-40B4-BE49-F238E27FC236}">
                  <a16:creationId xmlns:a16="http://schemas.microsoft.com/office/drawing/2014/main" id="{477AE119-8936-4BAE-88FE-3D1B508A223D}"/>
                </a:ext>
              </a:extLst>
            </p:cNvPr>
            <p:cNvSpPr>
              <a:spLocks noChangeShapeType="1"/>
            </p:cNvSpPr>
            <p:nvPr/>
          </p:nvSpPr>
          <p:spPr bwMode="auto">
            <a:xfrm flipV="1">
              <a:off x="3572" y="2544"/>
              <a:ext cx="268" cy="144"/>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6308" name="Line 36">
              <a:extLst>
                <a:ext uri="{FF2B5EF4-FFF2-40B4-BE49-F238E27FC236}">
                  <a16:creationId xmlns:a16="http://schemas.microsoft.com/office/drawing/2014/main" id="{46DB0DF7-DD65-4454-9786-622D8E679244}"/>
                </a:ext>
              </a:extLst>
            </p:cNvPr>
            <p:cNvSpPr>
              <a:spLocks noChangeShapeType="1"/>
            </p:cNvSpPr>
            <p:nvPr/>
          </p:nvSpPr>
          <p:spPr bwMode="auto">
            <a:xfrm>
              <a:off x="3141" y="3186"/>
              <a:ext cx="1323" cy="0"/>
            </a:xfrm>
            <a:prstGeom prst="line">
              <a:avLst/>
            </a:prstGeom>
            <a:noFill/>
            <a:ln w="571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6309" name="Line 37">
              <a:extLst>
                <a:ext uri="{FF2B5EF4-FFF2-40B4-BE49-F238E27FC236}">
                  <a16:creationId xmlns:a16="http://schemas.microsoft.com/office/drawing/2014/main" id="{0A12984D-DE9A-456F-8707-EFC611F4719A}"/>
                </a:ext>
              </a:extLst>
            </p:cNvPr>
            <p:cNvSpPr>
              <a:spLocks noChangeShapeType="1"/>
            </p:cNvSpPr>
            <p:nvPr/>
          </p:nvSpPr>
          <p:spPr bwMode="auto">
            <a:xfrm>
              <a:off x="3120" y="2448"/>
              <a:ext cx="172" cy="240"/>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6310" name="Line 38">
              <a:extLst>
                <a:ext uri="{FF2B5EF4-FFF2-40B4-BE49-F238E27FC236}">
                  <a16:creationId xmlns:a16="http://schemas.microsoft.com/office/drawing/2014/main" id="{EFB397AE-E85F-4635-9425-E4EEFBC895FB}"/>
                </a:ext>
              </a:extLst>
            </p:cNvPr>
            <p:cNvSpPr>
              <a:spLocks noChangeShapeType="1"/>
            </p:cNvSpPr>
            <p:nvPr/>
          </p:nvSpPr>
          <p:spPr bwMode="auto">
            <a:xfrm>
              <a:off x="3904" y="1176"/>
              <a:ext cx="488" cy="928"/>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6311" name="Line 39">
              <a:extLst>
                <a:ext uri="{FF2B5EF4-FFF2-40B4-BE49-F238E27FC236}">
                  <a16:creationId xmlns:a16="http://schemas.microsoft.com/office/drawing/2014/main" id="{BC6162E9-893B-4BAA-A62D-89966D12F791}"/>
                </a:ext>
              </a:extLst>
            </p:cNvPr>
            <p:cNvSpPr>
              <a:spLocks noChangeShapeType="1"/>
            </p:cNvSpPr>
            <p:nvPr/>
          </p:nvSpPr>
          <p:spPr bwMode="auto">
            <a:xfrm flipV="1">
              <a:off x="4048" y="1160"/>
              <a:ext cx="352" cy="976"/>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6312" name="Text Box 40">
              <a:extLst>
                <a:ext uri="{FF2B5EF4-FFF2-40B4-BE49-F238E27FC236}">
                  <a16:creationId xmlns:a16="http://schemas.microsoft.com/office/drawing/2014/main" id="{8D94F0C8-9CE6-4430-946D-9D332791EBA8}"/>
                </a:ext>
              </a:extLst>
            </p:cNvPr>
            <p:cNvSpPr txBox="1">
              <a:spLocks noChangeArrowheads="1"/>
            </p:cNvSpPr>
            <p:nvPr/>
          </p:nvSpPr>
          <p:spPr bwMode="auto">
            <a:xfrm>
              <a:off x="1097" y="2649"/>
              <a:ext cx="65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0"/>
                </a:spcBef>
              </a:pPr>
              <a:r>
                <a:rPr lang="en-US" altLang="en-US">
                  <a:cs typeface="Arial" panose="020B0604020202020204" pitchFamily="34" charset="0"/>
                </a:rPr>
                <a:t>Vera/TXP</a:t>
              </a:r>
            </a:p>
          </p:txBody>
        </p:sp>
        <p:sp>
          <p:nvSpPr>
            <p:cNvPr id="1206313" name="Text Box 41">
              <a:extLst>
                <a:ext uri="{FF2B5EF4-FFF2-40B4-BE49-F238E27FC236}">
                  <a16:creationId xmlns:a16="http://schemas.microsoft.com/office/drawing/2014/main" id="{3089F459-92BB-4279-A2D9-AA02CDF1AB71}"/>
                </a:ext>
              </a:extLst>
            </p:cNvPr>
            <p:cNvSpPr txBox="1">
              <a:spLocks noChangeArrowheads="1"/>
            </p:cNvSpPr>
            <p:nvPr/>
          </p:nvSpPr>
          <p:spPr bwMode="auto">
            <a:xfrm>
              <a:off x="912" y="744"/>
              <a:ext cx="44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0"/>
                </a:spcBef>
              </a:pPr>
              <a:r>
                <a:rPr lang="en-US" altLang="en-US">
                  <a:cs typeface="Arial" panose="020B0604020202020204" pitchFamily="34" charset="0"/>
                </a:rPr>
                <a:t>Sugar</a:t>
              </a:r>
            </a:p>
          </p:txBody>
        </p:sp>
        <p:sp>
          <p:nvSpPr>
            <p:cNvPr id="1206314" name="Text Box 42">
              <a:extLst>
                <a:ext uri="{FF2B5EF4-FFF2-40B4-BE49-F238E27FC236}">
                  <a16:creationId xmlns:a16="http://schemas.microsoft.com/office/drawing/2014/main" id="{19106BD5-BD31-4867-848A-CB307962CA80}"/>
                </a:ext>
              </a:extLst>
            </p:cNvPr>
            <p:cNvSpPr txBox="1">
              <a:spLocks noChangeArrowheads="1"/>
            </p:cNvSpPr>
            <p:nvPr/>
          </p:nvSpPr>
          <p:spPr bwMode="auto">
            <a:xfrm>
              <a:off x="1392" y="744"/>
              <a:ext cx="40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0"/>
                </a:spcBef>
              </a:pPr>
              <a:r>
                <a:rPr lang="en-US" altLang="en-US">
                  <a:cs typeface="Arial" panose="020B0604020202020204" pitchFamily="34" charset="0"/>
                </a:rPr>
                <a:t>RCTL</a:t>
              </a:r>
            </a:p>
          </p:txBody>
        </p:sp>
        <p:sp>
          <p:nvSpPr>
            <p:cNvPr id="1206315" name="Line 43">
              <a:extLst>
                <a:ext uri="{FF2B5EF4-FFF2-40B4-BE49-F238E27FC236}">
                  <a16:creationId xmlns:a16="http://schemas.microsoft.com/office/drawing/2014/main" id="{91395E22-7C1A-47F3-9562-F08DBEEA06D0}"/>
                </a:ext>
              </a:extLst>
            </p:cNvPr>
            <p:cNvSpPr>
              <a:spLocks noChangeShapeType="1"/>
            </p:cNvSpPr>
            <p:nvPr/>
          </p:nvSpPr>
          <p:spPr bwMode="auto">
            <a:xfrm>
              <a:off x="3384" y="1208"/>
              <a:ext cx="560" cy="936"/>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6316" name="Text Box 44">
              <a:extLst>
                <a:ext uri="{FF2B5EF4-FFF2-40B4-BE49-F238E27FC236}">
                  <a16:creationId xmlns:a16="http://schemas.microsoft.com/office/drawing/2014/main" id="{5A7D503E-E29C-4A82-860E-061046BCC2FD}"/>
                </a:ext>
              </a:extLst>
            </p:cNvPr>
            <p:cNvSpPr txBox="1">
              <a:spLocks noChangeArrowheads="1"/>
            </p:cNvSpPr>
            <p:nvPr/>
          </p:nvSpPr>
          <p:spPr bwMode="auto">
            <a:xfrm>
              <a:off x="4625" y="2154"/>
              <a:ext cx="1256"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r>
                <a:rPr lang="en-US" altLang="en-US">
                  <a:solidFill>
                    <a:schemeClr val="bg1"/>
                  </a:solidFill>
                  <a:cs typeface="Arial" panose="020B0604020202020204" pitchFamily="34" charset="0"/>
                </a:rPr>
                <a:t>SVA</a:t>
              </a:r>
            </a:p>
            <a:p>
              <a:pPr eaLnBrk="1" hangingPunct="1">
                <a:spcBef>
                  <a:spcPct val="0"/>
                </a:spcBef>
              </a:pPr>
              <a:r>
                <a:rPr lang="en-US" altLang="en-US">
                  <a:solidFill>
                    <a:schemeClr val="bg1"/>
                  </a:solidFill>
                  <a:cs typeface="Arial" panose="020B0604020202020204" pitchFamily="34" charset="0"/>
                </a:rPr>
                <a:t>IEEE Std 1800-2005</a:t>
              </a:r>
            </a:p>
          </p:txBody>
        </p:sp>
        <p:sp>
          <p:nvSpPr>
            <p:cNvPr id="1206317" name="Text Box 45">
              <a:extLst>
                <a:ext uri="{FF2B5EF4-FFF2-40B4-BE49-F238E27FC236}">
                  <a16:creationId xmlns:a16="http://schemas.microsoft.com/office/drawing/2014/main" id="{1312FE6B-5859-4526-9E68-0929191F6CFD}"/>
                </a:ext>
              </a:extLst>
            </p:cNvPr>
            <p:cNvSpPr txBox="1">
              <a:spLocks noChangeArrowheads="1"/>
            </p:cNvSpPr>
            <p:nvPr/>
          </p:nvSpPr>
          <p:spPr bwMode="auto">
            <a:xfrm>
              <a:off x="4560" y="802"/>
              <a:ext cx="1256"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r>
                <a:rPr lang="en-US" altLang="en-US">
                  <a:solidFill>
                    <a:schemeClr val="bg1"/>
                  </a:solidFill>
                  <a:cs typeface="Arial" panose="020B0604020202020204" pitchFamily="34" charset="0"/>
                </a:rPr>
                <a:t>PSL</a:t>
              </a:r>
              <a:br>
                <a:rPr lang="en-US" altLang="en-US">
                  <a:solidFill>
                    <a:schemeClr val="bg1"/>
                  </a:solidFill>
                  <a:cs typeface="Arial" panose="020B0604020202020204" pitchFamily="34" charset="0"/>
                </a:rPr>
              </a:br>
              <a:r>
                <a:rPr lang="en-US" altLang="en-US">
                  <a:solidFill>
                    <a:schemeClr val="bg1"/>
                  </a:solidFill>
                  <a:cs typeface="Arial" panose="020B0604020202020204" pitchFamily="34" charset="0"/>
                </a:rPr>
                <a:t>IEEE Std 1850-2005</a:t>
              </a:r>
            </a:p>
          </p:txBody>
        </p:sp>
        <p:sp>
          <p:nvSpPr>
            <p:cNvPr id="1206318" name="Text Box 46">
              <a:extLst>
                <a:ext uri="{FF2B5EF4-FFF2-40B4-BE49-F238E27FC236}">
                  <a16:creationId xmlns:a16="http://schemas.microsoft.com/office/drawing/2014/main" id="{CCFCC20F-7751-4769-8D88-FE2908D30363}"/>
                </a:ext>
              </a:extLst>
            </p:cNvPr>
            <p:cNvSpPr txBox="1">
              <a:spLocks noChangeArrowheads="1"/>
            </p:cNvSpPr>
            <p:nvPr/>
          </p:nvSpPr>
          <p:spPr bwMode="auto">
            <a:xfrm>
              <a:off x="4560" y="3051"/>
              <a:ext cx="469"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0"/>
                </a:spcBef>
              </a:pPr>
              <a:r>
                <a:rPr lang="en-US" altLang="en-US">
                  <a:solidFill>
                    <a:schemeClr val="bg1"/>
                  </a:solidFill>
                  <a:cs typeface="Arial" panose="020B0604020202020204" pitchFamily="34" charset="0"/>
                </a:rPr>
                <a:t>OVL</a:t>
              </a:r>
            </a:p>
            <a:p>
              <a:pPr eaLnBrk="1" hangingPunct="1">
                <a:spcBef>
                  <a:spcPct val="0"/>
                </a:spcBef>
              </a:pPr>
              <a:r>
                <a:rPr lang="en-US" altLang="en-US">
                  <a:solidFill>
                    <a:schemeClr val="bg1"/>
                  </a:solidFill>
                  <a:cs typeface="Arial" panose="020B0604020202020204" pitchFamily="34" charset="0"/>
                </a:rPr>
                <a:t>1.0 R4</a:t>
              </a:r>
            </a:p>
          </p:txBody>
        </p:sp>
        <p:sp>
          <p:nvSpPr>
            <p:cNvPr id="1206319" name="Text Box 47">
              <a:extLst>
                <a:ext uri="{FF2B5EF4-FFF2-40B4-BE49-F238E27FC236}">
                  <a16:creationId xmlns:a16="http://schemas.microsoft.com/office/drawing/2014/main" id="{54CB452C-B1A7-4520-9F71-6761C31D5324}"/>
                </a:ext>
              </a:extLst>
            </p:cNvPr>
            <p:cNvSpPr txBox="1">
              <a:spLocks noChangeArrowheads="1"/>
            </p:cNvSpPr>
            <p:nvPr/>
          </p:nvSpPr>
          <p:spPr bwMode="auto">
            <a:xfrm>
              <a:off x="4875" y="3051"/>
              <a:ext cx="469"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0"/>
                </a:spcBef>
              </a:pPr>
              <a:r>
                <a:rPr lang="en-US" altLang="en-US">
                  <a:solidFill>
                    <a:schemeClr val="bg1"/>
                  </a:solidFill>
                  <a:cs typeface="Arial" panose="020B0604020202020204" pitchFamily="34" charset="0"/>
                </a:rPr>
                <a:t>OVL</a:t>
              </a:r>
            </a:p>
            <a:p>
              <a:pPr eaLnBrk="1" hangingPunct="1">
                <a:spcBef>
                  <a:spcPct val="0"/>
                </a:spcBef>
              </a:pPr>
              <a:r>
                <a:rPr lang="en-US" altLang="en-US">
                  <a:solidFill>
                    <a:schemeClr val="bg1"/>
                  </a:solidFill>
                  <a:cs typeface="Arial" panose="020B0604020202020204" pitchFamily="34" charset="0"/>
                </a:rPr>
                <a:t>1.5</a:t>
              </a:r>
            </a:p>
          </p:txBody>
        </p:sp>
        <p:sp>
          <p:nvSpPr>
            <p:cNvPr id="1206320" name="Line 48">
              <a:extLst>
                <a:ext uri="{FF2B5EF4-FFF2-40B4-BE49-F238E27FC236}">
                  <a16:creationId xmlns:a16="http://schemas.microsoft.com/office/drawing/2014/main" id="{2E6A4DF7-315A-4FA8-993E-B01EF6E63397}"/>
                </a:ext>
              </a:extLst>
            </p:cNvPr>
            <p:cNvSpPr>
              <a:spLocks noChangeShapeType="1"/>
            </p:cNvSpPr>
            <p:nvPr/>
          </p:nvSpPr>
          <p:spPr bwMode="auto">
            <a:xfrm>
              <a:off x="4984" y="2518"/>
              <a:ext cx="104" cy="554"/>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6321" name="Line 49">
              <a:extLst>
                <a:ext uri="{FF2B5EF4-FFF2-40B4-BE49-F238E27FC236}">
                  <a16:creationId xmlns:a16="http://schemas.microsoft.com/office/drawing/2014/main" id="{260DD213-FD85-46E1-9787-2DA20B754325}"/>
                </a:ext>
              </a:extLst>
            </p:cNvPr>
            <p:cNvSpPr>
              <a:spLocks noChangeShapeType="1"/>
            </p:cNvSpPr>
            <p:nvPr/>
          </p:nvSpPr>
          <p:spPr bwMode="auto">
            <a:xfrm>
              <a:off x="5104" y="1140"/>
              <a:ext cx="312" cy="1932"/>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6322" name="Text Box 50">
              <a:extLst>
                <a:ext uri="{FF2B5EF4-FFF2-40B4-BE49-F238E27FC236}">
                  <a16:creationId xmlns:a16="http://schemas.microsoft.com/office/drawing/2014/main" id="{7BF98BF0-AA27-4DAC-BAD9-DA826E050D83}"/>
                </a:ext>
              </a:extLst>
            </p:cNvPr>
            <p:cNvSpPr txBox="1">
              <a:spLocks noChangeArrowheads="1"/>
            </p:cNvSpPr>
            <p:nvPr/>
          </p:nvSpPr>
          <p:spPr bwMode="auto">
            <a:xfrm>
              <a:off x="5184" y="3051"/>
              <a:ext cx="469"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0"/>
                </a:spcBef>
              </a:pPr>
              <a:r>
                <a:rPr lang="en-US" altLang="en-US">
                  <a:solidFill>
                    <a:schemeClr val="bg1"/>
                  </a:solidFill>
                  <a:cs typeface="Arial" panose="020B0604020202020204" pitchFamily="34" charset="0"/>
                </a:rPr>
                <a:t>OVL</a:t>
              </a:r>
            </a:p>
            <a:p>
              <a:pPr eaLnBrk="1" hangingPunct="1">
                <a:spcBef>
                  <a:spcPct val="0"/>
                </a:spcBef>
              </a:pPr>
              <a:r>
                <a:rPr lang="en-US" altLang="en-US">
                  <a:solidFill>
                    <a:schemeClr val="bg1"/>
                  </a:solidFill>
                  <a:cs typeface="Arial" panose="020B0604020202020204" pitchFamily="34" charset="0"/>
                </a:rPr>
                <a:t>1.6  1.7</a:t>
              </a:r>
            </a:p>
          </p:txBody>
        </p:sp>
        <p:sp>
          <p:nvSpPr>
            <p:cNvPr id="1206323" name="Text Box 51">
              <a:extLst>
                <a:ext uri="{FF2B5EF4-FFF2-40B4-BE49-F238E27FC236}">
                  <a16:creationId xmlns:a16="http://schemas.microsoft.com/office/drawing/2014/main" id="{497ECBFC-CF32-4BE9-822D-714A8A4DE050}"/>
                </a:ext>
              </a:extLst>
            </p:cNvPr>
            <p:cNvSpPr txBox="1">
              <a:spLocks noChangeArrowheads="1"/>
            </p:cNvSpPr>
            <p:nvPr/>
          </p:nvSpPr>
          <p:spPr bwMode="auto">
            <a:xfrm>
              <a:off x="3396" y="2154"/>
              <a:ext cx="375"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r>
                <a:rPr lang="en-US" altLang="en-US">
                  <a:solidFill>
                    <a:schemeClr val="bg1"/>
                  </a:solidFill>
                  <a:cs typeface="Arial" panose="020B0604020202020204" pitchFamily="34" charset="0"/>
                </a:rPr>
                <a:t>SVA </a:t>
              </a:r>
              <a:br>
                <a:rPr lang="en-US" altLang="en-US">
                  <a:solidFill>
                    <a:schemeClr val="bg1"/>
                  </a:solidFill>
                  <a:cs typeface="Arial" panose="020B0604020202020204" pitchFamily="34" charset="0"/>
                </a:rPr>
              </a:br>
              <a:r>
                <a:rPr lang="en-US" altLang="en-US">
                  <a:solidFill>
                    <a:schemeClr val="bg1"/>
                  </a:solidFill>
                  <a:cs typeface="Arial" panose="020B0604020202020204" pitchFamily="34" charset="0"/>
                </a:rPr>
                <a:t>v3.0</a:t>
              </a:r>
            </a:p>
          </p:txBody>
        </p:sp>
        <p:sp>
          <p:nvSpPr>
            <p:cNvPr id="1206324" name="Text Box 52">
              <a:extLst>
                <a:ext uri="{FF2B5EF4-FFF2-40B4-BE49-F238E27FC236}">
                  <a16:creationId xmlns:a16="http://schemas.microsoft.com/office/drawing/2014/main" id="{21E17EC1-AA05-4A52-A5A8-B13C160A8EB9}"/>
                </a:ext>
              </a:extLst>
            </p:cNvPr>
            <p:cNvSpPr txBox="1">
              <a:spLocks noChangeArrowheads="1"/>
            </p:cNvSpPr>
            <p:nvPr/>
          </p:nvSpPr>
          <p:spPr bwMode="auto">
            <a:xfrm>
              <a:off x="2400" y="744"/>
              <a:ext cx="44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r>
                <a:rPr lang="en-US" altLang="en-US">
                  <a:cs typeface="Arial" panose="020B0604020202020204" pitchFamily="34" charset="0"/>
                </a:rPr>
                <a:t>Sugar</a:t>
              </a:r>
              <a:br>
                <a:rPr lang="en-US" altLang="en-US">
                  <a:cs typeface="Arial" panose="020B0604020202020204" pitchFamily="34" charset="0"/>
                </a:rPr>
              </a:br>
              <a:r>
                <a:rPr lang="en-US" altLang="en-US" sz="1400">
                  <a:cs typeface="Arial" panose="020B0604020202020204" pitchFamily="34" charset="0"/>
                </a:rPr>
                <a:t>1.0</a:t>
              </a:r>
            </a:p>
          </p:txBody>
        </p:sp>
        <p:sp>
          <p:nvSpPr>
            <p:cNvPr id="1206325" name="AutoShape 53">
              <a:extLst>
                <a:ext uri="{FF2B5EF4-FFF2-40B4-BE49-F238E27FC236}">
                  <a16:creationId xmlns:a16="http://schemas.microsoft.com/office/drawing/2014/main" id="{A7C64C30-593D-465C-8A38-FB79B3F2F20F}"/>
                </a:ext>
              </a:extLst>
            </p:cNvPr>
            <p:cNvSpPr>
              <a:spLocks noChangeArrowheads="1"/>
            </p:cNvSpPr>
            <p:nvPr/>
          </p:nvSpPr>
          <p:spPr bwMode="auto">
            <a:xfrm>
              <a:off x="1592" y="1688"/>
              <a:ext cx="1557" cy="384"/>
            </a:xfrm>
            <a:prstGeom prst="roundRect">
              <a:avLst>
                <a:gd name="adj" fmla="val 16667"/>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b" anchorCtr="1"/>
            <a:lstStyle/>
            <a:p>
              <a:pPr eaLnBrk="1" hangingPunct="1">
                <a:spcBef>
                  <a:spcPct val="0"/>
                </a:spcBef>
              </a:pPr>
              <a:r>
                <a:rPr lang="en-US" altLang="en-US" sz="1400" i="1">
                  <a:latin typeface="Arial Unicode MS" pitchFamily="34" charset="-128"/>
                  <a:ea typeface="Arial Unicode MS" pitchFamily="34" charset="-128"/>
                  <a:cs typeface="Arial" panose="020B0604020202020204" pitchFamily="34" charset="0"/>
                </a:rPr>
                <a:t>Verisity</a:t>
              </a:r>
            </a:p>
          </p:txBody>
        </p:sp>
        <p:sp>
          <p:nvSpPr>
            <p:cNvPr id="1206326" name="Text Box 54">
              <a:extLst>
                <a:ext uri="{FF2B5EF4-FFF2-40B4-BE49-F238E27FC236}">
                  <a16:creationId xmlns:a16="http://schemas.microsoft.com/office/drawing/2014/main" id="{B67FB507-6920-4E71-9E7D-EC56BD163853}"/>
                </a:ext>
              </a:extLst>
            </p:cNvPr>
            <p:cNvSpPr txBox="1">
              <a:spLocks noChangeArrowheads="1"/>
            </p:cNvSpPr>
            <p:nvPr/>
          </p:nvSpPr>
          <p:spPr bwMode="auto">
            <a:xfrm>
              <a:off x="2072" y="1688"/>
              <a:ext cx="77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0"/>
                </a:spcBef>
              </a:pPr>
              <a:r>
                <a:rPr lang="en-US" altLang="en-US">
                  <a:cs typeface="Arial" panose="020B0604020202020204" pitchFamily="34" charset="0"/>
                </a:rPr>
                <a:t>Temporal </a:t>
              </a:r>
              <a:r>
                <a:rPr lang="en-US" altLang="en-US" i="1">
                  <a:cs typeface="Arial" panose="020B0604020202020204" pitchFamily="34" charset="0"/>
                </a:rPr>
                <a:t>e</a:t>
              </a:r>
            </a:p>
          </p:txBody>
        </p:sp>
        <p:sp>
          <p:nvSpPr>
            <p:cNvPr id="1206327" name="AutoShape 55">
              <a:extLst>
                <a:ext uri="{FF2B5EF4-FFF2-40B4-BE49-F238E27FC236}">
                  <a16:creationId xmlns:a16="http://schemas.microsoft.com/office/drawing/2014/main" id="{0AD62184-A736-4CD7-84AC-A8668391D45E}"/>
                </a:ext>
              </a:extLst>
            </p:cNvPr>
            <p:cNvSpPr>
              <a:spLocks noChangeArrowheads="1"/>
            </p:cNvSpPr>
            <p:nvPr/>
          </p:nvSpPr>
          <p:spPr bwMode="auto">
            <a:xfrm>
              <a:off x="1584" y="1240"/>
              <a:ext cx="1557" cy="384"/>
            </a:xfrm>
            <a:prstGeom prst="roundRect">
              <a:avLst>
                <a:gd name="adj" fmla="val 16667"/>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b" anchorCtr="1"/>
            <a:lstStyle/>
            <a:p>
              <a:pPr eaLnBrk="1" hangingPunct="1">
                <a:spcBef>
                  <a:spcPct val="0"/>
                </a:spcBef>
              </a:pPr>
              <a:r>
                <a:rPr lang="en-US" altLang="en-US" sz="1400" i="1">
                  <a:latin typeface="Arial Unicode MS" pitchFamily="34" charset="-128"/>
                  <a:ea typeface="Arial Unicode MS" pitchFamily="34" charset="-128"/>
                  <a:cs typeface="Arial" panose="020B0604020202020204" pitchFamily="34" charset="0"/>
                </a:rPr>
                <a:t>Motorola</a:t>
              </a:r>
            </a:p>
          </p:txBody>
        </p:sp>
        <p:sp>
          <p:nvSpPr>
            <p:cNvPr id="1206328" name="Text Box 56">
              <a:extLst>
                <a:ext uri="{FF2B5EF4-FFF2-40B4-BE49-F238E27FC236}">
                  <a16:creationId xmlns:a16="http://schemas.microsoft.com/office/drawing/2014/main" id="{CE9026C2-CDDC-440D-A098-62EDED3B3A77}"/>
                </a:ext>
              </a:extLst>
            </p:cNvPr>
            <p:cNvSpPr txBox="1">
              <a:spLocks noChangeArrowheads="1"/>
            </p:cNvSpPr>
            <p:nvPr/>
          </p:nvSpPr>
          <p:spPr bwMode="auto">
            <a:xfrm>
              <a:off x="2064" y="1240"/>
              <a:ext cx="35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0"/>
                </a:spcBef>
              </a:pPr>
              <a:r>
                <a:rPr lang="en-US" altLang="en-US">
                  <a:cs typeface="Arial" panose="020B0604020202020204" pitchFamily="34" charset="0"/>
                </a:rPr>
                <a:t>CBV</a:t>
              </a:r>
            </a:p>
          </p:txBody>
        </p:sp>
        <p:sp>
          <p:nvSpPr>
            <p:cNvPr id="1206329" name="Line 57">
              <a:extLst>
                <a:ext uri="{FF2B5EF4-FFF2-40B4-BE49-F238E27FC236}">
                  <a16:creationId xmlns:a16="http://schemas.microsoft.com/office/drawing/2014/main" id="{6D646FD9-D9AA-4295-BA83-B618E06438E9}"/>
                </a:ext>
              </a:extLst>
            </p:cNvPr>
            <p:cNvSpPr>
              <a:spLocks noChangeShapeType="1"/>
            </p:cNvSpPr>
            <p:nvPr/>
          </p:nvSpPr>
          <p:spPr bwMode="auto">
            <a:xfrm flipV="1">
              <a:off x="2880" y="1166"/>
              <a:ext cx="392" cy="568"/>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6330" name="Line 58">
              <a:extLst>
                <a:ext uri="{FF2B5EF4-FFF2-40B4-BE49-F238E27FC236}">
                  <a16:creationId xmlns:a16="http://schemas.microsoft.com/office/drawing/2014/main" id="{3DA8A261-7B36-4DFD-8D89-210C6C02E68E}"/>
                </a:ext>
              </a:extLst>
            </p:cNvPr>
            <p:cNvSpPr>
              <a:spLocks noChangeShapeType="1"/>
            </p:cNvSpPr>
            <p:nvPr/>
          </p:nvSpPr>
          <p:spPr bwMode="auto">
            <a:xfrm flipV="1">
              <a:off x="3002" y="1190"/>
              <a:ext cx="326" cy="1008"/>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6331" name="Line 59">
              <a:extLst>
                <a:ext uri="{FF2B5EF4-FFF2-40B4-BE49-F238E27FC236}">
                  <a16:creationId xmlns:a16="http://schemas.microsoft.com/office/drawing/2014/main" id="{A239C88E-BD6D-4BB2-A526-18F7C20F2771}"/>
                </a:ext>
              </a:extLst>
            </p:cNvPr>
            <p:cNvSpPr>
              <a:spLocks noChangeShapeType="1"/>
            </p:cNvSpPr>
            <p:nvPr/>
          </p:nvSpPr>
          <p:spPr bwMode="auto">
            <a:xfrm flipV="1">
              <a:off x="3070" y="1158"/>
              <a:ext cx="112" cy="136"/>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6332" name="Line 60">
              <a:extLst>
                <a:ext uri="{FF2B5EF4-FFF2-40B4-BE49-F238E27FC236}">
                  <a16:creationId xmlns:a16="http://schemas.microsoft.com/office/drawing/2014/main" id="{CB1BD217-3DD8-45AD-A1A9-13F7C7C13104}"/>
                </a:ext>
              </a:extLst>
            </p:cNvPr>
            <p:cNvSpPr>
              <a:spLocks noChangeShapeType="1"/>
            </p:cNvSpPr>
            <p:nvPr/>
          </p:nvSpPr>
          <p:spPr bwMode="auto">
            <a:xfrm>
              <a:off x="1552" y="984"/>
              <a:ext cx="192" cy="1192"/>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6333" name="AutoShape 61">
              <a:extLst>
                <a:ext uri="{FF2B5EF4-FFF2-40B4-BE49-F238E27FC236}">
                  <a16:creationId xmlns:a16="http://schemas.microsoft.com/office/drawing/2014/main" id="{635C1FE4-6481-481C-A8C1-FF27A4B8E32B}"/>
                </a:ext>
              </a:extLst>
            </p:cNvPr>
            <p:cNvSpPr>
              <a:spLocks noChangeArrowheads="1"/>
            </p:cNvSpPr>
            <p:nvPr/>
          </p:nvSpPr>
          <p:spPr bwMode="auto">
            <a:xfrm>
              <a:off x="2067" y="3542"/>
              <a:ext cx="2588" cy="288"/>
            </a:xfrm>
            <a:prstGeom prst="roundRect">
              <a:avLst>
                <a:gd name="adj" fmla="val 16667"/>
              </a:avLst>
            </a:prstGeom>
            <a:solidFill>
              <a:srgbClr val="CC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b" anchorCtr="1"/>
            <a:lstStyle/>
            <a:p>
              <a:pPr eaLnBrk="1" hangingPunct="1">
                <a:spcBef>
                  <a:spcPct val="0"/>
                </a:spcBef>
              </a:pPr>
              <a:r>
                <a:rPr lang="en-US" altLang="en-US" sz="1400" i="1">
                  <a:latin typeface="Arial Unicode MS" pitchFamily="34" charset="-128"/>
                  <a:ea typeface="Arial Unicode MS" pitchFamily="34" charset="-128"/>
                  <a:cs typeface="Arial" panose="020B0604020202020204" pitchFamily="34" charset="0"/>
                </a:rPr>
                <a:t>0-In/Mentor</a:t>
              </a:r>
              <a:endParaRPr lang="en-US" altLang="en-US" i="1">
                <a:ea typeface="Arial Unicode MS" pitchFamily="34" charset="-128"/>
                <a:cs typeface="Arial" panose="020B0604020202020204" pitchFamily="34" charset="0"/>
              </a:endParaRPr>
            </a:p>
          </p:txBody>
        </p:sp>
        <p:sp>
          <p:nvSpPr>
            <p:cNvPr id="1206334" name="Text Box 62">
              <a:extLst>
                <a:ext uri="{FF2B5EF4-FFF2-40B4-BE49-F238E27FC236}">
                  <a16:creationId xmlns:a16="http://schemas.microsoft.com/office/drawing/2014/main" id="{4E68EA63-C208-43F2-A295-E79244E93257}"/>
                </a:ext>
              </a:extLst>
            </p:cNvPr>
            <p:cNvSpPr txBox="1">
              <a:spLocks noChangeArrowheads="1"/>
            </p:cNvSpPr>
            <p:nvPr/>
          </p:nvSpPr>
          <p:spPr bwMode="auto">
            <a:xfrm>
              <a:off x="2873" y="3505"/>
              <a:ext cx="90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0"/>
                </a:spcBef>
              </a:pPr>
              <a:r>
                <a:rPr lang="en-US" altLang="en-US">
                  <a:cs typeface="Arial" panose="020B0604020202020204" pitchFamily="34" charset="0"/>
                </a:rPr>
                <a:t>CheckerWare</a:t>
              </a:r>
            </a:p>
          </p:txBody>
        </p:sp>
        <p:sp>
          <p:nvSpPr>
            <p:cNvPr id="1206335" name="Line 63">
              <a:extLst>
                <a:ext uri="{FF2B5EF4-FFF2-40B4-BE49-F238E27FC236}">
                  <a16:creationId xmlns:a16="http://schemas.microsoft.com/office/drawing/2014/main" id="{394B497C-A79B-447C-8139-546704F98F82}"/>
                </a:ext>
              </a:extLst>
            </p:cNvPr>
            <p:cNvSpPr>
              <a:spLocks noChangeShapeType="1"/>
            </p:cNvSpPr>
            <p:nvPr/>
          </p:nvSpPr>
          <p:spPr bwMode="auto">
            <a:xfrm flipV="1">
              <a:off x="4540" y="3416"/>
              <a:ext cx="188" cy="200"/>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06336" name="Text Box 64">
            <a:extLst>
              <a:ext uri="{FF2B5EF4-FFF2-40B4-BE49-F238E27FC236}">
                <a16:creationId xmlns:a16="http://schemas.microsoft.com/office/drawing/2014/main" id="{736DE16B-8BD9-4766-AD91-EE4BCF318A28}"/>
              </a:ext>
            </a:extLst>
          </p:cNvPr>
          <p:cNvSpPr txBox="1">
            <a:spLocks noChangeArrowheads="1"/>
          </p:cNvSpPr>
          <p:nvPr/>
        </p:nvSpPr>
        <p:spPr bwMode="auto">
          <a:xfrm>
            <a:off x="1568450" y="1312863"/>
            <a:ext cx="1179390" cy="3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89" tIns="46045" rIns="92089" bIns="46045">
            <a:spAutoFit/>
          </a:bodyPr>
          <a:lstStyle/>
          <a:p>
            <a:r>
              <a:rPr lang="en-US" altLang="en-US" i="1"/>
              <a:t>CTL (1981)</a:t>
            </a:r>
          </a:p>
        </p:txBody>
      </p:sp>
      <p:sp>
        <p:nvSpPr>
          <p:cNvPr id="1206337" name="Text Box 65">
            <a:extLst>
              <a:ext uri="{FF2B5EF4-FFF2-40B4-BE49-F238E27FC236}">
                <a16:creationId xmlns:a16="http://schemas.microsoft.com/office/drawing/2014/main" id="{A2AC26CA-80C7-4E5E-AB49-7D13286F3BC8}"/>
              </a:ext>
            </a:extLst>
          </p:cNvPr>
          <p:cNvSpPr txBox="1">
            <a:spLocks noChangeArrowheads="1"/>
          </p:cNvSpPr>
          <p:nvPr/>
        </p:nvSpPr>
        <p:spPr bwMode="auto">
          <a:xfrm>
            <a:off x="2643188" y="3476625"/>
            <a:ext cx="1137904" cy="3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89" tIns="46045" rIns="92089" bIns="46045">
            <a:spAutoFit/>
          </a:bodyPr>
          <a:lstStyle/>
          <a:p>
            <a:r>
              <a:rPr lang="en-US" altLang="en-US" i="1"/>
              <a:t>LTL (1977)</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82361FD3-4D57-4476-8CF2-327C7F2FAAC2}"/>
                  </a:ext>
                </a:extLst>
              </p14:cNvPr>
              <p14:cNvContentPartPr/>
              <p14:nvPr/>
            </p14:nvContentPartPr>
            <p14:xfrm>
              <a:off x="450360" y="1390320"/>
              <a:ext cx="9618480" cy="3448800"/>
            </p14:xfrm>
          </p:contentPart>
        </mc:Choice>
        <mc:Fallback>
          <p:pic>
            <p:nvPicPr>
              <p:cNvPr id="2" name="Ink 1">
                <a:extLst>
                  <a:ext uri="{FF2B5EF4-FFF2-40B4-BE49-F238E27FC236}">
                    <a16:creationId xmlns:a16="http://schemas.microsoft.com/office/drawing/2014/main" id="{82361FD3-4D57-4476-8CF2-327C7F2FAAC2}"/>
                  </a:ext>
                </a:extLst>
              </p:cNvPr>
              <p:cNvPicPr/>
              <p:nvPr/>
            </p:nvPicPr>
            <p:blipFill>
              <a:blip r:embed="rId4"/>
              <a:stretch>
                <a:fillRect/>
              </a:stretch>
            </p:blipFill>
            <p:spPr>
              <a:xfrm>
                <a:off x="441000" y="1380960"/>
                <a:ext cx="9637200" cy="3467520"/>
              </a:xfrm>
              <a:prstGeom prst="rect">
                <a:avLst/>
              </a:prstGeom>
            </p:spPr>
          </p:pic>
        </mc:Fallback>
      </mc:AlternateContent>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06287"/>
                                        </p:tgtEl>
                                        <p:attrNameLst>
                                          <p:attrName>style.visibility</p:attrName>
                                        </p:attrNameLst>
                                      </p:cBhvr>
                                      <p:to>
                                        <p:strVal val="visible"/>
                                      </p:to>
                                    </p:set>
                                    <p:animEffect transition="in" filter="wipe(left)">
                                      <p:cBhvr>
                                        <p:cTn id="7" dur="500"/>
                                        <p:tgtEl>
                                          <p:spTgt spid="1206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7234" name="Group 2">
            <a:extLst>
              <a:ext uri="{FF2B5EF4-FFF2-40B4-BE49-F238E27FC236}">
                <a16:creationId xmlns:a16="http://schemas.microsoft.com/office/drawing/2014/main" id="{B874CDEE-5CCC-40A3-A724-EC360517E2CB}"/>
              </a:ext>
            </a:extLst>
          </p:cNvPr>
          <p:cNvGrpSpPr>
            <a:grpSpLocks/>
          </p:cNvGrpSpPr>
          <p:nvPr/>
        </p:nvGrpSpPr>
        <p:grpSpPr bwMode="auto">
          <a:xfrm>
            <a:off x="8458200" y="3352800"/>
            <a:ext cx="1905000" cy="762000"/>
            <a:chOff x="4368" y="2688"/>
            <a:chExt cx="1200" cy="480"/>
          </a:xfrm>
        </p:grpSpPr>
        <p:sp>
          <p:nvSpPr>
            <p:cNvPr id="1247235" name="Line 3">
              <a:extLst>
                <a:ext uri="{FF2B5EF4-FFF2-40B4-BE49-F238E27FC236}">
                  <a16:creationId xmlns:a16="http://schemas.microsoft.com/office/drawing/2014/main" id="{DC81BD82-33ED-4E0B-8F6A-7E3A6AD1A22A}"/>
                </a:ext>
              </a:extLst>
            </p:cNvPr>
            <p:cNvSpPr>
              <a:spLocks noChangeShapeType="1"/>
            </p:cNvSpPr>
            <p:nvPr/>
          </p:nvSpPr>
          <p:spPr bwMode="auto">
            <a:xfrm>
              <a:off x="5088" y="2880"/>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36" name="Line 4">
              <a:extLst>
                <a:ext uri="{FF2B5EF4-FFF2-40B4-BE49-F238E27FC236}">
                  <a16:creationId xmlns:a16="http://schemas.microsoft.com/office/drawing/2014/main" id="{5A0FA480-3A50-4ADC-84AB-E1D7B251FEC9}"/>
                </a:ext>
              </a:extLst>
            </p:cNvPr>
            <p:cNvSpPr>
              <a:spLocks noChangeShapeType="1"/>
            </p:cNvSpPr>
            <p:nvPr/>
          </p:nvSpPr>
          <p:spPr bwMode="auto">
            <a:xfrm flipV="1">
              <a:off x="4848" y="268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37" name="Line 5">
              <a:extLst>
                <a:ext uri="{FF2B5EF4-FFF2-40B4-BE49-F238E27FC236}">
                  <a16:creationId xmlns:a16="http://schemas.microsoft.com/office/drawing/2014/main" id="{AA417E56-61C3-428A-A92D-929C10FCDBCE}"/>
                </a:ext>
              </a:extLst>
            </p:cNvPr>
            <p:cNvSpPr>
              <a:spLocks noChangeShapeType="1"/>
            </p:cNvSpPr>
            <p:nvPr/>
          </p:nvSpPr>
          <p:spPr bwMode="auto">
            <a:xfrm>
              <a:off x="4848" y="2688"/>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38" name="Line 6">
              <a:extLst>
                <a:ext uri="{FF2B5EF4-FFF2-40B4-BE49-F238E27FC236}">
                  <a16:creationId xmlns:a16="http://schemas.microsoft.com/office/drawing/2014/main" id="{0504533E-66AF-492D-90F5-944DF107244F}"/>
                </a:ext>
              </a:extLst>
            </p:cNvPr>
            <p:cNvSpPr>
              <a:spLocks noChangeShapeType="1"/>
            </p:cNvSpPr>
            <p:nvPr/>
          </p:nvSpPr>
          <p:spPr bwMode="auto">
            <a:xfrm flipV="1">
              <a:off x="5088" y="268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39" name="Line 7">
              <a:extLst>
                <a:ext uri="{FF2B5EF4-FFF2-40B4-BE49-F238E27FC236}">
                  <a16:creationId xmlns:a16="http://schemas.microsoft.com/office/drawing/2014/main" id="{1B77C208-6408-4BE4-A2BE-DC3C0F94A2B0}"/>
                </a:ext>
              </a:extLst>
            </p:cNvPr>
            <p:cNvSpPr>
              <a:spLocks noChangeShapeType="1"/>
            </p:cNvSpPr>
            <p:nvPr/>
          </p:nvSpPr>
          <p:spPr bwMode="auto">
            <a:xfrm flipV="1">
              <a:off x="5088" y="297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40" name="Line 8">
              <a:extLst>
                <a:ext uri="{FF2B5EF4-FFF2-40B4-BE49-F238E27FC236}">
                  <a16:creationId xmlns:a16="http://schemas.microsoft.com/office/drawing/2014/main" id="{F762309D-8734-452A-8E10-1215EADCD9CF}"/>
                </a:ext>
              </a:extLst>
            </p:cNvPr>
            <p:cNvSpPr>
              <a:spLocks noChangeShapeType="1"/>
            </p:cNvSpPr>
            <p:nvPr/>
          </p:nvSpPr>
          <p:spPr bwMode="auto">
            <a:xfrm>
              <a:off x="5088" y="297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41" name="Line 9">
              <a:extLst>
                <a:ext uri="{FF2B5EF4-FFF2-40B4-BE49-F238E27FC236}">
                  <a16:creationId xmlns:a16="http://schemas.microsoft.com/office/drawing/2014/main" id="{2B270322-317A-4562-A904-39BFC29B3F63}"/>
                </a:ext>
              </a:extLst>
            </p:cNvPr>
            <p:cNvSpPr>
              <a:spLocks noChangeShapeType="1"/>
            </p:cNvSpPr>
            <p:nvPr/>
          </p:nvSpPr>
          <p:spPr bwMode="auto">
            <a:xfrm>
              <a:off x="4848" y="3168"/>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42" name="Line 10">
              <a:extLst>
                <a:ext uri="{FF2B5EF4-FFF2-40B4-BE49-F238E27FC236}">
                  <a16:creationId xmlns:a16="http://schemas.microsoft.com/office/drawing/2014/main" id="{9EA8307A-B405-4F58-A190-2EBBABE6F151}"/>
                </a:ext>
              </a:extLst>
            </p:cNvPr>
            <p:cNvSpPr>
              <a:spLocks noChangeShapeType="1"/>
            </p:cNvSpPr>
            <p:nvPr/>
          </p:nvSpPr>
          <p:spPr bwMode="auto">
            <a:xfrm flipV="1">
              <a:off x="4848" y="297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43" name="Line 11">
              <a:extLst>
                <a:ext uri="{FF2B5EF4-FFF2-40B4-BE49-F238E27FC236}">
                  <a16:creationId xmlns:a16="http://schemas.microsoft.com/office/drawing/2014/main" id="{F6446D61-38E4-4393-A19A-71F92B414146}"/>
                </a:ext>
              </a:extLst>
            </p:cNvPr>
            <p:cNvSpPr>
              <a:spLocks noChangeShapeType="1"/>
            </p:cNvSpPr>
            <p:nvPr/>
          </p:nvSpPr>
          <p:spPr bwMode="auto">
            <a:xfrm flipV="1">
              <a:off x="4368" y="297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44" name="Line 12">
              <a:extLst>
                <a:ext uri="{FF2B5EF4-FFF2-40B4-BE49-F238E27FC236}">
                  <a16:creationId xmlns:a16="http://schemas.microsoft.com/office/drawing/2014/main" id="{77DBB244-19F6-4C95-B690-A6ABA1806985}"/>
                </a:ext>
              </a:extLst>
            </p:cNvPr>
            <p:cNvSpPr>
              <a:spLocks noChangeShapeType="1"/>
            </p:cNvSpPr>
            <p:nvPr/>
          </p:nvSpPr>
          <p:spPr bwMode="auto">
            <a:xfrm>
              <a:off x="4368" y="297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45" name="Line 13">
              <a:extLst>
                <a:ext uri="{FF2B5EF4-FFF2-40B4-BE49-F238E27FC236}">
                  <a16:creationId xmlns:a16="http://schemas.microsoft.com/office/drawing/2014/main" id="{512EF533-75F7-46AE-B30A-9B8AF3978E03}"/>
                </a:ext>
              </a:extLst>
            </p:cNvPr>
            <p:cNvSpPr>
              <a:spLocks noChangeShapeType="1"/>
            </p:cNvSpPr>
            <p:nvPr/>
          </p:nvSpPr>
          <p:spPr bwMode="auto">
            <a:xfrm>
              <a:off x="4608" y="288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46" name="Line 14">
              <a:extLst>
                <a:ext uri="{FF2B5EF4-FFF2-40B4-BE49-F238E27FC236}">
                  <a16:creationId xmlns:a16="http://schemas.microsoft.com/office/drawing/2014/main" id="{61449D98-380F-4DCA-8AE5-67EED917C99E}"/>
                </a:ext>
              </a:extLst>
            </p:cNvPr>
            <p:cNvSpPr>
              <a:spLocks noChangeShapeType="1"/>
            </p:cNvSpPr>
            <p:nvPr/>
          </p:nvSpPr>
          <p:spPr bwMode="auto">
            <a:xfrm flipV="1">
              <a:off x="4368" y="268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47" name="Line 15">
              <a:extLst>
                <a:ext uri="{FF2B5EF4-FFF2-40B4-BE49-F238E27FC236}">
                  <a16:creationId xmlns:a16="http://schemas.microsoft.com/office/drawing/2014/main" id="{35A20178-494D-4849-9C08-E6AD291035AE}"/>
                </a:ext>
              </a:extLst>
            </p:cNvPr>
            <p:cNvSpPr>
              <a:spLocks noChangeShapeType="1"/>
            </p:cNvSpPr>
            <p:nvPr/>
          </p:nvSpPr>
          <p:spPr bwMode="auto">
            <a:xfrm>
              <a:off x="4368" y="2688"/>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48" name="Line 16">
              <a:extLst>
                <a:ext uri="{FF2B5EF4-FFF2-40B4-BE49-F238E27FC236}">
                  <a16:creationId xmlns:a16="http://schemas.microsoft.com/office/drawing/2014/main" id="{9E45F3EC-FD0C-4FC1-9DBF-92456D37E8DF}"/>
                </a:ext>
              </a:extLst>
            </p:cNvPr>
            <p:cNvSpPr>
              <a:spLocks noChangeShapeType="1"/>
            </p:cNvSpPr>
            <p:nvPr/>
          </p:nvSpPr>
          <p:spPr bwMode="auto">
            <a:xfrm flipV="1">
              <a:off x="4608" y="268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grpSp>
      <p:sp>
        <p:nvSpPr>
          <p:cNvPr id="1247249" name="Rectangle 17">
            <a:extLst>
              <a:ext uri="{FF2B5EF4-FFF2-40B4-BE49-F238E27FC236}">
                <a16:creationId xmlns:a16="http://schemas.microsoft.com/office/drawing/2014/main" id="{20140F4C-6E5F-4923-9BD7-FA8D14B9FAD7}"/>
              </a:ext>
            </a:extLst>
          </p:cNvPr>
          <p:cNvSpPr>
            <a:spLocks noChangeArrowheads="1"/>
          </p:cNvSpPr>
          <p:nvPr/>
        </p:nvSpPr>
        <p:spPr bwMode="auto">
          <a:xfrm>
            <a:off x="6705600" y="3200400"/>
            <a:ext cx="19050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47250" name="Group 18">
            <a:extLst>
              <a:ext uri="{FF2B5EF4-FFF2-40B4-BE49-F238E27FC236}">
                <a16:creationId xmlns:a16="http://schemas.microsoft.com/office/drawing/2014/main" id="{146D72D5-EC72-4336-91A4-B820AD10A735}"/>
              </a:ext>
            </a:extLst>
          </p:cNvPr>
          <p:cNvGrpSpPr>
            <a:grpSpLocks/>
          </p:cNvGrpSpPr>
          <p:nvPr/>
        </p:nvGrpSpPr>
        <p:grpSpPr bwMode="auto">
          <a:xfrm>
            <a:off x="2133600" y="3962400"/>
            <a:ext cx="1905000" cy="762000"/>
            <a:chOff x="1536" y="3216"/>
            <a:chExt cx="1200" cy="480"/>
          </a:xfrm>
        </p:grpSpPr>
        <p:sp>
          <p:nvSpPr>
            <p:cNvPr id="1247251" name="Line 19">
              <a:extLst>
                <a:ext uri="{FF2B5EF4-FFF2-40B4-BE49-F238E27FC236}">
                  <a16:creationId xmlns:a16="http://schemas.microsoft.com/office/drawing/2014/main" id="{9D99247B-E7FC-46F0-A1DA-375C51A81EB5}"/>
                </a:ext>
              </a:extLst>
            </p:cNvPr>
            <p:cNvSpPr>
              <a:spLocks noChangeShapeType="1"/>
            </p:cNvSpPr>
            <p:nvPr/>
          </p:nvSpPr>
          <p:spPr bwMode="auto">
            <a:xfrm>
              <a:off x="2256" y="369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52" name="Line 20">
              <a:extLst>
                <a:ext uri="{FF2B5EF4-FFF2-40B4-BE49-F238E27FC236}">
                  <a16:creationId xmlns:a16="http://schemas.microsoft.com/office/drawing/2014/main" id="{0158D867-15E8-4A52-95CB-9432014D93BD}"/>
                </a:ext>
              </a:extLst>
            </p:cNvPr>
            <p:cNvSpPr>
              <a:spLocks noChangeShapeType="1"/>
            </p:cNvSpPr>
            <p:nvPr/>
          </p:nvSpPr>
          <p:spPr bwMode="auto">
            <a:xfrm flipV="1">
              <a:off x="2496" y="3504"/>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53" name="Line 21">
              <a:extLst>
                <a:ext uri="{FF2B5EF4-FFF2-40B4-BE49-F238E27FC236}">
                  <a16:creationId xmlns:a16="http://schemas.microsoft.com/office/drawing/2014/main" id="{683DD23D-1F96-433F-89F4-CB75411AD898}"/>
                </a:ext>
              </a:extLst>
            </p:cNvPr>
            <p:cNvSpPr>
              <a:spLocks noChangeShapeType="1"/>
            </p:cNvSpPr>
            <p:nvPr/>
          </p:nvSpPr>
          <p:spPr bwMode="auto">
            <a:xfrm>
              <a:off x="2496" y="350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54" name="Line 22">
              <a:extLst>
                <a:ext uri="{FF2B5EF4-FFF2-40B4-BE49-F238E27FC236}">
                  <a16:creationId xmlns:a16="http://schemas.microsoft.com/office/drawing/2014/main" id="{E4498623-9E4B-4D1F-B14D-2DE868D2D49C}"/>
                </a:ext>
              </a:extLst>
            </p:cNvPr>
            <p:cNvSpPr>
              <a:spLocks noChangeShapeType="1"/>
            </p:cNvSpPr>
            <p:nvPr/>
          </p:nvSpPr>
          <p:spPr bwMode="auto">
            <a:xfrm flipV="1">
              <a:off x="2736" y="3504"/>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55" name="Line 23">
              <a:extLst>
                <a:ext uri="{FF2B5EF4-FFF2-40B4-BE49-F238E27FC236}">
                  <a16:creationId xmlns:a16="http://schemas.microsoft.com/office/drawing/2014/main" id="{0BF77251-BD1C-4281-BFAF-EFCA013A0ADC}"/>
                </a:ext>
              </a:extLst>
            </p:cNvPr>
            <p:cNvSpPr>
              <a:spLocks noChangeShapeType="1"/>
            </p:cNvSpPr>
            <p:nvPr/>
          </p:nvSpPr>
          <p:spPr bwMode="auto">
            <a:xfrm>
              <a:off x="1536" y="36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56" name="Line 24">
              <a:extLst>
                <a:ext uri="{FF2B5EF4-FFF2-40B4-BE49-F238E27FC236}">
                  <a16:creationId xmlns:a16="http://schemas.microsoft.com/office/drawing/2014/main" id="{351DED97-A540-4299-94D3-26EC03EBBAE3}"/>
                </a:ext>
              </a:extLst>
            </p:cNvPr>
            <p:cNvSpPr>
              <a:spLocks noChangeShapeType="1"/>
            </p:cNvSpPr>
            <p:nvPr/>
          </p:nvSpPr>
          <p:spPr bwMode="auto">
            <a:xfrm flipV="1">
              <a:off x="2016" y="3504"/>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57" name="Line 25">
              <a:extLst>
                <a:ext uri="{FF2B5EF4-FFF2-40B4-BE49-F238E27FC236}">
                  <a16:creationId xmlns:a16="http://schemas.microsoft.com/office/drawing/2014/main" id="{46636C12-AEEA-4B55-A2A7-93DCF5AF8EC6}"/>
                </a:ext>
              </a:extLst>
            </p:cNvPr>
            <p:cNvSpPr>
              <a:spLocks noChangeShapeType="1"/>
            </p:cNvSpPr>
            <p:nvPr/>
          </p:nvSpPr>
          <p:spPr bwMode="auto">
            <a:xfrm>
              <a:off x="2016" y="350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58" name="Line 26">
              <a:extLst>
                <a:ext uri="{FF2B5EF4-FFF2-40B4-BE49-F238E27FC236}">
                  <a16:creationId xmlns:a16="http://schemas.microsoft.com/office/drawing/2014/main" id="{DB3E4598-558A-4FC1-AAD0-9E166B0D61B3}"/>
                </a:ext>
              </a:extLst>
            </p:cNvPr>
            <p:cNvSpPr>
              <a:spLocks noChangeShapeType="1"/>
            </p:cNvSpPr>
            <p:nvPr/>
          </p:nvSpPr>
          <p:spPr bwMode="auto">
            <a:xfrm flipV="1">
              <a:off x="2256" y="3504"/>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59" name="Line 27">
              <a:extLst>
                <a:ext uri="{FF2B5EF4-FFF2-40B4-BE49-F238E27FC236}">
                  <a16:creationId xmlns:a16="http://schemas.microsoft.com/office/drawing/2014/main" id="{D6C699D0-1E45-45D6-A677-CB4A064C6FB8}"/>
                </a:ext>
              </a:extLst>
            </p:cNvPr>
            <p:cNvSpPr>
              <a:spLocks noChangeShapeType="1"/>
            </p:cNvSpPr>
            <p:nvPr/>
          </p:nvSpPr>
          <p:spPr bwMode="auto">
            <a:xfrm>
              <a:off x="2496" y="3408"/>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60" name="Line 28">
              <a:extLst>
                <a:ext uri="{FF2B5EF4-FFF2-40B4-BE49-F238E27FC236}">
                  <a16:creationId xmlns:a16="http://schemas.microsoft.com/office/drawing/2014/main" id="{07B6D259-7E7A-4555-9330-6A9A23372F17}"/>
                </a:ext>
              </a:extLst>
            </p:cNvPr>
            <p:cNvSpPr>
              <a:spLocks noChangeShapeType="1"/>
            </p:cNvSpPr>
            <p:nvPr/>
          </p:nvSpPr>
          <p:spPr bwMode="auto">
            <a:xfrm flipV="1">
              <a:off x="2496" y="321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61" name="Line 29">
              <a:extLst>
                <a:ext uri="{FF2B5EF4-FFF2-40B4-BE49-F238E27FC236}">
                  <a16:creationId xmlns:a16="http://schemas.microsoft.com/office/drawing/2014/main" id="{6D3C919F-1FEC-4B8A-9AE0-CC4A8410FEC8}"/>
                </a:ext>
              </a:extLst>
            </p:cNvPr>
            <p:cNvSpPr>
              <a:spLocks noChangeShapeType="1"/>
            </p:cNvSpPr>
            <p:nvPr/>
          </p:nvSpPr>
          <p:spPr bwMode="auto">
            <a:xfrm>
              <a:off x="1536" y="3408"/>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62" name="Line 30">
              <a:extLst>
                <a:ext uri="{FF2B5EF4-FFF2-40B4-BE49-F238E27FC236}">
                  <a16:creationId xmlns:a16="http://schemas.microsoft.com/office/drawing/2014/main" id="{D3A761EB-A260-4012-B4DE-CFD40DACEC9E}"/>
                </a:ext>
              </a:extLst>
            </p:cNvPr>
            <p:cNvSpPr>
              <a:spLocks noChangeShapeType="1"/>
            </p:cNvSpPr>
            <p:nvPr/>
          </p:nvSpPr>
          <p:spPr bwMode="auto">
            <a:xfrm flipV="1">
              <a:off x="2016" y="321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63" name="Line 31">
              <a:extLst>
                <a:ext uri="{FF2B5EF4-FFF2-40B4-BE49-F238E27FC236}">
                  <a16:creationId xmlns:a16="http://schemas.microsoft.com/office/drawing/2014/main" id="{B3B4F108-0E54-4EB9-954C-2940A90BDBF1}"/>
                </a:ext>
              </a:extLst>
            </p:cNvPr>
            <p:cNvSpPr>
              <a:spLocks noChangeShapeType="1"/>
            </p:cNvSpPr>
            <p:nvPr/>
          </p:nvSpPr>
          <p:spPr bwMode="auto">
            <a:xfrm>
              <a:off x="2016" y="321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64" name="Line 32">
              <a:extLst>
                <a:ext uri="{FF2B5EF4-FFF2-40B4-BE49-F238E27FC236}">
                  <a16:creationId xmlns:a16="http://schemas.microsoft.com/office/drawing/2014/main" id="{EF788DD5-8553-41E5-8800-45931BF67134}"/>
                </a:ext>
              </a:extLst>
            </p:cNvPr>
            <p:cNvSpPr>
              <a:spLocks noChangeShapeType="1"/>
            </p:cNvSpPr>
            <p:nvPr/>
          </p:nvSpPr>
          <p:spPr bwMode="auto">
            <a:xfrm flipV="1">
              <a:off x="1536" y="321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65" name="Line 33">
              <a:extLst>
                <a:ext uri="{FF2B5EF4-FFF2-40B4-BE49-F238E27FC236}">
                  <a16:creationId xmlns:a16="http://schemas.microsoft.com/office/drawing/2014/main" id="{775E6AD2-ED8C-42B5-B201-2C034B05C6CD}"/>
                </a:ext>
              </a:extLst>
            </p:cNvPr>
            <p:cNvSpPr>
              <a:spLocks noChangeShapeType="1"/>
            </p:cNvSpPr>
            <p:nvPr/>
          </p:nvSpPr>
          <p:spPr bwMode="auto">
            <a:xfrm flipV="1">
              <a:off x="1536" y="3504"/>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grpSp>
      <p:sp>
        <p:nvSpPr>
          <p:cNvPr id="1247266" name="Rectangle 34">
            <a:extLst>
              <a:ext uri="{FF2B5EF4-FFF2-40B4-BE49-F238E27FC236}">
                <a16:creationId xmlns:a16="http://schemas.microsoft.com/office/drawing/2014/main" id="{7E6804DD-6AF2-437F-8F21-1E4240BD768C}"/>
              </a:ext>
            </a:extLst>
          </p:cNvPr>
          <p:cNvSpPr>
            <a:spLocks noGrp="1" noChangeArrowheads="1"/>
          </p:cNvSpPr>
          <p:nvPr>
            <p:ph type="title"/>
          </p:nvPr>
        </p:nvSpPr>
        <p:spPr/>
        <p:txBody>
          <a:bodyPr/>
          <a:lstStyle/>
          <a:p>
            <a:r>
              <a:rPr lang="en-US" altLang="en-US"/>
              <a:t>Introduction to SVA</a:t>
            </a:r>
          </a:p>
        </p:txBody>
      </p:sp>
      <p:sp>
        <p:nvSpPr>
          <p:cNvPr id="1247267" name="Rectangle 35">
            <a:extLst>
              <a:ext uri="{FF2B5EF4-FFF2-40B4-BE49-F238E27FC236}">
                <a16:creationId xmlns:a16="http://schemas.microsoft.com/office/drawing/2014/main" id="{ABED16A0-803C-406E-A1A8-E91C8D3DB049}"/>
              </a:ext>
            </a:extLst>
          </p:cNvPr>
          <p:cNvSpPr>
            <a:spLocks noGrp="1" noChangeArrowheads="1"/>
          </p:cNvSpPr>
          <p:nvPr>
            <p:ph type="body" idx="1"/>
          </p:nvPr>
        </p:nvSpPr>
        <p:spPr>
          <a:xfrm>
            <a:off x="2209800" y="1371600"/>
            <a:ext cx="7772400" cy="1246188"/>
          </a:xfrm>
        </p:spPr>
        <p:txBody>
          <a:bodyPr/>
          <a:lstStyle/>
          <a:p>
            <a:pPr>
              <a:lnSpc>
                <a:spcPct val="110000"/>
              </a:lnSpc>
            </a:pPr>
            <a:r>
              <a:rPr lang="en-US" altLang="en-US" sz="2100"/>
              <a:t>Assertions allow us to specify design intent in a way that lends itself to automation</a:t>
            </a:r>
          </a:p>
        </p:txBody>
      </p:sp>
      <p:sp>
        <p:nvSpPr>
          <p:cNvPr id="1247268" name="Text Box 36">
            <a:extLst>
              <a:ext uri="{FF2B5EF4-FFF2-40B4-BE49-F238E27FC236}">
                <a16:creationId xmlns:a16="http://schemas.microsoft.com/office/drawing/2014/main" id="{2D3AD964-B3DD-4323-8165-15A4FED37C38}"/>
              </a:ext>
            </a:extLst>
          </p:cNvPr>
          <p:cNvSpPr txBox="1">
            <a:spLocks noChangeArrowheads="1"/>
          </p:cNvSpPr>
          <p:nvPr/>
        </p:nvSpPr>
        <p:spPr bwMode="auto">
          <a:xfrm>
            <a:off x="2552700" y="5105400"/>
            <a:ext cx="7086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91" tIns="44646" rIns="89291" bIns="44646">
            <a:spAutoFit/>
          </a:bodyPr>
          <a:lstStyle>
            <a:lvl1pPr defTabSz="892175">
              <a:defRPr sz="1200">
                <a:solidFill>
                  <a:srgbClr val="EAEAEA"/>
                </a:solidFill>
                <a:latin typeface="Arial" panose="020B0604020202020204" pitchFamily="34" charset="0"/>
              </a:defRPr>
            </a:lvl1pPr>
            <a:lvl2pPr marL="446088" defTabSz="892175">
              <a:defRPr sz="1200">
                <a:solidFill>
                  <a:srgbClr val="EAEAEA"/>
                </a:solidFill>
                <a:latin typeface="Arial" panose="020B0604020202020204" pitchFamily="34" charset="0"/>
              </a:defRPr>
            </a:lvl2pPr>
            <a:lvl3pPr marL="892175" defTabSz="892175">
              <a:defRPr sz="1200">
                <a:solidFill>
                  <a:srgbClr val="EAEAEA"/>
                </a:solidFill>
                <a:latin typeface="Arial" panose="020B0604020202020204" pitchFamily="34" charset="0"/>
              </a:defRPr>
            </a:lvl3pPr>
            <a:lvl4pPr marL="1339850" defTabSz="892175">
              <a:defRPr sz="1200">
                <a:solidFill>
                  <a:srgbClr val="EAEAEA"/>
                </a:solidFill>
                <a:latin typeface="Arial" panose="020B0604020202020204" pitchFamily="34" charset="0"/>
              </a:defRPr>
            </a:lvl4pPr>
            <a:lvl5pPr marL="1785938" defTabSz="892175">
              <a:defRPr sz="1200">
                <a:solidFill>
                  <a:srgbClr val="EAEAEA"/>
                </a:solidFill>
                <a:latin typeface="Arial" panose="020B0604020202020204" pitchFamily="34" charset="0"/>
              </a:defRPr>
            </a:lvl5pPr>
            <a:lvl6pPr marL="2243138" algn="ctr" defTabSz="892175" eaLnBrk="0" fontAlgn="base" hangingPunct="0">
              <a:spcBef>
                <a:spcPct val="30000"/>
              </a:spcBef>
              <a:spcAft>
                <a:spcPct val="0"/>
              </a:spcAft>
              <a:defRPr sz="1200">
                <a:solidFill>
                  <a:srgbClr val="EAEAEA"/>
                </a:solidFill>
                <a:latin typeface="Arial" panose="020B0604020202020204" pitchFamily="34" charset="0"/>
              </a:defRPr>
            </a:lvl6pPr>
            <a:lvl7pPr marL="2700338" algn="ctr" defTabSz="892175" eaLnBrk="0" fontAlgn="base" hangingPunct="0">
              <a:spcBef>
                <a:spcPct val="30000"/>
              </a:spcBef>
              <a:spcAft>
                <a:spcPct val="0"/>
              </a:spcAft>
              <a:defRPr sz="1200">
                <a:solidFill>
                  <a:srgbClr val="EAEAEA"/>
                </a:solidFill>
                <a:latin typeface="Arial" panose="020B0604020202020204" pitchFamily="34" charset="0"/>
              </a:defRPr>
            </a:lvl7pPr>
            <a:lvl8pPr marL="3157538" algn="ctr" defTabSz="892175" eaLnBrk="0" fontAlgn="base" hangingPunct="0">
              <a:spcBef>
                <a:spcPct val="30000"/>
              </a:spcBef>
              <a:spcAft>
                <a:spcPct val="0"/>
              </a:spcAft>
              <a:defRPr sz="1200">
                <a:solidFill>
                  <a:srgbClr val="EAEAEA"/>
                </a:solidFill>
                <a:latin typeface="Arial" panose="020B0604020202020204" pitchFamily="34" charset="0"/>
              </a:defRPr>
            </a:lvl8pPr>
            <a:lvl9pPr marL="3614738" algn="ctr" defTabSz="892175" eaLnBrk="0" fontAlgn="base" hangingPunct="0">
              <a:spcBef>
                <a:spcPct val="30000"/>
              </a:spcBef>
              <a:spcAft>
                <a:spcPct val="0"/>
              </a:spcAft>
              <a:defRPr sz="1200">
                <a:solidFill>
                  <a:srgbClr val="EAEAEA"/>
                </a:solidFill>
                <a:latin typeface="Arial" panose="020B0604020202020204" pitchFamily="34" charset="0"/>
              </a:defRPr>
            </a:lvl9pPr>
          </a:lstStyle>
          <a:p>
            <a:pPr algn="l" eaLnBrk="1" hangingPunct="1">
              <a:spcBef>
                <a:spcPct val="50000"/>
              </a:spcBef>
            </a:pPr>
            <a:r>
              <a:rPr lang="en-US" altLang="en-US" sz="1600" i="1" noProof="1">
                <a:solidFill>
                  <a:schemeClr val="tx1"/>
                </a:solidFill>
                <a:ea typeface="MS PGothic" panose="020B0600070205080204" pitchFamily="34" charset="-128"/>
              </a:rPr>
              <a:t>// Assert that the </a:t>
            </a:r>
            <a:r>
              <a:rPr lang="en-US" altLang="en-US" sz="1600" i="1">
                <a:solidFill>
                  <a:schemeClr val="tx1"/>
                </a:solidFill>
                <a:ea typeface="MS PGothic" panose="020B0600070205080204" pitchFamily="34" charset="-128"/>
              </a:rPr>
              <a:t>grants for our simple arbiter are mutually exclusive</a:t>
            </a:r>
            <a:endParaRPr lang="en-US" altLang="en-US" sz="2000" noProof="1">
              <a:solidFill>
                <a:schemeClr val="tx1"/>
              </a:solidFill>
              <a:ea typeface="MS PGothic" panose="020B0600070205080204" pitchFamily="34" charset="-128"/>
            </a:endParaRPr>
          </a:p>
          <a:p>
            <a:pPr algn="l" eaLnBrk="1" hangingPunct="1">
              <a:spcBef>
                <a:spcPct val="50000"/>
              </a:spcBef>
            </a:pPr>
            <a:br>
              <a:rPr lang="en-US" altLang="en-US" sz="800" i="1" noProof="1">
                <a:solidFill>
                  <a:schemeClr val="tx1"/>
                </a:solidFill>
                <a:ea typeface="MS PGothic" panose="020B0600070205080204" pitchFamily="34" charset="-128"/>
              </a:rPr>
            </a:br>
            <a:endParaRPr lang="en-US" altLang="en-US" sz="1600" i="1">
              <a:solidFill>
                <a:schemeClr val="tx1"/>
              </a:solidFill>
              <a:ea typeface="MS PGothic" panose="020B0600070205080204" pitchFamily="34" charset="-128"/>
            </a:endParaRPr>
          </a:p>
        </p:txBody>
      </p:sp>
      <p:sp>
        <p:nvSpPr>
          <p:cNvPr id="1247269" name="Rectangle 37">
            <a:extLst>
              <a:ext uri="{FF2B5EF4-FFF2-40B4-BE49-F238E27FC236}">
                <a16:creationId xmlns:a16="http://schemas.microsoft.com/office/drawing/2014/main" id="{55C70DF6-9C63-48A9-A0AA-CA40D18F31F2}"/>
              </a:ext>
            </a:extLst>
          </p:cNvPr>
          <p:cNvSpPr>
            <a:spLocks noChangeArrowheads="1"/>
          </p:cNvSpPr>
          <p:nvPr/>
        </p:nvSpPr>
        <p:spPr bwMode="auto">
          <a:xfrm>
            <a:off x="5418138" y="2971800"/>
            <a:ext cx="1511300" cy="1917700"/>
          </a:xfrm>
          <a:prstGeom prst="rect">
            <a:avLst/>
          </a:prstGeom>
          <a:gradFill rotWithShape="1">
            <a:gsLst>
              <a:gs pos="0">
                <a:srgbClr val="BE5424"/>
              </a:gs>
              <a:gs pos="100000">
                <a:srgbClr val="FFA15B"/>
              </a:gs>
            </a:gsLst>
            <a:lin ang="2700000" scaled="1"/>
          </a:gradFill>
          <a:ln w="9525">
            <a:solidFill>
              <a:srgbClr val="01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eaLnBrk="1" hangingPunct="1">
              <a:lnSpc>
                <a:spcPct val="105000"/>
              </a:lnSpc>
              <a:spcBef>
                <a:spcPct val="50000"/>
              </a:spcBef>
              <a:spcAft>
                <a:spcPct val="25000"/>
              </a:spcAft>
              <a:buClr>
                <a:srgbClr val="111111"/>
              </a:buClr>
              <a:buSzPct val="95000"/>
            </a:pPr>
            <a:r>
              <a:rPr lang="en-US" altLang="en-US" sz="2000">
                <a:solidFill>
                  <a:srgbClr val="000000"/>
                </a:solidFill>
                <a:ea typeface="MS PGothic" panose="020B0600070205080204" pitchFamily="34" charset="-128"/>
              </a:rPr>
              <a:t>Arbiter</a:t>
            </a:r>
          </a:p>
        </p:txBody>
      </p:sp>
      <p:sp>
        <p:nvSpPr>
          <p:cNvPr id="1247270" name="Line 38">
            <a:extLst>
              <a:ext uri="{FF2B5EF4-FFF2-40B4-BE49-F238E27FC236}">
                <a16:creationId xmlns:a16="http://schemas.microsoft.com/office/drawing/2014/main" id="{792663E5-1A94-4AEC-A04B-18B4492CB475}"/>
              </a:ext>
            </a:extLst>
          </p:cNvPr>
          <p:cNvSpPr>
            <a:spLocks noChangeShapeType="1"/>
          </p:cNvSpPr>
          <p:nvPr/>
        </p:nvSpPr>
        <p:spPr bwMode="auto">
          <a:xfrm>
            <a:off x="4673601" y="3309938"/>
            <a:ext cx="746125" cy="0"/>
          </a:xfrm>
          <a:prstGeom prst="line">
            <a:avLst/>
          </a:prstGeom>
          <a:noFill/>
          <a:ln w="9525">
            <a:solidFill>
              <a:srgbClr val="01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247271" name="Line 39">
            <a:extLst>
              <a:ext uri="{FF2B5EF4-FFF2-40B4-BE49-F238E27FC236}">
                <a16:creationId xmlns:a16="http://schemas.microsoft.com/office/drawing/2014/main" id="{C9FE9ABE-8AC8-4449-8D35-83385AB13A43}"/>
              </a:ext>
            </a:extLst>
          </p:cNvPr>
          <p:cNvSpPr>
            <a:spLocks noChangeShapeType="1"/>
          </p:cNvSpPr>
          <p:nvPr/>
        </p:nvSpPr>
        <p:spPr bwMode="auto">
          <a:xfrm>
            <a:off x="4684714" y="4267200"/>
            <a:ext cx="746125" cy="0"/>
          </a:xfrm>
          <a:prstGeom prst="line">
            <a:avLst/>
          </a:prstGeom>
          <a:noFill/>
          <a:ln w="9525">
            <a:solidFill>
              <a:srgbClr val="01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247272" name="Line 40">
            <a:extLst>
              <a:ext uri="{FF2B5EF4-FFF2-40B4-BE49-F238E27FC236}">
                <a16:creationId xmlns:a16="http://schemas.microsoft.com/office/drawing/2014/main" id="{3F3420FF-EE60-4E5F-BBBC-1889DC098DD5}"/>
              </a:ext>
            </a:extLst>
          </p:cNvPr>
          <p:cNvSpPr>
            <a:spLocks noChangeShapeType="1"/>
          </p:cNvSpPr>
          <p:nvPr/>
        </p:nvSpPr>
        <p:spPr bwMode="auto">
          <a:xfrm>
            <a:off x="4672014" y="3651250"/>
            <a:ext cx="746125" cy="0"/>
          </a:xfrm>
          <a:prstGeom prst="line">
            <a:avLst/>
          </a:prstGeom>
          <a:noFill/>
          <a:ln w="9525">
            <a:solidFill>
              <a:srgbClr val="01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247273" name="Line 41">
            <a:extLst>
              <a:ext uri="{FF2B5EF4-FFF2-40B4-BE49-F238E27FC236}">
                <a16:creationId xmlns:a16="http://schemas.microsoft.com/office/drawing/2014/main" id="{E0E6CE06-CC45-4654-B92B-746CFB945EFC}"/>
              </a:ext>
            </a:extLst>
          </p:cNvPr>
          <p:cNvSpPr>
            <a:spLocks noChangeShapeType="1"/>
          </p:cNvSpPr>
          <p:nvPr/>
        </p:nvSpPr>
        <p:spPr bwMode="auto">
          <a:xfrm>
            <a:off x="4684714" y="4670425"/>
            <a:ext cx="746125" cy="0"/>
          </a:xfrm>
          <a:prstGeom prst="line">
            <a:avLst/>
          </a:prstGeom>
          <a:noFill/>
          <a:ln w="9525">
            <a:solidFill>
              <a:srgbClr val="01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247274" name="Text Box 42">
            <a:extLst>
              <a:ext uri="{FF2B5EF4-FFF2-40B4-BE49-F238E27FC236}">
                <a16:creationId xmlns:a16="http://schemas.microsoft.com/office/drawing/2014/main" id="{794D2BBA-74D7-45F9-BBCD-4D9AEF5F1587}"/>
              </a:ext>
            </a:extLst>
          </p:cNvPr>
          <p:cNvSpPr txBox="1">
            <a:spLocks noChangeArrowheads="1"/>
          </p:cNvSpPr>
          <p:nvPr/>
        </p:nvSpPr>
        <p:spPr bwMode="auto">
          <a:xfrm>
            <a:off x="4089400" y="4114800"/>
            <a:ext cx="521810" cy="31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eaLnBrk="1" hangingPunct="1">
              <a:lnSpc>
                <a:spcPct val="105000"/>
              </a:lnSpc>
              <a:spcBef>
                <a:spcPct val="50000"/>
              </a:spcBef>
              <a:spcAft>
                <a:spcPct val="25000"/>
              </a:spcAft>
              <a:buClr>
                <a:srgbClr val="111111"/>
              </a:buClr>
              <a:buSzPct val="95000"/>
            </a:pPr>
            <a:r>
              <a:rPr lang="en-US" altLang="en-US" sz="1400">
                <a:solidFill>
                  <a:srgbClr val="000000"/>
                </a:solidFill>
                <a:ea typeface="MS PGothic" panose="020B0600070205080204" pitchFamily="34" charset="-128"/>
              </a:rPr>
              <a:t>req0</a:t>
            </a:r>
          </a:p>
        </p:txBody>
      </p:sp>
      <p:sp>
        <p:nvSpPr>
          <p:cNvPr id="1247275" name="Text Box 43">
            <a:extLst>
              <a:ext uri="{FF2B5EF4-FFF2-40B4-BE49-F238E27FC236}">
                <a16:creationId xmlns:a16="http://schemas.microsoft.com/office/drawing/2014/main" id="{AA5A5484-F5F7-4E74-8EE8-616B8993B6DA}"/>
              </a:ext>
            </a:extLst>
          </p:cNvPr>
          <p:cNvSpPr txBox="1">
            <a:spLocks noChangeArrowheads="1"/>
          </p:cNvSpPr>
          <p:nvPr/>
        </p:nvSpPr>
        <p:spPr bwMode="auto">
          <a:xfrm>
            <a:off x="4089400" y="4484688"/>
            <a:ext cx="521810" cy="31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eaLnBrk="1" hangingPunct="1">
              <a:lnSpc>
                <a:spcPct val="105000"/>
              </a:lnSpc>
              <a:spcBef>
                <a:spcPct val="50000"/>
              </a:spcBef>
              <a:spcAft>
                <a:spcPct val="25000"/>
              </a:spcAft>
              <a:buClr>
                <a:srgbClr val="111111"/>
              </a:buClr>
              <a:buSzPct val="95000"/>
            </a:pPr>
            <a:r>
              <a:rPr lang="en-US" altLang="en-US" sz="1400">
                <a:solidFill>
                  <a:srgbClr val="000000"/>
                </a:solidFill>
                <a:ea typeface="MS PGothic" panose="020B0600070205080204" pitchFamily="34" charset="-128"/>
              </a:rPr>
              <a:t>req1</a:t>
            </a:r>
          </a:p>
        </p:txBody>
      </p:sp>
      <p:sp>
        <p:nvSpPr>
          <p:cNvPr id="1247276" name="Text Box 44">
            <a:extLst>
              <a:ext uri="{FF2B5EF4-FFF2-40B4-BE49-F238E27FC236}">
                <a16:creationId xmlns:a16="http://schemas.microsoft.com/office/drawing/2014/main" id="{4B75F5A8-953C-4F28-8C9F-A7FB6924A0BE}"/>
              </a:ext>
            </a:extLst>
          </p:cNvPr>
          <p:cNvSpPr txBox="1">
            <a:spLocks noChangeArrowheads="1"/>
          </p:cNvSpPr>
          <p:nvPr/>
        </p:nvSpPr>
        <p:spPr bwMode="auto">
          <a:xfrm>
            <a:off x="4219576" y="3124200"/>
            <a:ext cx="384721" cy="31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eaLnBrk="1" hangingPunct="1">
              <a:lnSpc>
                <a:spcPct val="105000"/>
              </a:lnSpc>
              <a:spcBef>
                <a:spcPct val="50000"/>
              </a:spcBef>
              <a:spcAft>
                <a:spcPct val="25000"/>
              </a:spcAft>
              <a:buClr>
                <a:srgbClr val="111111"/>
              </a:buClr>
              <a:buSzPct val="95000"/>
            </a:pPr>
            <a:r>
              <a:rPr lang="en-US" altLang="en-US" sz="1400">
                <a:solidFill>
                  <a:srgbClr val="000000"/>
                </a:solidFill>
                <a:ea typeface="MS PGothic" panose="020B0600070205080204" pitchFamily="34" charset="-128"/>
              </a:rPr>
              <a:t>clk</a:t>
            </a:r>
          </a:p>
        </p:txBody>
      </p:sp>
      <p:sp>
        <p:nvSpPr>
          <p:cNvPr id="1247277" name="Text Box 45">
            <a:extLst>
              <a:ext uri="{FF2B5EF4-FFF2-40B4-BE49-F238E27FC236}">
                <a16:creationId xmlns:a16="http://schemas.microsoft.com/office/drawing/2014/main" id="{851666E9-861B-4DFD-AAED-CCED0634D8BD}"/>
              </a:ext>
            </a:extLst>
          </p:cNvPr>
          <p:cNvSpPr txBox="1">
            <a:spLocks noChangeArrowheads="1"/>
          </p:cNvSpPr>
          <p:nvPr/>
        </p:nvSpPr>
        <p:spPr bwMode="auto">
          <a:xfrm>
            <a:off x="3832226" y="3473450"/>
            <a:ext cx="740459" cy="31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eaLnBrk="1" hangingPunct="1">
              <a:lnSpc>
                <a:spcPct val="105000"/>
              </a:lnSpc>
              <a:spcBef>
                <a:spcPct val="50000"/>
              </a:spcBef>
              <a:spcAft>
                <a:spcPct val="25000"/>
              </a:spcAft>
              <a:buClr>
                <a:srgbClr val="111111"/>
              </a:buClr>
              <a:buSzPct val="95000"/>
            </a:pPr>
            <a:r>
              <a:rPr lang="en-US" altLang="en-US" sz="1400">
                <a:solidFill>
                  <a:srgbClr val="000000"/>
                </a:solidFill>
                <a:ea typeface="MS PGothic" panose="020B0600070205080204" pitchFamily="34" charset="-128"/>
              </a:rPr>
              <a:t>reset_n</a:t>
            </a:r>
          </a:p>
        </p:txBody>
      </p:sp>
      <p:sp>
        <p:nvSpPr>
          <p:cNvPr id="1247278" name="Line 46">
            <a:extLst>
              <a:ext uri="{FF2B5EF4-FFF2-40B4-BE49-F238E27FC236}">
                <a16:creationId xmlns:a16="http://schemas.microsoft.com/office/drawing/2014/main" id="{A6627AAC-6FD2-4C2F-A99D-3736307E8E1F}"/>
              </a:ext>
            </a:extLst>
          </p:cNvPr>
          <p:cNvSpPr>
            <a:spLocks noChangeShapeType="1"/>
          </p:cNvSpPr>
          <p:nvPr/>
        </p:nvSpPr>
        <p:spPr bwMode="auto">
          <a:xfrm>
            <a:off x="6934200" y="3516313"/>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79" name="Text Box 47">
            <a:extLst>
              <a:ext uri="{FF2B5EF4-FFF2-40B4-BE49-F238E27FC236}">
                <a16:creationId xmlns:a16="http://schemas.microsoft.com/office/drawing/2014/main" id="{957B3013-EADB-4363-A11A-46FCD629FADD}"/>
              </a:ext>
            </a:extLst>
          </p:cNvPr>
          <p:cNvSpPr txBox="1">
            <a:spLocks noChangeArrowheads="1"/>
          </p:cNvSpPr>
          <p:nvPr/>
        </p:nvSpPr>
        <p:spPr bwMode="auto">
          <a:xfrm>
            <a:off x="7696200" y="3352800"/>
            <a:ext cx="661528" cy="31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eaLnBrk="1" hangingPunct="1">
              <a:lnSpc>
                <a:spcPct val="105000"/>
              </a:lnSpc>
              <a:spcBef>
                <a:spcPct val="50000"/>
              </a:spcBef>
              <a:spcAft>
                <a:spcPct val="25000"/>
              </a:spcAft>
              <a:buClr>
                <a:srgbClr val="111111"/>
              </a:buClr>
              <a:buSzPct val="95000"/>
            </a:pPr>
            <a:r>
              <a:rPr lang="en-US" altLang="en-US" sz="1400">
                <a:solidFill>
                  <a:srgbClr val="000000"/>
                </a:solidFill>
                <a:ea typeface="MS PGothic" panose="020B0600070205080204" pitchFamily="34" charset="-128"/>
              </a:rPr>
              <a:t>grant0</a:t>
            </a:r>
          </a:p>
        </p:txBody>
      </p:sp>
      <p:sp>
        <p:nvSpPr>
          <p:cNvPr id="1247280" name="Line 48">
            <a:extLst>
              <a:ext uri="{FF2B5EF4-FFF2-40B4-BE49-F238E27FC236}">
                <a16:creationId xmlns:a16="http://schemas.microsoft.com/office/drawing/2014/main" id="{E3B94AE4-E305-478E-9D8D-7C741F1855F3}"/>
              </a:ext>
            </a:extLst>
          </p:cNvPr>
          <p:cNvSpPr>
            <a:spLocks noChangeShapeType="1"/>
          </p:cNvSpPr>
          <p:nvPr/>
        </p:nvSpPr>
        <p:spPr bwMode="auto">
          <a:xfrm>
            <a:off x="6934200" y="38862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7281" name="Text Box 49">
            <a:extLst>
              <a:ext uri="{FF2B5EF4-FFF2-40B4-BE49-F238E27FC236}">
                <a16:creationId xmlns:a16="http://schemas.microsoft.com/office/drawing/2014/main" id="{3DC9DA6E-FA16-40D0-95A4-FAC8EC056AE1}"/>
              </a:ext>
            </a:extLst>
          </p:cNvPr>
          <p:cNvSpPr txBox="1">
            <a:spLocks noChangeArrowheads="1"/>
          </p:cNvSpPr>
          <p:nvPr/>
        </p:nvSpPr>
        <p:spPr bwMode="auto">
          <a:xfrm>
            <a:off x="7696200" y="3722688"/>
            <a:ext cx="661528" cy="31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eaLnBrk="1" hangingPunct="1">
              <a:lnSpc>
                <a:spcPct val="105000"/>
              </a:lnSpc>
              <a:spcBef>
                <a:spcPct val="50000"/>
              </a:spcBef>
              <a:spcAft>
                <a:spcPct val="25000"/>
              </a:spcAft>
              <a:buClr>
                <a:srgbClr val="111111"/>
              </a:buClr>
              <a:buSzPct val="95000"/>
            </a:pPr>
            <a:r>
              <a:rPr lang="en-US" altLang="en-US" sz="1400">
                <a:solidFill>
                  <a:srgbClr val="000000"/>
                </a:solidFill>
                <a:ea typeface="MS PGothic" panose="020B0600070205080204" pitchFamily="34" charset="-128"/>
              </a:rPr>
              <a:t>grant1</a:t>
            </a:r>
          </a:p>
        </p:txBody>
      </p:sp>
      <p:sp>
        <p:nvSpPr>
          <p:cNvPr id="1247282" name="AutoShape 50">
            <a:extLst>
              <a:ext uri="{FF2B5EF4-FFF2-40B4-BE49-F238E27FC236}">
                <a16:creationId xmlns:a16="http://schemas.microsoft.com/office/drawing/2014/main" id="{885D84D8-6CC5-4ECA-8FB6-918E59125BBC}"/>
              </a:ext>
            </a:extLst>
          </p:cNvPr>
          <p:cNvSpPr>
            <a:spLocks noChangeArrowheads="1"/>
          </p:cNvSpPr>
          <p:nvPr/>
        </p:nvSpPr>
        <p:spPr bwMode="auto">
          <a:xfrm>
            <a:off x="8610600" y="3200400"/>
            <a:ext cx="838200" cy="782638"/>
          </a:xfrm>
          <a:prstGeom prst="irregularSeal1">
            <a:avLst/>
          </a:prstGeom>
          <a:gradFill rotWithShape="1">
            <a:gsLst>
              <a:gs pos="0">
                <a:srgbClr val="FFFF66"/>
              </a:gs>
              <a:gs pos="100000">
                <a:srgbClr val="FF000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52F6D60A-C09C-4CC6-AFEF-2EAD54120C6F}"/>
                  </a:ext>
                </a:extLst>
              </p14:cNvPr>
              <p14:cNvContentPartPr/>
              <p14:nvPr/>
            </p14:nvContentPartPr>
            <p14:xfrm>
              <a:off x="2342880" y="4593960"/>
              <a:ext cx="6684120" cy="1049040"/>
            </p14:xfrm>
          </p:contentPart>
        </mc:Choice>
        <mc:Fallback>
          <p:pic>
            <p:nvPicPr>
              <p:cNvPr id="2" name="Ink 1">
                <a:extLst>
                  <a:ext uri="{FF2B5EF4-FFF2-40B4-BE49-F238E27FC236}">
                    <a16:creationId xmlns:a16="http://schemas.microsoft.com/office/drawing/2014/main" id="{52F6D60A-C09C-4CC6-AFEF-2EAD54120C6F}"/>
                  </a:ext>
                </a:extLst>
              </p:cNvPr>
              <p:cNvPicPr/>
              <p:nvPr/>
            </p:nvPicPr>
            <p:blipFill>
              <a:blip r:embed="rId4"/>
              <a:stretch>
                <a:fillRect/>
              </a:stretch>
            </p:blipFill>
            <p:spPr>
              <a:xfrm>
                <a:off x="2333520" y="4584600"/>
                <a:ext cx="6702840" cy="10677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247250"/>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0.25 -2.89017E-6 L 3.33333E-6 -2.89017E-6 " pathEditMode="relative" rAng="0" ptsTypes="AA">
                                      <p:cBhvr>
                                        <p:cTn id="8" dur="2000" fill="hold"/>
                                        <p:tgtEl>
                                          <p:spTgt spid="1247250"/>
                                        </p:tgtEl>
                                        <p:attrNameLst>
                                          <p:attrName>ppt_x</p:attrName>
                                          <p:attrName>ppt_y</p:attrName>
                                        </p:attrNameLst>
                                      </p:cBhvr>
                                      <p:rCtr x="12500" y="0"/>
                                    </p:animMotion>
                                  </p:childTnLst>
                                </p:cTn>
                              </p:par>
                              <p:par>
                                <p:cTn id="9" presetID="1" presetClass="entr" presetSubtype="0" fill="hold" nodeType="withEffect">
                                  <p:stCondLst>
                                    <p:cond delay="0"/>
                                  </p:stCondLst>
                                  <p:childTnLst>
                                    <p:set>
                                      <p:cBhvr>
                                        <p:cTn id="10" dur="1" fill="hold">
                                          <p:stCondLst>
                                            <p:cond delay="0"/>
                                          </p:stCondLst>
                                        </p:cTn>
                                        <p:tgtEl>
                                          <p:spTgt spid="1247234"/>
                                        </p:tgtEl>
                                        <p:attrNameLst>
                                          <p:attrName>style.visibility</p:attrName>
                                        </p:attrNameLst>
                                      </p:cBhvr>
                                      <p:to>
                                        <p:strVal val="visible"/>
                                      </p:to>
                                    </p:set>
                                  </p:childTnLst>
                                </p:cTn>
                              </p:par>
                              <p:par>
                                <p:cTn id="11" presetID="63" presetClass="path" presetSubtype="0" accel="50000" decel="50000" fill="hold" nodeType="withEffect">
                                  <p:stCondLst>
                                    <p:cond delay="0"/>
                                  </p:stCondLst>
                                  <p:childTnLst>
                                    <p:animMotion origin="layout" path="M -0.24583 3.23699E-6 L 0.00417 3.23699E-6 " pathEditMode="relative" rAng="0" ptsTypes="AA">
                                      <p:cBhvr>
                                        <p:cTn id="12" dur="2000" fill="hold"/>
                                        <p:tgtEl>
                                          <p:spTgt spid="1247234"/>
                                        </p:tgtEl>
                                        <p:attrNameLst>
                                          <p:attrName>ppt_x</p:attrName>
                                          <p:attrName>ppt_y</p:attrName>
                                        </p:attrNameLst>
                                      </p:cBhvr>
                                      <p:rCtr x="12500" y="0"/>
                                    </p:animMotion>
                                  </p:childTnLst>
                                </p:cTn>
                              </p:par>
                            </p:childTnLst>
                          </p:cTn>
                        </p:par>
                        <p:par>
                          <p:cTn id="13" fill="hold" nodeType="afterGroup">
                            <p:stCondLst>
                              <p:cond delay="2000"/>
                            </p:stCondLst>
                            <p:childTnLst>
                              <p:par>
                                <p:cTn id="14" presetID="1" presetClass="entr" presetSubtype="0" fill="hold" nodeType="afterEffect">
                                  <p:stCondLst>
                                    <p:cond delay="0"/>
                                  </p:stCondLst>
                                  <p:childTnLst>
                                    <p:set>
                                      <p:cBhvr>
                                        <p:cTn id="15" dur="1" fill="hold">
                                          <p:stCondLst>
                                            <p:cond delay="0"/>
                                          </p:stCondLst>
                                        </p:cTn>
                                        <p:tgtEl>
                                          <p:spTgt spid="1247282"/>
                                        </p:tgtEl>
                                        <p:attrNameLst>
                                          <p:attrName>style.visibility</p:attrName>
                                        </p:attrNameLst>
                                      </p:cBhvr>
                                      <p:to>
                                        <p:strVal val="visible"/>
                                      </p:to>
                                    </p:set>
                                  </p:childTnLst>
                                </p:cTn>
                              </p:par>
                              <p:par>
                                <p:cTn id="16" presetID="6" presetClass="emph" presetSubtype="0" fill="hold" nodeType="withEffect">
                                  <p:stCondLst>
                                    <p:cond delay="0"/>
                                  </p:stCondLst>
                                  <p:childTnLst>
                                    <p:animScale>
                                      <p:cBhvr>
                                        <p:cTn id="17" dur="500" fill="hold"/>
                                        <p:tgtEl>
                                          <p:spTgt spid="1247282"/>
                                        </p:tgtEl>
                                      </p:cBhvr>
                                      <p:by x="150000" y="150000"/>
                                    </p:animScale>
                                  </p:childTnLst>
                                </p:cTn>
                              </p:par>
                            </p:childTnLst>
                          </p:cTn>
                        </p:par>
                        <p:par>
                          <p:cTn id="18" fill="hold" nodeType="afterGroup">
                            <p:stCondLst>
                              <p:cond delay="2500"/>
                            </p:stCondLst>
                            <p:childTnLst>
                              <p:par>
                                <p:cTn id="19" presetID="1" presetClass="exit" presetSubtype="0" fill="hold" nodeType="afterEffect">
                                  <p:stCondLst>
                                    <p:cond delay="0"/>
                                  </p:stCondLst>
                                  <p:childTnLst>
                                    <p:set>
                                      <p:cBhvr>
                                        <p:cTn id="20" dur="1" fill="hold">
                                          <p:stCondLst>
                                            <p:cond delay="0"/>
                                          </p:stCondLst>
                                        </p:cTn>
                                        <p:tgtEl>
                                          <p:spTgt spid="12472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2" name="Rectangle 2">
            <a:extLst>
              <a:ext uri="{FF2B5EF4-FFF2-40B4-BE49-F238E27FC236}">
                <a16:creationId xmlns:a16="http://schemas.microsoft.com/office/drawing/2014/main" id="{B83D5061-D783-4661-A323-1A81009B79F5}"/>
              </a:ext>
            </a:extLst>
          </p:cNvPr>
          <p:cNvSpPr>
            <a:spLocks noGrp="1" noChangeArrowheads="1"/>
          </p:cNvSpPr>
          <p:nvPr>
            <p:ph type="title"/>
          </p:nvPr>
        </p:nvSpPr>
        <p:spPr/>
        <p:txBody>
          <a:bodyPr/>
          <a:lstStyle/>
          <a:p>
            <a:r>
              <a:rPr lang="en-US" altLang="en-US"/>
              <a:t>Introduction to SVA</a:t>
            </a:r>
          </a:p>
        </p:txBody>
      </p:sp>
      <p:sp>
        <p:nvSpPr>
          <p:cNvPr id="1249283" name="Rectangle 3">
            <a:extLst>
              <a:ext uri="{FF2B5EF4-FFF2-40B4-BE49-F238E27FC236}">
                <a16:creationId xmlns:a16="http://schemas.microsoft.com/office/drawing/2014/main" id="{F8F943C1-C6DD-4D2D-AB56-03E4AB84FA76}"/>
              </a:ext>
            </a:extLst>
          </p:cNvPr>
          <p:cNvSpPr>
            <a:spLocks noGrp="1" noChangeArrowheads="1"/>
          </p:cNvSpPr>
          <p:nvPr>
            <p:ph type="body" idx="1"/>
          </p:nvPr>
        </p:nvSpPr>
        <p:spPr>
          <a:xfrm>
            <a:off x="2209800" y="1371600"/>
            <a:ext cx="7772400" cy="1246188"/>
          </a:xfrm>
        </p:spPr>
        <p:txBody>
          <a:bodyPr/>
          <a:lstStyle/>
          <a:p>
            <a:pPr>
              <a:lnSpc>
                <a:spcPct val="110000"/>
              </a:lnSpc>
            </a:pPr>
            <a:r>
              <a:rPr lang="en-US" altLang="en-US" sz="2100"/>
              <a:t>For our arbiter example, we can write a Boolean expression for the error condition, as follows:</a:t>
            </a:r>
          </a:p>
        </p:txBody>
      </p:sp>
      <p:sp>
        <p:nvSpPr>
          <p:cNvPr id="1249284" name="Rectangle 4">
            <a:extLst>
              <a:ext uri="{FF2B5EF4-FFF2-40B4-BE49-F238E27FC236}">
                <a16:creationId xmlns:a16="http://schemas.microsoft.com/office/drawing/2014/main" id="{1C69B701-2E54-4630-BBA3-5491846F0679}"/>
              </a:ext>
            </a:extLst>
          </p:cNvPr>
          <p:cNvSpPr>
            <a:spLocks noChangeArrowheads="1"/>
          </p:cNvSpPr>
          <p:nvPr/>
        </p:nvSpPr>
        <p:spPr bwMode="auto">
          <a:xfrm>
            <a:off x="5418138" y="2971800"/>
            <a:ext cx="1511300" cy="1917700"/>
          </a:xfrm>
          <a:prstGeom prst="rect">
            <a:avLst/>
          </a:prstGeom>
          <a:gradFill rotWithShape="1">
            <a:gsLst>
              <a:gs pos="0">
                <a:srgbClr val="BE5424"/>
              </a:gs>
              <a:gs pos="100000">
                <a:srgbClr val="FFA15B"/>
              </a:gs>
            </a:gsLst>
            <a:lin ang="2700000" scaled="1"/>
          </a:gradFill>
          <a:ln w="9525">
            <a:solidFill>
              <a:srgbClr val="01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eaLnBrk="1" hangingPunct="1">
              <a:lnSpc>
                <a:spcPct val="105000"/>
              </a:lnSpc>
              <a:spcBef>
                <a:spcPct val="50000"/>
              </a:spcBef>
              <a:spcAft>
                <a:spcPct val="25000"/>
              </a:spcAft>
              <a:buClr>
                <a:srgbClr val="111111"/>
              </a:buClr>
              <a:buSzPct val="95000"/>
            </a:pPr>
            <a:r>
              <a:rPr lang="en-US" altLang="en-US" sz="2000">
                <a:solidFill>
                  <a:srgbClr val="000000"/>
                </a:solidFill>
                <a:ea typeface="MS PGothic" panose="020B0600070205080204" pitchFamily="34" charset="-128"/>
              </a:rPr>
              <a:t>Arbiter</a:t>
            </a:r>
          </a:p>
        </p:txBody>
      </p:sp>
      <p:sp>
        <p:nvSpPr>
          <p:cNvPr id="1249285" name="Line 5">
            <a:extLst>
              <a:ext uri="{FF2B5EF4-FFF2-40B4-BE49-F238E27FC236}">
                <a16:creationId xmlns:a16="http://schemas.microsoft.com/office/drawing/2014/main" id="{4569ABDF-EF29-47A2-9814-B0DC4F0CC51A}"/>
              </a:ext>
            </a:extLst>
          </p:cNvPr>
          <p:cNvSpPr>
            <a:spLocks noChangeShapeType="1"/>
          </p:cNvSpPr>
          <p:nvPr/>
        </p:nvSpPr>
        <p:spPr bwMode="auto">
          <a:xfrm>
            <a:off x="4673601" y="3309938"/>
            <a:ext cx="746125" cy="0"/>
          </a:xfrm>
          <a:prstGeom prst="line">
            <a:avLst/>
          </a:prstGeom>
          <a:noFill/>
          <a:ln w="9525">
            <a:solidFill>
              <a:srgbClr val="01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249286" name="Line 6">
            <a:extLst>
              <a:ext uri="{FF2B5EF4-FFF2-40B4-BE49-F238E27FC236}">
                <a16:creationId xmlns:a16="http://schemas.microsoft.com/office/drawing/2014/main" id="{F0921B28-971F-4A65-897E-ECD82782EEDE}"/>
              </a:ext>
            </a:extLst>
          </p:cNvPr>
          <p:cNvSpPr>
            <a:spLocks noChangeShapeType="1"/>
          </p:cNvSpPr>
          <p:nvPr/>
        </p:nvSpPr>
        <p:spPr bwMode="auto">
          <a:xfrm>
            <a:off x="4684714" y="4267200"/>
            <a:ext cx="746125" cy="0"/>
          </a:xfrm>
          <a:prstGeom prst="line">
            <a:avLst/>
          </a:prstGeom>
          <a:noFill/>
          <a:ln w="9525">
            <a:solidFill>
              <a:srgbClr val="01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249287" name="Line 7">
            <a:extLst>
              <a:ext uri="{FF2B5EF4-FFF2-40B4-BE49-F238E27FC236}">
                <a16:creationId xmlns:a16="http://schemas.microsoft.com/office/drawing/2014/main" id="{F7FDC130-210F-48A6-B411-ECFBDC785D4D}"/>
              </a:ext>
            </a:extLst>
          </p:cNvPr>
          <p:cNvSpPr>
            <a:spLocks noChangeShapeType="1"/>
          </p:cNvSpPr>
          <p:nvPr/>
        </p:nvSpPr>
        <p:spPr bwMode="auto">
          <a:xfrm>
            <a:off x="4672014" y="3651250"/>
            <a:ext cx="746125" cy="0"/>
          </a:xfrm>
          <a:prstGeom prst="line">
            <a:avLst/>
          </a:prstGeom>
          <a:noFill/>
          <a:ln w="9525">
            <a:solidFill>
              <a:srgbClr val="01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249288" name="Line 8">
            <a:extLst>
              <a:ext uri="{FF2B5EF4-FFF2-40B4-BE49-F238E27FC236}">
                <a16:creationId xmlns:a16="http://schemas.microsoft.com/office/drawing/2014/main" id="{989E9C3A-7EF3-408A-9A2D-2DB0977A9CE5}"/>
              </a:ext>
            </a:extLst>
          </p:cNvPr>
          <p:cNvSpPr>
            <a:spLocks noChangeShapeType="1"/>
          </p:cNvSpPr>
          <p:nvPr/>
        </p:nvSpPr>
        <p:spPr bwMode="auto">
          <a:xfrm>
            <a:off x="4684714" y="4670425"/>
            <a:ext cx="746125" cy="0"/>
          </a:xfrm>
          <a:prstGeom prst="line">
            <a:avLst/>
          </a:prstGeom>
          <a:noFill/>
          <a:ln w="9525">
            <a:solidFill>
              <a:srgbClr val="01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249289" name="Text Box 9">
            <a:extLst>
              <a:ext uri="{FF2B5EF4-FFF2-40B4-BE49-F238E27FC236}">
                <a16:creationId xmlns:a16="http://schemas.microsoft.com/office/drawing/2014/main" id="{ED7DD55D-C4C0-42AC-9954-8AFC919829E1}"/>
              </a:ext>
            </a:extLst>
          </p:cNvPr>
          <p:cNvSpPr txBox="1">
            <a:spLocks noChangeArrowheads="1"/>
          </p:cNvSpPr>
          <p:nvPr/>
        </p:nvSpPr>
        <p:spPr bwMode="auto">
          <a:xfrm>
            <a:off x="4089400" y="4114800"/>
            <a:ext cx="521810" cy="31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eaLnBrk="1" hangingPunct="1">
              <a:lnSpc>
                <a:spcPct val="105000"/>
              </a:lnSpc>
              <a:spcBef>
                <a:spcPct val="50000"/>
              </a:spcBef>
              <a:spcAft>
                <a:spcPct val="25000"/>
              </a:spcAft>
              <a:buClr>
                <a:srgbClr val="111111"/>
              </a:buClr>
              <a:buSzPct val="95000"/>
            </a:pPr>
            <a:r>
              <a:rPr lang="en-US" altLang="en-US" sz="1400">
                <a:solidFill>
                  <a:srgbClr val="000000"/>
                </a:solidFill>
                <a:ea typeface="MS PGothic" panose="020B0600070205080204" pitchFamily="34" charset="-128"/>
              </a:rPr>
              <a:t>req0</a:t>
            </a:r>
          </a:p>
        </p:txBody>
      </p:sp>
      <p:sp>
        <p:nvSpPr>
          <p:cNvPr id="1249290" name="Text Box 10">
            <a:extLst>
              <a:ext uri="{FF2B5EF4-FFF2-40B4-BE49-F238E27FC236}">
                <a16:creationId xmlns:a16="http://schemas.microsoft.com/office/drawing/2014/main" id="{FF9116AA-2CF6-4CFF-93E6-67D89CCA5BD1}"/>
              </a:ext>
            </a:extLst>
          </p:cNvPr>
          <p:cNvSpPr txBox="1">
            <a:spLocks noChangeArrowheads="1"/>
          </p:cNvSpPr>
          <p:nvPr/>
        </p:nvSpPr>
        <p:spPr bwMode="auto">
          <a:xfrm>
            <a:off x="4089400" y="4484688"/>
            <a:ext cx="521810" cy="31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eaLnBrk="1" hangingPunct="1">
              <a:lnSpc>
                <a:spcPct val="105000"/>
              </a:lnSpc>
              <a:spcBef>
                <a:spcPct val="50000"/>
              </a:spcBef>
              <a:spcAft>
                <a:spcPct val="25000"/>
              </a:spcAft>
              <a:buClr>
                <a:srgbClr val="111111"/>
              </a:buClr>
              <a:buSzPct val="95000"/>
            </a:pPr>
            <a:r>
              <a:rPr lang="en-US" altLang="en-US" sz="1400">
                <a:solidFill>
                  <a:srgbClr val="000000"/>
                </a:solidFill>
                <a:ea typeface="MS PGothic" panose="020B0600070205080204" pitchFamily="34" charset="-128"/>
              </a:rPr>
              <a:t>req1</a:t>
            </a:r>
          </a:p>
        </p:txBody>
      </p:sp>
      <p:sp>
        <p:nvSpPr>
          <p:cNvPr id="1249291" name="Text Box 11">
            <a:extLst>
              <a:ext uri="{FF2B5EF4-FFF2-40B4-BE49-F238E27FC236}">
                <a16:creationId xmlns:a16="http://schemas.microsoft.com/office/drawing/2014/main" id="{1E832F3E-7A75-4157-8A51-98ECDBD65291}"/>
              </a:ext>
            </a:extLst>
          </p:cNvPr>
          <p:cNvSpPr txBox="1">
            <a:spLocks noChangeArrowheads="1"/>
          </p:cNvSpPr>
          <p:nvPr/>
        </p:nvSpPr>
        <p:spPr bwMode="auto">
          <a:xfrm>
            <a:off x="4219576" y="3124200"/>
            <a:ext cx="384721" cy="31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eaLnBrk="1" hangingPunct="1">
              <a:lnSpc>
                <a:spcPct val="105000"/>
              </a:lnSpc>
              <a:spcBef>
                <a:spcPct val="50000"/>
              </a:spcBef>
              <a:spcAft>
                <a:spcPct val="25000"/>
              </a:spcAft>
              <a:buClr>
                <a:srgbClr val="111111"/>
              </a:buClr>
              <a:buSzPct val="95000"/>
            </a:pPr>
            <a:r>
              <a:rPr lang="en-US" altLang="en-US" sz="1400">
                <a:solidFill>
                  <a:srgbClr val="000000"/>
                </a:solidFill>
                <a:ea typeface="MS PGothic" panose="020B0600070205080204" pitchFamily="34" charset="-128"/>
              </a:rPr>
              <a:t>clk</a:t>
            </a:r>
          </a:p>
        </p:txBody>
      </p:sp>
      <p:sp>
        <p:nvSpPr>
          <p:cNvPr id="1249292" name="Text Box 12">
            <a:extLst>
              <a:ext uri="{FF2B5EF4-FFF2-40B4-BE49-F238E27FC236}">
                <a16:creationId xmlns:a16="http://schemas.microsoft.com/office/drawing/2014/main" id="{8B777907-52F4-41E2-BC38-108C8CA1E156}"/>
              </a:ext>
            </a:extLst>
          </p:cNvPr>
          <p:cNvSpPr txBox="1">
            <a:spLocks noChangeArrowheads="1"/>
          </p:cNvSpPr>
          <p:nvPr/>
        </p:nvSpPr>
        <p:spPr bwMode="auto">
          <a:xfrm>
            <a:off x="3832226" y="3473450"/>
            <a:ext cx="740459" cy="31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eaLnBrk="1" hangingPunct="1">
              <a:lnSpc>
                <a:spcPct val="105000"/>
              </a:lnSpc>
              <a:spcBef>
                <a:spcPct val="50000"/>
              </a:spcBef>
              <a:spcAft>
                <a:spcPct val="25000"/>
              </a:spcAft>
              <a:buClr>
                <a:srgbClr val="111111"/>
              </a:buClr>
              <a:buSzPct val="95000"/>
            </a:pPr>
            <a:r>
              <a:rPr lang="en-US" altLang="en-US" sz="1400">
                <a:solidFill>
                  <a:srgbClr val="000000"/>
                </a:solidFill>
                <a:ea typeface="MS PGothic" panose="020B0600070205080204" pitchFamily="34" charset="-128"/>
              </a:rPr>
              <a:t>reset_n</a:t>
            </a:r>
          </a:p>
        </p:txBody>
      </p:sp>
      <p:sp>
        <p:nvSpPr>
          <p:cNvPr id="1249293" name="Line 13">
            <a:extLst>
              <a:ext uri="{FF2B5EF4-FFF2-40B4-BE49-F238E27FC236}">
                <a16:creationId xmlns:a16="http://schemas.microsoft.com/office/drawing/2014/main" id="{0F6E0189-7F87-4CE3-9059-73C688AA5DBD}"/>
              </a:ext>
            </a:extLst>
          </p:cNvPr>
          <p:cNvSpPr>
            <a:spLocks noChangeShapeType="1"/>
          </p:cNvSpPr>
          <p:nvPr/>
        </p:nvSpPr>
        <p:spPr bwMode="auto">
          <a:xfrm>
            <a:off x="6934200" y="3516313"/>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9294" name="Text Box 14">
            <a:extLst>
              <a:ext uri="{FF2B5EF4-FFF2-40B4-BE49-F238E27FC236}">
                <a16:creationId xmlns:a16="http://schemas.microsoft.com/office/drawing/2014/main" id="{F9C10572-177A-4FF6-AA70-823B2029FCCF}"/>
              </a:ext>
            </a:extLst>
          </p:cNvPr>
          <p:cNvSpPr txBox="1">
            <a:spLocks noChangeArrowheads="1"/>
          </p:cNvSpPr>
          <p:nvPr/>
        </p:nvSpPr>
        <p:spPr bwMode="auto">
          <a:xfrm>
            <a:off x="7696200" y="3352800"/>
            <a:ext cx="661528" cy="31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eaLnBrk="1" hangingPunct="1">
              <a:lnSpc>
                <a:spcPct val="105000"/>
              </a:lnSpc>
              <a:spcBef>
                <a:spcPct val="50000"/>
              </a:spcBef>
              <a:spcAft>
                <a:spcPct val="25000"/>
              </a:spcAft>
              <a:buClr>
                <a:srgbClr val="111111"/>
              </a:buClr>
              <a:buSzPct val="95000"/>
            </a:pPr>
            <a:r>
              <a:rPr lang="en-US" altLang="en-US" sz="1400">
                <a:solidFill>
                  <a:srgbClr val="000000"/>
                </a:solidFill>
                <a:ea typeface="MS PGothic" panose="020B0600070205080204" pitchFamily="34" charset="-128"/>
              </a:rPr>
              <a:t>grant0</a:t>
            </a:r>
          </a:p>
        </p:txBody>
      </p:sp>
      <p:sp>
        <p:nvSpPr>
          <p:cNvPr id="1249295" name="Line 15">
            <a:extLst>
              <a:ext uri="{FF2B5EF4-FFF2-40B4-BE49-F238E27FC236}">
                <a16:creationId xmlns:a16="http://schemas.microsoft.com/office/drawing/2014/main" id="{6BF0374E-00A5-4B64-B5C0-24E860CB5D55}"/>
              </a:ext>
            </a:extLst>
          </p:cNvPr>
          <p:cNvSpPr>
            <a:spLocks noChangeShapeType="1"/>
          </p:cNvSpPr>
          <p:nvPr/>
        </p:nvSpPr>
        <p:spPr bwMode="auto">
          <a:xfrm>
            <a:off x="6934200" y="38862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49296" name="Text Box 16">
            <a:extLst>
              <a:ext uri="{FF2B5EF4-FFF2-40B4-BE49-F238E27FC236}">
                <a16:creationId xmlns:a16="http://schemas.microsoft.com/office/drawing/2014/main" id="{B3967240-8412-4C1E-AD85-B25A9BA6568B}"/>
              </a:ext>
            </a:extLst>
          </p:cNvPr>
          <p:cNvSpPr txBox="1">
            <a:spLocks noChangeArrowheads="1"/>
          </p:cNvSpPr>
          <p:nvPr/>
        </p:nvSpPr>
        <p:spPr bwMode="auto">
          <a:xfrm>
            <a:off x="7696200" y="3722688"/>
            <a:ext cx="661528" cy="31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eaLnBrk="1" hangingPunct="1">
              <a:lnSpc>
                <a:spcPct val="105000"/>
              </a:lnSpc>
              <a:spcBef>
                <a:spcPct val="50000"/>
              </a:spcBef>
              <a:spcAft>
                <a:spcPct val="25000"/>
              </a:spcAft>
              <a:buClr>
                <a:srgbClr val="111111"/>
              </a:buClr>
              <a:buSzPct val="95000"/>
            </a:pPr>
            <a:r>
              <a:rPr lang="en-US" altLang="en-US" sz="1400">
                <a:solidFill>
                  <a:srgbClr val="000000"/>
                </a:solidFill>
                <a:ea typeface="MS PGothic" panose="020B0600070205080204" pitchFamily="34" charset="-128"/>
              </a:rPr>
              <a:t>grant1</a:t>
            </a:r>
          </a:p>
        </p:txBody>
      </p:sp>
      <p:sp>
        <p:nvSpPr>
          <p:cNvPr id="1249297" name="Text Box 17">
            <a:extLst>
              <a:ext uri="{FF2B5EF4-FFF2-40B4-BE49-F238E27FC236}">
                <a16:creationId xmlns:a16="http://schemas.microsoft.com/office/drawing/2014/main" id="{E475EDED-1B3D-4323-B4BE-60E7E0C1717B}"/>
              </a:ext>
            </a:extLst>
          </p:cNvPr>
          <p:cNvSpPr txBox="1">
            <a:spLocks noChangeArrowheads="1"/>
          </p:cNvSpPr>
          <p:nvPr/>
        </p:nvSpPr>
        <p:spPr bwMode="auto">
          <a:xfrm>
            <a:off x="3048000" y="5257800"/>
            <a:ext cx="6629400" cy="45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91" tIns="44646" rIns="89291" bIns="44646">
            <a:spAutoFit/>
          </a:bodyPr>
          <a:lstStyle>
            <a:lvl1pPr defTabSz="892175">
              <a:defRPr sz="1200">
                <a:solidFill>
                  <a:srgbClr val="EAEAEA"/>
                </a:solidFill>
                <a:latin typeface="Arial" panose="020B0604020202020204" pitchFamily="34" charset="0"/>
              </a:defRPr>
            </a:lvl1pPr>
            <a:lvl2pPr marL="446088" defTabSz="892175">
              <a:defRPr sz="1200">
                <a:solidFill>
                  <a:srgbClr val="EAEAEA"/>
                </a:solidFill>
                <a:latin typeface="Arial" panose="020B0604020202020204" pitchFamily="34" charset="0"/>
              </a:defRPr>
            </a:lvl2pPr>
            <a:lvl3pPr marL="892175" defTabSz="892175">
              <a:defRPr sz="1200">
                <a:solidFill>
                  <a:srgbClr val="EAEAEA"/>
                </a:solidFill>
                <a:latin typeface="Arial" panose="020B0604020202020204" pitchFamily="34" charset="0"/>
              </a:defRPr>
            </a:lvl3pPr>
            <a:lvl4pPr marL="1339850" defTabSz="892175">
              <a:defRPr sz="1200">
                <a:solidFill>
                  <a:srgbClr val="EAEAEA"/>
                </a:solidFill>
                <a:latin typeface="Arial" panose="020B0604020202020204" pitchFamily="34" charset="0"/>
              </a:defRPr>
            </a:lvl4pPr>
            <a:lvl5pPr marL="1785938" defTabSz="892175">
              <a:defRPr sz="1200">
                <a:solidFill>
                  <a:srgbClr val="EAEAEA"/>
                </a:solidFill>
                <a:latin typeface="Arial" panose="020B0604020202020204" pitchFamily="34" charset="0"/>
              </a:defRPr>
            </a:lvl5pPr>
            <a:lvl6pPr marL="2243138" algn="ctr" defTabSz="892175" eaLnBrk="0" fontAlgn="base" hangingPunct="0">
              <a:spcBef>
                <a:spcPct val="30000"/>
              </a:spcBef>
              <a:spcAft>
                <a:spcPct val="0"/>
              </a:spcAft>
              <a:defRPr sz="1200">
                <a:solidFill>
                  <a:srgbClr val="EAEAEA"/>
                </a:solidFill>
                <a:latin typeface="Arial" panose="020B0604020202020204" pitchFamily="34" charset="0"/>
              </a:defRPr>
            </a:lvl6pPr>
            <a:lvl7pPr marL="2700338" algn="ctr" defTabSz="892175" eaLnBrk="0" fontAlgn="base" hangingPunct="0">
              <a:spcBef>
                <a:spcPct val="30000"/>
              </a:spcBef>
              <a:spcAft>
                <a:spcPct val="0"/>
              </a:spcAft>
              <a:defRPr sz="1200">
                <a:solidFill>
                  <a:srgbClr val="EAEAEA"/>
                </a:solidFill>
                <a:latin typeface="Arial" panose="020B0604020202020204" pitchFamily="34" charset="0"/>
              </a:defRPr>
            </a:lvl7pPr>
            <a:lvl8pPr marL="3157538" algn="ctr" defTabSz="892175" eaLnBrk="0" fontAlgn="base" hangingPunct="0">
              <a:spcBef>
                <a:spcPct val="30000"/>
              </a:spcBef>
              <a:spcAft>
                <a:spcPct val="0"/>
              </a:spcAft>
              <a:defRPr sz="1200">
                <a:solidFill>
                  <a:srgbClr val="EAEAEA"/>
                </a:solidFill>
                <a:latin typeface="Arial" panose="020B0604020202020204" pitchFamily="34" charset="0"/>
              </a:defRPr>
            </a:lvl8pPr>
            <a:lvl9pPr marL="3614738" algn="ctr" defTabSz="892175" eaLnBrk="0" fontAlgn="base" hangingPunct="0">
              <a:spcBef>
                <a:spcPct val="30000"/>
              </a:spcBef>
              <a:spcAft>
                <a:spcPct val="0"/>
              </a:spcAft>
              <a:defRPr sz="1200">
                <a:solidFill>
                  <a:srgbClr val="EAEAEA"/>
                </a:solidFill>
                <a:latin typeface="Arial" panose="020B0604020202020204" pitchFamily="34" charset="0"/>
              </a:defRPr>
            </a:lvl9pPr>
          </a:lstStyle>
          <a:p>
            <a:pPr eaLnBrk="1" hangingPunct="1">
              <a:spcBef>
                <a:spcPct val="50000"/>
              </a:spcBef>
            </a:pPr>
            <a:r>
              <a:rPr lang="en-US" altLang="en-US" sz="2400">
                <a:solidFill>
                  <a:schemeClr val="tx1"/>
                </a:solidFill>
                <a:ea typeface="MS PGothic" panose="020B0600070205080204" pitchFamily="34" charset="-128"/>
              </a:rPr>
              <a:t>(grant0 &amp; grant1) // error condition</a:t>
            </a:r>
            <a:endParaRPr lang="en-US" altLang="en-US" sz="2400" i="1">
              <a:solidFill>
                <a:schemeClr val="tx1"/>
              </a:solidFill>
              <a:ea typeface="MS PGothic" panose="020B0600070205080204" pitchFamily="34" charset="-128"/>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1BAFCA8F-8E88-4975-8580-9E3E9F8E7D88}"/>
                  </a:ext>
                </a:extLst>
              </p14:cNvPr>
              <p14:cNvContentPartPr/>
              <p14:nvPr/>
            </p14:nvContentPartPr>
            <p14:xfrm>
              <a:off x="1567080" y="2784240"/>
              <a:ext cx="7612560" cy="3239280"/>
            </p14:xfrm>
          </p:contentPart>
        </mc:Choice>
        <mc:Fallback>
          <p:pic>
            <p:nvPicPr>
              <p:cNvPr id="2" name="Ink 1">
                <a:extLst>
                  <a:ext uri="{FF2B5EF4-FFF2-40B4-BE49-F238E27FC236}">
                    <a16:creationId xmlns:a16="http://schemas.microsoft.com/office/drawing/2014/main" id="{1BAFCA8F-8E88-4975-8580-9E3E9F8E7D88}"/>
                  </a:ext>
                </a:extLst>
              </p:cNvPr>
              <p:cNvPicPr/>
              <p:nvPr/>
            </p:nvPicPr>
            <p:blipFill>
              <a:blip r:embed="rId4"/>
              <a:stretch>
                <a:fillRect/>
              </a:stretch>
            </p:blipFill>
            <p:spPr>
              <a:xfrm>
                <a:off x="1557720" y="2774880"/>
                <a:ext cx="7631280" cy="3258000"/>
              </a:xfrm>
              <a:prstGeom prst="rect">
                <a:avLst/>
              </a:prstGeom>
            </p:spPr>
          </p:pic>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330" name="Rectangle 2">
            <a:extLst>
              <a:ext uri="{FF2B5EF4-FFF2-40B4-BE49-F238E27FC236}">
                <a16:creationId xmlns:a16="http://schemas.microsoft.com/office/drawing/2014/main" id="{7F0B1724-D64C-473E-9021-52853DF7770B}"/>
              </a:ext>
            </a:extLst>
          </p:cNvPr>
          <p:cNvSpPr>
            <a:spLocks noGrp="1" noChangeArrowheads="1"/>
          </p:cNvSpPr>
          <p:nvPr>
            <p:ph type="title"/>
          </p:nvPr>
        </p:nvSpPr>
        <p:spPr/>
        <p:txBody>
          <a:bodyPr/>
          <a:lstStyle/>
          <a:p>
            <a:r>
              <a:rPr lang="en-US" altLang="en-US"/>
              <a:t>Introduction to SVA</a:t>
            </a:r>
          </a:p>
        </p:txBody>
      </p:sp>
      <p:sp>
        <p:nvSpPr>
          <p:cNvPr id="1251331" name="Rectangle 3">
            <a:extLst>
              <a:ext uri="{FF2B5EF4-FFF2-40B4-BE49-F238E27FC236}">
                <a16:creationId xmlns:a16="http://schemas.microsoft.com/office/drawing/2014/main" id="{6B826E20-CBFF-434B-A674-329635436BA5}"/>
              </a:ext>
            </a:extLst>
          </p:cNvPr>
          <p:cNvSpPr>
            <a:spLocks noChangeArrowheads="1"/>
          </p:cNvSpPr>
          <p:nvPr/>
        </p:nvSpPr>
        <p:spPr bwMode="auto">
          <a:xfrm>
            <a:off x="2286000" y="1984376"/>
            <a:ext cx="5772414" cy="3066097"/>
          </a:xfrm>
          <a:prstGeom prst="rect">
            <a:avLst/>
          </a:prstGeom>
          <a:solidFill>
            <a:schemeClr val="bg1">
              <a:alpha val="53999"/>
            </a:schemeClr>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eaLnBrk="1" hangingPunct="1">
              <a:lnSpc>
                <a:spcPct val="80000"/>
              </a:lnSpc>
              <a:spcBef>
                <a:spcPct val="50000"/>
              </a:spcBef>
            </a:pPr>
            <a:r>
              <a:rPr lang="en-US" altLang="en-US" sz="2000" noProof="1">
                <a:solidFill>
                  <a:srgbClr val="000000"/>
                </a:solidFill>
                <a:ea typeface="MS PGothic" panose="020B0600070205080204" pitchFamily="34" charset="-128"/>
              </a:rPr>
              <a:t>module </a:t>
            </a:r>
            <a:r>
              <a:rPr lang="en-US" altLang="en-US" sz="2000">
                <a:solidFill>
                  <a:srgbClr val="000000"/>
                </a:solidFill>
                <a:ea typeface="MS PGothic" panose="020B0600070205080204" pitchFamily="34" charset="-128"/>
              </a:rPr>
              <a:t>arbiter</a:t>
            </a:r>
            <a:r>
              <a:rPr lang="en-US" altLang="en-US" sz="2000" noProof="1">
                <a:solidFill>
                  <a:srgbClr val="000000"/>
                </a:solidFill>
                <a:ea typeface="MS PGothic" panose="020B0600070205080204" pitchFamily="34" charset="-128"/>
              </a:rPr>
              <a:t> (clk, r</a:t>
            </a:r>
            <a:r>
              <a:rPr lang="en-US" altLang="en-US" sz="2000">
                <a:solidFill>
                  <a:srgbClr val="000000"/>
                </a:solidFill>
                <a:ea typeface="MS PGothic" panose="020B0600070205080204" pitchFamily="34" charset="-128"/>
              </a:rPr>
              <a:t>st_</a:t>
            </a:r>
            <a:r>
              <a:rPr lang="en-US" altLang="en-US" sz="2000" noProof="1">
                <a:solidFill>
                  <a:srgbClr val="000000"/>
                </a:solidFill>
                <a:ea typeface="MS PGothic" panose="020B0600070205080204" pitchFamily="34" charset="-128"/>
              </a:rPr>
              <a:t>n, </a:t>
            </a:r>
            <a:r>
              <a:rPr lang="en-US" altLang="en-US" sz="2000">
                <a:solidFill>
                  <a:srgbClr val="000000"/>
                </a:solidFill>
                <a:ea typeface="MS PGothic" panose="020B0600070205080204" pitchFamily="34" charset="-128"/>
              </a:rPr>
              <a:t>req0, req1, grant0, grant1);</a:t>
            </a:r>
            <a:endParaRPr lang="en-US" altLang="en-US" sz="2000" i="1">
              <a:solidFill>
                <a:srgbClr val="000000"/>
              </a:solidFill>
              <a:ea typeface="MS PGothic" panose="020B0600070205080204" pitchFamily="34" charset="-128"/>
            </a:endParaRPr>
          </a:p>
          <a:p>
            <a:pPr algn="l" eaLnBrk="1" hangingPunct="1">
              <a:lnSpc>
                <a:spcPct val="80000"/>
              </a:lnSpc>
              <a:spcBef>
                <a:spcPct val="50000"/>
              </a:spcBef>
            </a:pPr>
            <a:r>
              <a:rPr lang="en-US" altLang="en-US" sz="2000" i="1">
                <a:solidFill>
                  <a:srgbClr val="000000"/>
                </a:solidFill>
                <a:ea typeface="MS PGothic" panose="020B0600070205080204" pitchFamily="34" charset="-128"/>
              </a:rPr>
              <a:t>  . . .</a:t>
            </a:r>
          </a:p>
          <a:p>
            <a:pPr algn="l" eaLnBrk="1" hangingPunct="1">
              <a:lnSpc>
                <a:spcPct val="80000"/>
              </a:lnSpc>
              <a:spcBef>
                <a:spcPct val="50000"/>
              </a:spcBef>
            </a:pPr>
            <a:r>
              <a:rPr lang="en-US" altLang="en-US" sz="2000" i="1">
                <a:solidFill>
                  <a:srgbClr val="000000"/>
                </a:solidFill>
                <a:ea typeface="MS PGothic" panose="020B0600070205080204" pitchFamily="34" charset="-128"/>
              </a:rPr>
              <a:t>  </a:t>
            </a:r>
            <a:r>
              <a:rPr lang="en-US" altLang="en-US" sz="2000">
                <a:solidFill>
                  <a:srgbClr val="000000"/>
                </a:solidFill>
                <a:ea typeface="MS PGothic" panose="020B0600070205080204" pitchFamily="34" charset="-128"/>
              </a:rPr>
              <a:t>always @(posedge clk or negedge rst_n) begin</a:t>
            </a:r>
          </a:p>
          <a:p>
            <a:pPr algn="l" eaLnBrk="1" hangingPunct="1">
              <a:lnSpc>
                <a:spcPct val="80000"/>
              </a:lnSpc>
              <a:spcBef>
                <a:spcPct val="50000"/>
              </a:spcBef>
            </a:pPr>
            <a:r>
              <a:rPr lang="en-US" altLang="en-US" sz="2000">
                <a:solidFill>
                  <a:srgbClr val="000000"/>
                </a:solidFill>
                <a:ea typeface="MS PGothic" panose="020B0600070205080204" pitchFamily="34" charset="-128"/>
              </a:rPr>
              <a:t>    if (rst_n != 1’b0)</a:t>
            </a:r>
          </a:p>
          <a:p>
            <a:pPr algn="l" eaLnBrk="1" hangingPunct="1">
              <a:lnSpc>
                <a:spcPct val="80000"/>
              </a:lnSpc>
              <a:spcBef>
                <a:spcPct val="50000"/>
              </a:spcBef>
            </a:pPr>
            <a:r>
              <a:rPr lang="en-US" altLang="en-US" sz="2000">
                <a:solidFill>
                  <a:srgbClr val="000000"/>
                </a:solidFill>
                <a:ea typeface="MS PGothic" panose="020B0600070205080204" pitchFamily="34" charset="-128"/>
              </a:rPr>
              <a:t>      if </a:t>
            </a:r>
            <a:r>
              <a:rPr lang="en-US" altLang="en-US" sz="2000">
                <a:solidFill>
                  <a:schemeClr val="tx2"/>
                </a:solidFill>
                <a:ea typeface="MS PGothic" panose="020B0600070205080204" pitchFamily="34" charset="-128"/>
              </a:rPr>
              <a:t>(grant0 &amp; grant1)</a:t>
            </a:r>
          </a:p>
          <a:p>
            <a:pPr algn="l" eaLnBrk="1" hangingPunct="1">
              <a:lnSpc>
                <a:spcPct val="80000"/>
              </a:lnSpc>
              <a:spcBef>
                <a:spcPct val="50000"/>
              </a:spcBef>
            </a:pPr>
            <a:r>
              <a:rPr lang="en-US" altLang="en-US" sz="2000">
                <a:ea typeface="MS PGothic" panose="020B0600070205080204" pitchFamily="34" charset="-128"/>
              </a:rPr>
              <a:t>        $display (“ERROR: Grants not mutex”);</a:t>
            </a:r>
          </a:p>
          <a:p>
            <a:pPr algn="l" eaLnBrk="1" hangingPunct="1">
              <a:lnSpc>
                <a:spcPct val="80000"/>
              </a:lnSpc>
              <a:spcBef>
                <a:spcPct val="50000"/>
              </a:spcBef>
            </a:pPr>
            <a:r>
              <a:rPr lang="en-US" altLang="en-US" sz="1600" i="1">
                <a:solidFill>
                  <a:srgbClr val="000000"/>
                </a:solidFill>
                <a:ea typeface="MS PGothic" panose="020B0600070205080204" pitchFamily="34" charset="-128"/>
              </a:rPr>
              <a:t>. . .</a:t>
            </a:r>
            <a:endParaRPr lang="en-US" altLang="en-US" sz="2000">
              <a:ea typeface="MS PGothic" panose="020B0600070205080204" pitchFamily="34" charset="-128"/>
            </a:endParaRPr>
          </a:p>
          <a:p>
            <a:pPr algn="l" eaLnBrk="1" hangingPunct="1">
              <a:lnSpc>
                <a:spcPct val="80000"/>
              </a:lnSpc>
              <a:spcBef>
                <a:spcPct val="50000"/>
              </a:spcBef>
            </a:pPr>
            <a:r>
              <a:rPr lang="en-US" altLang="en-US" sz="2000">
                <a:ea typeface="MS PGothic" panose="020B0600070205080204" pitchFamily="34" charset="-128"/>
              </a:rPr>
              <a:t>endmodule </a:t>
            </a:r>
            <a:endParaRPr lang="en-US" altLang="en-US" sz="2000" noProof="1">
              <a:ea typeface="MS PGothic" panose="020B0600070205080204" pitchFamily="34" charset="-128"/>
            </a:endParaRPr>
          </a:p>
        </p:txBody>
      </p:sp>
      <p:grpSp>
        <p:nvGrpSpPr>
          <p:cNvPr id="1251332" name="Group 4">
            <a:extLst>
              <a:ext uri="{FF2B5EF4-FFF2-40B4-BE49-F238E27FC236}">
                <a16:creationId xmlns:a16="http://schemas.microsoft.com/office/drawing/2014/main" id="{4EF7A94B-E47A-45A6-82B2-48990A307C69}"/>
              </a:ext>
            </a:extLst>
          </p:cNvPr>
          <p:cNvGrpSpPr>
            <a:grpSpLocks/>
          </p:cNvGrpSpPr>
          <p:nvPr/>
        </p:nvGrpSpPr>
        <p:grpSpPr bwMode="auto">
          <a:xfrm>
            <a:off x="5562600" y="2743201"/>
            <a:ext cx="4648200" cy="1069975"/>
            <a:chOff x="3024" y="1679"/>
            <a:chExt cx="2539" cy="674"/>
          </a:xfrm>
        </p:grpSpPr>
        <p:sp>
          <p:nvSpPr>
            <p:cNvPr id="1251333" name="Text Box 5">
              <a:extLst>
                <a:ext uri="{FF2B5EF4-FFF2-40B4-BE49-F238E27FC236}">
                  <a16:creationId xmlns:a16="http://schemas.microsoft.com/office/drawing/2014/main" id="{52E1E0D9-DA79-4745-90A6-B06D1C56793B}"/>
                </a:ext>
              </a:extLst>
            </p:cNvPr>
            <p:cNvSpPr txBox="1">
              <a:spLocks noChangeArrowheads="1"/>
            </p:cNvSpPr>
            <p:nvPr/>
          </p:nvSpPr>
          <p:spPr bwMode="auto">
            <a:xfrm>
              <a:off x="4880" y="1679"/>
              <a:ext cx="683" cy="674"/>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p>
              <a:pPr>
                <a:spcBef>
                  <a:spcPct val="0"/>
                </a:spcBef>
              </a:pPr>
              <a:r>
                <a:rPr lang="en-US" altLang="en-US" sz="1600" i="1">
                  <a:ea typeface="MS PGothic" panose="020B0600070205080204" pitchFamily="34" charset="-128"/>
                </a:rPr>
                <a:t>Error</a:t>
              </a:r>
            </a:p>
            <a:p>
              <a:pPr>
                <a:spcBef>
                  <a:spcPct val="0"/>
                </a:spcBef>
              </a:pPr>
              <a:r>
                <a:rPr lang="en-US" altLang="en-US" sz="1600" i="1">
                  <a:ea typeface="MS PGothic" panose="020B0600070205080204" pitchFamily="34" charset="-128"/>
                </a:rPr>
                <a:t>Condition</a:t>
              </a:r>
            </a:p>
            <a:p>
              <a:pPr>
                <a:spcBef>
                  <a:spcPct val="0"/>
                </a:spcBef>
              </a:pPr>
              <a:r>
                <a:rPr lang="en-US" altLang="en-US" sz="1600" i="1">
                  <a:ea typeface="MS PGothic" panose="020B0600070205080204" pitchFamily="34" charset="-128"/>
                </a:rPr>
                <a:t>Boolean</a:t>
              </a:r>
            </a:p>
            <a:p>
              <a:pPr>
                <a:spcBef>
                  <a:spcPct val="0"/>
                </a:spcBef>
              </a:pPr>
              <a:r>
                <a:rPr lang="en-US" altLang="en-US" sz="1600" i="1">
                  <a:ea typeface="MS PGothic" panose="020B0600070205080204" pitchFamily="34" charset="-128"/>
                </a:rPr>
                <a:t>Expression</a:t>
              </a:r>
            </a:p>
          </p:txBody>
        </p:sp>
        <p:sp>
          <p:nvSpPr>
            <p:cNvPr id="1251334" name="Freeform 6">
              <a:extLst>
                <a:ext uri="{FF2B5EF4-FFF2-40B4-BE49-F238E27FC236}">
                  <a16:creationId xmlns:a16="http://schemas.microsoft.com/office/drawing/2014/main" id="{3660B591-6549-4187-BBD0-2FA882C52928}"/>
                </a:ext>
              </a:extLst>
            </p:cNvPr>
            <p:cNvSpPr>
              <a:spLocks/>
            </p:cNvSpPr>
            <p:nvPr/>
          </p:nvSpPr>
          <p:spPr bwMode="auto">
            <a:xfrm>
              <a:off x="3024" y="1976"/>
              <a:ext cx="1776" cy="280"/>
            </a:xfrm>
            <a:custGeom>
              <a:avLst/>
              <a:gdLst>
                <a:gd name="T0" fmla="*/ 1776 w 1776"/>
                <a:gd name="T1" fmla="*/ 40 h 280"/>
                <a:gd name="T2" fmla="*/ 768 w 1776"/>
                <a:gd name="T3" fmla="*/ 40 h 280"/>
                <a:gd name="T4" fmla="*/ 0 w 1776"/>
                <a:gd name="T5" fmla="*/ 280 h 280"/>
              </a:gdLst>
              <a:ahLst/>
              <a:cxnLst>
                <a:cxn ang="0">
                  <a:pos x="T0" y="T1"/>
                </a:cxn>
                <a:cxn ang="0">
                  <a:pos x="T2" y="T3"/>
                </a:cxn>
                <a:cxn ang="0">
                  <a:pos x="T4" y="T5"/>
                </a:cxn>
              </a:cxnLst>
              <a:rect l="0" t="0" r="r" b="b"/>
              <a:pathLst>
                <a:path w="1776" h="280">
                  <a:moveTo>
                    <a:pt x="1776" y="40"/>
                  </a:moveTo>
                  <a:cubicBezTo>
                    <a:pt x="1420" y="20"/>
                    <a:pt x="1064" y="0"/>
                    <a:pt x="768" y="40"/>
                  </a:cubicBezTo>
                  <a:cubicBezTo>
                    <a:pt x="472" y="80"/>
                    <a:pt x="236" y="180"/>
                    <a:pt x="0" y="280"/>
                  </a:cubicBezTo>
                </a:path>
              </a:pathLst>
            </a:custGeom>
            <a:noFill/>
            <a:ln w="28575"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gr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0F3F4E69-92DD-4BAF-B582-19A54B6C31BF}"/>
                  </a:ext>
                </a:extLst>
              </p14:cNvPr>
              <p14:cNvContentPartPr/>
              <p14:nvPr/>
            </p14:nvContentPartPr>
            <p14:xfrm>
              <a:off x="2158560" y="1413720"/>
              <a:ext cx="5779080" cy="3281760"/>
            </p14:xfrm>
          </p:contentPart>
        </mc:Choice>
        <mc:Fallback>
          <p:pic>
            <p:nvPicPr>
              <p:cNvPr id="2" name="Ink 1">
                <a:extLst>
                  <a:ext uri="{FF2B5EF4-FFF2-40B4-BE49-F238E27FC236}">
                    <a16:creationId xmlns:a16="http://schemas.microsoft.com/office/drawing/2014/main" id="{0F3F4E69-92DD-4BAF-B582-19A54B6C31BF}"/>
                  </a:ext>
                </a:extLst>
              </p:cNvPr>
              <p:cNvPicPr/>
              <p:nvPr/>
            </p:nvPicPr>
            <p:blipFill>
              <a:blip r:embed="rId4"/>
              <a:stretch>
                <a:fillRect/>
              </a:stretch>
            </p:blipFill>
            <p:spPr>
              <a:xfrm>
                <a:off x="2149200" y="1404360"/>
                <a:ext cx="5797800" cy="33004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51331"/>
                                        </p:tgtEl>
                                        <p:attrNameLst>
                                          <p:attrName>style.visibility</p:attrName>
                                        </p:attrNameLst>
                                      </p:cBhvr>
                                      <p:to>
                                        <p:strVal val="visible"/>
                                      </p:to>
                                    </p:set>
                                    <p:animEffect transition="in" filter="dissolve">
                                      <p:cBhvr>
                                        <p:cTn id="7" dur="500"/>
                                        <p:tgtEl>
                                          <p:spTgt spid="1251331"/>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251332"/>
                                        </p:tgtEl>
                                        <p:attrNameLst>
                                          <p:attrName>style.visibility</p:attrName>
                                        </p:attrNameLst>
                                      </p:cBhvr>
                                      <p:to>
                                        <p:strVal val="visible"/>
                                      </p:to>
                                    </p:set>
                                    <p:animEffect transition="in" filter="wipe(right)">
                                      <p:cBhvr>
                                        <p:cTn id="11" dur="500"/>
                                        <p:tgtEl>
                                          <p:spTgt spid="1251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378" name="Rectangle 2">
            <a:extLst>
              <a:ext uri="{FF2B5EF4-FFF2-40B4-BE49-F238E27FC236}">
                <a16:creationId xmlns:a16="http://schemas.microsoft.com/office/drawing/2014/main" id="{0E8BEA9C-2C54-41C4-9CCF-959482ECA795}"/>
              </a:ext>
            </a:extLst>
          </p:cNvPr>
          <p:cNvSpPr>
            <a:spLocks noGrp="1" noChangeArrowheads="1"/>
          </p:cNvSpPr>
          <p:nvPr>
            <p:ph type="title"/>
          </p:nvPr>
        </p:nvSpPr>
        <p:spPr/>
        <p:txBody>
          <a:bodyPr/>
          <a:lstStyle/>
          <a:p>
            <a:r>
              <a:rPr lang="en-US" altLang="en-US"/>
              <a:t>Introduction to SVA</a:t>
            </a:r>
          </a:p>
        </p:txBody>
      </p:sp>
      <p:sp>
        <p:nvSpPr>
          <p:cNvPr id="1253379" name="Rectangle 3">
            <a:extLst>
              <a:ext uri="{FF2B5EF4-FFF2-40B4-BE49-F238E27FC236}">
                <a16:creationId xmlns:a16="http://schemas.microsoft.com/office/drawing/2014/main" id="{B919EDDE-6A94-412C-A401-1967C5BF0E81}"/>
              </a:ext>
            </a:extLst>
          </p:cNvPr>
          <p:cNvSpPr>
            <a:spLocks noChangeArrowheads="1"/>
          </p:cNvSpPr>
          <p:nvPr/>
        </p:nvSpPr>
        <p:spPr bwMode="auto">
          <a:xfrm>
            <a:off x="2133600" y="2303463"/>
            <a:ext cx="8001000" cy="2796472"/>
          </a:xfrm>
          <a:prstGeom prst="rect">
            <a:avLst/>
          </a:prstGeom>
          <a:solidFill>
            <a:schemeClr val="bg1">
              <a:alpha val="53999"/>
            </a:schemeClr>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l" eaLnBrk="1" hangingPunct="1">
              <a:lnSpc>
                <a:spcPct val="80000"/>
              </a:lnSpc>
              <a:spcBef>
                <a:spcPct val="50000"/>
              </a:spcBef>
            </a:pPr>
            <a:r>
              <a:rPr lang="en-US" altLang="en-US" sz="2400" noProof="1">
                <a:solidFill>
                  <a:srgbClr val="000000"/>
                </a:solidFill>
                <a:ea typeface="MS PGothic" panose="020B0600070205080204" pitchFamily="34" charset="-128"/>
              </a:rPr>
              <a:t>module </a:t>
            </a:r>
            <a:r>
              <a:rPr lang="en-US" altLang="en-US" sz="2400">
                <a:solidFill>
                  <a:srgbClr val="000000"/>
                </a:solidFill>
                <a:ea typeface="MS PGothic" panose="020B0600070205080204" pitchFamily="34" charset="-128"/>
              </a:rPr>
              <a:t>arbiter</a:t>
            </a:r>
            <a:r>
              <a:rPr lang="en-US" altLang="en-US" sz="2400" noProof="1">
                <a:solidFill>
                  <a:srgbClr val="000000"/>
                </a:solidFill>
                <a:ea typeface="MS PGothic" panose="020B0600070205080204" pitchFamily="34" charset="-128"/>
              </a:rPr>
              <a:t> (clk, r</a:t>
            </a:r>
            <a:r>
              <a:rPr lang="en-US" altLang="en-US" sz="2400">
                <a:solidFill>
                  <a:srgbClr val="000000"/>
                </a:solidFill>
                <a:ea typeface="MS PGothic" panose="020B0600070205080204" pitchFamily="34" charset="-128"/>
              </a:rPr>
              <a:t>st_</a:t>
            </a:r>
            <a:r>
              <a:rPr lang="en-US" altLang="en-US" sz="2400" noProof="1">
                <a:solidFill>
                  <a:srgbClr val="000000"/>
                </a:solidFill>
                <a:ea typeface="MS PGothic" panose="020B0600070205080204" pitchFamily="34" charset="-128"/>
              </a:rPr>
              <a:t>n, </a:t>
            </a:r>
            <a:r>
              <a:rPr lang="en-US" altLang="en-US" sz="2400">
                <a:solidFill>
                  <a:srgbClr val="000000"/>
                </a:solidFill>
                <a:ea typeface="MS PGothic" panose="020B0600070205080204" pitchFamily="34" charset="-128"/>
              </a:rPr>
              <a:t>req0, req1, grant0, grant1);</a:t>
            </a:r>
            <a:endParaRPr lang="en-US" altLang="en-US" sz="2400" i="1">
              <a:solidFill>
                <a:srgbClr val="000000"/>
              </a:solidFill>
              <a:ea typeface="MS PGothic" panose="020B0600070205080204" pitchFamily="34" charset="-128"/>
            </a:endParaRPr>
          </a:p>
          <a:p>
            <a:pPr algn="l" eaLnBrk="1" hangingPunct="1">
              <a:lnSpc>
                <a:spcPct val="80000"/>
              </a:lnSpc>
              <a:spcBef>
                <a:spcPct val="50000"/>
              </a:spcBef>
            </a:pPr>
            <a:r>
              <a:rPr lang="en-US" altLang="en-US" sz="2400" i="1">
                <a:solidFill>
                  <a:srgbClr val="000000"/>
                </a:solidFill>
                <a:ea typeface="MS PGothic" panose="020B0600070205080204" pitchFamily="34" charset="-128"/>
              </a:rPr>
              <a:t>  . . .</a:t>
            </a:r>
          </a:p>
          <a:p>
            <a:pPr algn="l" eaLnBrk="1" hangingPunct="1">
              <a:lnSpc>
                <a:spcPct val="80000"/>
              </a:lnSpc>
              <a:spcBef>
                <a:spcPct val="50000"/>
              </a:spcBef>
            </a:pPr>
            <a:r>
              <a:rPr lang="en-US" altLang="en-US" sz="2400" i="1">
                <a:solidFill>
                  <a:srgbClr val="000000"/>
                </a:solidFill>
                <a:ea typeface="MS PGothic" panose="020B0600070205080204" pitchFamily="34" charset="-128"/>
              </a:rPr>
              <a:t>  </a:t>
            </a:r>
            <a:r>
              <a:rPr lang="en-US" altLang="en-US" sz="2400">
                <a:solidFill>
                  <a:srgbClr val="CC3300"/>
                </a:solidFill>
                <a:ea typeface="MS PGothic" panose="020B0600070205080204" pitchFamily="34" charset="-128"/>
              </a:rPr>
              <a:t>assert</a:t>
            </a:r>
            <a:r>
              <a:rPr lang="en-US" altLang="en-US" sz="2400">
                <a:solidFill>
                  <a:srgbClr val="000000"/>
                </a:solidFill>
                <a:ea typeface="MS PGothic" panose="020B0600070205080204" pitchFamily="34" charset="-128"/>
              </a:rPr>
              <a:t> property (@(posedge clk) disable iff (~rst_n)</a:t>
            </a:r>
          </a:p>
          <a:p>
            <a:pPr algn="l" eaLnBrk="1" hangingPunct="1">
              <a:lnSpc>
                <a:spcPct val="80000"/>
              </a:lnSpc>
              <a:spcBef>
                <a:spcPct val="50000"/>
              </a:spcBef>
            </a:pPr>
            <a:r>
              <a:rPr lang="en-US" altLang="en-US" sz="2400">
                <a:solidFill>
                  <a:srgbClr val="000000"/>
                </a:solidFill>
                <a:ea typeface="MS PGothic" panose="020B0600070205080204" pitchFamily="34" charset="-128"/>
              </a:rPr>
              <a:t>                                                           </a:t>
            </a:r>
            <a:r>
              <a:rPr lang="en-US" altLang="en-US" sz="2400">
                <a:solidFill>
                  <a:schemeClr val="tx2"/>
                </a:solidFill>
                <a:ea typeface="MS PGothic" panose="020B0600070205080204" pitchFamily="34" charset="-128"/>
              </a:rPr>
              <a:t>!(grant0 &amp; grant1)</a:t>
            </a:r>
            <a:r>
              <a:rPr lang="en-US" altLang="en-US" sz="2400">
                <a:solidFill>
                  <a:srgbClr val="000000"/>
                </a:solidFill>
                <a:ea typeface="MS PGothic" panose="020B0600070205080204" pitchFamily="34" charset="-128"/>
              </a:rPr>
              <a:t>);</a:t>
            </a:r>
          </a:p>
          <a:p>
            <a:pPr algn="l" eaLnBrk="1" hangingPunct="1">
              <a:lnSpc>
                <a:spcPct val="80000"/>
              </a:lnSpc>
              <a:spcBef>
                <a:spcPct val="50000"/>
              </a:spcBef>
            </a:pPr>
            <a:r>
              <a:rPr lang="en-US" altLang="en-US" sz="2400" i="1">
                <a:solidFill>
                  <a:srgbClr val="000000"/>
                </a:solidFill>
                <a:ea typeface="MS PGothic" panose="020B0600070205080204" pitchFamily="34" charset="-128"/>
              </a:rPr>
              <a:t>. . .</a:t>
            </a:r>
          </a:p>
          <a:p>
            <a:pPr algn="l" eaLnBrk="1" hangingPunct="1">
              <a:lnSpc>
                <a:spcPct val="80000"/>
              </a:lnSpc>
              <a:spcBef>
                <a:spcPct val="50000"/>
              </a:spcBef>
            </a:pPr>
            <a:r>
              <a:rPr lang="en-US" altLang="en-US" sz="2400">
                <a:ea typeface="MS PGothic" panose="020B0600070205080204" pitchFamily="34" charset="-128"/>
              </a:rPr>
              <a:t>endmodule </a:t>
            </a:r>
            <a:endParaRPr lang="en-US" altLang="en-US" sz="2400" noProof="1">
              <a:ea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53379"/>
                                        </p:tgtEl>
                                        <p:attrNameLst>
                                          <p:attrName>style.visibility</p:attrName>
                                        </p:attrNameLst>
                                      </p:cBhvr>
                                      <p:to>
                                        <p:strVal val="visible"/>
                                      </p:to>
                                    </p:set>
                                    <p:animEffect transition="in" filter="dissolve">
                                      <p:cBhvr>
                                        <p:cTn id="7" dur="500"/>
                                        <p:tgtEl>
                                          <p:spTgt spid="1253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337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6" name="Rectangle 2">
            <a:extLst>
              <a:ext uri="{FF2B5EF4-FFF2-40B4-BE49-F238E27FC236}">
                <a16:creationId xmlns:a16="http://schemas.microsoft.com/office/drawing/2014/main" id="{8354D9E8-E1E0-4205-BC7F-CCA3898EB544}"/>
              </a:ext>
            </a:extLst>
          </p:cNvPr>
          <p:cNvSpPr>
            <a:spLocks noGrp="1" noChangeArrowheads="1"/>
          </p:cNvSpPr>
          <p:nvPr>
            <p:ph type="title"/>
          </p:nvPr>
        </p:nvSpPr>
        <p:spPr/>
        <p:txBody>
          <a:bodyPr/>
          <a:lstStyle/>
          <a:p>
            <a:r>
              <a:rPr lang="en-US" altLang="en-US"/>
              <a:t>SVA Language Structure</a:t>
            </a:r>
          </a:p>
        </p:txBody>
      </p:sp>
      <p:sp>
        <p:nvSpPr>
          <p:cNvPr id="1255427" name="Rectangle 3">
            <a:extLst>
              <a:ext uri="{FF2B5EF4-FFF2-40B4-BE49-F238E27FC236}">
                <a16:creationId xmlns:a16="http://schemas.microsoft.com/office/drawing/2014/main" id="{32574583-C5C6-48F0-ACD4-673AF03CE003}"/>
              </a:ext>
            </a:extLst>
          </p:cNvPr>
          <p:cNvSpPr>
            <a:spLocks noChangeArrowheads="1"/>
          </p:cNvSpPr>
          <p:nvPr/>
        </p:nvSpPr>
        <p:spPr bwMode="auto">
          <a:xfrm>
            <a:off x="5486401" y="2560638"/>
            <a:ext cx="3495675"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000FF"/>
              </a:buClr>
              <a:buFont typeface="Wingdings" panose="05000000000000000000" pitchFamily="2" charset="2"/>
              <a:buChar char="§"/>
              <a:defRPr sz="2600" b="1">
                <a:solidFill>
                  <a:schemeClr val="tx1"/>
                </a:solidFill>
                <a:latin typeface="Arial" panose="020B0604020202020204" pitchFamily="34" charset="0"/>
              </a:defRPr>
            </a:lvl1pPr>
            <a:lvl2pPr marL="742950" indent="-285750" algn="l">
              <a:spcBef>
                <a:spcPct val="20000"/>
              </a:spcBef>
              <a:buClr>
                <a:srgbClr val="0000FF"/>
              </a:buClr>
              <a:buSzPct val="65000"/>
              <a:buChar char="—"/>
              <a:defRPr sz="2400" b="1">
                <a:solidFill>
                  <a:schemeClr val="tx1"/>
                </a:solidFill>
                <a:latin typeface="Arial" panose="020B0604020202020204" pitchFamily="34" charset="0"/>
              </a:defRPr>
            </a:lvl2pPr>
            <a:lvl3pPr marL="1143000" indent="-228600" algn="l">
              <a:spcBef>
                <a:spcPct val="20000"/>
              </a:spcBef>
              <a:buClr>
                <a:srgbClr val="0000FF"/>
              </a:buClr>
              <a:buFont typeface="Wingdings" panose="05000000000000000000" pitchFamily="2" charset="2"/>
              <a:buChar char="§"/>
              <a:defRPr sz="2000" b="1">
                <a:solidFill>
                  <a:schemeClr val="tx1"/>
                </a:solidFill>
                <a:latin typeface="Arial" panose="020B0604020202020204" pitchFamily="34" charset="0"/>
              </a:defRPr>
            </a:lvl3pPr>
            <a:lvl4pPr marL="1600200" indent="-228600" algn="l">
              <a:spcBef>
                <a:spcPct val="20000"/>
              </a:spcBef>
              <a:buClr>
                <a:srgbClr val="0000FF"/>
              </a:buClr>
              <a:buSzPct val="65000"/>
              <a:buChar char="—"/>
              <a:defRPr b="1">
                <a:solidFill>
                  <a:schemeClr val="tx1"/>
                </a:solidFill>
                <a:latin typeface="Arial" panose="020B0604020202020204" pitchFamily="34" charset="0"/>
              </a:defRPr>
            </a:lvl4pPr>
            <a:lvl5pPr marL="2057400" indent="-228600" algn="l">
              <a:spcBef>
                <a:spcPct val="20000"/>
              </a:spcBef>
              <a:buClr>
                <a:srgbClr val="0000FF"/>
              </a:buClr>
              <a:buFont typeface="Wingdings" panose="05000000000000000000" pitchFamily="2" charset="2"/>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9pPr>
          </a:lstStyle>
          <a:p>
            <a:pPr>
              <a:lnSpc>
                <a:spcPct val="90000"/>
              </a:lnSpc>
            </a:pPr>
            <a:r>
              <a:rPr lang="en-US" altLang="en-US" sz="1700"/>
              <a:t>Checker packaging</a:t>
            </a:r>
          </a:p>
        </p:txBody>
      </p:sp>
      <p:sp>
        <p:nvSpPr>
          <p:cNvPr id="1255428" name="Rectangle 4">
            <a:extLst>
              <a:ext uri="{FF2B5EF4-FFF2-40B4-BE49-F238E27FC236}">
                <a16:creationId xmlns:a16="http://schemas.microsoft.com/office/drawing/2014/main" id="{E016914B-CF0E-4F59-B421-2489F989A208}"/>
              </a:ext>
            </a:extLst>
          </p:cNvPr>
          <p:cNvSpPr>
            <a:spLocks noChangeArrowheads="1"/>
          </p:cNvSpPr>
          <p:nvPr/>
        </p:nvSpPr>
        <p:spPr bwMode="auto">
          <a:xfrm>
            <a:off x="5857876" y="3187700"/>
            <a:ext cx="34956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000FF"/>
              </a:buClr>
              <a:buFont typeface="Wingdings" panose="05000000000000000000" pitchFamily="2" charset="2"/>
              <a:buChar char="§"/>
              <a:defRPr sz="2600" b="1">
                <a:solidFill>
                  <a:schemeClr val="tx1"/>
                </a:solidFill>
                <a:latin typeface="Arial" panose="020B0604020202020204" pitchFamily="34" charset="0"/>
              </a:defRPr>
            </a:lvl1pPr>
            <a:lvl2pPr marL="742950" indent="-285750" algn="l">
              <a:spcBef>
                <a:spcPct val="20000"/>
              </a:spcBef>
              <a:buClr>
                <a:srgbClr val="0000FF"/>
              </a:buClr>
              <a:buSzPct val="65000"/>
              <a:buChar char="—"/>
              <a:defRPr sz="2400" b="1">
                <a:solidFill>
                  <a:schemeClr val="tx1"/>
                </a:solidFill>
                <a:latin typeface="Arial" panose="020B0604020202020204" pitchFamily="34" charset="0"/>
              </a:defRPr>
            </a:lvl2pPr>
            <a:lvl3pPr marL="1143000" indent="-228600" algn="l">
              <a:spcBef>
                <a:spcPct val="20000"/>
              </a:spcBef>
              <a:buClr>
                <a:srgbClr val="0000FF"/>
              </a:buClr>
              <a:buFont typeface="Wingdings" panose="05000000000000000000" pitchFamily="2" charset="2"/>
              <a:buChar char="§"/>
              <a:defRPr sz="2000" b="1">
                <a:solidFill>
                  <a:schemeClr val="tx1"/>
                </a:solidFill>
                <a:latin typeface="Arial" panose="020B0604020202020204" pitchFamily="34" charset="0"/>
              </a:defRPr>
            </a:lvl3pPr>
            <a:lvl4pPr marL="1600200" indent="-228600" algn="l">
              <a:spcBef>
                <a:spcPct val="20000"/>
              </a:spcBef>
              <a:buClr>
                <a:srgbClr val="0000FF"/>
              </a:buClr>
              <a:buSzPct val="65000"/>
              <a:buChar char="—"/>
              <a:defRPr b="1">
                <a:solidFill>
                  <a:schemeClr val="tx1"/>
                </a:solidFill>
                <a:latin typeface="Arial" panose="020B0604020202020204" pitchFamily="34" charset="0"/>
              </a:defRPr>
            </a:lvl4pPr>
            <a:lvl5pPr marL="2057400" indent="-228600" algn="l">
              <a:spcBef>
                <a:spcPct val="20000"/>
              </a:spcBef>
              <a:buClr>
                <a:srgbClr val="0000FF"/>
              </a:buClr>
              <a:buFont typeface="Wingdings" panose="05000000000000000000" pitchFamily="2" charset="2"/>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9pPr>
          </a:lstStyle>
          <a:p>
            <a:pPr>
              <a:lnSpc>
                <a:spcPct val="90000"/>
              </a:lnSpc>
            </a:pPr>
            <a:r>
              <a:rPr lang="en-US" altLang="en-US" sz="1700"/>
              <a:t>assert, assume, cover</a:t>
            </a:r>
          </a:p>
        </p:txBody>
      </p:sp>
      <p:sp>
        <p:nvSpPr>
          <p:cNvPr id="1255429" name="Rectangle 5">
            <a:extLst>
              <a:ext uri="{FF2B5EF4-FFF2-40B4-BE49-F238E27FC236}">
                <a16:creationId xmlns:a16="http://schemas.microsoft.com/office/drawing/2014/main" id="{3FA0E705-DBA3-4A44-82B6-15523565190C}"/>
              </a:ext>
            </a:extLst>
          </p:cNvPr>
          <p:cNvSpPr>
            <a:spLocks noChangeArrowheads="1"/>
          </p:cNvSpPr>
          <p:nvPr/>
        </p:nvSpPr>
        <p:spPr bwMode="auto">
          <a:xfrm>
            <a:off x="6157913" y="3733800"/>
            <a:ext cx="4119562"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000FF"/>
              </a:buClr>
              <a:buFont typeface="Wingdings" panose="05000000000000000000" pitchFamily="2" charset="2"/>
              <a:buChar char="§"/>
              <a:defRPr sz="2600" b="1">
                <a:solidFill>
                  <a:schemeClr val="tx1"/>
                </a:solidFill>
                <a:latin typeface="Arial" panose="020B0604020202020204" pitchFamily="34" charset="0"/>
              </a:defRPr>
            </a:lvl1pPr>
            <a:lvl2pPr marL="742950" indent="-285750" algn="l">
              <a:spcBef>
                <a:spcPct val="20000"/>
              </a:spcBef>
              <a:buClr>
                <a:srgbClr val="0000FF"/>
              </a:buClr>
              <a:buSzPct val="65000"/>
              <a:buChar char="—"/>
              <a:defRPr sz="2400" b="1">
                <a:solidFill>
                  <a:schemeClr val="tx1"/>
                </a:solidFill>
                <a:latin typeface="Arial" panose="020B0604020202020204" pitchFamily="34" charset="0"/>
              </a:defRPr>
            </a:lvl2pPr>
            <a:lvl3pPr marL="1143000" indent="-228600" algn="l">
              <a:spcBef>
                <a:spcPct val="20000"/>
              </a:spcBef>
              <a:buClr>
                <a:srgbClr val="0000FF"/>
              </a:buClr>
              <a:buFont typeface="Wingdings" panose="05000000000000000000" pitchFamily="2" charset="2"/>
              <a:buChar char="§"/>
              <a:defRPr sz="2000" b="1">
                <a:solidFill>
                  <a:schemeClr val="tx1"/>
                </a:solidFill>
                <a:latin typeface="Arial" panose="020B0604020202020204" pitchFamily="34" charset="0"/>
              </a:defRPr>
            </a:lvl3pPr>
            <a:lvl4pPr marL="1600200" indent="-228600" algn="l">
              <a:spcBef>
                <a:spcPct val="20000"/>
              </a:spcBef>
              <a:buClr>
                <a:srgbClr val="0000FF"/>
              </a:buClr>
              <a:buSzPct val="65000"/>
              <a:buChar char="—"/>
              <a:defRPr b="1">
                <a:solidFill>
                  <a:schemeClr val="tx1"/>
                </a:solidFill>
                <a:latin typeface="Arial" panose="020B0604020202020204" pitchFamily="34" charset="0"/>
              </a:defRPr>
            </a:lvl4pPr>
            <a:lvl5pPr marL="2057400" indent="-228600" algn="l">
              <a:spcBef>
                <a:spcPct val="20000"/>
              </a:spcBef>
              <a:buClr>
                <a:srgbClr val="0000FF"/>
              </a:buClr>
              <a:buFont typeface="Wingdings" panose="05000000000000000000" pitchFamily="2" charset="2"/>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9pPr>
          </a:lstStyle>
          <a:p>
            <a:pPr>
              <a:lnSpc>
                <a:spcPct val="90000"/>
              </a:lnSpc>
            </a:pPr>
            <a:r>
              <a:rPr lang="en-US" altLang="en-US" sz="1700"/>
              <a:t>Specification of behavior; desired or undesired</a:t>
            </a:r>
          </a:p>
          <a:p>
            <a:pPr>
              <a:lnSpc>
                <a:spcPct val="90000"/>
              </a:lnSpc>
              <a:buFont typeface="Wingdings" panose="05000000000000000000" pitchFamily="2" charset="2"/>
              <a:buNone/>
            </a:pPr>
            <a:endParaRPr lang="en-US" altLang="en-US" sz="1700"/>
          </a:p>
        </p:txBody>
      </p:sp>
      <p:sp>
        <p:nvSpPr>
          <p:cNvPr id="1255430" name="Rectangle 6">
            <a:extLst>
              <a:ext uri="{FF2B5EF4-FFF2-40B4-BE49-F238E27FC236}">
                <a16:creationId xmlns:a16="http://schemas.microsoft.com/office/drawing/2014/main" id="{D1B7D8E0-04F7-4196-8439-53739FA832E0}"/>
              </a:ext>
            </a:extLst>
          </p:cNvPr>
          <p:cNvSpPr>
            <a:spLocks noChangeArrowheads="1"/>
          </p:cNvSpPr>
          <p:nvPr/>
        </p:nvSpPr>
        <p:spPr bwMode="auto">
          <a:xfrm>
            <a:off x="6619876" y="4343401"/>
            <a:ext cx="3495675"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000FF"/>
              </a:buClr>
              <a:buFont typeface="Wingdings" panose="05000000000000000000" pitchFamily="2" charset="2"/>
              <a:buChar char="§"/>
              <a:defRPr sz="2600" b="1">
                <a:solidFill>
                  <a:schemeClr val="tx1"/>
                </a:solidFill>
                <a:latin typeface="Arial" panose="020B0604020202020204" pitchFamily="34" charset="0"/>
              </a:defRPr>
            </a:lvl1pPr>
            <a:lvl2pPr marL="742950" indent="-285750" algn="l">
              <a:spcBef>
                <a:spcPct val="20000"/>
              </a:spcBef>
              <a:buClr>
                <a:srgbClr val="0000FF"/>
              </a:buClr>
              <a:buSzPct val="65000"/>
              <a:buChar char="—"/>
              <a:defRPr sz="2400" b="1">
                <a:solidFill>
                  <a:schemeClr val="tx1"/>
                </a:solidFill>
                <a:latin typeface="Arial" panose="020B0604020202020204" pitchFamily="34" charset="0"/>
              </a:defRPr>
            </a:lvl2pPr>
            <a:lvl3pPr marL="1143000" indent="-228600" algn="l">
              <a:spcBef>
                <a:spcPct val="20000"/>
              </a:spcBef>
              <a:buClr>
                <a:srgbClr val="0000FF"/>
              </a:buClr>
              <a:buFont typeface="Wingdings" panose="05000000000000000000" pitchFamily="2" charset="2"/>
              <a:buChar char="§"/>
              <a:defRPr sz="2000" b="1">
                <a:solidFill>
                  <a:schemeClr val="tx1"/>
                </a:solidFill>
                <a:latin typeface="Arial" panose="020B0604020202020204" pitchFamily="34" charset="0"/>
              </a:defRPr>
            </a:lvl3pPr>
            <a:lvl4pPr marL="1600200" indent="-228600" algn="l">
              <a:spcBef>
                <a:spcPct val="20000"/>
              </a:spcBef>
              <a:buClr>
                <a:srgbClr val="0000FF"/>
              </a:buClr>
              <a:buSzPct val="65000"/>
              <a:buChar char="—"/>
              <a:defRPr b="1">
                <a:solidFill>
                  <a:schemeClr val="tx1"/>
                </a:solidFill>
                <a:latin typeface="Arial" panose="020B0604020202020204" pitchFamily="34" charset="0"/>
              </a:defRPr>
            </a:lvl4pPr>
            <a:lvl5pPr marL="2057400" indent="-228600" algn="l">
              <a:spcBef>
                <a:spcPct val="20000"/>
              </a:spcBef>
              <a:buClr>
                <a:srgbClr val="0000FF"/>
              </a:buClr>
              <a:buFont typeface="Wingdings" panose="05000000000000000000" pitchFamily="2" charset="2"/>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9pPr>
          </a:lstStyle>
          <a:p>
            <a:pPr>
              <a:lnSpc>
                <a:spcPct val="90000"/>
              </a:lnSpc>
            </a:pPr>
            <a:r>
              <a:rPr lang="en-US" altLang="en-US" sz="1700"/>
              <a:t>How Boolean events are related over time</a:t>
            </a:r>
          </a:p>
        </p:txBody>
      </p:sp>
      <p:sp>
        <p:nvSpPr>
          <p:cNvPr id="1255431" name="Rectangle 7">
            <a:extLst>
              <a:ext uri="{FF2B5EF4-FFF2-40B4-BE49-F238E27FC236}">
                <a16:creationId xmlns:a16="http://schemas.microsoft.com/office/drawing/2014/main" id="{F79C76D7-7398-44D2-BD6D-2BAC17FA6214}"/>
              </a:ext>
            </a:extLst>
          </p:cNvPr>
          <p:cNvSpPr>
            <a:spLocks noChangeArrowheads="1"/>
          </p:cNvSpPr>
          <p:nvPr/>
        </p:nvSpPr>
        <p:spPr bwMode="auto">
          <a:xfrm>
            <a:off x="7000876" y="5035550"/>
            <a:ext cx="334962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000FF"/>
              </a:buClr>
              <a:buFont typeface="Wingdings" panose="05000000000000000000" pitchFamily="2" charset="2"/>
              <a:buChar char="§"/>
              <a:defRPr sz="2600" b="1">
                <a:solidFill>
                  <a:schemeClr val="tx1"/>
                </a:solidFill>
                <a:latin typeface="Arial" panose="020B0604020202020204" pitchFamily="34" charset="0"/>
              </a:defRPr>
            </a:lvl1pPr>
            <a:lvl2pPr marL="742950" indent="-285750" algn="l">
              <a:spcBef>
                <a:spcPct val="20000"/>
              </a:spcBef>
              <a:buClr>
                <a:srgbClr val="0000FF"/>
              </a:buClr>
              <a:buSzPct val="65000"/>
              <a:buChar char="—"/>
              <a:defRPr sz="2400" b="1">
                <a:solidFill>
                  <a:schemeClr val="tx1"/>
                </a:solidFill>
                <a:latin typeface="Arial" panose="020B0604020202020204" pitchFamily="34" charset="0"/>
              </a:defRPr>
            </a:lvl2pPr>
            <a:lvl3pPr marL="1143000" indent="-228600" algn="l">
              <a:spcBef>
                <a:spcPct val="20000"/>
              </a:spcBef>
              <a:buClr>
                <a:srgbClr val="0000FF"/>
              </a:buClr>
              <a:buFont typeface="Wingdings" panose="05000000000000000000" pitchFamily="2" charset="2"/>
              <a:buChar char="§"/>
              <a:defRPr sz="2000" b="1">
                <a:solidFill>
                  <a:schemeClr val="tx1"/>
                </a:solidFill>
                <a:latin typeface="Arial" panose="020B0604020202020204" pitchFamily="34" charset="0"/>
              </a:defRPr>
            </a:lvl3pPr>
            <a:lvl4pPr marL="1600200" indent="-228600" algn="l">
              <a:spcBef>
                <a:spcPct val="20000"/>
              </a:spcBef>
              <a:buClr>
                <a:srgbClr val="0000FF"/>
              </a:buClr>
              <a:buSzPct val="65000"/>
              <a:buChar char="—"/>
              <a:defRPr b="1">
                <a:solidFill>
                  <a:schemeClr val="tx1"/>
                </a:solidFill>
                <a:latin typeface="Arial" panose="020B0604020202020204" pitchFamily="34" charset="0"/>
              </a:defRPr>
            </a:lvl4pPr>
            <a:lvl5pPr marL="2057400" indent="-228600" algn="l">
              <a:spcBef>
                <a:spcPct val="20000"/>
              </a:spcBef>
              <a:buClr>
                <a:srgbClr val="0000FF"/>
              </a:buClr>
              <a:buFont typeface="Wingdings" panose="05000000000000000000" pitchFamily="2" charset="2"/>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9pPr>
          </a:lstStyle>
          <a:p>
            <a:pPr>
              <a:lnSpc>
                <a:spcPct val="90000"/>
              </a:lnSpc>
            </a:pPr>
            <a:r>
              <a:rPr lang="en-US" altLang="en-US" sz="1700"/>
              <a:t>True or false</a:t>
            </a:r>
          </a:p>
        </p:txBody>
      </p:sp>
      <p:grpSp>
        <p:nvGrpSpPr>
          <p:cNvPr id="1255432" name="Group 8">
            <a:extLst>
              <a:ext uri="{FF2B5EF4-FFF2-40B4-BE49-F238E27FC236}">
                <a16:creationId xmlns:a16="http://schemas.microsoft.com/office/drawing/2014/main" id="{DDBF6C57-33F3-48DC-BF1F-4E7AF350D56C}"/>
              </a:ext>
            </a:extLst>
          </p:cNvPr>
          <p:cNvGrpSpPr>
            <a:grpSpLocks/>
          </p:cNvGrpSpPr>
          <p:nvPr/>
        </p:nvGrpSpPr>
        <p:grpSpPr bwMode="auto">
          <a:xfrm>
            <a:off x="2209800" y="1587500"/>
            <a:ext cx="4495800" cy="3975100"/>
            <a:chOff x="432" y="1000"/>
            <a:chExt cx="2832" cy="2504"/>
          </a:xfrm>
        </p:grpSpPr>
        <p:sp>
          <p:nvSpPr>
            <p:cNvPr id="1255433" name="Text Box 9">
              <a:extLst>
                <a:ext uri="{FF2B5EF4-FFF2-40B4-BE49-F238E27FC236}">
                  <a16:creationId xmlns:a16="http://schemas.microsoft.com/office/drawing/2014/main" id="{28BE8050-755A-4643-8CDF-62CC762F1031}"/>
                </a:ext>
              </a:extLst>
            </p:cNvPr>
            <p:cNvSpPr txBox="1">
              <a:spLocks noChangeArrowheads="1"/>
            </p:cNvSpPr>
            <p:nvPr/>
          </p:nvSpPr>
          <p:spPr bwMode="auto">
            <a:xfrm>
              <a:off x="2174" y="2727"/>
              <a:ext cx="116"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endParaRPr lang="en-US" altLang="en-US" sz="700">
                <a:latin typeface="ZapfDingbats" pitchFamily="82" charset="2"/>
                <a:ea typeface="MS PGothic" panose="020B0600070205080204" pitchFamily="34" charset="-128"/>
              </a:endParaRPr>
            </a:p>
          </p:txBody>
        </p:sp>
        <p:grpSp>
          <p:nvGrpSpPr>
            <p:cNvPr id="1255434" name="Group 10">
              <a:extLst>
                <a:ext uri="{FF2B5EF4-FFF2-40B4-BE49-F238E27FC236}">
                  <a16:creationId xmlns:a16="http://schemas.microsoft.com/office/drawing/2014/main" id="{A8241CC3-A1CD-479A-AF8D-EB41AAA8CE71}"/>
                </a:ext>
              </a:extLst>
            </p:cNvPr>
            <p:cNvGrpSpPr>
              <a:grpSpLocks/>
            </p:cNvGrpSpPr>
            <p:nvPr/>
          </p:nvGrpSpPr>
          <p:grpSpPr bwMode="auto">
            <a:xfrm>
              <a:off x="432" y="1000"/>
              <a:ext cx="2832" cy="2504"/>
              <a:chOff x="576" y="672"/>
              <a:chExt cx="3312" cy="2928"/>
            </a:xfrm>
          </p:grpSpPr>
          <p:sp>
            <p:nvSpPr>
              <p:cNvPr id="1255435" name="AutoShape 11">
                <a:extLst>
                  <a:ext uri="{FF2B5EF4-FFF2-40B4-BE49-F238E27FC236}">
                    <a16:creationId xmlns:a16="http://schemas.microsoft.com/office/drawing/2014/main" id="{EB392DC0-7275-4614-86A8-1C5CFD22AF04}"/>
                  </a:ext>
                </a:extLst>
              </p:cNvPr>
              <p:cNvSpPr>
                <a:spLocks noChangeArrowheads="1"/>
              </p:cNvSpPr>
              <p:nvPr/>
            </p:nvSpPr>
            <p:spPr bwMode="auto">
              <a:xfrm>
                <a:off x="576" y="672"/>
                <a:ext cx="3312" cy="2928"/>
              </a:xfrm>
              <a:prstGeom prst="triangle">
                <a:avLst>
                  <a:gd name="adj" fmla="val 50000"/>
                </a:avLst>
              </a:prstGeom>
              <a:gradFill rotWithShape="1">
                <a:gsLst>
                  <a:gs pos="0">
                    <a:srgbClr val="FFCC66"/>
                  </a:gs>
                  <a:gs pos="100000">
                    <a:srgbClr val="E65D00"/>
                  </a:gs>
                </a:gsLst>
                <a:lin ang="5400000" scaled="1"/>
              </a:gradFill>
              <a:ln w="9525">
                <a:solidFill>
                  <a:schemeClr val="tx1"/>
                </a:solidFill>
                <a:miter lim="800000"/>
                <a:headEnd/>
                <a:tailEnd/>
              </a:ln>
              <a:effectLst>
                <a:outerShdw dist="155023" dir="2099521" algn="ctr" rotWithShape="0">
                  <a:schemeClr val="bg2"/>
                </a:outerShdw>
              </a:effectLst>
            </p:spPr>
            <p:txBody>
              <a:bodyPr wrap="none" anchor="ctr"/>
              <a:lstStyle/>
              <a:p>
                <a:endParaRPr lang="en-US"/>
              </a:p>
            </p:txBody>
          </p:sp>
          <p:sp>
            <p:nvSpPr>
              <p:cNvPr id="1255436" name="Line 12">
                <a:extLst>
                  <a:ext uri="{FF2B5EF4-FFF2-40B4-BE49-F238E27FC236}">
                    <a16:creationId xmlns:a16="http://schemas.microsoft.com/office/drawing/2014/main" id="{43F08DAB-32C1-4BA8-9E78-E42D3B1D519B}"/>
                  </a:ext>
                </a:extLst>
              </p:cNvPr>
              <p:cNvSpPr>
                <a:spLocks noChangeShapeType="1"/>
              </p:cNvSpPr>
              <p:nvPr/>
            </p:nvSpPr>
            <p:spPr bwMode="auto">
              <a:xfrm>
                <a:off x="816" y="3168"/>
                <a:ext cx="28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5437" name="Line 13">
                <a:extLst>
                  <a:ext uri="{FF2B5EF4-FFF2-40B4-BE49-F238E27FC236}">
                    <a16:creationId xmlns:a16="http://schemas.microsoft.com/office/drawing/2014/main" id="{077088BD-0AD9-45BB-BE8D-2AEECDDC64A8}"/>
                  </a:ext>
                </a:extLst>
              </p:cNvPr>
              <p:cNvSpPr>
                <a:spLocks noChangeShapeType="1"/>
              </p:cNvSpPr>
              <p:nvPr/>
            </p:nvSpPr>
            <p:spPr bwMode="auto">
              <a:xfrm>
                <a:off x="1104" y="2688"/>
                <a:ext cx="22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5438" name="Line 14">
                <a:extLst>
                  <a:ext uri="{FF2B5EF4-FFF2-40B4-BE49-F238E27FC236}">
                    <a16:creationId xmlns:a16="http://schemas.microsoft.com/office/drawing/2014/main" id="{AAB60000-1E3D-42AC-86CD-C33CFC3939AF}"/>
                  </a:ext>
                </a:extLst>
              </p:cNvPr>
              <p:cNvSpPr>
                <a:spLocks noChangeShapeType="1"/>
              </p:cNvSpPr>
              <p:nvPr/>
            </p:nvSpPr>
            <p:spPr bwMode="auto">
              <a:xfrm>
                <a:off x="1296" y="2304"/>
                <a:ext cx="18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5439" name="Line 15">
                <a:extLst>
                  <a:ext uri="{FF2B5EF4-FFF2-40B4-BE49-F238E27FC236}">
                    <a16:creationId xmlns:a16="http://schemas.microsoft.com/office/drawing/2014/main" id="{1AE91B71-5249-451D-8819-567C3E70B3A6}"/>
                  </a:ext>
                </a:extLst>
              </p:cNvPr>
              <p:cNvSpPr>
                <a:spLocks noChangeShapeType="1"/>
              </p:cNvSpPr>
              <p:nvPr/>
            </p:nvSpPr>
            <p:spPr bwMode="auto">
              <a:xfrm>
                <a:off x="1536" y="1872"/>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55440" name="Text Box 16">
              <a:extLst>
                <a:ext uri="{FF2B5EF4-FFF2-40B4-BE49-F238E27FC236}">
                  <a16:creationId xmlns:a16="http://schemas.microsoft.com/office/drawing/2014/main" id="{8028BA13-CD5C-43C6-9DEE-A5B4B9DCD6FC}"/>
                </a:ext>
              </a:extLst>
            </p:cNvPr>
            <p:cNvSpPr txBox="1">
              <a:spLocks noChangeArrowheads="1"/>
            </p:cNvSpPr>
            <p:nvPr/>
          </p:nvSpPr>
          <p:spPr bwMode="auto">
            <a:xfrm>
              <a:off x="1060" y="3220"/>
              <a:ext cx="1322" cy="23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spcBef>
                  <a:spcPct val="0"/>
                </a:spcBef>
              </a:pPr>
              <a:r>
                <a:rPr lang="en-US" altLang="en-US">
                  <a:solidFill>
                    <a:schemeClr val="bg1"/>
                  </a:solidFill>
                  <a:ea typeface="ヒラギノ角ゴ Pro W3" pitchFamily="1" charset="-128"/>
                </a:rPr>
                <a:t>Boolean Expressions</a:t>
              </a:r>
            </a:p>
          </p:txBody>
        </p:sp>
        <p:sp>
          <p:nvSpPr>
            <p:cNvPr id="1255441" name="Text Box 17">
              <a:extLst>
                <a:ext uri="{FF2B5EF4-FFF2-40B4-BE49-F238E27FC236}">
                  <a16:creationId xmlns:a16="http://schemas.microsoft.com/office/drawing/2014/main" id="{663AB37F-6E97-42C7-82CF-C2D5E4ABBDF4}"/>
                </a:ext>
              </a:extLst>
            </p:cNvPr>
            <p:cNvSpPr txBox="1">
              <a:spLocks noChangeArrowheads="1"/>
            </p:cNvSpPr>
            <p:nvPr/>
          </p:nvSpPr>
          <p:spPr bwMode="auto">
            <a:xfrm>
              <a:off x="960" y="2736"/>
              <a:ext cx="1552" cy="40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spcBef>
                  <a:spcPct val="0"/>
                </a:spcBef>
              </a:pPr>
              <a:r>
                <a:rPr lang="en-US" altLang="en-US">
                  <a:solidFill>
                    <a:schemeClr val="bg1"/>
                  </a:solidFill>
                  <a:ea typeface="ヒラギノ角ゴ Pro W3" pitchFamily="1" charset="-128"/>
                </a:rPr>
                <a:t>Sequences</a:t>
              </a:r>
              <a:br>
                <a:rPr lang="en-US" altLang="en-US">
                  <a:solidFill>
                    <a:schemeClr val="bg1"/>
                  </a:solidFill>
                  <a:ea typeface="ヒラギノ角ゴ Pro W3" pitchFamily="1" charset="-128"/>
                </a:rPr>
              </a:br>
              <a:r>
                <a:rPr lang="en-US" altLang="en-US">
                  <a:solidFill>
                    <a:schemeClr val="bg1"/>
                  </a:solidFill>
                  <a:ea typeface="ヒラギノ角ゴ Pro W3" pitchFamily="1" charset="-128"/>
                </a:rPr>
                <a:t>(Sequential Expressions)</a:t>
              </a:r>
            </a:p>
          </p:txBody>
        </p:sp>
        <p:sp>
          <p:nvSpPr>
            <p:cNvPr id="1255442" name="Text Box 18">
              <a:extLst>
                <a:ext uri="{FF2B5EF4-FFF2-40B4-BE49-F238E27FC236}">
                  <a16:creationId xmlns:a16="http://schemas.microsoft.com/office/drawing/2014/main" id="{1A5B576C-DE61-460E-AEDA-F182CC7FFF34}"/>
                </a:ext>
              </a:extLst>
            </p:cNvPr>
            <p:cNvSpPr txBox="1">
              <a:spLocks noChangeArrowheads="1"/>
            </p:cNvSpPr>
            <p:nvPr/>
          </p:nvSpPr>
          <p:spPr bwMode="auto">
            <a:xfrm>
              <a:off x="1428" y="2448"/>
              <a:ext cx="727" cy="23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spcBef>
                  <a:spcPct val="0"/>
                </a:spcBef>
              </a:pPr>
              <a:r>
                <a:rPr lang="en-US" altLang="en-US">
                  <a:solidFill>
                    <a:schemeClr val="bg1"/>
                  </a:solidFill>
                  <a:ea typeface="ヒラギノ角ゴ Pro W3" pitchFamily="1" charset="-128"/>
                </a:rPr>
                <a:t>Properties</a:t>
              </a:r>
            </a:p>
          </p:txBody>
        </p:sp>
        <p:sp>
          <p:nvSpPr>
            <p:cNvPr id="1255443" name="Text Box 19">
              <a:extLst>
                <a:ext uri="{FF2B5EF4-FFF2-40B4-BE49-F238E27FC236}">
                  <a16:creationId xmlns:a16="http://schemas.microsoft.com/office/drawing/2014/main" id="{F7F665C9-5D1A-4B07-A5FE-E47B831415F4}"/>
                </a:ext>
              </a:extLst>
            </p:cNvPr>
            <p:cNvSpPr txBox="1">
              <a:spLocks noChangeArrowheads="1"/>
            </p:cNvSpPr>
            <p:nvPr/>
          </p:nvSpPr>
          <p:spPr bwMode="auto">
            <a:xfrm>
              <a:off x="1296" y="2016"/>
              <a:ext cx="953" cy="40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spcBef>
                  <a:spcPct val="0"/>
                </a:spcBef>
              </a:pPr>
              <a:r>
                <a:rPr lang="en-US" altLang="en-US">
                  <a:solidFill>
                    <a:schemeClr val="bg1"/>
                  </a:solidFill>
                  <a:ea typeface="ヒラギノ角ゴ Pro W3" pitchFamily="1" charset="-128"/>
                </a:rPr>
                <a:t>Directives</a:t>
              </a:r>
              <a:br>
                <a:rPr lang="en-US" altLang="en-US">
                  <a:solidFill>
                    <a:schemeClr val="bg1"/>
                  </a:solidFill>
                  <a:ea typeface="ヒラギノ角ゴ Pro W3" pitchFamily="1" charset="-128"/>
                </a:rPr>
              </a:br>
              <a:r>
                <a:rPr lang="en-US" altLang="en-US">
                  <a:solidFill>
                    <a:schemeClr val="bg1"/>
                  </a:solidFill>
                  <a:ea typeface="ヒラギノ角ゴ Pro W3" pitchFamily="1" charset="-128"/>
                </a:rPr>
                <a:t>(assert, cover)</a:t>
              </a:r>
            </a:p>
          </p:txBody>
        </p:sp>
        <p:sp>
          <p:nvSpPr>
            <p:cNvPr id="1255444" name="Text Box 20">
              <a:extLst>
                <a:ext uri="{FF2B5EF4-FFF2-40B4-BE49-F238E27FC236}">
                  <a16:creationId xmlns:a16="http://schemas.microsoft.com/office/drawing/2014/main" id="{5C2D5E0B-8D1B-4342-B4E2-171B78E4856E}"/>
                </a:ext>
              </a:extLst>
            </p:cNvPr>
            <p:cNvSpPr txBox="1">
              <a:spLocks noChangeArrowheads="1"/>
            </p:cNvSpPr>
            <p:nvPr/>
          </p:nvSpPr>
          <p:spPr bwMode="auto">
            <a:xfrm>
              <a:off x="1476" y="1584"/>
              <a:ext cx="672" cy="40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spcBef>
                  <a:spcPct val="0"/>
                </a:spcBef>
              </a:pPr>
              <a:r>
                <a:rPr lang="en-US" altLang="en-US">
                  <a:solidFill>
                    <a:schemeClr val="bg1"/>
                  </a:solidFill>
                  <a:ea typeface="ヒラギノ角ゴ Pro W3" pitchFamily="1" charset="-128"/>
                </a:rPr>
                <a:t>Assertion</a:t>
              </a:r>
            </a:p>
            <a:p>
              <a:pPr>
                <a:spcBef>
                  <a:spcPct val="0"/>
                </a:spcBef>
              </a:pPr>
              <a:r>
                <a:rPr lang="en-US" altLang="en-US">
                  <a:solidFill>
                    <a:schemeClr val="bg1"/>
                  </a:solidFill>
                  <a:ea typeface="ヒラギノ角ゴ Pro W3" pitchFamily="1" charset="-128"/>
                </a:rPr>
                <a:t>Units</a:t>
              </a:r>
            </a:p>
          </p:txBody>
        </p:sp>
      </p:gr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7B9D2C7F-1F17-4A93-8B16-A78BAEF0539D}"/>
                  </a:ext>
                </a:extLst>
              </p14:cNvPr>
              <p14:cNvContentPartPr/>
              <p14:nvPr/>
            </p14:nvContentPartPr>
            <p14:xfrm>
              <a:off x="243000" y="365040"/>
              <a:ext cx="10010160" cy="6392520"/>
            </p14:xfrm>
          </p:contentPart>
        </mc:Choice>
        <mc:Fallback>
          <p:pic>
            <p:nvPicPr>
              <p:cNvPr id="2" name="Ink 1">
                <a:extLst>
                  <a:ext uri="{FF2B5EF4-FFF2-40B4-BE49-F238E27FC236}">
                    <a16:creationId xmlns:a16="http://schemas.microsoft.com/office/drawing/2014/main" id="{7B9D2C7F-1F17-4A93-8B16-A78BAEF0539D}"/>
                  </a:ext>
                </a:extLst>
              </p:cNvPr>
              <p:cNvPicPr/>
              <p:nvPr/>
            </p:nvPicPr>
            <p:blipFill>
              <a:blip r:embed="rId4"/>
              <a:stretch>
                <a:fillRect/>
              </a:stretch>
            </p:blipFill>
            <p:spPr>
              <a:xfrm>
                <a:off x="233640" y="355680"/>
                <a:ext cx="10028880" cy="64112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55431"/>
                                        </p:tgtEl>
                                        <p:attrNameLst>
                                          <p:attrName>style.visibility</p:attrName>
                                        </p:attrNameLst>
                                      </p:cBhvr>
                                      <p:to>
                                        <p:strVal val="visible"/>
                                      </p:to>
                                    </p:set>
                                    <p:animEffect transition="in" filter="wipe(left)">
                                      <p:cBhvr>
                                        <p:cTn id="7" dur="1000"/>
                                        <p:tgtEl>
                                          <p:spTgt spid="1255431"/>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255430"/>
                                        </p:tgtEl>
                                        <p:attrNameLst>
                                          <p:attrName>style.visibility</p:attrName>
                                        </p:attrNameLst>
                                      </p:cBhvr>
                                      <p:to>
                                        <p:strVal val="visible"/>
                                      </p:to>
                                    </p:set>
                                    <p:animEffect transition="in" filter="wipe(left)">
                                      <p:cBhvr>
                                        <p:cTn id="11" dur="1000"/>
                                        <p:tgtEl>
                                          <p:spTgt spid="1255430"/>
                                        </p:tgtEl>
                                      </p:cBhvr>
                                    </p:animEffect>
                                  </p:childTnLst>
                                </p:cTn>
                              </p:par>
                            </p:childTnLst>
                          </p:cTn>
                        </p:par>
                        <p:par>
                          <p:cTn id="12" fill="hold" nodeType="afterGroup">
                            <p:stCondLst>
                              <p:cond delay="2500"/>
                            </p:stCondLst>
                            <p:childTnLst>
                              <p:par>
                                <p:cTn id="13" presetID="22" presetClass="entr" presetSubtype="8" fill="hold" grpId="0" nodeType="afterEffect">
                                  <p:stCondLst>
                                    <p:cond delay="500"/>
                                  </p:stCondLst>
                                  <p:childTnLst>
                                    <p:set>
                                      <p:cBhvr>
                                        <p:cTn id="14" dur="1" fill="hold">
                                          <p:stCondLst>
                                            <p:cond delay="0"/>
                                          </p:stCondLst>
                                        </p:cTn>
                                        <p:tgtEl>
                                          <p:spTgt spid="1255429">
                                            <p:txEl>
                                              <p:pRg st="0" end="0"/>
                                            </p:txEl>
                                          </p:spTgt>
                                        </p:tgtEl>
                                        <p:attrNameLst>
                                          <p:attrName>style.visibility</p:attrName>
                                        </p:attrNameLst>
                                      </p:cBhvr>
                                      <p:to>
                                        <p:strVal val="visible"/>
                                      </p:to>
                                    </p:set>
                                    <p:animEffect transition="in" filter="wipe(left)">
                                      <p:cBhvr>
                                        <p:cTn id="15" dur="1000"/>
                                        <p:tgtEl>
                                          <p:spTgt spid="1255429">
                                            <p:txEl>
                                              <p:pRg st="0" end="0"/>
                                            </p:txEl>
                                          </p:spTgt>
                                        </p:tgtEl>
                                      </p:cBhvr>
                                    </p:animEffect>
                                  </p:childTnLst>
                                </p:cTn>
                              </p:par>
                            </p:childTnLst>
                          </p:cTn>
                        </p:par>
                        <p:par>
                          <p:cTn id="16" fill="hold" nodeType="afterGroup">
                            <p:stCondLst>
                              <p:cond delay="4000"/>
                            </p:stCondLst>
                            <p:childTnLst>
                              <p:par>
                                <p:cTn id="17" presetID="22" presetClass="entr" presetSubtype="8" fill="hold" grpId="0" nodeType="afterEffect">
                                  <p:stCondLst>
                                    <p:cond delay="500"/>
                                  </p:stCondLst>
                                  <p:childTnLst>
                                    <p:set>
                                      <p:cBhvr>
                                        <p:cTn id="18" dur="1" fill="hold">
                                          <p:stCondLst>
                                            <p:cond delay="0"/>
                                          </p:stCondLst>
                                        </p:cTn>
                                        <p:tgtEl>
                                          <p:spTgt spid="1255428">
                                            <p:txEl>
                                              <p:pRg st="0" end="0"/>
                                            </p:txEl>
                                          </p:spTgt>
                                        </p:tgtEl>
                                        <p:attrNameLst>
                                          <p:attrName>style.visibility</p:attrName>
                                        </p:attrNameLst>
                                      </p:cBhvr>
                                      <p:to>
                                        <p:strVal val="visible"/>
                                      </p:to>
                                    </p:set>
                                    <p:animEffect transition="in" filter="wipe(left)">
                                      <p:cBhvr>
                                        <p:cTn id="19" dur="1000"/>
                                        <p:tgtEl>
                                          <p:spTgt spid="1255428">
                                            <p:txEl>
                                              <p:pRg st="0" end="0"/>
                                            </p:txEl>
                                          </p:spTgt>
                                        </p:tgtEl>
                                      </p:cBhvr>
                                    </p:animEffect>
                                  </p:childTnLst>
                                </p:cTn>
                              </p:par>
                            </p:childTnLst>
                          </p:cTn>
                        </p:par>
                        <p:par>
                          <p:cTn id="20" fill="hold" nodeType="afterGroup">
                            <p:stCondLst>
                              <p:cond delay="5500"/>
                            </p:stCondLst>
                            <p:childTnLst>
                              <p:par>
                                <p:cTn id="21" presetID="22" presetClass="entr" presetSubtype="8" fill="hold" grpId="0" nodeType="afterEffect">
                                  <p:stCondLst>
                                    <p:cond delay="500"/>
                                  </p:stCondLst>
                                  <p:childTnLst>
                                    <p:set>
                                      <p:cBhvr>
                                        <p:cTn id="22" dur="1" fill="hold">
                                          <p:stCondLst>
                                            <p:cond delay="0"/>
                                          </p:stCondLst>
                                        </p:cTn>
                                        <p:tgtEl>
                                          <p:spTgt spid="1255427">
                                            <p:txEl>
                                              <p:pRg st="0" end="0"/>
                                            </p:txEl>
                                          </p:spTgt>
                                        </p:tgtEl>
                                        <p:attrNameLst>
                                          <p:attrName>style.visibility</p:attrName>
                                        </p:attrNameLst>
                                      </p:cBhvr>
                                      <p:to>
                                        <p:strVal val="visible"/>
                                      </p:to>
                                    </p:set>
                                    <p:animEffect transition="in" filter="wipe(left)">
                                      <p:cBhvr>
                                        <p:cTn id="23" dur="1000"/>
                                        <p:tgtEl>
                                          <p:spTgt spid="12554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5427" grpId="0" build="p" autoUpdateAnimBg="0"/>
      <p:bldP spid="1255428" grpId="0" build="p" autoUpdateAnimBg="0"/>
      <p:bldP spid="1255429" grpId="0" build="p" autoUpdateAnimBg="0"/>
      <p:bldP spid="1255430" grpId="0"/>
      <p:bldP spid="12554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7474" name="Group 2">
            <a:extLst>
              <a:ext uri="{FF2B5EF4-FFF2-40B4-BE49-F238E27FC236}">
                <a16:creationId xmlns:a16="http://schemas.microsoft.com/office/drawing/2014/main" id="{BBC7CEA1-CD7B-4162-95CE-1E199E16BB12}"/>
              </a:ext>
            </a:extLst>
          </p:cNvPr>
          <p:cNvGrpSpPr>
            <a:grpSpLocks/>
          </p:cNvGrpSpPr>
          <p:nvPr/>
        </p:nvGrpSpPr>
        <p:grpSpPr bwMode="auto">
          <a:xfrm>
            <a:off x="1658938" y="2230438"/>
            <a:ext cx="2673350" cy="2406650"/>
            <a:chOff x="85" y="1405"/>
            <a:chExt cx="1684" cy="1516"/>
          </a:xfrm>
        </p:grpSpPr>
        <p:sp>
          <p:nvSpPr>
            <p:cNvPr id="1257475" name="Text Box 3">
              <a:extLst>
                <a:ext uri="{FF2B5EF4-FFF2-40B4-BE49-F238E27FC236}">
                  <a16:creationId xmlns:a16="http://schemas.microsoft.com/office/drawing/2014/main" id="{957CA0CC-2237-4023-8A02-1D4D78BFDFFE}"/>
                </a:ext>
              </a:extLst>
            </p:cNvPr>
            <p:cNvSpPr txBox="1">
              <a:spLocks noChangeArrowheads="1"/>
            </p:cNvSpPr>
            <p:nvPr/>
          </p:nvSpPr>
          <p:spPr bwMode="auto">
            <a:xfrm>
              <a:off x="1064" y="2423"/>
              <a:ext cx="11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endParaRPr lang="en-US" altLang="en-US" sz="400">
                <a:latin typeface="ZapfDingbats" pitchFamily="82" charset="2"/>
                <a:ea typeface="MS PGothic" panose="020B0600070205080204" pitchFamily="34" charset="-128"/>
              </a:endParaRPr>
            </a:p>
          </p:txBody>
        </p:sp>
        <p:grpSp>
          <p:nvGrpSpPr>
            <p:cNvPr id="1257476" name="Group 4">
              <a:extLst>
                <a:ext uri="{FF2B5EF4-FFF2-40B4-BE49-F238E27FC236}">
                  <a16:creationId xmlns:a16="http://schemas.microsoft.com/office/drawing/2014/main" id="{96B9656F-BAE6-44CA-8925-FD65197BB74C}"/>
                </a:ext>
              </a:extLst>
            </p:cNvPr>
            <p:cNvGrpSpPr>
              <a:grpSpLocks/>
            </p:cNvGrpSpPr>
            <p:nvPr/>
          </p:nvGrpSpPr>
          <p:grpSpPr bwMode="auto">
            <a:xfrm>
              <a:off x="85" y="1405"/>
              <a:ext cx="1632" cy="1444"/>
              <a:chOff x="576" y="672"/>
              <a:chExt cx="3312" cy="2928"/>
            </a:xfrm>
          </p:grpSpPr>
          <p:sp>
            <p:nvSpPr>
              <p:cNvPr id="1257477" name="AutoShape 5">
                <a:extLst>
                  <a:ext uri="{FF2B5EF4-FFF2-40B4-BE49-F238E27FC236}">
                    <a16:creationId xmlns:a16="http://schemas.microsoft.com/office/drawing/2014/main" id="{1A1B8D13-B1F2-471C-8DCB-143CD2FD931D}"/>
                  </a:ext>
                </a:extLst>
              </p:cNvPr>
              <p:cNvSpPr>
                <a:spLocks noChangeArrowheads="1"/>
              </p:cNvSpPr>
              <p:nvPr/>
            </p:nvSpPr>
            <p:spPr bwMode="auto">
              <a:xfrm>
                <a:off x="576" y="672"/>
                <a:ext cx="3312" cy="2928"/>
              </a:xfrm>
              <a:prstGeom prst="triangle">
                <a:avLst>
                  <a:gd name="adj" fmla="val 50000"/>
                </a:avLst>
              </a:prstGeom>
              <a:gradFill rotWithShape="1">
                <a:gsLst>
                  <a:gs pos="0">
                    <a:srgbClr val="FFCC66"/>
                  </a:gs>
                  <a:gs pos="100000">
                    <a:srgbClr val="E65D00"/>
                  </a:gs>
                </a:gsLst>
                <a:lin ang="5400000" scaled="1"/>
              </a:gradFill>
              <a:ln w="9525">
                <a:solidFill>
                  <a:schemeClr val="tx1"/>
                </a:solidFill>
                <a:miter lim="800000"/>
                <a:headEnd/>
                <a:tailEnd/>
              </a:ln>
              <a:effectLst>
                <a:outerShdw dist="155023" dir="2099521" algn="ctr" rotWithShape="0">
                  <a:schemeClr val="bg2"/>
                </a:outerShdw>
              </a:effectLst>
            </p:spPr>
            <p:txBody>
              <a:bodyPr wrap="none" anchor="ctr"/>
              <a:lstStyle/>
              <a:p>
                <a:endParaRPr lang="en-US"/>
              </a:p>
            </p:txBody>
          </p:sp>
          <p:sp>
            <p:nvSpPr>
              <p:cNvPr id="1257478" name="Line 6">
                <a:extLst>
                  <a:ext uri="{FF2B5EF4-FFF2-40B4-BE49-F238E27FC236}">
                    <a16:creationId xmlns:a16="http://schemas.microsoft.com/office/drawing/2014/main" id="{77F55CF7-69DF-438F-8FBA-D1359055931D}"/>
                  </a:ext>
                </a:extLst>
              </p:cNvPr>
              <p:cNvSpPr>
                <a:spLocks noChangeShapeType="1"/>
              </p:cNvSpPr>
              <p:nvPr/>
            </p:nvSpPr>
            <p:spPr bwMode="auto">
              <a:xfrm>
                <a:off x="816" y="3168"/>
                <a:ext cx="28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7479" name="Line 7">
                <a:extLst>
                  <a:ext uri="{FF2B5EF4-FFF2-40B4-BE49-F238E27FC236}">
                    <a16:creationId xmlns:a16="http://schemas.microsoft.com/office/drawing/2014/main" id="{4E36E786-5A2C-4705-8C9D-AF2320B05159}"/>
                  </a:ext>
                </a:extLst>
              </p:cNvPr>
              <p:cNvSpPr>
                <a:spLocks noChangeShapeType="1"/>
              </p:cNvSpPr>
              <p:nvPr/>
            </p:nvSpPr>
            <p:spPr bwMode="auto">
              <a:xfrm>
                <a:off x="1104" y="2688"/>
                <a:ext cx="22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7480" name="Line 8">
                <a:extLst>
                  <a:ext uri="{FF2B5EF4-FFF2-40B4-BE49-F238E27FC236}">
                    <a16:creationId xmlns:a16="http://schemas.microsoft.com/office/drawing/2014/main" id="{460ABE01-E708-4A4F-A283-3578C4C6DC5E}"/>
                  </a:ext>
                </a:extLst>
              </p:cNvPr>
              <p:cNvSpPr>
                <a:spLocks noChangeShapeType="1"/>
              </p:cNvSpPr>
              <p:nvPr/>
            </p:nvSpPr>
            <p:spPr bwMode="auto">
              <a:xfrm>
                <a:off x="1296" y="2304"/>
                <a:ext cx="18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7481" name="Line 9">
                <a:extLst>
                  <a:ext uri="{FF2B5EF4-FFF2-40B4-BE49-F238E27FC236}">
                    <a16:creationId xmlns:a16="http://schemas.microsoft.com/office/drawing/2014/main" id="{8222C47F-A34C-499B-991E-6245B0898D94}"/>
                  </a:ext>
                </a:extLst>
              </p:cNvPr>
              <p:cNvSpPr>
                <a:spLocks noChangeShapeType="1"/>
              </p:cNvSpPr>
              <p:nvPr/>
            </p:nvSpPr>
            <p:spPr bwMode="auto">
              <a:xfrm>
                <a:off x="1536" y="1872"/>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57482" name="Text Box 10">
              <a:extLst>
                <a:ext uri="{FF2B5EF4-FFF2-40B4-BE49-F238E27FC236}">
                  <a16:creationId xmlns:a16="http://schemas.microsoft.com/office/drawing/2014/main" id="{6E0906DF-51E6-4E6C-8392-5BAE9E1362BC}"/>
                </a:ext>
              </a:extLst>
            </p:cNvPr>
            <p:cNvSpPr txBox="1">
              <a:spLocks noChangeArrowheads="1"/>
            </p:cNvSpPr>
            <p:nvPr/>
          </p:nvSpPr>
          <p:spPr bwMode="auto">
            <a:xfrm>
              <a:off x="447" y="2688"/>
              <a:ext cx="132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a:ea typeface="ヒラギノ角ゴ Pro W3" pitchFamily="1" charset="-128"/>
                </a:rPr>
                <a:t>Boolean Expressions</a:t>
              </a:r>
            </a:p>
          </p:txBody>
        </p:sp>
        <p:sp>
          <p:nvSpPr>
            <p:cNvPr id="1257483" name="Text Box 11">
              <a:extLst>
                <a:ext uri="{FF2B5EF4-FFF2-40B4-BE49-F238E27FC236}">
                  <a16:creationId xmlns:a16="http://schemas.microsoft.com/office/drawing/2014/main" id="{35E60A02-65E8-4608-B08D-196B3ED8C29C}"/>
                </a:ext>
              </a:extLst>
            </p:cNvPr>
            <p:cNvSpPr txBox="1">
              <a:spLocks noChangeArrowheads="1"/>
            </p:cNvSpPr>
            <p:nvPr/>
          </p:nvSpPr>
          <p:spPr bwMode="auto">
            <a:xfrm>
              <a:off x="334" y="2406"/>
              <a:ext cx="992"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1100">
                  <a:ea typeface="ヒラギノ角ゴ Pro W3" pitchFamily="1" charset="-128"/>
                </a:rPr>
                <a:t>Sequences</a:t>
              </a:r>
              <a:br>
                <a:rPr lang="en-US" altLang="en-US" sz="1100">
                  <a:ea typeface="ヒラギノ角ゴ Pro W3" pitchFamily="1" charset="-128"/>
                </a:rPr>
              </a:br>
              <a:r>
                <a:rPr lang="en-US" altLang="en-US" sz="1100">
                  <a:ea typeface="ヒラギノ角ゴ Pro W3" pitchFamily="1" charset="-128"/>
                </a:rPr>
                <a:t>(Sequential Expressions)</a:t>
              </a:r>
            </a:p>
          </p:txBody>
        </p:sp>
        <p:sp>
          <p:nvSpPr>
            <p:cNvPr id="1257484" name="Text Box 12">
              <a:extLst>
                <a:ext uri="{FF2B5EF4-FFF2-40B4-BE49-F238E27FC236}">
                  <a16:creationId xmlns:a16="http://schemas.microsoft.com/office/drawing/2014/main" id="{4ABCEA65-1E1D-42BD-8584-D57DA780E53B}"/>
                </a:ext>
              </a:extLst>
            </p:cNvPr>
            <p:cNvSpPr txBox="1">
              <a:spLocks noChangeArrowheads="1"/>
            </p:cNvSpPr>
            <p:nvPr/>
          </p:nvSpPr>
          <p:spPr bwMode="auto">
            <a:xfrm>
              <a:off x="659" y="2208"/>
              <a:ext cx="72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a:ea typeface="ヒラギノ角ゴ Pro W3" pitchFamily="1" charset="-128"/>
                </a:rPr>
                <a:t>Properties</a:t>
              </a:r>
            </a:p>
          </p:txBody>
        </p:sp>
        <p:sp>
          <p:nvSpPr>
            <p:cNvPr id="1257485" name="Text Box 13">
              <a:extLst>
                <a:ext uri="{FF2B5EF4-FFF2-40B4-BE49-F238E27FC236}">
                  <a16:creationId xmlns:a16="http://schemas.microsoft.com/office/drawing/2014/main" id="{8426A142-F3FD-45AA-B608-67BB3104709F}"/>
                </a:ext>
              </a:extLst>
            </p:cNvPr>
            <p:cNvSpPr txBox="1">
              <a:spLocks noChangeArrowheads="1"/>
            </p:cNvSpPr>
            <p:nvPr/>
          </p:nvSpPr>
          <p:spPr bwMode="auto">
            <a:xfrm>
              <a:off x="541" y="1974"/>
              <a:ext cx="62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1100">
                  <a:ea typeface="ヒラギノ角ゴ Pro W3" pitchFamily="1" charset="-128"/>
                </a:rPr>
                <a:t>Directives</a:t>
              </a:r>
              <a:br>
                <a:rPr lang="en-US" altLang="en-US" sz="1100">
                  <a:ea typeface="ヒラギノ角ゴ Pro W3" pitchFamily="1" charset="-128"/>
                </a:rPr>
              </a:br>
              <a:r>
                <a:rPr lang="en-US" altLang="en-US" sz="1100">
                  <a:ea typeface="ヒラギノ角ゴ Pro W3" pitchFamily="1" charset="-128"/>
                </a:rPr>
                <a:t>(assert, cover)</a:t>
              </a:r>
            </a:p>
          </p:txBody>
        </p:sp>
        <p:sp>
          <p:nvSpPr>
            <p:cNvPr id="1257486" name="Text Box 14">
              <a:extLst>
                <a:ext uri="{FF2B5EF4-FFF2-40B4-BE49-F238E27FC236}">
                  <a16:creationId xmlns:a16="http://schemas.microsoft.com/office/drawing/2014/main" id="{83A6972A-9D0D-4434-BBF6-DC8E449E2CC7}"/>
                </a:ext>
              </a:extLst>
            </p:cNvPr>
            <p:cNvSpPr txBox="1">
              <a:spLocks noChangeArrowheads="1"/>
            </p:cNvSpPr>
            <p:nvPr/>
          </p:nvSpPr>
          <p:spPr bwMode="auto">
            <a:xfrm>
              <a:off x="650" y="1734"/>
              <a:ext cx="455"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1100">
                  <a:ea typeface="ヒラギノ角ゴ Pro W3" pitchFamily="1" charset="-128"/>
                </a:rPr>
                <a:t>Assertion</a:t>
              </a:r>
            </a:p>
            <a:p>
              <a:pPr>
                <a:spcBef>
                  <a:spcPct val="0"/>
                </a:spcBef>
              </a:pPr>
              <a:r>
                <a:rPr lang="en-US" altLang="en-US" sz="1100">
                  <a:ea typeface="ヒラギノ角ゴ Pro W3" pitchFamily="1" charset="-128"/>
                </a:rPr>
                <a:t>Units</a:t>
              </a:r>
            </a:p>
          </p:txBody>
        </p:sp>
      </p:grpSp>
      <p:sp>
        <p:nvSpPr>
          <p:cNvPr id="1257487" name="Rectangle 15">
            <a:extLst>
              <a:ext uri="{FF2B5EF4-FFF2-40B4-BE49-F238E27FC236}">
                <a16:creationId xmlns:a16="http://schemas.microsoft.com/office/drawing/2014/main" id="{B132AD10-CE3A-4C62-ADBE-00972CE8E81E}"/>
              </a:ext>
            </a:extLst>
          </p:cNvPr>
          <p:cNvSpPr>
            <a:spLocks noGrp="1" noChangeArrowheads="1"/>
          </p:cNvSpPr>
          <p:nvPr>
            <p:ph type="title"/>
          </p:nvPr>
        </p:nvSpPr>
        <p:spPr/>
        <p:txBody>
          <a:bodyPr/>
          <a:lstStyle/>
          <a:p>
            <a:r>
              <a:rPr lang="en-US" altLang="en-US"/>
              <a:t>SVA Language Structure</a:t>
            </a:r>
          </a:p>
        </p:txBody>
      </p:sp>
      <p:sp>
        <p:nvSpPr>
          <p:cNvPr id="1257488" name="Text Box 16">
            <a:extLst>
              <a:ext uri="{FF2B5EF4-FFF2-40B4-BE49-F238E27FC236}">
                <a16:creationId xmlns:a16="http://schemas.microsoft.com/office/drawing/2014/main" id="{4AFF2847-C569-44A6-8271-CC14DBF2AF9A}"/>
              </a:ext>
            </a:extLst>
          </p:cNvPr>
          <p:cNvSpPr txBox="1">
            <a:spLocks noChangeArrowheads="1"/>
          </p:cNvSpPr>
          <p:nvPr/>
        </p:nvSpPr>
        <p:spPr bwMode="auto">
          <a:xfrm>
            <a:off x="3011488" y="3382963"/>
            <a:ext cx="184150"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endParaRPr lang="en-US" altLang="en-US" sz="100">
              <a:latin typeface="ZapfDingbats" pitchFamily="82" charset="2"/>
              <a:ea typeface="MS PGothic" panose="020B0600070205080204" pitchFamily="34" charset="-128"/>
            </a:endParaRPr>
          </a:p>
        </p:txBody>
      </p:sp>
      <p:sp>
        <p:nvSpPr>
          <p:cNvPr id="1257489" name="Rectangle 21">
            <a:extLst>
              <a:ext uri="{FF2B5EF4-FFF2-40B4-BE49-F238E27FC236}">
                <a16:creationId xmlns:a16="http://schemas.microsoft.com/office/drawing/2014/main" id="{BA42DCCE-D255-4E05-9E4B-CF37AF973412}"/>
              </a:ext>
            </a:extLst>
          </p:cNvPr>
          <p:cNvSpPr>
            <a:spLocks noChangeArrowheads="1"/>
          </p:cNvSpPr>
          <p:nvPr/>
        </p:nvSpPr>
        <p:spPr bwMode="auto">
          <a:xfrm>
            <a:off x="8739188" y="3505201"/>
            <a:ext cx="633412" cy="2233613"/>
          </a:xfrm>
          <a:prstGeom prst="rect">
            <a:avLst/>
          </a:prstGeom>
          <a:solidFill>
            <a:srgbClr val="FFA15B"/>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rIns="45720" anchor="ct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endParaRPr lang="en-US" altLang="en-US" sz="1100" i="1">
              <a:solidFill>
                <a:schemeClr val="tx1"/>
              </a:solidFill>
              <a:ea typeface="MS PGothic" panose="020B0600070205080204" pitchFamily="34" charset="-128"/>
            </a:endParaRPr>
          </a:p>
        </p:txBody>
      </p:sp>
      <p:cxnSp>
        <p:nvCxnSpPr>
          <p:cNvPr id="1257490" name="Straight Connector 31">
            <a:extLst>
              <a:ext uri="{FF2B5EF4-FFF2-40B4-BE49-F238E27FC236}">
                <a16:creationId xmlns:a16="http://schemas.microsoft.com/office/drawing/2014/main" id="{4964A567-5910-418F-858E-EC6A36FF48B3}"/>
              </a:ext>
            </a:extLst>
          </p:cNvPr>
          <p:cNvCxnSpPr>
            <a:cxnSpLocks noChangeShapeType="1"/>
          </p:cNvCxnSpPr>
          <p:nvPr/>
        </p:nvCxnSpPr>
        <p:spPr bwMode="auto">
          <a:xfrm>
            <a:off x="7620000" y="4291013"/>
            <a:ext cx="1828800" cy="0"/>
          </a:xfrm>
          <a:prstGeom prst="line">
            <a:avLst/>
          </a:prstGeom>
          <a:noFill/>
          <a:ln w="19050">
            <a:solidFill>
              <a:schemeClr val="tx1"/>
            </a:solidFill>
            <a:round/>
            <a:headEnd/>
            <a:tailEnd/>
          </a:ln>
        </p:spPr>
      </p:cxnSp>
      <p:cxnSp>
        <p:nvCxnSpPr>
          <p:cNvPr id="1257491" name="Straight Connector 32">
            <a:extLst>
              <a:ext uri="{FF2B5EF4-FFF2-40B4-BE49-F238E27FC236}">
                <a16:creationId xmlns:a16="http://schemas.microsoft.com/office/drawing/2014/main" id="{1D9AC6EB-E611-40BC-A11B-140E8276949F}"/>
              </a:ext>
            </a:extLst>
          </p:cNvPr>
          <p:cNvCxnSpPr>
            <a:cxnSpLocks noChangeShapeType="1"/>
          </p:cNvCxnSpPr>
          <p:nvPr/>
        </p:nvCxnSpPr>
        <p:spPr bwMode="auto">
          <a:xfrm rot="5400000">
            <a:off x="7391400" y="4519613"/>
            <a:ext cx="457200" cy="0"/>
          </a:xfrm>
          <a:prstGeom prst="line">
            <a:avLst/>
          </a:prstGeom>
          <a:noFill/>
          <a:ln w="19050">
            <a:solidFill>
              <a:schemeClr val="tx1"/>
            </a:solidFill>
            <a:round/>
            <a:headEnd/>
            <a:tailEnd/>
          </a:ln>
        </p:spPr>
      </p:cxnSp>
      <p:cxnSp>
        <p:nvCxnSpPr>
          <p:cNvPr id="1257492" name="Straight Connector 33">
            <a:extLst>
              <a:ext uri="{FF2B5EF4-FFF2-40B4-BE49-F238E27FC236}">
                <a16:creationId xmlns:a16="http://schemas.microsoft.com/office/drawing/2014/main" id="{E4818C72-4461-4D6A-B1F6-ABBC6E21D720}"/>
              </a:ext>
            </a:extLst>
          </p:cNvPr>
          <p:cNvCxnSpPr>
            <a:cxnSpLocks noChangeShapeType="1"/>
          </p:cNvCxnSpPr>
          <p:nvPr/>
        </p:nvCxnSpPr>
        <p:spPr bwMode="auto">
          <a:xfrm flipH="1">
            <a:off x="6477000" y="4748213"/>
            <a:ext cx="1143000" cy="0"/>
          </a:xfrm>
          <a:prstGeom prst="line">
            <a:avLst/>
          </a:prstGeom>
          <a:noFill/>
          <a:ln w="19050">
            <a:solidFill>
              <a:schemeClr val="tx1"/>
            </a:solidFill>
            <a:round/>
            <a:headEnd/>
            <a:tailEnd/>
          </a:ln>
        </p:spPr>
      </p:cxnSp>
      <p:sp>
        <p:nvSpPr>
          <p:cNvPr id="1257493" name="TextBox 47">
            <a:extLst>
              <a:ext uri="{FF2B5EF4-FFF2-40B4-BE49-F238E27FC236}">
                <a16:creationId xmlns:a16="http://schemas.microsoft.com/office/drawing/2014/main" id="{AA0CAF3A-9BAC-435C-A6CA-D26B58FC7792}"/>
              </a:ext>
            </a:extLst>
          </p:cNvPr>
          <p:cNvSpPr txBox="1">
            <a:spLocks noChangeArrowheads="1"/>
          </p:cNvSpPr>
          <p:nvPr/>
        </p:nvSpPr>
        <p:spPr bwMode="auto">
          <a:xfrm>
            <a:off x="5638800" y="4489450"/>
            <a:ext cx="64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600" i="1">
                <a:solidFill>
                  <a:schemeClr val="tx1"/>
                </a:solidFill>
                <a:ea typeface="MS PGothic" panose="020B0600070205080204" pitchFamily="34" charset="-128"/>
              </a:rPr>
              <a:t>rst_n</a:t>
            </a:r>
          </a:p>
        </p:txBody>
      </p:sp>
      <p:sp>
        <p:nvSpPr>
          <p:cNvPr id="1257494" name="TextBox 48">
            <a:extLst>
              <a:ext uri="{FF2B5EF4-FFF2-40B4-BE49-F238E27FC236}">
                <a16:creationId xmlns:a16="http://schemas.microsoft.com/office/drawing/2014/main" id="{C8D97B9E-6067-45D8-9A66-BA18C2EE463F}"/>
              </a:ext>
            </a:extLst>
          </p:cNvPr>
          <p:cNvSpPr txBox="1">
            <a:spLocks noChangeArrowheads="1"/>
          </p:cNvSpPr>
          <p:nvPr/>
        </p:nvSpPr>
        <p:spPr bwMode="auto">
          <a:xfrm>
            <a:off x="4510088" y="5073650"/>
            <a:ext cx="17956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600">
                <a:solidFill>
                  <a:schemeClr val="tx1"/>
                </a:solidFill>
                <a:ea typeface="MS PGothic" panose="020B0600070205080204" pitchFamily="34" charset="-128"/>
              </a:rPr>
              <a:t>!(grant0 &amp; grant1)</a:t>
            </a:r>
          </a:p>
        </p:txBody>
      </p:sp>
      <p:cxnSp>
        <p:nvCxnSpPr>
          <p:cNvPr id="1257495" name="Straight Connector 39">
            <a:extLst>
              <a:ext uri="{FF2B5EF4-FFF2-40B4-BE49-F238E27FC236}">
                <a16:creationId xmlns:a16="http://schemas.microsoft.com/office/drawing/2014/main" id="{AD2EAEAC-0164-4432-8994-D545CB68E8BE}"/>
              </a:ext>
            </a:extLst>
          </p:cNvPr>
          <p:cNvCxnSpPr>
            <a:cxnSpLocks noChangeShapeType="1"/>
          </p:cNvCxnSpPr>
          <p:nvPr/>
        </p:nvCxnSpPr>
        <p:spPr bwMode="auto">
          <a:xfrm>
            <a:off x="6934200" y="3657600"/>
            <a:ext cx="0" cy="446088"/>
          </a:xfrm>
          <a:prstGeom prst="line">
            <a:avLst/>
          </a:prstGeom>
          <a:noFill/>
          <a:ln w="19050">
            <a:solidFill>
              <a:schemeClr val="tx1"/>
            </a:solidFill>
            <a:round/>
            <a:headEnd/>
            <a:tailEnd/>
          </a:ln>
        </p:spPr>
      </p:cxnSp>
      <p:cxnSp>
        <p:nvCxnSpPr>
          <p:cNvPr id="1257496" name="Straight Connector 40">
            <a:extLst>
              <a:ext uri="{FF2B5EF4-FFF2-40B4-BE49-F238E27FC236}">
                <a16:creationId xmlns:a16="http://schemas.microsoft.com/office/drawing/2014/main" id="{9EFF2CA5-4009-44D3-834A-559EC6862F77}"/>
              </a:ext>
            </a:extLst>
          </p:cNvPr>
          <p:cNvCxnSpPr>
            <a:cxnSpLocks noChangeShapeType="1"/>
          </p:cNvCxnSpPr>
          <p:nvPr/>
        </p:nvCxnSpPr>
        <p:spPr bwMode="auto">
          <a:xfrm>
            <a:off x="7467600" y="3657600"/>
            <a:ext cx="0" cy="446088"/>
          </a:xfrm>
          <a:prstGeom prst="line">
            <a:avLst/>
          </a:prstGeom>
          <a:noFill/>
          <a:ln w="19050">
            <a:solidFill>
              <a:schemeClr val="tx1"/>
            </a:solidFill>
            <a:round/>
            <a:headEnd/>
            <a:tailEnd/>
          </a:ln>
        </p:spPr>
      </p:cxnSp>
      <p:cxnSp>
        <p:nvCxnSpPr>
          <p:cNvPr id="1257497" name="Straight Connector 39">
            <a:extLst>
              <a:ext uri="{FF2B5EF4-FFF2-40B4-BE49-F238E27FC236}">
                <a16:creationId xmlns:a16="http://schemas.microsoft.com/office/drawing/2014/main" id="{6073A1EF-B4C6-4811-BDB3-305F1F88DB52}"/>
              </a:ext>
            </a:extLst>
          </p:cNvPr>
          <p:cNvCxnSpPr>
            <a:cxnSpLocks noChangeShapeType="1"/>
          </p:cNvCxnSpPr>
          <p:nvPr/>
        </p:nvCxnSpPr>
        <p:spPr bwMode="auto">
          <a:xfrm>
            <a:off x="8534400" y="3657600"/>
            <a:ext cx="0" cy="446088"/>
          </a:xfrm>
          <a:prstGeom prst="line">
            <a:avLst/>
          </a:prstGeom>
          <a:noFill/>
          <a:ln w="19050">
            <a:solidFill>
              <a:schemeClr val="tx1"/>
            </a:solidFill>
            <a:round/>
            <a:headEnd/>
            <a:tailEnd/>
          </a:ln>
        </p:spPr>
      </p:cxnSp>
      <p:cxnSp>
        <p:nvCxnSpPr>
          <p:cNvPr id="1257498" name="Straight Connector 40">
            <a:extLst>
              <a:ext uri="{FF2B5EF4-FFF2-40B4-BE49-F238E27FC236}">
                <a16:creationId xmlns:a16="http://schemas.microsoft.com/office/drawing/2014/main" id="{FC001986-3659-4D2F-9ECC-CD1A743F358D}"/>
              </a:ext>
            </a:extLst>
          </p:cNvPr>
          <p:cNvCxnSpPr>
            <a:cxnSpLocks noChangeShapeType="1"/>
          </p:cNvCxnSpPr>
          <p:nvPr/>
        </p:nvCxnSpPr>
        <p:spPr bwMode="auto">
          <a:xfrm>
            <a:off x="8001000" y="3657600"/>
            <a:ext cx="0" cy="446088"/>
          </a:xfrm>
          <a:prstGeom prst="line">
            <a:avLst/>
          </a:prstGeom>
          <a:noFill/>
          <a:ln w="19050">
            <a:solidFill>
              <a:schemeClr val="tx1"/>
            </a:solidFill>
            <a:round/>
            <a:headEnd/>
            <a:tailEnd/>
          </a:ln>
        </p:spPr>
      </p:cxnSp>
      <p:cxnSp>
        <p:nvCxnSpPr>
          <p:cNvPr id="1257499" name="Straight Connector 39">
            <a:extLst>
              <a:ext uri="{FF2B5EF4-FFF2-40B4-BE49-F238E27FC236}">
                <a16:creationId xmlns:a16="http://schemas.microsoft.com/office/drawing/2014/main" id="{39BEC939-5302-4EF7-8965-B1408BFDF12C}"/>
              </a:ext>
            </a:extLst>
          </p:cNvPr>
          <p:cNvCxnSpPr>
            <a:cxnSpLocks noChangeShapeType="1"/>
          </p:cNvCxnSpPr>
          <p:nvPr/>
        </p:nvCxnSpPr>
        <p:spPr bwMode="auto">
          <a:xfrm>
            <a:off x="9067800" y="3668714"/>
            <a:ext cx="0" cy="446087"/>
          </a:xfrm>
          <a:prstGeom prst="line">
            <a:avLst/>
          </a:prstGeom>
          <a:noFill/>
          <a:ln w="19050">
            <a:solidFill>
              <a:schemeClr val="tx1"/>
            </a:solidFill>
            <a:round/>
            <a:headEnd/>
            <a:tailEnd/>
          </a:ln>
        </p:spPr>
      </p:cxnSp>
      <p:cxnSp>
        <p:nvCxnSpPr>
          <p:cNvPr id="1257500" name="Straight Connector 40">
            <a:extLst>
              <a:ext uri="{FF2B5EF4-FFF2-40B4-BE49-F238E27FC236}">
                <a16:creationId xmlns:a16="http://schemas.microsoft.com/office/drawing/2014/main" id="{E83CC18D-B094-4B2A-9AC0-C2EA570F0351}"/>
              </a:ext>
            </a:extLst>
          </p:cNvPr>
          <p:cNvCxnSpPr>
            <a:cxnSpLocks noChangeShapeType="1"/>
          </p:cNvCxnSpPr>
          <p:nvPr/>
        </p:nvCxnSpPr>
        <p:spPr bwMode="auto">
          <a:xfrm>
            <a:off x="6400800" y="3657600"/>
            <a:ext cx="0" cy="446088"/>
          </a:xfrm>
          <a:prstGeom prst="line">
            <a:avLst/>
          </a:prstGeom>
          <a:noFill/>
          <a:ln w="19050">
            <a:solidFill>
              <a:schemeClr val="tx1"/>
            </a:solidFill>
            <a:round/>
            <a:headEnd/>
            <a:tailEnd/>
          </a:ln>
        </p:spPr>
      </p:cxnSp>
      <p:sp>
        <p:nvSpPr>
          <p:cNvPr id="1257501" name="TextBox 47">
            <a:extLst>
              <a:ext uri="{FF2B5EF4-FFF2-40B4-BE49-F238E27FC236}">
                <a16:creationId xmlns:a16="http://schemas.microsoft.com/office/drawing/2014/main" id="{328CDB40-4A21-48A8-819C-02F70D87A085}"/>
              </a:ext>
            </a:extLst>
          </p:cNvPr>
          <p:cNvSpPr txBox="1">
            <a:spLocks noChangeArrowheads="1"/>
          </p:cNvSpPr>
          <p:nvPr/>
        </p:nvSpPr>
        <p:spPr bwMode="auto">
          <a:xfrm>
            <a:off x="5781675" y="3833813"/>
            <a:ext cx="4347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600" i="1">
                <a:solidFill>
                  <a:schemeClr val="tx1"/>
                </a:solidFill>
                <a:ea typeface="MS PGothic" panose="020B0600070205080204" pitchFamily="34" charset="-128"/>
              </a:rPr>
              <a:t>clk</a:t>
            </a:r>
          </a:p>
        </p:txBody>
      </p:sp>
      <p:sp>
        <p:nvSpPr>
          <p:cNvPr id="1257502" name="Rectangle 30">
            <a:extLst>
              <a:ext uri="{FF2B5EF4-FFF2-40B4-BE49-F238E27FC236}">
                <a16:creationId xmlns:a16="http://schemas.microsoft.com/office/drawing/2014/main" id="{7DD55A46-C0C6-4995-AB0A-C3F3963D11F4}"/>
              </a:ext>
            </a:extLst>
          </p:cNvPr>
          <p:cNvSpPr>
            <a:spLocks noChangeArrowheads="1"/>
          </p:cNvSpPr>
          <p:nvPr/>
        </p:nvSpPr>
        <p:spPr bwMode="auto">
          <a:xfrm>
            <a:off x="8770939" y="5434013"/>
            <a:ext cx="507511" cy="338554"/>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1600" i="1">
                <a:ea typeface="MS PGothic" panose="020B0600070205080204" pitchFamily="34" charset="-128"/>
              </a:rPr>
              <a:t>error</a:t>
            </a:r>
          </a:p>
        </p:txBody>
      </p:sp>
      <p:cxnSp>
        <p:nvCxnSpPr>
          <p:cNvPr id="1257503" name="Straight Connector 31">
            <a:extLst>
              <a:ext uri="{FF2B5EF4-FFF2-40B4-BE49-F238E27FC236}">
                <a16:creationId xmlns:a16="http://schemas.microsoft.com/office/drawing/2014/main" id="{9C65850F-EE3A-4930-9CE7-0839A9D1E3B5}"/>
              </a:ext>
            </a:extLst>
          </p:cNvPr>
          <p:cNvCxnSpPr>
            <a:cxnSpLocks noChangeShapeType="1"/>
          </p:cNvCxnSpPr>
          <p:nvPr/>
        </p:nvCxnSpPr>
        <p:spPr bwMode="auto">
          <a:xfrm>
            <a:off x="6553200" y="4953000"/>
            <a:ext cx="2133600" cy="0"/>
          </a:xfrm>
          <a:prstGeom prst="line">
            <a:avLst/>
          </a:prstGeom>
          <a:noFill/>
          <a:ln w="19050">
            <a:solidFill>
              <a:schemeClr val="tx1"/>
            </a:solidFill>
            <a:round/>
            <a:headEnd/>
            <a:tailEnd/>
          </a:ln>
        </p:spPr>
      </p:cxnSp>
      <p:cxnSp>
        <p:nvCxnSpPr>
          <p:cNvPr id="1257504" name="Straight Connector 32">
            <a:extLst>
              <a:ext uri="{FF2B5EF4-FFF2-40B4-BE49-F238E27FC236}">
                <a16:creationId xmlns:a16="http://schemas.microsoft.com/office/drawing/2014/main" id="{217C25DA-F088-4A21-B19E-CBC57890C865}"/>
              </a:ext>
            </a:extLst>
          </p:cNvPr>
          <p:cNvCxnSpPr>
            <a:cxnSpLocks noChangeShapeType="1"/>
          </p:cNvCxnSpPr>
          <p:nvPr/>
        </p:nvCxnSpPr>
        <p:spPr bwMode="auto">
          <a:xfrm rot="5400000">
            <a:off x="8458200" y="5181600"/>
            <a:ext cx="457200" cy="0"/>
          </a:xfrm>
          <a:prstGeom prst="line">
            <a:avLst/>
          </a:prstGeom>
          <a:noFill/>
          <a:ln w="19050">
            <a:solidFill>
              <a:schemeClr val="tx1"/>
            </a:solidFill>
            <a:round/>
            <a:headEnd/>
            <a:tailEnd/>
          </a:ln>
        </p:spPr>
      </p:cxnSp>
      <p:cxnSp>
        <p:nvCxnSpPr>
          <p:cNvPr id="1257505" name="Straight Connector 33">
            <a:extLst>
              <a:ext uri="{FF2B5EF4-FFF2-40B4-BE49-F238E27FC236}">
                <a16:creationId xmlns:a16="http://schemas.microsoft.com/office/drawing/2014/main" id="{2EC02D9F-0CCB-402A-9732-0B9CF65923DB}"/>
              </a:ext>
            </a:extLst>
          </p:cNvPr>
          <p:cNvCxnSpPr>
            <a:cxnSpLocks noChangeShapeType="1"/>
          </p:cNvCxnSpPr>
          <p:nvPr/>
        </p:nvCxnSpPr>
        <p:spPr bwMode="auto">
          <a:xfrm flipH="1">
            <a:off x="8686800" y="5410200"/>
            <a:ext cx="762000" cy="0"/>
          </a:xfrm>
          <a:prstGeom prst="line">
            <a:avLst/>
          </a:prstGeom>
          <a:noFill/>
          <a:ln w="19050">
            <a:solidFill>
              <a:schemeClr val="tx1"/>
            </a:solidFill>
            <a:round/>
            <a:headEnd/>
            <a:tailEnd/>
          </a:ln>
        </p:spPr>
      </p:cxnSp>
      <p:sp>
        <p:nvSpPr>
          <p:cNvPr id="1257506" name="Oval 34">
            <a:extLst>
              <a:ext uri="{FF2B5EF4-FFF2-40B4-BE49-F238E27FC236}">
                <a16:creationId xmlns:a16="http://schemas.microsoft.com/office/drawing/2014/main" id="{04D8DF5C-EFE3-45FB-9EE2-DB59D5C72C46}"/>
              </a:ext>
            </a:extLst>
          </p:cNvPr>
          <p:cNvSpPr>
            <a:spLocks noChangeArrowheads="1"/>
          </p:cNvSpPr>
          <p:nvPr/>
        </p:nvSpPr>
        <p:spPr bwMode="auto">
          <a:xfrm>
            <a:off x="1752600" y="4191000"/>
            <a:ext cx="2590800" cy="457200"/>
          </a:xfrm>
          <a:prstGeom prst="ellipse">
            <a:avLst/>
          </a:prstGeom>
          <a:noFill/>
          <a:ln w="28575" algn="ctr">
            <a:solidFill>
              <a:schemeClr val="accent2"/>
            </a:solidFill>
            <a:round/>
            <a:headEnd/>
            <a:tailEn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57507" name="Oval 35">
            <a:extLst>
              <a:ext uri="{FF2B5EF4-FFF2-40B4-BE49-F238E27FC236}">
                <a16:creationId xmlns:a16="http://schemas.microsoft.com/office/drawing/2014/main" id="{4072341B-8226-4096-8943-2CB4204FFB54}"/>
              </a:ext>
            </a:extLst>
          </p:cNvPr>
          <p:cNvSpPr>
            <a:spLocks noChangeArrowheads="1"/>
          </p:cNvSpPr>
          <p:nvPr/>
        </p:nvSpPr>
        <p:spPr bwMode="auto">
          <a:xfrm>
            <a:off x="1828800" y="3429000"/>
            <a:ext cx="2286000" cy="457200"/>
          </a:xfrm>
          <a:prstGeom prst="ellipse">
            <a:avLst/>
          </a:prstGeom>
          <a:noFill/>
          <a:ln w="28575" algn="ctr">
            <a:solidFill>
              <a:schemeClr val="accent2"/>
            </a:solidFill>
            <a:round/>
            <a:headEnd/>
            <a:tailEn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57508" name="Oval 36">
            <a:extLst>
              <a:ext uri="{FF2B5EF4-FFF2-40B4-BE49-F238E27FC236}">
                <a16:creationId xmlns:a16="http://schemas.microsoft.com/office/drawing/2014/main" id="{796D87B6-A1D4-4932-BC6D-50D731AB9D02}"/>
              </a:ext>
            </a:extLst>
          </p:cNvPr>
          <p:cNvSpPr>
            <a:spLocks noChangeArrowheads="1"/>
          </p:cNvSpPr>
          <p:nvPr/>
        </p:nvSpPr>
        <p:spPr bwMode="auto">
          <a:xfrm>
            <a:off x="1981200" y="3124200"/>
            <a:ext cx="1752600" cy="457200"/>
          </a:xfrm>
          <a:prstGeom prst="ellipse">
            <a:avLst/>
          </a:prstGeom>
          <a:noFill/>
          <a:ln w="28575" algn="ctr">
            <a:solidFill>
              <a:schemeClr val="accent2"/>
            </a:solidFill>
            <a:round/>
            <a:headEnd/>
            <a:tailEn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57509" name="Rectangle 37">
            <a:extLst>
              <a:ext uri="{FF2B5EF4-FFF2-40B4-BE49-F238E27FC236}">
                <a16:creationId xmlns:a16="http://schemas.microsoft.com/office/drawing/2014/main" id="{E8A0443B-B8E4-402E-8510-4F862B7036A0}"/>
              </a:ext>
            </a:extLst>
          </p:cNvPr>
          <p:cNvSpPr>
            <a:spLocks noChangeArrowheads="1"/>
          </p:cNvSpPr>
          <p:nvPr/>
        </p:nvSpPr>
        <p:spPr bwMode="auto">
          <a:xfrm>
            <a:off x="2286000" y="1524000"/>
            <a:ext cx="784860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p>
            <a:pPr algn="l">
              <a:spcBef>
                <a:spcPct val="0"/>
              </a:spcBef>
            </a:pPr>
            <a:r>
              <a:rPr lang="en-US" altLang="en-US" sz="2400">
                <a:solidFill>
                  <a:srgbClr val="000000"/>
                </a:solidFill>
                <a:ea typeface="MS PGothic" panose="020B0600070205080204" pitchFamily="34" charset="-128"/>
              </a:rPr>
              <a:t>assert</a:t>
            </a:r>
          </a:p>
        </p:txBody>
      </p:sp>
      <p:sp>
        <p:nvSpPr>
          <p:cNvPr id="1257510" name="Rectangle 38">
            <a:extLst>
              <a:ext uri="{FF2B5EF4-FFF2-40B4-BE49-F238E27FC236}">
                <a16:creationId xmlns:a16="http://schemas.microsoft.com/office/drawing/2014/main" id="{6E7A5C58-E024-4E47-A6F9-94CDBBFE9BB2}"/>
              </a:ext>
            </a:extLst>
          </p:cNvPr>
          <p:cNvSpPr>
            <a:spLocks noChangeArrowheads="1"/>
          </p:cNvSpPr>
          <p:nvPr/>
        </p:nvSpPr>
        <p:spPr bwMode="auto">
          <a:xfrm>
            <a:off x="3200400" y="1524001"/>
            <a:ext cx="7086600" cy="830997"/>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p>
            <a:pPr algn="l">
              <a:spcBef>
                <a:spcPct val="0"/>
              </a:spcBef>
            </a:pPr>
            <a:r>
              <a:rPr lang="en-US" altLang="en-US" sz="2400">
                <a:solidFill>
                  <a:srgbClr val="000000"/>
                </a:solidFill>
                <a:ea typeface="MS PGothic" panose="020B0600070205080204" pitchFamily="34" charset="-128"/>
              </a:rPr>
              <a:t> property (@(posedge clk) disable iff (~rst_n)</a:t>
            </a:r>
          </a:p>
          <a:p>
            <a:pPr algn="l">
              <a:spcBef>
                <a:spcPct val="0"/>
              </a:spcBef>
            </a:pPr>
            <a:r>
              <a:rPr lang="en-US" altLang="en-US" sz="2400">
                <a:solidFill>
                  <a:srgbClr val="000000"/>
                </a:solidFill>
                <a:ea typeface="MS PGothic" panose="020B0600070205080204" pitchFamily="34" charset="-128"/>
              </a:rPr>
              <a:t>                                                          </a:t>
            </a:r>
          </a:p>
        </p:txBody>
      </p:sp>
      <p:sp>
        <p:nvSpPr>
          <p:cNvPr id="1257511" name="Rectangle 39">
            <a:extLst>
              <a:ext uri="{FF2B5EF4-FFF2-40B4-BE49-F238E27FC236}">
                <a16:creationId xmlns:a16="http://schemas.microsoft.com/office/drawing/2014/main" id="{3041D1E7-CE33-44F6-8D7F-71C56669894C}"/>
              </a:ext>
            </a:extLst>
          </p:cNvPr>
          <p:cNvSpPr>
            <a:spLocks noChangeArrowheads="1"/>
          </p:cNvSpPr>
          <p:nvPr/>
        </p:nvSpPr>
        <p:spPr bwMode="auto">
          <a:xfrm>
            <a:off x="4953000" y="1981200"/>
            <a:ext cx="510540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p>
            <a:pPr algn="r">
              <a:spcBef>
                <a:spcPct val="0"/>
              </a:spcBef>
            </a:pPr>
            <a:r>
              <a:rPr lang="en-US" altLang="en-US" sz="2400">
                <a:solidFill>
                  <a:schemeClr val="tx2"/>
                </a:solidFill>
                <a:ea typeface="MS PGothic" panose="020B0600070205080204" pitchFamily="34" charset="-128"/>
              </a:rPr>
              <a:t>!(grant0 &amp; grant1)</a:t>
            </a:r>
            <a:r>
              <a:rPr lang="en-US" altLang="en-US" sz="2400">
                <a:solidFill>
                  <a:srgbClr val="000000"/>
                </a:solidFill>
                <a:ea typeface="MS PGothic" panose="020B0600070205080204" pitchFamily="3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1257511"/>
                                        </p:tgtEl>
                                        <p:attrNameLst>
                                          <p:attrName>style.color</p:attrName>
                                        </p:attrNameLst>
                                      </p:cBhvr>
                                      <p:to>
                                        <a:srgbClr val="FF0000"/>
                                      </p:to>
                                    </p:animClr>
                                  </p:childTnLst>
                                </p:cTn>
                              </p:par>
                            </p:childTnLst>
                          </p:cTn>
                        </p:par>
                        <p:par>
                          <p:cTn id="7" fill="hold" nodeType="afterGroup">
                            <p:stCondLst>
                              <p:cond delay="1000"/>
                            </p:stCondLst>
                            <p:childTnLst>
                              <p:par>
                                <p:cTn id="8" presetID="22" presetClass="entr" presetSubtype="8" fill="hold" nodeType="afterEffect">
                                  <p:stCondLst>
                                    <p:cond delay="0"/>
                                  </p:stCondLst>
                                  <p:childTnLst>
                                    <p:set>
                                      <p:cBhvr>
                                        <p:cTn id="9" dur="1" fill="hold">
                                          <p:stCondLst>
                                            <p:cond delay="0"/>
                                          </p:stCondLst>
                                        </p:cTn>
                                        <p:tgtEl>
                                          <p:spTgt spid="1257506"/>
                                        </p:tgtEl>
                                        <p:attrNameLst>
                                          <p:attrName>style.visibility</p:attrName>
                                        </p:attrNameLst>
                                      </p:cBhvr>
                                      <p:to>
                                        <p:strVal val="visible"/>
                                      </p:to>
                                    </p:set>
                                    <p:animEffect transition="in" filter="wipe(left)">
                                      <p:cBhvr>
                                        <p:cTn id="10" dur="1000"/>
                                        <p:tgtEl>
                                          <p:spTgt spid="125750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xit" presetSubtype="0" fill="hold" nodeType="clickEffect">
                                  <p:stCondLst>
                                    <p:cond delay="0"/>
                                  </p:stCondLst>
                                  <p:childTnLst>
                                    <p:animEffect transition="out" filter="dissolve">
                                      <p:cBhvr>
                                        <p:cTn id="14" dur="1000"/>
                                        <p:tgtEl>
                                          <p:spTgt spid="1257506"/>
                                        </p:tgtEl>
                                      </p:cBhvr>
                                    </p:animEffect>
                                    <p:set>
                                      <p:cBhvr>
                                        <p:cTn id="15" dur="1" fill="hold">
                                          <p:stCondLst>
                                            <p:cond delay="999"/>
                                          </p:stCondLst>
                                        </p:cTn>
                                        <p:tgtEl>
                                          <p:spTgt spid="1257506"/>
                                        </p:tgtEl>
                                        <p:attrNameLst>
                                          <p:attrName>style.visibility</p:attrName>
                                        </p:attrNameLst>
                                      </p:cBhvr>
                                      <p:to>
                                        <p:strVal val="hidden"/>
                                      </p:to>
                                    </p:set>
                                  </p:childTnLst>
                                </p:cTn>
                              </p:par>
                            </p:childTnLst>
                          </p:cTn>
                        </p:par>
                        <p:par>
                          <p:cTn id="16" fill="hold" nodeType="afterGroup">
                            <p:stCondLst>
                              <p:cond delay="1000"/>
                            </p:stCondLst>
                            <p:childTnLst>
                              <p:par>
                                <p:cTn id="17" presetID="3" presetClass="emph" presetSubtype="2" fill="hold" grpId="1" nodeType="afterEffect">
                                  <p:stCondLst>
                                    <p:cond delay="0"/>
                                  </p:stCondLst>
                                  <p:childTnLst>
                                    <p:animClr clrSpc="rgb" dir="cw">
                                      <p:cBhvr override="childStyle">
                                        <p:cTn id="18" dur="1000" fill="hold"/>
                                        <p:tgtEl>
                                          <p:spTgt spid="1257511"/>
                                        </p:tgtEl>
                                        <p:attrNameLst>
                                          <p:attrName>style.color</p:attrName>
                                        </p:attrNameLst>
                                      </p:cBhvr>
                                      <p:to>
                                        <a:schemeClr val="tx2"/>
                                      </p:to>
                                    </p:animClr>
                                  </p:childTnLst>
                                </p:cTn>
                              </p:par>
                            </p:childTnLst>
                          </p:cTn>
                        </p:par>
                        <p:par>
                          <p:cTn id="19" fill="hold" nodeType="afterGroup">
                            <p:stCondLst>
                              <p:cond delay="2000"/>
                            </p:stCondLst>
                            <p:childTnLst>
                              <p:par>
                                <p:cTn id="20" presetID="3" presetClass="emph" presetSubtype="2" fill="hold" nodeType="afterEffect">
                                  <p:stCondLst>
                                    <p:cond delay="0"/>
                                  </p:stCondLst>
                                  <p:childTnLst>
                                    <p:animClr clrSpc="rgb" dir="cw">
                                      <p:cBhvr override="childStyle">
                                        <p:cTn id="21" dur="1000" fill="hold"/>
                                        <p:tgtEl>
                                          <p:spTgt spid="1257510">
                                            <p:txEl>
                                              <p:pRg st="0" end="0"/>
                                            </p:txEl>
                                          </p:spTgt>
                                        </p:tgtEl>
                                        <p:attrNameLst>
                                          <p:attrName>style.color</p:attrName>
                                        </p:attrNameLst>
                                      </p:cBhvr>
                                      <p:to>
                                        <a:srgbClr val="FF0000"/>
                                      </p:to>
                                    </p:animClr>
                                  </p:childTnLst>
                                </p:cTn>
                              </p:par>
                            </p:childTnLst>
                          </p:cTn>
                        </p:par>
                        <p:par>
                          <p:cTn id="22" fill="hold" nodeType="afterGroup">
                            <p:stCondLst>
                              <p:cond delay="3000"/>
                            </p:stCondLst>
                            <p:childTnLst>
                              <p:par>
                                <p:cTn id="23" presetID="22" presetClass="entr" presetSubtype="8" fill="hold" nodeType="afterEffect">
                                  <p:stCondLst>
                                    <p:cond delay="0"/>
                                  </p:stCondLst>
                                  <p:childTnLst>
                                    <p:set>
                                      <p:cBhvr>
                                        <p:cTn id="24" dur="1" fill="hold">
                                          <p:stCondLst>
                                            <p:cond delay="0"/>
                                          </p:stCondLst>
                                        </p:cTn>
                                        <p:tgtEl>
                                          <p:spTgt spid="1257507"/>
                                        </p:tgtEl>
                                        <p:attrNameLst>
                                          <p:attrName>style.visibility</p:attrName>
                                        </p:attrNameLst>
                                      </p:cBhvr>
                                      <p:to>
                                        <p:strVal val="visible"/>
                                      </p:to>
                                    </p:set>
                                    <p:animEffect transition="in" filter="wipe(left)">
                                      <p:cBhvr>
                                        <p:cTn id="25" dur="1000"/>
                                        <p:tgtEl>
                                          <p:spTgt spid="125750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mph" presetSubtype="2" fill="hold" grpId="0" nodeType="clickEffect">
                                  <p:stCondLst>
                                    <p:cond delay="0"/>
                                  </p:stCondLst>
                                  <p:childTnLst>
                                    <p:animClr clrSpc="rgb" dir="cw">
                                      <p:cBhvr override="childStyle">
                                        <p:cTn id="29" dur="1000" fill="hold"/>
                                        <p:tgtEl>
                                          <p:spTgt spid="1257510">
                                            <p:txEl>
                                              <p:pRg st="0" end="0"/>
                                            </p:txEl>
                                          </p:spTgt>
                                        </p:tgtEl>
                                        <p:attrNameLst>
                                          <p:attrName>style.color</p:attrName>
                                        </p:attrNameLst>
                                      </p:cBhvr>
                                      <p:to>
                                        <a:schemeClr val="tx2"/>
                                      </p:to>
                                    </p:animClr>
                                  </p:childTnLst>
                                </p:cTn>
                              </p:par>
                            </p:childTnLst>
                          </p:cTn>
                        </p:par>
                        <p:par>
                          <p:cTn id="30" fill="hold" nodeType="afterGroup">
                            <p:stCondLst>
                              <p:cond delay="1000"/>
                            </p:stCondLst>
                            <p:childTnLst>
                              <p:par>
                                <p:cTn id="31" presetID="3" presetClass="emph" presetSubtype="2" fill="hold" grpId="0" nodeType="afterEffect">
                                  <p:stCondLst>
                                    <p:cond delay="0"/>
                                  </p:stCondLst>
                                  <p:childTnLst>
                                    <p:animClr clrSpc="rgb" dir="cw">
                                      <p:cBhvr override="childStyle">
                                        <p:cTn id="32" dur="1000" fill="hold"/>
                                        <p:tgtEl>
                                          <p:spTgt spid="1257510">
                                            <p:txEl>
                                              <p:pRg st="1" end="1"/>
                                            </p:txEl>
                                          </p:spTgt>
                                        </p:tgtEl>
                                        <p:attrNameLst>
                                          <p:attrName>style.color</p:attrName>
                                        </p:attrNameLst>
                                      </p:cBhvr>
                                      <p:to>
                                        <a:schemeClr val="tx2"/>
                                      </p:to>
                                    </p:animClr>
                                  </p:childTnLst>
                                </p:cTn>
                              </p:par>
                              <p:par>
                                <p:cTn id="33" presetID="3" presetClass="emph" presetSubtype="2" fill="hold" grpId="0" nodeType="withEffect">
                                  <p:stCondLst>
                                    <p:cond delay="0"/>
                                  </p:stCondLst>
                                  <p:childTnLst>
                                    <p:animClr clrSpc="rgb" dir="cw">
                                      <p:cBhvr override="childStyle">
                                        <p:cTn id="34" dur="1000" fill="hold"/>
                                        <p:tgtEl>
                                          <p:spTgt spid="1257509"/>
                                        </p:tgtEl>
                                        <p:attrNameLst>
                                          <p:attrName>style.color</p:attrName>
                                        </p:attrNameLst>
                                      </p:cBhvr>
                                      <p:to>
                                        <a:srgbClr val="FF0000"/>
                                      </p:to>
                                    </p:animClr>
                                  </p:childTnLst>
                                </p:cTn>
                              </p:par>
                              <p:par>
                                <p:cTn id="35" presetID="9" presetClass="exit" presetSubtype="0" fill="hold" nodeType="withEffect">
                                  <p:stCondLst>
                                    <p:cond delay="0"/>
                                  </p:stCondLst>
                                  <p:childTnLst>
                                    <p:animEffect transition="out" filter="dissolve">
                                      <p:cBhvr>
                                        <p:cTn id="36" dur="1000"/>
                                        <p:tgtEl>
                                          <p:spTgt spid="1257507"/>
                                        </p:tgtEl>
                                      </p:cBhvr>
                                    </p:animEffect>
                                    <p:set>
                                      <p:cBhvr>
                                        <p:cTn id="37" dur="1" fill="hold">
                                          <p:stCondLst>
                                            <p:cond delay="999"/>
                                          </p:stCondLst>
                                        </p:cTn>
                                        <p:tgtEl>
                                          <p:spTgt spid="1257507"/>
                                        </p:tgtEl>
                                        <p:attrNameLst>
                                          <p:attrName>style.visibility</p:attrName>
                                        </p:attrNameLst>
                                      </p:cBhvr>
                                      <p:to>
                                        <p:strVal val="hidden"/>
                                      </p:to>
                                    </p:set>
                                  </p:childTnLst>
                                </p:cTn>
                              </p:par>
                            </p:childTnLst>
                          </p:cTn>
                        </p:par>
                        <p:par>
                          <p:cTn id="38" fill="hold" nodeType="afterGroup">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57508"/>
                                        </p:tgtEl>
                                        <p:attrNameLst>
                                          <p:attrName>style.visibility</p:attrName>
                                        </p:attrNameLst>
                                      </p:cBhvr>
                                      <p:to>
                                        <p:strVal val="visible"/>
                                      </p:to>
                                    </p:set>
                                    <p:animEffect transition="in" filter="wipe(left)">
                                      <p:cBhvr>
                                        <p:cTn id="41" dur="1000"/>
                                        <p:tgtEl>
                                          <p:spTgt spid="125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7509" grpId="0"/>
      <p:bldP spid="1257510" grpId="0" build="allAtOnce"/>
      <p:bldP spid="1257511" grpId="0"/>
      <p:bldP spid="1257511"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2" name="Rectangle 2">
            <a:extLst>
              <a:ext uri="{FF2B5EF4-FFF2-40B4-BE49-F238E27FC236}">
                <a16:creationId xmlns:a16="http://schemas.microsoft.com/office/drawing/2014/main" id="{C6DA532B-14D0-4480-8B7D-409003C589F8}"/>
              </a:ext>
            </a:extLst>
          </p:cNvPr>
          <p:cNvSpPr>
            <a:spLocks noGrp="1" noChangeArrowheads="1"/>
          </p:cNvSpPr>
          <p:nvPr>
            <p:ph type="title"/>
          </p:nvPr>
        </p:nvSpPr>
        <p:spPr/>
        <p:txBody>
          <a:bodyPr/>
          <a:lstStyle/>
          <a:p>
            <a:r>
              <a:rPr lang="en-US" altLang="en-US"/>
              <a:t>SVA Language Structure</a:t>
            </a:r>
          </a:p>
        </p:txBody>
      </p:sp>
      <p:sp>
        <p:nvSpPr>
          <p:cNvPr id="1259523" name="Rectangle 3">
            <a:extLst>
              <a:ext uri="{FF2B5EF4-FFF2-40B4-BE49-F238E27FC236}">
                <a16:creationId xmlns:a16="http://schemas.microsoft.com/office/drawing/2014/main" id="{3774415C-54E9-490F-9862-4A43BF24E4E7}"/>
              </a:ext>
            </a:extLst>
          </p:cNvPr>
          <p:cNvSpPr>
            <a:spLocks noGrp="1" noChangeArrowheads="1"/>
          </p:cNvSpPr>
          <p:nvPr>
            <p:ph type="body" idx="1"/>
          </p:nvPr>
        </p:nvSpPr>
        <p:spPr>
          <a:xfrm>
            <a:off x="2209800" y="1368425"/>
            <a:ext cx="7772400" cy="3748088"/>
          </a:xfrm>
        </p:spPr>
        <p:txBody>
          <a:bodyPr/>
          <a:lstStyle/>
          <a:p>
            <a:pPr>
              <a:lnSpc>
                <a:spcPct val="140000"/>
              </a:lnSpc>
            </a:pPr>
            <a:r>
              <a:rPr lang="en-US" altLang="en-US" sz="2200"/>
              <a:t>SVA contains two types of assertions: </a:t>
            </a:r>
          </a:p>
          <a:p>
            <a:pPr lvl="1">
              <a:lnSpc>
                <a:spcPct val="140000"/>
              </a:lnSpc>
            </a:pPr>
            <a:r>
              <a:rPr lang="en-US" altLang="en-US" sz="2000" i="1">
                <a:solidFill>
                  <a:schemeClr val="tx2"/>
                </a:solidFill>
              </a:rPr>
              <a:t>Immediate</a:t>
            </a:r>
            <a:r>
              <a:rPr lang="en-US" altLang="en-US" sz="2000"/>
              <a:t> and c</a:t>
            </a:r>
            <a:r>
              <a:rPr lang="en-US" altLang="en-US" sz="2000" i="1">
                <a:solidFill>
                  <a:schemeClr val="tx2"/>
                </a:solidFill>
              </a:rPr>
              <a:t>oncurrent</a:t>
            </a:r>
            <a:endParaRPr lang="en-US" altLang="en-US" sz="2000">
              <a:solidFill>
                <a:schemeClr val="tx2"/>
              </a:solidFill>
            </a:endParaRPr>
          </a:p>
          <a:p>
            <a:pPr>
              <a:lnSpc>
                <a:spcPct val="140000"/>
              </a:lnSpc>
            </a:pPr>
            <a:r>
              <a:rPr lang="en-US" altLang="en-US" sz="2200"/>
              <a:t>Immediate assertions evaluate within the context of a procedural block </a:t>
            </a:r>
          </a:p>
          <a:p>
            <a:pPr lvl="1">
              <a:lnSpc>
                <a:spcPct val="140000"/>
              </a:lnSpc>
            </a:pPr>
            <a:r>
              <a:rPr lang="en-US" altLang="en-US" sz="2000"/>
              <a:t>Similar to an if statement</a:t>
            </a:r>
          </a:p>
          <a:p>
            <a:pPr lvl="1">
              <a:lnSpc>
                <a:spcPct val="140000"/>
              </a:lnSpc>
            </a:pPr>
            <a:r>
              <a:rPr lang="en-US" altLang="en-US" sz="2000"/>
              <a:t>Check to see if a conditional expression holds</a:t>
            </a:r>
          </a:p>
          <a:p>
            <a:pPr lvl="2">
              <a:lnSpc>
                <a:spcPct val="140000"/>
              </a:lnSpc>
            </a:pPr>
            <a:r>
              <a:rPr lang="en-US" altLang="en-US" sz="1800"/>
              <a:t>If not, the verification tool generates an error message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Rectangle 2">
            <a:extLst>
              <a:ext uri="{FF2B5EF4-FFF2-40B4-BE49-F238E27FC236}">
                <a16:creationId xmlns:a16="http://schemas.microsoft.com/office/drawing/2014/main" id="{E431B15F-8411-4BC0-9CE9-B4B7BAC15F17}"/>
              </a:ext>
            </a:extLst>
          </p:cNvPr>
          <p:cNvSpPr>
            <a:spLocks noGrp="1" noChangeArrowheads="1"/>
          </p:cNvSpPr>
          <p:nvPr>
            <p:ph type="title"/>
          </p:nvPr>
        </p:nvSpPr>
        <p:spPr/>
        <p:txBody>
          <a:bodyPr/>
          <a:lstStyle/>
          <a:p>
            <a:r>
              <a:rPr lang="en-US" altLang="en-US"/>
              <a:t>SVA Language Structure</a:t>
            </a:r>
          </a:p>
        </p:txBody>
      </p:sp>
      <p:sp>
        <p:nvSpPr>
          <p:cNvPr id="1261571" name="Rectangle 3">
            <a:extLst>
              <a:ext uri="{FF2B5EF4-FFF2-40B4-BE49-F238E27FC236}">
                <a16:creationId xmlns:a16="http://schemas.microsoft.com/office/drawing/2014/main" id="{45BC830B-548D-4C3B-A6E5-BAEA4B5FE00C}"/>
              </a:ext>
            </a:extLst>
          </p:cNvPr>
          <p:cNvSpPr>
            <a:spLocks noGrp="1" noChangeArrowheads="1"/>
          </p:cNvSpPr>
          <p:nvPr>
            <p:ph type="body" idx="1"/>
          </p:nvPr>
        </p:nvSpPr>
        <p:spPr>
          <a:xfrm>
            <a:off x="2057400" y="1531938"/>
            <a:ext cx="8077200" cy="906462"/>
          </a:xfrm>
        </p:spPr>
        <p:txBody>
          <a:bodyPr/>
          <a:lstStyle/>
          <a:p>
            <a:pPr algn="ctr">
              <a:lnSpc>
                <a:spcPct val="140000"/>
              </a:lnSpc>
            </a:pPr>
            <a:r>
              <a:rPr lang="en-US" altLang="en-US" sz="2100"/>
              <a:t>Immediate assertions within a procedural block</a:t>
            </a:r>
          </a:p>
        </p:txBody>
      </p:sp>
      <p:sp>
        <p:nvSpPr>
          <p:cNvPr id="1261572" name="Rectangle 4">
            <a:extLst>
              <a:ext uri="{FF2B5EF4-FFF2-40B4-BE49-F238E27FC236}">
                <a16:creationId xmlns:a16="http://schemas.microsoft.com/office/drawing/2014/main" id="{8F95C420-5292-46F0-A0CA-463F3FDC9D92}"/>
              </a:ext>
            </a:extLst>
          </p:cNvPr>
          <p:cNvSpPr>
            <a:spLocks noChangeArrowheads="1"/>
          </p:cNvSpPr>
          <p:nvPr/>
        </p:nvSpPr>
        <p:spPr bwMode="auto">
          <a:xfrm>
            <a:off x="3276600" y="2362201"/>
            <a:ext cx="5715000" cy="3387725"/>
          </a:xfrm>
          <a:prstGeom prst="rect">
            <a:avLst/>
          </a:prstGeom>
          <a:solidFill>
            <a:srgbClr val="FFFFFF">
              <a:alpha val="61000"/>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indent="225425">
              <a:defRPr sz="1200">
                <a:solidFill>
                  <a:srgbClr val="EAEAEA"/>
                </a:solidFill>
                <a:latin typeface="Arial" panose="020B0604020202020204" pitchFamily="34" charset="0"/>
              </a:defRPr>
            </a:lvl1pPr>
            <a:lvl2pPr>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algn="ctr" eaLnBrk="0" fontAlgn="base" hangingPunct="0">
              <a:spcBef>
                <a:spcPct val="30000"/>
              </a:spcBef>
              <a:spcAft>
                <a:spcPct val="0"/>
              </a:spcAft>
              <a:defRPr sz="1200">
                <a:solidFill>
                  <a:srgbClr val="EAEAEA"/>
                </a:solidFill>
                <a:latin typeface="Arial" panose="020B0604020202020204" pitchFamily="34" charset="0"/>
              </a:defRPr>
            </a:lvl6pPr>
            <a:lvl7pPr algn="ctr" eaLnBrk="0" fontAlgn="base" hangingPunct="0">
              <a:spcBef>
                <a:spcPct val="30000"/>
              </a:spcBef>
              <a:spcAft>
                <a:spcPct val="0"/>
              </a:spcAft>
              <a:defRPr sz="1200">
                <a:solidFill>
                  <a:srgbClr val="EAEAEA"/>
                </a:solidFill>
                <a:latin typeface="Arial" panose="020B0604020202020204" pitchFamily="34" charset="0"/>
              </a:defRPr>
            </a:lvl7pPr>
            <a:lvl8pPr algn="ctr" eaLnBrk="0" fontAlgn="base" hangingPunct="0">
              <a:spcBef>
                <a:spcPct val="30000"/>
              </a:spcBef>
              <a:spcAft>
                <a:spcPct val="0"/>
              </a:spcAft>
              <a:defRPr sz="1200">
                <a:solidFill>
                  <a:srgbClr val="EAEAEA"/>
                </a:solidFill>
                <a:latin typeface="Arial" panose="020B0604020202020204" pitchFamily="34" charset="0"/>
              </a:defRPr>
            </a:lvl8pPr>
            <a:lvl9pPr algn="ctr" eaLnBrk="0" fontAlgn="base" hangingPunct="0">
              <a:spcBef>
                <a:spcPct val="30000"/>
              </a:spcBef>
              <a:spcAft>
                <a:spcPct val="0"/>
              </a:spcAft>
              <a:defRPr sz="1200">
                <a:solidFill>
                  <a:srgbClr val="EAEAEA"/>
                </a:solidFill>
                <a:latin typeface="Arial" panose="020B0604020202020204" pitchFamily="34" charset="0"/>
              </a:defRPr>
            </a:lvl9pPr>
          </a:lstStyle>
          <a:p>
            <a:pPr algn="l">
              <a:spcBef>
                <a:spcPct val="0"/>
              </a:spcBef>
            </a:pPr>
            <a:r>
              <a:rPr lang="en-US" altLang="en-US" sz="2400">
                <a:solidFill>
                  <a:schemeClr val="tx1"/>
                </a:solidFill>
                <a:ea typeface="MS PGothic" panose="020B0600070205080204" pitchFamily="34" charset="-128"/>
              </a:rPr>
              <a:t>module my_arb (. . . );</a:t>
            </a:r>
          </a:p>
          <a:p>
            <a:pPr algn="l">
              <a:spcBef>
                <a:spcPct val="0"/>
              </a:spcBef>
            </a:pPr>
            <a:r>
              <a:rPr lang="en-US" altLang="en-US" sz="2400">
                <a:solidFill>
                  <a:schemeClr val="tx1"/>
                </a:solidFill>
                <a:ea typeface="MS PGothic" panose="020B0600070205080204" pitchFamily="34" charset="-128"/>
              </a:rPr>
              <a:t>  . . .</a:t>
            </a:r>
          </a:p>
          <a:p>
            <a:pPr algn="l">
              <a:spcBef>
                <a:spcPct val="0"/>
              </a:spcBef>
            </a:pPr>
            <a:r>
              <a:rPr lang="en-US" altLang="en-US" sz="2400">
                <a:solidFill>
                  <a:schemeClr val="tx1"/>
                </a:solidFill>
                <a:ea typeface="MS PGothic" panose="020B0600070205080204" pitchFamily="34" charset="-128"/>
              </a:rPr>
              <a:t>  always @* begin </a:t>
            </a:r>
            <a:r>
              <a:rPr lang="en-US" altLang="en-US" sz="2400" i="1">
                <a:solidFill>
                  <a:schemeClr val="tx1"/>
                </a:solidFill>
                <a:ea typeface="MS PGothic" panose="020B0600070205080204" pitchFamily="34" charset="-128"/>
              </a:rPr>
              <a:t>// arbiter code</a:t>
            </a:r>
          </a:p>
          <a:p>
            <a:pPr algn="l">
              <a:spcBef>
                <a:spcPct val="0"/>
              </a:spcBef>
            </a:pPr>
            <a:r>
              <a:rPr lang="en-US" altLang="en-US" sz="2400">
                <a:solidFill>
                  <a:schemeClr val="tx1"/>
                </a:solidFill>
                <a:ea typeface="MS PGothic" panose="020B0600070205080204" pitchFamily="34" charset="-128"/>
              </a:rPr>
              <a:t>      . . .</a:t>
            </a:r>
          </a:p>
          <a:p>
            <a:pPr algn="l">
              <a:spcBef>
                <a:spcPct val="0"/>
              </a:spcBef>
            </a:pPr>
            <a:r>
              <a:rPr lang="en-US" altLang="en-US" sz="2400">
                <a:solidFill>
                  <a:schemeClr val="tx1"/>
                </a:solidFill>
                <a:ea typeface="MS PGothic" panose="020B0600070205080204" pitchFamily="34" charset="-128"/>
              </a:rPr>
              <a:t>      if (rst_n)</a:t>
            </a:r>
          </a:p>
          <a:p>
            <a:pPr algn="l">
              <a:spcBef>
                <a:spcPct val="0"/>
              </a:spcBef>
            </a:pPr>
            <a:r>
              <a:rPr lang="en-US" altLang="en-US" sz="2400">
                <a:solidFill>
                  <a:schemeClr val="tx1"/>
                </a:solidFill>
                <a:ea typeface="MS PGothic" panose="020B0600070205080204" pitchFamily="34" charset="-128"/>
              </a:rPr>
              <a:t>         </a:t>
            </a:r>
            <a:r>
              <a:rPr lang="en-US" altLang="en-US" sz="2400">
                <a:solidFill>
                  <a:schemeClr val="tx2"/>
                </a:solidFill>
                <a:ea typeface="MS PGothic" panose="020B0600070205080204" pitchFamily="34" charset="-128"/>
              </a:rPr>
              <a:t>assert</a:t>
            </a:r>
            <a:r>
              <a:rPr lang="en-US" altLang="en-US" sz="2400">
                <a:solidFill>
                  <a:schemeClr val="tx1"/>
                </a:solidFill>
                <a:ea typeface="MS PGothic" panose="020B0600070205080204" pitchFamily="34" charset="-128"/>
              </a:rPr>
              <a:t> (!(grant0 &amp; grant1));</a:t>
            </a:r>
          </a:p>
          <a:p>
            <a:pPr algn="l">
              <a:spcBef>
                <a:spcPct val="0"/>
              </a:spcBef>
            </a:pPr>
            <a:r>
              <a:rPr lang="en-US" altLang="en-US" sz="2400">
                <a:solidFill>
                  <a:schemeClr val="tx1"/>
                </a:solidFill>
                <a:ea typeface="MS PGothic" panose="020B0600070205080204" pitchFamily="34" charset="-128"/>
              </a:rPr>
              <a:t>      . . .</a:t>
            </a:r>
          </a:p>
          <a:p>
            <a:pPr algn="l">
              <a:spcBef>
                <a:spcPct val="0"/>
              </a:spcBef>
            </a:pPr>
            <a:r>
              <a:rPr lang="en-US" altLang="en-US" sz="2400">
                <a:solidFill>
                  <a:schemeClr val="tx1"/>
                </a:solidFill>
                <a:ea typeface="MS PGothic" panose="020B0600070205080204" pitchFamily="34" charset="-128"/>
              </a:rPr>
              <a:t>  end</a:t>
            </a:r>
          </a:p>
          <a:p>
            <a:pPr algn="l">
              <a:spcBef>
                <a:spcPct val="0"/>
              </a:spcBef>
            </a:pPr>
            <a:r>
              <a:rPr lang="en-US" altLang="en-US" sz="2400">
                <a:solidFill>
                  <a:schemeClr val="tx1"/>
                </a:solidFill>
                <a:ea typeface="MS PGothic" panose="020B0600070205080204" pitchFamily="34" charset="-128"/>
              </a:rPr>
              <a:t>endmodule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61572"/>
                                        </p:tgtEl>
                                        <p:attrNameLst>
                                          <p:attrName>style.visibility</p:attrName>
                                        </p:attrNameLst>
                                      </p:cBhvr>
                                      <p:to>
                                        <p:strVal val="visible"/>
                                      </p:to>
                                    </p:set>
                                    <p:animEffect transition="in" filter="dissolve">
                                      <p:cBhvr>
                                        <p:cTn id="7" dur="500"/>
                                        <p:tgtEl>
                                          <p:spTgt spid="1261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15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18" name="Rectangle 2">
            <a:extLst>
              <a:ext uri="{FF2B5EF4-FFF2-40B4-BE49-F238E27FC236}">
                <a16:creationId xmlns:a16="http://schemas.microsoft.com/office/drawing/2014/main" id="{7D47146C-6F3E-47D8-AF97-6412FCA4690A}"/>
              </a:ext>
            </a:extLst>
          </p:cNvPr>
          <p:cNvSpPr>
            <a:spLocks noGrp="1" noChangeArrowheads="1"/>
          </p:cNvSpPr>
          <p:nvPr>
            <p:ph type="title"/>
          </p:nvPr>
        </p:nvSpPr>
        <p:spPr/>
        <p:txBody>
          <a:bodyPr/>
          <a:lstStyle/>
          <a:p>
            <a:r>
              <a:rPr lang="en-US" altLang="en-US"/>
              <a:t>SVA Language Structure</a:t>
            </a:r>
          </a:p>
        </p:txBody>
      </p:sp>
      <p:sp>
        <p:nvSpPr>
          <p:cNvPr id="1263619" name="Rectangle 3">
            <a:extLst>
              <a:ext uri="{FF2B5EF4-FFF2-40B4-BE49-F238E27FC236}">
                <a16:creationId xmlns:a16="http://schemas.microsoft.com/office/drawing/2014/main" id="{6DD3CB2D-7859-4847-A40E-4D97D983A28D}"/>
              </a:ext>
            </a:extLst>
          </p:cNvPr>
          <p:cNvSpPr>
            <a:spLocks noGrp="1" noChangeArrowheads="1"/>
          </p:cNvSpPr>
          <p:nvPr>
            <p:ph type="body" idx="1"/>
          </p:nvPr>
        </p:nvSpPr>
        <p:spPr>
          <a:xfrm>
            <a:off x="2209800" y="1589088"/>
            <a:ext cx="7772400" cy="3492500"/>
          </a:xfrm>
        </p:spPr>
        <p:txBody>
          <a:bodyPr/>
          <a:lstStyle/>
          <a:p>
            <a:pPr>
              <a:lnSpc>
                <a:spcPct val="140000"/>
              </a:lnSpc>
            </a:pPr>
            <a:r>
              <a:rPr lang="en-US" altLang="en-US" sz="2200"/>
              <a:t>Concurrent assertions evaluate concurrently with respect to other procedural blocks</a:t>
            </a:r>
          </a:p>
          <a:p>
            <a:pPr lvl="1">
              <a:lnSpc>
                <a:spcPct val="140000"/>
              </a:lnSpc>
            </a:pPr>
            <a:r>
              <a:rPr lang="en-US" altLang="en-US" sz="2000"/>
              <a:t>Unlike immediate assertions that evaluate during a particular instance in which the line of procedural code containing the assertion is executed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6" name="Rectangle 2">
            <a:extLst>
              <a:ext uri="{FF2B5EF4-FFF2-40B4-BE49-F238E27FC236}">
                <a16:creationId xmlns:a16="http://schemas.microsoft.com/office/drawing/2014/main" id="{85B1677E-DDA8-495B-BE01-34835FE2F452}"/>
              </a:ext>
            </a:extLst>
          </p:cNvPr>
          <p:cNvSpPr>
            <a:spLocks noGrp="1" noChangeArrowheads="1"/>
          </p:cNvSpPr>
          <p:nvPr>
            <p:ph type="title"/>
          </p:nvPr>
        </p:nvSpPr>
        <p:spPr/>
        <p:txBody>
          <a:bodyPr/>
          <a:lstStyle/>
          <a:p>
            <a:r>
              <a:rPr lang="en-US" altLang="en-US"/>
              <a:t>SVA Language Structure</a:t>
            </a:r>
          </a:p>
        </p:txBody>
      </p:sp>
      <p:sp>
        <p:nvSpPr>
          <p:cNvPr id="1265667" name="Rectangle 3">
            <a:extLst>
              <a:ext uri="{FF2B5EF4-FFF2-40B4-BE49-F238E27FC236}">
                <a16:creationId xmlns:a16="http://schemas.microsoft.com/office/drawing/2014/main" id="{3CF3B1CF-B424-4B71-B8B3-6655E6E30663}"/>
              </a:ext>
            </a:extLst>
          </p:cNvPr>
          <p:cNvSpPr>
            <a:spLocks noGrp="1" noChangeArrowheads="1"/>
          </p:cNvSpPr>
          <p:nvPr>
            <p:ph type="body" idx="1"/>
          </p:nvPr>
        </p:nvSpPr>
        <p:spPr>
          <a:xfrm>
            <a:off x="1828800" y="1524000"/>
            <a:ext cx="8534400" cy="1066800"/>
          </a:xfrm>
        </p:spPr>
        <p:txBody>
          <a:bodyPr/>
          <a:lstStyle/>
          <a:p>
            <a:pPr algn="ctr">
              <a:lnSpc>
                <a:spcPct val="140000"/>
              </a:lnSpc>
            </a:pPr>
            <a:r>
              <a:rPr lang="en-US" altLang="en-US" sz="2100"/>
              <a:t>Concurrent assertions outside procedural blocks</a:t>
            </a:r>
          </a:p>
        </p:txBody>
      </p:sp>
      <p:sp>
        <p:nvSpPr>
          <p:cNvPr id="1265668" name="Rectangle 4">
            <a:extLst>
              <a:ext uri="{FF2B5EF4-FFF2-40B4-BE49-F238E27FC236}">
                <a16:creationId xmlns:a16="http://schemas.microsoft.com/office/drawing/2014/main" id="{20345FF6-DE9A-4879-BACA-00EBAD3A2164}"/>
              </a:ext>
            </a:extLst>
          </p:cNvPr>
          <p:cNvSpPr>
            <a:spLocks noChangeArrowheads="1"/>
          </p:cNvSpPr>
          <p:nvPr/>
        </p:nvSpPr>
        <p:spPr bwMode="auto">
          <a:xfrm>
            <a:off x="2590800" y="2327276"/>
            <a:ext cx="7010400" cy="3387725"/>
          </a:xfrm>
          <a:prstGeom prst="rect">
            <a:avLst/>
          </a:prstGeom>
          <a:solidFill>
            <a:srgbClr val="FFFFFF">
              <a:alpha val="5099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indent="225425">
              <a:defRPr sz="1200">
                <a:solidFill>
                  <a:srgbClr val="EAEAEA"/>
                </a:solidFill>
                <a:latin typeface="Arial" panose="020B0604020202020204" pitchFamily="34" charset="0"/>
              </a:defRPr>
            </a:lvl1pPr>
            <a:lvl2pPr>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algn="ctr" eaLnBrk="0" fontAlgn="base" hangingPunct="0">
              <a:spcBef>
                <a:spcPct val="30000"/>
              </a:spcBef>
              <a:spcAft>
                <a:spcPct val="0"/>
              </a:spcAft>
              <a:defRPr sz="1200">
                <a:solidFill>
                  <a:srgbClr val="EAEAEA"/>
                </a:solidFill>
                <a:latin typeface="Arial" panose="020B0604020202020204" pitchFamily="34" charset="0"/>
              </a:defRPr>
            </a:lvl6pPr>
            <a:lvl7pPr algn="ctr" eaLnBrk="0" fontAlgn="base" hangingPunct="0">
              <a:spcBef>
                <a:spcPct val="30000"/>
              </a:spcBef>
              <a:spcAft>
                <a:spcPct val="0"/>
              </a:spcAft>
              <a:defRPr sz="1200">
                <a:solidFill>
                  <a:srgbClr val="EAEAEA"/>
                </a:solidFill>
                <a:latin typeface="Arial" panose="020B0604020202020204" pitchFamily="34" charset="0"/>
              </a:defRPr>
            </a:lvl7pPr>
            <a:lvl8pPr algn="ctr" eaLnBrk="0" fontAlgn="base" hangingPunct="0">
              <a:spcBef>
                <a:spcPct val="30000"/>
              </a:spcBef>
              <a:spcAft>
                <a:spcPct val="0"/>
              </a:spcAft>
              <a:defRPr sz="1200">
                <a:solidFill>
                  <a:srgbClr val="EAEAEA"/>
                </a:solidFill>
                <a:latin typeface="Arial" panose="020B0604020202020204" pitchFamily="34" charset="0"/>
              </a:defRPr>
            </a:lvl8pPr>
            <a:lvl9pPr algn="ctr" eaLnBrk="0" fontAlgn="base" hangingPunct="0">
              <a:spcBef>
                <a:spcPct val="30000"/>
              </a:spcBef>
              <a:spcAft>
                <a:spcPct val="0"/>
              </a:spcAft>
              <a:defRPr sz="1200">
                <a:solidFill>
                  <a:srgbClr val="EAEAEA"/>
                </a:solidFill>
                <a:latin typeface="Arial" panose="020B0604020202020204" pitchFamily="34" charset="0"/>
              </a:defRPr>
            </a:lvl9pPr>
          </a:lstStyle>
          <a:p>
            <a:pPr algn="l">
              <a:spcBef>
                <a:spcPct val="0"/>
              </a:spcBef>
            </a:pPr>
            <a:r>
              <a:rPr lang="en-US" altLang="en-US" sz="2400">
                <a:solidFill>
                  <a:schemeClr val="tx1"/>
                </a:solidFill>
                <a:ea typeface="MS PGothic" panose="020B0600070205080204" pitchFamily="34" charset="-128"/>
              </a:rPr>
              <a:t>module my_arb (. . . )</a:t>
            </a:r>
          </a:p>
          <a:p>
            <a:pPr algn="l">
              <a:spcBef>
                <a:spcPct val="0"/>
              </a:spcBef>
            </a:pPr>
            <a:endParaRPr lang="en-US" altLang="en-US" sz="2400">
              <a:solidFill>
                <a:schemeClr val="tx1"/>
              </a:solidFill>
              <a:ea typeface="MS PGothic" panose="020B0600070205080204" pitchFamily="34" charset="-128"/>
            </a:endParaRPr>
          </a:p>
          <a:p>
            <a:pPr algn="l">
              <a:spcBef>
                <a:spcPct val="0"/>
              </a:spcBef>
            </a:pPr>
            <a:r>
              <a:rPr lang="en-US" altLang="en-US" sz="2400">
                <a:solidFill>
                  <a:schemeClr val="tx1"/>
                </a:solidFill>
                <a:ea typeface="MS PGothic" panose="020B0600070205080204" pitchFamily="34" charset="-128"/>
              </a:rPr>
              <a:t>  always @* begin // arbiter code</a:t>
            </a:r>
          </a:p>
          <a:p>
            <a:pPr algn="l">
              <a:spcBef>
                <a:spcPct val="0"/>
              </a:spcBef>
            </a:pPr>
            <a:r>
              <a:rPr lang="en-US" altLang="en-US" sz="2400">
                <a:solidFill>
                  <a:schemeClr val="tx1"/>
                </a:solidFill>
                <a:ea typeface="MS PGothic" panose="020B0600070205080204" pitchFamily="34" charset="-128"/>
              </a:rPr>
              <a:t>   . . .</a:t>
            </a:r>
          </a:p>
          <a:p>
            <a:pPr algn="l">
              <a:spcBef>
                <a:spcPct val="0"/>
              </a:spcBef>
            </a:pPr>
            <a:r>
              <a:rPr lang="en-US" altLang="en-US" sz="2400">
                <a:solidFill>
                  <a:schemeClr val="tx1"/>
                </a:solidFill>
                <a:ea typeface="MS PGothic" panose="020B0600070205080204" pitchFamily="34" charset="-128"/>
              </a:rPr>
              <a:t>  end</a:t>
            </a:r>
          </a:p>
          <a:p>
            <a:pPr algn="l">
              <a:spcBef>
                <a:spcPct val="0"/>
              </a:spcBef>
            </a:pPr>
            <a:endParaRPr lang="en-US" altLang="en-US" sz="2400">
              <a:solidFill>
                <a:schemeClr val="tx1"/>
              </a:solidFill>
              <a:ea typeface="MS PGothic" panose="020B0600070205080204" pitchFamily="34" charset="-128"/>
            </a:endParaRPr>
          </a:p>
          <a:p>
            <a:pPr algn="l">
              <a:spcBef>
                <a:spcPct val="0"/>
              </a:spcBef>
            </a:pPr>
            <a:r>
              <a:rPr lang="en-US" altLang="en-US" sz="2400">
                <a:solidFill>
                  <a:schemeClr val="tx1"/>
                </a:solidFill>
                <a:ea typeface="MS PGothic" panose="020B0600070205080204" pitchFamily="34" charset="-128"/>
              </a:rPr>
              <a:t>  </a:t>
            </a:r>
            <a:r>
              <a:rPr lang="en-US" altLang="en-US" sz="2400">
                <a:solidFill>
                  <a:schemeClr val="tx2"/>
                </a:solidFill>
                <a:ea typeface="MS PGothic" panose="020B0600070205080204" pitchFamily="34" charset="-128"/>
              </a:rPr>
              <a:t>assert property</a:t>
            </a:r>
            <a:r>
              <a:rPr lang="en-US" altLang="en-US" sz="2400">
                <a:solidFill>
                  <a:schemeClr val="tx1"/>
                </a:solidFill>
                <a:ea typeface="MS PGothic" panose="020B0600070205080204" pitchFamily="34" charset="-128"/>
              </a:rPr>
              <a:t> ( </a:t>
            </a:r>
            <a:r>
              <a:rPr lang="en-US" altLang="en-US" sz="2400">
                <a:solidFill>
                  <a:schemeClr val="tx2"/>
                </a:solidFill>
                <a:ea typeface="MS PGothic" panose="020B0600070205080204" pitchFamily="34" charset="-128"/>
              </a:rPr>
              <a:t>@(posedge clk)</a:t>
            </a:r>
            <a:r>
              <a:rPr lang="en-US" altLang="en-US" sz="2400">
                <a:solidFill>
                  <a:schemeClr val="tx1"/>
                </a:solidFill>
                <a:ea typeface="MS PGothic" panose="020B0600070205080204" pitchFamily="34" charset="-128"/>
              </a:rPr>
              <a:t> </a:t>
            </a:r>
            <a:br>
              <a:rPr lang="en-US" altLang="en-US" sz="2400">
                <a:solidFill>
                  <a:schemeClr val="tx1"/>
                </a:solidFill>
                <a:ea typeface="MS PGothic" panose="020B0600070205080204" pitchFamily="34" charset="-128"/>
              </a:rPr>
            </a:br>
            <a:r>
              <a:rPr lang="en-US" altLang="en-US" sz="2400">
                <a:solidFill>
                  <a:schemeClr val="tx1"/>
                </a:solidFill>
                <a:ea typeface="MS PGothic" panose="020B0600070205080204" pitchFamily="34" charset="-128"/>
              </a:rPr>
              <a:t>                                               !(grant0 &amp; grant1) );</a:t>
            </a:r>
          </a:p>
          <a:p>
            <a:pPr algn="l">
              <a:spcBef>
                <a:spcPct val="0"/>
              </a:spcBef>
            </a:pPr>
            <a:r>
              <a:rPr lang="en-US" altLang="en-US" sz="2400">
                <a:solidFill>
                  <a:schemeClr val="tx1"/>
                </a:solidFill>
                <a:ea typeface="MS PGothic" panose="020B0600070205080204" pitchFamily="34" charset="-128"/>
              </a:rPr>
              <a:t>endmodule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65668"/>
                                        </p:tgtEl>
                                        <p:attrNameLst>
                                          <p:attrName>style.visibility</p:attrName>
                                        </p:attrNameLst>
                                      </p:cBhvr>
                                      <p:to>
                                        <p:strVal val="visible"/>
                                      </p:to>
                                    </p:set>
                                    <p:animEffect transition="in" filter="dissolve">
                                      <p:cBhvr>
                                        <p:cTn id="7" dur="500"/>
                                        <p:tgtEl>
                                          <p:spTgt spid="1265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566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
            <a:extLst>
              <a:ext uri="{FF2B5EF4-FFF2-40B4-BE49-F238E27FC236}">
                <a16:creationId xmlns:a16="http://schemas.microsoft.com/office/drawing/2014/main" id="{1461C668-71B9-4E86-B844-D61CEC465239}"/>
              </a:ext>
            </a:extLst>
          </p:cNvPr>
          <p:cNvSpPr>
            <a:spLocks noChangeArrowheads="1"/>
          </p:cNvSpPr>
          <p:nvPr/>
        </p:nvSpPr>
        <p:spPr bwMode="auto">
          <a:xfrm>
            <a:off x="9372600" y="3352800"/>
            <a:ext cx="685800" cy="2590800"/>
          </a:xfrm>
          <a:prstGeom prst="rect">
            <a:avLst/>
          </a:prstGeom>
          <a:solidFill>
            <a:srgbClr val="FFCC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08323" name="Rectangle 3">
            <a:extLst>
              <a:ext uri="{FF2B5EF4-FFF2-40B4-BE49-F238E27FC236}">
                <a16:creationId xmlns:a16="http://schemas.microsoft.com/office/drawing/2014/main" id="{D21F291C-516E-4933-A777-F3C2E118C423}"/>
              </a:ext>
            </a:extLst>
          </p:cNvPr>
          <p:cNvSpPr>
            <a:spLocks noGrp="1" noChangeArrowheads="1"/>
          </p:cNvSpPr>
          <p:nvPr>
            <p:ph type="title"/>
          </p:nvPr>
        </p:nvSpPr>
        <p:spPr/>
        <p:txBody>
          <a:bodyPr/>
          <a:lstStyle/>
          <a:p>
            <a:r>
              <a:rPr lang="en-US" altLang="en-US"/>
              <a:t>IEEE 1850 PSL Example</a:t>
            </a:r>
          </a:p>
        </p:txBody>
      </p:sp>
      <p:grpSp>
        <p:nvGrpSpPr>
          <p:cNvPr id="1208324" name="Group 4">
            <a:extLst>
              <a:ext uri="{FF2B5EF4-FFF2-40B4-BE49-F238E27FC236}">
                <a16:creationId xmlns:a16="http://schemas.microsoft.com/office/drawing/2014/main" id="{A16A9979-FF18-4814-A4B8-6FDF4B9E348A}"/>
              </a:ext>
            </a:extLst>
          </p:cNvPr>
          <p:cNvGrpSpPr>
            <a:grpSpLocks/>
          </p:cNvGrpSpPr>
          <p:nvPr/>
        </p:nvGrpSpPr>
        <p:grpSpPr bwMode="auto">
          <a:xfrm>
            <a:off x="5810250" y="3657601"/>
            <a:ext cx="4476750" cy="2287588"/>
            <a:chOff x="1500" y="2352"/>
            <a:chExt cx="2820" cy="1441"/>
          </a:xfrm>
        </p:grpSpPr>
        <p:sp>
          <p:nvSpPr>
            <p:cNvPr id="1208325" name="TextBox 48">
              <a:extLst>
                <a:ext uri="{FF2B5EF4-FFF2-40B4-BE49-F238E27FC236}">
                  <a16:creationId xmlns:a16="http://schemas.microsoft.com/office/drawing/2014/main" id="{3B668B80-1A43-4BCC-92C1-9433C883CB4C}"/>
                </a:ext>
              </a:extLst>
            </p:cNvPr>
            <p:cNvSpPr txBox="1">
              <a:spLocks noChangeArrowheads="1"/>
            </p:cNvSpPr>
            <p:nvPr/>
          </p:nvSpPr>
          <p:spPr bwMode="auto">
            <a:xfrm>
              <a:off x="1508" y="3196"/>
              <a:ext cx="47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600" i="1">
                  <a:solidFill>
                    <a:schemeClr val="tx1"/>
                  </a:solidFill>
                  <a:ea typeface="MS PGothic" panose="020B0600070205080204" pitchFamily="34" charset="-128"/>
                </a:rPr>
                <a:t>gnt[0] </a:t>
              </a:r>
            </a:p>
          </p:txBody>
        </p:sp>
        <p:cxnSp>
          <p:nvCxnSpPr>
            <p:cNvPr id="1208326" name="Straight Connector 31">
              <a:extLst>
                <a:ext uri="{FF2B5EF4-FFF2-40B4-BE49-F238E27FC236}">
                  <a16:creationId xmlns:a16="http://schemas.microsoft.com/office/drawing/2014/main" id="{C65EB739-DF9F-4C8F-90E4-C2CA9BF7CA60}"/>
                </a:ext>
              </a:extLst>
            </p:cNvPr>
            <p:cNvCxnSpPr>
              <a:cxnSpLocks noChangeShapeType="1"/>
            </p:cNvCxnSpPr>
            <p:nvPr/>
          </p:nvCxnSpPr>
          <p:spPr bwMode="auto">
            <a:xfrm>
              <a:off x="2448" y="2640"/>
              <a:ext cx="384" cy="0"/>
            </a:xfrm>
            <a:prstGeom prst="line">
              <a:avLst/>
            </a:prstGeom>
            <a:noFill/>
            <a:ln w="19050">
              <a:solidFill>
                <a:schemeClr val="tx1"/>
              </a:solidFill>
              <a:round/>
              <a:headEnd/>
              <a:tailEnd/>
            </a:ln>
          </p:spPr>
        </p:cxnSp>
        <p:cxnSp>
          <p:nvCxnSpPr>
            <p:cNvPr id="1208327" name="Straight Connector 32">
              <a:extLst>
                <a:ext uri="{FF2B5EF4-FFF2-40B4-BE49-F238E27FC236}">
                  <a16:creationId xmlns:a16="http://schemas.microsoft.com/office/drawing/2014/main" id="{255C7012-1206-4517-A190-F5ACB759517B}"/>
                </a:ext>
              </a:extLst>
            </p:cNvPr>
            <p:cNvCxnSpPr>
              <a:cxnSpLocks noChangeShapeType="1"/>
            </p:cNvCxnSpPr>
            <p:nvPr/>
          </p:nvCxnSpPr>
          <p:spPr bwMode="auto">
            <a:xfrm rot="5400000">
              <a:off x="2304" y="2804"/>
              <a:ext cx="288" cy="0"/>
            </a:xfrm>
            <a:prstGeom prst="line">
              <a:avLst/>
            </a:prstGeom>
            <a:noFill/>
            <a:ln w="19050">
              <a:solidFill>
                <a:schemeClr val="tx1"/>
              </a:solidFill>
              <a:round/>
              <a:headEnd/>
              <a:tailEnd/>
            </a:ln>
          </p:spPr>
        </p:cxnSp>
        <p:cxnSp>
          <p:nvCxnSpPr>
            <p:cNvPr id="1208328" name="Straight Connector 33">
              <a:extLst>
                <a:ext uri="{FF2B5EF4-FFF2-40B4-BE49-F238E27FC236}">
                  <a16:creationId xmlns:a16="http://schemas.microsoft.com/office/drawing/2014/main" id="{5DA4315B-9FAF-4106-91FF-9D33912558C2}"/>
                </a:ext>
              </a:extLst>
            </p:cNvPr>
            <p:cNvCxnSpPr>
              <a:cxnSpLocks noChangeShapeType="1"/>
            </p:cNvCxnSpPr>
            <p:nvPr/>
          </p:nvCxnSpPr>
          <p:spPr bwMode="auto">
            <a:xfrm rot="10800000">
              <a:off x="2064" y="2948"/>
              <a:ext cx="384" cy="0"/>
            </a:xfrm>
            <a:prstGeom prst="line">
              <a:avLst/>
            </a:prstGeom>
            <a:noFill/>
            <a:ln w="19050">
              <a:solidFill>
                <a:schemeClr val="tx1"/>
              </a:solidFill>
              <a:round/>
              <a:headEnd/>
              <a:tailEnd/>
            </a:ln>
          </p:spPr>
        </p:cxnSp>
        <p:sp>
          <p:nvSpPr>
            <p:cNvPr id="1208329" name="TextBox 47">
              <a:extLst>
                <a:ext uri="{FF2B5EF4-FFF2-40B4-BE49-F238E27FC236}">
                  <a16:creationId xmlns:a16="http://schemas.microsoft.com/office/drawing/2014/main" id="{8216D1A2-E3A4-4C49-B397-20A5B9E7552C}"/>
                </a:ext>
              </a:extLst>
            </p:cNvPr>
            <p:cNvSpPr txBox="1">
              <a:spLocks noChangeArrowheads="1"/>
            </p:cNvSpPr>
            <p:nvPr/>
          </p:nvSpPr>
          <p:spPr bwMode="auto">
            <a:xfrm>
              <a:off x="1500" y="2813"/>
              <a:ext cx="48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600" i="1">
                  <a:solidFill>
                    <a:schemeClr val="tx1"/>
                  </a:solidFill>
                  <a:ea typeface="MS PGothic" panose="020B0600070205080204" pitchFamily="34" charset="-128"/>
                </a:rPr>
                <a:t>req[0] </a:t>
              </a:r>
            </a:p>
          </p:txBody>
        </p:sp>
        <p:sp>
          <p:nvSpPr>
            <p:cNvPr id="1208330" name="TextBox 47">
              <a:extLst>
                <a:ext uri="{FF2B5EF4-FFF2-40B4-BE49-F238E27FC236}">
                  <a16:creationId xmlns:a16="http://schemas.microsoft.com/office/drawing/2014/main" id="{C50295FC-7DB3-4938-B53B-353E40D26123}"/>
                </a:ext>
              </a:extLst>
            </p:cNvPr>
            <p:cNvSpPr txBox="1">
              <a:spLocks noChangeArrowheads="1"/>
            </p:cNvSpPr>
            <p:nvPr/>
          </p:nvSpPr>
          <p:spPr bwMode="auto">
            <a:xfrm>
              <a:off x="1626" y="2400"/>
              <a:ext cx="27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600" i="1">
                  <a:solidFill>
                    <a:schemeClr val="tx1"/>
                  </a:solidFill>
                  <a:ea typeface="MS PGothic" panose="020B0600070205080204" pitchFamily="34" charset="-128"/>
                </a:rPr>
                <a:t>clk</a:t>
              </a:r>
            </a:p>
          </p:txBody>
        </p:sp>
        <p:cxnSp>
          <p:nvCxnSpPr>
            <p:cNvPr id="1208331" name="Straight Connector 32">
              <a:extLst>
                <a:ext uri="{FF2B5EF4-FFF2-40B4-BE49-F238E27FC236}">
                  <a16:creationId xmlns:a16="http://schemas.microsoft.com/office/drawing/2014/main" id="{A47FCD9B-41C8-4F1B-9FB0-08293A375706}"/>
                </a:ext>
              </a:extLst>
            </p:cNvPr>
            <p:cNvCxnSpPr>
              <a:cxnSpLocks noChangeShapeType="1"/>
            </p:cNvCxnSpPr>
            <p:nvPr/>
          </p:nvCxnSpPr>
          <p:spPr bwMode="auto">
            <a:xfrm rot="5400000">
              <a:off x="2688" y="2784"/>
              <a:ext cx="288" cy="0"/>
            </a:xfrm>
            <a:prstGeom prst="line">
              <a:avLst/>
            </a:prstGeom>
            <a:noFill/>
            <a:ln w="19050">
              <a:solidFill>
                <a:schemeClr val="tx1"/>
              </a:solidFill>
              <a:round/>
              <a:headEnd/>
              <a:tailEnd/>
            </a:ln>
          </p:spPr>
        </p:cxnSp>
        <p:cxnSp>
          <p:nvCxnSpPr>
            <p:cNvPr id="1208332" name="Straight Connector 31">
              <a:extLst>
                <a:ext uri="{FF2B5EF4-FFF2-40B4-BE49-F238E27FC236}">
                  <a16:creationId xmlns:a16="http://schemas.microsoft.com/office/drawing/2014/main" id="{596799CD-540A-4CFD-8AB4-EE31C7CC1C94}"/>
                </a:ext>
              </a:extLst>
            </p:cNvPr>
            <p:cNvCxnSpPr>
              <a:cxnSpLocks noChangeShapeType="1"/>
            </p:cNvCxnSpPr>
            <p:nvPr/>
          </p:nvCxnSpPr>
          <p:spPr bwMode="auto">
            <a:xfrm>
              <a:off x="2832" y="2928"/>
              <a:ext cx="1488" cy="0"/>
            </a:xfrm>
            <a:prstGeom prst="line">
              <a:avLst/>
            </a:prstGeom>
            <a:noFill/>
            <a:ln w="19050">
              <a:solidFill>
                <a:schemeClr val="tx1"/>
              </a:solidFill>
              <a:round/>
              <a:headEnd/>
              <a:tailEnd/>
            </a:ln>
          </p:spPr>
        </p:cxnSp>
        <p:cxnSp>
          <p:nvCxnSpPr>
            <p:cNvPr id="1208333" name="Straight Connector 33">
              <a:extLst>
                <a:ext uri="{FF2B5EF4-FFF2-40B4-BE49-F238E27FC236}">
                  <a16:creationId xmlns:a16="http://schemas.microsoft.com/office/drawing/2014/main" id="{DE1B8C33-610A-4AF8-8CC3-1E1F9B58EB4E}"/>
                </a:ext>
              </a:extLst>
            </p:cNvPr>
            <p:cNvCxnSpPr>
              <a:cxnSpLocks noChangeShapeType="1"/>
            </p:cNvCxnSpPr>
            <p:nvPr/>
          </p:nvCxnSpPr>
          <p:spPr bwMode="auto">
            <a:xfrm rot="10800000">
              <a:off x="2112" y="3312"/>
              <a:ext cx="2208" cy="0"/>
            </a:xfrm>
            <a:prstGeom prst="line">
              <a:avLst/>
            </a:prstGeom>
            <a:noFill/>
            <a:ln w="19050">
              <a:solidFill>
                <a:schemeClr val="tx1"/>
              </a:solidFill>
              <a:round/>
              <a:headEnd/>
              <a:tailEnd/>
            </a:ln>
          </p:spPr>
        </p:cxnSp>
        <p:cxnSp>
          <p:nvCxnSpPr>
            <p:cNvPr id="1208334" name="Straight Connector 31">
              <a:extLst>
                <a:ext uri="{FF2B5EF4-FFF2-40B4-BE49-F238E27FC236}">
                  <a16:creationId xmlns:a16="http://schemas.microsoft.com/office/drawing/2014/main" id="{32A07BB9-9259-4BE5-B6F9-4FE478D86BA0}"/>
                </a:ext>
              </a:extLst>
            </p:cNvPr>
            <p:cNvCxnSpPr>
              <a:cxnSpLocks noChangeShapeType="1"/>
            </p:cNvCxnSpPr>
            <p:nvPr/>
          </p:nvCxnSpPr>
          <p:spPr bwMode="auto">
            <a:xfrm>
              <a:off x="2832" y="3408"/>
              <a:ext cx="336" cy="0"/>
            </a:xfrm>
            <a:prstGeom prst="line">
              <a:avLst/>
            </a:prstGeom>
            <a:noFill/>
            <a:ln w="19050">
              <a:solidFill>
                <a:schemeClr val="tx1"/>
              </a:solidFill>
              <a:round/>
              <a:headEnd/>
              <a:tailEnd/>
            </a:ln>
          </p:spPr>
        </p:cxnSp>
        <p:cxnSp>
          <p:nvCxnSpPr>
            <p:cNvPr id="1208335" name="Straight Connector 32">
              <a:extLst>
                <a:ext uri="{FF2B5EF4-FFF2-40B4-BE49-F238E27FC236}">
                  <a16:creationId xmlns:a16="http://schemas.microsoft.com/office/drawing/2014/main" id="{19FE19A0-8D8F-4824-9D4B-3136CBD15965}"/>
                </a:ext>
              </a:extLst>
            </p:cNvPr>
            <p:cNvCxnSpPr>
              <a:cxnSpLocks noChangeShapeType="1"/>
            </p:cNvCxnSpPr>
            <p:nvPr/>
          </p:nvCxnSpPr>
          <p:spPr bwMode="auto">
            <a:xfrm rot="5400000">
              <a:off x="2688" y="3552"/>
              <a:ext cx="288" cy="0"/>
            </a:xfrm>
            <a:prstGeom prst="line">
              <a:avLst/>
            </a:prstGeom>
            <a:noFill/>
            <a:ln w="19050">
              <a:solidFill>
                <a:schemeClr val="tx1"/>
              </a:solidFill>
              <a:round/>
              <a:headEnd/>
              <a:tailEnd/>
            </a:ln>
          </p:spPr>
        </p:cxnSp>
        <p:cxnSp>
          <p:nvCxnSpPr>
            <p:cNvPr id="1208336" name="Straight Connector 32">
              <a:extLst>
                <a:ext uri="{FF2B5EF4-FFF2-40B4-BE49-F238E27FC236}">
                  <a16:creationId xmlns:a16="http://schemas.microsoft.com/office/drawing/2014/main" id="{1B8132E2-CD6D-413D-A636-E2DAF966C50E}"/>
                </a:ext>
              </a:extLst>
            </p:cNvPr>
            <p:cNvCxnSpPr>
              <a:cxnSpLocks noChangeShapeType="1"/>
            </p:cNvCxnSpPr>
            <p:nvPr/>
          </p:nvCxnSpPr>
          <p:spPr bwMode="auto">
            <a:xfrm rot="5400000">
              <a:off x="3024" y="3552"/>
              <a:ext cx="288" cy="0"/>
            </a:xfrm>
            <a:prstGeom prst="line">
              <a:avLst/>
            </a:prstGeom>
            <a:noFill/>
            <a:ln w="19050">
              <a:solidFill>
                <a:schemeClr val="tx1"/>
              </a:solidFill>
              <a:round/>
              <a:headEnd/>
              <a:tailEnd/>
            </a:ln>
          </p:spPr>
        </p:cxnSp>
        <p:grpSp>
          <p:nvGrpSpPr>
            <p:cNvPr id="1208337" name="Group 17">
              <a:extLst>
                <a:ext uri="{FF2B5EF4-FFF2-40B4-BE49-F238E27FC236}">
                  <a16:creationId xmlns:a16="http://schemas.microsoft.com/office/drawing/2014/main" id="{3A7312BD-B38E-4B3D-A06F-B4DC66611C88}"/>
                </a:ext>
              </a:extLst>
            </p:cNvPr>
            <p:cNvGrpSpPr>
              <a:grpSpLocks/>
            </p:cNvGrpSpPr>
            <p:nvPr/>
          </p:nvGrpSpPr>
          <p:grpSpPr bwMode="auto">
            <a:xfrm>
              <a:off x="2016" y="2352"/>
              <a:ext cx="2016" cy="225"/>
              <a:chOff x="2016" y="2283"/>
              <a:chExt cx="2016" cy="294"/>
            </a:xfrm>
          </p:grpSpPr>
          <p:cxnSp>
            <p:nvCxnSpPr>
              <p:cNvPr id="1208338" name="Straight Connector 39">
                <a:extLst>
                  <a:ext uri="{FF2B5EF4-FFF2-40B4-BE49-F238E27FC236}">
                    <a16:creationId xmlns:a16="http://schemas.microsoft.com/office/drawing/2014/main" id="{84C7104C-DFA5-4381-9DE9-81D44A42955A}"/>
                  </a:ext>
                </a:extLst>
              </p:cNvPr>
              <p:cNvCxnSpPr>
                <a:cxnSpLocks noChangeShapeType="1"/>
              </p:cNvCxnSpPr>
              <p:nvPr/>
            </p:nvCxnSpPr>
            <p:spPr bwMode="auto">
              <a:xfrm>
                <a:off x="2352" y="2289"/>
                <a:ext cx="0" cy="281"/>
              </a:xfrm>
              <a:prstGeom prst="line">
                <a:avLst/>
              </a:prstGeom>
              <a:noFill/>
              <a:ln w="19050">
                <a:solidFill>
                  <a:schemeClr val="tx1"/>
                </a:solidFill>
                <a:round/>
                <a:headEnd type="triangle" w="med" len="med"/>
                <a:tailEnd/>
              </a:ln>
            </p:spPr>
          </p:cxnSp>
          <p:cxnSp>
            <p:nvCxnSpPr>
              <p:cNvPr id="1208339" name="Straight Connector 40">
                <a:extLst>
                  <a:ext uri="{FF2B5EF4-FFF2-40B4-BE49-F238E27FC236}">
                    <a16:creationId xmlns:a16="http://schemas.microsoft.com/office/drawing/2014/main" id="{5B27B81D-A2E0-41C3-9EDA-3C0C3C5A23C5}"/>
                  </a:ext>
                </a:extLst>
              </p:cNvPr>
              <p:cNvCxnSpPr>
                <a:cxnSpLocks noChangeShapeType="1"/>
              </p:cNvCxnSpPr>
              <p:nvPr/>
            </p:nvCxnSpPr>
            <p:spPr bwMode="auto">
              <a:xfrm>
                <a:off x="2688" y="2289"/>
                <a:ext cx="0" cy="281"/>
              </a:xfrm>
              <a:prstGeom prst="line">
                <a:avLst/>
              </a:prstGeom>
              <a:noFill/>
              <a:ln w="19050">
                <a:solidFill>
                  <a:schemeClr val="tx1"/>
                </a:solidFill>
                <a:round/>
                <a:headEnd type="triangle" w="med" len="med"/>
                <a:tailEnd/>
              </a:ln>
            </p:spPr>
          </p:cxnSp>
          <p:cxnSp>
            <p:nvCxnSpPr>
              <p:cNvPr id="1208340" name="Straight Connector 39">
                <a:extLst>
                  <a:ext uri="{FF2B5EF4-FFF2-40B4-BE49-F238E27FC236}">
                    <a16:creationId xmlns:a16="http://schemas.microsoft.com/office/drawing/2014/main" id="{5EC66F30-82AF-4EB4-B2AC-66A2EFEFF480}"/>
                  </a:ext>
                </a:extLst>
              </p:cNvPr>
              <p:cNvCxnSpPr>
                <a:cxnSpLocks noChangeShapeType="1"/>
              </p:cNvCxnSpPr>
              <p:nvPr/>
            </p:nvCxnSpPr>
            <p:spPr bwMode="auto">
              <a:xfrm>
                <a:off x="3360" y="2289"/>
                <a:ext cx="0" cy="281"/>
              </a:xfrm>
              <a:prstGeom prst="line">
                <a:avLst/>
              </a:prstGeom>
              <a:noFill/>
              <a:ln w="19050">
                <a:solidFill>
                  <a:schemeClr val="tx1"/>
                </a:solidFill>
                <a:round/>
                <a:headEnd type="triangle" w="med" len="med"/>
                <a:tailEnd/>
              </a:ln>
            </p:spPr>
          </p:cxnSp>
          <p:cxnSp>
            <p:nvCxnSpPr>
              <p:cNvPr id="1208341" name="Straight Connector 40">
                <a:extLst>
                  <a:ext uri="{FF2B5EF4-FFF2-40B4-BE49-F238E27FC236}">
                    <a16:creationId xmlns:a16="http://schemas.microsoft.com/office/drawing/2014/main" id="{AE49B79D-7C64-4A3C-905F-E79390C70771}"/>
                  </a:ext>
                </a:extLst>
              </p:cNvPr>
              <p:cNvCxnSpPr>
                <a:cxnSpLocks noChangeShapeType="1"/>
              </p:cNvCxnSpPr>
              <p:nvPr/>
            </p:nvCxnSpPr>
            <p:spPr bwMode="auto">
              <a:xfrm>
                <a:off x="3024" y="2289"/>
                <a:ext cx="0" cy="281"/>
              </a:xfrm>
              <a:prstGeom prst="line">
                <a:avLst/>
              </a:prstGeom>
              <a:noFill/>
              <a:ln w="19050">
                <a:solidFill>
                  <a:schemeClr val="tx1"/>
                </a:solidFill>
                <a:round/>
                <a:headEnd type="triangle" w="med" len="med"/>
                <a:tailEnd/>
              </a:ln>
            </p:spPr>
          </p:cxnSp>
          <p:cxnSp>
            <p:nvCxnSpPr>
              <p:cNvPr id="1208342" name="Straight Connector 39">
                <a:extLst>
                  <a:ext uri="{FF2B5EF4-FFF2-40B4-BE49-F238E27FC236}">
                    <a16:creationId xmlns:a16="http://schemas.microsoft.com/office/drawing/2014/main" id="{02FA75A0-4F61-44C0-B692-F6156B594F85}"/>
                  </a:ext>
                </a:extLst>
              </p:cNvPr>
              <p:cNvCxnSpPr>
                <a:cxnSpLocks noChangeShapeType="1"/>
              </p:cNvCxnSpPr>
              <p:nvPr/>
            </p:nvCxnSpPr>
            <p:spPr bwMode="auto">
              <a:xfrm>
                <a:off x="3696" y="2296"/>
                <a:ext cx="0" cy="281"/>
              </a:xfrm>
              <a:prstGeom prst="line">
                <a:avLst/>
              </a:prstGeom>
              <a:noFill/>
              <a:ln w="19050">
                <a:solidFill>
                  <a:schemeClr val="tx1"/>
                </a:solidFill>
                <a:round/>
                <a:headEnd type="triangle" w="med" len="med"/>
                <a:tailEnd/>
              </a:ln>
            </p:spPr>
          </p:cxnSp>
          <p:cxnSp>
            <p:nvCxnSpPr>
              <p:cNvPr id="1208343" name="Straight Connector 40">
                <a:extLst>
                  <a:ext uri="{FF2B5EF4-FFF2-40B4-BE49-F238E27FC236}">
                    <a16:creationId xmlns:a16="http://schemas.microsoft.com/office/drawing/2014/main" id="{7D3F7022-FBA9-48C1-BC21-E94D78D7D773}"/>
                  </a:ext>
                </a:extLst>
              </p:cNvPr>
              <p:cNvCxnSpPr>
                <a:cxnSpLocks noChangeShapeType="1"/>
              </p:cNvCxnSpPr>
              <p:nvPr/>
            </p:nvCxnSpPr>
            <p:spPr bwMode="auto">
              <a:xfrm>
                <a:off x="2016" y="2289"/>
                <a:ext cx="0" cy="281"/>
              </a:xfrm>
              <a:prstGeom prst="line">
                <a:avLst/>
              </a:prstGeom>
              <a:noFill/>
              <a:ln w="19050">
                <a:solidFill>
                  <a:schemeClr val="tx1"/>
                </a:solidFill>
                <a:round/>
                <a:headEnd type="triangle" w="med" len="med"/>
                <a:tailEnd/>
              </a:ln>
            </p:spPr>
          </p:cxnSp>
          <p:cxnSp>
            <p:nvCxnSpPr>
              <p:cNvPr id="1208344" name="Straight Connector 39">
                <a:extLst>
                  <a:ext uri="{FF2B5EF4-FFF2-40B4-BE49-F238E27FC236}">
                    <a16:creationId xmlns:a16="http://schemas.microsoft.com/office/drawing/2014/main" id="{D6A76814-796D-46C3-8969-A9499264A3FD}"/>
                  </a:ext>
                </a:extLst>
              </p:cNvPr>
              <p:cNvCxnSpPr>
                <a:cxnSpLocks noChangeShapeType="1"/>
              </p:cNvCxnSpPr>
              <p:nvPr/>
            </p:nvCxnSpPr>
            <p:spPr bwMode="auto">
              <a:xfrm>
                <a:off x="4032" y="2283"/>
                <a:ext cx="0" cy="281"/>
              </a:xfrm>
              <a:prstGeom prst="line">
                <a:avLst/>
              </a:prstGeom>
              <a:noFill/>
              <a:ln w="19050">
                <a:solidFill>
                  <a:schemeClr val="tx1"/>
                </a:solidFill>
                <a:round/>
                <a:headEnd type="triangle" w="med" len="med"/>
                <a:tailEnd/>
              </a:ln>
            </p:spPr>
          </p:cxnSp>
        </p:grpSp>
        <p:sp>
          <p:nvSpPr>
            <p:cNvPr id="1208345" name="TextBox 48">
              <a:extLst>
                <a:ext uri="{FF2B5EF4-FFF2-40B4-BE49-F238E27FC236}">
                  <a16:creationId xmlns:a16="http://schemas.microsoft.com/office/drawing/2014/main" id="{087F84FF-FF8F-42B0-9741-93A9F8F4C11E}"/>
                </a:ext>
              </a:extLst>
            </p:cNvPr>
            <p:cNvSpPr txBox="1">
              <a:spLocks noChangeArrowheads="1"/>
            </p:cNvSpPr>
            <p:nvPr/>
          </p:nvSpPr>
          <p:spPr bwMode="auto">
            <a:xfrm>
              <a:off x="1508" y="3580"/>
              <a:ext cx="47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600" i="1">
                  <a:solidFill>
                    <a:schemeClr val="tx1"/>
                  </a:solidFill>
                  <a:ea typeface="MS PGothic" panose="020B0600070205080204" pitchFamily="34" charset="-128"/>
                </a:rPr>
                <a:t>gnt[1] </a:t>
              </a:r>
            </a:p>
          </p:txBody>
        </p:sp>
        <p:cxnSp>
          <p:nvCxnSpPr>
            <p:cNvPr id="1208346" name="Straight Connector 33">
              <a:extLst>
                <a:ext uri="{FF2B5EF4-FFF2-40B4-BE49-F238E27FC236}">
                  <a16:creationId xmlns:a16="http://schemas.microsoft.com/office/drawing/2014/main" id="{CC7A000C-B497-4466-9254-B9459279AA0E}"/>
                </a:ext>
              </a:extLst>
            </p:cNvPr>
            <p:cNvCxnSpPr>
              <a:cxnSpLocks noChangeShapeType="1"/>
            </p:cNvCxnSpPr>
            <p:nvPr/>
          </p:nvCxnSpPr>
          <p:spPr bwMode="auto">
            <a:xfrm rot="10800000">
              <a:off x="2112" y="3696"/>
              <a:ext cx="720" cy="0"/>
            </a:xfrm>
            <a:prstGeom prst="line">
              <a:avLst/>
            </a:prstGeom>
            <a:noFill/>
            <a:ln w="19050">
              <a:solidFill>
                <a:schemeClr val="tx1"/>
              </a:solidFill>
              <a:round/>
              <a:headEnd/>
              <a:tailEnd/>
            </a:ln>
          </p:spPr>
        </p:cxnSp>
        <p:cxnSp>
          <p:nvCxnSpPr>
            <p:cNvPr id="1208347" name="Straight Connector 31">
              <a:extLst>
                <a:ext uri="{FF2B5EF4-FFF2-40B4-BE49-F238E27FC236}">
                  <a16:creationId xmlns:a16="http://schemas.microsoft.com/office/drawing/2014/main" id="{A900CE2D-10B4-470F-91B8-11BC92F0E719}"/>
                </a:ext>
              </a:extLst>
            </p:cNvPr>
            <p:cNvCxnSpPr>
              <a:cxnSpLocks noChangeShapeType="1"/>
            </p:cNvCxnSpPr>
            <p:nvPr/>
          </p:nvCxnSpPr>
          <p:spPr bwMode="auto">
            <a:xfrm>
              <a:off x="3792" y="3428"/>
              <a:ext cx="336" cy="0"/>
            </a:xfrm>
            <a:prstGeom prst="line">
              <a:avLst/>
            </a:prstGeom>
            <a:noFill/>
            <a:ln w="19050">
              <a:solidFill>
                <a:schemeClr val="tx1"/>
              </a:solidFill>
              <a:round/>
              <a:headEnd/>
              <a:tailEnd/>
            </a:ln>
          </p:spPr>
        </p:cxnSp>
        <p:cxnSp>
          <p:nvCxnSpPr>
            <p:cNvPr id="1208348" name="Straight Connector 32">
              <a:extLst>
                <a:ext uri="{FF2B5EF4-FFF2-40B4-BE49-F238E27FC236}">
                  <a16:creationId xmlns:a16="http://schemas.microsoft.com/office/drawing/2014/main" id="{78E0405C-8D05-48A1-9A89-7DABE15538B0}"/>
                </a:ext>
              </a:extLst>
            </p:cNvPr>
            <p:cNvCxnSpPr>
              <a:cxnSpLocks noChangeShapeType="1"/>
            </p:cNvCxnSpPr>
            <p:nvPr/>
          </p:nvCxnSpPr>
          <p:spPr bwMode="auto">
            <a:xfrm rot="5400000">
              <a:off x="3658" y="3562"/>
              <a:ext cx="268" cy="0"/>
            </a:xfrm>
            <a:prstGeom prst="line">
              <a:avLst/>
            </a:prstGeom>
            <a:noFill/>
            <a:ln w="19050">
              <a:solidFill>
                <a:schemeClr val="tx1"/>
              </a:solidFill>
              <a:round/>
              <a:headEnd/>
              <a:tailEnd/>
            </a:ln>
          </p:spPr>
        </p:cxnSp>
        <p:cxnSp>
          <p:nvCxnSpPr>
            <p:cNvPr id="1208349" name="Straight Connector 32">
              <a:extLst>
                <a:ext uri="{FF2B5EF4-FFF2-40B4-BE49-F238E27FC236}">
                  <a16:creationId xmlns:a16="http://schemas.microsoft.com/office/drawing/2014/main" id="{607F814A-ED51-4C1B-9E10-16A66C7FB3D4}"/>
                </a:ext>
              </a:extLst>
            </p:cNvPr>
            <p:cNvCxnSpPr>
              <a:cxnSpLocks noChangeShapeType="1"/>
            </p:cNvCxnSpPr>
            <p:nvPr/>
          </p:nvCxnSpPr>
          <p:spPr bwMode="auto">
            <a:xfrm rot="5400000">
              <a:off x="3984" y="3572"/>
              <a:ext cx="288" cy="0"/>
            </a:xfrm>
            <a:prstGeom prst="line">
              <a:avLst/>
            </a:prstGeom>
            <a:noFill/>
            <a:ln w="19050">
              <a:solidFill>
                <a:schemeClr val="tx1"/>
              </a:solidFill>
              <a:round/>
              <a:headEnd/>
              <a:tailEnd/>
            </a:ln>
          </p:spPr>
        </p:cxnSp>
        <p:sp>
          <p:nvSpPr>
            <p:cNvPr id="1208350" name="Line 30">
              <a:extLst>
                <a:ext uri="{FF2B5EF4-FFF2-40B4-BE49-F238E27FC236}">
                  <a16:creationId xmlns:a16="http://schemas.microsoft.com/office/drawing/2014/main" id="{AB664307-62B5-42C0-8436-03A8992A592D}"/>
                </a:ext>
              </a:extLst>
            </p:cNvPr>
            <p:cNvSpPr>
              <a:spLocks noChangeShapeType="1"/>
            </p:cNvSpPr>
            <p:nvPr/>
          </p:nvSpPr>
          <p:spPr bwMode="auto">
            <a:xfrm>
              <a:off x="3168" y="3696"/>
              <a:ext cx="6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08351" name="Line 31">
              <a:extLst>
                <a:ext uri="{FF2B5EF4-FFF2-40B4-BE49-F238E27FC236}">
                  <a16:creationId xmlns:a16="http://schemas.microsoft.com/office/drawing/2014/main" id="{2D4908DB-324B-4311-94BD-D1428D7EC764}"/>
                </a:ext>
              </a:extLst>
            </p:cNvPr>
            <p:cNvSpPr>
              <a:spLocks noChangeShapeType="1"/>
            </p:cNvSpPr>
            <p:nvPr/>
          </p:nvSpPr>
          <p:spPr bwMode="auto">
            <a:xfrm>
              <a:off x="4128" y="36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grpSp>
      <p:grpSp>
        <p:nvGrpSpPr>
          <p:cNvPr id="1208352" name="Group 32">
            <a:extLst>
              <a:ext uri="{FF2B5EF4-FFF2-40B4-BE49-F238E27FC236}">
                <a16:creationId xmlns:a16="http://schemas.microsoft.com/office/drawing/2014/main" id="{60E71C0D-6BEF-4BF7-9786-F34C939B3E44}"/>
              </a:ext>
            </a:extLst>
          </p:cNvPr>
          <p:cNvGrpSpPr>
            <a:grpSpLocks/>
          </p:cNvGrpSpPr>
          <p:nvPr/>
        </p:nvGrpSpPr>
        <p:grpSpPr bwMode="auto">
          <a:xfrm>
            <a:off x="1981200" y="4800600"/>
            <a:ext cx="3600450" cy="838200"/>
            <a:chOff x="2064" y="2976"/>
            <a:chExt cx="2268" cy="528"/>
          </a:xfrm>
        </p:grpSpPr>
        <p:sp>
          <p:nvSpPr>
            <p:cNvPr id="1208353" name="Rectangle 33">
              <a:extLst>
                <a:ext uri="{FF2B5EF4-FFF2-40B4-BE49-F238E27FC236}">
                  <a16:creationId xmlns:a16="http://schemas.microsoft.com/office/drawing/2014/main" id="{61B95109-989C-4152-911A-B1D5E806BB5D}"/>
                </a:ext>
              </a:extLst>
            </p:cNvPr>
            <p:cNvSpPr>
              <a:spLocks noChangeArrowheads="1"/>
            </p:cNvSpPr>
            <p:nvPr/>
          </p:nvSpPr>
          <p:spPr bwMode="auto">
            <a:xfrm>
              <a:off x="2825" y="3024"/>
              <a:ext cx="765" cy="480"/>
            </a:xfrm>
            <a:prstGeom prst="rect">
              <a:avLst/>
            </a:prstGeom>
            <a:gradFill rotWithShape="1">
              <a:gsLst>
                <a:gs pos="0">
                  <a:srgbClr val="66CCFF">
                    <a:gamma/>
                    <a:shade val="46275"/>
                    <a:invGamma/>
                  </a:srgbClr>
                </a:gs>
                <a:gs pos="100000">
                  <a:srgbClr val="66CCFF"/>
                </a:gs>
              </a:gsLst>
              <a:lin ang="5400000" scaled="1"/>
            </a:gradFill>
            <a:ln w="9525" algn="ctr">
              <a:solidFill>
                <a:schemeClr val="tx1"/>
              </a:solidFill>
              <a:miter lim="800000"/>
              <a:headEnd/>
              <a:tailEnd/>
            </a:ln>
            <a:effectLst>
              <a:outerShdw dist="135003" dir="2471156" algn="ctr" rotWithShape="0">
                <a:srgbClr val="003399"/>
              </a:outerShdw>
            </a:effectLst>
          </p:spPr>
          <p:txBody>
            <a:bodyPr wrap="none" lIns="45720" rIns="45720" anchor="ctr"/>
            <a:lstStyle/>
            <a:p>
              <a:pPr>
                <a:spcBef>
                  <a:spcPct val="0"/>
                </a:spcBef>
              </a:pPr>
              <a:r>
                <a:rPr lang="en-US" altLang="en-US" sz="2400" i="1">
                  <a:ea typeface="MS PGothic" panose="020B0600070205080204" pitchFamily="34" charset="-128"/>
                </a:rPr>
                <a:t>Arbiter</a:t>
              </a:r>
            </a:p>
          </p:txBody>
        </p:sp>
        <p:sp>
          <p:nvSpPr>
            <p:cNvPr id="1208354" name="Line 34">
              <a:extLst>
                <a:ext uri="{FF2B5EF4-FFF2-40B4-BE49-F238E27FC236}">
                  <a16:creationId xmlns:a16="http://schemas.microsoft.com/office/drawing/2014/main" id="{247DE748-C2FC-474F-A272-ABDEDBE611A9}"/>
                </a:ext>
              </a:extLst>
            </p:cNvPr>
            <p:cNvSpPr>
              <a:spLocks noChangeShapeType="1"/>
            </p:cNvSpPr>
            <p:nvPr/>
          </p:nvSpPr>
          <p:spPr bwMode="auto">
            <a:xfrm>
              <a:off x="2492" y="3120"/>
              <a:ext cx="333"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08355" name="Line 35">
              <a:extLst>
                <a:ext uri="{FF2B5EF4-FFF2-40B4-BE49-F238E27FC236}">
                  <a16:creationId xmlns:a16="http://schemas.microsoft.com/office/drawing/2014/main" id="{85D93A8C-B76C-4B91-A7F5-D78F10C04EBE}"/>
                </a:ext>
              </a:extLst>
            </p:cNvPr>
            <p:cNvSpPr>
              <a:spLocks noChangeShapeType="1"/>
            </p:cNvSpPr>
            <p:nvPr/>
          </p:nvSpPr>
          <p:spPr bwMode="auto">
            <a:xfrm>
              <a:off x="2492" y="3408"/>
              <a:ext cx="333"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08356" name="Line 36">
              <a:extLst>
                <a:ext uri="{FF2B5EF4-FFF2-40B4-BE49-F238E27FC236}">
                  <a16:creationId xmlns:a16="http://schemas.microsoft.com/office/drawing/2014/main" id="{307DF62F-7799-42AC-9AD3-0F486D60B3BB}"/>
                </a:ext>
              </a:extLst>
            </p:cNvPr>
            <p:cNvSpPr>
              <a:spLocks noChangeShapeType="1"/>
            </p:cNvSpPr>
            <p:nvPr/>
          </p:nvSpPr>
          <p:spPr bwMode="auto">
            <a:xfrm>
              <a:off x="3590" y="3120"/>
              <a:ext cx="333"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08357" name="Line 37">
              <a:extLst>
                <a:ext uri="{FF2B5EF4-FFF2-40B4-BE49-F238E27FC236}">
                  <a16:creationId xmlns:a16="http://schemas.microsoft.com/office/drawing/2014/main" id="{45D5D75B-93D0-497F-B243-E081E9E59C07}"/>
                </a:ext>
              </a:extLst>
            </p:cNvPr>
            <p:cNvSpPr>
              <a:spLocks noChangeShapeType="1"/>
            </p:cNvSpPr>
            <p:nvPr/>
          </p:nvSpPr>
          <p:spPr bwMode="auto">
            <a:xfrm>
              <a:off x="3590" y="3408"/>
              <a:ext cx="333"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08358" name="Rectangle 38">
              <a:extLst>
                <a:ext uri="{FF2B5EF4-FFF2-40B4-BE49-F238E27FC236}">
                  <a16:creationId xmlns:a16="http://schemas.microsoft.com/office/drawing/2014/main" id="{F188F8E8-DA3C-42D8-B8A3-3691EF589521}"/>
                </a:ext>
              </a:extLst>
            </p:cNvPr>
            <p:cNvSpPr>
              <a:spLocks noChangeArrowheads="1"/>
            </p:cNvSpPr>
            <p:nvPr/>
          </p:nvSpPr>
          <p:spPr bwMode="auto">
            <a:xfrm>
              <a:off x="2064" y="2976"/>
              <a:ext cx="375" cy="2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1600" i="1">
                  <a:ea typeface="MS PGothic" panose="020B0600070205080204" pitchFamily="34" charset="-128"/>
                </a:rPr>
                <a:t>req[0]</a:t>
              </a:r>
            </a:p>
          </p:txBody>
        </p:sp>
        <p:sp>
          <p:nvSpPr>
            <p:cNvPr id="1208359" name="Rectangle 39">
              <a:extLst>
                <a:ext uri="{FF2B5EF4-FFF2-40B4-BE49-F238E27FC236}">
                  <a16:creationId xmlns:a16="http://schemas.microsoft.com/office/drawing/2014/main" id="{F297E5EE-3C63-4CFA-B713-7C8E01572938}"/>
                </a:ext>
              </a:extLst>
            </p:cNvPr>
            <p:cNvSpPr>
              <a:spLocks noChangeArrowheads="1"/>
            </p:cNvSpPr>
            <p:nvPr/>
          </p:nvSpPr>
          <p:spPr bwMode="auto">
            <a:xfrm>
              <a:off x="2064" y="3264"/>
              <a:ext cx="375" cy="2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1600" i="1">
                  <a:ea typeface="MS PGothic" panose="020B0600070205080204" pitchFamily="34" charset="-128"/>
                </a:rPr>
                <a:t>req[1]</a:t>
              </a:r>
            </a:p>
          </p:txBody>
        </p:sp>
        <p:sp>
          <p:nvSpPr>
            <p:cNvPr id="1208360" name="Rectangle 40">
              <a:extLst>
                <a:ext uri="{FF2B5EF4-FFF2-40B4-BE49-F238E27FC236}">
                  <a16:creationId xmlns:a16="http://schemas.microsoft.com/office/drawing/2014/main" id="{889763F8-A8CB-4ACC-8A06-AA826C954554}"/>
                </a:ext>
              </a:extLst>
            </p:cNvPr>
            <p:cNvSpPr>
              <a:spLocks noChangeArrowheads="1"/>
            </p:cNvSpPr>
            <p:nvPr/>
          </p:nvSpPr>
          <p:spPr bwMode="auto">
            <a:xfrm>
              <a:off x="3954" y="2976"/>
              <a:ext cx="378" cy="2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1600" i="1">
                  <a:ea typeface="MS PGothic" panose="020B0600070205080204" pitchFamily="34" charset="-128"/>
                </a:rPr>
                <a:t>gnt[0]</a:t>
              </a:r>
            </a:p>
          </p:txBody>
        </p:sp>
        <p:sp>
          <p:nvSpPr>
            <p:cNvPr id="1208361" name="Rectangle 41">
              <a:extLst>
                <a:ext uri="{FF2B5EF4-FFF2-40B4-BE49-F238E27FC236}">
                  <a16:creationId xmlns:a16="http://schemas.microsoft.com/office/drawing/2014/main" id="{30C73FB7-1958-461E-A9CD-C1467BA4D9DD}"/>
                </a:ext>
              </a:extLst>
            </p:cNvPr>
            <p:cNvSpPr>
              <a:spLocks noChangeArrowheads="1"/>
            </p:cNvSpPr>
            <p:nvPr/>
          </p:nvSpPr>
          <p:spPr bwMode="auto">
            <a:xfrm>
              <a:off x="3954" y="3264"/>
              <a:ext cx="378" cy="2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1600" i="1">
                  <a:ea typeface="MS PGothic" panose="020B0600070205080204" pitchFamily="34" charset="-128"/>
                </a:rPr>
                <a:t>gnt[1]</a:t>
              </a:r>
            </a:p>
          </p:txBody>
        </p:sp>
      </p:grpSp>
      <p:sp>
        <p:nvSpPr>
          <p:cNvPr id="1208362" name="Freeform 42">
            <a:extLst>
              <a:ext uri="{FF2B5EF4-FFF2-40B4-BE49-F238E27FC236}">
                <a16:creationId xmlns:a16="http://schemas.microsoft.com/office/drawing/2014/main" id="{1173FEF1-11EE-4943-AC8E-2C1D80A446F7}"/>
              </a:ext>
            </a:extLst>
          </p:cNvPr>
          <p:cNvSpPr>
            <a:spLocks/>
          </p:cNvSpPr>
          <p:nvPr/>
        </p:nvSpPr>
        <p:spPr bwMode="auto">
          <a:xfrm rot="456000">
            <a:off x="1752600" y="4572000"/>
            <a:ext cx="3962400" cy="838200"/>
          </a:xfrm>
          <a:custGeom>
            <a:avLst/>
            <a:gdLst>
              <a:gd name="T0" fmla="*/ 0 w 2496"/>
              <a:gd name="T1" fmla="*/ 432 h 528"/>
              <a:gd name="T2" fmla="*/ 192 w 2496"/>
              <a:gd name="T3" fmla="*/ 240 h 528"/>
              <a:gd name="T4" fmla="*/ 2496 w 2496"/>
              <a:gd name="T5" fmla="*/ 0 h 528"/>
              <a:gd name="T6" fmla="*/ 2496 w 2496"/>
              <a:gd name="T7" fmla="*/ 528 h 528"/>
              <a:gd name="T8" fmla="*/ 192 w 2496"/>
              <a:gd name="T9" fmla="*/ 528 h 528"/>
              <a:gd name="T10" fmla="*/ 0 w 2496"/>
              <a:gd name="T11" fmla="*/ 432 h 528"/>
            </a:gdLst>
            <a:ahLst/>
            <a:cxnLst>
              <a:cxn ang="0">
                <a:pos x="T0" y="T1"/>
              </a:cxn>
              <a:cxn ang="0">
                <a:pos x="T2" y="T3"/>
              </a:cxn>
              <a:cxn ang="0">
                <a:pos x="T4" y="T5"/>
              </a:cxn>
              <a:cxn ang="0">
                <a:pos x="T6" y="T7"/>
              </a:cxn>
              <a:cxn ang="0">
                <a:pos x="T8" y="T9"/>
              </a:cxn>
              <a:cxn ang="0">
                <a:pos x="T10" y="T11"/>
              </a:cxn>
            </a:cxnLst>
            <a:rect l="0" t="0" r="r" b="b"/>
            <a:pathLst>
              <a:path w="2496" h="528">
                <a:moveTo>
                  <a:pt x="0" y="432"/>
                </a:moveTo>
                <a:lnTo>
                  <a:pt x="192" y="240"/>
                </a:lnTo>
                <a:lnTo>
                  <a:pt x="2496" y="0"/>
                </a:lnTo>
                <a:lnTo>
                  <a:pt x="2496" y="528"/>
                </a:lnTo>
                <a:lnTo>
                  <a:pt x="192" y="528"/>
                </a:lnTo>
                <a:lnTo>
                  <a:pt x="0" y="432"/>
                </a:lnTo>
                <a:close/>
              </a:path>
            </a:pathLst>
          </a:custGeom>
          <a:noFill/>
          <a:ln w="19050" cap="flat" cmpd="sng">
            <a:solidFill>
              <a:srgbClr val="FF0000"/>
            </a:solidFill>
            <a:prstDash val="solid"/>
            <a:round/>
            <a:headEnd/>
            <a:tailEn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5" name="TextBox 4">
            <a:extLst>
              <a:ext uri="{FF2B5EF4-FFF2-40B4-BE49-F238E27FC236}">
                <a16:creationId xmlns:a16="http://schemas.microsoft.com/office/drawing/2014/main" id="{1F6205F7-CAB7-419F-9FB0-E78AB560CFAE}"/>
              </a:ext>
            </a:extLst>
          </p:cNvPr>
          <p:cNvSpPr txBox="1">
            <a:spLocks noChangeArrowheads="1"/>
          </p:cNvSpPr>
          <p:nvPr/>
        </p:nvSpPr>
        <p:spPr bwMode="auto">
          <a:xfrm>
            <a:off x="1660525" y="1803400"/>
            <a:ext cx="8813800" cy="985838"/>
          </a:xfrm>
          <a:prstGeom prst="rect">
            <a:avLst/>
          </a:prstGeom>
          <a:solidFill>
            <a:srgbClr val="CCCCFF"/>
          </a:solidFill>
          <a:ln w="9525">
            <a:solidFill>
              <a:schemeClr val="bg2"/>
            </a:solidFill>
            <a:miter lim="800000"/>
            <a:headEnd/>
            <a:tailEnd/>
          </a:ln>
          <a:effectLst>
            <a:outerShdw dist="107763" dir="2700000" algn="ctr" rotWithShape="0">
              <a:srgbClr val="808080">
                <a:alpha val="50000"/>
              </a:srgbClr>
            </a:outerShdw>
          </a:effectLst>
        </p:spPr>
        <p:txBody>
          <a:bodyPr>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lgn="l">
              <a:spcBef>
                <a:spcPct val="0"/>
              </a:spcBef>
            </a:pPr>
            <a:endParaRPr lang="en-US" altLang="en-US" sz="2000" i="1">
              <a:solidFill>
                <a:schemeClr val="tx1"/>
              </a:solidFill>
              <a:ea typeface="MS PGothic" panose="020B0600070205080204" pitchFamily="34" charset="-128"/>
            </a:endParaRPr>
          </a:p>
          <a:p>
            <a:pPr algn="l">
              <a:spcBef>
                <a:spcPct val="0"/>
              </a:spcBef>
            </a:pPr>
            <a:r>
              <a:rPr lang="en-US" altLang="en-US" sz="2000">
                <a:solidFill>
                  <a:schemeClr val="tx1"/>
                </a:solidFill>
                <a:ea typeface="MS PGothic" panose="020B0600070205080204" pitchFamily="34" charset="-128"/>
              </a:rPr>
              <a:t>assert never ( { rose(</a:t>
            </a:r>
            <a:r>
              <a:rPr lang="en-US" altLang="en-US" sz="2000">
                <a:solidFill>
                  <a:schemeClr val="tx2"/>
                </a:solidFill>
                <a:ea typeface="MS PGothic" panose="020B0600070205080204" pitchFamily="34" charset="-128"/>
              </a:rPr>
              <a:t>req</a:t>
            </a:r>
            <a:r>
              <a:rPr lang="en-US" altLang="en-US" sz="2000">
                <a:solidFill>
                  <a:schemeClr val="tx1"/>
                </a:solidFill>
                <a:ea typeface="MS PGothic" panose="020B0600070205080204" pitchFamily="34" charset="-128"/>
              </a:rPr>
              <a:t>) ; { </a:t>
            </a:r>
            <a:r>
              <a:rPr lang="en-US" altLang="en-US" sz="2000">
                <a:solidFill>
                  <a:schemeClr val="tx2"/>
                </a:solidFill>
                <a:ea typeface="MS PGothic" panose="020B0600070205080204" pitchFamily="34" charset="-128"/>
              </a:rPr>
              <a:t>!gnt[0]</a:t>
            </a:r>
            <a:r>
              <a:rPr lang="en-US" altLang="en-US" sz="2000">
                <a:solidFill>
                  <a:schemeClr val="tx1"/>
                </a:solidFill>
                <a:ea typeface="MS PGothic" panose="020B0600070205080204" pitchFamily="34" charset="-128"/>
              </a:rPr>
              <a:t> [+] } &amp;&amp; { </a:t>
            </a:r>
            <a:r>
              <a:rPr lang="en-US" altLang="en-US" sz="2000">
                <a:solidFill>
                  <a:schemeClr val="tx2"/>
                </a:solidFill>
                <a:ea typeface="MS PGothic" panose="020B0600070205080204" pitchFamily="34" charset="-128"/>
              </a:rPr>
              <a:t>gnt[1]</a:t>
            </a:r>
            <a:r>
              <a:rPr lang="en-US" altLang="en-US" sz="2000">
                <a:solidFill>
                  <a:schemeClr val="tx1"/>
                </a:solidFill>
                <a:ea typeface="MS PGothic" panose="020B0600070205080204" pitchFamily="34" charset="-128"/>
              </a:rPr>
              <a:t> [</a:t>
            </a:r>
            <a:r>
              <a:rPr lang="en-US" altLang="en-US" sz="2000">
                <a:solidFill>
                  <a:schemeClr val="tx1"/>
                </a:solidFill>
                <a:latin typeface="Courier New" panose="02070309020205020404" pitchFamily="49" charset="0"/>
                <a:ea typeface="MS PGothic" panose="020B0600070205080204" pitchFamily="34" charset="-128"/>
              </a:rPr>
              <a:t>-&gt;</a:t>
            </a:r>
            <a:r>
              <a:rPr lang="en-US" altLang="en-US" sz="2000">
                <a:solidFill>
                  <a:schemeClr val="tx1"/>
                </a:solidFill>
                <a:ea typeface="MS PGothic" panose="020B0600070205080204" pitchFamily="34" charset="-128"/>
              </a:rPr>
              <a:t>2] } } ) </a:t>
            </a:r>
            <a:r>
              <a:rPr lang="en-US" altLang="en-US" sz="1800">
                <a:solidFill>
                  <a:schemeClr val="tx1"/>
                </a:solidFill>
                <a:ea typeface="MS PGothic" panose="020B0600070205080204" pitchFamily="34" charset="-128"/>
              </a:rPr>
              <a:t>@(posedge clk);</a:t>
            </a:r>
          </a:p>
          <a:p>
            <a:pPr algn="l">
              <a:spcBef>
                <a:spcPct val="0"/>
              </a:spcBef>
            </a:pPr>
            <a:endParaRPr lang="en-US" altLang="en-US" sz="1800">
              <a:solidFill>
                <a:schemeClr val="tx1"/>
              </a:solidFill>
              <a:ea typeface="MS PGothic" panose="020B0600070205080204" pitchFamily="34" charset="-128"/>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A62E3FFF-D1DD-44B3-8266-82D34613F092}"/>
                  </a:ext>
                </a:extLst>
              </p14:cNvPr>
              <p14:cNvContentPartPr/>
              <p14:nvPr/>
            </p14:nvContentPartPr>
            <p14:xfrm>
              <a:off x="893160" y="2229120"/>
              <a:ext cx="9892800" cy="4411800"/>
            </p14:xfrm>
          </p:contentPart>
        </mc:Choice>
        <mc:Fallback>
          <p:pic>
            <p:nvPicPr>
              <p:cNvPr id="2" name="Ink 1">
                <a:extLst>
                  <a:ext uri="{FF2B5EF4-FFF2-40B4-BE49-F238E27FC236}">
                    <a16:creationId xmlns:a16="http://schemas.microsoft.com/office/drawing/2014/main" id="{A62E3FFF-D1DD-44B3-8266-82D34613F092}"/>
                  </a:ext>
                </a:extLst>
              </p:cNvPr>
              <p:cNvPicPr/>
              <p:nvPr/>
            </p:nvPicPr>
            <p:blipFill>
              <a:blip r:embed="rId4"/>
              <a:stretch>
                <a:fillRect/>
              </a:stretch>
            </p:blipFill>
            <p:spPr>
              <a:xfrm>
                <a:off x="883800" y="2219760"/>
                <a:ext cx="9911520" cy="4430520"/>
              </a:xfrm>
              <a:prstGeom prst="rect">
                <a:avLst/>
              </a:prstGeom>
            </p:spPr>
          </p:pic>
        </mc:Fallback>
      </mc:AlternateContent>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208362"/>
                                        </p:tgtEl>
                                        <p:attrNameLst>
                                          <p:attrName>style.visibility</p:attrName>
                                        </p:attrNameLst>
                                      </p:cBhvr>
                                      <p:to>
                                        <p:strVal val="visible"/>
                                      </p:to>
                                    </p:set>
                                    <p:animEffect transition="in" filter="wipe(left)">
                                      <p:cBhvr>
                                        <p:cTn id="11" dur="500"/>
                                        <p:tgtEl>
                                          <p:spTgt spid="1208362"/>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08324"/>
                                        </p:tgtEl>
                                        <p:attrNameLst>
                                          <p:attrName>style.visibility</p:attrName>
                                        </p:attrNameLst>
                                      </p:cBhvr>
                                      <p:to>
                                        <p:strVal val="visible"/>
                                      </p:to>
                                    </p:set>
                                    <p:animEffect transition="in" filter="wipe(left)">
                                      <p:cBhvr>
                                        <p:cTn id="15" dur="500"/>
                                        <p:tgtEl>
                                          <p:spTgt spid="1208324"/>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08322"/>
                                        </p:tgtEl>
                                        <p:attrNameLst>
                                          <p:attrName>style.visibility</p:attrName>
                                        </p:attrNameLst>
                                      </p:cBhvr>
                                      <p:to>
                                        <p:strVal val="visible"/>
                                      </p:to>
                                    </p:set>
                                    <p:animEffect transition="in" filter="wipe(down)">
                                      <p:cBhvr>
                                        <p:cTn id="19" dur="500"/>
                                        <p:tgtEl>
                                          <p:spTgt spid="1208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4" name="Rectangle 2">
            <a:extLst>
              <a:ext uri="{FF2B5EF4-FFF2-40B4-BE49-F238E27FC236}">
                <a16:creationId xmlns:a16="http://schemas.microsoft.com/office/drawing/2014/main" id="{166C232B-028B-4C7D-8B46-B912C5F2CC4E}"/>
              </a:ext>
            </a:extLst>
          </p:cNvPr>
          <p:cNvSpPr>
            <a:spLocks noGrp="1" noChangeArrowheads="1"/>
          </p:cNvSpPr>
          <p:nvPr>
            <p:ph type="title"/>
          </p:nvPr>
        </p:nvSpPr>
        <p:spPr/>
        <p:txBody>
          <a:bodyPr/>
          <a:lstStyle/>
          <a:p>
            <a:r>
              <a:rPr lang="en-US" altLang="en-US"/>
              <a:t>SVA Language Structure</a:t>
            </a:r>
          </a:p>
        </p:txBody>
      </p:sp>
      <p:sp>
        <p:nvSpPr>
          <p:cNvPr id="1267715" name="Rectangle 3">
            <a:extLst>
              <a:ext uri="{FF2B5EF4-FFF2-40B4-BE49-F238E27FC236}">
                <a16:creationId xmlns:a16="http://schemas.microsoft.com/office/drawing/2014/main" id="{E0993D2B-EBDB-4D27-AC0E-894B6873E593}"/>
              </a:ext>
            </a:extLst>
          </p:cNvPr>
          <p:cNvSpPr>
            <a:spLocks noGrp="1" noChangeArrowheads="1"/>
          </p:cNvSpPr>
          <p:nvPr>
            <p:ph type="body" idx="1"/>
          </p:nvPr>
        </p:nvSpPr>
        <p:spPr>
          <a:xfrm>
            <a:off x="2209800" y="1393825"/>
            <a:ext cx="7772400" cy="1371600"/>
          </a:xfrm>
        </p:spPr>
        <p:txBody>
          <a:bodyPr/>
          <a:lstStyle/>
          <a:p>
            <a:pPr>
              <a:lnSpc>
                <a:spcPct val="130000"/>
              </a:lnSpc>
            </a:pPr>
            <a:r>
              <a:rPr lang="en-US" altLang="en-US" sz="2100"/>
              <a:t>SVA provides a mechanism to asynchronously disable an assertion during a reset using the SVA </a:t>
            </a:r>
            <a:r>
              <a:rPr lang="en-US" altLang="en-US" sz="2100" i="1">
                <a:solidFill>
                  <a:srgbClr val="FF9900"/>
                </a:solidFill>
              </a:rPr>
              <a:t>disable iff</a:t>
            </a:r>
            <a:r>
              <a:rPr lang="en-US" altLang="en-US" sz="2100"/>
              <a:t> clause</a:t>
            </a:r>
          </a:p>
        </p:txBody>
      </p:sp>
      <p:sp>
        <p:nvSpPr>
          <p:cNvPr id="1267716" name="Rectangle 4">
            <a:extLst>
              <a:ext uri="{FF2B5EF4-FFF2-40B4-BE49-F238E27FC236}">
                <a16:creationId xmlns:a16="http://schemas.microsoft.com/office/drawing/2014/main" id="{8C54F7B5-87EA-496B-B2A2-81E2790ED5CD}"/>
              </a:ext>
            </a:extLst>
          </p:cNvPr>
          <p:cNvSpPr>
            <a:spLocks noChangeArrowheads="1"/>
          </p:cNvSpPr>
          <p:nvPr/>
        </p:nvSpPr>
        <p:spPr bwMode="auto">
          <a:xfrm>
            <a:off x="2133600" y="3505201"/>
            <a:ext cx="8001000" cy="1717675"/>
          </a:xfrm>
          <a:prstGeom prst="rect">
            <a:avLst/>
          </a:prstGeom>
          <a:solidFill>
            <a:srgbClr val="FFFFFF">
              <a:alpha val="42000"/>
            </a:srgbClr>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l" eaLnBrk="1" hangingPunct="1">
              <a:lnSpc>
                <a:spcPct val="80000"/>
              </a:lnSpc>
              <a:spcBef>
                <a:spcPct val="50000"/>
              </a:spcBef>
            </a:pPr>
            <a:endParaRPr lang="en-US" altLang="en-US" sz="2400">
              <a:solidFill>
                <a:srgbClr val="000000"/>
              </a:solidFill>
              <a:ea typeface="MS PGothic" panose="020B0600070205080204" pitchFamily="34" charset="-128"/>
            </a:endParaRPr>
          </a:p>
          <a:p>
            <a:pPr algn="l" eaLnBrk="1" hangingPunct="1">
              <a:lnSpc>
                <a:spcPct val="80000"/>
              </a:lnSpc>
              <a:spcBef>
                <a:spcPct val="50000"/>
              </a:spcBef>
            </a:pPr>
            <a:r>
              <a:rPr lang="en-US" altLang="en-US" sz="2400">
                <a:solidFill>
                  <a:srgbClr val="000000"/>
                </a:solidFill>
                <a:ea typeface="MS PGothic" panose="020B0600070205080204" pitchFamily="34" charset="-128"/>
              </a:rPr>
              <a:t>assert property (@(posedge clk) </a:t>
            </a:r>
            <a:r>
              <a:rPr lang="en-US" altLang="en-US" sz="2400">
                <a:solidFill>
                  <a:schemeClr val="tx2"/>
                </a:solidFill>
                <a:ea typeface="MS PGothic" panose="020B0600070205080204" pitchFamily="34" charset="-128"/>
              </a:rPr>
              <a:t>disable iff (~rst_n)</a:t>
            </a:r>
          </a:p>
          <a:p>
            <a:pPr algn="l" eaLnBrk="1" hangingPunct="1">
              <a:lnSpc>
                <a:spcPct val="80000"/>
              </a:lnSpc>
              <a:spcBef>
                <a:spcPct val="50000"/>
              </a:spcBef>
            </a:pPr>
            <a:r>
              <a:rPr lang="en-US" altLang="en-US" sz="2400">
                <a:solidFill>
                  <a:srgbClr val="000000"/>
                </a:solidFill>
                <a:ea typeface="MS PGothic" panose="020B0600070205080204" pitchFamily="34" charset="-128"/>
              </a:rPr>
              <a:t>                                                           !(grant0 &amp; grant1));</a:t>
            </a:r>
          </a:p>
          <a:p>
            <a:pPr algn="l">
              <a:spcBef>
                <a:spcPct val="0"/>
              </a:spcBef>
            </a:pPr>
            <a:r>
              <a:rPr lang="en-US" altLang="en-US" sz="2400">
                <a:solidFill>
                  <a:srgbClr val="000000"/>
                </a:solidFill>
                <a:ea typeface="MS PGothic" panose="020B0600070205080204" pitchFamily="34" charset="-128"/>
              </a:rPr>
              <a:t>  </a:t>
            </a:r>
            <a:endParaRPr lang="en-US" altLang="en-US" sz="2400" noProof="1">
              <a:solidFill>
                <a:srgbClr val="000000"/>
              </a:solidFill>
              <a:ea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67716"/>
                                        </p:tgtEl>
                                        <p:attrNameLst>
                                          <p:attrName>style.visibility</p:attrName>
                                        </p:attrNameLst>
                                      </p:cBhvr>
                                      <p:to>
                                        <p:strVal val="visible"/>
                                      </p:to>
                                    </p:set>
                                    <p:animEffect transition="in" filter="dissolve">
                                      <p:cBhvr>
                                        <p:cTn id="7" dur="500"/>
                                        <p:tgtEl>
                                          <p:spTgt spid="1267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77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a:extLst>
              <a:ext uri="{FF2B5EF4-FFF2-40B4-BE49-F238E27FC236}">
                <a16:creationId xmlns:a16="http://schemas.microsoft.com/office/drawing/2014/main" id="{60A758DD-4DC3-4BB8-A349-04DBA870FC30}"/>
              </a:ext>
            </a:extLst>
          </p:cNvPr>
          <p:cNvSpPr>
            <a:spLocks noGrp="1" noChangeArrowheads="1"/>
          </p:cNvSpPr>
          <p:nvPr>
            <p:ph type="title"/>
          </p:nvPr>
        </p:nvSpPr>
        <p:spPr/>
        <p:txBody>
          <a:bodyPr/>
          <a:lstStyle/>
          <a:p>
            <a:r>
              <a:rPr lang="en-US" altLang="en-US"/>
              <a:t>SVA Language Structure</a:t>
            </a:r>
          </a:p>
        </p:txBody>
      </p:sp>
      <p:sp>
        <p:nvSpPr>
          <p:cNvPr id="1269763" name="Rectangle 3">
            <a:extLst>
              <a:ext uri="{FF2B5EF4-FFF2-40B4-BE49-F238E27FC236}">
                <a16:creationId xmlns:a16="http://schemas.microsoft.com/office/drawing/2014/main" id="{E05D98E3-3A76-4A71-9C77-E33B71AB98B3}"/>
              </a:ext>
            </a:extLst>
          </p:cNvPr>
          <p:cNvSpPr>
            <a:spLocks noGrp="1" noChangeArrowheads="1"/>
          </p:cNvSpPr>
          <p:nvPr>
            <p:ph type="body" idx="1"/>
          </p:nvPr>
        </p:nvSpPr>
        <p:spPr>
          <a:xfrm>
            <a:off x="2209801" y="1295401"/>
            <a:ext cx="7065963" cy="4219575"/>
          </a:xfrm>
        </p:spPr>
        <p:txBody>
          <a:bodyPr/>
          <a:lstStyle/>
          <a:p>
            <a:pPr>
              <a:lnSpc>
                <a:spcPct val="130000"/>
              </a:lnSpc>
            </a:pPr>
            <a:r>
              <a:rPr lang="en-US" altLang="en-US">
                <a:solidFill>
                  <a:schemeClr val="tx2"/>
                </a:solidFill>
              </a:rPr>
              <a:t>Sequences</a:t>
            </a:r>
          </a:p>
          <a:p>
            <a:pPr lvl="1">
              <a:lnSpc>
                <a:spcPct val="130000"/>
              </a:lnSpc>
            </a:pPr>
            <a:r>
              <a:rPr lang="en-US" altLang="en-US" b="0"/>
              <a:t>So far we have examined simple assertions </a:t>
            </a:r>
          </a:p>
          <a:p>
            <a:pPr lvl="2">
              <a:lnSpc>
                <a:spcPct val="130000"/>
              </a:lnSpc>
            </a:pPr>
            <a:r>
              <a:rPr lang="en-US" altLang="en-US" b="0"/>
              <a:t>A Boolean expression must hold at every clock</a:t>
            </a:r>
          </a:p>
          <a:p>
            <a:pPr lvl="1">
              <a:lnSpc>
                <a:spcPct val="130000"/>
              </a:lnSpc>
            </a:pPr>
            <a:r>
              <a:rPr lang="en-US" altLang="en-US" b="0"/>
              <a:t>Now we introduce SVA sequences </a:t>
            </a:r>
          </a:p>
          <a:p>
            <a:pPr lvl="2">
              <a:lnSpc>
                <a:spcPct val="130000"/>
              </a:lnSpc>
            </a:pPr>
            <a:r>
              <a:rPr lang="en-US" altLang="en-US" b="0"/>
              <a:t>Multiple Boolean expressions that </a:t>
            </a:r>
            <a:br>
              <a:rPr lang="en-US" altLang="en-US" b="0"/>
            </a:br>
            <a:r>
              <a:rPr lang="en-US" altLang="en-US" b="0"/>
              <a:t>are valuated in a linear order of </a:t>
            </a:r>
            <a:br>
              <a:rPr lang="en-US" altLang="en-US" b="0"/>
            </a:br>
            <a:r>
              <a:rPr lang="en-US" altLang="en-US" b="0"/>
              <a:t>increasing time</a:t>
            </a:r>
            <a:endParaRPr lang="en-US" altLang="en-US"/>
          </a:p>
        </p:txBody>
      </p:sp>
      <p:grpSp>
        <p:nvGrpSpPr>
          <p:cNvPr id="1269764" name="Group 4">
            <a:extLst>
              <a:ext uri="{FF2B5EF4-FFF2-40B4-BE49-F238E27FC236}">
                <a16:creationId xmlns:a16="http://schemas.microsoft.com/office/drawing/2014/main" id="{628EDBC0-D8C3-4366-9F24-15B84F3F562A}"/>
              </a:ext>
            </a:extLst>
          </p:cNvPr>
          <p:cNvGrpSpPr>
            <a:grpSpLocks/>
          </p:cNvGrpSpPr>
          <p:nvPr/>
        </p:nvGrpSpPr>
        <p:grpSpPr bwMode="auto">
          <a:xfrm>
            <a:off x="7091363" y="3103563"/>
            <a:ext cx="2913062" cy="2578100"/>
            <a:chOff x="85" y="1405"/>
            <a:chExt cx="1632" cy="1444"/>
          </a:xfrm>
        </p:grpSpPr>
        <p:sp>
          <p:nvSpPr>
            <p:cNvPr id="1269765" name="Text Box 5">
              <a:extLst>
                <a:ext uri="{FF2B5EF4-FFF2-40B4-BE49-F238E27FC236}">
                  <a16:creationId xmlns:a16="http://schemas.microsoft.com/office/drawing/2014/main" id="{EA2A854A-15A7-42F8-8A9D-22213A8AA1B2}"/>
                </a:ext>
              </a:extLst>
            </p:cNvPr>
            <p:cNvSpPr txBox="1">
              <a:spLocks noChangeArrowheads="1"/>
            </p:cNvSpPr>
            <p:nvPr/>
          </p:nvSpPr>
          <p:spPr bwMode="auto">
            <a:xfrm>
              <a:off x="1064" y="2417"/>
              <a:ext cx="103"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endParaRPr lang="en-US" altLang="en-US" sz="500">
                <a:latin typeface="ZapfDingbats" pitchFamily="82" charset="2"/>
                <a:ea typeface="MS PGothic" panose="020B0600070205080204" pitchFamily="34" charset="-128"/>
              </a:endParaRPr>
            </a:p>
          </p:txBody>
        </p:sp>
        <p:grpSp>
          <p:nvGrpSpPr>
            <p:cNvPr id="1269766" name="Group 6">
              <a:extLst>
                <a:ext uri="{FF2B5EF4-FFF2-40B4-BE49-F238E27FC236}">
                  <a16:creationId xmlns:a16="http://schemas.microsoft.com/office/drawing/2014/main" id="{E2A8F2B1-6D52-4F7F-9E41-7E90AFAB2DA2}"/>
                </a:ext>
              </a:extLst>
            </p:cNvPr>
            <p:cNvGrpSpPr>
              <a:grpSpLocks/>
            </p:cNvGrpSpPr>
            <p:nvPr/>
          </p:nvGrpSpPr>
          <p:grpSpPr bwMode="auto">
            <a:xfrm>
              <a:off x="85" y="1405"/>
              <a:ext cx="1632" cy="1444"/>
              <a:chOff x="576" y="672"/>
              <a:chExt cx="3312" cy="2928"/>
            </a:xfrm>
          </p:grpSpPr>
          <p:sp>
            <p:nvSpPr>
              <p:cNvPr id="1269767" name="AutoShape 7">
                <a:extLst>
                  <a:ext uri="{FF2B5EF4-FFF2-40B4-BE49-F238E27FC236}">
                    <a16:creationId xmlns:a16="http://schemas.microsoft.com/office/drawing/2014/main" id="{1FE1289F-5E28-4112-BD6E-077974D5A30E}"/>
                  </a:ext>
                </a:extLst>
              </p:cNvPr>
              <p:cNvSpPr>
                <a:spLocks noChangeArrowheads="1"/>
              </p:cNvSpPr>
              <p:nvPr/>
            </p:nvSpPr>
            <p:spPr bwMode="auto">
              <a:xfrm>
                <a:off x="576" y="672"/>
                <a:ext cx="3312" cy="2928"/>
              </a:xfrm>
              <a:prstGeom prst="triangle">
                <a:avLst>
                  <a:gd name="adj" fmla="val 50000"/>
                </a:avLst>
              </a:prstGeom>
              <a:gradFill rotWithShape="1">
                <a:gsLst>
                  <a:gs pos="0">
                    <a:srgbClr val="FFCC66"/>
                  </a:gs>
                  <a:gs pos="100000">
                    <a:srgbClr val="E65D00"/>
                  </a:gs>
                </a:gsLst>
                <a:lin ang="5400000" scaled="1"/>
              </a:gradFill>
              <a:ln w="9525">
                <a:solidFill>
                  <a:schemeClr val="tx1"/>
                </a:solidFill>
                <a:miter lim="800000"/>
                <a:headEnd/>
                <a:tailEnd/>
              </a:ln>
              <a:effectLst>
                <a:outerShdw dist="155023" dir="2099521" algn="ctr" rotWithShape="0">
                  <a:schemeClr val="bg2"/>
                </a:outerShdw>
              </a:effectLst>
            </p:spPr>
            <p:txBody>
              <a:bodyPr wrap="none" anchor="ctr"/>
              <a:lstStyle/>
              <a:p>
                <a:endParaRPr lang="en-US"/>
              </a:p>
            </p:txBody>
          </p:sp>
          <p:sp>
            <p:nvSpPr>
              <p:cNvPr id="1269768" name="Line 8">
                <a:extLst>
                  <a:ext uri="{FF2B5EF4-FFF2-40B4-BE49-F238E27FC236}">
                    <a16:creationId xmlns:a16="http://schemas.microsoft.com/office/drawing/2014/main" id="{99697EB5-4004-43B8-AAFB-1A61BBC44025}"/>
                  </a:ext>
                </a:extLst>
              </p:cNvPr>
              <p:cNvSpPr>
                <a:spLocks noChangeShapeType="1"/>
              </p:cNvSpPr>
              <p:nvPr/>
            </p:nvSpPr>
            <p:spPr bwMode="auto">
              <a:xfrm>
                <a:off x="816" y="3168"/>
                <a:ext cx="28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769" name="Line 9">
                <a:extLst>
                  <a:ext uri="{FF2B5EF4-FFF2-40B4-BE49-F238E27FC236}">
                    <a16:creationId xmlns:a16="http://schemas.microsoft.com/office/drawing/2014/main" id="{60D59B80-AE04-474F-879A-ADD93CBE3B25}"/>
                  </a:ext>
                </a:extLst>
              </p:cNvPr>
              <p:cNvSpPr>
                <a:spLocks noChangeShapeType="1"/>
              </p:cNvSpPr>
              <p:nvPr/>
            </p:nvSpPr>
            <p:spPr bwMode="auto">
              <a:xfrm>
                <a:off x="1104" y="2688"/>
                <a:ext cx="22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770" name="Line 10">
                <a:extLst>
                  <a:ext uri="{FF2B5EF4-FFF2-40B4-BE49-F238E27FC236}">
                    <a16:creationId xmlns:a16="http://schemas.microsoft.com/office/drawing/2014/main" id="{52A405E3-3444-4B85-AF9D-77CD259C702B}"/>
                  </a:ext>
                </a:extLst>
              </p:cNvPr>
              <p:cNvSpPr>
                <a:spLocks noChangeShapeType="1"/>
              </p:cNvSpPr>
              <p:nvPr/>
            </p:nvSpPr>
            <p:spPr bwMode="auto">
              <a:xfrm>
                <a:off x="1296" y="2304"/>
                <a:ext cx="18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771" name="Line 11">
                <a:extLst>
                  <a:ext uri="{FF2B5EF4-FFF2-40B4-BE49-F238E27FC236}">
                    <a16:creationId xmlns:a16="http://schemas.microsoft.com/office/drawing/2014/main" id="{D967691F-D49A-4DEF-8DC7-3764FD93490A}"/>
                  </a:ext>
                </a:extLst>
              </p:cNvPr>
              <p:cNvSpPr>
                <a:spLocks noChangeShapeType="1"/>
              </p:cNvSpPr>
              <p:nvPr/>
            </p:nvSpPr>
            <p:spPr bwMode="auto">
              <a:xfrm>
                <a:off x="1536" y="1872"/>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69772" name="Text Box 12">
              <a:extLst>
                <a:ext uri="{FF2B5EF4-FFF2-40B4-BE49-F238E27FC236}">
                  <a16:creationId xmlns:a16="http://schemas.microsoft.com/office/drawing/2014/main" id="{336AB2FC-0B88-405F-B5E7-A2A03D816DEC}"/>
                </a:ext>
              </a:extLst>
            </p:cNvPr>
            <p:cNvSpPr txBox="1">
              <a:spLocks noChangeArrowheads="1"/>
            </p:cNvSpPr>
            <p:nvPr/>
          </p:nvSpPr>
          <p:spPr bwMode="auto">
            <a:xfrm>
              <a:off x="447" y="2676"/>
              <a:ext cx="940" cy="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400">
                  <a:ea typeface="ヒラギノ角ゴ Pro W3" pitchFamily="1" charset="-128"/>
                </a:rPr>
                <a:t>Boolean Expressions</a:t>
              </a:r>
            </a:p>
          </p:txBody>
        </p:sp>
        <p:sp>
          <p:nvSpPr>
            <p:cNvPr id="1269773" name="Text Box 13">
              <a:extLst>
                <a:ext uri="{FF2B5EF4-FFF2-40B4-BE49-F238E27FC236}">
                  <a16:creationId xmlns:a16="http://schemas.microsoft.com/office/drawing/2014/main" id="{8C2EC5BD-6180-4321-A135-8291B62D0CF4}"/>
                </a:ext>
              </a:extLst>
            </p:cNvPr>
            <p:cNvSpPr txBox="1">
              <a:spLocks noChangeArrowheads="1"/>
            </p:cNvSpPr>
            <p:nvPr/>
          </p:nvSpPr>
          <p:spPr bwMode="auto">
            <a:xfrm>
              <a:off x="311" y="2394"/>
              <a:ext cx="1030"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1300">
                  <a:ea typeface="ヒラギノ角ゴ Pro W3" pitchFamily="1" charset="-128"/>
                </a:rPr>
                <a:t>Sequences</a:t>
              </a:r>
              <a:br>
                <a:rPr lang="en-US" altLang="en-US" sz="1300">
                  <a:ea typeface="ヒラギノ角ゴ Pro W3" pitchFamily="1" charset="-128"/>
                </a:rPr>
              </a:br>
              <a:r>
                <a:rPr lang="en-US" altLang="en-US" sz="1300">
                  <a:ea typeface="ヒラギノ角ゴ Pro W3" pitchFamily="1" charset="-128"/>
                </a:rPr>
                <a:t>(Sequential Expressions)</a:t>
              </a:r>
            </a:p>
          </p:txBody>
        </p:sp>
        <p:sp>
          <p:nvSpPr>
            <p:cNvPr id="1269774" name="Text Box 14">
              <a:extLst>
                <a:ext uri="{FF2B5EF4-FFF2-40B4-BE49-F238E27FC236}">
                  <a16:creationId xmlns:a16="http://schemas.microsoft.com/office/drawing/2014/main" id="{9407309F-F6DE-42D4-A0C8-998F29370538}"/>
                </a:ext>
              </a:extLst>
            </p:cNvPr>
            <p:cNvSpPr txBox="1">
              <a:spLocks noChangeArrowheads="1"/>
            </p:cNvSpPr>
            <p:nvPr/>
          </p:nvSpPr>
          <p:spPr bwMode="auto">
            <a:xfrm>
              <a:off x="659" y="2195"/>
              <a:ext cx="528" cy="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400">
                  <a:ea typeface="ヒラギノ角ゴ Pro W3" pitchFamily="1" charset="-128"/>
                </a:rPr>
                <a:t>Properties</a:t>
              </a:r>
            </a:p>
          </p:txBody>
        </p:sp>
        <p:sp>
          <p:nvSpPr>
            <p:cNvPr id="1269775" name="Text Box 15">
              <a:extLst>
                <a:ext uri="{FF2B5EF4-FFF2-40B4-BE49-F238E27FC236}">
                  <a16:creationId xmlns:a16="http://schemas.microsoft.com/office/drawing/2014/main" id="{F8B4D83E-207D-40B5-8F09-B45846D7B0EE}"/>
                </a:ext>
              </a:extLst>
            </p:cNvPr>
            <p:cNvSpPr txBox="1">
              <a:spLocks noChangeArrowheads="1"/>
            </p:cNvSpPr>
            <p:nvPr/>
          </p:nvSpPr>
          <p:spPr bwMode="auto">
            <a:xfrm>
              <a:off x="531" y="1962"/>
              <a:ext cx="643"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1300">
                  <a:ea typeface="ヒラギノ角ゴ Pro W3" pitchFamily="1" charset="-128"/>
                </a:rPr>
                <a:t>Directives</a:t>
              </a:r>
              <a:br>
                <a:rPr lang="en-US" altLang="en-US" sz="1300">
                  <a:ea typeface="ヒラギノ角ゴ Pro W3" pitchFamily="1" charset="-128"/>
                </a:rPr>
              </a:br>
              <a:r>
                <a:rPr lang="en-US" altLang="en-US" sz="1300">
                  <a:ea typeface="ヒラギノ角ゴ Pro W3" pitchFamily="1" charset="-128"/>
                </a:rPr>
                <a:t>(assert, cover)</a:t>
              </a:r>
            </a:p>
          </p:txBody>
        </p:sp>
        <p:sp>
          <p:nvSpPr>
            <p:cNvPr id="1269776" name="Text Box 16">
              <a:extLst>
                <a:ext uri="{FF2B5EF4-FFF2-40B4-BE49-F238E27FC236}">
                  <a16:creationId xmlns:a16="http://schemas.microsoft.com/office/drawing/2014/main" id="{83D81C03-3B4D-4E1B-9C47-DDE3BF960F85}"/>
                </a:ext>
              </a:extLst>
            </p:cNvPr>
            <p:cNvSpPr txBox="1">
              <a:spLocks noChangeArrowheads="1"/>
            </p:cNvSpPr>
            <p:nvPr/>
          </p:nvSpPr>
          <p:spPr bwMode="auto">
            <a:xfrm>
              <a:off x="645" y="1722"/>
              <a:ext cx="462"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1300">
                  <a:ea typeface="ヒラギノ角ゴ Pro W3" pitchFamily="1" charset="-128"/>
                </a:rPr>
                <a:t>Assertion</a:t>
              </a:r>
            </a:p>
            <a:p>
              <a:pPr>
                <a:spcBef>
                  <a:spcPct val="0"/>
                </a:spcBef>
              </a:pPr>
              <a:r>
                <a:rPr lang="en-US" altLang="en-US" sz="1300">
                  <a:ea typeface="ヒラギノ角ゴ Pro W3" pitchFamily="1" charset="-128"/>
                </a:rPr>
                <a:t>Units</a:t>
              </a:r>
            </a:p>
          </p:txBody>
        </p:sp>
      </p:grpSp>
      <p:sp>
        <p:nvSpPr>
          <p:cNvPr id="1269777" name="Text Box 17">
            <a:extLst>
              <a:ext uri="{FF2B5EF4-FFF2-40B4-BE49-F238E27FC236}">
                <a16:creationId xmlns:a16="http://schemas.microsoft.com/office/drawing/2014/main" id="{65220B4E-705C-40A5-BEFA-0007DF2F5C2A}"/>
              </a:ext>
            </a:extLst>
          </p:cNvPr>
          <p:cNvSpPr txBox="1">
            <a:spLocks noChangeArrowheads="1"/>
          </p:cNvSpPr>
          <p:nvPr/>
        </p:nvSpPr>
        <p:spPr bwMode="auto">
          <a:xfrm>
            <a:off x="8443913" y="4306888"/>
            <a:ext cx="184150"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endParaRPr lang="en-US" altLang="en-US" sz="100">
              <a:latin typeface="ZapfDingbats" pitchFamily="82" charset="2"/>
              <a:ea typeface="MS PGothic" panose="020B0600070205080204" pitchFamily="34" charset="-128"/>
            </a:endParaRPr>
          </a:p>
        </p:txBody>
      </p:sp>
      <p:sp>
        <p:nvSpPr>
          <p:cNvPr id="1269778" name="Oval 18">
            <a:extLst>
              <a:ext uri="{FF2B5EF4-FFF2-40B4-BE49-F238E27FC236}">
                <a16:creationId xmlns:a16="http://schemas.microsoft.com/office/drawing/2014/main" id="{2F433A3A-3430-4A40-BD0A-1E6CDA5304C3}"/>
              </a:ext>
            </a:extLst>
          </p:cNvPr>
          <p:cNvSpPr>
            <a:spLocks noChangeArrowheads="1"/>
          </p:cNvSpPr>
          <p:nvPr/>
        </p:nvSpPr>
        <p:spPr bwMode="auto">
          <a:xfrm>
            <a:off x="7261225" y="4856163"/>
            <a:ext cx="2590800" cy="533400"/>
          </a:xfrm>
          <a:prstGeom prst="ellipse">
            <a:avLst/>
          </a:prstGeom>
          <a:noFill/>
          <a:ln w="57150" algn="ctr">
            <a:solidFill>
              <a:schemeClr val="accent2"/>
            </a:solidFill>
            <a:round/>
            <a:headEnd/>
            <a:tailEn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69778"/>
                                        </p:tgtEl>
                                        <p:attrNameLst>
                                          <p:attrName>style.visibility</p:attrName>
                                        </p:attrNameLst>
                                      </p:cBhvr>
                                      <p:to>
                                        <p:strVal val="visible"/>
                                      </p:to>
                                    </p:set>
                                    <p:animEffect transition="in" filter="wipe(left)">
                                      <p:cBhvr>
                                        <p:cTn id="7" dur="1000"/>
                                        <p:tgtEl>
                                          <p:spTgt spid="1269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1000"/>
                                        <p:tgtEl>
                                          <p:spTgt spid="1269778"/>
                                        </p:tgtEl>
                                      </p:cBhvr>
                                    </p:animEffect>
                                    <p:set>
                                      <p:cBhvr>
                                        <p:cTn id="12" dur="1" fill="hold">
                                          <p:stCondLst>
                                            <p:cond delay="999"/>
                                          </p:stCondLst>
                                        </p:cTn>
                                        <p:tgtEl>
                                          <p:spTgt spid="12697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a:extLst>
              <a:ext uri="{FF2B5EF4-FFF2-40B4-BE49-F238E27FC236}">
                <a16:creationId xmlns:a16="http://schemas.microsoft.com/office/drawing/2014/main" id="{9AE59E94-B368-4558-A694-AE35F694BF62}"/>
              </a:ext>
            </a:extLst>
          </p:cNvPr>
          <p:cNvSpPr>
            <a:spLocks noGrp="1" noChangeArrowheads="1"/>
          </p:cNvSpPr>
          <p:nvPr>
            <p:ph type="title"/>
          </p:nvPr>
        </p:nvSpPr>
        <p:spPr/>
        <p:txBody>
          <a:bodyPr/>
          <a:lstStyle/>
          <a:p>
            <a:r>
              <a:rPr lang="en-US" altLang="en-US"/>
              <a:t>SVA Language Structure</a:t>
            </a:r>
          </a:p>
        </p:txBody>
      </p:sp>
      <p:cxnSp>
        <p:nvCxnSpPr>
          <p:cNvPr id="1271811" name="Straight Connector 31">
            <a:extLst>
              <a:ext uri="{FF2B5EF4-FFF2-40B4-BE49-F238E27FC236}">
                <a16:creationId xmlns:a16="http://schemas.microsoft.com/office/drawing/2014/main" id="{24EFDFBA-1B10-4888-89FB-0F2D6D4E331C}"/>
              </a:ext>
            </a:extLst>
          </p:cNvPr>
          <p:cNvCxnSpPr>
            <a:cxnSpLocks noChangeShapeType="1"/>
          </p:cNvCxnSpPr>
          <p:nvPr/>
        </p:nvCxnSpPr>
        <p:spPr bwMode="auto">
          <a:xfrm>
            <a:off x="6400800" y="4038600"/>
            <a:ext cx="533400" cy="0"/>
          </a:xfrm>
          <a:prstGeom prst="line">
            <a:avLst/>
          </a:prstGeom>
          <a:noFill/>
          <a:ln w="28575">
            <a:solidFill>
              <a:schemeClr val="tx1"/>
            </a:solidFill>
            <a:round/>
            <a:headEnd/>
            <a:tailEnd/>
          </a:ln>
        </p:spPr>
      </p:cxnSp>
      <p:cxnSp>
        <p:nvCxnSpPr>
          <p:cNvPr id="1271812" name="Straight Connector 32">
            <a:extLst>
              <a:ext uri="{FF2B5EF4-FFF2-40B4-BE49-F238E27FC236}">
                <a16:creationId xmlns:a16="http://schemas.microsoft.com/office/drawing/2014/main" id="{9E6465F6-4EEF-47E9-9F2E-8AC122613DFE}"/>
              </a:ext>
            </a:extLst>
          </p:cNvPr>
          <p:cNvCxnSpPr>
            <a:cxnSpLocks noChangeShapeType="1"/>
          </p:cNvCxnSpPr>
          <p:nvPr/>
        </p:nvCxnSpPr>
        <p:spPr bwMode="auto">
          <a:xfrm>
            <a:off x="6400800" y="4038600"/>
            <a:ext cx="0" cy="457200"/>
          </a:xfrm>
          <a:prstGeom prst="line">
            <a:avLst/>
          </a:prstGeom>
          <a:noFill/>
          <a:ln w="28575">
            <a:solidFill>
              <a:schemeClr val="tx1"/>
            </a:solidFill>
            <a:round/>
            <a:headEnd/>
            <a:tailEnd/>
          </a:ln>
        </p:spPr>
      </p:cxnSp>
      <p:cxnSp>
        <p:nvCxnSpPr>
          <p:cNvPr id="1271813" name="Straight Connector 33">
            <a:extLst>
              <a:ext uri="{FF2B5EF4-FFF2-40B4-BE49-F238E27FC236}">
                <a16:creationId xmlns:a16="http://schemas.microsoft.com/office/drawing/2014/main" id="{884B88FE-3225-42DF-B7E6-3FED3567BB17}"/>
              </a:ext>
            </a:extLst>
          </p:cNvPr>
          <p:cNvCxnSpPr>
            <a:cxnSpLocks noChangeShapeType="1"/>
          </p:cNvCxnSpPr>
          <p:nvPr/>
        </p:nvCxnSpPr>
        <p:spPr bwMode="auto">
          <a:xfrm flipH="1">
            <a:off x="5257800" y="4495800"/>
            <a:ext cx="1143000" cy="0"/>
          </a:xfrm>
          <a:prstGeom prst="line">
            <a:avLst/>
          </a:prstGeom>
          <a:noFill/>
          <a:ln w="28575">
            <a:solidFill>
              <a:schemeClr val="tx1"/>
            </a:solidFill>
            <a:round/>
            <a:headEnd/>
            <a:tailEnd/>
          </a:ln>
        </p:spPr>
      </p:cxnSp>
      <p:sp>
        <p:nvSpPr>
          <p:cNvPr id="1271814" name="TextBox 47">
            <a:extLst>
              <a:ext uri="{FF2B5EF4-FFF2-40B4-BE49-F238E27FC236}">
                <a16:creationId xmlns:a16="http://schemas.microsoft.com/office/drawing/2014/main" id="{485074A1-51DB-4E1B-8F2E-18B443FF5400}"/>
              </a:ext>
            </a:extLst>
          </p:cNvPr>
          <p:cNvSpPr txBox="1">
            <a:spLocks noChangeArrowheads="1"/>
          </p:cNvSpPr>
          <p:nvPr/>
        </p:nvSpPr>
        <p:spPr bwMode="auto">
          <a:xfrm>
            <a:off x="4419601" y="4184650"/>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start</a:t>
            </a:r>
          </a:p>
        </p:txBody>
      </p:sp>
      <p:cxnSp>
        <p:nvCxnSpPr>
          <p:cNvPr id="1271815" name="Straight Connector 39">
            <a:extLst>
              <a:ext uri="{FF2B5EF4-FFF2-40B4-BE49-F238E27FC236}">
                <a16:creationId xmlns:a16="http://schemas.microsoft.com/office/drawing/2014/main" id="{B5ED3E1A-5466-4751-9B08-84F962625248}"/>
              </a:ext>
            </a:extLst>
          </p:cNvPr>
          <p:cNvCxnSpPr>
            <a:cxnSpLocks noChangeShapeType="1"/>
          </p:cNvCxnSpPr>
          <p:nvPr/>
        </p:nvCxnSpPr>
        <p:spPr bwMode="auto">
          <a:xfrm>
            <a:off x="5741988" y="3429000"/>
            <a:ext cx="0" cy="446088"/>
          </a:xfrm>
          <a:prstGeom prst="line">
            <a:avLst/>
          </a:prstGeom>
          <a:noFill/>
          <a:ln w="28575">
            <a:solidFill>
              <a:schemeClr val="tx1"/>
            </a:solidFill>
            <a:round/>
            <a:headEnd/>
            <a:tailEnd/>
          </a:ln>
        </p:spPr>
      </p:cxnSp>
      <p:cxnSp>
        <p:nvCxnSpPr>
          <p:cNvPr id="1271816" name="Straight Connector 40">
            <a:extLst>
              <a:ext uri="{FF2B5EF4-FFF2-40B4-BE49-F238E27FC236}">
                <a16:creationId xmlns:a16="http://schemas.microsoft.com/office/drawing/2014/main" id="{E23617B1-719A-4E4F-BCB4-5D06312480D5}"/>
              </a:ext>
            </a:extLst>
          </p:cNvPr>
          <p:cNvCxnSpPr>
            <a:cxnSpLocks noChangeShapeType="1"/>
          </p:cNvCxnSpPr>
          <p:nvPr/>
        </p:nvCxnSpPr>
        <p:spPr bwMode="auto">
          <a:xfrm>
            <a:off x="6275388" y="3429000"/>
            <a:ext cx="0" cy="446088"/>
          </a:xfrm>
          <a:prstGeom prst="line">
            <a:avLst/>
          </a:prstGeom>
          <a:noFill/>
          <a:ln w="28575">
            <a:solidFill>
              <a:schemeClr val="tx1"/>
            </a:solidFill>
            <a:round/>
            <a:headEnd/>
            <a:tailEnd/>
          </a:ln>
        </p:spPr>
      </p:cxnSp>
      <p:cxnSp>
        <p:nvCxnSpPr>
          <p:cNvPr id="1271817" name="Straight Connector 39">
            <a:extLst>
              <a:ext uri="{FF2B5EF4-FFF2-40B4-BE49-F238E27FC236}">
                <a16:creationId xmlns:a16="http://schemas.microsoft.com/office/drawing/2014/main" id="{DC1DBC08-0A98-4EEE-8FEF-7D2909A60ACA}"/>
              </a:ext>
            </a:extLst>
          </p:cNvPr>
          <p:cNvCxnSpPr>
            <a:cxnSpLocks noChangeShapeType="1"/>
          </p:cNvCxnSpPr>
          <p:nvPr/>
        </p:nvCxnSpPr>
        <p:spPr bwMode="auto">
          <a:xfrm>
            <a:off x="7342188" y="3429000"/>
            <a:ext cx="0" cy="446088"/>
          </a:xfrm>
          <a:prstGeom prst="line">
            <a:avLst/>
          </a:prstGeom>
          <a:noFill/>
          <a:ln w="28575">
            <a:solidFill>
              <a:schemeClr val="tx1"/>
            </a:solidFill>
            <a:round/>
            <a:headEnd/>
            <a:tailEnd/>
          </a:ln>
        </p:spPr>
      </p:cxnSp>
      <p:cxnSp>
        <p:nvCxnSpPr>
          <p:cNvPr id="1271818" name="Straight Connector 40">
            <a:extLst>
              <a:ext uri="{FF2B5EF4-FFF2-40B4-BE49-F238E27FC236}">
                <a16:creationId xmlns:a16="http://schemas.microsoft.com/office/drawing/2014/main" id="{6E7D7AA5-8DE9-45AF-BD01-C49A4D6E7959}"/>
              </a:ext>
            </a:extLst>
          </p:cNvPr>
          <p:cNvCxnSpPr>
            <a:cxnSpLocks noChangeShapeType="1"/>
          </p:cNvCxnSpPr>
          <p:nvPr/>
        </p:nvCxnSpPr>
        <p:spPr bwMode="auto">
          <a:xfrm>
            <a:off x="6808788" y="3429000"/>
            <a:ext cx="0" cy="446088"/>
          </a:xfrm>
          <a:prstGeom prst="line">
            <a:avLst/>
          </a:prstGeom>
          <a:noFill/>
          <a:ln w="28575">
            <a:solidFill>
              <a:schemeClr val="tx1"/>
            </a:solidFill>
            <a:round/>
            <a:headEnd/>
            <a:tailEnd/>
          </a:ln>
        </p:spPr>
      </p:cxnSp>
      <p:cxnSp>
        <p:nvCxnSpPr>
          <p:cNvPr id="1271819" name="Straight Connector 39">
            <a:extLst>
              <a:ext uri="{FF2B5EF4-FFF2-40B4-BE49-F238E27FC236}">
                <a16:creationId xmlns:a16="http://schemas.microsoft.com/office/drawing/2014/main" id="{6FA1F6C7-522C-47DA-BFC4-6134773D9806}"/>
              </a:ext>
            </a:extLst>
          </p:cNvPr>
          <p:cNvCxnSpPr>
            <a:cxnSpLocks noChangeShapeType="1"/>
          </p:cNvCxnSpPr>
          <p:nvPr/>
        </p:nvCxnSpPr>
        <p:spPr bwMode="auto">
          <a:xfrm>
            <a:off x="7875588" y="3440114"/>
            <a:ext cx="0" cy="446087"/>
          </a:xfrm>
          <a:prstGeom prst="line">
            <a:avLst/>
          </a:prstGeom>
          <a:noFill/>
          <a:ln w="28575">
            <a:solidFill>
              <a:schemeClr val="tx1"/>
            </a:solidFill>
            <a:round/>
            <a:headEnd/>
            <a:tailEnd/>
          </a:ln>
        </p:spPr>
      </p:cxnSp>
      <p:cxnSp>
        <p:nvCxnSpPr>
          <p:cNvPr id="1271820" name="Straight Connector 40">
            <a:extLst>
              <a:ext uri="{FF2B5EF4-FFF2-40B4-BE49-F238E27FC236}">
                <a16:creationId xmlns:a16="http://schemas.microsoft.com/office/drawing/2014/main" id="{E125E722-AD89-4508-ABEC-B8929DBCFDB3}"/>
              </a:ext>
            </a:extLst>
          </p:cNvPr>
          <p:cNvCxnSpPr>
            <a:cxnSpLocks noChangeShapeType="1"/>
          </p:cNvCxnSpPr>
          <p:nvPr/>
        </p:nvCxnSpPr>
        <p:spPr bwMode="auto">
          <a:xfrm>
            <a:off x="5178425" y="3352800"/>
            <a:ext cx="0" cy="446088"/>
          </a:xfrm>
          <a:prstGeom prst="line">
            <a:avLst/>
          </a:prstGeom>
          <a:noFill/>
          <a:ln w="28575">
            <a:solidFill>
              <a:schemeClr val="tx1"/>
            </a:solidFill>
            <a:round/>
            <a:headEnd/>
            <a:tailEnd/>
          </a:ln>
        </p:spPr>
      </p:cxnSp>
      <p:sp>
        <p:nvSpPr>
          <p:cNvPr id="1271821" name="TextBox 47">
            <a:extLst>
              <a:ext uri="{FF2B5EF4-FFF2-40B4-BE49-F238E27FC236}">
                <a16:creationId xmlns:a16="http://schemas.microsoft.com/office/drawing/2014/main" id="{9482A441-FA95-4DA3-84DB-4DEC32475A67}"/>
              </a:ext>
            </a:extLst>
          </p:cNvPr>
          <p:cNvSpPr txBox="1">
            <a:spLocks noChangeArrowheads="1"/>
          </p:cNvSpPr>
          <p:nvPr/>
        </p:nvSpPr>
        <p:spPr bwMode="auto">
          <a:xfrm>
            <a:off x="4541838" y="3529013"/>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clk</a:t>
            </a:r>
          </a:p>
        </p:txBody>
      </p:sp>
      <p:cxnSp>
        <p:nvCxnSpPr>
          <p:cNvPr id="1271822" name="Straight Connector 32">
            <a:extLst>
              <a:ext uri="{FF2B5EF4-FFF2-40B4-BE49-F238E27FC236}">
                <a16:creationId xmlns:a16="http://schemas.microsoft.com/office/drawing/2014/main" id="{99634BF4-2953-4B8C-BAFE-89CF810D0EA2}"/>
              </a:ext>
            </a:extLst>
          </p:cNvPr>
          <p:cNvCxnSpPr>
            <a:cxnSpLocks noChangeShapeType="1"/>
          </p:cNvCxnSpPr>
          <p:nvPr/>
        </p:nvCxnSpPr>
        <p:spPr bwMode="auto">
          <a:xfrm>
            <a:off x="6934200" y="4038600"/>
            <a:ext cx="0" cy="457200"/>
          </a:xfrm>
          <a:prstGeom prst="line">
            <a:avLst/>
          </a:prstGeom>
          <a:noFill/>
          <a:ln w="28575">
            <a:solidFill>
              <a:schemeClr val="tx1"/>
            </a:solidFill>
            <a:round/>
            <a:headEnd/>
            <a:tailEnd/>
          </a:ln>
        </p:spPr>
      </p:cxnSp>
      <p:cxnSp>
        <p:nvCxnSpPr>
          <p:cNvPr id="1271823" name="Straight Connector 33">
            <a:extLst>
              <a:ext uri="{FF2B5EF4-FFF2-40B4-BE49-F238E27FC236}">
                <a16:creationId xmlns:a16="http://schemas.microsoft.com/office/drawing/2014/main" id="{FB1CB7F0-8F8E-4733-AAB3-C22B40EABC07}"/>
              </a:ext>
            </a:extLst>
          </p:cNvPr>
          <p:cNvCxnSpPr>
            <a:cxnSpLocks noChangeShapeType="1"/>
          </p:cNvCxnSpPr>
          <p:nvPr/>
        </p:nvCxnSpPr>
        <p:spPr bwMode="auto">
          <a:xfrm flipH="1">
            <a:off x="6934200" y="4495800"/>
            <a:ext cx="1143000" cy="0"/>
          </a:xfrm>
          <a:prstGeom prst="line">
            <a:avLst/>
          </a:prstGeom>
          <a:noFill/>
          <a:ln w="28575">
            <a:solidFill>
              <a:schemeClr val="tx1"/>
            </a:solidFill>
            <a:round/>
            <a:headEnd/>
            <a:tailEnd/>
          </a:ln>
        </p:spPr>
      </p:cxnSp>
      <p:cxnSp>
        <p:nvCxnSpPr>
          <p:cNvPr id="1271824" name="Straight Connector 31">
            <a:extLst>
              <a:ext uri="{FF2B5EF4-FFF2-40B4-BE49-F238E27FC236}">
                <a16:creationId xmlns:a16="http://schemas.microsoft.com/office/drawing/2014/main" id="{E7A410E1-4E5A-4C01-9EBF-A7B442B0EF84}"/>
              </a:ext>
            </a:extLst>
          </p:cNvPr>
          <p:cNvCxnSpPr>
            <a:cxnSpLocks noChangeShapeType="1"/>
          </p:cNvCxnSpPr>
          <p:nvPr/>
        </p:nvCxnSpPr>
        <p:spPr bwMode="auto">
          <a:xfrm>
            <a:off x="6934200" y="4724400"/>
            <a:ext cx="533400" cy="0"/>
          </a:xfrm>
          <a:prstGeom prst="line">
            <a:avLst/>
          </a:prstGeom>
          <a:noFill/>
          <a:ln w="28575">
            <a:solidFill>
              <a:schemeClr val="tx1"/>
            </a:solidFill>
            <a:round/>
            <a:headEnd/>
            <a:tailEnd/>
          </a:ln>
        </p:spPr>
      </p:cxnSp>
      <p:cxnSp>
        <p:nvCxnSpPr>
          <p:cNvPr id="1271825" name="Straight Connector 32">
            <a:extLst>
              <a:ext uri="{FF2B5EF4-FFF2-40B4-BE49-F238E27FC236}">
                <a16:creationId xmlns:a16="http://schemas.microsoft.com/office/drawing/2014/main" id="{57B8C5C5-A3AE-4070-819E-C7F8991B5052}"/>
              </a:ext>
            </a:extLst>
          </p:cNvPr>
          <p:cNvCxnSpPr>
            <a:cxnSpLocks noChangeShapeType="1"/>
          </p:cNvCxnSpPr>
          <p:nvPr/>
        </p:nvCxnSpPr>
        <p:spPr bwMode="auto">
          <a:xfrm>
            <a:off x="6934200" y="4724400"/>
            <a:ext cx="0" cy="457200"/>
          </a:xfrm>
          <a:prstGeom prst="line">
            <a:avLst/>
          </a:prstGeom>
          <a:noFill/>
          <a:ln w="28575">
            <a:solidFill>
              <a:schemeClr val="tx1"/>
            </a:solidFill>
            <a:round/>
            <a:headEnd/>
            <a:tailEnd/>
          </a:ln>
        </p:spPr>
      </p:cxnSp>
      <p:cxnSp>
        <p:nvCxnSpPr>
          <p:cNvPr id="1271826" name="Straight Connector 33">
            <a:extLst>
              <a:ext uri="{FF2B5EF4-FFF2-40B4-BE49-F238E27FC236}">
                <a16:creationId xmlns:a16="http://schemas.microsoft.com/office/drawing/2014/main" id="{80C2023C-F4FC-4CBC-B6F5-E40903B8FBD9}"/>
              </a:ext>
            </a:extLst>
          </p:cNvPr>
          <p:cNvCxnSpPr>
            <a:cxnSpLocks noChangeShapeType="1"/>
          </p:cNvCxnSpPr>
          <p:nvPr/>
        </p:nvCxnSpPr>
        <p:spPr bwMode="auto">
          <a:xfrm flipH="1">
            <a:off x="5181600" y="5181600"/>
            <a:ext cx="1752600" cy="0"/>
          </a:xfrm>
          <a:prstGeom prst="line">
            <a:avLst/>
          </a:prstGeom>
          <a:noFill/>
          <a:ln w="28575">
            <a:solidFill>
              <a:schemeClr val="tx1"/>
            </a:solidFill>
            <a:round/>
            <a:headEnd/>
            <a:tailEnd/>
          </a:ln>
        </p:spPr>
      </p:cxnSp>
      <p:sp>
        <p:nvSpPr>
          <p:cNvPr id="1271827" name="TextBox 47">
            <a:extLst>
              <a:ext uri="{FF2B5EF4-FFF2-40B4-BE49-F238E27FC236}">
                <a16:creationId xmlns:a16="http://schemas.microsoft.com/office/drawing/2014/main" id="{619038C4-4EB5-4951-A9EA-10D6D64189EA}"/>
              </a:ext>
            </a:extLst>
          </p:cNvPr>
          <p:cNvSpPr txBox="1">
            <a:spLocks noChangeArrowheads="1"/>
          </p:cNvSpPr>
          <p:nvPr/>
        </p:nvSpPr>
        <p:spPr bwMode="auto">
          <a:xfrm>
            <a:off x="4114801" y="4845050"/>
            <a:ext cx="96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transfer</a:t>
            </a:r>
          </a:p>
        </p:txBody>
      </p:sp>
      <p:cxnSp>
        <p:nvCxnSpPr>
          <p:cNvPr id="1271828" name="Straight Connector 32">
            <a:extLst>
              <a:ext uri="{FF2B5EF4-FFF2-40B4-BE49-F238E27FC236}">
                <a16:creationId xmlns:a16="http://schemas.microsoft.com/office/drawing/2014/main" id="{258295FD-0074-499D-8349-B0331FB2287B}"/>
              </a:ext>
            </a:extLst>
          </p:cNvPr>
          <p:cNvCxnSpPr>
            <a:cxnSpLocks noChangeShapeType="1"/>
          </p:cNvCxnSpPr>
          <p:nvPr/>
        </p:nvCxnSpPr>
        <p:spPr bwMode="auto">
          <a:xfrm>
            <a:off x="7467600" y="4724400"/>
            <a:ext cx="0" cy="457200"/>
          </a:xfrm>
          <a:prstGeom prst="line">
            <a:avLst/>
          </a:prstGeom>
          <a:noFill/>
          <a:ln w="28575">
            <a:solidFill>
              <a:schemeClr val="tx1"/>
            </a:solidFill>
            <a:round/>
            <a:headEnd/>
            <a:tailEnd/>
          </a:ln>
        </p:spPr>
      </p:cxnSp>
      <p:cxnSp>
        <p:nvCxnSpPr>
          <p:cNvPr id="1271829" name="Straight Connector 33">
            <a:extLst>
              <a:ext uri="{FF2B5EF4-FFF2-40B4-BE49-F238E27FC236}">
                <a16:creationId xmlns:a16="http://schemas.microsoft.com/office/drawing/2014/main" id="{FAD623C3-CFB4-4507-9607-BC08C2F7CF93}"/>
              </a:ext>
            </a:extLst>
          </p:cNvPr>
          <p:cNvCxnSpPr>
            <a:cxnSpLocks noChangeShapeType="1"/>
          </p:cNvCxnSpPr>
          <p:nvPr/>
        </p:nvCxnSpPr>
        <p:spPr bwMode="auto">
          <a:xfrm flipH="1">
            <a:off x="7467601" y="5181600"/>
            <a:ext cx="658813" cy="0"/>
          </a:xfrm>
          <a:prstGeom prst="line">
            <a:avLst/>
          </a:prstGeom>
          <a:noFill/>
          <a:ln w="28575">
            <a:solidFill>
              <a:schemeClr val="tx1"/>
            </a:solidFill>
            <a:round/>
            <a:headEnd/>
            <a:tailEnd/>
          </a:ln>
        </p:spPr>
      </p:cxnSp>
      <p:sp>
        <p:nvSpPr>
          <p:cNvPr id="1271830" name="Text Box 22">
            <a:extLst>
              <a:ext uri="{FF2B5EF4-FFF2-40B4-BE49-F238E27FC236}">
                <a16:creationId xmlns:a16="http://schemas.microsoft.com/office/drawing/2014/main" id="{709B440B-90D6-48FA-B7FC-6B921760DD31}"/>
              </a:ext>
            </a:extLst>
          </p:cNvPr>
          <p:cNvSpPr txBox="1">
            <a:spLocks noChangeArrowheads="1"/>
          </p:cNvSpPr>
          <p:nvPr/>
        </p:nvSpPr>
        <p:spPr bwMode="auto">
          <a:xfrm>
            <a:off x="4546601" y="2681288"/>
            <a:ext cx="2953501" cy="52322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2800" i="1">
                <a:ea typeface="MS PGothic" panose="020B0600070205080204" pitchFamily="34" charset="-128"/>
              </a:rPr>
              <a:t>start   </a:t>
            </a:r>
            <a:r>
              <a:rPr lang="en-US" altLang="en-US" sz="2800" i="1">
                <a:solidFill>
                  <a:schemeClr val="tx2"/>
                </a:solidFill>
                <a:ea typeface="MS PGothic" panose="020B0600070205080204" pitchFamily="34" charset="-128"/>
              </a:rPr>
              <a:t>##1</a:t>
            </a:r>
            <a:r>
              <a:rPr lang="en-US" altLang="en-US" sz="2800" i="1">
                <a:ea typeface="MS PGothic" panose="020B0600070205080204" pitchFamily="34" charset="-128"/>
              </a:rPr>
              <a:t>   transfer</a:t>
            </a:r>
          </a:p>
        </p:txBody>
      </p:sp>
      <p:sp>
        <p:nvSpPr>
          <p:cNvPr id="1271831" name="Rectangle 23">
            <a:extLst>
              <a:ext uri="{FF2B5EF4-FFF2-40B4-BE49-F238E27FC236}">
                <a16:creationId xmlns:a16="http://schemas.microsoft.com/office/drawing/2014/main" id="{F5B19C50-E89D-49C3-A34F-70C4E594AE10}"/>
              </a:ext>
            </a:extLst>
          </p:cNvPr>
          <p:cNvSpPr>
            <a:spLocks noGrp="1" noChangeArrowheads="1"/>
          </p:cNvSpPr>
          <p:nvPr>
            <p:ph type="body" idx="1"/>
          </p:nvPr>
        </p:nvSpPr>
        <p:spPr>
          <a:xfrm>
            <a:off x="2209800" y="1468438"/>
            <a:ext cx="7772400" cy="969962"/>
          </a:xfrm>
          <a:noFill/>
          <a:ln/>
        </p:spPr>
        <p:txBody>
          <a:bodyPr/>
          <a:lstStyle/>
          <a:p>
            <a:r>
              <a:rPr lang="en-US" altLang="en-US"/>
              <a:t>Sequence</a:t>
            </a:r>
          </a:p>
          <a:p>
            <a:pPr lvl="1"/>
            <a:r>
              <a:rPr lang="en-US" altLang="en-US"/>
              <a:t>Temporal delay ##</a:t>
            </a:r>
            <a:r>
              <a:rPr lang="en-US" altLang="en-US" i="1"/>
              <a:t>n — </a:t>
            </a:r>
            <a:r>
              <a:rPr lang="en-US" altLang="en-US"/>
              <a:t>where</a:t>
            </a:r>
            <a:r>
              <a:rPr lang="en-US" altLang="en-US" i="1"/>
              <a:t> n </a:t>
            </a:r>
            <a:r>
              <a:rPr lang="en-US" altLang="en-US"/>
              <a:t>is an integer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8" name="Rectangle 2">
            <a:extLst>
              <a:ext uri="{FF2B5EF4-FFF2-40B4-BE49-F238E27FC236}">
                <a16:creationId xmlns:a16="http://schemas.microsoft.com/office/drawing/2014/main" id="{E583FBA8-5193-4677-A850-600C3F85EF7A}"/>
              </a:ext>
            </a:extLst>
          </p:cNvPr>
          <p:cNvSpPr>
            <a:spLocks noGrp="1" noChangeArrowheads="1"/>
          </p:cNvSpPr>
          <p:nvPr>
            <p:ph type="title"/>
          </p:nvPr>
        </p:nvSpPr>
        <p:spPr/>
        <p:txBody>
          <a:bodyPr/>
          <a:lstStyle/>
          <a:p>
            <a:r>
              <a:rPr lang="en-US" altLang="en-US"/>
              <a:t>SVA Language Structure</a:t>
            </a:r>
          </a:p>
        </p:txBody>
      </p:sp>
      <p:cxnSp>
        <p:nvCxnSpPr>
          <p:cNvPr id="1273859" name="Straight Connector 31">
            <a:extLst>
              <a:ext uri="{FF2B5EF4-FFF2-40B4-BE49-F238E27FC236}">
                <a16:creationId xmlns:a16="http://schemas.microsoft.com/office/drawing/2014/main" id="{3D2551C6-CE35-44D1-AAD1-6F1F1018B007}"/>
              </a:ext>
            </a:extLst>
          </p:cNvPr>
          <p:cNvCxnSpPr>
            <a:cxnSpLocks noChangeShapeType="1"/>
          </p:cNvCxnSpPr>
          <p:nvPr/>
        </p:nvCxnSpPr>
        <p:spPr bwMode="auto">
          <a:xfrm>
            <a:off x="6400800" y="4038600"/>
            <a:ext cx="533400" cy="0"/>
          </a:xfrm>
          <a:prstGeom prst="line">
            <a:avLst/>
          </a:prstGeom>
          <a:noFill/>
          <a:ln w="28575">
            <a:solidFill>
              <a:schemeClr val="tx1"/>
            </a:solidFill>
            <a:round/>
            <a:headEnd/>
            <a:tailEnd/>
          </a:ln>
        </p:spPr>
      </p:cxnSp>
      <p:cxnSp>
        <p:nvCxnSpPr>
          <p:cNvPr id="1273860" name="Straight Connector 32">
            <a:extLst>
              <a:ext uri="{FF2B5EF4-FFF2-40B4-BE49-F238E27FC236}">
                <a16:creationId xmlns:a16="http://schemas.microsoft.com/office/drawing/2014/main" id="{A60AC8AA-92BA-4D31-B290-B3D972FF09C9}"/>
              </a:ext>
            </a:extLst>
          </p:cNvPr>
          <p:cNvCxnSpPr>
            <a:cxnSpLocks noChangeShapeType="1"/>
          </p:cNvCxnSpPr>
          <p:nvPr/>
        </p:nvCxnSpPr>
        <p:spPr bwMode="auto">
          <a:xfrm>
            <a:off x="6400800" y="4038600"/>
            <a:ext cx="0" cy="457200"/>
          </a:xfrm>
          <a:prstGeom prst="line">
            <a:avLst/>
          </a:prstGeom>
          <a:noFill/>
          <a:ln w="28575">
            <a:solidFill>
              <a:schemeClr val="tx1"/>
            </a:solidFill>
            <a:round/>
            <a:headEnd/>
            <a:tailEnd/>
          </a:ln>
        </p:spPr>
      </p:cxnSp>
      <p:cxnSp>
        <p:nvCxnSpPr>
          <p:cNvPr id="1273861" name="Straight Connector 33">
            <a:extLst>
              <a:ext uri="{FF2B5EF4-FFF2-40B4-BE49-F238E27FC236}">
                <a16:creationId xmlns:a16="http://schemas.microsoft.com/office/drawing/2014/main" id="{6C9F2A40-5DAF-4FBE-9ECD-59E895D8FD6C}"/>
              </a:ext>
            </a:extLst>
          </p:cNvPr>
          <p:cNvCxnSpPr>
            <a:cxnSpLocks noChangeShapeType="1"/>
          </p:cNvCxnSpPr>
          <p:nvPr/>
        </p:nvCxnSpPr>
        <p:spPr bwMode="auto">
          <a:xfrm flipH="1">
            <a:off x="5257800" y="4495800"/>
            <a:ext cx="1143000" cy="0"/>
          </a:xfrm>
          <a:prstGeom prst="line">
            <a:avLst/>
          </a:prstGeom>
          <a:noFill/>
          <a:ln w="28575">
            <a:solidFill>
              <a:schemeClr val="tx1"/>
            </a:solidFill>
            <a:round/>
            <a:headEnd/>
            <a:tailEnd/>
          </a:ln>
        </p:spPr>
      </p:cxnSp>
      <p:sp>
        <p:nvSpPr>
          <p:cNvPr id="1273862" name="TextBox 47">
            <a:extLst>
              <a:ext uri="{FF2B5EF4-FFF2-40B4-BE49-F238E27FC236}">
                <a16:creationId xmlns:a16="http://schemas.microsoft.com/office/drawing/2014/main" id="{37B1E912-78DE-4CDB-8E7A-9ED8D5DE9414}"/>
              </a:ext>
            </a:extLst>
          </p:cNvPr>
          <p:cNvSpPr txBox="1">
            <a:spLocks noChangeArrowheads="1"/>
          </p:cNvSpPr>
          <p:nvPr/>
        </p:nvSpPr>
        <p:spPr bwMode="auto">
          <a:xfrm>
            <a:off x="4419601" y="4184650"/>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start</a:t>
            </a:r>
          </a:p>
        </p:txBody>
      </p:sp>
      <p:cxnSp>
        <p:nvCxnSpPr>
          <p:cNvPr id="1273863" name="Straight Connector 39">
            <a:extLst>
              <a:ext uri="{FF2B5EF4-FFF2-40B4-BE49-F238E27FC236}">
                <a16:creationId xmlns:a16="http://schemas.microsoft.com/office/drawing/2014/main" id="{01635308-4D4D-47D6-8978-E19326F41537}"/>
              </a:ext>
            </a:extLst>
          </p:cNvPr>
          <p:cNvCxnSpPr>
            <a:cxnSpLocks noChangeShapeType="1"/>
          </p:cNvCxnSpPr>
          <p:nvPr/>
        </p:nvCxnSpPr>
        <p:spPr bwMode="auto">
          <a:xfrm>
            <a:off x="5741988" y="3429000"/>
            <a:ext cx="0" cy="446088"/>
          </a:xfrm>
          <a:prstGeom prst="line">
            <a:avLst/>
          </a:prstGeom>
          <a:noFill/>
          <a:ln w="28575">
            <a:solidFill>
              <a:schemeClr val="tx1"/>
            </a:solidFill>
            <a:round/>
            <a:headEnd/>
            <a:tailEnd/>
          </a:ln>
        </p:spPr>
      </p:cxnSp>
      <p:cxnSp>
        <p:nvCxnSpPr>
          <p:cNvPr id="1273864" name="Straight Connector 40">
            <a:extLst>
              <a:ext uri="{FF2B5EF4-FFF2-40B4-BE49-F238E27FC236}">
                <a16:creationId xmlns:a16="http://schemas.microsoft.com/office/drawing/2014/main" id="{98C87465-0213-4B6F-88E6-232E258AEC21}"/>
              </a:ext>
            </a:extLst>
          </p:cNvPr>
          <p:cNvCxnSpPr>
            <a:cxnSpLocks noChangeShapeType="1"/>
          </p:cNvCxnSpPr>
          <p:nvPr/>
        </p:nvCxnSpPr>
        <p:spPr bwMode="auto">
          <a:xfrm>
            <a:off x="6275388" y="3429000"/>
            <a:ext cx="0" cy="446088"/>
          </a:xfrm>
          <a:prstGeom prst="line">
            <a:avLst/>
          </a:prstGeom>
          <a:noFill/>
          <a:ln w="28575">
            <a:solidFill>
              <a:schemeClr val="tx1"/>
            </a:solidFill>
            <a:round/>
            <a:headEnd/>
            <a:tailEnd/>
          </a:ln>
        </p:spPr>
      </p:cxnSp>
      <p:cxnSp>
        <p:nvCxnSpPr>
          <p:cNvPr id="1273865" name="Straight Connector 39">
            <a:extLst>
              <a:ext uri="{FF2B5EF4-FFF2-40B4-BE49-F238E27FC236}">
                <a16:creationId xmlns:a16="http://schemas.microsoft.com/office/drawing/2014/main" id="{110C2BA1-825F-4D27-A3CC-DEF040BFF735}"/>
              </a:ext>
            </a:extLst>
          </p:cNvPr>
          <p:cNvCxnSpPr>
            <a:cxnSpLocks noChangeShapeType="1"/>
          </p:cNvCxnSpPr>
          <p:nvPr/>
        </p:nvCxnSpPr>
        <p:spPr bwMode="auto">
          <a:xfrm>
            <a:off x="7342188" y="3429000"/>
            <a:ext cx="0" cy="446088"/>
          </a:xfrm>
          <a:prstGeom prst="line">
            <a:avLst/>
          </a:prstGeom>
          <a:noFill/>
          <a:ln w="28575">
            <a:solidFill>
              <a:schemeClr val="tx1"/>
            </a:solidFill>
            <a:round/>
            <a:headEnd/>
            <a:tailEnd/>
          </a:ln>
        </p:spPr>
      </p:cxnSp>
      <p:cxnSp>
        <p:nvCxnSpPr>
          <p:cNvPr id="1273866" name="Straight Connector 40">
            <a:extLst>
              <a:ext uri="{FF2B5EF4-FFF2-40B4-BE49-F238E27FC236}">
                <a16:creationId xmlns:a16="http://schemas.microsoft.com/office/drawing/2014/main" id="{5D119B29-74CE-4825-82A9-7BD3572E0421}"/>
              </a:ext>
            </a:extLst>
          </p:cNvPr>
          <p:cNvCxnSpPr>
            <a:cxnSpLocks noChangeShapeType="1"/>
          </p:cNvCxnSpPr>
          <p:nvPr/>
        </p:nvCxnSpPr>
        <p:spPr bwMode="auto">
          <a:xfrm>
            <a:off x="6808788" y="3429000"/>
            <a:ext cx="0" cy="446088"/>
          </a:xfrm>
          <a:prstGeom prst="line">
            <a:avLst/>
          </a:prstGeom>
          <a:noFill/>
          <a:ln w="28575">
            <a:solidFill>
              <a:schemeClr val="tx1"/>
            </a:solidFill>
            <a:round/>
            <a:headEnd/>
            <a:tailEnd/>
          </a:ln>
        </p:spPr>
      </p:cxnSp>
      <p:cxnSp>
        <p:nvCxnSpPr>
          <p:cNvPr id="1273867" name="Straight Connector 39">
            <a:extLst>
              <a:ext uri="{FF2B5EF4-FFF2-40B4-BE49-F238E27FC236}">
                <a16:creationId xmlns:a16="http://schemas.microsoft.com/office/drawing/2014/main" id="{18E1DDEE-E003-4FCA-BF5C-E9941467F8D8}"/>
              </a:ext>
            </a:extLst>
          </p:cNvPr>
          <p:cNvCxnSpPr>
            <a:cxnSpLocks noChangeShapeType="1"/>
          </p:cNvCxnSpPr>
          <p:nvPr/>
        </p:nvCxnSpPr>
        <p:spPr bwMode="auto">
          <a:xfrm>
            <a:off x="7875588" y="3440114"/>
            <a:ext cx="0" cy="446087"/>
          </a:xfrm>
          <a:prstGeom prst="line">
            <a:avLst/>
          </a:prstGeom>
          <a:noFill/>
          <a:ln w="28575">
            <a:solidFill>
              <a:schemeClr val="tx1"/>
            </a:solidFill>
            <a:round/>
            <a:headEnd/>
            <a:tailEnd/>
          </a:ln>
        </p:spPr>
      </p:cxnSp>
      <p:cxnSp>
        <p:nvCxnSpPr>
          <p:cNvPr id="1273868" name="Straight Connector 40">
            <a:extLst>
              <a:ext uri="{FF2B5EF4-FFF2-40B4-BE49-F238E27FC236}">
                <a16:creationId xmlns:a16="http://schemas.microsoft.com/office/drawing/2014/main" id="{1DECF699-2C59-4E6F-A4D8-0AD89B374A37}"/>
              </a:ext>
            </a:extLst>
          </p:cNvPr>
          <p:cNvCxnSpPr>
            <a:cxnSpLocks noChangeShapeType="1"/>
          </p:cNvCxnSpPr>
          <p:nvPr/>
        </p:nvCxnSpPr>
        <p:spPr bwMode="auto">
          <a:xfrm>
            <a:off x="5178425" y="3352800"/>
            <a:ext cx="0" cy="446088"/>
          </a:xfrm>
          <a:prstGeom prst="line">
            <a:avLst/>
          </a:prstGeom>
          <a:noFill/>
          <a:ln w="28575">
            <a:solidFill>
              <a:schemeClr val="tx1"/>
            </a:solidFill>
            <a:round/>
            <a:headEnd/>
            <a:tailEnd/>
          </a:ln>
        </p:spPr>
      </p:cxnSp>
      <p:sp>
        <p:nvSpPr>
          <p:cNvPr id="1273869" name="TextBox 47">
            <a:extLst>
              <a:ext uri="{FF2B5EF4-FFF2-40B4-BE49-F238E27FC236}">
                <a16:creationId xmlns:a16="http://schemas.microsoft.com/office/drawing/2014/main" id="{920FA665-C2F7-4B02-AE18-8F7B178BCCA2}"/>
              </a:ext>
            </a:extLst>
          </p:cNvPr>
          <p:cNvSpPr txBox="1">
            <a:spLocks noChangeArrowheads="1"/>
          </p:cNvSpPr>
          <p:nvPr/>
        </p:nvSpPr>
        <p:spPr bwMode="auto">
          <a:xfrm>
            <a:off x="4541838" y="3529013"/>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clk</a:t>
            </a:r>
          </a:p>
        </p:txBody>
      </p:sp>
      <p:cxnSp>
        <p:nvCxnSpPr>
          <p:cNvPr id="1273870" name="Straight Connector 32">
            <a:extLst>
              <a:ext uri="{FF2B5EF4-FFF2-40B4-BE49-F238E27FC236}">
                <a16:creationId xmlns:a16="http://schemas.microsoft.com/office/drawing/2014/main" id="{FA8999DE-86FA-4CFD-88BE-688D3FA0406A}"/>
              </a:ext>
            </a:extLst>
          </p:cNvPr>
          <p:cNvCxnSpPr>
            <a:cxnSpLocks noChangeShapeType="1"/>
          </p:cNvCxnSpPr>
          <p:nvPr/>
        </p:nvCxnSpPr>
        <p:spPr bwMode="auto">
          <a:xfrm>
            <a:off x="6934200" y="4038600"/>
            <a:ext cx="0" cy="457200"/>
          </a:xfrm>
          <a:prstGeom prst="line">
            <a:avLst/>
          </a:prstGeom>
          <a:noFill/>
          <a:ln w="28575">
            <a:solidFill>
              <a:schemeClr val="tx1"/>
            </a:solidFill>
            <a:round/>
            <a:headEnd/>
            <a:tailEnd/>
          </a:ln>
        </p:spPr>
      </p:cxnSp>
      <p:cxnSp>
        <p:nvCxnSpPr>
          <p:cNvPr id="1273871" name="Straight Connector 33">
            <a:extLst>
              <a:ext uri="{FF2B5EF4-FFF2-40B4-BE49-F238E27FC236}">
                <a16:creationId xmlns:a16="http://schemas.microsoft.com/office/drawing/2014/main" id="{88085D74-6EDE-45CD-9C48-EABF3304586D}"/>
              </a:ext>
            </a:extLst>
          </p:cNvPr>
          <p:cNvCxnSpPr>
            <a:cxnSpLocks noChangeShapeType="1"/>
          </p:cNvCxnSpPr>
          <p:nvPr/>
        </p:nvCxnSpPr>
        <p:spPr bwMode="auto">
          <a:xfrm flipH="1">
            <a:off x="6934200" y="4495800"/>
            <a:ext cx="1143000" cy="0"/>
          </a:xfrm>
          <a:prstGeom prst="line">
            <a:avLst/>
          </a:prstGeom>
          <a:noFill/>
          <a:ln w="28575">
            <a:solidFill>
              <a:schemeClr val="tx1"/>
            </a:solidFill>
            <a:round/>
            <a:headEnd/>
            <a:tailEnd/>
          </a:ln>
        </p:spPr>
      </p:cxnSp>
      <p:cxnSp>
        <p:nvCxnSpPr>
          <p:cNvPr id="1273872" name="Straight Connector 31">
            <a:extLst>
              <a:ext uri="{FF2B5EF4-FFF2-40B4-BE49-F238E27FC236}">
                <a16:creationId xmlns:a16="http://schemas.microsoft.com/office/drawing/2014/main" id="{61CB8F10-0558-451E-9289-CBC6AB6F1AEE}"/>
              </a:ext>
            </a:extLst>
          </p:cNvPr>
          <p:cNvCxnSpPr>
            <a:cxnSpLocks noChangeShapeType="1"/>
          </p:cNvCxnSpPr>
          <p:nvPr/>
        </p:nvCxnSpPr>
        <p:spPr bwMode="auto">
          <a:xfrm>
            <a:off x="7494588" y="4724400"/>
            <a:ext cx="533400" cy="0"/>
          </a:xfrm>
          <a:prstGeom prst="line">
            <a:avLst/>
          </a:prstGeom>
          <a:noFill/>
          <a:ln w="28575">
            <a:solidFill>
              <a:schemeClr val="tx1"/>
            </a:solidFill>
            <a:round/>
            <a:headEnd/>
            <a:tailEnd/>
          </a:ln>
        </p:spPr>
      </p:cxnSp>
      <p:cxnSp>
        <p:nvCxnSpPr>
          <p:cNvPr id="1273873" name="Straight Connector 32">
            <a:extLst>
              <a:ext uri="{FF2B5EF4-FFF2-40B4-BE49-F238E27FC236}">
                <a16:creationId xmlns:a16="http://schemas.microsoft.com/office/drawing/2014/main" id="{D7A013A2-77B7-45DC-A787-9063B5856384}"/>
              </a:ext>
            </a:extLst>
          </p:cNvPr>
          <p:cNvCxnSpPr>
            <a:cxnSpLocks noChangeShapeType="1"/>
          </p:cNvCxnSpPr>
          <p:nvPr/>
        </p:nvCxnSpPr>
        <p:spPr bwMode="auto">
          <a:xfrm>
            <a:off x="7494588" y="4724400"/>
            <a:ext cx="0" cy="457200"/>
          </a:xfrm>
          <a:prstGeom prst="line">
            <a:avLst/>
          </a:prstGeom>
          <a:noFill/>
          <a:ln w="28575">
            <a:solidFill>
              <a:schemeClr val="tx1"/>
            </a:solidFill>
            <a:round/>
            <a:headEnd/>
            <a:tailEnd/>
          </a:ln>
        </p:spPr>
      </p:cxnSp>
      <p:cxnSp>
        <p:nvCxnSpPr>
          <p:cNvPr id="1273874" name="Straight Connector 33">
            <a:extLst>
              <a:ext uri="{FF2B5EF4-FFF2-40B4-BE49-F238E27FC236}">
                <a16:creationId xmlns:a16="http://schemas.microsoft.com/office/drawing/2014/main" id="{C0E05CFD-55D1-42E3-97DE-52EF2DC37CD9}"/>
              </a:ext>
            </a:extLst>
          </p:cNvPr>
          <p:cNvCxnSpPr>
            <a:cxnSpLocks noChangeShapeType="1"/>
          </p:cNvCxnSpPr>
          <p:nvPr/>
        </p:nvCxnSpPr>
        <p:spPr bwMode="auto">
          <a:xfrm flipH="1">
            <a:off x="5208588" y="5181600"/>
            <a:ext cx="2259012" cy="0"/>
          </a:xfrm>
          <a:prstGeom prst="line">
            <a:avLst/>
          </a:prstGeom>
          <a:noFill/>
          <a:ln w="28575">
            <a:solidFill>
              <a:schemeClr val="tx1"/>
            </a:solidFill>
            <a:round/>
            <a:headEnd/>
            <a:tailEnd/>
          </a:ln>
        </p:spPr>
      </p:cxnSp>
      <p:sp>
        <p:nvSpPr>
          <p:cNvPr id="1273875" name="TextBox 47">
            <a:extLst>
              <a:ext uri="{FF2B5EF4-FFF2-40B4-BE49-F238E27FC236}">
                <a16:creationId xmlns:a16="http://schemas.microsoft.com/office/drawing/2014/main" id="{441E2CF4-9BB9-4122-9C40-7A700BD28C81}"/>
              </a:ext>
            </a:extLst>
          </p:cNvPr>
          <p:cNvSpPr txBox="1">
            <a:spLocks noChangeArrowheads="1"/>
          </p:cNvSpPr>
          <p:nvPr/>
        </p:nvSpPr>
        <p:spPr bwMode="auto">
          <a:xfrm>
            <a:off x="4114801" y="4845050"/>
            <a:ext cx="96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transfer</a:t>
            </a:r>
          </a:p>
        </p:txBody>
      </p:sp>
      <p:cxnSp>
        <p:nvCxnSpPr>
          <p:cNvPr id="1273876" name="Straight Connector 32">
            <a:extLst>
              <a:ext uri="{FF2B5EF4-FFF2-40B4-BE49-F238E27FC236}">
                <a16:creationId xmlns:a16="http://schemas.microsoft.com/office/drawing/2014/main" id="{C5C4893C-492D-429B-BB38-C5911E6E8516}"/>
              </a:ext>
            </a:extLst>
          </p:cNvPr>
          <p:cNvCxnSpPr>
            <a:cxnSpLocks noChangeShapeType="1"/>
          </p:cNvCxnSpPr>
          <p:nvPr/>
        </p:nvCxnSpPr>
        <p:spPr bwMode="auto">
          <a:xfrm>
            <a:off x="8027988" y="4724400"/>
            <a:ext cx="0" cy="457200"/>
          </a:xfrm>
          <a:prstGeom prst="line">
            <a:avLst/>
          </a:prstGeom>
          <a:noFill/>
          <a:ln w="28575">
            <a:solidFill>
              <a:schemeClr val="tx1"/>
            </a:solidFill>
            <a:round/>
            <a:headEnd/>
            <a:tailEnd/>
          </a:ln>
        </p:spPr>
      </p:cxnSp>
      <p:cxnSp>
        <p:nvCxnSpPr>
          <p:cNvPr id="1273877" name="Straight Connector 33">
            <a:extLst>
              <a:ext uri="{FF2B5EF4-FFF2-40B4-BE49-F238E27FC236}">
                <a16:creationId xmlns:a16="http://schemas.microsoft.com/office/drawing/2014/main" id="{4D13EB36-3F80-41BE-A1DE-36E3EE66702A}"/>
              </a:ext>
            </a:extLst>
          </p:cNvPr>
          <p:cNvCxnSpPr>
            <a:cxnSpLocks noChangeShapeType="1"/>
          </p:cNvCxnSpPr>
          <p:nvPr/>
        </p:nvCxnSpPr>
        <p:spPr bwMode="auto">
          <a:xfrm flipH="1">
            <a:off x="8027988" y="5181600"/>
            <a:ext cx="125412" cy="0"/>
          </a:xfrm>
          <a:prstGeom prst="line">
            <a:avLst/>
          </a:prstGeom>
          <a:noFill/>
          <a:ln w="28575">
            <a:solidFill>
              <a:schemeClr val="tx1"/>
            </a:solidFill>
            <a:round/>
            <a:headEnd/>
            <a:tailEnd/>
          </a:ln>
        </p:spPr>
      </p:cxnSp>
      <p:sp>
        <p:nvSpPr>
          <p:cNvPr id="1273878" name="Text Box 22">
            <a:extLst>
              <a:ext uri="{FF2B5EF4-FFF2-40B4-BE49-F238E27FC236}">
                <a16:creationId xmlns:a16="http://schemas.microsoft.com/office/drawing/2014/main" id="{15518749-1A35-4842-86F4-885C4E382DC5}"/>
              </a:ext>
            </a:extLst>
          </p:cNvPr>
          <p:cNvSpPr txBox="1">
            <a:spLocks noChangeArrowheads="1"/>
          </p:cNvSpPr>
          <p:nvPr/>
        </p:nvSpPr>
        <p:spPr bwMode="auto">
          <a:xfrm>
            <a:off x="4546601" y="2605088"/>
            <a:ext cx="2953501" cy="52322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2800" i="1">
                <a:ea typeface="MS PGothic" panose="020B0600070205080204" pitchFamily="34" charset="-128"/>
              </a:rPr>
              <a:t>start   </a:t>
            </a:r>
            <a:r>
              <a:rPr lang="en-US" altLang="en-US" sz="2800" i="1">
                <a:solidFill>
                  <a:schemeClr val="tx2"/>
                </a:solidFill>
                <a:ea typeface="MS PGothic" panose="020B0600070205080204" pitchFamily="34" charset="-128"/>
              </a:rPr>
              <a:t>##2</a:t>
            </a:r>
            <a:r>
              <a:rPr lang="en-US" altLang="en-US" sz="2800" i="1">
                <a:ea typeface="MS PGothic" panose="020B0600070205080204" pitchFamily="34" charset="-128"/>
              </a:rPr>
              <a:t>   transfer</a:t>
            </a:r>
          </a:p>
        </p:txBody>
      </p:sp>
      <p:sp>
        <p:nvSpPr>
          <p:cNvPr id="1273879" name="Rectangle 23">
            <a:extLst>
              <a:ext uri="{FF2B5EF4-FFF2-40B4-BE49-F238E27FC236}">
                <a16:creationId xmlns:a16="http://schemas.microsoft.com/office/drawing/2014/main" id="{85957A05-AEA1-4871-A985-B4C8111877C6}"/>
              </a:ext>
            </a:extLst>
          </p:cNvPr>
          <p:cNvSpPr>
            <a:spLocks noGrp="1" noChangeArrowheads="1"/>
          </p:cNvSpPr>
          <p:nvPr>
            <p:ph type="body" idx="1"/>
          </p:nvPr>
        </p:nvSpPr>
        <p:spPr>
          <a:xfrm>
            <a:off x="2209800" y="1447801"/>
            <a:ext cx="7772400" cy="969963"/>
          </a:xfrm>
          <a:noFill/>
          <a:ln/>
        </p:spPr>
        <p:txBody>
          <a:bodyPr/>
          <a:lstStyle/>
          <a:p>
            <a:r>
              <a:rPr lang="en-US" altLang="en-US"/>
              <a:t>Sequence</a:t>
            </a:r>
          </a:p>
          <a:p>
            <a:pPr lvl="1"/>
            <a:r>
              <a:rPr lang="en-US" altLang="en-US"/>
              <a:t>Temporal delay ##</a:t>
            </a:r>
            <a:r>
              <a:rPr lang="en-US" altLang="en-US" i="1"/>
              <a:t>n — </a:t>
            </a:r>
            <a:r>
              <a:rPr lang="en-US" altLang="en-US"/>
              <a:t>where</a:t>
            </a:r>
            <a:r>
              <a:rPr lang="en-US" altLang="en-US" i="1"/>
              <a:t> n </a:t>
            </a:r>
            <a:r>
              <a:rPr lang="en-US" altLang="en-US"/>
              <a:t>is an integer</a:t>
            </a:r>
          </a:p>
          <a:p>
            <a:pPr lvl="1"/>
            <a:endParaRPr lang="en-US" altLang="en-US" i="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6" name="Rectangle 2">
            <a:extLst>
              <a:ext uri="{FF2B5EF4-FFF2-40B4-BE49-F238E27FC236}">
                <a16:creationId xmlns:a16="http://schemas.microsoft.com/office/drawing/2014/main" id="{276A212C-EFA3-4C0A-B4EA-932696203AC0}"/>
              </a:ext>
            </a:extLst>
          </p:cNvPr>
          <p:cNvSpPr>
            <a:spLocks noGrp="1" noChangeArrowheads="1"/>
          </p:cNvSpPr>
          <p:nvPr>
            <p:ph type="title"/>
          </p:nvPr>
        </p:nvSpPr>
        <p:spPr/>
        <p:txBody>
          <a:bodyPr/>
          <a:lstStyle/>
          <a:p>
            <a:r>
              <a:rPr lang="en-US" altLang="en-US"/>
              <a:t>SVA Language Structure</a:t>
            </a:r>
          </a:p>
        </p:txBody>
      </p:sp>
      <p:cxnSp>
        <p:nvCxnSpPr>
          <p:cNvPr id="1275907" name="Straight Connector 31">
            <a:extLst>
              <a:ext uri="{FF2B5EF4-FFF2-40B4-BE49-F238E27FC236}">
                <a16:creationId xmlns:a16="http://schemas.microsoft.com/office/drawing/2014/main" id="{94A86A20-CC3C-4F11-BCF0-408CEC0AA307}"/>
              </a:ext>
            </a:extLst>
          </p:cNvPr>
          <p:cNvCxnSpPr>
            <a:cxnSpLocks noChangeShapeType="1"/>
          </p:cNvCxnSpPr>
          <p:nvPr/>
        </p:nvCxnSpPr>
        <p:spPr bwMode="auto">
          <a:xfrm>
            <a:off x="6400800" y="4038600"/>
            <a:ext cx="533400" cy="0"/>
          </a:xfrm>
          <a:prstGeom prst="line">
            <a:avLst/>
          </a:prstGeom>
          <a:noFill/>
          <a:ln w="28575">
            <a:solidFill>
              <a:schemeClr val="tx1"/>
            </a:solidFill>
            <a:round/>
            <a:headEnd/>
            <a:tailEnd/>
          </a:ln>
        </p:spPr>
      </p:cxnSp>
      <p:cxnSp>
        <p:nvCxnSpPr>
          <p:cNvPr id="1275908" name="Straight Connector 32">
            <a:extLst>
              <a:ext uri="{FF2B5EF4-FFF2-40B4-BE49-F238E27FC236}">
                <a16:creationId xmlns:a16="http://schemas.microsoft.com/office/drawing/2014/main" id="{0EA5E133-CEA5-4F52-932F-BD051F79AA93}"/>
              </a:ext>
            </a:extLst>
          </p:cNvPr>
          <p:cNvCxnSpPr>
            <a:cxnSpLocks noChangeShapeType="1"/>
          </p:cNvCxnSpPr>
          <p:nvPr/>
        </p:nvCxnSpPr>
        <p:spPr bwMode="auto">
          <a:xfrm>
            <a:off x="6400800" y="4038600"/>
            <a:ext cx="0" cy="457200"/>
          </a:xfrm>
          <a:prstGeom prst="line">
            <a:avLst/>
          </a:prstGeom>
          <a:noFill/>
          <a:ln w="28575">
            <a:solidFill>
              <a:schemeClr val="tx1"/>
            </a:solidFill>
            <a:round/>
            <a:headEnd/>
            <a:tailEnd/>
          </a:ln>
        </p:spPr>
      </p:cxnSp>
      <p:cxnSp>
        <p:nvCxnSpPr>
          <p:cNvPr id="1275909" name="Straight Connector 33">
            <a:extLst>
              <a:ext uri="{FF2B5EF4-FFF2-40B4-BE49-F238E27FC236}">
                <a16:creationId xmlns:a16="http://schemas.microsoft.com/office/drawing/2014/main" id="{16EFE5D3-3C37-4B04-A932-CB27A3964F3E}"/>
              </a:ext>
            </a:extLst>
          </p:cNvPr>
          <p:cNvCxnSpPr>
            <a:cxnSpLocks noChangeShapeType="1"/>
          </p:cNvCxnSpPr>
          <p:nvPr/>
        </p:nvCxnSpPr>
        <p:spPr bwMode="auto">
          <a:xfrm flipH="1">
            <a:off x="5257800" y="4495800"/>
            <a:ext cx="1143000" cy="0"/>
          </a:xfrm>
          <a:prstGeom prst="line">
            <a:avLst/>
          </a:prstGeom>
          <a:noFill/>
          <a:ln w="28575">
            <a:solidFill>
              <a:schemeClr val="tx1"/>
            </a:solidFill>
            <a:round/>
            <a:headEnd/>
            <a:tailEnd/>
          </a:ln>
        </p:spPr>
      </p:cxnSp>
      <p:sp>
        <p:nvSpPr>
          <p:cNvPr id="1275910" name="TextBox 47">
            <a:extLst>
              <a:ext uri="{FF2B5EF4-FFF2-40B4-BE49-F238E27FC236}">
                <a16:creationId xmlns:a16="http://schemas.microsoft.com/office/drawing/2014/main" id="{ADEBF305-3918-4557-B566-3793E08A8A3F}"/>
              </a:ext>
            </a:extLst>
          </p:cNvPr>
          <p:cNvSpPr txBox="1">
            <a:spLocks noChangeArrowheads="1"/>
          </p:cNvSpPr>
          <p:nvPr/>
        </p:nvSpPr>
        <p:spPr bwMode="auto">
          <a:xfrm>
            <a:off x="4419601" y="4184650"/>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start</a:t>
            </a:r>
          </a:p>
        </p:txBody>
      </p:sp>
      <p:cxnSp>
        <p:nvCxnSpPr>
          <p:cNvPr id="1275911" name="Straight Connector 39">
            <a:extLst>
              <a:ext uri="{FF2B5EF4-FFF2-40B4-BE49-F238E27FC236}">
                <a16:creationId xmlns:a16="http://schemas.microsoft.com/office/drawing/2014/main" id="{E1AA3057-A10B-4EC2-B445-D12CF9025E8C}"/>
              </a:ext>
            </a:extLst>
          </p:cNvPr>
          <p:cNvCxnSpPr>
            <a:cxnSpLocks noChangeShapeType="1"/>
          </p:cNvCxnSpPr>
          <p:nvPr/>
        </p:nvCxnSpPr>
        <p:spPr bwMode="auto">
          <a:xfrm>
            <a:off x="5638800" y="3429000"/>
            <a:ext cx="0" cy="446088"/>
          </a:xfrm>
          <a:prstGeom prst="line">
            <a:avLst/>
          </a:prstGeom>
          <a:noFill/>
          <a:ln w="28575">
            <a:solidFill>
              <a:schemeClr val="tx1"/>
            </a:solidFill>
            <a:round/>
            <a:headEnd/>
            <a:tailEnd/>
          </a:ln>
        </p:spPr>
      </p:cxnSp>
      <p:cxnSp>
        <p:nvCxnSpPr>
          <p:cNvPr id="1275912" name="Straight Connector 40">
            <a:extLst>
              <a:ext uri="{FF2B5EF4-FFF2-40B4-BE49-F238E27FC236}">
                <a16:creationId xmlns:a16="http://schemas.microsoft.com/office/drawing/2014/main" id="{304EE574-E064-4440-96E5-506AF2EDAD40}"/>
              </a:ext>
            </a:extLst>
          </p:cNvPr>
          <p:cNvCxnSpPr>
            <a:cxnSpLocks noChangeShapeType="1"/>
          </p:cNvCxnSpPr>
          <p:nvPr/>
        </p:nvCxnSpPr>
        <p:spPr bwMode="auto">
          <a:xfrm>
            <a:off x="6172200" y="3429000"/>
            <a:ext cx="0" cy="446088"/>
          </a:xfrm>
          <a:prstGeom prst="line">
            <a:avLst/>
          </a:prstGeom>
          <a:noFill/>
          <a:ln w="28575">
            <a:solidFill>
              <a:schemeClr val="tx1"/>
            </a:solidFill>
            <a:round/>
            <a:headEnd/>
            <a:tailEnd/>
          </a:ln>
        </p:spPr>
      </p:cxnSp>
      <p:cxnSp>
        <p:nvCxnSpPr>
          <p:cNvPr id="1275913" name="Straight Connector 39">
            <a:extLst>
              <a:ext uri="{FF2B5EF4-FFF2-40B4-BE49-F238E27FC236}">
                <a16:creationId xmlns:a16="http://schemas.microsoft.com/office/drawing/2014/main" id="{2D6D5D5E-9868-4261-B98E-271FF128DCFF}"/>
              </a:ext>
            </a:extLst>
          </p:cNvPr>
          <p:cNvCxnSpPr>
            <a:cxnSpLocks noChangeShapeType="1"/>
          </p:cNvCxnSpPr>
          <p:nvPr/>
        </p:nvCxnSpPr>
        <p:spPr bwMode="auto">
          <a:xfrm>
            <a:off x="7239000" y="3429000"/>
            <a:ext cx="0" cy="446088"/>
          </a:xfrm>
          <a:prstGeom prst="line">
            <a:avLst/>
          </a:prstGeom>
          <a:noFill/>
          <a:ln w="28575">
            <a:solidFill>
              <a:schemeClr val="tx1"/>
            </a:solidFill>
            <a:round/>
            <a:headEnd/>
            <a:tailEnd/>
          </a:ln>
        </p:spPr>
      </p:cxnSp>
      <p:cxnSp>
        <p:nvCxnSpPr>
          <p:cNvPr id="1275914" name="Straight Connector 40">
            <a:extLst>
              <a:ext uri="{FF2B5EF4-FFF2-40B4-BE49-F238E27FC236}">
                <a16:creationId xmlns:a16="http://schemas.microsoft.com/office/drawing/2014/main" id="{DDF92453-0294-4191-A24B-7FD044574595}"/>
              </a:ext>
            </a:extLst>
          </p:cNvPr>
          <p:cNvCxnSpPr>
            <a:cxnSpLocks noChangeShapeType="1"/>
          </p:cNvCxnSpPr>
          <p:nvPr/>
        </p:nvCxnSpPr>
        <p:spPr bwMode="auto">
          <a:xfrm>
            <a:off x="6705600" y="3429000"/>
            <a:ext cx="0" cy="446088"/>
          </a:xfrm>
          <a:prstGeom prst="line">
            <a:avLst/>
          </a:prstGeom>
          <a:noFill/>
          <a:ln w="28575">
            <a:solidFill>
              <a:schemeClr val="tx1"/>
            </a:solidFill>
            <a:round/>
            <a:headEnd/>
            <a:tailEnd/>
          </a:ln>
        </p:spPr>
      </p:cxnSp>
      <p:cxnSp>
        <p:nvCxnSpPr>
          <p:cNvPr id="1275915" name="Straight Connector 39">
            <a:extLst>
              <a:ext uri="{FF2B5EF4-FFF2-40B4-BE49-F238E27FC236}">
                <a16:creationId xmlns:a16="http://schemas.microsoft.com/office/drawing/2014/main" id="{5C36A2DE-C26A-428B-89C1-2DB196882C98}"/>
              </a:ext>
            </a:extLst>
          </p:cNvPr>
          <p:cNvCxnSpPr>
            <a:cxnSpLocks noChangeShapeType="1"/>
          </p:cNvCxnSpPr>
          <p:nvPr/>
        </p:nvCxnSpPr>
        <p:spPr bwMode="auto">
          <a:xfrm>
            <a:off x="7772400" y="3440114"/>
            <a:ext cx="0" cy="446087"/>
          </a:xfrm>
          <a:prstGeom prst="line">
            <a:avLst/>
          </a:prstGeom>
          <a:noFill/>
          <a:ln w="28575">
            <a:solidFill>
              <a:schemeClr val="tx1"/>
            </a:solidFill>
            <a:round/>
            <a:headEnd/>
            <a:tailEnd/>
          </a:ln>
        </p:spPr>
      </p:cxnSp>
      <p:sp>
        <p:nvSpPr>
          <p:cNvPr id="1275916" name="TextBox 47">
            <a:extLst>
              <a:ext uri="{FF2B5EF4-FFF2-40B4-BE49-F238E27FC236}">
                <a16:creationId xmlns:a16="http://schemas.microsoft.com/office/drawing/2014/main" id="{27BB9E36-A671-4EBD-84DD-B901FA4A948E}"/>
              </a:ext>
            </a:extLst>
          </p:cNvPr>
          <p:cNvSpPr txBox="1">
            <a:spLocks noChangeArrowheads="1"/>
          </p:cNvSpPr>
          <p:nvPr/>
        </p:nvSpPr>
        <p:spPr bwMode="auto">
          <a:xfrm>
            <a:off x="4541838" y="3529013"/>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clk</a:t>
            </a:r>
          </a:p>
        </p:txBody>
      </p:sp>
      <p:cxnSp>
        <p:nvCxnSpPr>
          <p:cNvPr id="1275917" name="Straight Connector 32">
            <a:extLst>
              <a:ext uri="{FF2B5EF4-FFF2-40B4-BE49-F238E27FC236}">
                <a16:creationId xmlns:a16="http://schemas.microsoft.com/office/drawing/2014/main" id="{46D6B2E7-0659-4971-ADDF-E07C7E3717DB}"/>
              </a:ext>
            </a:extLst>
          </p:cNvPr>
          <p:cNvCxnSpPr>
            <a:cxnSpLocks noChangeShapeType="1"/>
          </p:cNvCxnSpPr>
          <p:nvPr/>
        </p:nvCxnSpPr>
        <p:spPr bwMode="auto">
          <a:xfrm>
            <a:off x="6934200" y="4038600"/>
            <a:ext cx="0" cy="457200"/>
          </a:xfrm>
          <a:prstGeom prst="line">
            <a:avLst/>
          </a:prstGeom>
          <a:noFill/>
          <a:ln w="28575">
            <a:solidFill>
              <a:schemeClr val="tx1"/>
            </a:solidFill>
            <a:round/>
            <a:headEnd/>
            <a:tailEnd/>
          </a:ln>
        </p:spPr>
      </p:cxnSp>
      <p:cxnSp>
        <p:nvCxnSpPr>
          <p:cNvPr id="1275918" name="Straight Connector 33">
            <a:extLst>
              <a:ext uri="{FF2B5EF4-FFF2-40B4-BE49-F238E27FC236}">
                <a16:creationId xmlns:a16="http://schemas.microsoft.com/office/drawing/2014/main" id="{5B2F6649-DCE4-438B-A9BE-FD98479A0606}"/>
              </a:ext>
            </a:extLst>
          </p:cNvPr>
          <p:cNvCxnSpPr>
            <a:cxnSpLocks noChangeShapeType="1"/>
          </p:cNvCxnSpPr>
          <p:nvPr/>
        </p:nvCxnSpPr>
        <p:spPr bwMode="auto">
          <a:xfrm flipH="1">
            <a:off x="6934200" y="4495800"/>
            <a:ext cx="1143000" cy="0"/>
          </a:xfrm>
          <a:prstGeom prst="line">
            <a:avLst/>
          </a:prstGeom>
          <a:noFill/>
          <a:ln w="28575">
            <a:solidFill>
              <a:schemeClr val="tx1"/>
            </a:solidFill>
            <a:round/>
            <a:headEnd/>
            <a:tailEnd/>
          </a:ln>
        </p:spPr>
      </p:cxnSp>
      <p:sp>
        <p:nvSpPr>
          <p:cNvPr id="1275919" name="TextBox 47">
            <a:extLst>
              <a:ext uri="{FF2B5EF4-FFF2-40B4-BE49-F238E27FC236}">
                <a16:creationId xmlns:a16="http://schemas.microsoft.com/office/drawing/2014/main" id="{5D963C6F-9636-456A-BF91-098E1E2B16BB}"/>
              </a:ext>
            </a:extLst>
          </p:cNvPr>
          <p:cNvSpPr txBox="1">
            <a:spLocks noChangeArrowheads="1"/>
          </p:cNvSpPr>
          <p:nvPr/>
        </p:nvSpPr>
        <p:spPr bwMode="auto">
          <a:xfrm>
            <a:off x="4114801" y="4845050"/>
            <a:ext cx="96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transfer</a:t>
            </a:r>
          </a:p>
        </p:txBody>
      </p:sp>
      <p:sp>
        <p:nvSpPr>
          <p:cNvPr id="1275920" name="Rectangle 16">
            <a:extLst>
              <a:ext uri="{FF2B5EF4-FFF2-40B4-BE49-F238E27FC236}">
                <a16:creationId xmlns:a16="http://schemas.microsoft.com/office/drawing/2014/main" id="{F7FB1E23-4870-470A-B242-97A57A9B6B43}"/>
              </a:ext>
            </a:extLst>
          </p:cNvPr>
          <p:cNvSpPr>
            <a:spLocks noGrp="1" noChangeArrowheads="1"/>
          </p:cNvSpPr>
          <p:nvPr>
            <p:ph type="body" idx="1"/>
          </p:nvPr>
        </p:nvSpPr>
        <p:spPr>
          <a:xfrm>
            <a:off x="2209800" y="1447801"/>
            <a:ext cx="7772400" cy="969963"/>
          </a:xfrm>
        </p:spPr>
        <p:txBody>
          <a:bodyPr/>
          <a:lstStyle/>
          <a:p>
            <a:r>
              <a:rPr lang="en-US" altLang="en-US">
                <a:solidFill>
                  <a:schemeClr val="tx2"/>
                </a:solidFill>
              </a:rPr>
              <a:t>Sequence</a:t>
            </a:r>
          </a:p>
          <a:p>
            <a:pPr lvl="1"/>
            <a:r>
              <a:rPr lang="en-US" altLang="en-US"/>
              <a:t>Temporal delay ## with range [</a:t>
            </a:r>
            <a:r>
              <a:rPr lang="en-US" altLang="en-US" i="1"/>
              <a:t>m:n</a:t>
            </a:r>
            <a:r>
              <a:rPr lang="en-US" altLang="en-US"/>
              <a:t>]</a:t>
            </a:r>
          </a:p>
        </p:txBody>
      </p:sp>
      <p:sp>
        <p:nvSpPr>
          <p:cNvPr id="1275921" name="Text Box 17">
            <a:extLst>
              <a:ext uri="{FF2B5EF4-FFF2-40B4-BE49-F238E27FC236}">
                <a16:creationId xmlns:a16="http://schemas.microsoft.com/office/drawing/2014/main" id="{82491983-210C-4C31-8115-716708E95D2A}"/>
              </a:ext>
            </a:extLst>
          </p:cNvPr>
          <p:cNvSpPr txBox="1">
            <a:spLocks noChangeArrowheads="1"/>
          </p:cNvSpPr>
          <p:nvPr/>
        </p:nvSpPr>
        <p:spPr bwMode="auto">
          <a:xfrm>
            <a:off x="4271963" y="2605088"/>
            <a:ext cx="3453638" cy="52322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2800" i="1">
                <a:ea typeface="MS PGothic" panose="020B0600070205080204" pitchFamily="34" charset="-128"/>
              </a:rPr>
              <a:t>start   </a:t>
            </a:r>
            <a:r>
              <a:rPr lang="en-US" altLang="en-US" sz="2800" i="1">
                <a:solidFill>
                  <a:schemeClr val="tx2"/>
                </a:solidFill>
                <a:ea typeface="MS PGothic" panose="020B0600070205080204" pitchFamily="34" charset="-128"/>
              </a:rPr>
              <a:t>##[0:2]</a:t>
            </a:r>
            <a:r>
              <a:rPr lang="en-US" altLang="en-US" sz="2800" i="1">
                <a:ea typeface="MS PGothic" panose="020B0600070205080204" pitchFamily="34" charset="-128"/>
              </a:rPr>
              <a:t>   transfer</a:t>
            </a:r>
          </a:p>
        </p:txBody>
      </p:sp>
      <p:cxnSp>
        <p:nvCxnSpPr>
          <p:cNvPr id="1275922" name="Straight Connector 33">
            <a:extLst>
              <a:ext uri="{FF2B5EF4-FFF2-40B4-BE49-F238E27FC236}">
                <a16:creationId xmlns:a16="http://schemas.microsoft.com/office/drawing/2014/main" id="{9B9D4BC1-E783-46C6-BE53-716C37A2F9E0}"/>
              </a:ext>
            </a:extLst>
          </p:cNvPr>
          <p:cNvCxnSpPr>
            <a:cxnSpLocks noChangeShapeType="1"/>
          </p:cNvCxnSpPr>
          <p:nvPr/>
        </p:nvCxnSpPr>
        <p:spPr bwMode="auto">
          <a:xfrm flipH="1">
            <a:off x="5257800" y="5181600"/>
            <a:ext cx="1143000" cy="0"/>
          </a:xfrm>
          <a:prstGeom prst="line">
            <a:avLst/>
          </a:prstGeom>
          <a:noFill/>
          <a:ln w="28575">
            <a:solidFill>
              <a:schemeClr val="tx1"/>
            </a:solidFill>
            <a:round/>
            <a:headEnd/>
            <a:tailEnd/>
          </a:ln>
        </p:spPr>
      </p:cxnSp>
      <p:grpSp>
        <p:nvGrpSpPr>
          <p:cNvPr id="1275923" name="Group 19">
            <a:extLst>
              <a:ext uri="{FF2B5EF4-FFF2-40B4-BE49-F238E27FC236}">
                <a16:creationId xmlns:a16="http://schemas.microsoft.com/office/drawing/2014/main" id="{1CA0A095-1773-4095-9415-E67A1368D030}"/>
              </a:ext>
            </a:extLst>
          </p:cNvPr>
          <p:cNvGrpSpPr>
            <a:grpSpLocks/>
          </p:cNvGrpSpPr>
          <p:nvPr/>
        </p:nvGrpSpPr>
        <p:grpSpPr bwMode="auto">
          <a:xfrm>
            <a:off x="5257800" y="4724400"/>
            <a:ext cx="2819400" cy="457200"/>
            <a:chOff x="2352" y="2976"/>
            <a:chExt cx="1776" cy="288"/>
          </a:xfrm>
        </p:grpSpPr>
        <p:cxnSp>
          <p:nvCxnSpPr>
            <p:cNvPr id="1275924" name="Straight Connector 31">
              <a:extLst>
                <a:ext uri="{FF2B5EF4-FFF2-40B4-BE49-F238E27FC236}">
                  <a16:creationId xmlns:a16="http://schemas.microsoft.com/office/drawing/2014/main" id="{5FDA6E6F-EFED-4F74-B4F5-45BA5B780B29}"/>
                </a:ext>
              </a:extLst>
            </p:cNvPr>
            <p:cNvCxnSpPr>
              <a:cxnSpLocks noChangeShapeType="1"/>
            </p:cNvCxnSpPr>
            <p:nvPr/>
          </p:nvCxnSpPr>
          <p:spPr bwMode="auto">
            <a:xfrm>
              <a:off x="3072" y="2976"/>
              <a:ext cx="336" cy="0"/>
            </a:xfrm>
            <a:prstGeom prst="line">
              <a:avLst/>
            </a:prstGeom>
            <a:noFill/>
            <a:ln w="28575">
              <a:solidFill>
                <a:schemeClr val="tx1"/>
              </a:solidFill>
              <a:round/>
              <a:headEnd/>
              <a:tailEnd/>
            </a:ln>
          </p:spPr>
        </p:cxnSp>
        <p:cxnSp>
          <p:nvCxnSpPr>
            <p:cNvPr id="1275925" name="Straight Connector 32">
              <a:extLst>
                <a:ext uri="{FF2B5EF4-FFF2-40B4-BE49-F238E27FC236}">
                  <a16:creationId xmlns:a16="http://schemas.microsoft.com/office/drawing/2014/main" id="{ECE7D694-B649-401A-9E83-A43CAAA0BA59}"/>
                </a:ext>
              </a:extLst>
            </p:cNvPr>
            <p:cNvCxnSpPr>
              <a:cxnSpLocks noChangeShapeType="1"/>
            </p:cNvCxnSpPr>
            <p:nvPr/>
          </p:nvCxnSpPr>
          <p:spPr bwMode="auto">
            <a:xfrm>
              <a:off x="3072" y="2976"/>
              <a:ext cx="0" cy="288"/>
            </a:xfrm>
            <a:prstGeom prst="line">
              <a:avLst/>
            </a:prstGeom>
            <a:noFill/>
            <a:ln w="28575">
              <a:solidFill>
                <a:schemeClr val="tx1"/>
              </a:solidFill>
              <a:round/>
              <a:headEnd/>
              <a:tailEnd/>
            </a:ln>
          </p:spPr>
        </p:cxnSp>
        <p:cxnSp>
          <p:nvCxnSpPr>
            <p:cNvPr id="1275926" name="Straight Connector 32">
              <a:extLst>
                <a:ext uri="{FF2B5EF4-FFF2-40B4-BE49-F238E27FC236}">
                  <a16:creationId xmlns:a16="http://schemas.microsoft.com/office/drawing/2014/main" id="{7D4961F5-B424-4F53-BD8D-C2571AF12541}"/>
                </a:ext>
              </a:extLst>
            </p:cNvPr>
            <p:cNvCxnSpPr>
              <a:cxnSpLocks noChangeShapeType="1"/>
            </p:cNvCxnSpPr>
            <p:nvPr/>
          </p:nvCxnSpPr>
          <p:spPr bwMode="auto">
            <a:xfrm>
              <a:off x="3408" y="2976"/>
              <a:ext cx="0" cy="288"/>
            </a:xfrm>
            <a:prstGeom prst="line">
              <a:avLst/>
            </a:prstGeom>
            <a:noFill/>
            <a:ln w="28575">
              <a:solidFill>
                <a:schemeClr val="tx1"/>
              </a:solidFill>
              <a:round/>
              <a:headEnd/>
              <a:tailEnd/>
            </a:ln>
          </p:spPr>
        </p:cxnSp>
        <p:cxnSp>
          <p:nvCxnSpPr>
            <p:cNvPr id="1275927" name="Straight Connector 33">
              <a:extLst>
                <a:ext uri="{FF2B5EF4-FFF2-40B4-BE49-F238E27FC236}">
                  <a16:creationId xmlns:a16="http://schemas.microsoft.com/office/drawing/2014/main" id="{F12EBBD3-B295-4887-B0F9-53A598D97817}"/>
                </a:ext>
              </a:extLst>
            </p:cNvPr>
            <p:cNvCxnSpPr>
              <a:cxnSpLocks noChangeShapeType="1"/>
            </p:cNvCxnSpPr>
            <p:nvPr/>
          </p:nvCxnSpPr>
          <p:spPr bwMode="auto">
            <a:xfrm flipH="1">
              <a:off x="3408" y="3264"/>
              <a:ext cx="720" cy="0"/>
            </a:xfrm>
            <a:prstGeom prst="line">
              <a:avLst/>
            </a:prstGeom>
            <a:noFill/>
            <a:ln w="28575">
              <a:solidFill>
                <a:schemeClr val="tx1"/>
              </a:solidFill>
              <a:round/>
              <a:headEnd/>
              <a:tailEnd/>
            </a:ln>
          </p:spPr>
        </p:cxnSp>
        <p:cxnSp>
          <p:nvCxnSpPr>
            <p:cNvPr id="1275928" name="Straight Connector 33">
              <a:extLst>
                <a:ext uri="{FF2B5EF4-FFF2-40B4-BE49-F238E27FC236}">
                  <a16:creationId xmlns:a16="http://schemas.microsoft.com/office/drawing/2014/main" id="{EE2821B5-4217-4195-82E1-26C50FA14721}"/>
                </a:ext>
              </a:extLst>
            </p:cNvPr>
            <p:cNvCxnSpPr>
              <a:cxnSpLocks noChangeShapeType="1"/>
            </p:cNvCxnSpPr>
            <p:nvPr/>
          </p:nvCxnSpPr>
          <p:spPr bwMode="auto">
            <a:xfrm flipH="1">
              <a:off x="2352" y="3264"/>
              <a:ext cx="720" cy="0"/>
            </a:xfrm>
            <a:prstGeom prst="line">
              <a:avLst/>
            </a:prstGeom>
            <a:noFill/>
            <a:ln w="28575">
              <a:solidFill>
                <a:schemeClr val="tx1"/>
              </a:solidFill>
              <a:round/>
              <a:headEnd/>
              <a:tailEnd/>
            </a:ln>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 2.71676E-6 L 0.05417 2.71676E-6 " pathEditMode="relative" rAng="0" ptsTypes="AA">
                                      <p:cBhvr>
                                        <p:cTn id="6" dur="2000" fill="hold"/>
                                        <p:tgtEl>
                                          <p:spTgt spid="1275923"/>
                                        </p:tgtEl>
                                        <p:attrNameLst>
                                          <p:attrName>ppt_x</p:attrName>
                                          <p:attrName>ppt_y</p:attrName>
                                        </p:attrNameLst>
                                      </p:cBhvr>
                                      <p:rCtr x="2708"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nodeType="clickEffect">
                                  <p:stCondLst>
                                    <p:cond delay="0"/>
                                  </p:stCondLst>
                                  <p:childTnLst>
                                    <p:animMotion origin="layout" path="M 0.05416 2.71676E-6 L 0.10833 2.71676E-6 " pathEditMode="relative" rAng="0" ptsTypes="AA">
                                      <p:cBhvr>
                                        <p:cTn id="10" dur="2000" fill="hold"/>
                                        <p:tgtEl>
                                          <p:spTgt spid="1275923"/>
                                        </p:tgtEl>
                                        <p:attrNameLst>
                                          <p:attrName>ppt_x</p:attrName>
                                          <p:attrName>ppt_y</p:attrName>
                                        </p:attrNameLst>
                                      </p:cBhvr>
                                      <p:rCtr x="270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4" name="Rectangle 2">
            <a:extLst>
              <a:ext uri="{FF2B5EF4-FFF2-40B4-BE49-F238E27FC236}">
                <a16:creationId xmlns:a16="http://schemas.microsoft.com/office/drawing/2014/main" id="{4A417DBF-AAD6-4A56-855C-EB5D8C8A15B0}"/>
              </a:ext>
            </a:extLst>
          </p:cNvPr>
          <p:cNvSpPr>
            <a:spLocks noGrp="1" noChangeArrowheads="1"/>
          </p:cNvSpPr>
          <p:nvPr>
            <p:ph type="title"/>
          </p:nvPr>
        </p:nvSpPr>
        <p:spPr/>
        <p:txBody>
          <a:bodyPr/>
          <a:lstStyle/>
          <a:p>
            <a:r>
              <a:rPr lang="en-US" altLang="en-US"/>
              <a:t>SVA Language Structure</a:t>
            </a:r>
          </a:p>
        </p:txBody>
      </p:sp>
      <p:cxnSp>
        <p:nvCxnSpPr>
          <p:cNvPr id="1277955" name="Straight Connector 31">
            <a:extLst>
              <a:ext uri="{FF2B5EF4-FFF2-40B4-BE49-F238E27FC236}">
                <a16:creationId xmlns:a16="http://schemas.microsoft.com/office/drawing/2014/main" id="{78C94EB8-CBF8-4657-90F6-7ACFFFFACFDF}"/>
              </a:ext>
            </a:extLst>
          </p:cNvPr>
          <p:cNvCxnSpPr>
            <a:cxnSpLocks noChangeShapeType="1"/>
          </p:cNvCxnSpPr>
          <p:nvPr/>
        </p:nvCxnSpPr>
        <p:spPr bwMode="auto">
          <a:xfrm>
            <a:off x="5867400" y="4038600"/>
            <a:ext cx="1066800" cy="0"/>
          </a:xfrm>
          <a:prstGeom prst="line">
            <a:avLst/>
          </a:prstGeom>
          <a:noFill/>
          <a:ln w="28575">
            <a:solidFill>
              <a:schemeClr val="tx1"/>
            </a:solidFill>
            <a:round/>
            <a:headEnd/>
            <a:tailEnd/>
          </a:ln>
        </p:spPr>
      </p:cxnSp>
      <p:cxnSp>
        <p:nvCxnSpPr>
          <p:cNvPr id="1277956" name="Straight Connector 32">
            <a:extLst>
              <a:ext uri="{FF2B5EF4-FFF2-40B4-BE49-F238E27FC236}">
                <a16:creationId xmlns:a16="http://schemas.microsoft.com/office/drawing/2014/main" id="{47E93E00-7F66-4124-A31F-DB21073573EA}"/>
              </a:ext>
            </a:extLst>
          </p:cNvPr>
          <p:cNvCxnSpPr>
            <a:cxnSpLocks noChangeShapeType="1"/>
          </p:cNvCxnSpPr>
          <p:nvPr/>
        </p:nvCxnSpPr>
        <p:spPr bwMode="auto">
          <a:xfrm>
            <a:off x="5867400" y="4038600"/>
            <a:ext cx="0" cy="457200"/>
          </a:xfrm>
          <a:prstGeom prst="line">
            <a:avLst/>
          </a:prstGeom>
          <a:noFill/>
          <a:ln w="28575">
            <a:solidFill>
              <a:schemeClr val="tx1"/>
            </a:solidFill>
            <a:round/>
            <a:headEnd/>
            <a:tailEnd/>
          </a:ln>
        </p:spPr>
      </p:cxnSp>
      <p:cxnSp>
        <p:nvCxnSpPr>
          <p:cNvPr id="1277957" name="Straight Connector 33">
            <a:extLst>
              <a:ext uri="{FF2B5EF4-FFF2-40B4-BE49-F238E27FC236}">
                <a16:creationId xmlns:a16="http://schemas.microsoft.com/office/drawing/2014/main" id="{7542B5A5-562B-4672-A993-920C9A7B1691}"/>
              </a:ext>
            </a:extLst>
          </p:cNvPr>
          <p:cNvCxnSpPr>
            <a:cxnSpLocks noChangeShapeType="1"/>
          </p:cNvCxnSpPr>
          <p:nvPr/>
        </p:nvCxnSpPr>
        <p:spPr bwMode="auto">
          <a:xfrm flipH="1">
            <a:off x="5257800" y="4495800"/>
            <a:ext cx="609600" cy="0"/>
          </a:xfrm>
          <a:prstGeom prst="line">
            <a:avLst/>
          </a:prstGeom>
          <a:noFill/>
          <a:ln w="28575">
            <a:solidFill>
              <a:schemeClr val="tx1"/>
            </a:solidFill>
            <a:round/>
            <a:headEnd/>
            <a:tailEnd/>
          </a:ln>
        </p:spPr>
      </p:cxnSp>
      <p:sp>
        <p:nvSpPr>
          <p:cNvPr id="1277958" name="TextBox 47">
            <a:extLst>
              <a:ext uri="{FF2B5EF4-FFF2-40B4-BE49-F238E27FC236}">
                <a16:creationId xmlns:a16="http://schemas.microsoft.com/office/drawing/2014/main" id="{31AAD6AC-8DDE-4FFD-BFDF-CCBD4303D787}"/>
              </a:ext>
            </a:extLst>
          </p:cNvPr>
          <p:cNvSpPr txBox="1">
            <a:spLocks noChangeArrowheads="1"/>
          </p:cNvSpPr>
          <p:nvPr/>
        </p:nvSpPr>
        <p:spPr bwMode="auto">
          <a:xfrm>
            <a:off x="4419601" y="4184650"/>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start</a:t>
            </a:r>
          </a:p>
        </p:txBody>
      </p:sp>
      <p:cxnSp>
        <p:nvCxnSpPr>
          <p:cNvPr id="1277959" name="Straight Connector 39">
            <a:extLst>
              <a:ext uri="{FF2B5EF4-FFF2-40B4-BE49-F238E27FC236}">
                <a16:creationId xmlns:a16="http://schemas.microsoft.com/office/drawing/2014/main" id="{35D4D58C-5FC1-41A8-A2FC-1667F4197483}"/>
              </a:ext>
            </a:extLst>
          </p:cNvPr>
          <p:cNvCxnSpPr>
            <a:cxnSpLocks noChangeShapeType="1"/>
          </p:cNvCxnSpPr>
          <p:nvPr/>
        </p:nvCxnSpPr>
        <p:spPr bwMode="auto">
          <a:xfrm>
            <a:off x="5638800" y="3429000"/>
            <a:ext cx="0" cy="446088"/>
          </a:xfrm>
          <a:prstGeom prst="line">
            <a:avLst/>
          </a:prstGeom>
          <a:noFill/>
          <a:ln w="28575">
            <a:solidFill>
              <a:schemeClr val="tx1"/>
            </a:solidFill>
            <a:round/>
            <a:headEnd/>
            <a:tailEnd/>
          </a:ln>
        </p:spPr>
      </p:cxnSp>
      <p:cxnSp>
        <p:nvCxnSpPr>
          <p:cNvPr id="1277960" name="Straight Connector 40">
            <a:extLst>
              <a:ext uri="{FF2B5EF4-FFF2-40B4-BE49-F238E27FC236}">
                <a16:creationId xmlns:a16="http://schemas.microsoft.com/office/drawing/2014/main" id="{08BE128C-16BA-413E-A9B2-EAA503002FA3}"/>
              </a:ext>
            </a:extLst>
          </p:cNvPr>
          <p:cNvCxnSpPr>
            <a:cxnSpLocks noChangeShapeType="1"/>
          </p:cNvCxnSpPr>
          <p:nvPr/>
        </p:nvCxnSpPr>
        <p:spPr bwMode="auto">
          <a:xfrm>
            <a:off x="6172200" y="3429000"/>
            <a:ext cx="0" cy="446088"/>
          </a:xfrm>
          <a:prstGeom prst="line">
            <a:avLst/>
          </a:prstGeom>
          <a:noFill/>
          <a:ln w="28575">
            <a:solidFill>
              <a:schemeClr val="tx1"/>
            </a:solidFill>
            <a:round/>
            <a:headEnd/>
            <a:tailEnd/>
          </a:ln>
        </p:spPr>
      </p:cxnSp>
      <p:cxnSp>
        <p:nvCxnSpPr>
          <p:cNvPr id="1277961" name="Straight Connector 39">
            <a:extLst>
              <a:ext uri="{FF2B5EF4-FFF2-40B4-BE49-F238E27FC236}">
                <a16:creationId xmlns:a16="http://schemas.microsoft.com/office/drawing/2014/main" id="{DF7A11FD-B05B-4391-8C96-CDCE928D4C61}"/>
              </a:ext>
            </a:extLst>
          </p:cNvPr>
          <p:cNvCxnSpPr>
            <a:cxnSpLocks noChangeShapeType="1"/>
          </p:cNvCxnSpPr>
          <p:nvPr/>
        </p:nvCxnSpPr>
        <p:spPr bwMode="auto">
          <a:xfrm>
            <a:off x="7239000" y="3429000"/>
            <a:ext cx="0" cy="446088"/>
          </a:xfrm>
          <a:prstGeom prst="line">
            <a:avLst/>
          </a:prstGeom>
          <a:noFill/>
          <a:ln w="28575">
            <a:solidFill>
              <a:schemeClr val="tx1"/>
            </a:solidFill>
            <a:round/>
            <a:headEnd/>
            <a:tailEnd/>
          </a:ln>
        </p:spPr>
      </p:cxnSp>
      <p:cxnSp>
        <p:nvCxnSpPr>
          <p:cNvPr id="1277962" name="Straight Connector 40">
            <a:extLst>
              <a:ext uri="{FF2B5EF4-FFF2-40B4-BE49-F238E27FC236}">
                <a16:creationId xmlns:a16="http://schemas.microsoft.com/office/drawing/2014/main" id="{D1C36F3F-5C6B-4DF7-BB08-BE757B34FCA5}"/>
              </a:ext>
            </a:extLst>
          </p:cNvPr>
          <p:cNvCxnSpPr>
            <a:cxnSpLocks noChangeShapeType="1"/>
          </p:cNvCxnSpPr>
          <p:nvPr/>
        </p:nvCxnSpPr>
        <p:spPr bwMode="auto">
          <a:xfrm>
            <a:off x="6705600" y="3429000"/>
            <a:ext cx="0" cy="446088"/>
          </a:xfrm>
          <a:prstGeom prst="line">
            <a:avLst/>
          </a:prstGeom>
          <a:noFill/>
          <a:ln w="28575">
            <a:solidFill>
              <a:schemeClr val="tx1"/>
            </a:solidFill>
            <a:round/>
            <a:headEnd/>
            <a:tailEnd/>
          </a:ln>
        </p:spPr>
      </p:cxnSp>
      <p:cxnSp>
        <p:nvCxnSpPr>
          <p:cNvPr id="1277963" name="Straight Connector 39">
            <a:extLst>
              <a:ext uri="{FF2B5EF4-FFF2-40B4-BE49-F238E27FC236}">
                <a16:creationId xmlns:a16="http://schemas.microsoft.com/office/drawing/2014/main" id="{2AB37CC1-988D-479C-97D9-66160ACF158D}"/>
              </a:ext>
            </a:extLst>
          </p:cNvPr>
          <p:cNvCxnSpPr>
            <a:cxnSpLocks noChangeShapeType="1"/>
          </p:cNvCxnSpPr>
          <p:nvPr/>
        </p:nvCxnSpPr>
        <p:spPr bwMode="auto">
          <a:xfrm>
            <a:off x="7772400" y="3440114"/>
            <a:ext cx="0" cy="446087"/>
          </a:xfrm>
          <a:prstGeom prst="line">
            <a:avLst/>
          </a:prstGeom>
          <a:noFill/>
          <a:ln w="28575">
            <a:solidFill>
              <a:schemeClr val="tx1"/>
            </a:solidFill>
            <a:round/>
            <a:headEnd/>
            <a:tailEnd/>
          </a:ln>
        </p:spPr>
      </p:cxnSp>
      <p:sp>
        <p:nvSpPr>
          <p:cNvPr id="1277964" name="TextBox 47">
            <a:extLst>
              <a:ext uri="{FF2B5EF4-FFF2-40B4-BE49-F238E27FC236}">
                <a16:creationId xmlns:a16="http://schemas.microsoft.com/office/drawing/2014/main" id="{E7EEB4D5-007A-47A2-BA99-44CB1D63DDE0}"/>
              </a:ext>
            </a:extLst>
          </p:cNvPr>
          <p:cNvSpPr txBox="1">
            <a:spLocks noChangeArrowheads="1"/>
          </p:cNvSpPr>
          <p:nvPr/>
        </p:nvSpPr>
        <p:spPr bwMode="auto">
          <a:xfrm>
            <a:off x="4541838" y="3529013"/>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clk</a:t>
            </a:r>
          </a:p>
        </p:txBody>
      </p:sp>
      <p:cxnSp>
        <p:nvCxnSpPr>
          <p:cNvPr id="1277965" name="Straight Connector 32">
            <a:extLst>
              <a:ext uri="{FF2B5EF4-FFF2-40B4-BE49-F238E27FC236}">
                <a16:creationId xmlns:a16="http://schemas.microsoft.com/office/drawing/2014/main" id="{E391F977-043A-4FA4-B536-462EEAAEC8C8}"/>
              </a:ext>
            </a:extLst>
          </p:cNvPr>
          <p:cNvCxnSpPr>
            <a:cxnSpLocks noChangeShapeType="1"/>
          </p:cNvCxnSpPr>
          <p:nvPr/>
        </p:nvCxnSpPr>
        <p:spPr bwMode="auto">
          <a:xfrm>
            <a:off x="6934200" y="4038600"/>
            <a:ext cx="0" cy="457200"/>
          </a:xfrm>
          <a:prstGeom prst="line">
            <a:avLst/>
          </a:prstGeom>
          <a:noFill/>
          <a:ln w="28575">
            <a:solidFill>
              <a:schemeClr val="tx1"/>
            </a:solidFill>
            <a:round/>
            <a:headEnd/>
            <a:tailEnd/>
          </a:ln>
        </p:spPr>
      </p:cxnSp>
      <p:cxnSp>
        <p:nvCxnSpPr>
          <p:cNvPr id="1277966" name="Straight Connector 33">
            <a:extLst>
              <a:ext uri="{FF2B5EF4-FFF2-40B4-BE49-F238E27FC236}">
                <a16:creationId xmlns:a16="http://schemas.microsoft.com/office/drawing/2014/main" id="{4A4192A1-8A40-41D1-A510-AA6480890C3D}"/>
              </a:ext>
            </a:extLst>
          </p:cNvPr>
          <p:cNvCxnSpPr>
            <a:cxnSpLocks noChangeShapeType="1"/>
          </p:cNvCxnSpPr>
          <p:nvPr/>
        </p:nvCxnSpPr>
        <p:spPr bwMode="auto">
          <a:xfrm flipH="1">
            <a:off x="6934200" y="4495800"/>
            <a:ext cx="1143000" cy="0"/>
          </a:xfrm>
          <a:prstGeom prst="line">
            <a:avLst/>
          </a:prstGeom>
          <a:noFill/>
          <a:ln w="28575">
            <a:solidFill>
              <a:schemeClr val="tx1"/>
            </a:solidFill>
            <a:round/>
            <a:headEnd/>
            <a:tailEnd/>
          </a:ln>
        </p:spPr>
      </p:cxnSp>
      <p:sp>
        <p:nvSpPr>
          <p:cNvPr id="1277967" name="TextBox 47">
            <a:extLst>
              <a:ext uri="{FF2B5EF4-FFF2-40B4-BE49-F238E27FC236}">
                <a16:creationId xmlns:a16="http://schemas.microsoft.com/office/drawing/2014/main" id="{5687F00C-402E-45BB-827C-F94B5164E422}"/>
              </a:ext>
            </a:extLst>
          </p:cNvPr>
          <p:cNvSpPr txBox="1">
            <a:spLocks noChangeArrowheads="1"/>
          </p:cNvSpPr>
          <p:nvPr/>
        </p:nvSpPr>
        <p:spPr bwMode="auto">
          <a:xfrm>
            <a:off x="4114801" y="4845050"/>
            <a:ext cx="96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transfer</a:t>
            </a:r>
          </a:p>
        </p:txBody>
      </p:sp>
      <p:sp>
        <p:nvSpPr>
          <p:cNvPr id="1277968" name="Rectangle 16">
            <a:extLst>
              <a:ext uri="{FF2B5EF4-FFF2-40B4-BE49-F238E27FC236}">
                <a16:creationId xmlns:a16="http://schemas.microsoft.com/office/drawing/2014/main" id="{F2E76532-5946-4AA7-A11A-DA326CF7AA5B}"/>
              </a:ext>
            </a:extLst>
          </p:cNvPr>
          <p:cNvSpPr>
            <a:spLocks noGrp="1" noChangeArrowheads="1"/>
          </p:cNvSpPr>
          <p:nvPr>
            <p:ph type="body" idx="1"/>
          </p:nvPr>
        </p:nvSpPr>
        <p:spPr>
          <a:xfrm>
            <a:off x="2209800" y="1447801"/>
            <a:ext cx="7772400" cy="969963"/>
          </a:xfrm>
        </p:spPr>
        <p:txBody>
          <a:bodyPr/>
          <a:lstStyle/>
          <a:p>
            <a:r>
              <a:rPr lang="en-US" altLang="en-US">
                <a:solidFill>
                  <a:schemeClr val="tx2"/>
                </a:solidFill>
              </a:rPr>
              <a:t>Sequence</a:t>
            </a:r>
          </a:p>
          <a:p>
            <a:pPr lvl="1"/>
            <a:r>
              <a:rPr lang="en-US" altLang="en-US"/>
              <a:t>Consecutive repetition [*</a:t>
            </a:r>
            <a:r>
              <a:rPr lang="en-US" altLang="en-US" i="1"/>
              <a:t>m</a:t>
            </a:r>
            <a:r>
              <a:rPr lang="en-US" altLang="en-US"/>
              <a:t>] or [*</a:t>
            </a:r>
            <a:r>
              <a:rPr lang="en-US" altLang="en-US" i="1"/>
              <a:t>m</a:t>
            </a:r>
            <a:r>
              <a:rPr lang="en-US" altLang="en-US"/>
              <a:t>:</a:t>
            </a:r>
            <a:r>
              <a:rPr lang="en-US" altLang="en-US" i="1"/>
              <a:t>n</a:t>
            </a:r>
            <a:r>
              <a:rPr lang="en-US" altLang="en-US"/>
              <a:t>]</a:t>
            </a:r>
          </a:p>
        </p:txBody>
      </p:sp>
      <p:sp>
        <p:nvSpPr>
          <p:cNvPr id="1277969" name="Text Box 17">
            <a:extLst>
              <a:ext uri="{FF2B5EF4-FFF2-40B4-BE49-F238E27FC236}">
                <a16:creationId xmlns:a16="http://schemas.microsoft.com/office/drawing/2014/main" id="{7EDAE2A9-5D4B-44D1-99C3-227110E305FF}"/>
              </a:ext>
            </a:extLst>
          </p:cNvPr>
          <p:cNvSpPr txBox="1">
            <a:spLocks noChangeArrowheads="1"/>
          </p:cNvSpPr>
          <p:nvPr/>
        </p:nvSpPr>
        <p:spPr bwMode="auto">
          <a:xfrm>
            <a:off x="4262438" y="2605088"/>
            <a:ext cx="3536994" cy="52322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2800" i="1">
                <a:ea typeface="MS PGothic" panose="020B0600070205080204" pitchFamily="34" charset="-128"/>
              </a:rPr>
              <a:t>start</a:t>
            </a:r>
            <a:r>
              <a:rPr lang="en-US" altLang="en-US" sz="2800" i="1">
                <a:solidFill>
                  <a:schemeClr val="tx2"/>
                </a:solidFill>
                <a:ea typeface="MS PGothic" panose="020B0600070205080204" pitchFamily="34" charset="-128"/>
              </a:rPr>
              <a:t>[*2]</a:t>
            </a:r>
            <a:r>
              <a:rPr lang="en-US" altLang="en-US" sz="2800" i="1">
                <a:ea typeface="MS PGothic" panose="020B0600070205080204" pitchFamily="34" charset="-128"/>
              </a:rPr>
              <a:t>   ##1   transfer</a:t>
            </a:r>
          </a:p>
        </p:txBody>
      </p:sp>
      <p:cxnSp>
        <p:nvCxnSpPr>
          <p:cNvPr id="1277970" name="Straight Connector 31">
            <a:extLst>
              <a:ext uri="{FF2B5EF4-FFF2-40B4-BE49-F238E27FC236}">
                <a16:creationId xmlns:a16="http://schemas.microsoft.com/office/drawing/2014/main" id="{3FD565D9-A254-44AC-91EC-AAE1DA014831}"/>
              </a:ext>
            </a:extLst>
          </p:cNvPr>
          <p:cNvCxnSpPr>
            <a:cxnSpLocks noChangeShapeType="1"/>
          </p:cNvCxnSpPr>
          <p:nvPr/>
        </p:nvCxnSpPr>
        <p:spPr bwMode="auto">
          <a:xfrm>
            <a:off x="6934200" y="4724400"/>
            <a:ext cx="533400" cy="0"/>
          </a:xfrm>
          <a:prstGeom prst="line">
            <a:avLst/>
          </a:prstGeom>
          <a:noFill/>
          <a:ln w="28575">
            <a:solidFill>
              <a:schemeClr val="tx1"/>
            </a:solidFill>
            <a:round/>
            <a:headEnd/>
            <a:tailEnd/>
          </a:ln>
        </p:spPr>
      </p:cxnSp>
      <p:cxnSp>
        <p:nvCxnSpPr>
          <p:cNvPr id="1277971" name="Straight Connector 32">
            <a:extLst>
              <a:ext uri="{FF2B5EF4-FFF2-40B4-BE49-F238E27FC236}">
                <a16:creationId xmlns:a16="http://schemas.microsoft.com/office/drawing/2014/main" id="{0671AA76-4B84-4CAA-913E-A4F624077853}"/>
              </a:ext>
            </a:extLst>
          </p:cNvPr>
          <p:cNvCxnSpPr>
            <a:cxnSpLocks noChangeShapeType="1"/>
          </p:cNvCxnSpPr>
          <p:nvPr/>
        </p:nvCxnSpPr>
        <p:spPr bwMode="auto">
          <a:xfrm>
            <a:off x="6934200" y="4724400"/>
            <a:ext cx="0" cy="457200"/>
          </a:xfrm>
          <a:prstGeom prst="line">
            <a:avLst/>
          </a:prstGeom>
          <a:noFill/>
          <a:ln w="28575">
            <a:solidFill>
              <a:schemeClr val="tx1"/>
            </a:solidFill>
            <a:round/>
            <a:headEnd/>
            <a:tailEnd/>
          </a:ln>
        </p:spPr>
      </p:cxnSp>
      <p:cxnSp>
        <p:nvCxnSpPr>
          <p:cNvPr id="1277972" name="Straight Connector 33">
            <a:extLst>
              <a:ext uri="{FF2B5EF4-FFF2-40B4-BE49-F238E27FC236}">
                <a16:creationId xmlns:a16="http://schemas.microsoft.com/office/drawing/2014/main" id="{636174F6-A61E-49EB-93ED-3258399A9952}"/>
              </a:ext>
            </a:extLst>
          </p:cNvPr>
          <p:cNvCxnSpPr>
            <a:cxnSpLocks noChangeShapeType="1"/>
          </p:cNvCxnSpPr>
          <p:nvPr/>
        </p:nvCxnSpPr>
        <p:spPr bwMode="auto">
          <a:xfrm flipH="1">
            <a:off x="5257800" y="5181600"/>
            <a:ext cx="1676400" cy="0"/>
          </a:xfrm>
          <a:prstGeom prst="line">
            <a:avLst/>
          </a:prstGeom>
          <a:noFill/>
          <a:ln w="28575">
            <a:solidFill>
              <a:schemeClr val="tx1"/>
            </a:solidFill>
            <a:round/>
            <a:headEnd/>
            <a:tailEnd/>
          </a:ln>
        </p:spPr>
      </p:cxnSp>
      <p:cxnSp>
        <p:nvCxnSpPr>
          <p:cNvPr id="1277973" name="Straight Connector 32">
            <a:extLst>
              <a:ext uri="{FF2B5EF4-FFF2-40B4-BE49-F238E27FC236}">
                <a16:creationId xmlns:a16="http://schemas.microsoft.com/office/drawing/2014/main" id="{70B0AE5A-514E-44F3-812E-E53A8A64EB1C}"/>
              </a:ext>
            </a:extLst>
          </p:cNvPr>
          <p:cNvCxnSpPr>
            <a:cxnSpLocks noChangeShapeType="1"/>
          </p:cNvCxnSpPr>
          <p:nvPr/>
        </p:nvCxnSpPr>
        <p:spPr bwMode="auto">
          <a:xfrm>
            <a:off x="7467600" y="4724400"/>
            <a:ext cx="0" cy="457200"/>
          </a:xfrm>
          <a:prstGeom prst="line">
            <a:avLst/>
          </a:prstGeom>
          <a:noFill/>
          <a:ln w="28575">
            <a:solidFill>
              <a:schemeClr val="tx1"/>
            </a:solidFill>
            <a:round/>
            <a:headEnd/>
            <a:tailEnd/>
          </a:ln>
        </p:spPr>
      </p:cxnSp>
      <p:cxnSp>
        <p:nvCxnSpPr>
          <p:cNvPr id="1277974" name="Straight Connector 33">
            <a:extLst>
              <a:ext uri="{FF2B5EF4-FFF2-40B4-BE49-F238E27FC236}">
                <a16:creationId xmlns:a16="http://schemas.microsoft.com/office/drawing/2014/main" id="{AAF812B6-193A-47BC-AAAD-CA8F9213E539}"/>
              </a:ext>
            </a:extLst>
          </p:cNvPr>
          <p:cNvCxnSpPr>
            <a:cxnSpLocks noChangeShapeType="1"/>
          </p:cNvCxnSpPr>
          <p:nvPr/>
        </p:nvCxnSpPr>
        <p:spPr bwMode="auto">
          <a:xfrm flipH="1">
            <a:off x="7467600" y="5181600"/>
            <a:ext cx="609600" cy="0"/>
          </a:xfrm>
          <a:prstGeom prst="line">
            <a:avLst/>
          </a:prstGeom>
          <a:noFill/>
          <a:ln w="28575">
            <a:solidFill>
              <a:schemeClr val="tx1"/>
            </a:solidFill>
            <a:round/>
            <a:headEnd/>
            <a:tailEnd/>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2" name="Rectangle 2">
            <a:extLst>
              <a:ext uri="{FF2B5EF4-FFF2-40B4-BE49-F238E27FC236}">
                <a16:creationId xmlns:a16="http://schemas.microsoft.com/office/drawing/2014/main" id="{8A180AEE-BBF3-4DCD-98A1-3E519ECFA1DC}"/>
              </a:ext>
            </a:extLst>
          </p:cNvPr>
          <p:cNvSpPr>
            <a:spLocks noGrp="1" noChangeArrowheads="1"/>
          </p:cNvSpPr>
          <p:nvPr>
            <p:ph type="title"/>
          </p:nvPr>
        </p:nvSpPr>
        <p:spPr/>
        <p:txBody>
          <a:bodyPr/>
          <a:lstStyle/>
          <a:p>
            <a:r>
              <a:rPr lang="en-US" altLang="en-US"/>
              <a:t>SVA Language Structure</a:t>
            </a:r>
          </a:p>
        </p:txBody>
      </p:sp>
      <p:cxnSp>
        <p:nvCxnSpPr>
          <p:cNvPr id="1280003" name="Straight Connector 31">
            <a:extLst>
              <a:ext uri="{FF2B5EF4-FFF2-40B4-BE49-F238E27FC236}">
                <a16:creationId xmlns:a16="http://schemas.microsoft.com/office/drawing/2014/main" id="{89CDF63B-9B28-49F9-A8F4-0F3350236F91}"/>
              </a:ext>
            </a:extLst>
          </p:cNvPr>
          <p:cNvCxnSpPr>
            <a:cxnSpLocks noChangeShapeType="1"/>
          </p:cNvCxnSpPr>
          <p:nvPr/>
        </p:nvCxnSpPr>
        <p:spPr bwMode="auto">
          <a:xfrm>
            <a:off x="6400800" y="4038600"/>
            <a:ext cx="533400" cy="0"/>
          </a:xfrm>
          <a:prstGeom prst="line">
            <a:avLst/>
          </a:prstGeom>
          <a:noFill/>
          <a:ln w="28575">
            <a:solidFill>
              <a:schemeClr val="tx1"/>
            </a:solidFill>
            <a:round/>
            <a:headEnd/>
            <a:tailEnd/>
          </a:ln>
        </p:spPr>
      </p:cxnSp>
      <p:cxnSp>
        <p:nvCxnSpPr>
          <p:cNvPr id="1280004" name="Straight Connector 32">
            <a:extLst>
              <a:ext uri="{FF2B5EF4-FFF2-40B4-BE49-F238E27FC236}">
                <a16:creationId xmlns:a16="http://schemas.microsoft.com/office/drawing/2014/main" id="{3878DB68-F4C7-477C-AA4A-97F4E9899A12}"/>
              </a:ext>
            </a:extLst>
          </p:cNvPr>
          <p:cNvCxnSpPr>
            <a:cxnSpLocks noChangeShapeType="1"/>
          </p:cNvCxnSpPr>
          <p:nvPr/>
        </p:nvCxnSpPr>
        <p:spPr bwMode="auto">
          <a:xfrm>
            <a:off x="6400800" y="4038600"/>
            <a:ext cx="0" cy="457200"/>
          </a:xfrm>
          <a:prstGeom prst="line">
            <a:avLst/>
          </a:prstGeom>
          <a:noFill/>
          <a:ln w="28575">
            <a:solidFill>
              <a:schemeClr val="tx1"/>
            </a:solidFill>
            <a:round/>
            <a:headEnd/>
            <a:tailEnd/>
          </a:ln>
        </p:spPr>
      </p:cxnSp>
      <p:cxnSp>
        <p:nvCxnSpPr>
          <p:cNvPr id="1280005" name="Straight Connector 33">
            <a:extLst>
              <a:ext uri="{FF2B5EF4-FFF2-40B4-BE49-F238E27FC236}">
                <a16:creationId xmlns:a16="http://schemas.microsoft.com/office/drawing/2014/main" id="{08A69C15-5E05-4039-B40F-874BAC88CD69}"/>
              </a:ext>
            </a:extLst>
          </p:cNvPr>
          <p:cNvCxnSpPr>
            <a:cxnSpLocks noChangeShapeType="1"/>
          </p:cNvCxnSpPr>
          <p:nvPr/>
        </p:nvCxnSpPr>
        <p:spPr bwMode="auto">
          <a:xfrm flipH="1">
            <a:off x="5257800" y="4495800"/>
            <a:ext cx="1143000" cy="0"/>
          </a:xfrm>
          <a:prstGeom prst="line">
            <a:avLst/>
          </a:prstGeom>
          <a:noFill/>
          <a:ln w="28575">
            <a:solidFill>
              <a:schemeClr val="tx1"/>
            </a:solidFill>
            <a:round/>
            <a:headEnd/>
            <a:tailEnd/>
          </a:ln>
        </p:spPr>
      </p:cxnSp>
      <p:sp>
        <p:nvSpPr>
          <p:cNvPr id="1280006" name="TextBox 47">
            <a:extLst>
              <a:ext uri="{FF2B5EF4-FFF2-40B4-BE49-F238E27FC236}">
                <a16:creationId xmlns:a16="http://schemas.microsoft.com/office/drawing/2014/main" id="{E560C595-5CA5-43EF-90EF-195AEFDFBC5F}"/>
              </a:ext>
            </a:extLst>
          </p:cNvPr>
          <p:cNvSpPr txBox="1">
            <a:spLocks noChangeArrowheads="1"/>
          </p:cNvSpPr>
          <p:nvPr/>
        </p:nvSpPr>
        <p:spPr bwMode="auto">
          <a:xfrm>
            <a:off x="4419601" y="4184650"/>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start</a:t>
            </a:r>
          </a:p>
        </p:txBody>
      </p:sp>
      <p:cxnSp>
        <p:nvCxnSpPr>
          <p:cNvPr id="1280007" name="Straight Connector 39">
            <a:extLst>
              <a:ext uri="{FF2B5EF4-FFF2-40B4-BE49-F238E27FC236}">
                <a16:creationId xmlns:a16="http://schemas.microsoft.com/office/drawing/2014/main" id="{5D2C41BB-F43A-4AAE-B626-A1FEEC867135}"/>
              </a:ext>
            </a:extLst>
          </p:cNvPr>
          <p:cNvCxnSpPr>
            <a:cxnSpLocks noChangeShapeType="1"/>
          </p:cNvCxnSpPr>
          <p:nvPr/>
        </p:nvCxnSpPr>
        <p:spPr bwMode="auto">
          <a:xfrm>
            <a:off x="5638800" y="3429000"/>
            <a:ext cx="0" cy="446088"/>
          </a:xfrm>
          <a:prstGeom prst="line">
            <a:avLst/>
          </a:prstGeom>
          <a:noFill/>
          <a:ln w="28575">
            <a:solidFill>
              <a:schemeClr val="tx1"/>
            </a:solidFill>
            <a:round/>
            <a:headEnd/>
            <a:tailEnd/>
          </a:ln>
        </p:spPr>
      </p:cxnSp>
      <p:cxnSp>
        <p:nvCxnSpPr>
          <p:cNvPr id="1280008" name="Straight Connector 40">
            <a:extLst>
              <a:ext uri="{FF2B5EF4-FFF2-40B4-BE49-F238E27FC236}">
                <a16:creationId xmlns:a16="http://schemas.microsoft.com/office/drawing/2014/main" id="{40C3BE38-F78D-4E67-86BD-0E50FEC3B01F}"/>
              </a:ext>
            </a:extLst>
          </p:cNvPr>
          <p:cNvCxnSpPr>
            <a:cxnSpLocks noChangeShapeType="1"/>
          </p:cNvCxnSpPr>
          <p:nvPr/>
        </p:nvCxnSpPr>
        <p:spPr bwMode="auto">
          <a:xfrm>
            <a:off x="6172200" y="3429000"/>
            <a:ext cx="0" cy="446088"/>
          </a:xfrm>
          <a:prstGeom prst="line">
            <a:avLst/>
          </a:prstGeom>
          <a:noFill/>
          <a:ln w="28575">
            <a:solidFill>
              <a:schemeClr val="tx1"/>
            </a:solidFill>
            <a:round/>
            <a:headEnd/>
            <a:tailEnd/>
          </a:ln>
        </p:spPr>
      </p:cxnSp>
      <p:cxnSp>
        <p:nvCxnSpPr>
          <p:cNvPr id="1280009" name="Straight Connector 39">
            <a:extLst>
              <a:ext uri="{FF2B5EF4-FFF2-40B4-BE49-F238E27FC236}">
                <a16:creationId xmlns:a16="http://schemas.microsoft.com/office/drawing/2014/main" id="{EB0BA17C-3D70-4711-8271-0436D5F5E0A3}"/>
              </a:ext>
            </a:extLst>
          </p:cNvPr>
          <p:cNvCxnSpPr>
            <a:cxnSpLocks noChangeShapeType="1"/>
          </p:cNvCxnSpPr>
          <p:nvPr/>
        </p:nvCxnSpPr>
        <p:spPr bwMode="auto">
          <a:xfrm>
            <a:off x="7239000" y="3429000"/>
            <a:ext cx="0" cy="446088"/>
          </a:xfrm>
          <a:prstGeom prst="line">
            <a:avLst/>
          </a:prstGeom>
          <a:noFill/>
          <a:ln w="28575">
            <a:solidFill>
              <a:schemeClr val="tx1"/>
            </a:solidFill>
            <a:round/>
            <a:headEnd/>
            <a:tailEnd/>
          </a:ln>
        </p:spPr>
      </p:cxnSp>
      <p:cxnSp>
        <p:nvCxnSpPr>
          <p:cNvPr id="1280010" name="Straight Connector 40">
            <a:extLst>
              <a:ext uri="{FF2B5EF4-FFF2-40B4-BE49-F238E27FC236}">
                <a16:creationId xmlns:a16="http://schemas.microsoft.com/office/drawing/2014/main" id="{FA816DE1-2561-4B19-8B16-F7D41DD09CD3}"/>
              </a:ext>
            </a:extLst>
          </p:cNvPr>
          <p:cNvCxnSpPr>
            <a:cxnSpLocks noChangeShapeType="1"/>
          </p:cNvCxnSpPr>
          <p:nvPr/>
        </p:nvCxnSpPr>
        <p:spPr bwMode="auto">
          <a:xfrm>
            <a:off x="6705600" y="3429000"/>
            <a:ext cx="0" cy="446088"/>
          </a:xfrm>
          <a:prstGeom prst="line">
            <a:avLst/>
          </a:prstGeom>
          <a:noFill/>
          <a:ln w="28575">
            <a:solidFill>
              <a:schemeClr val="tx1"/>
            </a:solidFill>
            <a:round/>
            <a:headEnd/>
            <a:tailEnd/>
          </a:ln>
        </p:spPr>
      </p:cxnSp>
      <p:cxnSp>
        <p:nvCxnSpPr>
          <p:cNvPr id="1280011" name="Straight Connector 39">
            <a:extLst>
              <a:ext uri="{FF2B5EF4-FFF2-40B4-BE49-F238E27FC236}">
                <a16:creationId xmlns:a16="http://schemas.microsoft.com/office/drawing/2014/main" id="{9B8483C1-2E65-44BC-9D27-506CAA239BE0}"/>
              </a:ext>
            </a:extLst>
          </p:cNvPr>
          <p:cNvCxnSpPr>
            <a:cxnSpLocks noChangeShapeType="1"/>
          </p:cNvCxnSpPr>
          <p:nvPr/>
        </p:nvCxnSpPr>
        <p:spPr bwMode="auto">
          <a:xfrm>
            <a:off x="7772400" y="3440114"/>
            <a:ext cx="0" cy="446087"/>
          </a:xfrm>
          <a:prstGeom prst="line">
            <a:avLst/>
          </a:prstGeom>
          <a:noFill/>
          <a:ln w="28575">
            <a:solidFill>
              <a:schemeClr val="tx1"/>
            </a:solidFill>
            <a:round/>
            <a:headEnd/>
            <a:tailEnd/>
          </a:ln>
        </p:spPr>
      </p:cxnSp>
      <p:sp>
        <p:nvSpPr>
          <p:cNvPr id="1280012" name="TextBox 47">
            <a:extLst>
              <a:ext uri="{FF2B5EF4-FFF2-40B4-BE49-F238E27FC236}">
                <a16:creationId xmlns:a16="http://schemas.microsoft.com/office/drawing/2014/main" id="{AA470FEF-EC9C-4F4F-AFF9-7B17D4EC7C39}"/>
              </a:ext>
            </a:extLst>
          </p:cNvPr>
          <p:cNvSpPr txBox="1">
            <a:spLocks noChangeArrowheads="1"/>
          </p:cNvSpPr>
          <p:nvPr/>
        </p:nvSpPr>
        <p:spPr bwMode="auto">
          <a:xfrm>
            <a:off x="4541838" y="3529013"/>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clk</a:t>
            </a:r>
          </a:p>
        </p:txBody>
      </p:sp>
      <p:cxnSp>
        <p:nvCxnSpPr>
          <p:cNvPr id="1280013" name="Straight Connector 32">
            <a:extLst>
              <a:ext uri="{FF2B5EF4-FFF2-40B4-BE49-F238E27FC236}">
                <a16:creationId xmlns:a16="http://schemas.microsoft.com/office/drawing/2014/main" id="{9102C39E-2207-4950-B5C9-E09005D9EB8B}"/>
              </a:ext>
            </a:extLst>
          </p:cNvPr>
          <p:cNvCxnSpPr>
            <a:cxnSpLocks noChangeShapeType="1"/>
          </p:cNvCxnSpPr>
          <p:nvPr/>
        </p:nvCxnSpPr>
        <p:spPr bwMode="auto">
          <a:xfrm>
            <a:off x="6934200" y="4038600"/>
            <a:ext cx="0" cy="457200"/>
          </a:xfrm>
          <a:prstGeom prst="line">
            <a:avLst/>
          </a:prstGeom>
          <a:noFill/>
          <a:ln w="28575">
            <a:solidFill>
              <a:schemeClr val="tx1"/>
            </a:solidFill>
            <a:round/>
            <a:headEnd/>
            <a:tailEnd/>
          </a:ln>
        </p:spPr>
      </p:cxnSp>
      <p:cxnSp>
        <p:nvCxnSpPr>
          <p:cNvPr id="1280014" name="Straight Connector 33">
            <a:extLst>
              <a:ext uri="{FF2B5EF4-FFF2-40B4-BE49-F238E27FC236}">
                <a16:creationId xmlns:a16="http://schemas.microsoft.com/office/drawing/2014/main" id="{5B70E396-57EE-48CB-B36D-24251ECD8E45}"/>
              </a:ext>
            </a:extLst>
          </p:cNvPr>
          <p:cNvCxnSpPr>
            <a:cxnSpLocks noChangeShapeType="1"/>
          </p:cNvCxnSpPr>
          <p:nvPr/>
        </p:nvCxnSpPr>
        <p:spPr bwMode="auto">
          <a:xfrm flipH="1">
            <a:off x="6934200" y="4495800"/>
            <a:ext cx="1143000" cy="0"/>
          </a:xfrm>
          <a:prstGeom prst="line">
            <a:avLst/>
          </a:prstGeom>
          <a:noFill/>
          <a:ln w="28575">
            <a:solidFill>
              <a:schemeClr val="tx1"/>
            </a:solidFill>
            <a:round/>
            <a:headEnd/>
            <a:tailEnd/>
          </a:ln>
        </p:spPr>
      </p:cxnSp>
      <p:sp>
        <p:nvSpPr>
          <p:cNvPr id="1280015" name="TextBox 47">
            <a:extLst>
              <a:ext uri="{FF2B5EF4-FFF2-40B4-BE49-F238E27FC236}">
                <a16:creationId xmlns:a16="http://schemas.microsoft.com/office/drawing/2014/main" id="{7BAB6FDA-3F49-4972-9679-92D897A94B8A}"/>
              </a:ext>
            </a:extLst>
          </p:cNvPr>
          <p:cNvSpPr txBox="1">
            <a:spLocks noChangeArrowheads="1"/>
          </p:cNvSpPr>
          <p:nvPr/>
        </p:nvSpPr>
        <p:spPr bwMode="auto">
          <a:xfrm>
            <a:off x="4114801" y="4845050"/>
            <a:ext cx="96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transfer</a:t>
            </a:r>
          </a:p>
        </p:txBody>
      </p:sp>
      <p:sp>
        <p:nvSpPr>
          <p:cNvPr id="1280016" name="Rectangle 16">
            <a:extLst>
              <a:ext uri="{FF2B5EF4-FFF2-40B4-BE49-F238E27FC236}">
                <a16:creationId xmlns:a16="http://schemas.microsoft.com/office/drawing/2014/main" id="{F0D47EA5-F1F5-42EF-AA17-C45C75274465}"/>
              </a:ext>
            </a:extLst>
          </p:cNvPr>
          <p:cNvSpPr>
            <a:spLocks noGrp="1" noChangeArrowheads="1"/>
          </p:cNvSpPr>
          <p:nvPr>
            <p:ph type="body" idx="1"/>
          </p:nvPr>
        </p:nvSpPr>
        <p:spPr>
          <a:xfrm>
            <a:off x="2209800" y="1447801"/>
            <a:ext cx="7772400" cy="969963"/>
          </a:xfrm>
        </p:spPr>
        <p:txBody>
          <a:bodyPr/>
          <a:lstStyle/>
          <a:p>
            <a:r>
              <a:rPr lang="en-US" altLang="en-US">
                <a:solidFill>
                  <a:schemeClr val="tx2"/>
                </a:solidFill>
              </a:rPr>
              <a:t>Sequence</a:t>
            </a:r>
          </a:p>
          <a:p>
            <a:pPr lvl="1"/>
            <a:r>
              <a:rPr lang="en-US" altLang="en-US"/>
              <a:t>Consecutive repetition [*m] or range [*m:n]</a:t>
            </a:r>
          </a:p>
        </p:txBody>
      </p:sp>
      <p:sp>
        <p:nvSpPr>
          <p:cNvPr id="1280017" name="Text Box 17">
            <a:extLst>
              <a:ext uri="{FF2B5EF4-FFF2-40B4-BE49-F238E27FC236}">
                <a16:creationId xmlns:a16="http://schemas.microsoft.com/office/drawing/2014/main" id="{E33F6FE1-9463-4A4A-829E-A75D36211FC7}"/>
              </a:ext>
            </a:extLst>
          </p:cNvPr>
          <p:cNvSpPr txBox="1">
            <a:spLocks noChangeArrowheads="1"/>
          </p:cNvSpPr>
          <p:nvPr/>
        </p:nvSpPr>
        <p:spPr bwMode="auto">
          <a:xfrm>
            <a:off x="4105275" y="2605088"/>
            <a:ext cx="3815916" cy="52322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2800" i="1">
                <a:ea typeface="MS PGothic" panose="020B0600070205080204" pitchFamily="34" charset="-128"/>
              </a:rPr>
              <a:t>start</a:t>
            </a:r>
            <a:r>
              <a:rPr lang="en-US" altLang="en-US" sz="2800" i="1">
                <a:solidFill>
                  <a:schemeClr val="tx2"/>
                </a:solidFill>
                <a:ea typeface="MS PGothic" panose="020B0600070205080204" pitchFamily="34" charset="-128"/>
              </a:rPr>
              <a:t>[*1:2]</a:t>
            </a:r>
            <a:r>
              <a:rPr lang="en-US" altLang="en-US" sz="2800" i="1">
                <a:ea typeface="MS PGothic" panose="020B0600070205080204" pitchFamily="34" charset="-128"/>
              </a:rPr>
              <a:t>   ##1   transfer</a:t>
            </a:r>
          </a:p>
        </p:txBody>
      </p:sp>
      <p:cxnSp>
        <p:nvCxnSpPr>
          <p:cNvPr id="1280018" name="Straight Connector 31">
            <a:extLst>
              <a:ext uri="{FF2B5EF4-FFF2-40B4-BE49-F238E27FC236}">
                <a16:creationId xmlns:a16="http://schemas.microsoft.com/office/drawing/2014/main" id="{9B3A8762-8C5C-46EB-8EDF-09503E718600}"/>
              </a:ext>
            </a:extLst>
          </p:cNvPr>
          <p:cNvCxnSpPr>
            <a:cxnSpLocks noChangeShapeType="1"/>
          </p:cNvCxnSpPr>
          <p:nvPr/>
        </p:nvCxnSpPr>
        <p:spPr bwMode="auto">
          <a:xfrm>
            <a:off x="6934200" y="4724400"/>
            <a:ext cx="533400" cy="0"/>
          </a:xfrm>
          <a:prstGeom prst="line">
            <a:avLst/>
          </a:prstGeom>
          <a:noFill/>
          <a:ln w="28575">
            <a:solidFill>
              <a:schemeClr val="tx1"/>
            </a:solidFill>
            <a:round/>
            <a:headEnd/>
            <a:tailEnd/>
          </a:ln>
        </p:spPr>
      </p:cxnSp>
      <p:cxnSp>
        <p:nvCxnSpPr>
          <p:cNvPr id="1280019" name="Straight Connector 32">
            <a:extLst>
              <a:ext uri="{FF2B5EF4-FFF2-40B4-BE49-F238E27FC236}">
                <a16:creationId xmlns:a16="http://schemas.microsoft.com/office/drawing/2014/main" id="{4949BFE7-CDEA-48EA-A581-93F3E8B289B8}"/>
              </a:ext>
            </a:extLst>
          </p:cNvPr>
          <p:cNvCxnSpPr>
            <a:cxnSpLocks noChangeShapeType="1"/>
          </p:cNvCxnSpPr>
          <p:nvPr/>
        </p:nvCxnSpPr>
        <p:spPr bwMode="auto">
          <a:xfrm>
            <a:off x="6934200" y="4724400"/>
            <a:ext cx="0" cy="457200"/>
          </a:xfrm>
          <a:prstGeom prst="line">
            <a:avLst/>
          </a:prstGeom>
          <a:noFill/>
          <a:ln w="28575">
            <a:solidFill>
              <a:schemeClr val="tx1"/>
            </a:solidFill>
            <a:round/>
            <a:headEnd/>
            <a:tailEnd/>
          </a:ln>
        </p:spPr>
      </p:cxnSp>
      <p:cxnSp>
        <p:nvCxnSpPr>
          <p:cNvPr id="1280020" name="Straight Connector 33">
            <a:extLst>
              <a:ext uri="{FF2B5EF4-FFF2-40B4-BE49-F238E27FC236}">
                <a16:creationId xmlns:a16="http://schemas.microsoft.com/office/drawing/2014/main" id="{992133D1-54D4-4C13-9217-833FA47F2481}"/>
              </a:ext>
            </a:extLst>
          </p:cNvPr>
          <p:cNvCxnSpPr>
            <a:cxnSpLocks noChangeShapeType="1"/>
          </p:cNvCxnSpPr>
          <p:nvPr/>
        </p:nvCxnSpPr>
        <p:spPr bwMode="auto">
          <a:xfrm flipH="1">
            <a:off x="5257800" y="5181600"/>
            <a:ext cx="1676400" cy="0"/>
          </a:xfrm>
          <a:prstGeom prst="line">
            <a:avLst/>
          </a:prstGeom>
          <a:noFill/>
          <a:ln w="28575">
            <a:solidFill>
              <a:schemeClr val="tx1"/>
            </a:solidFill>
            <a:round/>
            <a:headEnd/>
            <a:tailEnd/>
          </a:ln>
        </p:spPr>
      </p:cxnSp>
      <p:cxnSp>
        <p:nvCxnSpPr>
          <p:cNvPr id="1280021" name="Straight Connector 32">
            <a:extLst>
              <a:ext uri="{FF2B5EF4-FFF2-40B4-BE49-F238E27FC236}">
                <a16:creationId xmlns:a16="http://schemas.microsoft.com/office/drawing/2014/main" id="{8DC85048-8059-40AE-B182-7DAC162D787F}"/>
              </a:ext>
            </a:extLst>
          </p:cNvPr>
          <p:cNvCxnSpPr>
            <a:cxnSpLocks noChangeShapeType="1"/>
          </p:cNvCxnSpPr>
          <p:nvPr/>
        </p:nvCxnSpPr>
        <p:spPr bwMode="auto">
          <a:xfrm>
            <a:off x="7467600" y="4724400"/>
            <a:ext cx="0" cy="457200"/>
          </a:xfrm>
          <a:prstGeom prst="line">
            <a:avLst/>
          </a:prstGeom>
          <a:noFill/>
          <a:ln w="28575">
            <a:solidFill>
              <a:schemeClr val="tx1"/>
            </a:solidFill>
            <a:round/>
            <a:headEnd/>
            <a:tailEnd/>
          </a:ln>
        </p:spPr>
      </p:cxnSp>
      <p:cxnSp>
        <p:nvCxnSpPr>
          <p:cNvPr id="1280022" name="Straight Connector 33">
            <a:extLst>
              <a:ext uri="{FF2B5EF4-FFF2-40B4-BE49-F238E27FC236}">
                <a16:creationId xmlns:a16="http://schemas.microsoft.com/office/drawing/2014/main" id="{5CAD7D0F-E3DC-4116-A671-9E232797134B}"/>
              </a:ext>
            </a:extLst>
          </p:cNvPr>
          <p:cNvCxnSpPr>
            <a:cxnSpLocks noChangeShapeType="1"/>
          </p:cNvCxnSpPr>
          <p:nvPr/>
        </p:nvCxnSpPr>
        <p:spPr bwMode="auto">
          <a:xfrm flipH="1">
            <a:off x="7467600" y="5181600"/>
            <a:ext cx="609600" cy="0"/>
          </a:xfrm>
          <a:prstGeom prst="line">
            <a:avLst/>
          </a:prstGeom>
          <a:noFill/>
          <a:ln w="28575">
            <a:solidFill>
              <a:schemeClr val="tx1"/>
            </a:solidFill>
            <a:round/>
            <a:headEnd/>
            <a:tailEnd/>
          </a:ln>
        </p:spPr>
      </p:cxnSp>
      <p:cxnSp>
        <p:nvCxnSpPr>
          <p:cNvPr id="1280023" name="Straight Connector 31">
            <a:extLst>
              <a:ext uri="{FF2B5EF4-FFF2-40B4-BE49-F238E27FC236}">
                <a16:creationId xmlns:a16="http://schemas.microsoft.com/office/drawing/2014/main" id="{AFCBD07F-4A7C-4B0A-8EF6-D3CB62338365}"/>
              </a:ext>
            </a:extLst>
          </p:cNvPr>
          <p:cNvCxnSpPr>
            <a:cxnSpLocks noChangeShapeType="1"/>
          </p:cNvCxnSpPr>
          <p:nvPr/>
        </p:nvCxnSpPr>
        <p:spPr bwMode="auto">
          <a:xfrm>
            <a:off x="6400800" y="4038600"/>
            <a:ext cx="533400" cy="0"/>
          </a:xfrm>
          <a:prstGeom prst="line">
            <a:avLst/>
          </a:prstGeom>
          <a:noFill/>
          <a:ln w="28575">
            <a:solidFill>
              <a:schemeClr val="tx1"/>
            </a:solidFill>
            <a:round/>
            <a:headEnd/>
            <a:tailEnd/>
          </a:ln>
        </p:spPr>
      </p:cxnSp>
      <p:cxnSp>
        <p:nvCxnSpPr>
          <p:cNvPr id="1280024" name="Straight Connector 32">
            <a:extLst>
              <a:ext uri="{FF2B5EF4-FFF2-40B4-BE49-F238E27FC236}">
                <a16:creationId xmlns:a16="http://schemas.microsoft.com/office/drawing/2014/main" id="{9269D893-8250-471A-A5E3-139CE6B8B896}"/>
              </a:ext>
            </a:extLst>
          </p:cNvPr>
          <p:cNvCxnSpPr>
            <a:cxnSpLocks noChangeShapeType="1"/>
          </p:cNvCxnSpPr>
          <p:nvPr/>
        </p:nvCxnSpPr>
        <p:spPr bwMode="auto">
          <a:xfrm>
            <a:off x="6400800" y="4038600"/>
            <a:ext cx="0" cy="457200"/>
          </a:xfrm>
          <a:prstGeom prst="line">
            <a:avLst/>
          </a:prstGeom>
          <a:noFill/>
          <a:ln w="28575">
            <a:solidFill>
              <a:schemeClr val="tx1"/>
            </a:solidFill>
            <a:round/>
            <a:headEnd/>
            <a:tailEnd/>
          </a:ln>
        </p:spPr>
      </p:cxnSp>
      <p:cxnSp>
        <p:nvCxnSpPr>
          <p:cNvPr id="1280025" name="Straight Connector 33">
            <a:extLst>
              <a:ext uri="{FF2B5EF4-FFF2-40B4-BE49-F238E27FC236}">
                <a16:creationId xmlns:a16="http://schemas.microsoft.com/office/drawing/2014/main" id="{7A11154F-7937-460D-9DB7-8597544870FD}"/>
              </a:ext>
            </a:extLst>
          </p:cNvPr>
          <p:cNvCxnSpPr>
            <a:cxnSpLocks noChangeShapeType="1"/>
          </p:cNvCxnSpPr>
          <p:nvPr/>
        </p:nvCxnSpPr>
        <p:spPr bwMode="auto">
          <a:xfrm flipH="1">
            <a:off x="5257800" y="4495800"/>
            <a:ext cx="1143000" cy="0"/>
          </a:xfrm>
          <a:prstGeom prst="line">
            <a:avLst/>
          </a:prstGeom>
          <a:noFill/>
          <a:ln w="28575">
            <a:solidFill>
              <a:schemeClr val="tx1"/>
            </a:solidFill>
            <a:round/>
            <a:headEnd/>
            <a:tailEnd/>
          </a:ln>
        </p:spPr>
      </p:cxnSp>
      <p:cxnSp>
        <p:nvCxnSpPr>
          <p:cNvPr id="1280026" name="Straight Connector 33">
            <a:extLst>
              <a:ext uri="{FF2B5EF4-FFF2-40B4-BE49-F238E27FC236}">
                <a16:creationId xmlns:a16="http://schemas.microsoft.com/office/drawing/2014/main" id="{02042CA5-DA3A-46CC-9D3E-9C75DD3B4423}"/>
              </a:ext>
            </a:extLst>
          </p:cNvPr>
          <p:cNvCxnSpPr>
            <a:cxnSpLocks noChangeShapeType="1"/>
          </p:cNvCxnSpPr>
          <p:nvPr/>
        </p:nvCxnSpPr>
        <p:spPr bwMode="auto">
          <a:xfrm flipH="1">
            <a:off x="6934200" y="4495800"/>
            <a:ext cx="1143000" cy="0"/>
          </a:xfrm>
          <a:prstGeom prst="line">
            <a:avLst/>
          </a:prstGeom>
          <a:noFill/>
          <a:ln w="28575">
            <a:solidFill>
              <a:schemeClr val="tx1"/>
            </a:solidFill>
            <a:round/>
            <a:headEnd/>
            <a:tailEnd/>
          </a:ln>
        </p:spPr>
      </p:cxnSp>
      <p:cxnSp>
        <p:nvCxnSpPr>
          <p:cNvPr id="1280027" name="Straight Connector 31">
            <a:extLst>
              <a:ext uri="{FF2B5EF4-FFF2-40B4-BE49-F238E27FC236}">
                <a16:creationId xmlns:a16="http://schemas.microsoft.com/office/drawing/2014/main" id="{BDFFE72E-ED46-46E8-9C6A-09CB987B9451}"/>
              </a:ext>
            </a:extLst>
          </p:cNvPr>
          <p:cNvCxnSpPr>
            <a:cxnSpLocks noChangeShapeType="1"/>
          </p:cNvCxnSpPr>
          <p:nvPr/>
        </p:nvCxnSpPr>
        <p:spPr bwMode="auto">
          <a:xfrm>
            <a:off x="6934200" y="4724400"/>
            <a:ext cx="533400" cy="0"/>
          </a:xfrm>
          <a:prstGeom prst="line">
            <a:avLst/>
          </a:prstGeom>
          <a:noFill/>
          <a:ln w="28575">
            <a:solidFill>
              <a:schemeClr val="tx1"/>
            </a:solidFill>
            <a:round/>
            <a:headEnd/>
            <a:tailEnd/>
          </a:ln>
        </p:spPr>
      </p:cxnSp>
      <p:cxnSp>
        <p:nvCxnSpPr>
          <p:cNvPr id="1280028" name="Straight Connector 32">
            <a:extLst>
              <a:ext uri="{FF2B5EF4-FFF2-40B4-BE49-F238E27FC236}">
                <a16:creationId xmlns:a16="http://schemas.microsoft.com/office/drawing/2014/main" id="{F84FDB23-5575-4899-9B51-066174E1925D}"/>
              </a:ext>
            </a:extLst>
          </p:cNvPr>
          <p:cNvCxnSpPr>
            <a:cxnSpLocks noChangeShapeType="1"/>
          </p:cNvCxnSpPr>
          <p:nvPr/>
        </p:nvCxnSpPr>
        <p:spPr bwMode="auto">
          <a:xfrm>
            <a:off x="6934200" y="4724400"/>
            <a:ext cx="0" cy="457200"/>
          </a:xfrm>
          <a:prstGeom prst="line">
            <a:avLst/>
          </a:prstGeom>
          <a:noFill/>
          <a:ln w="28575">
            <a:solidFill>
              <a:schemeClr val="tx1"/>
            </a:solidFill>
            <a:round/>
            <a:headEnd/>
            <a:tailEnd/>
          </a:ln>
        </p:spPr>
      </p:cxnSp>
      <p:cxnSp>
        <p:nvCxnSpPr>
          <p:cNvPr id="1280029" name="Straight Connector 33">
            <a:extLst>
              <a:ext uri="{FF2B5EF4-FFF2-40B4-BE49-F238E27FC236}">
                <a16:creationId xmlns:a16="http://schemas.microsoft.com/office/drawing/2014/main" id="{6FBA557D-497A-4BA4-A8C9-9C8ED1E0FCAD}"/>
              </a:ext>
            </a:extLst>
          </p:cNvPr>
          <p:cNvCxnSpPr>
            <a:cxnSpLocks noChangeShapeType="1"/>
          </p:cNvCxnSpPr>
          <p:nvPr/>
        </p:nvCxnSpPr>
        <p:spPr bwMode="auto">
          <a:xfrm flipH="1">
            <a:off x="5257800" y="5181600"/>
            <a:ext cx="1676400" cy="0"/>
          </a:xfrm>
          <a:prstGeom prst="line">
            <a:avLst/>
          </a:prstGeom>
          <a:noFill/>
          <a:ln w="28575">
            <a:solidFill>
              <a:schemeClr val="tx1"/>
            </a:solidFill>
            <a:round/>
            <a:headEnd/>
            <a:tailEnd/>
          </a:ln>
        </p:spPr>
      </p:cxnSp>
      <p:cxnSp>
        <p:nvCxnSpPr>
          <p:cNvPr id="1280030" name="Straight Connector 32">
            <a:extLst>
              <a:ext uri="{FF2B5EF4-FFF2-40B4-BE49-F238E27FC236}">
                <a16:creationId xmlns:a16="http://schemas.microsoft.com/office/drawing/2014/main" id="{6A2359A1-D763-43DC-AAF5-2AEF5DBD8020}"/>
              </a:ext>
            </a:extLst>
          </p:cNvPr>
          <p:cNvCxnSpPr>
            <a:cxnSpLocks noChangeShapeType="1"/>
          </p:cNvCxnSpPr>
          <p:nvPr/>
        </p:nvCxnSpPr>
        <p:spPr bwMode="auto">
          <a:xfrm>
            <a:off x="7467600" y="4724400"/>
            <a:ext cx="0" cy="457200"/>
          </a:xfrm>
          <a:prstGeom prst="line">
            <a:avLst/>
          </a:prstGeom>
          <a:noFill/>
          <a:ln w="28575">
            <a:solidFill>
              <a:schemeClr val="tx1"/>
            </a:solidFill>
            <a:round/>
            <a:headEnd/>
            <a:tailEnd/>
          </a:ln>
        </p:spPr>
      </p:cxnSp>
      <p:cxnSp>
        <p:nvCxnSpPr>
          <p:cNvPr id="1280031" name="Straight Connector 33">
            <a:extLst>
              <a:ext uri="{FF2B5EF4-FFF2-40B4-BE49-F238E27FC236}">
                <a16:creationId xmlns:a16="http://schemas.microsoft.com/office/drawing/2014/main" id="{CF674771-E901-4227-BD69-61E56FE90019}"/>
              </a:ext>
            </a:extLst>
          </p:cNvPr>
          <p:cNvCxnSpPr>
            <a:cxnSpLocks noChangeShapeType="1"/>
          </p:cNvCxnSpPr>
          <p:nvPr/>
        </p:nvCxnSpPr>
        <p:spPr bwMode="auto">
          <a:xfrm flipH="1">
            <a:off x="7467600" y="5181600"/>
            <a:ext cx="609600" cy="0"/>
          </a:xfrm>
          <a:prstGeom prst="line">
            <a:avLst/>
          </a:prstGeom>
          <a:noFill/>
          <a:ln w="28575">
            <a:solidFill>
              <a:schemeClr val="tx1"/>
            </a:solidFill>
            <a:round/>
            <a:headEnd/>
            <a:tailEnd/>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2">
            <a:extLst>
              <a:ext uri="{FF2B5EF4-FFF2-40B4-BE49-F238E27FC236}">
                <a16:creationId xmlns:a16="http://schemas.microsoft.com/office/drawing/2014/main" id="{3E553919-BC37-47A5-994A-117A2C8439C1}"/>
              </a:ext>
            </a:extLst>
          </p:cNvPr>
          <p:cNvSpPr>
            <a:spLocks noGrp="1" noChangeArrowheads="1"/>
          </p:cNvSpPr>
          <p:nvPr>
            <p:ph type="title"/>
          </p:nvPr>
        </p:nvSpPr>
        <p:spPr/>
        <p:txBody>
          <a:bodyPr/>
          <a:lstStyle/>
          <a:p>
            <a:r>
              <a:rPr lang="en-US" altLang="en-US"/>
              <a:t>SVA Language Structure</a:t>
            </a:r>
          </a:p>
        </p:txBody>
      </p:sp>
      <p:sp>
        <p:nvSpPr>
          <p:cNvPr id="1282051" name="TextBox 47">
            <a:extLst>
              <a:ext uri="{FF2B5EF4-FFF2-40B4-BE49-F238E27FC236}">
                <a16:creationId xmlns:a16="http://schemas.microsoft.com/office/drawing/2014/main" id="{3E10CF4F-2B82-4721-A6A6-C40577C430F3}"/>
              </a:ext>
            </a:extLst>
          </p:cNvPr>
          <p:cNvSpPr txBox="1">
            <a:spLocks noChangeArrowheads="1"/>
          </p:cNvSpPr>
          <p:nvPr/>
        </p:nvSpPr>
        <p:spPr bwMode="auto">
          <a:xfrm>
            <a:off x="4419601" y="4184650"/>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start</a:t>
            </a:r>
          </a:p>
        </p:txBody>
      </p:sp>
      <p:cxnSp>
        <p:nvCxnSpPr>
          <p:cNvPr id="1282052" name="Straight Connector 39">
            <a:extLst>
              <a:ext uri="{FF2B5EF4-FFF2-40B4-BE49-F238E27FC236}">
                <a16:creationId xmlns:a16="http://schemas.microsoft.com/office/drawing/2014/main" id="{A5340EAD-DCE0-4DA2-9C4C-75F1208A3E8A}"/>
              </a:ext>
            </a:extLst>
          </p:cNvPr>
          <p:cNvCxnSpPr>
            <a:cxnSpLocks noChangeShapeType="1"/>
          </p:cNvCxnSpPr>
          <p:nvPr/>
        </p:nvCxnSpPr>
        <p:spPr bwMode="auto">
          <a:xfrm>
            <a:off x="5638800" y="3429000"/>
            <a:ext cx="0" cy="446088"/>
          </a:xfrm>
          <a:prstGeom prst="line">
            <a:avLst/>
          </a:prstGeom>
          <a:noFill/>
          <a:ln w="28575">
            <a:solidFill>
              <a:schemeClr val="tx1"/>
            </a:solidFill>
            <a:round/>
            <a:headEnd/>
            <a:tailEnd/>
          </a:ln>
        </p:spPr>
      </p:cxnSp>
      <p:cxnSp>
        <p:nvCxnSpPr>
          <p:cNvPr id="1282053" name="Straight Connector 40">
            <a:extLst>
              <a:ext uri="{FF2B5EF4-FFF2-40B4-BE49-F238E27FC236}">
                <a16:creationId xmlns:a16="http://schemas.microsoft.com/office/drawing/2014/main" id="{0964502C-5AE9-418C-AC79-46A714DBDA48}"/>
              </a:ext>
            </a:extLst>
          </p:cNvPr>
          <p:cNvCxnSpPr>
            <a:cxnSpLocks noChangeShapeType="1"/>
          </p:cNvCxnSpPr>
          <p:nvPr/>
        </p:nvCxnSpPr>
        <p:spPr bwMode="auto">
          <a:xfrm>
            <a:off x="6172200" y="3429000"/>
            <a:ext cx="0" cy="446088"/>
          </a:xfrm>
          <a:prstGeom prst="line">
            <a:avLst/>
          </a:prstGeom>
          <a:noFill/>
          <a:ln w="28575">
            <a:solidFill>
              <a:schemeClr val="tx1"/>
            </a:solidFill>
            <a:round/>
            <a:headEnd/>
            <a:tailEnd/>
          </a:ln>
        </p:spPr>
      </p:cxnSp>
      <p:cxnSp>
        <p:nvCxnSpPr>
          <p:cNvPr id="1282054" name="Straight Connector 39">
            <a:extLst>
              <a:ext uri="{FF2B5EF4-FFF2-40B4-BE49-F238E27FC236}">
                <a16:creationId xmlns:a16="http://schemas.microsoft.com/office/drawing/2014/main" id="{5B0E773C-F3E7-4747-95BA-2DADBE1CA287}"/>
              </a:ext>
            </a:extLst>
          </p:cNvPr>
          <p:cNvCxnSpPr>
            <a:cxnSpLocks noChangeShapeType="1"/>
          </p:cNvCxnSpPr>
          <p:nvPr/>
        </p:nvCxnSpPr>
        <p:spPr bwMode="auto">
          <a:xfrm>
            <a:off x="7239000" y="3429000"/>
            <a:ext cx="0" cy="446088"/>
          </a:xfrm>
          <a:prstGeom prst="line">
            <a:avLst/>
          </a:prstGeom>
          <a:noFill/>
          <a:ln w="28575">
            <a:solidFill>
              <a:schemeClr val="tx1"/>
            </a:solidFill>
            <a:round/>
            <a:headEnd/>
            <a:tailEnd/>
          </a:ln>
        </p:spPr>
      </p:cxnSp>
      <p:cxnSp>
        <p:nvCxnSpPr>
          <p:cNvPr id="1282055" name="Straight Connector 40">
            <a:extLst>
              <a:ext uri="{FF2B5EF4-FFF2-40B4-BE49-F238E27FC236}">
                <a16:creationId xmlns:a16="http://schemas.microsoft.com/office/drawing/2014/main" id="{EE56E1D4-C780-4197-B2F1-9EC17B610682}"/>
              </a:ext>
            </a:extLst>
          </p:cNvPr>
          <p:cNvCxnSpPr>
            <a:cxnSpLocks noChangeShapeType="1"/>
          </p:cNvCxnSpPr>
          <p:nvPr/>
        </p:nvCxnSpPr>
        <p:spPr bwMode="auto">
          <a:xfrm>
            <a:off x="6705600" y="3429000"/>
            <a:ext cx="0" cy="446088"/>
          </a:xfrm>
          <a:prstGeom prst="line">
            <a:avLst/>
          </a:prstGeom>
          <a:noFill/>
          <a:ln w="28575">
            <a:solidFill>
              <a:schemeClr val="tx1"/>
            </a:solidFill>
            <a:round/>
            <a:headEnd/>
            <a:tailEnd/>
          </a:ln>
        </p:spPr>
      </p:cxnSp>
      <p:cxnSp>
        <p:nvCxnSpPr>
          <p:cNvPr id="1282056" name="Straight Connector 39">
            <a:extLst>
              <a:ext uri="{FF2B5EF4-FFF2-40B4-BE49-F238E27FC236}">
                <a16:creationId xmlns:a16="http://schemas.microsoft.com/office/drawing/2014/main" id="{A0F74348-10EB-42D7-A0D3-E43F076B3DCF}"/>
              </a:ext>
            </a:extLst>
          </p:cNvPr>
          <p:cNvCxnSpPr>
            <a:cxnSpLocks noChangeShapeType="1"/>
          </p:cNvCxnSpPr>
          <p:nvPr/>
        </p:nvCxnSpPr>
        <p:spPr bwMode="auto">
          <a:xfrm>
            <a:off x="7772400" y="3440114"/>
            <a:ext cx="0" cy="446087"/>
          </a:xfrm>
          <a:prstGeom prst="line">
            <a:avLst/>
          </a:prstGeom>
          <a:noFill/>
          <a:ln w="28575">
            <a:solidFill>
              <a:schemeClr val="tx1"/>
            </a:solidFill>
            <a:round/>
            <a:headEnd/>
            <a:tailEnd/>
          </a:ln>
        </p:spPr>
      </p:cxnSp>
      <p:sp>
        <p:nvSpPr>
          <p:cNvPr id="1282057" name="TextBox 47">
            <a:extLst>
              <a:ext uri="{FF2B5EF4-FFF2-40B4-BE49-F238E27FC236}">
                <a16:creationId xmlns:a16="http://schemas.microsoft.com/office/drawing/2014/main" id="{36877064-8967-4C64-AE15-3ED6C83F6D18}"/>
              </a:ext>
            </a:extLst>
          </p:cNvPr>
          <p:cNvSpPr txBox="1">
            <a:spLocks noChangeArrowheads="1"/>
          </p:cNvSpPr>
          <p:nvPr/>
        </p:nvSpPr>
        <p:spPr bwMode="auto">
          <a:xfrm>
            <a:off x="4541838" y="3529013"/>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clk</a:t>
            </a:r>
          </a:p>
        </p:txBody>
      </p:sp>
      <p:sp>
        <p:nvSpPr>
          <p:cNvPr id="1282058" name="TextBox 47">
            <a:extLst>
              <a:ext uri="{FF2B5EF4-FFF2-40B4-BE49-F238E27FC236}">
                <a16:creationId xmlns:a16="http://schemas.microsoft.com/office/drawing/2014/main" id="{0B28CDE3-A4BE-4654-822C-165A1B8CEF76}"/>
              </a:ext>
            </a:extLst>
          </p:cNvPr>
          <p:cNvSpPr txBox="1">
            <a:spLocks noChangeArrowheads="1"/>
          </p:cNvSpPr>
          <p:nvPr/>
        </p:nvSpPr>
        <p:spPr bwMode="auto">
          <a:xfrm>
            <a:off x="4114801" y="4845050"/>
            <a:ext cx="96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transfer</a:t>
            </a:r>
          </a:p>
        </p:txBody>
      </p:sp>
      <p:sp>
        <p:nvSpPr>
          <p:cNvPr id="1282059" name="Rectangle 11">
            <a:extLst>
              <a:ext uri="{FF2B5EF4-FFF2-40B4-BE49-F238E27FC236}">
                <a16:creationId xmlns:a16="http://schemas.microsoft.com/office/drawing/2014/main" id="{7391F7A8-27B1-4A54-8FAF-CE9A8A17AA3B}"/>
              </a:ext>
            </a:extLst>
          </p:cNvPr>
          <p:cNvSpPr>
            <a:spLocks noGrp="1" noChangeArrowheads="1"/>
          </p:cNvSpPr>
          <p:nvPr>
            <p:ph type="body" idx="1"/>
          </p:nvPr>
        </p:nvSpPr>
        <p:spPr>
          <a:xfrm>
            <a:off x="2209800" y="1447801"/>
            <a:ext cx="7772400" cy="969963"/>
          </a:xfrm>
        </p:spPr>
        <p:txBody>
          <a:bodyPr/>
          <a:lstStyle/>
          <a:p>
            <a:r>
              <a:rPr lang="en-US" altLang="en-US">
                <a:solidFill>
                  <a:schemeClr val="tx2"/>
                </a:solidFill>
              </a:rPr>
              <a:t>Sequence</a:t>
            </a:r>
          </a:p>
          <a:p>
            <a:pPr lvl="1"/>
            <a:r>
              <a:rPr lang="en-US" altLang="en-US"/>
              <a:t>Consecutive repetition [*m] or range [*m:n]</a:t>
            </a:r>
          </a:p>
        </p:txBody>
      </p:sp>
      <p:sp>
        <p:nvSpPr>
          <p:cNvPr id="1282060" name="Text Box 12">
            <a:extLst>
              <a:ext uri="{FF2B5EF4-FFF2-40B4-BE49-F238E27FC236}">
                <a16:creationId xmlns:a16="http://schemas.microsoft.com/office/drawing/2014/main" id="{372B18F8-F87F-411B-BE9A-4B3744BB4C96}"/>
              </a:ext>
            </a:extLst>
          </p:cNvPr>
          <p:cNvSpPr txBox="1">
            <a:spLocks noChangeArrowheads="1"/>
          </p:cNvSpPr>
          <p:nvPr/>
        </p:nvSpPr>
        <p:spPr bwMode="auto">
          <a:xfrm>
            <a:off x="4105275" y="2605088"/>
            <a:ext cx="3815916" cy="52322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2800" i="1">
                <a:ea typeface="MS PGothic" panose="020B0600070205080204" pitchFamily="34" charset="-128"/>
              </a:rPr>
              <a:t>start</a:t>
            </a:r>
            <a:r>
              <a:rPr lang="en-US" altLang="en-US" sz="2800" i="1">
                <a:solidFill>
                  <a:schemeClr val="tx2"/>
                </a:solidFill>
                <a:ea typeface="MS PGothic" panose="020B0600070205080204" pitchFamily="34" charset="-128"/>
              </a:rPr>
              <a:t>[*1:2]</a:t>
            </a:r>
            <a:r>
              <a:rPr lang="en-US" altLang="en-US" sz="2800" i="1">
                <a:ea typeface="MS PGothic" panose="020B0600070205080204" pitchFamily="34" charset="-128"/>
              </a:rPr>
              <a:t>   ##1   transfer</a:t>
            </a:r>
          </a:p>
        </p:txBody>
      </p:sp>
      <p:cxnSp>
        <p:nvCxnSpPr>
          <p:cNvPr id="1282061" name="Straight Connector 32">
            <a:extLst>
              <a:ext uri="{FF2B5EF4-FFF2-40B4-BE49-F238E27FC236}">
                <a16:creationId xmlns:a16="http://schemas.microsoft.com/office/drawing/2014/main" id="{73A1D839-60E4-48D1-9563-E1C563D3D036}"/>
              </a:ext>
            </a:extLst>
          </p:cNvPr>
          <p:cNvCxnSpPr>
            <a:cxnSpLocks noChangeShapeType="1"/>
          </p:cNvCxnSpPr>
          <p:nvPr/>
        </p:nvCxnSpPr>
        <p:spPr bwMode="auto">
          <a:xfrm>
            <a:off x="6400800" y="4038600"/>
            <a:ext cx="0" cy="457200"/>
          </a:xfrm>
          <a:prstGeom prst="line">
            <a:avLst/>
          </a:prstGeom>
          <a:noFill/>
          <a:ln w="28575">
            <a:solidFill>
              <a:schemeClr val="tx1"/>
            </a:solidFill>
            <a:round/>
            <a:headEnd/>
            <a:tailEnd/>
          </a:ln>
        </p:spPr>
      </p:cxnSp>
      <p:cxnSp>
        <p:nvCxnSpPr>
          <p:cNvPr id="1282062" name="Straight Connector 33">
            <a:extLst>
              <a:ext uri="{FF2B5EF4-FFF2-40B4-BE49-F238E27FC236}">
                <a16:creationId xmlns:a16="http://schemas.microsoft.com/office/drawing/2014/main" id="{60F0A019-ADEE-4E2C-85CF-C04EA3A6A8EE}"/>
              </a:ext>
            </a:extLst>
          </p:cNvPr>
          <p:cNvCxnSpPr>
            <a:cxnSpLocks noChangeShapeType="1"/>
          </p:cNvCxnSpPr>
          <p:nvPr/>
        </p:nvCxnSpPr>
        <p:spPr bwMode="auto">
          <a:xfrm flipH="1">
            <a:off x="5257800" y="4495800"/>
            <a:ext cx="1143000" cy="0"/>
          </a:xfrm>
          <a:prstGeom prst="line">
            <a:avLst/>
          </a:prstGeom>
          <a:noFill/>
          <a:ln w="28575">
            <a:solidFill>
              <a:schemeClr val="tx1"/>
            </a:solidFill>
            <a:round/>
            <a:headEnd/>
            <a:tailEnd/>
          </a:ln>
        </p:spPr>
      </p:cxnSp>
      <p:cxnSp>
        <p:nvCxnSpPr>
          <p:cNvPr id="1282063" name="Straight Connector 32">
            <a:extLst>
              <a:ext uri="{FF2B5EF4-FFF2-40B4-BE49-F238E27FC236}">
                <a16:creationId xmlns:a16="http://schemas.microsoft.com/office/drawing/2014/main" id="{B67C0791-4A28-44ED-8314-33830A27FD54}"/>
              </a:ext>
            </a:extLst>
          </p:cNvPr>
          <p:cNvCxnSpPr>
            <a:cxnSpLocks noChangeShapeType="1"/>
          </p:cNvCxnSpPr>
          <p:nvPr/>
        </p:nvCxnSpPr>
        <p:spPr bwMode="auto">
          <a:xfrm>
            <a:off x="7467600" y="4038600"/>
            <a:ext cx="0" cy="457200"/>
          </a:xfrm>
          <a:prstGeom prst="line">
            <a:avLst/>
          </a:prstGeom>
          <a:noFill/>
          <a:ln w="28575">
            <a:solidFill>
              <a:schemeClr val="tx1"/>
            </a:solidFill>
            <a:round/>
            <a:headEnd/>
            <a:tailEnd/>
          </a:ln>
        </p:spPr>
      </p:cxnSp>
      <p:cxnSp>
        <p:nvCxnSpPr>
          <p:cNvPr id="1282064" name="Straight Connector 33">
            <a:extLst>
              <a:ext uri="{FF2B5EF4-FFF2-40B4-BE49-F238E27FC236}">
                <a16:creationId xmlns:a16="http://schemas.microsoft.com/office/drawing/2014/main" id="{CF9D41E3-7E98-4C9B-9DFB-2A188C1800B1}"/>
              </a:ext>
            </a:extLst>
          </p:cNvPr>
          <p:cNvCxnSpPr>
            <a:cxnSpLocks noChangeShapeType="1"/>
          </p:cNvCxnSpPr>
          <p:nvPr/>
        </p:nvCxnSpPr>
        <p:spPr bwMode="auto">
          <a:xfrm flipH="1">
            <a:off x="7467600" y="4495800"/>
            <a:ext cx="609600" cy="0"/>
          </a:xfrm>
          <a:prstGeom prst="line">
            <a:avLst/>
          </a:prstGeom>
          <a:noFill/>
          <a:ln w="28575">
            <a:solidFill>
              <a:schemeClr val="tx1"/>
            </a:solidFill>
            <a:round/>
            <a:headEnd/>
            <a:tailEnd/>
          </a:ln>
        </p:spPr>
      </p:cxnSp>
      <p:cxnSp>
        <p:nvCxnSpPr>
          <p:cNvPr id="1282065" name="Straight Connector 31">
            <a:extLst>
              <a:ext uri="{FF2B5EF4-FFF2-40B4-BE49-F238E27FC236}">
                <a16:creationId xmlns:a16="http://schemas.microsoft.com/office/drawing/2014/main" id="{55D01C9C-CAB6-4270-A831-E109B29F71C3}"/>
              </a:ext>
            </a:extLst>
          </p:cNvPr>
          <p:cNvCxnSpPr>
            <a:cxnSpLocks noChangeShapeType="1"/>
          </p:cNvCxnSpPr>
          <p:nvPr/>
        </p:nvCxnSpPr>
        <p:spPr bwMode="auto">
          <a:xfrm>
            <a:off x="7467600" y="4724400"/>
            <a:ext cx="533400" cy="0"/>
          </a:xfrm>
          <a:prstGeom prst="line">
            <a:avLst/>
          </a:prstGeom>
          <a:noFill/>
          <a:ln w="28575">
            <a:solidFill>
              <a:schemeClr val="tx1"/>
            </a:solidFill>
            <a:round/>
            <a:headEnd/>
            <a:tailEnd/>
          </a:ln>
        </p:spPr>
      </p:cxnSp>
      <p:cxnSp>
        <p:nvCxnSpPr>
          <p:cNvPr id="1282066" name="Straight Connector 32">
            <a:extLst>
              <a:ext uri="{FF2B5EF4-FFF2-40B4-BE49-F238E27FC236}">
                <a16:creationId xmlns:a16="http://schemas.microsoft.com/office/drawing/2014/main" id="{2A069F19-F7DA-4D51-BC0A-C29239935ADF}"/>
              </a:ext>
            </a:extLst>
          </p:cNvPr>
          <p:cNvCxnSpPr>
            <a:cxnSpLocks noChangeShapeType="1"/>
          </p:cNvCxnSpPr>
          <p:nvPr/>
        </p:nvCxnSpPr>
        <p:spPr bwMode="auto">
          <a:xfrm>
            <a:off x="7467600" y="4724400"/>
            <a:ext cx="0" cy="457200"/>
          </a:xfrm>
          <a:prstGeom prst="line">
            <a:avLst/>
          </a:prstGeom>
          <a:noFill/>
          <a:ln w="28575">
            <a:solidFill>
              <a:schemeClr val="tx1"/>
            </a:solidFill>
            <a:round/>
            <a:headEnd/>
            <a:tailEnd/>
          </a:ln>
        </p:spPr>
      </p:cxnSp>
      <p:cxnSp>
        <p:nvCxnSpPr>
          <p:cNvPr id="1282067" name="Straight Connector 33">
            <a:extLst>
              <a:ext uri="{FF2B5EF4-FFF2-40B4-BE49-F238E27FC236}">
                <a16:creationId xmlns:a16="http://schemas.microsoft.com/office/drawing/2014/main" id="{5A774E06-4009-4F9A-A194-81F17AF41DFA}"/>
              </a:ext>
            </a:extLst>
          </p:cNvPr>
          <p:cNvCxnSpPr>
            <a:cxnSpLocks noChangeShapeType="1"/>
          </p:cNvCxnSpPr>
          <p:nvPr/>
        </p:nvCxnSpPr>
        <p:spPr bwMode="auto">
          <a:xfrm flipH="1">
            <a:off x="5257800" y="5181600"/>
            <a:ext cx="1676400" cy="0"/>
          </a:xfrm>
          <a:prstGeom prst="line">
            <a:avLst/>
          </a:prstGeom>
          <a:noFill/>
          <a:ln w="28575">
            <a:solidFill>
              <a:schemeClr val="tx1"/>
            </a:solidFill>
            <a:round/>
            <a:headEnd/>
            <a:tailEnd/>
          </a:ln>
        </p:spPr>
      </p:cxnSp>
      <p:cxnSp>
        <p:nvCxnSpPr>
          <p:cNvPr id="1282068" name="Straight Connector 32">
            <a:extLst>
              <a:ext uri="{FF2B5EF4-FFF2-40B4-BE49-F238E27FC236}">
                <a16:creationId xmlns:a16="http://schemas.microsoft.com/office/drawing/2014/main" id="{82254779-B230-4EEA-A678-DF087D6CD19B}"/>
              </a:ext>
            </a:extLst>
          </p:cNvPr>
          <p:cNvCxnSpPr>
            <a:cxnSpLocks noChangeShapeType="1"/>
          </p:cNvCxnSpPr>
          <p:nvPr/>
        </p:nvCxnSpPr>
        <p:spPr bwMode="auto">
          <a:xfrm>
            <a:off x="8001000" y="4724400"/>
            <a:ext cx="0" cy="457200"/>
          </a:xfrm>
          <a:prstGeom prst="line">
            <a:avLst/>
          </a:prstGeom>
          <a:noFill/>
          <a:ln w="28575">
            <a:solidFill>
              <a:schemeClr val="tx1"/>
            </a:solidFill>
            <a:round/>
            <a:headEnd/>
            <a:tailEnd/>
          </a:ln>
        </p:spPr>
      </p:cxnSp>
      <p:cxnSp>
        <p:nvCxnSpPr>
          <p:cNvPr id="1282069" name="Straight Connector 31">
            <a:extLst>
              <a:ext uri="{FF2B5EF4-FFF2-40B4-BE49-F238E27FC236}">
                <a16:creationId xmlns:a16="http://schemas.microsoft.com/office/drawing/2014/main" id="{EF846BB0-F1A3-4782-B491-666054B6D060}"/>
              </a:ext>
            </a:extLst>
          </p:cNvPr>
          <p:cNvCxnSpPr>
            <a:cxnSpLocks noChangeShapeType="1"/>
          </p:cNvCxnSpPr>
          <p:nvPr/>
        </p:nvCxnSpPr>
        <p:spPr bwMode="auto">
          <a:xfrm>
            <a:off x="6400800" y="4038600"/>
            <a:ext cx="1066800" cy="0"/>
          </a:xfrm>
          <a:prstGeom prst="line">
            <a:avLst/>
          </a:prstGeom>
          <a:noFill/>
          <a:ln w="28575">
            <a:solidFill>
              <a:schemeClr val="tx1"/>
            </a:solidFill>
            <a:round/>
            <a:headEnd/>
            <a:tailEnd/>
          </a:ln>
        </p:spPr>
      </p:cxnSp>
      <p:cxnSp>
        <p:nvCxnSpPr>
          <p:cNvPr id="1282070" name="Straight Connector 33">
            <a:extLst>
              <a:ext uri="{FF2B5EF4-FFF2-40B4-BE49-F238E27FC236}">
                <a16:creationId xmlns:a16="http://schemas.microsoft.com/office/drawing/2014/main" id="{8F529CCA-5F1C-4962-98B3-F68B05AFE02D}"/>
              </a:ext>
            </a:extLst>
          </p:cNvPr>
          <p:cNvCxnSpPr>
            <a:cxnSpLocks noChangeShapeType="1"/>
          </p:cNvCxnSpPr>
          <p:nvPr/>
        </p:nvCxnSpPr>
        <p:spPr bwMode="auto">
          <a:xfrm flipH="1">
            <a:off x="5257800" y="4495800"/>
            <a:ext cx="1143000" cy="0"/>
          </a:xfrm>
          <a:prstGeom prst="line">
            <a:avLst/>
          </a:prstGeom>
          <a:noFill/>
          <a:ln w="28575">
            <a:solidFill>
              <a:schemeClr val="tx1"/>
            </a:solidFill>
            <a:round/>
            <a:headEnd/>
            <a:tailEnd/>
          </a:ln>
        </p:spPr>
      </p:cxnSp>
      <p:cxnSp>
        <p:nvCxnSpPr>
          <p:cNvPr id="1282071" name="Straight Connector 31">
            <a:extLst>
              <a:ext uri="{FF2B5EF4-FFF2-40B4-BE49-F238E27FC236}">
                <a16:creationId xmlns:a16="http://schemas.microsoft.com/office/drawing/2014/main" id="{C56511DC-A77D-4F1E-AEC3-341A65100755}"/>
              </a:ext>
            </a:extLst>
          </p:cNvPr>
          <p:cNvCxnSpPr>
            <a:cxnSpLocks noChangeShapeType="1"/>
          </p:cNvCxnSpPr>
          <p:nvPr/>
        </p:nvCxnSpPr>
        <p:spPr bwMode="auto">
          <a:xfrm>
            <a:off x="7467600" y="4724400"/>
            <a:ext cx="533400" cy="0"/>
          </a:xfrm>
          <a:prstGeom prst="line">
            <a:avLst/>
          </a:prstGeom>
          <a:noFill/>
          <a:ln w="28575">
            <a:solidFill>
              <a:schemeClr val="tx1"/>
            </a:solidFill>
            <a:round/>
            <a:headEnd/>
            <a:tailEnd/>
          </a:ln>
        </p:spPr>
      </p:cxnSp>
      <p:cxnSp>
        <p:nvCxnSpPr>
          <p:cNvPr id="1282072" name="Straight Connector 32">
            <a:extLst>
              <a:ext uri="{FF2B5EF4-FFF2-40B4-BE49-F238E27FC236}">
                <a16:creationId xmlns:a16="http://schemas.microsoft.com/office/drawing/2014/main" id="{1373AEB0-3EBF-4175-942E-E3B85FDF47AF}"/>
              </a:ext>
            </a:extLst>
          </p:cNvPr>
          <p:cNvCxnSpPr>
            <a:cxnSpLocks noChangeShapeType="1"/>
          </p:cNvCxnSpPr>
          <p:nvPr/>
        </p:nvCxnSpPr>
        <p:spPr bwMode="auto">
          <a:xfrm>
            <a:off x="7467600" y="4724400"/>
            <a:ext cx="0" cy="457200"/>
          </a:xfrm>
          <a:prstGeom prst="line">
            <a:avLst/>
          </a:prstGeom>
          <a:noFill/>
          <a:ln w="28575">
            <a:solidFill>
              <a:schemeClr val="tx1"/>
            </a:solidFill>
            <a:round/>
            <a:headEnd/>
            <a:tailEnd/>
          </a:ln>
        </p:spPr>
      </p:cxnSp>
      <p:cxnSp>
        <p:nvCxnSpPr>
          <p:cNvPr id="1282073" name="Straight Connector 33">
            <a:extLst>
              <a:ext uri="{FF2B5EF4-FFF2-40B4-BE49-F238E27FC236}">
                <a16:creationId xmlns:a16="http://schemas.microsoft.com/office/drawing/2014/main" id="{B4426D49-3B7E-40F2-A079-2FB25F7BC710}"/>
              </a:ext>
            </a:extLst>
          </p:cNvPr>
          <p:cNvCxnSpPr>
            <a:cxnSpLocks noChangeShapeType="1"/>
          </p:cNvCxnSpPr>
          <p:nvPr/>
        </p:nvCxnSpPr>
        <p:spPr bwMode="auto">
          <a:xfrm flipH="1">
            <a:off x="5257800" y="5181600"/>
            <a:ext cx="2209800" cy="0"/>
          </a:xfrm>
          <a:prstGeom prst="line">
            <a:avLst/>
          </a:prstGeom>
          <a:noFill/>
          <a:ln w="28575">
            <a:solidFill>
              <a:schemeClr val="tx1"/>
            </a:solidFill>
            <a:round/>
            <a:headEnd/>
            <a:tailEnd/>
          </a:ln>
        </p:spPr>
      </p:cxnSp>
      <p:cxnSp>
        <p:nvCxnSpPr>
          <p:cNvPr id="1282074" name="Straight Connector 32">
            <a:extLst>
              <a:ext uri="{FF2B5EF4-FFF2-40B4-BE49-F238E27FC236}">
                <a16:creationId xmlns:a16="http://schemas.microsoft.com/office/drawing/2014/main" id="{14FE6FA4-D6B7-402F-918B-720805A125F7}"/>
              </a:ext>
            </a:extLst>
          </p:cNvPr>
          <p:cNvCxnSpPr>
            <a:cxnSpLocks noChangeShapeType="1"/>
          </p:cNvCxnSpPr>
          <p:nvPr/>
        </p:nvCxnSpPr>
        <p:spPr bwMode="auto">
          <a:xfrm>
            <a:off x="8001000" y="4724400"/>
            <a:ext cx="0" cy="457200"/>
          </a:xfrm>
          <a:prstGeom prst="line">
            <a:avLst/>
          </a:prstGeom>
          <a:noFill/>
          <a:ln w="28575">
            <a:solidFill>
              <a:schemeClr val="tx1"/>
            </a:solidFill>
            <a:round/>
            <a:headEnd/>
            <a:tailEnd/>
          </a:ln>
        </p:spPr>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098" name="Rectangle 2">
            <a:extLst>
              <a:ext uri="{FF2B5EF4-FFF2-40B4-BE49-F238E27FC236}">
                <a16:creationId xmlns:a16="http://schemas.microsoft.com/office/drawing/2014/main" id="{1CC7DD38-3C2E-4945-8172-93B20E601E4B}"/>
              </a:ext>
            </a:extLst>
          </p:cNvPr>
          <p:cNvSpPr>
            <a:spLocks noGrp="1" noChangeArrowheads="1"/>
          </p:cNvSpPr>
          <p:nvPr>
            <p:ph type="title"/>
          </p:nvPr>
        </p:nvSpPr>
        <p:spPr/>
        <p:txBody>
          <a:bodyPr/>
          <a:lstStyle/>
          <a:p>
            <a:r>
              <a:rPr lang="en-US" altLang="en-US"/>
              <a:t>SVA Language Structure</a:t>
            </a:r>
          </a:p>
        </p:txBody>
      </p:sp>
      <p:cxnSp>
        <p:nvCxnSpPr>
          <p:cNvPr id="1284099" name="Straight Connector 31">
            <a:extLst>
              <a:ext uri="{FF2B5EF4-FFF2-40B4-BE49-F238E27FC236}">
                <a16:creationId xmlns:a16="http://schemas.microsoft.com/office/drawing/2014/main" id="{0AE35199-2187-463D-B29A-265531E141D1}"/>
              </a:ext>
            </a:extLst>
          </p:cNvPr>
          <p:cNvCxnSpPr>
            <a:cxnSpLocks noChangeShapeType="1"/>
          </p:cNvCxnSpPr>
          <p:nvPr/>
        </p:nvCxnSpPr>
        <p:spPr bwMode="auto">
          <a:xfrm>
            <a:off x="6400800" y="4038600"/>
            <a:ext cx="533400" cy="0"/>
          </a:xfrm>
          <a:prstGeom prst="line">
            <a:avLst/>
          </a:prstGeom>
          <a:noFill/>
          <a:ln w="28575">
            <a:solidFill>
              <a:schemeClr val="tx1"/>
            </a:solidFill>
            <a:round/>
            <a:headEnd/>
            <a:tailEnd/>
          </a:ln>
        </p:spPr>
      </p:cxnSp>
      <p:cxnSp>
        <p:nvCxnSpPr>
          <p:cNvPr id="1284100" name="Straight Connector 32">
            <a:extLst>
              <a:ext uri="{FF2B5EF4-FFF2-40B4-BE49-F238E27FC236}">
                <a16:creationId xmlns:a16="http://schemas.microsoft.com/office/drawing/2014/main" id="{412919B9-B7AB-45BD-AE79-37D67F3106FA}"/>
              </a:ext>
            </a:extLst>
          </p:cNvPr>
          <p:cNvCxnSpPr>
            <a:cxnSpLocks noChangeShapeType="1"/>
          </p:cNvCxnSpPr>
          <p:nvPr/>
        </p:nvCxnSpPr>
        <p:spPr bwMode="auto">
          <a:xfrm>
            <a:off x="6400800" y="4038600"/>
            <a:ext cx="0" cy="457200"/>
          </a:xfrm>
          <a:prstGeom prst="line">
            <a:avLst/>
          </a:prstGeom>
          <a:noFill/>
          <a:ln w="28575">
            <a:solidFill>
              <a:schemeClr val="tx1"/>
            </a:solidFill>
            <a:round/>
            <a:headEnd/>
            <a:tailEnd/>
          </a:ln>
        </p:spPr>
      </p:cxnSp>
      <p:cxnSp>
        <p:nvCxnSpPr>
          <p:cNvPr id="1284101" name="Straight Connector 33">
            <a:extLst>
              <a:ext uri="{FF2B5EF4-FFF2-40B4-BE49-F238E27FC236}">
                <a16:creationId xmlns:a16="http://schemas.microsoft.com/office/drawing/2014/main" id="{C27DB219-EE89-4D32-AE99-3E9D6FB4EB6E}"/>
              </a:ext>
            </a:extLst>
          </p:cNvPr>
          <p:cNvCxnSpPr>
            <a:cxnSpLocks noChangeShapeType="1"/>
          </p:cNvCxnSpPr>
          <p:nvPr/>
        </p:nvCxnSpPr>
        <p:spPr bwMode="auto">
          <a:xfrm flipH="1">
            <a:off x="5867400" y="4495800"/>
            <a:ext cx="533400" cy="0"/>
          </a:xfrm>
          <a:prstGeom prst="line">
            <a:avLst/>
          </a:prstGeom>
          <a:noFill/>
          <a:ln w="28575">
            <a:solidFill>
              <a:schemeClr val="tx1"/>
            </a:solidFill>
            <a:round/>
            <a:headEnd/>
            <a:tailEnd/>
          </a:ln>
        </p:spPr>
      </p:cxnSp>
      <p:sp>
        <p:nvSpPr>
          <p:cNvPr id="1284102" name="TextBox 47">
            <a:extLst>
              <a:ext uri="{FF2B5EF4-FFF2-40B4-BE49-F238E27FC236}">
                <a16:creationId xmlns:a16="http://schemas.microsoft.com/office/drawing/2014/main" id="{9999C21D-8D29-48ED-981C-8D08A5A6DE06}"/>
              </a:ext>
            </a:extLst>
          </p:cNvPr>
          <p:cNvSpPr txBox="1">
            <a:spLocks noChangeArrowheads="1"/>
          </p:cNvSpPr>
          <p:nvPr/>
        </p:nvSpPr>
        <p:spPr bwMode="auto">
          <a:xfrm>
            <a:off x="4419601" y="4184650"/>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start</a:t>
            </a:r>
          </a:p>
        </p:txBody>
      </p:sp>
      <p:cxnSp>
        <p:nvCxnSpPr>
          <p:cNvPr id="1284103" name="Straight Connector 39">
            <a:extLst>
              <a:ext uri="{FF2B5EF4-FFF2-40B4-BE49-F238E27FC236}">
                <a16:creationId xmlns:a16="http://schemas.microsoft.com/office/drawing/2014/main" id="{6A14C693-894C-426B-A0CF-5CAD690E6D26}"/>
              </a:ext>
            </a:extLst>
          </p:cNvPr>
          <p:cNvCxnSpPr>
            <a:cxnSpLocks noChangeShapeType="1"/>
          </p:cNvCxnSpPr>
          <p:nvPr/>
        </p:nvCxnSpPr>
        <p:spPr bwMode="auto">
          <a:xfrm>
            <a:off x="5638800" y="3429000"/>
            <a:ext cx="0" cy="446088"/>
          </a:xfrm>
          <a:prstGeom prst="line">
            <a:avLst/>
          </a:prstGeom>
          <a:noFill/>
          <a:ln w="28575">
            <a:solidFill>
              <a:schemeClr val="tx1"/>
            </a:solidFill>
            <a:round/>
            <a:headEnd/>
            <a:tailEnd/>
          </a:ln>
        </p:spPr>
      </p:cxnSp>
      <p:cxnSp>
        <p:nvCxnSpPr>
          <p:cNvPr id="1284104" name="Straight Connector 40">
            <a:extLst>
              <a:ext uri="{FF2B5EF4-FFF2-40B4-BE49-F238E27FC236}">
                <a16:creationId xmlns:a16="http://schemas.microsoft.com/office/drawing/2014/main" id="{8B579370-E70F-48BA-AD59-FEE0C5B51D37}"/>
              </a:ext>
            </a:extLst>
          </p:cNvPr>
          <p:cNvCxnSpPr>
            <a:cxnSpLocks noChangeShapeType="1"/>
          </p:cNvCxnSpPr>
          <p:nvPr/>
        </p:nvCxnSpPr>
        <p:spPr bwMode="auto">
          <a:xfrm>
            <a:off x="6172200" y="3429000"/>
            <a:ext cx="0" cy="446088"/>
          </a:xfrm>
          <a:prstGeom prst="line">
            <a:avLst/>
          </a:prstGeom>
          <a:noFill/>
          <a:ln w="28575">
            <a:solidFill>
              <a:schemeClr val="tx1"/>
            </a:solidFill>
            <a:round/>
            <a:headEnd/>
            <a:tailEnd/>
          </a:ln>
        </p:spPr>
      </p:cxnSp>
      <p:cxnSp>
        <p:nvCxnSpPr>
          <p:cNvPr id="1284105" name="Straight Connector 39">
            <a:extLst>
              <a:ext uri="{FF2B5EF4-FFF2-40B4-BE49-F238E27FC236}">
                <a16:creationId xmlns:a16="http://schemas.microsoft.com/office/drawing/2014/main" id="{221460B6-7038-4D0F-9DF4-3C3F130A4962}"/>
              </a:ext>
            </a:extLst>
          </p:cNvPr>
          <p:cNvCxnSpPr>
            <a:cxnSpLocks noChangeShapeType="1"/>
          </p:cNvCxnSpPr>
          <p:nvPr/>
        </p:nvCxnSpPr>
        <p:spPr bwMode="auto">
          <a:xfrm>
            <a:off x="7239000" y="3429000"/>
            <a:ext cx="0" cy="446088"/>
          </a:xfrm>
          <a:prstGeom prst="line">
            <a:avLst/>
          </a:prstGeom>
          <a:noFill/>
          <a:ln w="28575">
            <a:solidFill>
              <a:schemeClr val="tx1"/>
            </a:solidFill>
            <a:round/>
            <a:headEnd/>
            <a:tailEnd/>
          </a:ln>
        </p:spPr>
      </p:cxnSp>
      <p:cxnSp>
        <p:nvCxnSpPr>
          <p:cNvPr id="1284106" name="Straight Connector 40">
            <a:extLst>
              <a:ext uri="{FF2B5EF4-FFF2-40B4-BE49-F238E27FC236}">
                <a16:creationId xmlns:a16="http://schemas.microsoft.com/office/drawing/2014/main" id="{5C167646-F377-4B02-8060-B4A48B45A00B}"/>
              </a:ext>
            </a:extLst>
          </p:cNvPr>
          <p:cNvCxnSpPr>
            <a:cxnSpLocks noChangeShapeType="1"/>
          </p:cNvCxnSpPr>
          <p:nvPr/>
        </p:nvCxnSpPr>
        <p:spPr bwMode="auto">
          <a:xfrm>
            <a:off x="6705600" y="3429000"/>
            <a:ext cx="0" cy="446088"/>
          </a:xfrm>
          <a:prstGeom prst="line">
            <a:avLst/>
          </a:prstGeom>
          <a:noFill/>
          <a:ln w="28575">
            <a:solidFill>
              <a:schemeClr val="tx1"/>
            </a:solidFill>
            <a:round/>
            <a:headEnd/>
            <a:tailEnd/>
          </a:ln>
        </p:spPr>
      </p:cxnSp>
      <p:cxnSp>
        <p:nvCxnSpPr>
          <p:cNvPr id="1284107" name="Straight Connector 39">
            <a:extLst>
              <a:ext uri="{FF2B5EF4-FFF2-40B4-BE49-F238E27FC236}">
                <a16:creationId xmlns:a16="http://schemas.microsoft.com/office/drawing/2014/main" id="{D3A2B660-0D2C-4519-B1FB-AC6245F187ED}"/>
              </a:ext>
            </a:extLst>
          </p:cNvPr>
          <p:cNvCxnSpPr>
            <a:cxnSpLocks noChangeShapeType="1"/>
          </p:cNvCxnSpPr>
          <p:nvPr/>
        </p:nvCxnSpPr>
        <p:spPr bwMode="auto">
          <a:xfrm>
            <a:off x="7772400" y="3440114"/>
            <a:ext cx="0" cy="446087"/>
          </a:xfrm>
          <a:prstGeom prst="line">
            <a:avLst/>
          </a:prstGeom>
          <a:noFill/>
          <a:ln w="28575">
            <a:solidFill>
              <a:schemeClr val="tx1"/>
            </a:solidFill>
            <a:round/>
            <a:headEnd/>
            <a:tailEnd/>
          </a:ln>
        </p:spPr>
      </p:cxnSp>
      <p:sp>
        <p:nvSpPr>
          <p:cNvPr id="1284108" name="TextBox 47">
            <a:extLst>
              <a:ext uri="{FF2B5EF4-FFF2-40B4-BE49-F238E27FC236}">
                <a16:creationId xmlns:a16="http://schemas.microsoft.com/office/drawing/2014/main" id="{88600347-71EC-4287-B2DF-3DA85AFA7982}"/>
              </a:ext>
            </a:extLst>
          </p:cNvPr>
          <p:cNvSpPr txBox="1">
            <a:spLocks noChangeArrowheads="1"/>
          </p:cNvSpPr>
          <p:nvPr/>
        </p:nvSpPr>
        <p:spPr bwMode="auto">
          <a:xfrm>
            <a:off x="4541838" y="3529013"/>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clk</a:t>
            </a:r>
          </a:p>
        </p:txBody>
      </p:sp>
      <p:cxnSp>
        <p:nvCxnSpPr>
          <p:cNvPr id="1284109" name="Straight Connector 32">
            <a:extLst>
              <a:ext uri="{FF2B5EF4-FFF2-40B4-BE49-F238E27FC236}">
                <a16:creationId xmlns:a16="http://schemas.microsoft.com/office/drawing/2014/main" id="{C3EECFF7-C2D9-4F8F-953A-82448F4ED978}"/>
              </a:ext>
            </a:extLst>
          </p:cNvPr>
          <p:cNvCxnSpPr>
            <a:cxnSpLocks noChangeShapeType="1"/>
          </p:cNvCxnSpPr>
          <p:nvPr/>
        </p:nvCxnSpPr>
        <p:spPr bwMode="auto">
          <a:xfrm>
            <a:off x="6934200" y="4038600"/>
            <a:ext cx="0" cy="457200"/>
          </a:xfrm>
          <a:prstGeom prst="line">
            <a:avLst/>
          </a:prstGeom>
          <a:noFill/>
          <a:ln w="28575">
            <a:solidFill>
              <a:schemeClr val="tx1"/>
            </a:solidFill>
            <a:round/>
            <a:headEnd/>
            <a:tailEnd/>
          </a:ln>
        </p:spPr>
      </p:cxnSp>
      <p:cxnSp>
        <p:nvCxnSpPr>
          <p:cNvPr id="1284110" name="Straight Connector 33">
            <a:extLst>
              <a:ext uri="{FF2B5EF4-FFF2-40B4-BE49-F238E27FC236}">
                <a16:creationId xmlns:a16="http://schemas.microsoft.com/office/drawing/2014/main" id="{11F3FCBF-8E48-4992-8AAF-A9EEB426AEA8}"/>
              </a:ext>
            </a:extLst>
          </p:cNvPr>
          <p:cNvCxnSpPr>
            <a:cxnSpLocks noChangeShapeType="1"/>
          </p:cNvCxnSpPr>
          <p:nvPr/>
        </p:nvCxnSpPr>
        <p:spPr bwMode="auto">
          <a:xfrm flipH="1">
            <a:off x="6934200" y="4495800"/>
            <a:ext cx="1143000" cy="0"/>
          </a:xfrm>
          <a:prstGeom prst="line">
            <a:avLst/>
          </a:prstGeom>
          <a:noFill/>
          <a:ln w="28575">
            <a:solidFill>
              <a:schemeClr val="tx1"/>
            </a:solidFill>
            <a:round/>
            <a:headEnd/>
            <a:tailEnd/>
          </a:ln>
        </p:spPr>
      </p:cxnSp>
      <p:sp>
        <p:nvSpPr>
          <p:cNvPr id="1284111" name="TextBox 47">
            <a:extLst>
              <a:ext uri="{FF2B5EF4-FFF2-40B4-BE49-F238E27FC236}">
                <a16:creationId xmlns:a16="http://schemas.microsoft.com/office/drawing/2014/main" id="{D993D26F-01C9-4E79-8E7F-928C168158B0}"/>
              </a:ext>
            </a:extLst>
          </p:cNvPr>
          <p:cNvSpPr txBox="1">
            <a:spLocks noChangeArrowheads="1"/>
          </p:cNvSpPr>
          <p:nvPr/>
        </p:nvSpPr>
        <p:spPr bwMode="auto">
          <a:xfrm>
            <a:off x="4114801" y="4845050"/>
            <a:ext cx="96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transfer</a:t>
            </a:r>
          </a:p>
        </p:txBody>
      </p:sp>
      <p:sp>
        <p:nvSpPr>
          <p:cNvPr id="1284112" name="Rectangle 16">
            <a:extLst>
              <a:ext uri="{FF2B5EF4-FFF2-40B4-BE49-F238E27FC236}">
                <a16:creationId xmlns:a16="http://schemas.microsoft.com/office/drawing/2014/main" id="{4C867032-460B-47F5-BBED-881FE14725E4}"/>
              </a:ext>
            </a:extLst>
          </p:cNvPr>
          <p:cNvSpPr>
            <a:spLocks noGrp="1" noChangeArrowheads="1"/>
          </p:cNvSpPr>
          <p:nvPr>
            <p:ph type="body" idx="1"/>
          </p:nvPr>
        </p:nvSpPr>
        <p:spPr>
          <a:xfrm>
            <a:off x="2209800" y="1447801"/>
            <a:ext cx="7772400" cy="969963"/>
          </a:xfrm>
        </p:spPr>
        <p:txBody>
          <a:bodyPr/>
          <a:lstStyle/>
          <a:p>
            <a:r>
              <a:rPr lang="en-US" altLang="en-US">
                <a:solidFill>
                  <a:schemeClr val="tx2"/>
                </a:solidFill>
              </a:rPr>
              <a:t>Sequence</a:t>
            </a:r>
          </a:p>
          <a:p>
            <a:pPr lvl="1"/>
            <a:r>
              <a:rPr lang="en-US" altLang="en-US"/>
              <a:t>Non-consecutive repetition [=m] or [=m:n]</a:t>
            </a:r>
          </a:p>
        </p:txBody>
      </p:sp>
      <p:sp>
        <p:nvSpPr>
          <p:cNvPr id="1284113" name="Text Box 17">
            <a:extLst>
              <a:ext uri="{FF2B5EF4-FFF2-40B4-BE49-F238E27FC236}">
                <a16:creationId xmlns:a16="http://schemas.microsoft.com/office/drawing/2014/main" id="{8C307016-2908-4248-83E3-0FCA3777AC0E}"/>
              </a:ext>
            </a:extLst>
          </p:cNvPr>
          <p:cNvSpPr txBox="1">
            <a:spLocks noChangeArrowheads="1"/>
          </p:cNvSpPr>
          <p:nvPr/>
        </p:nvSpPr>
        <p:spPr bwMode="auto">
          <a:xfrm>
            <a:off x="4229100" y="2605088"/>
            <a:ext cx="3536994" cy="52322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2800" i="1">
                <a:ea typeface="MS PGothic" panose="020B0600070205080204" pitchFamily="34" charset="-128"/>
              </a:rPr>
              <a:t>start</a:t>
            </a:r>
            <a:r>
              <a:rPr lang="en-US" altLang="en-US" sz="2800" i="1">
                <a:solidFill>
                  <a:schemeClr val="tx2"/>
                </a:solidFill>
                <a:ea typeface="MS PGothic" panose="020B0600070205080204" pitchFamily="34" charset="-128"/>
              </a:rPr>
              <a:t>[=2]</a:t>
            </a:r>
            <a:r>
              <a:rPr lang="en-US" altLang="en-US" sz="2800" i="1">
                <a:ea typeface="MS PGothic" panose="020B0600070205080204" pitchFamily="34" charset="-128"/>
              </a:rPr>
              <a:t>   ##1   transfer</a:t>
            </a:r>
          </a:p>
        </p:txBody>
      </p:sp>
      <p:cxnSp>
        <p:nvCxnSpPr>
          <p:cNvPr id="1284114" name="Straight Connector 31">
            <a:extLst>
              <a:ext uri="{FF2B5EF4-FFF2-40B4-BE49-F238E27FC236}">
                <a16:creationId xmlns:a16="http://schemas.microsoft.com/office/drawing/2014/main" id="{5634E59E-C788-4A53-94BB-61F0C6C70AA5}"/>
              </a:ext>
            </a:extLst>
          </p:cNvPr>
          <p:cNvCxnSpPr>
            <a:cxnSpLocks noChangeShapeType="1"/>
          </p:cNvCxnSpPr>
          <p:nvPr/>
        </p:nvCxnSpPr>
        <p:spPr bwMode="auto">
          <a:xfrm>
            <a:off x="7467600" y="4724400"/>
            <a:ext cx="533400" cy="0"/>
          </a:xfrm>
          <a:prstGeom prst="line">
            <a:avLst/>
          </a:prstGeom>
          <a:noFill/>
          <a:ln w="28575">
            <a:solidFill>
              <a:schemeClr val="tx1"/>
            </a:solidFill>
            <a:round/>
            <a:headEnd/>
            <a:tailEnd/>
          </a:ln>
        </p:spPr>
      </p:cxnSp>
      <p:cxnSp>
        <p:nvCxnSpPr>
          <p:cNvPr id="1284115" name="Straight Connector 32">
            <a:extLst>
              <a:ext uri="{FF2B5EF4-FFF2-40B4-BE49-F238E27FC236}">
                <a16:creationId xmlns:a16="http://schemas.microsoft.com/office/drawing/2014/main" id="{31BE8F91-D7C1-4530-9B4E-D650480B61CB}"/>
              </a:ext>
            </a:extLst>
          </p:cNvPr>
          <p:cNvCxnSpPr>
            <a:cxnSpLocks noChangeShapeType="1"/>
          </p:cNvCxnSpPr>
          <p:nvPr/>
        </p:nvCxnSpPr>
        <p:spPr bwMode="auto">
          <a:xfrm>
            <a:off x="7467600" y="4724400"/>
            <a:ext cx="0" cy="457200"/>
          </a:xfrm>
          <a:prstGeom prst="line">
            <a:avLst/>
          </a:prstGeom>
          <a:noFill/>
          <a:ln w="28575">
            <a:solidFill>
              <a:schemeClr val="tx1"/>
            </a:solidFill>
            <a:round/>
            <a:headEnd/>
            <a:tailEnd/>
          </a:ln>
        </p:spPr>
      </p:cxnSp>
      <p:cxnSp>
        <p:nvCxnSpPr>
          <p:cNvPr id="1284116" name="Straight Connector 33">
            <a:extLst>
              <a:ext uri="{FF2B5EF4-FFF2-40B4-BE49-F238E27FC236}">
                <a16:creationId xmlns:a16="http://schemas.microsoft.com/office/drawing/2014/main" id="{7B7F1361-3878-480A-BE27-BA718EFE2EC2}"/>
              </a:ext>
            </a:extLst>
          </p:cNvPr>
          <p:cNvCxnSpPr>
            <a:cxnSpLocks noChangeShapeType="1"/>
          </p:cNvCxnSpPr>
          <p:nvPr/>
        </p:nvCxnSpPr>
        <p:spPr bwMode="auto">
          <a:xfrm flipH="1">
            <a:off x="5257800" y="5181600"/>
            <a:ext cx="2209800" cy="0"/>
          </a:xfrm>
          <a:prstGeom prst="line">
            <a:avLst/>
          </a:prstGeom>
          <a:noFill/>
          <a:ln w="28575">
            <a:solidFill>
              <a:schemeClr val="tx1"/>
            </a:solidFill>
            <a:round/>
            <a:headEnd/>
            <a:tailEnd/>
          </a:ln>
        </p:spPr>
      </p:cxnSp>
      <p:cxnSp>
        <p:nvCxnSpPr>
          <p:cNvPr id="1284117" name="Straight Connector 32">
            <a:extLst>
              <a:ext uri="{FF2B5EF4-FFF2-40B4-BE49-F238E27FC236}">
                <a16:creationId xmlns:a16="http://schemas.microsoft.com/office/drawing/2014/main" id="{4695D794-E40D-4FE2-A528-ED6E34A271FE}"/>
              </a:ext>
            </a:extLst>
          </p:cNvPr>
          <p:cNvCxnSpPr>
            <a:cxnSpLocks noChangeShapeType="1"/>
          </p:cNvCxnSpPr>
          <p:nvPr/>
        </p:nvCxnSpPr>
        <p:spPr bwMode="auto">
          <a:xfrm>
            <a:off x="8001000" y="4724400"/>
            <a:ext cx="0" cy="457200"/>
          </a:xfrm>
          <a:prstGeom prst="line">
            <a:avLst/>
          </a:prstGeom>
          <a:noFill/>
          <a:ln w="28575">
            <a:solidFill>
              <a:schemeClr val="tx1"/>
            </a:solidFill>
            <a:round/>
            <a:headEnd/>
            <a:tailEnd/>
          </a:ln>
        </p:spPr>
      </p:cxnSp>
      <p:cxnSp>
        <p:nvCxnSpPr>
          <p:cNvPr id="1284118" name="Straight Connector 31">
            <a:extLst>
              <a:ext uri="{FF2B5EF4-FFF2-40B4-BE49-F238E27FC236}">
                <a16:creationId xmlns:a16="http://schemas.microsoft.com/office/drawing/2014/main" id="{70A31285-95A0-4807-8FB6-2E8A9706FBEF}"/>
              </a:ext>
            </a:extLst>
          </p:cNvPr>
          <p:cNvCxnSpPr>
            <a:cxnSpLocks noChangeShapeType="1"/>
          </p:cNvCxnSpPr>
          <p:nvPr/>
        </p:nvCxnSpPr>
        <p:spPr bwMode="auto">
          <a:xfrm>
            <a:off x="5334000" y="4038600"/>
            <a:ext cx="533400" cy="0"/>
          </a:xfrm>
          <a:prstGeom prst="line">
            <a:avLst/>
          </a:prstGeom>
          <a:noFill/>
          <a:ln w="28575">
            <a:solidFill>
              <a:schemeClr val="tx1"/>
            </a:solidFill>
            <a:round/>
            <a:headEnd/>
            <a:tailEnd/>
          </a:ln>
        </p:spPr>
      </p:cxnSp>
      <p:cxnSp>
        <p:nvCxnSpPr>
          <p:cNvPr id="1284119" name="Straight Connector 32">
            <a:extLst>
              <a:ext uri="{FF2B5EF4-FFF2-40B4-BE49-F238E27FC236}">
                <a16:creationId xmlns:a16="http://schemas.microsoft.com/office/drawing/2014/main" id="{B3486264-671B-4D35-BB0F-E9241BB49E28}"/>
              </a:ext>
            </a:extLst>
          </p:cNvPr>
          <p:cNvCxnSpPr>
            <a:cxnSpLocks noChangeShapeType="1"/>
          </p:cNvCxnSpPr>
          <p:nvPr/>
        </p:nvCxnSpPr>
        <p:spPr bwMode="auto">
          <a:xfrm>
            <a:off x="5334000" y="4038600"/>
            <a:ext cx="0" cy="457200"/>
          </a:xfrm>
          <a:prstGeom prst="line">
            <a:avLst/>
          </a:prstGeom>
          <a:noFill/>
          <a:ln w="28575">
            <a:solidFill>
              <a:schemeClr val="tx1"/>
            </a:solidFill>
            <a:round/>
            <a:headEnd/>
            <a:tailEnd/>
          </a:ln>
        </p:spPr>
      </p:cxnSp>
      <p:cxnSp>
        <p:nvCxnSpPr>
          <p:cNvPr id="1284120" name="Straight Connector 32">
            <a:extLst>
              <a:ext uri="{FF2B5EF4-FFF2-40B4-BE49-F238E27FC236}">
                <a16:creationId xmlns:a16="http://schemas.microsoft.com/office/drawing/2014/main" id="{3D2782B5-D809-4A47-9C6D-EC32D6EF3367}"/>
              </a:ext>
            </a:extLst>
          </p:cNvPr>
          <p:cNvCxnSpPr>
            <a:cxnSpLocks noChangeShapeType="1"/>
          </p:cNvCxnSpPr>
          <p:nvPr/>
        </p:nvCxnSpPr>
        <p:spPr bwMode="auto">
          <a:xfrm>
            <a:off x="5867400" y="4038600"/>
            <a:ext cx="0" cy="457200"/>
          </a:xfrm>
          <a:prstGeom prst="line">
            <a:avLst/>
          </a:prstGeom>
          <a:noFill/>
          <a:ln w="28575">
            <a:solidFill>
              <a:schemeClr val="tx1"/>
            </a:solidFill>
            <a:round/>
            <a:headEnd/>
            <a:tailEnd/>
          </a:ln>
        </p:spPr>
      </p:cxnSp>
      <p:sp>
        <p:nvSpPr>
          <p:cNvPr id="1284121" name="Text Box 25">
            <a:extLst>
              <a:ext uri="{FF2B5EF4-FFF2-40B4-BE49-F238E27FC236}">
                <a16:creationId xmlns:a16="http://schemas.microsoft.com/office/drawing/2014/main" id="{10BCD645-AF6E-457C-95B0-6D689C0176D4}"/>
              </a:ext>
            </a:extLst>
          </p:cNvPr>
          <p:cNvSpPr txBox="1">
            <a:spLocks noChangeArrowheads="1"/>
          </p:cNvSpPr>
          <p:nvPr/>
        </p:nvSpPr>
        <p:spPr bwMode="auto">
          <a:xfrm>
            <a:off x="2114550" y="5338763"/>
            <a:ext cx="7271606" cy="369332"/>
          </a:xfrm>
          <a:prstGeom prst="rect">
            <a:avLst/>
          </a:prstGeom>
          <a:solidFill>
            <a:srgbClr val="FFFFFF">
              <a:alpha val="61000"/>
            </a:srgb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i="1">
                <a:ea typeface="MS PGothic" panose="020B0600070205080204" pitchFamily="34" charset="-128"/>
              </a:rPr>
              <a:t>start</a:t>
            </a:r>
            <a:r>
              <a:rPr lang="en-US" altLang="en-US" i="1">
                <a:solidFill>
                  <a:schemeClr val="tx2"/>
                </a:solidFill>
                <a:ea typeface="MS PGothic" panose="020B0600070205080204" pitchFamily="34" charset="-128"/>
              </a:rPr>
              <a:t>[=2]</a:t>
            </a:r>
            <a:r>
              <a:rPr lang="en-US" altLang="en-US" i="1">
                <a:ea typeface="MS PGothic" panose="020B0600070205080204" pitchFamily="34" charset="-128"/>
              </a:rPr>
              <a:t>  </a:t>
            </a:r>
            <a:r>
              <a:rPr lang="en-US" altLang="en-US" i="1">
                <a:ea typeface="MS PGothic" panose="020B0600070205080204" pitchFamily="34" charset="-128"/>
                <a:sym typeface="Wingdings" panose="05000000000000000000" pitchFamily="2" charset="2"/>
              </a:rPr>
              <a:t>==</a:t>
            </a:r>
            <a:r>
              <a:rPr lang="en-US" altLang="en-US" i="1">
                <a:ea typeface="MS PGothic" panose="020B0600070205080204" pitchFamily="34" charset="-128"/>
              </a:rPr>
              <a:t>  </a:t>
            </a:r>
            <a:r>
              <a:rPr lang="en-US" altLang="en-US" i="1">
                <a:solidFill>
                  <a:schemeClr val="tx2"/>
                </a:solidFill>
                <a:ea typeface="MS PGothic" panose="020B0600070205080204" pitchFamily="34" charset="-128"/>
              </a:rPr>
              <a:t>!start[*0:$] ##1 start ##1 !start[*0:$] ##1 start ##1 !start[*0:$]</a:t>
            </a:r>
            <a:r>
              <a:rPr lang="en-US" altLang="en-US" i="1">
                <a:ea typeface="MS PGothic" panose="020B0600070205080204" pitchFamily="34" charset="-128"/>
              </a:rPr>
              <a:t> </a:t>
            </a:r>
          </a:p>
        </p:txBody>
      </p:sp>
      <p:sp>
        <p:nvSpPr>
          <p:cNvPr id="1284122" name="Text Box 26">
            <a:extLst>
              <a:ext uri="{FF2B5EF4-FFF2-40B4-BE49-F238E27FC236}">
                <a16:creationId xmlns:a16="http://schemas.microsoft.com/office/drawing/2014/main" id="{2ADDE768-D1F5-4482-82B0-0303EA7A63F4}"/>
              </a:ext>
            </a:extLst>
          </p:cNvPr>
          <p:cNvSpPr txBox="1">
            <a:spLocks noChangeArrowheads="1"/>
          </p:cNvSpPr>
          <p:nvPr/>
        </p:nvSpPr>
        <p:spPr bwMode="auto">
          <a:xfrm>
            <a:off x="8382001" y="4591051"/>
            <a:ext cx="1502591" cy="584775"/>
          </a:xfrm>
          <a:prstGeom prst="rect">
            <a:avLst/>
          </a:prstGeom>
          <a:solidFill>
            <a:srgbClr val="FFFFFF">
              <a:alpha val="61000"/>
            </a:srgb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lgn="l">
              <a:spcBef>
                <a:spcPct val="0"/>
              </a:spcBef>
            </a:pPr>
            <a:r>
              <a:rPr lang="en-US" altLang="en-US" sz="1600" i="1">
                <a:ea typeface="MS PGothic" panose="020B0600070205080204" pitchFamily="34" charset="-128"/>
              </a:rPr>
              <a:t>[*0:$] represents</a:t>
            </a:r>
            <a:br>
              <a:rPr lang="en-US" altLang="en-US" sz="1600" i="1">
                <a:ea typeface="MS PGothic" panose="020B0600070205080204" pitchFamily="34" charset="-128"/>
              </a:rPr>
            </a:br>
            <a:r>
              <a:rPr lang="en-US" altLang="en-US" sz="1600" i="1">
                <a:ea typeface="MS PGothic" panose="020B0600070205080204" pitchFamily="34" charset="-128"/>
              </a:rPr>
              <a:t>zero to infinity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6" name="Rectangle 2">
            <a:extLst>
              <a:ext uri="{FF2B5EF4-FFF2-40B4-BE49-F238E27FC236}">
                <a16:creationId xmlns:a16="http://schemas.microsoft.com/office/drawing/2014/main" id="{ABFBECF0-EBEC-46FF-837C-0D5180EC21E4}"/>
              </a:ext>
            </a:extLst>
          </p:cNvPr>
          <p:cNvSpPr>
            <a:spLocks noGrp="1" noChangeArrowheads="1"/>
          </p:cNvSpPr>
          <p:nvPr>
            <p:ph type="title"/>
          </p:nvPr>
        </p:nvSpPr>
        <p:spPr/>
        <p:txBody>
          <a:bodyPr/>
          <a:lstStyle/>
          <a:p>
            <a:r>
              <a:rPr lang="en-US" altLang="en-US"/>
              <a:t>SVA Language Structure</a:t>
            </a:r>
          </a:p>
        </p:txBody>
      </p:sp>
      <p:cxnSp>
        <p:nvCxnSpPr>
          <p:cNvPr id="1286147" name="Straight Connector 31">
            <a:extLst>
              <a:ext uri="{FF2B5EF4-FFF2-40B4-BE49-F238E27FC236}">
                <a16:creationId xmlns:a16="http://schemas.microsoft.com/office/drawing/2014/main" id="{ECFD61CE-5DDC-4A90-8D13-53AC202C90AB}"/>
              </a:ext>
            </a:extLst>
          </p:cNvPr>
          <p:cNvCxnSpPr>
            <a:cxnSpLocks noChangeShapeType="1"/>
          </p:cNvCxnSpPr>
          <p:nvPr/>
        </p:nvCxnSpPr>
        <p:spPr bwMode="auto">
          <a:xfrm>
            <a:off x="6400800" y="4038600"/>
            <a:ext cx="533400" cy="0"/>
          </a:xfrm>
          <a:prstGeom prst="line">
            <a:avLst/>
          </a:prstGeom>
          <a:noFill/>
          <a:ln w="28575">
            <a:solidFill>
              <a:schemeClr val="tx1"/>
            </a:solidFill>
            <a:round/>
            <a:headEnd/>
            <a:tailEnd/>
          </a:ln>
        </p:spPr>
      </p:cxnSp>
      <p:cxnSp>
        <p:nvCxnSpPr>
          <p:cNvPr id="1286148" name="Straight Connector 32">
            <a:extLst>
              <a:ext uri="{FF2B5EF4-FFF2-40B4-BE49-F238E27FC236}">
                <a16:creationId xmlns:a16="http://schemas.microsoft.com/office/drawing/2014/main" id="{4DDBB37D-C3D4-409A-B1B5-8EEE0B280B3F}"/>
              </a:ext>
            </a:extLst>
          </p:cNvPr>
          <p:cNvCxnSpPr>
            <a:cxnSpLocks noChangeShapeType="1"/>
          </p:cNvCxnSpPr>
          <p:nvPr/>
        </p:nvCxnSpPr>
        <p:spPr bwMode="auto">
          <a:xfrm>
            <a:off x="6400800" y="4038600"/>
            <a:ext cx="0" cy="457200"/>
          </a:xfrm>
          <a:prstGeom prst="line">
            <a:avLst/>
          </a:prstGeom>
          <a:noFill/>
          <a:ln w="28575">
            <a:solidFill>
              <a:schemeClr val="tx1"/>
            </a:solidFill>
            <a:round/>
            <a:headEnd/>
            <a:tailEnd/>
          </a:ln>
        </p:spPr>
      </p:cxnSp>
      <p:cxnSp>
        <p:nvCxnSpPr>
          <p:cNvPr id="1286149" name="Straight Connector 33">
            <a:extLst>
              <a:ext uri="{FF2B5EF4-FFF2-40B4-BE49-F238E27FC236}">
                <a16:creationId xmlns:a16="http://schemas.microsoft.com/office/drawing/2014/main" id="{288B6F44-755E-4C04-8616-E447393F454C}"/>
              </a:ext>
            </a:extLst>
          </p:cNvPr>
          <p:cNvCxnSpPr>
            <a:cxnSpLocks noChangeShapeType="1"/>
          </p:cNvCxnSpPr>
          <p:nvPr/>
        </p:nvCxnSpPr>
        <p:spPr bwMode="auto">
          <a:xfrm flipH="1">
            <a:off x="5867400" y="4495800"/>
            <a:ext cx="533400" cy="0"/>
          </a:xfrm>
          <a:prstGeom prst="line">
            <a:avLst/>
          </a:prstGeom>
          <a:noFill/>
          <a:ln w="28575">
            <a:solidFill>
              <a:schemeClr val="tx1"/>
            </a:solidFill>
            <a:round/>
            <a:headEnd/>
            <a:tailEnd/>
          </a:ln>
        </p:spPr>
      </p:cxnSp>
      <p:sp>
        <p:nvSpPr>
          <p:cNvPr id="1286150" name="TextBox 47">
            <a:extLst>
              <a:ext uri="{FF2B5EF4-FFF2-40B4-BE49-F238E27FC236}">
                <a16:creationId xmlns:a16="http://schemas.microsoft.com/office/drawing/2014/main" id="{5AA8E1D7-FA78-465B-B75E-2BC42203B920}"/>
              </a:ext>
            </a:extLst>
          </p:cNvPr>
          <p:cNvSpPr txBox="1">
            <a:spLocks noChangeArrowheads="1"/>
          </p:cNvSpPr>
          <p:nvPr/>
        </p:nvSpPr>
        <p:spPr bwMode="auto">
          <a:xfrm>
            <a:off x="4419601" y="4184650"/>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start</a:t>
            </a:r>
          </a:p>
        </p:txBody>
      </p:sp>
      <p:cxnSp>
        <p:nvCxnSpPr>
          <p:cNvPr id="1286151" name="Straight Connector 39">
            <a:extLst>
              <a:ext uri="{FF2B5EF4-FFF2-40B4-BE49-F238E27FC236}">
                <a16:creationId xmlns:a16="http://schemas.microsoft.com/office/drawing/2014/main" id="{AC4B84AD-7202-4E5D-B148-ADA15F48CA32}"/>
              </a:ext>
            </a:extLst>
          </p:cNvPr>
          <p:cNvCxnSpPr>
            <a:cxnSpLocks noChangeShapeType="1"/>
          </p:cNvCxnSpPr>
          <p:nvPr/>
        </p:nvCxnSpPr>
        <p:spPr bwMode="auto">
          <a:xfrm>
            <a:off x="5638800" y="3429000"/>
            <a:ext cx="0" cy="446088"/>
          </a:xfrm>
          <a:prstGeom prst="line">
            <a:avLst/>
          </a:prstGeom>
          <a:noFill/>
          <a:ln w="28575">
            <a:solidFill>
              <a:schemeClr val="tx1"/>
            </a:solidFill>
            <a:round/>
            <a:headEnd/>
            <a:tailEnd/>
          </a:ln>
        </p:spPr>
      </p:cxnSp>
      <p:cxnSp>
        <p:nvCxnSpPr>
          <p:cNvPr id="1286152" name="Straight Connector 40">
            <a:extLst>
              <a:ext uri="{FF2B5EF4-FFF2-40B4-BE49-F238E27FC236}">
                <a16:creationId xmlns:a16="http://schemas.microsoft.com/office/drawing/2014/main" id="{F8EC4A22-27CE-4987-B58F-D0FAF9F6285B}"/>
              </a:ext>
            </a:extLst>
          </p:cNvPr>
          <p:cNvCxnSpPr>
            <a:cxnSpLocks noChangeShapeType="1"/>
          </p:cNvCxnSpPr>
          <p:nvPr/>
        </p:nvCxnSpPr>
        <p:spPr bwMode="auto">
          <a:xfrm>
            <a:off x="6172200" y="3429000"/>
            <a:ext cx="0" cy="446088"/>
          </a:xfrm>
          <a:prstGeom prst="line">
            <a:avLst/>
          </a:prstGeom>
          <a:noFill/>
          <a:ln w="28575">
            <a:solidFill>
              <a:schemeClr val="tx1"/>
            </a:solidFill>
            <a:round/>
            <a:headEnd/>
            <a:tailEnd/>
          </a:ln>
        </p:spPr>
      </p:cxnSp>
      <p:cxnSp>
        <p:nvCxnSpPr>
          <p:cNvPr id="1286153" name="Straight Connector 39">
            <a:extLst>
              <a:ext uri="{FF2B5EF4-FFF2-40B4-BE49-F238E27FC236}">
                <a16:creationId xmlns:a16="http://schemas.microsoft.com/office/drawing/2014/main" id="{378B31E8-26E0-4483-A27B-0ED58BE9AB01}"/>
              </a:ext>
            </a:extLst>
          </p:cNvPr>
          <p:cNvCxnSpPr>
            <a:cxnSpLocks noChangeShapeType="1"/>
          </p:cNvCxnSpPr>
          <p:nvPr/>
        </p:nvCxnSpPr>
        <p:spPr bwMode="auto">
          <a:xfrm>
            <a:off x="7239000" y="3429000"/>
            <a:ext cx="0" cy="446088"/>
          </a:xfrm>
          <a:prstGeom prst="line">
            <a:avLst/>
          </a:prstGeom>
          <a:noFill/>
          <a:ln w="28575">
            <a:solidFill>
              <a:schemeClr val="tx1"/>
            </a:solidFill>
            <a:round/>
            <a:headEnd/>
            <a:tailEnd/>
          </a:ln>
        </p:spPr>
      </p:cxnSp>
      <p:cxnSp>
        <p:nvCxnSpPr>
          <p:cNvPr id="1286154" name="Straight Connector 40">
            <a:extLst>
              <a:ext uri="{FF2B5EF4-FFF2-40B4-BE49-F238E27FC236}">
                <a16:creationId xmlns:a16="http://schemas.microsoft.com/office/drawing/2014/main" id="{62EDF891-F4D2-4AE5-91CD-A0BC350F9684}"/>
              </a:ext>
            </a:extLst>
          </p:cNvPr>
          <p:cNvCxnSpPr>
            <a:cxnSpLocks noChangeShapeType="1"/>
          </p:cNvCxnSpPr>
          <p:nvPr/>
        </p:nvCxnSpPr>
        <p:spPr bwMode="auto">
          <a:xfrm>
            <a:off x="6705600" y="3429000"/>
            <a:ext cx="0" cy="446088"/>
          </a:xfrm>
          <a:prstGeom prst="line">
            <a:avLst/>
          </a:prstGeom>
          <a:noFill/>
          <a:ln w="28575">
            <a:solidFill>
              <a:schemeClr val="tx1"/>
            </a:solidFill>
            <a:round/>
            <a:headEnd/>
            <a:tailEnd/>
          </a:ln>
        </p:spPr>
      </p:cxnSp>
      <p:cxnSp>
        <p:nvCxnSpPr>
          <p:cNvPr id="1286155" name="Straight Connector 39">
            <a:extLst>
              <a:ext uri="{FF2B5EF4-FFF2-40B4-BE49-F238E27FC236}">
                <a16:creationId xmlns:a16="http://schemas.microsoft.com/office/drawing/2014/main" id="{F8773FD6-2907-4B6F-AEDE-B210336B59BE}"/>
              </a:ext>
            </a:extLst>
          </p:cNvPr>
          <p:cNvCxnSpPr>
            <a:cxnSpLocks noChangeShapeType="1"/>
          </p:cNvCxnSpPr>
          <p:nvPr/>
        </p:nvCxnSpPr>
        <p:spPr bwMode="auto">
          <a:xfrm>
            <a:off x="7772400" y="3440114"/>
            <a:ext cx="0" cy="446087"/>
          </a:xfrm>
          <a:prstGeom prst="line">
            <a:avLst/>
          </a:prstGeom>
          <a:noFill/>
          <a:ln w="28575">
            <a:solidFill>
              <a:schemeClr val="tx1"/>
            </a:solidFill>
            <a:round/>
            <a:headEnd/>
            <a:tailEnd/>
          </a:ln>
        </p:spPr>
      </p:cxnSp>
      <p:sp>
        <p:nvSpPr>
          <p:cNvPr id="1286156" name="TextBox 47">
            <a:extLst>
              <a:ext uri="{FF2B5EF4-FFF2-40B4-BE49-F238E27FC236}">
                <a16:creationId xmlns:a16="http://schemas.microsoft.com/office/drawing/2014/main" id="{EF72382D-A562-4141-872C-B13B376CA1F7}"/>
              </a:ext>
            </a:extLst>
          </p:cNvPr>
          <p:cNvSpPr txBox="1">
            <a:spLocks noChangeArrowheads="1"/>
          </p:cNvSpPr>
          <p:nvPr/>
        </p:nvSpPr>
        <p:spPr bwMode="auto">
          <a:xfrm>
            <a:off x="4541838" y="3529013"/>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clk</a:t>
            </a:r>
          </a:p>
        </p:txBody>
      </p:sp>
      <p:cxnSp>
        <p:nvCxnSpPr>
          <p:cNvPr id="1286157" name="Straight Connector 32">
            <a:extLst>
              <a:ext uri="{FF2B5EF4-FFF2-40B4-BE49-F238E27FC236}">
                <a16:creationId xmlns:a16="http://schemas.microsoft.com/office/drawing/2014/main" id="{4CB70ECA-A4EC-4F88-8EAA-15CBF21EA09F}"/>
              </a:ext>
            </a:extLst>
          </p:cNvPr>
          <p:cNvCxnSpPr>
            <a:cxnSpLocks noChangeShapeType="1"/>
          </p:cNvCxnSpPr>
          <p:nvPr/>
        </p:nvCxnSpPr>
        <p:spPr bwMode="auto">
          <a:xfrm>
            <a:off x="6934200" y="4038600"/>
            <a:ext cx="0" cy="457200"/>
          </a:xfrm>
          <a:prstGeom prst="line">
            <a:avLst/>
          </a:prstGeom>
          <a:noFill/>
          <a:ln w="28575">
            <a:solidFill>
              <a:schemeClr val="tx1"/>
            </a:solidFill>
            <a:round/>
            <a:headEnd/>
            <a:tailEnd/>
          </a:ln>
        </p:spPr>
      </p:cxnSp>
      <p:cxnSp>
        <p:nvCxnSpPr>
          <p:cNvPr id="1286158" name="Straight Connector 33">
            <a:extLst>
              <a:ext uri="{FF2B5EF4-FFF2-40B4-BE49-F238E27FC236}">
                <a16:creationId xmlns:a16="http://schemas.microsoft.com/office/drawing/2014/main" id="{F196786F-839C-493D-8C96-9C299599A8D3}"/>
              </a:ext>
            </a:extLst>
          </p:cNvPr>
          <p:cNvCxnSpPr>
            <a:cxnSpLocks noChangeShapeType="1"/>
          </p:cNvCxnSpPr>
          <p:nvPr/>
        </p:nvCxnSpPr>
        <p:spPr bwMode="auto">
          <a:xfrm flipH="1">
            <a:off x="6934200" y="4495800"/>
            <a:ext cx="1143000" cy="0"/>
          </a:xfrm>
          <a:prstGeom prst="line">
            <a:avLst/>
          </a:prstGeom>
          <a:noFill/>
          <a:ln w="28575">
            <a:solidFill>
              <a:schemeClr val="tx1"/>
            </a:solidFill>
            <a:round/>
            <a:headEnd/>
            <a:tailEnd/>
          </a:ln>
        </p:spPr>
      </p:cxnSp>
      <p:sp>
        <p:nvSpPr>
          <p:cNvPr id="1286159" name="TextBox 47">
            <a:extLst>
              <a:ext uri="{FF2B5EF4-FFF2-40B4-BE49-F238E27FC236}">
                <a16:creationId xmlns:a16="http://schemas.microsoft.com/office/drawing/2014/main" id="{BDC1341D-0F32-4955-B44A-9230CFBA707A}"/>
              </a:ext>
            </a:extLst>
          </p:cNvPr>
          <p:cNvSpPr txBox="1">
            <a:spLocks noChangeArrowheads="1"/>
          </p:cNvSpPr>
          <p:nvPr/>
        </p:nvSpPr>
        <p:spPr bwMode="auto">
          <a:xfrm>
            <a:off x="4114801" y="4845050"/>
            <a:ext cx="96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transfer</a:t>
            </a:r>
          </a:p>
        </p:txBody>
      </p:sp>
      <p:sp>
        <p:nvSpPr>
          <p:cNvPr id="1286160" name="Rectangle 16">
            <a:extLst>
              <a:ext uri="{FF2B5EF4-FFF2-40B4-BE49-F238E27FC236}">
                <a16:creationId xmlns:a16="http://schemas.microsoft.com/office/drawing/2014/main" id="{401F36F0-EE16-4F6E-A7E5-C031996BD748}"/>
              </a:ext>
            </a:extLst>
          </p:cNvPr>
          <p:cNvSpPr>
            <a:spLocks noGrp="1" noChangeArrowheads="1"/>
          </p:cNvSpPr>
          <p:nvPr>
            <p:ph type="body" idx="1"/>
          </p:nvPr>
        </p:nvSpPr>
        <p:spPr>
          <a:xfrm>
            <a:off x="2209800" y="1447800"/>
            <a:ext cx="8458200" cy="1163638"/>
          </a:xfrm>
        </p:spPr>
        <p:txBody>
          <a:bodyPr/>
          <a:lstStyle/>
          <a:p>
            <a:r>
              <a:rPr lang="en-US" altLang="en-US">
                <a:solidFill>
                  <a:schemeClr val="tx2"/>
                </a:solidFill>
              </a:rPr>
              <a:t>Sequence</a:t>
            </a:r>
          </a:p>
          <a:p>
            <a:pPr lvl="1"/>
            <a:r>
              <a:rPr lang="en-US" altLang="en-US"/>
              <a:t>Goto non-consecutive repetition [-&gt;m] or [-&gt;m:n]</a:t>
            </a:r>
          </a:p>
        </p:txBody>
      </p:sp>
      <p:sp>
        <p:nvSpPr>
          <p:cNvPr id="1286161" name="Text Box 17">
            <a:extLst>
              <a:ext uri="{FF2B5EF4-FFF2-40B4-BE49-F238E27FC236}">
                <a16:creationId xmlns:a16="http://schemas.microsoft.com/office/drawing/2014/main" id="{B0000F8C-4A58-494A-A997-F50BD094646B}"/>
              </a:ext>
            </a:extLst>
          </p:cNvPr>
          <p:cNvSpPr txBox="1">
            <a:spLocks noChangeArrowheads="1"/>
          </p:cNvSpPr>
          <p:nvPr/>
        </p:nvSpPr>
        <p:spPr bwMode="auto">
          <a:xfrm>
            <a:off x="4170363" y="2605088"/>
            <a:ext cx="3647602" cy="52322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2800" i="1">
                <a:ea typeface="MS PGothic" panose="020B0600070205080204" pitchFamily="34" charset="-128"/>
              </a:rPr>
              <a:t>start</a:t>
            </a:r>
            <a:r>
              <a:rPr lang="en-US" altLang="en-US" sz="2800" i="1">
                <a:solidFill>
                  <a:schemeClr val="tx2"/>
                </a:solidFill>
                <a:ea typeface="MS PGothic" panose="020B0600070205080204" pitchFamily="34" charset="-128"/>
              </a:rPr>
              <a:t>[-&gt;2]</a:t>
            </a:r>
            <a:r>
              <a:rPr lang="en-US" altLang="en-US" sz="2800" i="1">
                <a:ea typeface="MS PGothic" panose="020B0600070205080204" pitchFamily="34" charset="-128"/>
              </a:rPr>
              <a:t>   ##1   transfer</a:t>
            </a:r>
          </a:p>
        </p:txBody>
      </p:sp>
      <p:cxnSp>
        <p:nvCxnSpPr>
          <p:cNvPr id="1286162" name="Straight Connector 31">
            <a:extLst>
              <a:ext uri="{FF2B5EF4-FFF2-40B4-BE49-F238E27FC236}">
                <a16:creationId xmlns:a16="http://schemas.microsoft.com/office/drawing/2014/main" id="{65642948-22BB-4852-9074-62406AA82940}"/>
              </a:ext>
            </a:extLst>
          </p:cNvPr>
          <p:cNvCxnSpPr>
            <a:cxnSpLocks noChangeShapeType="1"/>
          </p:cNvCxnSpPr>
          <p:nvPr/>
        </p:nvCxnSpPr>
        <p:spPr bwMode="auto">
          <a:xfrm>
            <a:off x="6934200" y="4724400"/>
            <a:ext cx="533400" cy="0"/>
          </a:xfrm>
          <a:prstGeom prst="line">
            <a:avLst/>
          </a:prstGeom>
          <a:noFill/>
          <a:ln w="28575">
            <a:solidFill>
              <a:schemeClr val="tx1"/>
            </a:solidFill>
            <a:round/>
            <a:headEnd/>
            <a:tailEnd/>
          </a:ln>
        </p:spPr>
      </p:cxnSp>
      <p:cxnSp>
        <p:nvCxnSpPr>
          <p:cNvPr id="1286163" name="Straight Connector 32">
            <a:extLst>
              <a:ext uri="{FF2B5EF4-FFF2-40B4-BE49-F238E27FC236}">
                <a16:creationId xmlns:a16="http://schemas.microsoft.com/office/drawing/2014/main" id="{5DD51889-9811-4FAF-88D0-FB59DA6DD5F6}"/>
              </a:ext>
            </a:extLst>
          </p:cNvPr>
          <p:cNvCxnSpPr>
            <a:cxnSpLocks noChangeShapeType="1"/>
          </p:cNvCxnSpPr>
          <p:nvPr/>
        </p:nvCxnSpPr>
        <p:spPr bwMode="auto">
          <a:xfrm>
            <a:off x="6934200" y="4724400"/>
            <a:ext cx="0" cy="457200"/>
          </a:xfrm>
          <a:prstGeom prst="line">
            <a:avLst/>
          </a:prstGeom>
          <a:noFill/>
          <a:ln w="28575">
            <a:solidFill>
              <a:schemeClr val="tx1"/>
            </a:solidFill>
            <a:round/>
            <a:headEnd/>
            <a:tailEnd/>
          </a:ln>
        </p:spPr>
      </p:cxnSp>
      <p:cxnSp>
        <p:nvCxnSpPr>
          <p:cNvPr id="1286164" name="Straight Connector 33">
            <a:extLst>
              <a:ext uri="{FF2B5EF4-FFF2-40B4-BE49-F238E27FC236}">
                <a16:creationId xmlns:a16="http://schemas.microsoft.com/office/drawing/2014/main" id="{4D75C874-3C5B-4B22-8C83-899AFFD0C5B3}"/>
              </a:ext>
            </a:extLst>
          </p:cNvPr>
          <p:cNvCxnSpPr>
            <a:cxnSpLocks noChangeShapeType="1"/>
          </p:cNvCxnSpPr>
          <p:nvPr/>
        </p:nvCxnSpPr>
        <p:spPr bwMode="auto">
          <a:xfrm flipH="1">
            <a:off x="5257800" y="5181600"/>
            <a:ext cx="1676400" cy="0"/>
          </a:xfrm>
          <a:prstGeom prst="line">
            <a:avLst/>
          </a:prstGeom>
          <a:noFill/>
          <a:ln w="28575">
            <a:solidFill>
              <a:schemeClr val="tx1"/>
            </a:solidFill>
            <a:round/>
            <a:headEnd/>
            <a:tailEnd/>
          </a:ln>
        </p:spPr>
      </p:cxnSp>
      <p:cxnSp>
        <p:nvCxnSpPr>
          <p:cNvPr id="1286165" name="Straight Connector 32">
            <a:extLst>
              <a:ext uri="{FF2B5EF4-FFF2-40B4-BE49-F238E27FC236}">
                <a16:creationId xmlns:a16="http://schemas.microsoft.com/office/drawing/2014/main" id="{5BBA243C-35A3-4D8C-BD42-51355F3252B6}"/>
              </a:ext>
            </a:extLst>
          </p:cNvPr>
          <p:cNvCxnSpPr>
            <a:cxnSpLocks noChangeShapeType="1"/>
          </p:cNvCxnSpPr>
          <p:nvPr/>
        </p:nvCxnSpPr>
        <p:spPr bwMode="auto">
          <a:xfrm>
            <a:off x="7467600" y="4724400"/>
            <a:ext cx="0" cy="457200"/>
          </a:xfrm>
          <a:prstGeom prst="line">
            <a:avLst/>
          </a:prstGeom>
          <a:noFill/>
          <a:ln w="28575">
            <a:solidFill>
              <a:schemeClr val="tx1"/>
            </a:solidFill>
            <a:round/>
            <a:headEnd/>
            <a:tailEnd/>
          </a:ln>
        </p:spPr>
      </p:cxnSp>
      <p:cxnSp>
        <p:nvCxnSpPr>
          <p:cNvPr id="1286166" name="Straight Connector 31">
            <a:extLst>
              <a:ext uri="{FF2B5EF4-FFF2-40B4-BE49-F238E27FC236}">
                <a16:creationId xmlns:a16="http://schemas.microsoft.com/office/drawing/2014/main" id="{2EEA1241-3AB0-41B4-AC6C-2216B8175567}"/>
              </a:ext>
            </a:extLst>
          </p:cNvPr>
          <p:cNvCxnSpPr>
            <a:cxnSpLocks noChangeShapeType="1"/>
          </p:cNvCxnSpPr>
          <p:nvPr/>
        </p:nvCxnSpPr>
        <p:spPr bwMode="auto">
          <a:xfrm>
            <a:off x="5334000" y="4038600"/>
            <a:ext cx="533400" cy="0"/>
          </a:xfrm>
          <a:prstGeom prst="line">
            <a:avLst/>
          </a:prstGeom>
          <a:noFill/>
          <a:ln w="28575">
            <a:solidFill>
              <a:schemeClr val="tx1"/>
            </a:solidFill>
            <a:round/>
            <a:headEnd/>
            <a:tailEnd/>
          </a:ln>
        </p:spPr>
      </p:cxnSp>
      <p:cxnSp>
        <p:nvCxnSpPr>
          <p:cNvPr id="1286167" name="Straight Connector 32">
            <a:extLst>
              <a:ext uri="{FF2B5EF4-FFF2-40B4-BE49-F238E27FC236}">
                <a16:creationId xmlns:a16="http://schemas.microsoft.com/office/drawing/2014/main" id="{72FCEF07-03BB-4E23-A6E6-B08580F5AD2E}"/>
              </a:ext>
            </a:extLst>
          </p:cNvPr>
          <p:cNvCxnSpPr>
            <a:cxnSpLocks noChangeShapeType="1"/>
          </p:cNvCxnSpPr>
          <p:nvPr/>
        </p:nvCxnSpPr>
        <p:spPr bwMode="auto">
          <a:xfrm>
            <a:off x="5334000" y="4038600"/>
            <a:ext cx="0" cy="457200"/>
          </a:xfrm>
          <a:prstGeom prst="line">
            <a:avLst/>
          </a:prstGeom>
          <a:noFill/>
          <a:ln w="28575">
            <a:solidFill>
              <a:schemeClr val="tx1"/>
            </a:solidFill>
            <a:round/>
            <a:headEnd/>
            <a:tailEnd/>
          </a:ln>
        </p:spPr>
      </p:cxnSp>
      <p:cxnSp>
        <p:nvCxnSpPr>
          <p:cNvPr id="1286168" name="Straight Connector 32">
            <a:extLst>
              <a:ext uri="{FF2B5EF4-FFF2-40B4-BE49-F238E27FC236}">
                <a16:creationId xmlns:a16="http://schemas.microsoft.com/office/drawing/2014/main" id="{31DDECCD-7E2F-4A81-85E9-D83561D55EF3}"/>
              </a:ext>
            </a:extLst>
          </p:cNvPr>
          <p:cNvCxnSpPr>
            <a:cxnSpLocks noChangeShapeType="1"/>
          </p:cNvCxnSpPr>
          <p:nvPr/>
        </p:nvCxnSpPr>
        <p:spPr bwMode="auto">
          <a:xfrm>
            <a:off x="5867400" y="4038600"/>
            <a:ext cx="0" cy="457200"/>
          </a:xfrm>
          <a:prstGeom prst="line">
            <a:avLst/>
          </a:prstGeom>
          <a:noFill/>
          <a:ln w="28575">
            <a:solidFill>
              <a:schemeClr val="tx1"/>
            </a:solidFill>
            <a:round/>
            <a:headEnd/>
            <a:tailEnd/>
          </a:ln>
        </p:spPr>
      </p:cxnSp>
      <p:sp>
        <p:nvSpPr>
          <p:cNvPr id="1286169" name="Text Box 25">
            <a:extLst>
              <a:ext uri="{FF2B5EF4-FFF2-40B4-BE49-F238E27FC236}">
                <a16:creationId xmlns:a16="http://schemas.microsoft.com/office/drawing/2014/main" id="{84E8F3D6-083A-49CF-A6BB-9659D644E0CC}"/>
              </a:ext>
            </a:extLst>
          </p:cNvPr>
          <p:cNvSpPr txBox="1">
            <a:spLocks noChangeArrowheads="1"/>
          </p:cNvSpPr>
          <p:nvPr/>
        </p:nvSpPr>
        <p:spPr bwMode="auto">
          <a:xfrm>
            <a:off x="2944814" y="5334000"/>
            <a:ext cx="5788123" cy="369332"/>
          </a:xfrm>
          <a:prstGeom prst="rect">
            <a:avLst/>
          </a:prstGeom>
          <a:solidFill>
            <a:srgbClr val="FFFFFF">
              <a:alpha val="70000"/>
            </a:srgb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i="1">
                <a:ea typeface="MS PGothic" panose="020B0600070205080204" pitchFamily="34" charset="-128"/>
              </a:rPr>
              <a:t>start</a:t>
            </a:r>
            <a:r>
              <a:rPr lang="en-US" altLang="en-US" i="1">
                <a:solidFill>
                  <a:schemeClr val="tx2"/>
                </a:solidFill>
                <a:ea typeface="MS PGothic" panose="020B0600070205080204" pitchFamily="34" charset="-128"/>
              </a:rPr>
              <a:t>[-&gt;2]</a:t>
            </a:r>
            <a:r>
              <a:rPr lang="en-US" altLang="en-US" i="1">
                <a:ea typeface="MS PGothic" panose="020B0600070205080204" pitchFamily="34" charset="-128"/>
              </a:rPr>
              <a:t>  </a:t>
            </a:r>
            <a:r>
              <a:rPr lang="en-US" altLang="en-US" i="1">
                <a:ea typeface="MS PGothic" panose="020B0600070205080204" pitchFamily="34" charset="-128"/>
                <a:sym typeface="Wingdings" panose="05000000000000000000" pitchFamily="2" charset="2"/>
              </a:rPr>
              <a:t></a:t>
            </a:r>
            <a:r>
              <a:rPr lang="en-US" altLang="en-US" i="1">
                <a:ea typeface="MS PGothic" panose="020B0600070205080204" pitchFamily="34" charset="-128"/>
              </a:rPr>
              <a:t>  </a:t>
            </a:r>
            <a:r>
              <a:rPr lang="en-US" altLang="en-US" i="1">
                <a:solidFill>
                  <a:schemeClr val="tx2"/>
                </a:solidFill>
                <a:ea typeface="MS PGothic" panose="020B0600070205080204" pitchFamily="34" charset="-128"/>
              </a:rPr>
              <a:t>!start[*0:$] ##1 start ##1 !start[*0:$] ##1 start</a:t>
            </a:r>
            <a:endParaRPr lang="en-US" altLang="en-US" i="1">
              <a:ea typeface="MS PGothic" panose="020B0600070205080204" pitchFamily="34" charset="-128"/>
            </a:endParaRPr>
          </a:p>
        </p:txBody>
      </p:sp>
      <p:sp>
        <p:nvSpPr>
          <p:cNvPr id="1286170" name="Text Box 26">
            <a:extLst>
              <a:ext uri="{FF2B5EF4-FFF2-40B4-BE49-F238E27FC236}">
                <a16:creationId xmlns:a16="http://schemas.microsoft.com/office/drawing/2014/main" id="{CA09A17B-EBB4-4811-8261-6193AE2F315B}"/>
              </a:ext>
            </a:extLst>
          </p:cNvPr>
          <p:cNvSpPr txBox="1">
            <a:spLocks noChangeArrowheads="1"/>
          </p:cNvSpPr>
          <p:nvPr/>
        </p:nvSpPr>
        <p:spPr bwMode="auto">
          <a:xfrm>
            <a:off x="8382001" y="4591051"/>
            <a:ext cx="1502591" cy="584775"/>
          </a:xfrm>
          <a:prstGeom prst="rect">
            <a:avLst/>
          </a:prstGeom>
          <a:solidFill>
            <a:srgbClr val="FFFFFF">
              <a:alpha val="70000"/>
            </a:srgb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lgn="l">
              <a:spcBef>
                <a:spcPct val="0"/>
              </a:spcBef>
            </a:pPr>
            <a:r>
              <a:rPr lang="en-US" altLang="en-US" sz="1600" i="1">
                <a:ea typeface="MS PGothic" panose="020B0600070205080204" pitchFamily="34" charset="-128"/>
              </a:rPr>
              <a:t>[*0:$] represents</a:t>
            </a:r>
            <a:br>
              <a:rPr lang="en-US" altLang="en-US" sz="1600" i="1">
                <a:ea typeface="MS PGothic" panose="020B0600070205080204" pitchFamily="34" charset="-128"/>
              </a:rPr>
            </a:br>
            <a:r>
              <a:rPr lang="en-US" altLang="en-US" sz="1600" i="1">
                <a:ea typeface="MS PGothic" panose="020B0600070205080204" pitchFamily="34" charset="-128"/>
              </a:rPr>
              <a:t>zero to infinity</a:t>
            </a:r>
          </a:p>
        </p:txBody>
      </p:sp>
      <p:cxnSp>
        <p:nvCxnSpPr>
          <p:cNvPr id="1286171" name="Straight Connector 33">
            <a:extLst>
              <a:ext uri="{FF2B5EF4-FFF2-40B4-BE49-F238E27FC236}">
                <a16:creationId xmlns:a16="http://schemas.microsoft.com/office/drawing/2014/main" id="{2583B325-CE66-474E-8E04-18EE33644755}"/>
              </a:ext>
            </a:extLst>
          </p:cNvPr>
          <p:cNvCxnSpPr>
            <a:cxnSpLocks noChangeShapeType="1"/>
          </p:cNvCxnSpPr>
          <p:nvPr/>
        </p:nvCxnSpPr>
        <p:spPr bwMode="auto">
          <a:xfrm flipH="1">
            <a:off x="7467600" y="5181600"/>
            <a:ext cx="609600" cy="0"/>
          </a:xfrm>
          <a:prstGeom prst="line">
            <a:avLst/>
          </a:prstGeom>
          <a:noFill/>
          <a:ln w="28575">
            <a:solidFill>
              <a:schemeClr val="tx1"/>
            </a:solidFill>
            <a:round/>
            <a:headEnd/>
            <a:tailEn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0370" name="Group 2">
            <a:extLst>
              <a:ext uri="{FF2B5EF4-FFF2-40B4-BE49-F238E27FC236}">
                <a16:creationId xmlns:a16="http://schemas.microsoft.com/office/drawing/2014/main" id="{0041CDF4-0A7D-4A7B-883B-D6D9619B178E}"/>
              </a:ext>
            </a:extLst>
          </p:cNvPr>
          <p:cNvGrpSpPr>
            <a:grpSpLocks/>
          </p:cNvGrpSpPr>
          <p:nvPr/>
        </p:nvGrpSpPr>
        <p:grpSpPr bwMode="auto">
          <a:xfrm>
            <a:off x="6324600" y="1652588"/>
            <a:ext cx="685800" cy="2233612"/>
            <a:chOff x="3024" y="1041"/>
            <a:chExt cx="432" cy="1407"/>
          </a:xfrm>
        </p:grpSpPr>
        <p:sp>
          <p:nvSpPr>
            <p:cNvPr id="1210371" name="Rectangle 21">
              <a:extLst>
                <a:ext uri="{FF2B5EF4-FFF2-40B4-BE49-F238E27FC236}">
                  <a16:creationId xmlns:a16="http://schemas.microsoft.com/office/drawing/2014/main" id="{6F768481-11CD-4B5B-818E-8FB4ED84C112}"/>
                </a:ext>
              </a:extLst>
            </p:cNvPr>
            <p:cNvSpPr>
              <a:spLocks noChangeArrowheads="1"/>
            </p:cNvSpPr>
            <p:nvPr/>
          </p:nvSpPr>
          <p:spPr bwMode="auto">
            <a:xfrm>
              <a:off x="3024" y="1041"/>
              <a:ext cx="432" cy="1407"/>
            </a:xfrm>
            <a:prstGeom prst="rect">
              <a:avLst/>
            </a:pr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rIns="45720" anchor="ct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endParaRPr lang="en-US" altLang="en-US" sz="1100" i="1">
                <a:solidFill>
                  <a:schemeClr val="tx1"/>
                </a:solidFill>
                <a:ea typeface="MS PGothic" panose="020B0600070205080204" pitchFamily="34" charset="-128"/>
              </a:endParaRPr>
            </a:p>
          </p:txBody>
        </p:sp>
        <p:sp>
          <p:nvSpPr>
            <p:cNvPr id="1210372" name="Rectangle 4">
              <a:extLst>
                <a:ext uri="{FF2B5EF4-FFF2-40B4-BE49-F238E27FC236}">
                  <a16:creationId xmlns:a16="http://schemas.microsoft.com/office/drawing/2014/main" id="{9D11783F-0D97-45C3-9FB6-BDDE75FEA7F2}"/>
                </a:ext>
              </a:extLst>
            </p:cNvPr>
            <p:cNvSpPr>
              <a:spLocks noChangeArrowheads="1"/>
            </p:cNvSpPr>
            <p:nvPr/>
          </p:nvSpPr>
          <p:spPr bwMode="auto">
            <a:xfrm>
              <a:off x="3072" y="2228"/>
              <a:ext cx="320" cy="213"/>
            </a:xfrm>
            <a:prstGeom prst="rect">
              <a:avLst/>
            </a:prstGeom>
            <a:solidFill>
              <a:srgbClr val="FFCC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1600" i="1">
                  <a:ea typeface="MS PGothic" panose="020B0600070205080204" pitchFamily="34" charset="-128"/>
                </a:rPr>
                <a:t>error</a:t>
              </a:r>
            </a:p>
          </p:txBody>
        </p:sp>
      </p:grpSp>
      <p:sp>
        <p:nvSpPr>
          <p:cNvPr id="1210373" name="Rectangle 5">
            <a:extLst>
              <a:ext uri="{FF2B5EF4-FFF2-40B4-BE49-F238E27FC236}">
                <a16:creationId xmlns:a16="http://schemas.microsoft.com/office/drawing/2014/main" id="{B952E40B-4312-4871-ACF8-ADC46CE2C111}"/>
              </a:ext>
            </a:extLst>
          </p:cNvPr>
          <p:cNvSpPr>
            <a:spLocks noGrp="1" noChangeArrowheads="1"/>
          </p:cNvSpPr>
          <p:nvPr>
            <p:ph type="title"/>
          </p:nvPr>
        </p:nvSpPr>
        <p:spPr>
          <a:noFill/>
          <a:ln/>
        </p:spPr>
        <p:txBody>
          <a:bodyPr/>
          <a:lstStyle/>
          <a:p>
            <a:r>
              <a:rPr lang="en-US" altLang="en-US"/>
              <a:t>IEEE 1800 SystemVerilog Example</a:t>
            </a:r>
          </a:p>
        </p:txBody>
      </p:sp>
      <p:sp>
        <p:nvSpPr>
          <p:cNvPr id="5" name="TextBox 4">
            <a:extLst>
              <a:ext uri="{FF2B5EF4-FFF2-40B4-BE49-F238E27FC236}">
                <a16:creationId xmlns:a16="http://schemas.microsoft.com/office/drawing/2014/main" id="{01BD2575-964C-4ACD-A813-A99502E6DCA4}"/>
              </a:ext>
            </a:extLst>
          </p:cNvPr>
          <p:cNvSpPr txBox="1">
            <a:spLocks noChangeArrowheads="1"/>
          </p:cNvSpPr>
          <p:nvPr/>
        </p:nvSpPr>
        <p:spPr bwMode="auto">
          <a:xfrm>
            <a:off x="2654300" y="4279901"/>
            <a:ext cx="6896100" cy="1501775"/>
          </a:xfrm>
          <a:prstGeom prst="rect">
            <a:avLst/>
          </a:prstGeom>
          <a:solidFill>
            <a:srgbClr val="CCCCFF"/>
          </a:solidFill>
          <a:ln w="9525">
            <a:solidFill>
              <a:schemeClr val="bg2"/>
            </a:solidFill>
            <a:miter lim="800000"/>
            <a:headEnd/>
            <a:tailEnd/>
          </a:ln>
          <a:effectLst>
            <a:outerShdw dist="107763" dir="2700000" algn="ctr" rotWithShape="0">
              <a:srgbClr val="808080">
                <a:alpha val="50000"/>
              </a:srgbClr>
            </a:outerShdw>
          </a:effectLst>
        </p:spPr>
        <p:txBody>
          <a:bodyPr>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lgn="l">
              <a:lnSpc>
                <a:spcPct val="120000"/>
              </a:lnSpc>
              <a:spcBef>
                <a:spcPct val="0"/>
              </a:spcBef>
            </a:pPr>
            <a:r>
              <a:rPr lang="en-US" altLang="en-US" sz="2000" i="1">
                <a:solidFill>
                  <a:schemeClr val="tx1"/>
                </a:solidFill>
                <a:ea typeface="MS PGothic" panose="020B0600070205080204" pitchFamily="34" charset="-128"/>
              </a:rPr>
              <a:t> </a:t>
            </a:r>
            <a:br>
              <a:rPr lang="en-US" altLang="en-US" sz="2000" i="1">
                <a:solidFill>
                  <a:schemeClr val="tx1"/>
                </a:solidFill>
                <a:ea typeface="MS PGothic" panose="020B0600070205080204" pitchFamily="34" charset="-128"/>
              </a:rPr>
            </a:br>
            <a:r>
              <a:rPr lang="en-US" altLang="en-US" sz="2000" i="1">
                <a:solidFill>
                  <a:schemeClr val="tx1"/>
                </a:solidFill>
                <a:ea typeface="MS PGothic" panose="020B0600070205080204" pitchFamily="34" charset="-128"/>
              </a:rPr>
              <a:t>  </a:t>
            </a:r>
            <a:r>
              <a:rPr lang="en-US" altLang="en-US" sz="2000">
                <a:solidFill>
                  <a:schemeClr val="tx1"/>
                </a:solidFill>
                <a:ea typeface="MS PGothic" panose="020B0600070205080204" pitchFamily="34" charset="-128"/>
              </a:rPr>
              <a:t>assert property ( @(posedge clk) disable iff (~reset_n)</a:t>
            </a:r>
          </a:p>
          <a:p>
            <a:pPr algn="l">
              <a:lnSpc>
                <a:spcPct val="120000"/>
              </a:lnSpc>
              <a:spcBef>
                <a:spcPct val="0"/>
              </a:spcBef>
            </a:pPr>
            <a:r>
              <a:rPr lang="en-US" altLang="en-US" sz="2000">
                <a:solidFill>
                  <a:schemeClr val="tx1"/>
                </a:solidFill>
                <a:ea typeface="MS PGothic" panose="020B0600070205080204" pitchFamily="34" charset="-128"/>
              </a:rPr>
              <a:t>                          </a:t>
            </a:r>
            <a:r>
              <a:rPr lang="en-US" altLang="en-US" sz="2000">
                <a:solidFill>
                  <a:schemeClr val="tx2"/>
                </a:solidFill>
                <a:ea typeface="MS PGothic" panose="020B0600070205080204" pitchFamily="34" charset="-128"/>
              </a:rPr>
              <a:t>start</a:t>
            </a:r>
            <a:r>
              <a:rPr lang="en-US" altLang="en-US" sz="2000">
                <a:solidFill>
                  <a:schemeClr val="tx1"/>
                </a:solidFill>
                <a:ea typeface="MS PGothic" panose="020B0600070205080204" pitchFamily="34" charset="-128"/>
              </a:rPr>
              <a:t> |=&gt; (!</a:t>
            </a:r>
            <a:r>
              <a:rPr lang="en-US" altLang="en-US" sz="2000">
                <a:solidFill>
                  <a:schemeClr val="tx2"/>
                </a:solidFill>
                <a:ea typeface="MS PGothic" panose="020B0600070205080204" pitchFamily="34" charset="-128"/>
              </a:rPr>
              <a:t>start</a:t>
            </a:r>
            <a:r>
              <a:rPr lang="en-US" altLang="en-US" sz="2000">
                <a:solidFill>
                  <a:schemeClr val="tx1"/>
                </a:solidFill>
                <a:ea typeface="MS PGothic" panose="020B0600070205080204" pitchFamily="34" charset="-128"/>
              </a:rPr>
              <a:t> throughout </a:t>
            </a:r>
            <a:r>
              <a:rPr lang="en-US" altLang="en-US" sz="2000">
                <a:solidFill>
                  <a:schemeClr val="tx2"/>
                </a:solidFill>
                <a:ea typeface="MS PGothic" panose="020B0600070205080204" pitchFamily="34" charset="-128"/>
              </a:rPr>
              <a:t>done</a:t>
            </a:r>
            <a:r>
              <a:rPr lang="en-US" altLang="en-US" sz="2000">
                <a:solidFill>
                  <a:schemeClr val="tx1"/>
                </a:solidFill>
                <a:ea typeface="MS PGothic" panose="020B0600070205080204" pitchFamily="34" charset="-128"/>
              </a:rPr>
              <a:t> [</a:t>
            </a:r>
            <a:r>
              <a:rPr lang="en-US" altLang="en-US" sz="2000">
                <a:solidFill>
                  <a:schemeClr val="tx1"/>
                </a:solidFill>
                <a:latin typeface="Courier New" panose="02070309020205020404" pitchFamily="49" charset="0"/>
                <a:ea typeface="MS PGothic" panose="020B0600070205080204" pitchFamily="34" charset="-128"/>
              </a:rPr>
              <a:t>-&gt;</a:t>
            </a:r>
            <a:r>
              <a:rPr lang="en-US" altLang="en-US" sz="2000">
                <a:solidFill>
                  <a:schemeClr val="tx1"/>
                </a:solidFill>
                <a:ea typeface="MS PGothic" panose="020B0600070205080204" pitchFamily="34" charset="-128"/>
              </a:rPr>
              <a:t>1]) );</a:t>
            </a:r>
          </a:p>
          <a:p>
            <a:pPr algn="l">
              <a:spcBef>
                <a:spcPct val="0"/>
              </a:spcBef>
            </a:pPr>
            <a:endParaRPr lang="en-US" altLang="en-US" sz="2000">
              <a:solidFill>
                <a:schemeClr val="tx1"/>
              </a:solidFill>
              <a:ea typeface="MS PGothic" panose="020B0600070205080204" pitchFamily="34" charset="-128"/>
            </a:endParaRPr>
          </a:p>
        </p:txBody>
      </p:sp>
      <p:grpSp>
        <p:nvGrpSpPr>
          <p:cNvPr id="1210375" name="Group 7">
            <a:extLst>
              <a:ext uri="{FF2B5EF4-FFF2-40B4-BE49-F238E27FC236}">
                <a16:creationId xmlns:a16="http://schemas.microsoft.com/office/drawing/2014/main" id="{2448CDA8-2939-4C1D-88A9-428BCE2D66DD}"/>
              </a:ext>
            </a:extLst>
          </p:cNvPr>
          <p:cNvGrpSpPr>
            <a:grpSpLocks/>
          </p:cNvGrpSpPr>
          <p:nvPr/>
        </p:nvGrpSpPr>
        <p:grpSpPr bwMode="auto">
          <a:xfrm>
            <a:off x="3825876" y="1795462"/>
            <a:ext cx="4175125" cy="1787524"/>
            <a:chOff x="1450" y="1131"/>
            <a:chExt cx="2630" cy="1126"/>
          </a:xfrm>
        </p:grpSpPr>
        <p:sp>
          <p:nvSpPr>
            <p:cNvPr id="1210376" name="TextBox 48">
              <a:extLst>
                <a:ext uri="{FF2B5EF4-FFF2-40B4-BE49-F238E27FC236}">
                  <a16:creationId xmlns:a16="http://schemas.microsoft.com/office/drawing/2014/main" id="{F474284F-5B03-425E-A189-33D6823A09DF}"/>
                </a:ext>
              </a:extLst>
            </p:cNvPr>
            <p:cNvSpPr txBox="1">
              <a:spLocks noChangeArrowheads="1"/>
            </p:cNvSpPr>
            <p:nvPr/>
          </p:nvSpPr>
          <p:spPr bwMode="auto">
            <a:xfrm>
              <a:off x="1450" y="2044"/>
              <a:ext cx="40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600" i="1">
                  <a:solidFill>
                    <a:schemeClr val="tx1"/>
                  </a:solidFill>
                  <a:ea typeface="MS PGothic" panose="020B0600070205080204" pitchFamily="34" charset="-128"/>
                </a:rPr>
                <a:t>done</a:t>
              </a:r>
            </a:p>
          </p:txBody>
        </p:sp>
        <p:grpSp>
          <p:nvGrpSpPr>
            <p:cNvPr id="1210377" name="Group 9">
              <a:extLst>
                <a:ext uri="{FF2B5EF4-FFF2-40B4-BE49-F238E27FC236}">
                  <a16:creationId xmlns:a16="http://schemas.microsoft.com/office/drawing/2014/main" id="{FC0B8FB4-5162-4832-8DE2-6C8AE7799577}"/>
                </a:ext>
              </a:extLst>
            </p:cNvPr>
            <p:cNvGrpSpPr>
              <a:grpSpLocks/>
            </p:cNvGrpSpPr>
            <p:nvPr/>
          </p:nvGrpSpPr>
          <p:grpSpPr bwMode="auto">
            <a:xfrm>
              <a:off x="1507" y="1131"/>
              <a:ext cx="2573" cy="1049"/>
              <a:chOff x="1507" y="1131"/>
              <a:chExt cx="2573" cy="1049"/>
            </a:xfrm>
          </p:grpSpPr>
          <p:cxnSp>
            <p:nvCxnSpPr>
              <p:cNvPr id="1210378" name="Straight Connector 31">
                <a:extLst>
                  <a:ext uri="{FF2B5EF4-FFF2-40B4-BE49-F238E27FC236}">
                    <a16:creationId xmlns:a16="http://schemas.microsoft.com/office/drawing/2014/main" id="{1CE97CF9-2664-49DB-A901-B47D9B344AE2}"/>
                  </a:ext>
                </a:extLst>
              </p:cNvPr>
              <p:cNvCxnSpPr>
                <a:cxnSpLocks noChangeShapeType="1"/>
              </p:cNvCxnSpPr>
              <p:nvPr/>
            </p:nvCxnSpPr>
            <p:spPr bwMode="auto">
              <a:xfrm>
                <a:off x="2400" y="1508"/>
                <a:ext cx="336" cy="0"/>
              </a:xfrm>
              <a:prstGeom prst="line">
                <a:avLst/>
              </a:prstGeom>
              <a:noFill/>
              <a:ln w="19050">
                <a:solidFill>
                  <a:schemeClr val="tx1"/>
                </a:solidFill>
                <a:round/>
                <a:headEnd/>
                <a:tailEnd/>
              </a:ln>
            </p:spPr>
          </p:cxnSp>
          <p:cxnSp>
            <p:nvCxnSpPr>
              <p:cNvPr id="1210379" name="Straight Connector 32">
                <a:extLst>
                  <a:ext uri="{FF2B5EF4-FFF2-40B4-BE49-F238E27FC236}">
                    <a16:creationId xmlns:a16="http://schemas.microsoft.com/office/drawing/2014/main" id="{FF199B67-9331-4B63-8BEB-56CD8C22A5EB}"/>
                  </a:ext>
                </a:extLst>
              </p:cNvPr>
              <p:cNvCxnSpPr>
                <a:cxnSpLocks noChangeShapeType="1"/>
              </p:cNvCxnSpPr>
              <p:nvPr/>
            </p:nvCxnSpPr>
            <p:spPr bwMode="auto">
              <a:xfrm rot="5400000">
                <a:off x="2256" y="1652"/>
                <a:ext cx="288" cy="0"/>
              </a:xfrm>
              <a:prstGeom prst="line">
                <a:avLst/>
              </a:prstGeom>
              <a:noFill/>
              <a:ln w="19050">
                <a:solidFill>
                  <a:schemeClr val="tx1"/>
                </a:solidFill>
                <a:round/>
                <a:headEnd/>
                <a:tailEnd/>
              </a:ln>
            </p:spPr>
          </p:cxnSp>
          <p:cxnSp>
            <p:nvCxnSpPr>
              <p:cNvPr id="1210380" name="Straight Connector 33">
                <a:extLst>
                  <a:ext uri="{FF2B5EF4-FFF2-40B4-BE49-F238E27FC236}">
                    <a16:creationId xmlns:a16="http://schemas.microsoft.com/office/drawing/2014/main" id="{0151DD93-41CA-4D67-8381-B662AA3D10E8}"/>
                  </a:ext>
                </a:extLst>
              </p:cNvPr>
              <p:cNvCxnSpPr>
                <a:cxnSpLocks noChangeShapeType="1"/>
              </p:cNvCxnSpPr>
              <p:nvPr/>
            </p:nvCxnSpPr>
            <p:spPr bwMode="auto">
              <a:xfrm rot="10800000">
                <a:off x="2016" y="1796"/>
                <a:ext cx="384" cy="0"/>
              </a:xfrm>
              <a:prstGeom prst="line">
                <a:avLst/>
              </a:prstGeom>
              <a:noFill/>
              <a:ln w="19050">
                <a:solidFill>
                  <a:schemeClr val="tx1"/>
                </a:solidFill>
                <a:round/>
                <a:headEnd/>
                <a:tailEnd/>
              </a:ln>
            </p:spPr>
          </p:cxnSp>
          <p:sp>
            <p:nvSpPr>
              <p:cNvPr id="1210381" name="TextBox 47">
                <a:extLst>
                  <a:ext uri="{FF2B5EF4-FFF2-40B4-BE49-F238E27FC236}">
                    <a16:creationId xmlns:a16="http://schemas.microsoft.com/office/drawing/2014/main" id="{46B30ACE-2DB2-4CBF-9D23-1AEF8ABE43B2}"/>
                  </a:ext>
                </a:extLst>
              </p:cNvPr>
              <p:cNvSpPr txBox="1">
                <a:spLocks noChangeArrowheads="1"/>
              </p:cNvSpPr>
              <p:nvPr/>
            </p:nvSpPr>
            <p:spPr bwMode="auto">
              <a:xfrm>
                <a:off x="1507" y="1661"/>
                <a:ext cx="36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600" i="1">
                    <a:solidFill>
                      <a:schemeClr val="tx1"/>
                    </a:solidFill>
                    <a:ea typeface="MS PGothic" panose="020B0600070205080204" pitchFamily="34" charset="-128"/>
                  </a:rPr>
                  <a:t>start</a:t>
                </a:r>
              </a:p>
            </p:txBody>
          </p:sp>
          <p:cxnSp>
            <p:nvCxnSpPr>
              <p:cNvPr id="1210382" name="Straight Connector 39">
                <a:extLst>
                  <a:ext uri="{FF2B5EF4-FFF2-40B4-BE49-F238E27FC236}">
                    <a16:creationId xmlns:a16="http://schemas.microsoft.com/office/drawing/2014/main" id="{A89C040D-BF4A-47FE-853D-DD247CD3ED66}"/>
                  </a:ext>
                </a:extLst>
              </p:cNvPr>
              <p:cNvCxnSpPr>
                <a:cxnSpLocks noChangeShapeType="1"/>
              </p:cNvCxnSpPr>
              <p:nvPr/>
            </p:nvCxnSpPr>
            <p:spPr bwMode="auto">
              <a:xfrm>
                <a:off x="2304" y="1137"/>
                <a:ext cx="0" cy="281"/>
              </a:xfrm>
              <a:prstGeom prst="line">
                <a:avLst/>
              </a:prstGeom>
              <a:noFill/>
              <a:ln w="19050">
                <a:solidFill>
                  <a:schemeClr val="tx1"/>
                </a:solidFill>
                <a:round/>
                <a:headEnd/>
                <a:tailEnd/>
              </a:ln>
            </p:spPr>
          </p:cxnSp>
          <p:cxnSp>
            <p:nvCxnSpPr>
              <p:cNvPr id="1210383" name="Straight Connector 40">
                <a:extLst>
                  <a:ext uri="{FF2B5EF4-FFF2-40B4-BE49-F238E27FC236}">
                    <a16:creationId xmlns:a16="http://schemas.microsoft.com/office/drawing/2014/main" id="{4FB662FA-5F59-4BC1-985E-23BB2FCBBE4A}"/>
                  </a:ext>
                </a:extLst>
              </p:cNvPr>
              <p:cNvCxnSpPr>
                <a:cxnSpLocks noChangeShapeType="1"/>
              </p:cNvCxnSpPr>
              <p:nvPr/>
            </p:nvCxnSpPr>
            <p:spPr bwMode="auto">
              <a:xfrm>
                <a:off x="2640" y="1137"/>
                <a:ext cx="0" cy="281"/>
              </a:xfrm>
              <a:prstGeom prst="line">
                <a:avLst/>
              </a:prstGeom>
              <a:noFill/>
              <a:ln w="19050">
                <a:solidFill>
                  <a:schemeClr val="tx1"/>
                </a:solidFill>
                <a:round/>
                <a:headEnd/>
                <a:tailEnd/>
              </a:ln>
            </p:spPr>
          </p:cxnSp>
          <p:cxnSp>
            <p:nvCxnSpPr>
              <p:cNvPr id="1210384" name="Straight Connector 39">
                <a:extLst>
                  <a:ext uri="{FF2B5EF4-FFF2-40B4-BE49-F238E27FC236}">
                    <a16:creationId xmlns:a16="http://schemas.microsoft.com/office/drawing/2014/main" id="{94C98827-2B57-43D1-9A83-05BB8E25EAD0}"/>
                  </a:ext>
                </a:extLst>
              </p:cNvPr>
              <p:cNvCxnSpPr>
                <a:cxnSpLocks noChangeShapeType="1"/>
              </p:cNvCxnSpPr>
              <p:nvPr/>
            </p:nvCxnSpPr>
            <p:spPr bwMode="auto">
              <a:xfrm>
                <a:off x="3312" y="1137"/>
                <a:ext cx="0" cy="281"/>
              </a:xfrm>
              <a:prstGeom prst="line">
                <a:avLst/>
              </a:prstGeom>
              <a:noFill/>
              <a:ln w="19050">
                <a:solidFill>
                  <a:schemeClr val="tx1"/>
                </a:solidFill>
                <a:round/>
                <a:headEnd/>
                <a:tailEnd/>
              </a:ln>
            </p:spPr>
          </p:cxnSp>
          <p:cxnSp>
            <p:nvCxnSpPr>
              <p:cNvPr id="1210385" name="Straight Connector 40">
                <a:extLst>
                  <a:ext uri="{FF2B5EF4-FFF2-40B4-BE49-F238E27FC236}">
                    <a16:creationId xmlns:a16="http://schemas.microsoft.com/office/drawing/2014/main" id="{A33B4C03-E408-4525-B2A6-896A452483FA}"/>
                  </a:ext>
                </a:extLst>
              </p:cNvPr>
              <p:cNvCxnSpPr>
                <a:cxnSpLocks noChangeShapeType="1"/>
              </p:cNvCxnSpPr>
              <p:nvPr/>
            </p:nvCxnSpPr>
            <p:spPr bwMode="auto">
              <a:xfrm>
                <a:off x="2976" y="1137"/>
                <a:ext cx="0" cy="281"/>
              </a:xfrm>
              <a:prstGeom prst="line">
                <a:avLst/>
              </a:prstGeom>
              <a:noFill/>
              <a:ln w="19050">
                <a:solidFill>
                  <a:schemeClr val="tx1"/>
                </a:solidFill>
                <a:round/>
                <a:headEnd/>
                <a:tailEnd/>
              </a:ln>
            </p:spPr>
          </p:cxnSp>
          <p:cxnSp>
            <p:nvCxnSpPr>
              <p:cNvPr id="1210386" name="Straight Connector 39">
                <a:extLst>
                  <a:ext uri="{FF2B5EF4-FFF2-40B4-BE49-F238E27FC236}">
                    <a16:creationId xmlns:a16="http://schemas.microsoft.com/office/drawing/2014/main" id="{91DF48F5-5CFE-44C4-BC15-96CAA66A77C7}"/>
                  </a:ext>
                </a:extLst>
              </p:cNvPr>
              <p:cNvCxnSpPr>
                <a:cxnSpLocks noChangeShapeType="1"/>
              </p:cNvCxnSpPr>
              <p:nvPr/>
            </p:nvCxnSpPr>
            <p:spPr bwMode="auto">
              <a:xfrm>
                <a:off x="3648" y="1144"/>
                <a:ext cx="0" cy="281"/>
              </a:xfrm>
              <a:prstGeom prst="line">
                <a:avLst/>
              </a:prstGeom>
              <a:noFill/>
              <a:ln w="19050">
                <a:solidFill>
                  <a:schemeClr val="tx1"/>
                </a:solidFill>
                <a:round/>
                <a:headEnd/>
                <a:tailEnd/>
              </a:ln>
            </p:spPr>
          </p:cxnSp>
          <p:cxnSp>
            <p:nvCxnSpPr>
              <p:cNvPr id="1210387" name="Straight Connector 40">
                <a:extLst>
                  <a:ext uri="{FF2B5EF4-FFF2-40B4-BE49-F238E27FC236}">
                    <a16:creationId xmlns:a16="http://schemas.microsoft.com/office/drawing/2014/main" id="{75BC9610-04D1-45FC-811F-EDEEFF45B013}"/>
                  </a:ext>
                </a:extLst>
              </p:cNvPr>
              <p:cNvCxnSpPr>
                <a:cxnSpLocks noChangeShapeType="1"/>
              </p:cNvCxnSpPr>
              <p:nvPr/>
            </p:nvCxnSpPr>
            <p:spPr bwMode="auto">
              <a:xfrm>
                <a:off x="1968" y="1137"/>
                <a:ext cx="0" cy="281"/>
              </a:xfrm>
              <a:prstGeom prst="line">
                <a:avLst/>
              </a:prstGeom>
              <a:noFill/>
              <a:ln w="19050">
                <a:solidFill>
                  <a:schemeClr val="tx1"/>
                </a:solidFill>
                <a:round/>
                <a:headEnd/>
                <a:tailEnd/>
              </a:ln>
            </p:spPr>
          </p:cxnSp>
          <p:sp>
            <p:nvSpPr>
              <p:cNvPr id="1210388" name="TextBox 47">
                <a:extLst>
                  <a:ext uri="{FF2B5EF4-FFF2-40B4-BE49-F238E27FC236}">
                    <a16:creationId xmlns:a16="http://schemas.microsoft.com/office/drawing/2014/main" id="{49BC0967-6E84-403B-B4CB-BF71794C4A01}"/>
                  </a:ext>
                </a:extLst>
              </p:cNvPr>
              <p:cNvSpPr txBox="1">
                <a:spLocks noChangeArrowheads="1"/>
              </p:cNvSpPr>
              <p:nvPr/>
            </p:nvSpPr>
            <p:spPr bwMode="auto">
              <a:xfrm>
                <a:off x="1578" y="1248"/>
                <a:ext cx="27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600" i="1">
                    <a:solidFill>
                      <a:schemeClr val="tx1"/>
                    </a:solidFill>
                    <a:ea typeface="MS PGothic" panose="020B0600070205080204" pitchFamily="34" charset="-128"/>
                  </a:rPr>
                  <a:t>clk</a:t>
                </a:r>
              </a:p>
            </p:txBody>
          </p:sp>
          <p:cxnSp>
            <p:nvCxnSpPr>
              <p:cNvPr id="1210389" name="Straight Connector 32">
                <a:extLst>
                  <a:ext uri="{FF2B5EF4-FFF2-40B4-BE49-F238E27FC236}">
                    <a16:creationId xmlns:a16="http://schemas.microsoft.com/office/drawing/2014/main" id="{6625020A-3FA5-4926-8BC6-5E9E36CF94FC}"/>
                  </a:ext>
                </a:extLst>
              </p:cNvPr>
              <p:cNvCxnSpPr>
                <a:cxnSpLocks noChangeShapeType="1"/>
              </p:cNvCxnSpPr>
              <p:nvPr/>
            </p:nvCxnSpPr>
            <p:spPr bwMode="auto">
              <a:xfrm rot="5400000">
                <a:off x="2592" y="1652"/>
                <a:ext cx="288" cy="0"/>
              </a:xfrm>
              <a:prstGeom prst="line">
                <a:avLst/>
              </a:prstGeom>
              <a:noFill/>
              <a:ln w="19050">
                <a:solidFill>
                  <a:schemeClr val="tx1"/>
                </a:solidFill>
                <a:round/>
                <a:headEnd/>
                <a:tailEnd/>
              </a:ln>
            </p:spPr>
          </p:cxnSp>
          <p:cxnSp>
            <p:nvCxnSpPr>
              <p:cNvPr id="1210390" name="Straight Connector 31">
                <a:extLst>
                  <a:ext uri="{FF2B5EF4-FFF2-40B4-BE49-F238E27FC236}">
                    <a16:creationId xmlns:a16="http://schemas.microsoft.com/office/drawing/2014/main" id="{FEACE6FB-864A-453B-B3EB-3187C44EBEE5}"/>
                  </a:ext>
                </a:extLst>
              </p:cNvPr>
              <p:cNvCxnSpPr>
                <a:cxnSpLocks noChangeShapeType="1"/>
              </p:cNvCxnSpPr>
              <p:nvPr/>
            </p:nvCxnSpPr>
            <p:spPr bwMode="auto">
              <a:xfrm>
                <a:off x="2736" y="1796"/>
                <a:ext cx="336" cy="0"/>
              </a:xfrm>
              <a:prstGeom prst="line">
                <a:avLst/>
              </a:prstGeom>
              <a:noFill/>
              <a:ln w="19050">
                <a:solidFill>
                  <a:schemeClr val="tx1"/>
                </a:solidFill>
                <a:round/>
                <a:headEnd/>
                <a:tailEnd/>
              </a:ln>
            </p:spPr>
          </p:cxnSp>
          <p:cxnSp>
            <p:nvCxnSpPr>
              <p:cNvPr id="1210391" name="Straight Connector 31">
                <a:extLst>
                  <a:ext uri="{FF2B5EF4-FFF2-40B4-BE49-F238E27FC236}">
                    <a16:creationId xmlns:a16="http://schemas.microsoft.com/office/drawing/2014/main" id="{D54BDD3E-4597-4528-95F4-D92F38953599}"/>
                  </a:ext>
                </a:extLst>
              </p:cNvPr>
              <p:cNvCxnSpPr>
                <a:cxnSpLocks noChangeShapeType="1"/>
              </p:cNvCxnSpPr>
              <p:nvPr/>
            </p:nvCxnSpPr>
            <p:spPr bwMode="auto">
              <a:xfrm>
                <a:off x="3072" y="1508"/>
                <a:ext cx="336" cy="0"/>
              </a:xfrm>
              <a:prstGeom prst="line">
                <a:avLst/>
              </a:prstGeom>
              <a:noFill/>
              <a:ln w="19050">
                <a:solidFill>
                  <a:schemeClr val="tx1"/>
                </a:solidFill>
                <a:round/>
                <a:headEnd/>
                <a:tailEnd/>
              </a:ln>
            </p:spPr>
          </p:cxnSp>
          <p:cxnSp>
            <p:nvCxnSpPr>
              <p:cNvPr id="1210392" name="Straight Connector 32">
                <a:extLst>
                  <a:ext uri="{FF2B5EF4-FFF2-40B4-BE49-F238E27FC236}">
                    <a16:creationId xmlns:a16="http://schemas.microsoft.com/office/drawing/2014/main" id="{DAE1F681-F657-4142-A70E-B0E5ED00B036}"/>
                  </a:ext>
                </a:extLst>
              </p:cNvPr>
              <p:cNvCxnSpPr>
                <a:cxnSpLocks noChangeShapeType="1"/>
              </p:cNvCxnSpPr>
              <p:nvPr/>
            </p:nvCxnSpPr>
            <p:spPr bwMode="auto">
              <a:xfrm rot="5400000">
                <a:off x="2928" y="1652"/>
                <a:ext cx="288" cy="0"/>
              </a:xfrm>
              <a:prstGeom prst="line">
                <a:avLst/>
              </a:prstGeom>
              <a:noFill/>
              <a:ln w="19050">
                <a:solidFill>
                  <a:schemeClr val="tx1"/>
                </a:solidFill>
                <a:round/>
                <a:headEnd/>
                <a:tailEnd/>
              </a:ln>
            </p:spPr>
          </p:cxnSp>
          <p:cxnSp>
            <p:nvCxnSpPr>
              <p:cNvPr id="1210393" name="Straight Connector 32">
                <a:extLst>
                  <a:ext uri="{FF2B5EF4-FFF2-40B4-BE49-F238E27FC236}">
                    <a16:creationId xmlns:a16="http://schemas.microsoft.com/office/drawing/2014/main" id="{B79F5881-BB6D-4A4D-8558-0F49AFC51365}"/>
                  </a:ext>
                </a:extLst>
              </p:cNvPr>
              <p:cNvCxnSpPr>
                <a:cxnSpLocks noChangeShapeType="1"/>
              </p:cNvCxnSpPr>
              <p:nvPr/>
            </p:nvCxnSpPr>
            <p:spPr bwMode="auto">
              <a:xfrm rot="5400000">
                <a:off x="3264" y="1652"/>
                <a:ext cx="288" cy="0"/>
              </a:xfrm>
              <a:prstGeom prst="line">
                <a:avLst/>
              </a:prstGeom>
              <a:noFill/>
              <a:ln w="19050">
                <a:solidFill>
                  <a:schemeClr val="tx1"/>
                </a:solidFill>
                <a:round/>
                <a:headEnd/>
                <a:tailEnd/>
              </a:ln>
            </p:spPr>
          </p:cxnSp>
          <p:cxnSp>
            <p:nvCxnSpPr>
              <p:cNvPr id="1210394" name="Straight Connector 31">
                <a:extLst>
                  <a:ext uri="{FF2B5EF4-FFF2-40B4-BE49-F238E27FC236}">
                    <a16:creationId xmlns:a16="http://schemas.microsoft.com/office/drawing/2014/main" id="{49BB34D4-AF5D-45C5-99A6-B6BF635B2951}"/>
                  </a:ext>
                </a:extLst>
              </p:cNvPr>
              <p:cNvCxnSpPr>
                <a:cxnSpLocks noChangeShapeType="1"/>
              </p:cNvCxnSpPr>
              <p:nvPr/>
            </p:nvCxnSpPr>
            <p:spPr bwMode="auto">
              <a:xfrm>
                <a:off x="3408" y="1796"/>
                <a:ext cx="672" cy="0"/>
              </a:xfrm>
              <a:prstGeom prst="line">
                <a:avLst/>
              </a:prstGeom>
              <a:noFill/>
              <a:ln w="19050">
                <a:solidFill>
                  <a:schemeClr val="tx1"/>
                </a:solidFill>
                <a:round/>
                <a:headEnd/>
                <a:tailEnd/>
              </a:ln>
            </p:spPr>
          </p:cxnSp>
          <p:cxnSp>
            <p:nvCxnSpPr>
              <p:cNvPr id="1210395" name="Straight Connector 33">
                <a:extLst>
                  <a:ext uri="{FF2B5EF4-FFF2-40B4-BE49-F238E27FC236}">
                    <a16:creationId xmlns:a16="http://schemas.microsoft.com/office/drawing/2014/main" id="{9453463B-A9B7-41CE-A43D-B861AE6CA0F0}"/>
                  </a:ext>
                </a:extLst>
              </p:cNvPr>
              <p:cNvCxnSpPr>
                <a:cxnSpLocks noChangeShapeType="1"/>
              </p:cNvCxnSpPr>
              <p:nvPr/>
            </p:nvCxnSpPr>
            <p:spPr bwMode="auto">
              <a:xfrm rot="10800000">
                <a:off x="2016" y="2180"/>
                <a:ext cx="1392" cy="0"/>
              </a:xfrm>
              <a:prstGeom prst="line">
                <a:avLst/>
              </a:prstGeom>
              <a:noFill/>
              <a:ln w="19050">
                <a:solidFill>
                  <a:schemeClr val="tx1"/>
                </a:solidFill>
                <a:round/>
                <a:headEnd/>
                <a:tailEnd/>
              </a:ln>
            </p:spPr>
          </p:cxnSp>
          <p:cxnSp>
            <p:nvCxnSpPr>
              <p:cNvPr id="1210396" name="Straight Connector 31">
                <a:extLst>
                  <a:ext uri="{FF2B5EF4-FFF2-40B4-BE49-F238E27FC236}">
                    <a16:creationId xmlns:a16="http://schemas.microsoft.com/office/drawing/2014/main" id="{AD22BA0C-E257-402A-8F65-1AA0EB593243}"/>
                  </a:ext>
                </a:extLst>
              </p:cNvPr>
              <p:cNvCxnSpPr>
                <a:cxnSpLocks noChangeShapeType="1"/>
              </p:cNvCxnSpPr>
              <p:nvPr/>
            </p:nvCxnSpPr>
            <p:spPr bwMode="auto">
              <a:xfrm>
                <a:off x="3408" y="1892"/>
                <a:ext cx="336" cy="0"/>
              </a:xfrm>
              <a:prstGeom prst="line">
                <a:avLst/>
              </a:prstGeom>
              <a:noFill/>
              <a:ln w="19050">
                <a:solidFill>
                  <a:schemeClr val="tx1"/>
                </a:solidFill>
                <a:round/>
                <a:headEnd/>
                <a:tailEnd/>
              </a:ln>
            </p:spPr>
          </p:cxnSp>
          <p:cxnSp>
            <p:nvCxnSpPr>
              <p:cNvPr id="1210397" name="Straight Connector 32">
                <a:extLst>
                  <a:ext uri="{FF2B5EF4-FFF2-40B4-BE49-F238E27FC236}">
                    <a16:creationId xmlns:a16="http://schemas.microsoft.com/office/drawing/2014/main" id="{6234FFEF-1A9E-4C28-B188-478800FD44A8}"/>
                  </a:ext>
                </a:extLst>
              </p:cNvPr>
              <p:cNvCxnSpPr>
                <a:cxnSpLocks noChangeShapeType="1"/>
              </p:cNvCxnSpPr>
              <p:nvPr/>
            </p:nvCxnSpPr>
            <p:spPr bwMode="auto">
              <a:xfrm rot="5400000">
                <a:off x="3264" y="2036"/>
                <a:ext cx="288" cy="0"/>
              </a:xfrm>
              <a:prstGeom prst="line">
                <a:avLst/>
              </a:prstGeom>
              <a:noFill/>
              <a:ln w="19050">
                <a:solidFill>
                  <a:schemeClr val="tx1"/>
                </a:solidFill>
                <a:round/>
                <a:headEnd/>
                <a:tailEnd/>
              </a:ln>
            </p:spPr>
          </p:cxnSp>
          <p:cxnSp>
            <p:nvCxnSpPr>
              <p:cNvPr id="1210398" name="Straight Connector 32">
                <a:extLst>
                  <a:ext uri="{FF2B5EF4-FFF2-40B4-BE49-F238E27FC236}">
                    <a16:creationId xmlns:a16="http://schemas.microsoft.com/office/drawing/2014/main" id="{5AF76B7E-7595-40EE-BEBC-87FA00A3EF98}"/>
                  </a:ext>
                </a:extLst>
              </p:cNvPr>
              <p:cNvCxnSpPr>
                <a:cxnSpLocks noChangeShapeType="1"/>
              </p:cNvCxnSpPr>
              <p:nvPr/>
            </p:nvCxnSpPr>
            <p:spPr bwMode="auto">
              <a:xfrm rot="5400000">
                <a:off x="3600" y="2036"/>
                <a:ext cx="288" cy="0"/>
              </a:xfrm>
              <a:prstGeom prst="line">
                <a:avLst/>
              </a:prstGeom>
              <a:noFill/>
              <a:ln w="19050">
                <a:solidFill>
                  <a:schemeClr val="tx1"/>
                </a:solidFill>
                <a:round/>
                <a:headEnd/>
                <a:tailEnd/>
              </a:ln>
            </p:spPr>
          </p:cxnSp>
          <p:cxnSp>
            <p:nvCxnSpPr>
              <p:cNvPr id="1210399" name="Straight Connector 31">
                <a:extLst>
                  <a:ext uri="{FF2B5EF4-FFF2-40B4-BE49-F238E27FC236}">
                    <a16:creationId xmlns:a16="http://schemas.microsoft.com/office/drawing/2014/main" id="{22BCFFB8-7694-492F-80C4-BCCC87631C7A}"/>
                  </a:ext>
                </a:extLst>
              </p:cNvPr>
              <p:cNvCxnSpPr>
                <a:cxnSpLocks noChangeShapeType="1"/>
              </p:cNvCxnSpPr>
              <p:nvPr/>
            </p:nvCxnSpPr>
            <p:spPr bwMode="auto">
              <a:xfrm>
                <a:off x="3744" y="2180"/>
                <a:ext cx="336" cy="0"/>
              </a:xfrm>
              <a:prstGeom prst="line">
                <a:avLst/>
              </a:prstGeom>
              <a:noFill/>
              <a:ln w="19050">
                <a:solidFill>
                  <a:schemeClr val="tx1"/>
                </a:solidFill>
                <a:round/>
                <a:headEnd/>
                <a:tailEnd/>
              </a:ln>
            </p:spPr>
          </p:cxnSp>
          <p:cxnSp>
            <p:nvCxnSpPr>
              <p:cNvPr id="1210400" name="Straight Connector 39">
                <a:extLst>
                  <a:ext uri="{FF2B5EF4-FFF2-40B4-BE49-F238E27FC236}">
                    <a16:creationId xmlns:a16="http://schemas.microsoft.com/office/drawing/2014/main" id="{FF8FB804-D897-42D0-9199-1E6F66A55A3D}"/>
                  </a:ext>
                </a:extLst>
              </p:cNvPr>
              <p:cNvCxnSpPr>
                <a:cxnSpLocks noChangeShapeType="1"/>
              </p:cNvCxnSpPr>
              <p:nvPr/>
            </p:nvCxnSpPr>
            <p:spPr bwMode="auto">
              <a:xfrm>
                <a:off x="3984" y="1131"/>
                <a:ext cx="0" cy="281"/>
              </a:xfrm>
              <a:prstGeom prst="line">
                <a:avLst/>
              </a:prstGeom>
              <a:noFill/>
              <a:ln w="19050">
                <a:solidFill>
                  <a:schemeClr val="tx1"/>
                </a:solidFill>
                <a:round/>
                <a:headEnd/>
                <a:tailEnd/>
              </a:ln>
            </p:spPr>
          </p:cxnSp>
        </p:grpSp>
      </p:gr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5CAD9DAD-548A-459B-A4BA-A48CF07EE0E9}"/>
                  </a:ext>
                </a:extLst>
              </p14:cNvPr>
              <p14:cNvContentPartPr/>
              <p14:nvPr/>
            </p14:nvContentPartPr>
            <p14:xfrm>
              <a:off x="501480" y="869760"/>
              <a:ext cx="9763200" cy="5868360"/>
            </p14:xfrm>
          </p:contentPart>
        </mc:Choice>
        <mc:Fallback>
          <p:pic>
            <p:nvPicPr>
              <p:cNvPr id="2" name="Ink 1">
                <a:extLst>
                  <a:ext uri="{FF2B5EF4-FFF2-40B4-BE49-F238E27FC236}">
                    <a16:creationId xmlns:a16="http://schemas.microsoft.com/office/drawing/2014/main" id="{5CAD9DAD-548A-459B-A4BA-A48CF07EE0E9}"/>
                  </a:ext>
                </a:extLst>
              </p:cNvPr>
              <p:cNvPicPr/>
              <p:nvPr/>
            </p:nvPicPr>
            <p:blipFill>
              <a:blip r:embed="rId4"/>
              <a:stretch>
                <a:fillRect/>
              </a:stretch>
            </p:blipFill>
            <p:spPr>
              <a:xfrm>
                <a:off x="492120" y="860400"/>
                <a:ext cx="9781920" cy="5887080"/>
              </a:xfrm>
              <a:prstGeom prst="rect">
                <a:avLst/>
              </a:prstGeom>
            </p:spPr>
          </p:pic>
        </mc:Fallback>
      </mc:AlternateContent>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10375"/>
                                        </p:tgtEl>
                                        <p:attrNameLst>
                                          <p:attrName>style.visibility</p:attrName>
                                        </p:attrNameLst>
                                      </p:cBhvr>
                                      <p:to>
                                        <p:strVal val="visible"/>
                                      </p:to>
                                    </p:set>
                                    <p:animEffect transition="in" filter="wipe(left)">
                                      <p:cBhvr>
                                        <p:cTn id="7" dur="500"/>
                                        <p:tgtEl>
                                          <p:spTgt spid="1210375"/>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210370"/>
                                        </p:tgtEl>
                                        <p:attrNameLst>
                                          <p:attrName>style.visibility</p:attrName>
                                        </p:attrNameLst>
                                      </p:cBhvr>
                                      <p:to>
                                        <p:strVal val="visible"/>
                                      </p:to>
                                    </p:set>
                                    <p:animEffect transition="in" filter="wipe(down)">
                                      <p:cBhvr>
                                        <p:cTn id="11" dur="500"/>
                                        <p:tgtEl>
                                          <p:spTgt spid="1210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4" name="Rectangle 2">
            <a:extLst>
              <a:ext uri="{FF2B5EF4-FFF2-40B4-BE49-F238E27FC236}">
                <a16:creationId xmlns:a16="http://schemas.microsoft.com/office/drawing/2014/main" id="{6900EF7C-EE61-4586-B9F3-61516225B0BE}"/>
              </a:ext>
            </a:extLst>
          </p:cNvPr>
          <p:cNvSpPr>
            <a:spLocks noGrp="1" noChangeArrowheads="1"/>
          </p:cNvSpPr>
          <p:nvPr>
            <p:ph type="title"/>
          </p:nvPr>
        </p:nvSpPr>
        <p:spPr/>
        <p:txBody>
          <a:bodyPr/>
          <a:lstStyle/>
          <a:p>
            <a:r>
              <a:rPr lang="en-US" altLang="en-US"/>
              <a:t>SVA Language Structure</a:t>
            </a:r>
          </a:p>
        </p:txBody>
      </p:sp>
      <p:sp>
        <p:nvSpPr>
          <p:cNvPr id="1288195" name="Rectangle 3">
            <a:extLst>
              <a:ext uri="{FF2B5EF4-FFF2-40B4-BE49-F238E27FC236}">
                <a16:creationId xmlns:a16="http://schemas.microsoft.com/office/drawing/2014/main" id="{C4FC3E85-9290-462F-A251-35DBD9CFD5E9}"/>
              </a:ext>
            </a:extLst>
          </p:cNvPr>
          <p:cNvSpPr>
            <a:spLocks noGrp="1" noChangeArrowheads="1"/>
          </p:cNvSpPr>
          <p:nvPr>
            <p:ph type="body" idx="1"/>
          </p:nvPr>
        </p:nvSpPr>
        <p:spPr/>
        <p:txBody>
          <a:bodyPr/>
          <a:lstStyle/>
          <a:p>
            <a:r>
              <a:rPr lang="en-US" altLang="en-US">
                <a:solidFill>
                  <a:schemeClr val="tx2"/>
                </a:solidFill>
              </a:rPr>
              <a:t>Properties</a:t>
            </a:r>
          </a:p>
          <a:p>
            <a:pPr lvl="1"/>
            <a:endParaRPr lang="en-US" altLang="en-US" sz="2000"/>
          </a:p>
          <a:p>
            <a:endParaRPr lang="en-US" altLang="en-US" sz="2200"/>
          </a:p>
        </p:txBody>
      </p:sp>
      <p:grpSp>
        <p:nvGrpSpPr>
          <p:cNvPr id="1288196" name="Group 4">
            <a:extLst>
              <a:ext uri="{FF2B5EF4-FFF2-40B4-BE49-F238E27FC236}">
                <a16:creationId xmlns:a16="http://schemas.microsoft.com/office/drawing/2014/main" id="{FDB4F03B-739B-47BC-9BCA-FC489A8EC896}"/>
              </a:ext>
            </a:extLst>
          </p:cNvPr>
          <p:cNvGrpSpPr>
            <a:grpSpLocks/>
          </p:cNvGrpSpPr>
          <p:nvPr/>
        </p:nvGrpSpPr>
        <p:grpSpPr bwMode="auto">
          <a:xfrm>
            <a:off x="4419600" y="2273301"/>
            <a:ext cx="3276600" cy="2898775"/>
            <a:chOff x="85" y="1405"/>
            <a:chExt cx="1632" cy="1444"/>
          </a:xfrm>
        </p:grpSpPr>
        <p:sp>
          <p:nvSpPr>
            <p:cNvPr id="1288197" name="Text Box 5">
              <a:extLst>
                <a:ext uri="{FF2B5EF4-FFF2-40B4-BE49-F238E27FC236}">
                  <a16:creationId xmlns:a16="http://schemas.microsoft.com/office/drawing/2014/main" id="{64ABE78B-67A2-421F-BBB6-FC5E1CBAEB12}"/>
                </a:ext>
              </a:extLst>
            </p:cNvPr>
            <p:cNvSpPr txBox="1">
              <a:spLocks noChangeArrowheads="1"/>
            </p:cNvSpPr>
            <p:nvPr/>
          </p:nvSpPr>
          <p:spPr bwMode="auto">
            <a:xfrm>
              <a:off x="1064" y="2417"/>
              <a:ext cx="92"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endParaRPr lang="en-US" altLang="en-US" sz="500">
                <a:latin typeface="ZapfDingbats" pitchFamily="82" charset="2"/>
                <a:ea typeface="MS PGothic" panose="020B0600070205080204" pitchFamily="34" charset="-128"/>
              </a:endParaRPr>
            </a:p>
          </p:txBody>
        </p:sp>
        <p:grpSp>
          <p:nvGrpSpPr>
            <p:cNvPr id="1288198" name="Group 6">
              <a:extLst>
                <a:ext uri="{FF2B5EF4-FFF2-40B4-BE49-F238E27FC236}">
                  <a16:creationId xmlns:a16="http://schemas.microsoft.com/office/drawing/2014/main" id="{5884E167-7EED-4B45-A701-436F953FAAEE}"/>
                </a:ext>
              </a:extLst>
            </p:cNvPr>
            <p:cNvGrpSpPr>
              <a:grpSpLocks/>
            </p:cNvGrpSpPr>
            <p:nvPr/>
          </p:nvGrpSpPr>
          <p:grpSpPr bwMode="auto">
            <a:xfrm>
              <a:off x="85" y="1405"/>
              <a:ext cx="1632" cy="1444"/>
              <a:chOff x="576" y="672"/>
              <a:chExt cx="3312" cy="2928"/>
            </a:xfrm>
          </p:grpSpPr>
          <p:sp>
            <p:nvSpPr>
              <p:cNvPr id="1288199" name="AutoShape 7">
                <a:extLst>
                  <a:ext uri="{FF2B5EF4-FFF2-40B4-BE49-F238E27FC236}">
                    <a16:creationId xmlns:a16="http://schemas.microsoft.com/office/drawing/2014/main" id="{80B8A108-9829-44AB-A249-E887F27F747D}"/>
                  </a:ext>
                </a:extLst>
              </p:cNvPr>
              <p:cNvSpPr>
                <a:spLocks noChangeArrowheads="1"/>
              </p:cNvSpPr>
              <p:nvPr/>
            </p:nvSpPr>
            <p:spPr bwMode="auto">
              <a:xfrm>
                <a:off x="576" y="672"/>
                <a:ext cx="3312" cy="2928"/>
              </a:xfrm>
              <a:prstGeom prst="triangle">
                <a:avLst>
                  <a:gd name="adj" fmla="val 50000"/>
                </a:avLst>
              </a:prstGeom>
              <a:gradFill rotWithShape="1">
                <a:gsLst>
                  <a:gs pos="0">
                    <a:srgbClr val="FFCC66"/>
                  </a:gs>
                  <a:gs pos="100000">
                    <a:srgbClr val="E65D00"/>
                  </a:gs>
                </a:gsLst>
                <a:lin ang="5400000" scaled="1"/>
              </a:gradFill>
              <a:ln w="9525">
                <a:solidFill>
                  <a:schemeClr val="tx1"/>
                </a:solidFill>
                <a:miter lim="800000"/>
                <a:headEnd/>
                <a:tailEnd/>
              </a:ln>
              <a:effectLst>
                <a:outerShdw dist="155023" dir="2099521" algn="ctr" rotWithShape="0">
                  <a:schemeClr val="bg2"/>
                </a:outerShdw>
              </a:effectLst>
            </p:spPr>
            <p:txBody>
              <a:bodyPr wrap="none" anchor="ctr"/>
              <a:lstStyle/>
              <a:p>
                <a:endParaRPr lang="en-US"/>
              </a:p>
            </p:txBody>
          </p:sp>
          <p:sp>
            <p:nvSpPr>
              <p:cNvPr id="1288200" name="Line 8">
                <a:extLst>
                  <a:ext uri="{FF2B5EF4-FFF2-40B4-BE49-F238E27FC236}">
                    <a16:creationId xmlns:a16="http://schemas.microsoft.com/office/drawing/2014/main" id="{FD4D46AD-706E-4067-8A54-471DCA83D0DB}"/>
                  </a:ext>
                </a:extLst>
              </p:cNvPr>
              <p:cNvSpPr>
                <a:spLocks noChangeShapeType="1"/>
              </p:cNvSpPr>
              <p:nvPr/>
            </p:nvSpPr>
            <p:spPr bwMode="auto">
              <a:xfrm>
                <a:off x="816" y="3168"/>
                <a:ext cx="28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8201" name="Line 9">
                <a:extLst>
                  <a:ext uri="{FF2B5EF4-FFF2-40B4-BE49-F238E27FC236}">
                    <a16:creationId xmlns:a16="http://schemas.microsoft.com/office/drawing/2014/main" id="{A6D8915F-34A3-4BDD-8E1F-61ED2C278354}"/>
                  </a:ext>
                </a:extLst>
              </p:cNvPr>
              <p:cNvSpPr>
                <a:spLocks noChangeShapeType="1"/>
              </p:cNvSpPr>
              <p:nvPr/>
            </p:nvSpPr>
            <p:spPr bwMode="auto">
              <a:xfrm>
                <a:off x="1104" y="2688"/>
                <a:ext cx="22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8202" name="Line 10">
                <a:extLst>
                  <a:ext uri="{FF2B5EF4-FFF2-40B4-BE49-F238E27FC236}">
                    <a16:creationId xmlns:a16="http://schemas.microsoft.com/office/drawing/2014/main" id="{50CE12FF-411A-4957-AAA3-05D699398E8B}"/>
                  </a:ext>
                </a:extLst>
              </p:cNvPr>
              <p:cNvSpPr>
                <a:spLocks noChangeShapeType="1"/>
              </p:cNvSpPr>
              <p:nvPr/>
            </p:nvSpPr>
            <p:spPr bwMode="auto">
              <a:xfrm>
                <a:off x="1296" y="2304"/>
                <a:ext cx="18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8203" name="Line 11">
                <a:extLst>
                  <a:ext uri="{FF2B5EF4-FFF2-40B4-BE49-F238E27FC236}">
                    <a16:creationId xmlns:a16="http://schemas.microsoft.com/office/drawing/2014/main" id="{C03A081C-5D65-498E-BCBC-107A1B10BE6E}"/>
                  </a:ext>
                </a:extLst>
              </p:cNvPr>
              <p:cNvSpPr>
                <a:spLocks noChangeShapeType="1"/>
              </p:cNvSpPr>
              <p:nvPr/>
            </p:nvSpPr>
            <p:spPr bwMode="auto">
              <a:xfrm>
                <a:off x="1536" y="1872"/>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88204" name="Text Box 12">
              <a:extLst>
                <a:ext uri="{FF2B5EF4-FFF2-40B4-BE49-F238E27FC236}">
                  <a16:creationId xmlns:a16="http://schemas.microsoft.com/office/drawing/2014/main" id="{3CC1485A-D209-4B32-9B86-5CB9CC956A4A}"/>
                </a:ext>
              </a:extLst>
            </p:cNvPr>
            <p:cNvSpPr txBox="1">
              <a:spLocks noChangeArrowheads="1"/>
            </p:cNvSpPr>
            <p:nvPr/>
          </p:nvSpPr>
          <p:spPr bwMode="auto">
            <a:xfrm>
              <a:off x="447" y="2677"/>
              <a:ext cx="8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400">
                  <a:ea typeface="ヒラギノ角ゴ Pro W3" pitchFamily="1" charset="-128"/>
                </a:rPr>
                <a:t>Boolean Expressions</a:t>
              </a:r>
            </a:p>
          </p:txBody>
        </p:sp>
        <p:sp>
          <p:nvSpPr>
            <p:cNvPr id="1288205" name="Text Box 13">
              <a:extLst>
                <a:ext uri="{FF2B5EF4-FFF2-40B4-BE49-F238E27FC236}">
                  <a16:creationId xmlns:a16="http://schemas.microsoft.com/office/drawing/2014/main" id="{9C76E1D0-5A30-4CFF-96D4-5E56F1F9C80B}"/>
                </a:ext>
              </a:extLst>
            </p:cNvPr>
            <p:cNvSpPr txBox="1">
              <a:spLocks noChangeArrowheads="1"/>
            </p:cNvSpPr>
            <p:nvPr/>
          </p:nvSpPr>
          <p:spPr bwMode="auto">
            <a:xfrm>
              <a:off x="378" y="2395"/>
              <a:ext cx="91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1300">
                  <a:ea typeface="ヒラギノ角ゴ Pro W3" pitchFamily="1" charset="-128"/>
                </a:rPr>
                <a:t>Sequences</a:t>
              </a:r>
              <a:br>
                <a:rPr lang="en-US" altLang="en-US" sz="1300">
                  <a:ea typeface="ヒラギノ角ゴ Pro W3" pitchFamily="1" charset="-128"/>
                </a:rPr>
              </a:br>
              <a:r>
                <a:rPr lang="en-US" altLang="en-US" sz="1300">
                  <a:ea typeface="ヒラギノ角ゴ Pro W3" pitchFamily="1" charset="-128"/>
                </a:rPr>
                <a:t>(Sequential Expressions)</a:t>
              </a:r>
            </a:p>
          </p:txBody>
        </p:sp>
        <p:sp>
          <p:nvSpPr>
            <p:cNvPr id="1288206" name="Text Box 14">
              <a:extLst>
                <a:ext uri="{FF2B5EF4-FFF2-40B4-BE49-F238E27FC236}">
                  <a16:creationId xmlns:a16="http://schemas.microsoft.com/office/drawing/2014/main" id="{17576473-17E8-4AD9-A953-AC7BC3D7F1E6}"/>
                </a:ext>
              </a:extLst>
            </p:cNvPr>
            <p:cNvSpPr txBox="1">
              <a:spLocks noChangeArrowheads="1"/>
            </p:cNvSpPr>
            <p:nvPr/>
          </p:nvSpPr>
          <p:spPr bwMode="auto">
            <a:xfrm>
              <a:off x="659" y="2197"/>
              <a:ext cx="469"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1400">
                  <a:ea typeface="ヒラギノ角ゴ Pro W3" pitchFamily="1" charset="-128"/>
                </a:rPr>
                <a:t>Properties</a:t>
              </a:r>
            </a:p>
          </p:txBody>
        </p:sp>
        <p:sp>
          <p:nvSpPr>
            <p:cNvPr id="1288207" name="Text Box 15">
              <a:extLst>
                <a:ext uri="{FF2B5EF4-FFF2-40B4-BE49-F238E27FC236}">
                  <a16:creationId xmlns:a16="http://schemas.microsoft.com/office/drawing/2014/main" id="{7CCECA3D-D4F0-4C7F-A052-5BC610A07076}"/>
                </a:ext>
              </a:extLst>
            </p:cNvPr>
            <p:cNvSpPr txBox="1">
              <a:spLocks noChangeArrowheads="1"/>
            </p:cNvSpPr>
            <p:nvPr/>
          </p:nvSpPr>
          <p:spPr bwMode="auto">
            <a:xfrm>
              <a:off x="571" y="1963"/>
              <a:ext cx="572"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1300">
                  <a:ea typeface="ヒラギノ角ゴ Pro W3" pitchFamily="1" charset="-128"/>
                </a:rPr>
                <a:t>Directives</a:t>
              </a:r>
              <a:br>
                <a:rPr lang="en-US" altLang="en-US" sz="1300">
                  <a:ea typeface="ヒラギノ角ゴ Pro W3" pitchFamily="1" charset="-128"/>
                </a:rPr>
              </a:br>
              <a:r>
                <a:rPr lang="en-US" altLang="en-US" sz="1300">
                  <a:ea typeface="ヒラギノ角ゴ Pro W3" pitchFamily="1" charset="-128"/>
                </a:rPr>
                <a:t>(assert, cover)</a:t>
              </a:r>
            </a:p>
          </p:txBody>
        </p:sp>
        <p:sp>
          <p:nvSpPr>
            <p:cNvPr id="1288208" name="Text Box 16">
              <a:extLst>
                <a:ext uri="{FF2B5EF4-FFF2-40B4-BE49-F238E27FC236}">
                  <a16:creationId xmlns:a16="http://schemas.microsoft.com/office/drawing/2014/main" id="{2DE158B1-B191-4B86-B30C-EB3AEFBC0A54}"/>
                </a:ext>
              </a:extLst>
            </p:cNvPr>
            <p:cNvSpPr txBox="1">
              <a:spLocks noChangeArrowheads="1"/>
            </p:cNvSpPr>
            <p:nvPr/>
          </p:nvSpPr>
          <p:spPr bwMode="auto">
            <a:xfrm>
              <a:off x="676" y="1723"/>
              <a:ext cx="411"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1300">
                  <a:ea typeface="ヒラギノ角ゴ Pro W3" pitchFamily="1" charset="-128"/>
                </a:rPr>
                <a:t>Assertion</a:t>
              </a:r>
            </a:p>
            <a:p>
              <a:pPr>
                <a:spcBef>
                  <a:spcPct val="0"/>
                </a:spcBef>
              </a:pPr>
              <a:r>
                <a:rPr lang="en-US" altLang="en-US" sz="1300">
                  <a:ea typeface="ヒラギノ角ゴ Pro W3" pitchFamily="1" charset="-128"/>
                </a:rPr>
                <a:t>Units</a:t>
              </a:r>
            </a:p>
          </p:txBody>
        </p:sp>
      </p:grpSp>
      <p:sp>
        <p:nvSpPr>
          <p:cNvPr id="1288209" name="Text Box 17">
            <a:extLst>
              <a:ext uri="{FF2B5EF4-FFF2-40B4-BE49-F238E27FC236}">
                <a16:creationId xmlns:a16="http://schemas.microsoft.com/office/drawing/2014/main" id="{8CB0A8CC-02BD-4210-A6F5-7FDB46BB2415}"/>
              </a:ext>
            </a:extLst>
          </p:cNvPr>
          <p:cNvSpPr txBox="1">
            <a:spLocks noChangeArrowheads="1"/>
          </p:cNvSpPr>
          <p:nvPr/>
        </p:nvSpPr>
        <p:spPr bwMode="auto">
          <a:xfrm>
            <a:off x="6457950" y="3425825"/>
            <a:ext cx="184150"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endParaRPr lang="en-US" altLang="en-US" sz="100">
              <a:latin typeface="ZapfDingbats" pitchFamily="82" charset="2"/>
              <a:ea typeface="MS PGothic" panose="020B0600070205080204" pitchFamily="34" charset="-128"/>
            </a:endParaRPr>
          </a:p>
        </p:txBody>
      </p:sp>
      <p:sp>
        <p:nvSpPr>
          <p:cNvPr id="1288210" name="Oval 18">
            <a:extLst>
              <a:ext uri="{FF2B5EF4-FFF2-40B4-BE49-F238E27FC236}">
                <a16:creationId xmlns:a16="http://schemas.microsoft.com/office/drawing/2014/main" id="{5E427092-5301-4247-A67F-9E46B5C84540}"/>
              </a:ext>
            </a:extLst>
          </p:cNvPr>
          <p:cNvSpPr>
            <a:spLocks noChangeArrowheads="1"/>
          </p:cNvSpPr>
          <p:nvPr/>
        </p:nvSpPr>
        <p:spPr bwMode="auto">
          <a:xfrm>
            <a:off x="4800600" y="3852863"/>
            <a:ext cx="2590800" cy="457200"/>
          </a:xfrm>
          <a:prstGeom prst="ellipse">
            <a:avLst/>
          </a:prstGeom>
          <a:noFill/>
          <a:ln w="28575" algn="ctr">
            <a:solidFill>
              <a:schemeClr val="accent2"/>
            </a:solidFill>
            <a:round/>
            <a:headEnd/>
            <a:tailEn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88210"/>
                                        </p:tgtEl>
                                        <p:attrNameLst>
                                          <p:attrName>style.visibility</p:attrName>
                                        </p:attrNameLst>
                                      </p:cBhvr>
                                      <p:to>
                                        <p:strVal val="visible"/>
                                      </p:to>
                                    </p:set>
                                    <p:animEffect transition="in" filter="wipe(left)">
                                      <p:cBhvr>
                                        <p:cTn id="7" dur="1000"/>
                                        <p:tgtEl>
                                          <p:spTgt spid="1288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1000"/>
                                        <p:tgtEl>
                                          <p:spTgt spid="1288210"/>
                                        </p:tgtEl>
                                      </p:cBhvr>
                                    </p:animEffect>
                                    <p:set>
                                      <p:cBhvr>
                                        <p:cTn id="12" dur="1" fill="hold">
                                          <p:stCondLst>
                                            <p:cond delay="999"/>
                                          </p:stCondLst>
                                        </p:cTn>
                                        <p:tgtEl>
                                          <p:spTgt spid="12882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42" name="Rectangle 2">
            <a:extLst>
              <a:ext uri="{FF2B5EF4-FFF2-40B4-BE49-F238E27FC236}">
                <a16:creationId xmlns:a16="http://schemas.microsoft.com/office/drawing/2014/main" id="{8C00B0D8-73BE-43B4-BA7C-555B9AA40913}"/>
              </a:ext>
            </a:extLst>
          </p:cNvPr>
          <p:cNvSpPr>
            <a:spLocks noGrp="1" noChangeArrowheads="1"/>
          </p:cNvSpPr>
          <p:nvPr>
            <p:ph type="title"/>
          </p:nvPr>
        </p:nvSpPr>
        <p:spPr/>
        <p:txBody>
          <a:bodyPr/>
          <a:lstStyle/>
          <a:p>
            <a:r>
              <a:rPr lang="en-US" altLang="en-US"/>
              <a:t>SVA Language Structure</a:t>
            </a:r>
          </a:p>
        </p:txBody>
      </p:sp>
      <p:sp>
        <p:nvSpPr>
          <p:cNvPr id="1290243" name="Rectangle 3">
            <a:extLst>
              <a:ext uri="{FF2B5EF4-FFF2-40B4-BE49-F238E27FC236}">
                <a16:creationId xmlns:a16="http://schemas.microsoft.com/office/drawing/2014/main" id="{C9631BFB-8176-4984-AECB-53156FEB82F4}"/>
              </a:ext>
            </a:extLst>
          </p:cNvPr>
          <p:cNvSpPr>
            <a:spLocks noGrp="1" noChangeArrowheads="1"/>
          </p:cNvSpPr>
          <p:nvPr>
            <p:ph type="body" idx="1"/>
          </p:nvPr>
        </p:nvSpPr>
        <p:spPr>
          <a:xfrm>
            <a:off x="2209800" y="1447800"/>
            <a:ext cx="7772400" cy="1163638"/>
          </a:xfrm>
        </p:spPr>
        <p:txBody>
          <a:bodyPr/>
          <a:lstStyle/>
          <a:p>
            <a:r>
              <a:rPr lang="en-US" altLang="en-US">
                <a:solidFill>
                  <a:schemeClr val="tx2"/>
                </a:solidFill>
              </a:rPr>
              <a:t>Properties</a:t>
            </a:r>
          </a:p>
          <a:p>
            <a:pPr lvl="1"/>
            <a:r>
              <a:rPr lang="en-US" altLang="en-US"/>
              <a:t>Overlapping sequence implication operator </a:t>
            </a:r>
            <a:r>
              <a:rPr lang="en-US" altLang="en-US">
                <a:solidFill>
                  <a:schemeClr val="tx2"/>
                </a:solidFill>
              </a:rPr>
              <a:t>|-&gt;</a:t>
            </a:r>
          </a:p>
        </p:txBody>
      </p:sp>
      <p:sp>
        <p:nvSpPr>
          <p:cNvPr id="1290244" name="Text Box 4">
            <a:extLst>
              <a:ext uri="{FF2B5EF4-FFF2-40B4-BE49-F238E27FC236}">
                <a16:creationId xmlns:a16="http://schemas.microsoft.com/office/drawing/2014/main" id="{C0EE30B7-014B-46EE-8F45-E3004D740415}"/>
              </a:ext>
            </a:extLst>
          </p:cNvPr>
          <p:cNvSpPr txBox="1">
            <a:spLocks noChangeArrowheads="1"/>
          </p:cNvSpPr>
          <p:nvPr/>
        </p:nvSpPr>
        <p:spPr bwMode="auto">
          <a:xfrm>
            <a:off x="3641726" y="2590801"/>
            <a:ext cx="4605107" cy="46166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2400" i="1">
                <a:ea typeface="MS PGothic" panose="020B0600070205080204" pitchFamily="34" charset="-128"/>
              </a:rPr>
              <a:t>ready   ##1   start  </a:t>
            </a:r>
            <a:r>
              <a:rPr lang="en-US" altLang="en-US" sz="2400" i="1">
                <a:solidFill>
                  <a:schemeClr val="tx2"/>
                </a:solidFill>
                <a:ea typeface="MS PGothic" panose="020B0600070205080204" pitchFamily="34" charset="-128"/>
              </a:rPr>
              <a:t>|-&gt;</a:t>
            </a:r>
            <a:r>
              <a:rPr lang="en-US" altLang="en-US" sz="2400" i="1">
                <a:ea typeface="MS PGothic" panose="020B0600070205080204" pitchFamily="34" charset="-128"/>
              </a:rPr>
              <a:t>  go  ##1  done</a:t>
            </a:r>
          </a:p>
        </p:txBody>
      </p:sp>
      <p:grpSp>
        <p:nvGrpSpPr>
          <p:cNvPr id="1290245" name="Group 5">
            <a:extLst>
              <a:ext uri="{FF2B5EF4-FFF2-40B4-BE49-F238E27FC236}">
                <a16:creationId xmlns:a16="http://schemas.microsoft.com/office/drawing/2014/main" id="{7D1C4B8B-5848-4728-92F0-06FFE79E85E1}"/>
              </a:ext>
            </a:extLst>
          </p:cNvPr>
          <p:cNvGrpSpPr>
            <a:grpSpLocks/>
          </p:cNvGrpSpPr>
          <p:nvPr/>
        </p:nvGrpSpPr>
        <p:grpSpPr bwMode="auto">
          <a:xfrm>
            <a:off x="4267201" y="3073401"/>
            <a:ext cx="3228975" cy="2177925"/>
            <a:chOff x="1683" y="2135"/>
            <a:chExt cx="2118" cy="1428"/>
          </a:xfrm>
        </p:grpSpPr>
        <p:cxnSp>
          <p:nvCxnSpPr>
            <p:cNvPr id="1290246" name="Straight Connector 33">
              <a:extLst>
                <a:ext uri="{FF2B5EF4-FFF2-40B4-BE49-F238E27FC236}">
                  <a16:creationId xmlns:a16="http://schemas.microsoft.com/office/drawing/2014/main" id="{D04C042C-ABD6-4671-8807-30361528D412}"/>
                </a:ext>
              </a:extLst>
            </p:cNvPr>
            <p:cNvCxnSpPr>
              <a:cxnSpLocks noChangeShapeType="1"/>
            </p:cNvCxnSpPr>
            <p:nvPr/>
          </p:nvCxnSpPr>
          <p:spPr bwMode="auto">
            <a:xfrm flipH="1">
              <a:off x="2594" y="2592"/>
              <a:ext cx="1198" cy="0"/>
            </a:xfrm>
            <a:prstGeom prst="line">
              <a:avLst/>
            </a:prstGeom>
            <a:noFill/>
            <a:ln w="28575">
              <a:solidFill>
                <a:schemeClr val="tx1"/>
              </a:solidFill>
              <a:round/>
              <a:headEnd/>
              <a:tailEnd/>
            </a:ln>
          </p:spPr>
        </p:cxnSp>
        <p:sp>
          <p:nvSpPr>
            <p:cNvPr id="1290247" name="TextBox 47">
              <a:extLst>
                <a:ext uri="{FF2B5EF4-FFF2-40B4-BE49-F238E27FC236}">
                  <a16:creationId xmlns:a16="http://schemas.microsoft.com/office/drawing/2014/main" id="{9DC6438C-56D3-42BD-8C0B-926E2C79A8C8}"/>
                </a:ext>
              </a:extLst>
            </p:cNvPr>
            <p:cNvSpPr txBox="1">
              <a:spLocks noChangeArrowheads="1"/>
            </p:cNvSpPr>
            <p:nvPr/>
          </p:nvSpPr>
          <p:spPr bwMode="auto">
            <a:xfrm>
              <a:off x="1724" y="2460"/>
              <a:ext cx="50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ready</a:t>
              </a:r>
            </a:p>
          </p:txBody>
        </p:sp>
        <p:cxnSp>
          <p:nvCxnSpPr>
            <p:cNvPr id="1290248" name="Straight Connector 39">
              <a:extLst>
                <a:ext uri="{FF2B5EF4-FFF2-40B4-BE49-F238E27FC236}">
                  <a16:creationId xmlns:a16="http://schemas.microsoft.com/office/drawing/2014/main" id="{6A3A8474-8E52-416B-ADB7-8E7BF4664029}"/>
                </a:ext>
              </a:extLst>
            </p:cNvPr>
            <p:cNvCxnSpPr>
              <a:cxnSpLocks noChangeShapeType="1"/>
            </p:cNvCxnSpPr>
            <p:nvPr/>
          </p:nvCxnSpPr>
          <p:spPr bwMode="auto">
            <a:xfrm>
              <a:off x="2463" y="2135"/>
              <a:ext cx="0" cy="192"/>
            </a:xfrm>
            <a:prstGeom prst="line">
              <a:avLst/>
            </a:prstGeom>
            <a:noFill/>
            <a:ln w="28575">
              <a:solidFill>
                <a:schemeClr val="tx1"/>
              </a:solidFill>
              <a:round/>
              <a:headEnd/>
              <a:tailEnd/>
            </a:ln>
          </p:spPr>
        </p:cxnSp>
        <p:cxnSp>
          <p:nvCxnSpPr>
            <p:cNvPr id="1290249" name="Straight Connector 40">
              <a:extLst>
                <a:ext uri="{FF2B5EF4-FFF2-40B4-BE49-F238E27FC236}">
                  <a16:creationId xmlns:a16="http://schemas.microsoft.com/office/drawing/2014/main" id="{DBDC6777-1D0F-443F-8196-A26A79D65AD4}"/>
                </a:ext>
              </a:extLst>
            </p:cNvPr>
            <p:cNvCxnSpPr>
              <a:cxnSpLocks noChangeShapeType="1"/>
            </p:cNvCxnSpPr>
            <p:nvPr/>
          </p:nvCxnSpPr>
          <p:spPr bwMode="auto">
            <a:xfrm>
              <a:off x="2754" y="2135"/>
              <a:ext cx="0" cy="192"/>
            </a:xfrm>
            <a:prstGeom prst="line">
              <a:avLst/>
            </a:prstGeom>
            <a:noFill/>
            <a:ln w="28575">
              <a:solidFill>
                <a:schemeClr val="tx1"/>
              </a:solidFill>
              <a:round/>
              <a:headEnd/>
              <a:tailEnd/>
            </a:ln>
          </p:spPr>
        </p:cxnSp>
        <p:cxnSp>
          <p:nvCxnSpPr>
            <p:cNvPr id="1290250" name="Straight Connector 39">
              <a:extLst>
                <a:ext uri="{FF2B5EF4-FFF2-40B4-BE49-F238E27FC236}">
                  <a16:creationId xmlns:a16="http://schemas.microsoft.com/office/drawing/2014/main" id="{1EE5C2D4-8799-4021-86D4-629A5D82AABF}"/>
                </a:ext>
              </a:extLst>
            </p:cNvPr>
            <p:cNvCxnSpPr>
              <a:cxnSpLocks noChangeShapeType="1"/>
            </p:cNvCxnSpPr>
            <p:nvPr/>
          </p:nvCxnSpPr>
          <p:spPr bwMode="auto">
            <a:xfrm>
              <a:off x="3335" y="2135"/>
              <a:ext cx="0" cy="192"/>
            </a:xfrm>
            <a:prstGeom prst="line">
              <a:avLst/>
            </a:prstGeom>
            <a:noFill/>
            <a:ln w="28575">
              <a:solidFill>
                <a:schemeClr val="tx1"/>
              </a:solidFill>
              <a:round/>
              <a:headEnd/>
              <a:tailEnd/>
            </a:ln>
          </p:spPr>
        </p:cxnSp>
        <p:cxnSp>
          <p:nvCxnSpPr>
            <p:cNvPr id="1290251" name="Straight Connector 40">
              <a:extLst>
                <a:ext uri="{FF2B5EF4-FFF2-40B4-BE49-F238E27FC236}">
                  <a16:creationId xmlns:a16="http://schemas.microsoft.com/office/drawing/2014/main" id="{F410101C-17FA-4447-AC50-6C8401C69E33}"/>
                </a:ext>
              </a:extLst>
            </p:cNvPr>
            <p:cNvCxnSpPr>
              <a:cxnSpLocks noChangeShapeType="1"/>
            </p:cNvCxnSpPr>
            <p:nvPr/>
          </p:nvCxnSpPr>
          <p:spPr bwMode="auto">
            <a:xfrm>
              <a:off x="3044" y="2135"/>
              <a:ext cx="0" cy="192"/>
            </a:xfrm>
            <a:prstGeom prst="line">
              <a:avLst/>
            </a:prstGeom>
            <a:noFill/>
            <a:ln w="28575">
              <a:solidFill>
                <a:schemeClr val="tx1"/>
              </a:solidFill>
              <a:round/>
              <a:headEnd/>
              <a:tailEnd/>
            </a:ln>
          </p:spPr>
        </p:cxnSp>
        <p:cxnSp>
          <p:nvCxnSpPr>
            <p:cNvPr id="1290252" name="Straight Connector 39">
              <a:extLst>
                <a:ext uri="{FF2B5EF4-FFF2-40B4-BE49-F238E27FC236}">
                  <a16:creationId xmlns:a16="http://schemas.microsoft.com/office/drawing/2014/main" id="{653244C0-F9E8-45B9-A1FE-482F1BB64D00}"/>
                </a:ext>
              </a:extLst>
            </p:cNvPr>
            <p:cNvCxnSpPr>
              <a:cxnSpLocks noChangeShapeType="1"/>
            </p:cNvCxnSpPr>
            <p:nvPr/>
          </p:nvCxnSpPr>
          <p:spPr bwMode="auto">
            <a:xfrm>
              <a:off x="3626" y="2140"/>
              <a:ext cx="0" cy="192"/>
            </a:xfrm>
            <a:prstGeom prst="line">
              <a:avLst/>
            </a:prstGeom>
            <a:noFill/>
            <a:ln w="28575">
              <a:solidFill>
                <a:schemeClr val="tx1"/>
              </a:solidFill>
              <a:round/>
              <a:headEnd/>
              <a:tailEnd/>
            </a:ln>
          </p:spPr>
        </p:cxnSp>
        <p:sp>
          <p:nvSpPr>
            <p:cNvPr id="1290253" name="TextBox 47">
              <a:extLst>
                <a:ext uri="{FF2B5EF4-FFF2-40B4-BE49-F238E27FC236}">
                  <a16:creationId xmlns:a16="http://schemas.microsoft.com/office/drawing/2014/main" id="{25874BF3-A33A-4718-904F-7CA0745E6F5B}"/>
                </a:ext>
              </a:extLst>
            </p:cNvPr>
            <p:cNvSpPr txBox="1">
              <a:spLocks noChangeArrowheads="1"/>
            </p:cNvSpPr>
            <p:nvPr/>
          </p:nvSpPr>
          <p:spPr bwMode="auto">
            <a:xfrm>
              <a:off x="1838" y="2178"/>
              <a:ext cx="30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clk</a:t>
              </a:r>
            </a:p>
          </p:txBody>
        </p:sp>
        <p:sp>
          <p:nvSpPr>
            <p:cNvPr id="1290254" name="TextBox 47">
              <a:extLst>
                <a:ext uri="{FF2B5EF4-FFF2-40B4-BE49-F238E27FC236}">
                  <a16:creationId xmlns:a16="http://schemas.microsoft.com/office/drawing/2014/main" id="{8E566C67-D184-40B6-9B22-BF42AD710913}"/>
                </a:ext>
              </a:extLst>
            </p:cNvPr>
            <p:cNvSpPr txBox="1">
              <a:spLocks noChangeArrowheads="1"/>
            </p:cNvSpPr>
            <p:nvPr/>
          </p:nvSpPr>
          <p:spPr bwMode="auto">
            <a:xfrm>
              <a:off x="1691" y="2745"/>
              <a:ext cx="41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start</a:t>
              </a:r>
            </a:p>
          </p:txBody>
        </p:sp>
        <p:cxnSp>
          <p:nvCxnSpPr>
            <p:cNvPr id="1290255" name="Straight Connector 31">
              <a:extLst>
                <a:ext uri="{FF2B5EF4-FFF2-40B4-BE49-F238E27FC236}">
                  <a16:creationId xmlns:a16="http://schemas.microsoft.com/office/drawing/2014/main" id="{22D29480-860F-4AB3-8534-8D837A24A2C6}"/>
                </a:ext>
              </a:extLst>
            </p:cNvPr>
            <p:cNvCxnSpPr>
              <a:cxnSpLocks noChangeShapeType="1"/>
            </p:cNvCxnSpPr>
            <p:nvPr/>
          </p:nvCxnSpPr>
          <p:spPr bwMode="auto">
            <a:xfrm>
              <a:off x="2592" y="2688"/>
              <a:ext cx="291" cy="0"/>
            </a:xfrm>
            <a:prstGeom prst="line">
              <a:avLst/>
            </a:prstGeom>
            <a:noFill/>
            <a:ln w="28575">
              <a:solidFill>
                <a:schemeClr val="tx1"/>
              </a:solidFill>
              <a:round/>
              <a:headEnd/>
              <a:tailEnd/>
            </a:ln>
          </p:spPr>
        </p:cxnSp>
        <p:cxnSp>
          <p:nvCxnSpPr>
            <p:cNvPr id="1290256" name="Straight Connector 32">
              <a:extLst>
                <a:ext uri="{FF2B5EF4-FFF2-40B4-BE49-F238E27FC236}">
                  <a16:creationId xmlns:a16="http://schemas.microsoft.com/office/drawing/2014/main" id="{1C411643-F6C8-4023-BC25-AC682347A140}"/>
                </a:ext>
              </a:extLst>
            </p:cNvPr>
            <p:cNvCxnSpPr>
              <a:cxnSpLocks noChangeShapeType="1"/>
            </p:cNvCxnSpPr>
            <p:nvPr/>
          </p:nvCxnSpPr>
          <p:spPr bwMode="auto">
            <a:xfrm>
              <a:off x="2592" y="2688"/>
              <a:ext cx="0" cy="197"/>
            </a:xfrm>
            <a:prstGeom prst="line">
              <a:avLst/>
            </a:prstGeom>
            <a:noFill/>
            <a:ln w="28575">
              <a:solidFill>
                <a:schemeClr val="tx1"/>
              </a:solidFill>
              <a:round/>
              <a:headEnd/>
              <a:tailEnd/>
            </a:ln>
          </p:spPr>
        </p:cxnSp>
        <p:cxnSp>
          <p:nvCxnSpPr>
            <p:cNvPr id="1290257" name="Straight Connector 33">
              <a:extLst>
                <a:ext uri="{FF2B5EF4-FFF2-40B4-BE49-F238E27FC236}">
                  <a16:creationId xmlns:a16="http://schemas.microsoft.com/office/drawing/2014/main" id="{00329ADC-A261-483E-8571-1A53ACF7C7B3}"/>
                </a:ext>
              </a:extLst>
            </p:cNvPr>
            <p:cNvCxnSpPr>
              <a:cxnSpLocks noChangeShapeType="1"/>
            </p:cNvCxnSpPr>
            <p:nvPr/>
          </p:nvCxnSpPr>
          <p:spPr bwMode="auto">
            <a:xfrm flipH="1">
              <a:off x="2256" y="2880"/>
              <a:ext cx="336" cy="5"/>
            </a:xfrm>
            <a:prstGeom prst="line">
              <a:avLst/>
            </a:prstGeom>
            <a:noFill/>
            <a:ln w="28575">
              <a:solidFill>
                <a:schemeClr val="tx1"/>
              </a:solidFill>
              <a:round/>
              <a:headEnd/>
              <a:tailEnd/>
            </a:ln>
          </p:spPr>
        </p:cxnSp>
        <p:cxnSp>
          <p:nvCxnSpPr>
            <p:cNvPr id="1290258" name="Straight Connector 32">
              <a:extLst>
                <a:ext uri="{FF2B5EF4-FFF2-40B4-BE49-F238E27FC236}">
                  <a16:creationId xmlns:a16="http://schemas.microsoft.com/office/drawing/2014/main" id="{28AADE87-FC7D-42D7-B2A0-43E87AF40626}"/>
                </a:ext>
              </a:extLst>
            </p:cNvPr>
            <p:cNvCxnSpPr>
              <a:cxnSpLocks noChangeShapeType="1"/>
            </p:cNvCxnSpPr>
            <p:nvPr/>
          </p:nvCxnSpPr>
          <p:spPr bwMode="auto">
            <a:xfrm>
              <a:off x="2883" y="2688"/>
              <a:ext cx="0" cy="197"/>
            </a:xfrm>
            <a:prstGeom prst="line">
              <a:avLst/>
            </a:prstGeom>
            <a:noFill/>
            <a:ln w="28575">
              <a:solidFill>
                <a:schemeClr val="tx1"/>
              </a:solidFill>
              <a:round/>
              <a:headEnd/>
              <a:tailEnd/>
            </a:ln>
          </p:spPr>
        </p:cxnSp>
        <p:cxnSp>
          <p:nvCxnSpPr>
            <p:cNvPr id="1290259" name="Straight Connector 31">
              <a:extLst>
                <a:ext uri="{FF2B5EF4-FFF2-40B4-BE49-F238E27FC236}">
                  <a16:creationId xmlns:a16="http://schemas.microsoft.com/office/drawing/2014/main" id="{733C3B43-BE76-43DA-B442-C0502EC21BFE}"/>
                </a:ext>
              </a:extLst>
            </p:cNvPr>
            <p:cNvCxnSpPr>
              <a:cxnSpLocks noChangeShapeType="1"/>
            </p:cNvCxnSpPr>
            <p:nvPr/>
          </p:nvCxnSpPr>
          <p:spPr bwMode="auto">
            <a:xfrm>
              <a:off x="2304" y="2396"/>
              <a:ext cx="290" cy="0"/>
            </a:xfrm>
            <a:prstGeom prst="line">
              <a:avLst/>
            </a:prstGeom>
            <a:noFill/>
            <a:ln w="28575">
              <a:solidFill>
                <a:schemeClr val="tx1"/>
              </a:solidFill>
              <a:round/>
              <a:headEnd/>
              <a:tailEnd/>
            </a:ln>
          </p:spPr>
        </p:cxnSp>
        <p:cxnSp>
          <p:nvCxnSpPr>
            <p:cNvPr id="1290260" name="Straight Connector 32">
              <a:extLst>
                <a:ext uri="{FF2B5EF4-FFF2-40B4-BE49-F238E27FC236}">
                  <a16:creationId xmlns:a16="http://schemas.microsoft.com/office/drawing/2014/main" id="{181A0EF3-3043-4573-90BF-1DB4BBC084D7}"/>
                </a:ext>
              </a:extLst>
            </p:cNvPr>
            <p:cNvCxnSpPr>
              <a:cxnSpLocks noChangeShapeType="1"/>
            </p:cNvCxnSpPr>
            <p:nvPr/>
          </p:nvCxnSpPr>
          <p:spPr bwMode="auto">
            <a:xfrm>
              <a:off x="2304" y="2396"/>
              <a:ext cx="0" cy="196"/>
            </a:xfrm>
            <a:prstGeom prst="line">
              <a:avLst/>
            </a:prstGeom>
            <a:noFill/>
            <a:ln w="28575">
              <a:solidFill>
                <a:schemeClr val="tx1"/>
              </a:solidFill>
              <a:round/>
              <a:headEnd/>
              <a:tailEnd/>
            </a:ln>
          </p:spPr>
        </p:cxnSp>
        <p:cxnSp>
          <p:nvCxnSpPr>
            <p:cNvPr id="1290261" name="Straight Connector 32">
              <a:extLst>
                <a:ext uri="{FF2B5EF4-FFF2-40B4-BE49-F238E27FC236}">
                  <a16:creationId xmlns:a16="http://schemas.microsoft.com/office/drawing/2014/main" id="{37B50564-1FA9-4DCA-886E-F09FAE7D3B06}"/>
                </a:ext>
              </a:extLst>
            </p:cNvPr>
            <p:cNvCxnSpPr>
              <a:cxnSpLocks noChangeShapeType="1"/>
            </p:cNvCxnSpPr>
            <p:nvPr/>
          </p:nvCxnSpPr>
          <p:spPr bwMode="auto">
            <a:xfrm>
              <a:off x="2594" y="2396"/>
              <a:ext cx="0" cy="196"/>
            </a:xfrm>
            <a:prstGeom prst="line">
              <a:avLst/>
            </a:prstGeom>
            <a:noFill/>
            <a:ln w="28575">
              <a:solidFill>
                <a:schemeClr val="tx1"/>
              </a:solidFill>
              <a:round/>
              <a:headEnd/>
              <a:tailEnd/>
            </a:ln>
          </p:spPr>
        </p:cxnSp>
        <p:cxnSp>
          <p:nvCxnSpPr>
            <p:cNvPr id="1290262" name="Straight Connector 33">
              <a:extLst>
                <a:ext uri="{FF2B5EF4-FFF2-40B4-BE49-F238E27FC236}">
                  <a16:creationId xmlns:a16="http://schemas.microsoft.com/office/drawing/2014/main" id="{0653D3C8-9DDC-4AFD-9A2D-F6E7425B9902}"/>
                </a:ext>
              </a:extLst>
            </p:cNvPr>
            <p:cNvCxnSpPr>
              <a:cxnSpLocks noChangeShapeType="1"/>
            </p:cNvCxnSpPr>
            <p:nvPr/>
          </p:nvCxnSpPr>
          <p:spPr bwMode="auto">
            <a:xfrm flipH="1">
              <a:off x="2880" y="2880"/>
              <a:ext cx="913" cy="5"/>
            </a:xfrm>
            <a:prstGeom prst="line">
              <a:avLst/>
            </a:prstGeom>
            <a:noFill/>
            <a:ln w="28575">
              <a:solidFill>
                <a:schemeClr val="tx1"/>
              </a:solidFill>
              <a:round/>
              <a:headEnd/>
              <a:tailEnd/>
            </a:ln>
          </p:spPr>
        </p:cxnSp>
        <p:sp>
          <p:nvSpPr>
            <p:cNvPr id="1290263" name="TextBox 47">
              <a:extLst>
                <a:ext uri="{FF2B5EF4-FFF2-40B4-BE49-F238E27FC236}">
                  <a16:creationId xmlns:a16="http://schemas.microsoft.com/office/drawing/2014/main" id="{7CC28407-64AE-4EC0-9629-BDF70799E7DC}"/>
                </a:ext>
              </a:extLst>
            </p:cNvPr>
            <p:cNvSpPr txBox="1">
              <a:spLocks noChangeArrowheads="1"/>
            </p:cNvSpPr>
            <p:nvPr/>
          </p:nvSpPr>
          <p:spPr bwMode="auto">
            <a:xfrm>
              <a:off x="1761" y="3033"/>
              <a:ext cx="289"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go</a:t>
              </a:r>
            </a:p>
          </p:txBody>
        </p:sp>
        <p:cxnSp>
          <p:nvCxnSpPr>
            <p:cNvPr id="1290264" name="Straight Connector 31">
              <a:extLst>
                <a:ext uri="{FF2B5EF4-FFF2-40B4-BE49-F238E27FC236}">
                  <a16:creationId xmlns:a16="http://schemas.microsoft.com/office/drawing/2014/main" id="{DF46F534-C6B3-44A9-A01B-2C76B43557F4}"/>
                </a:ext>
              </a:extLst>
            </p:cNvPr>
            <p:cNvCxnSpPr>
              <a:cxnSpLocks noChangeShapeType="1"/>
            </p:cNvCxnSpPr>
            <p:nvPr/>
          </p:nvCxnSpPr>
          <p:spPr bwMode="auto">
            <a:xfrm>
              <a:off x="2591" y="2976"/>
              <a:ext cx="291" cy="0"/>
            </a:xfrm>
            <a:prstGeom prst="line">
              <a:avLst/>
            </a:prstGeom>
            <a:noFill/>
            <a:ln w="28575">
              <a:solidFill>
                <a:schemeClr val="tx1"/>
              </a:solidFill>
              <a:round/>
              <a:headEnd/>
              <a:tailEnd/>
            </a:ln>
          </p:spPr>
        </p:cxnSp>
        <p:cxnSp>
          <p:nvCxnSpPr>
            <p:cNvPr id="1290265" name="Straight Connector 32">
              <a:extLst>
                <a:ext uri="{FF2B5EF4-FFF2-40B4-BE49-F238E27FC236}">
                  <a16:creationId xmlns:a16="http://schemas.microsoft.com/office/drawing/2014/main" id="{AEF2E2FB-B710-447E-8106-81B8AF608707}"/>
                </a:ext>
              </a:extLst>
            </p:cNvPr>
            <p:cNvCxnSpPr>
              <a:cxnSpLocks noChangeShapeType="1"/>
            </p:cNvCxnSpPr>
            <p:nvPr/>
          </p:nvCxnSpPr>
          <p:spPr bwMode="auto">
            <a:xfrm>
              <a:off x="2591" y="2976"/>
              <a:ext cx="0" cy="197"/>
            </a:xfrm>
            <a:prstGeom prst="line">
              <a:avLst/>
            </a:prstGeom>
            <a:noFill/>
            <a:ln w="28575">
              <a:solidFill>
                <a:schemeClr val="tx1"/>
              </a:solidFill>
              <a:round/>
              <a:headEnd/>
              <a:tailEnd/>
            </a:ln>
          </p:spPr>
        </p:cxnSp>
        <p:cxnSp>
          <p:nvCxnSpPr>
            <p:cNvPr id="1290266" name="Straight Connector 33">
              <a:extLst>
                <a:ext uri="{FF2B5EF4-FFF2-40B4-BE49-F238E27FC236}">
                  <a16:creationId xmlns:a16="http://schemas.microsoft.com/office/drawing/2014/main" id="{C2727AEA-7EBA-4908-A6E0-EBDBBC7A215D}"/>
                </a:ext>
              </a:extLst>
            </p:cNvPr>
            <p:cNvCxnSpPr>
              <a:cxnSpLocks noChangeShapeType="1"/>
            </p:cNvCxnSpPr>
            <p:nvPr/>
          </p:nvCxnSpPr>
          <p:spPr bwMode="auto">
            <a:xfrm flipH="1">
              <a:off x="2255" y="3168"/>
              <a:ext cx="336" cy="5"/>
            </a:xfrm>
            <a:prstGeom prst="line">
              <a:avLst/>
            </a:prstGeom>
            <a:noFill/>
            <a:ln w="28575">
              <a:solidFill>
                <a:schemeClr val="tx1"/>
              </a:solidFill>
              <a:round/>
              <a:headEnd/>
              <a:tailEnd/>
            </a:ln>
          </p:spPr>
        </p:cxnSp>
        <p:cxnSp>
          <p:nvCxnSpPr>
            <p:cNvPr id="1290267" name="Straight Connector 32">
              <a:extLst>
                <a:ext uri="{FF2B5EF4-FFF2-40B4-BE49-F238E27FC236}">
                  <a16:creationId xmlns:a16="http://schemas.microsoft.com/office/drawing/2014/main" id="{6C224D9E-8A28-49AD-8F71-0F89A5A8F87C}"/>
                </a:ext>
              </a:extLst>
            </p:cNvPr>
            <p:cNvCxnSpPr>
              <a:cxnSpLocks noChangeShapeType="1"/>
            </p:cNvCxnSpPr>
            <p:nvPr/>
          </p:nvCxnSpPr>
          <p:spPr bwMode="auto">
            <a:xfrm>
              <a:off x="2882" y="2976"/>
              <a:ext cx="0" cy="197"/>
            </a:xfrm>
            <a:prstGeom prst="line">
              <a:avLst/>
            </a:prstGeom>
            <a:noFill/>
            <a:ln w="28575">
              <a:solidFill>
                <a:schemeClr val="tx1"/>
              </a:solidFill>
              <a:round/>
              <a:headEnd/>
              <a:tailEnd/>
            </a:ln>
          </p:spPr>
        </p:cxnSp>
        <p:cxnSp>
          <p:nvCxnSpPr>
            <p:cNvPr id="1290268" name="Straight Connector 33">
              <a:extLst>
                <a:ext uri="{FF2B5EF4-FFF2-40B4-BE49-F238E27FC236}">
                  <a16:creationId xmlns:a16="http://schemas.microsoft.com/office/drawing/2014/main" id="{0934A200-E486-4F5D-BC7D-0D8F487EF294}"/>
                </a:ext>
              </a:extLst>
            </p:cNvPr>
            <p:cNvCxnSpPr>
              <a:cxnSpLocks noChangeShapeType="1"/>
            </p:cNvCxnSpPr>
            <p:nvPr/>
          </p:nvCxnSpPr>
          <p:spPr bwMode="auto">
            <a:xfrm flipH="1">
              <a:off x="2879" y="3168"/>
              <a:ext cx="913" cy="5"/>
            </a:xfrm>
            <a:prstGeom prst="line">
              <a:avLst/>
            </a:prstGeom>
            <a:noFill/>
            <a:ln w="28575">
              <a:solidFill>
                <a:schemeClr val="tx1"/>
              </a:solidFill>
              <a:round/>
              <a:headEnd/>
              <a:tailEnd/>
            </a:ln>
          </p:spPr>
        </p:cxnSp>
        <p:sp>
          <p:nvSpPr>
            <p:cNvPr id="1290269" name="TextBox 47">
              <a:extLst>
                <a:ext uri="{FF2B5EF4-FFF2-40B4-BE49-F238E27FC236}">
                  <a16:creationId xmlns:a16="http://schemas.microsoft.com/office/drawing/2014/main" id="{D6CECABE-9C2A-4009-B5AD-9468AA28B400}"/>
                </a:ext>
              </a:extLst>
            </p:cNvPr>
            <p:cNvSpPr txBox="1">
              <a:spLocks noChangeArrowheads="1"/>
            </p:cNvSpPr>
            <p:nvPr/>
          </p:nvSpPr>
          <p:spPr bwMode="auto">
            <a:xfrm>
              <a:off x="1683" y="3321"/>
              <a:ext cx="45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done</a:t>
              </a:r>
            </a:p>
          </p:txBody>
        </p:sp>
        <p:cxnSp>
          <p:nvCxnSpPr>
            <p:cNvPr id="1290270" name="Straight Connector 31">
              <a:extLst>
                <a:ext uri="{FF2B5EF4-FFF2-40B4-BE49-F238E27FC236}">
                  <a16:creationId xmlns:a16="http://schemas.microsoft.com/office/drawing/2014/main" id="{D395064E-B60D-48C8-B1C8-8874C3E0A4AF}"/>
                </a:ext>
              </a:extLst>
            </p:cNvPr>
            <p:cNvCxnSpPr>
              <a:cxnSpLocks noChangeShapeType="1"/>
            </p:cNvCxnSpPr>
            <p:nvPr/>
          </p:nvCxnSpPr>
          <p:spPr bwMode="auto">
            <a:xfrm>
              <a:off x="2877" y="3264"/>
              <a:ext cx="291" cy="0"/>
            </a:xfrm>
            <a:prstGeom prst="line">
              <a:avLst/>
            </a:prstGeom>
            <a:noFill/>
            <a:ln w="28575">
              <a:solidFill>
                <a:schemeClr val="tx1"/>
              </a:solidFill>
              <a:round/>
              <a:headEnd/>
              <a:tailEnd/>
            </a:ln>
          </p:spPr>
        </p:cxnSp>
        <p:cxnSp>
          <p:nvCxnSpPr>
            <p:cNvPr id="1290271" name="Straight Connector 32">
              <a:extLst>
                <a:ext uri="{FF2B5EF4-FFF2-40B4-BE49-F238E27FC236}">
                  <a16:creationId xmlns:a16="http://schemas.microsoft.com/office/drawing/2014/main" id="{6ECC7047-50B2-4EAC-8379-C2642071DAD8}"/>
                </a:ext>
              </a:extLst>
            </p:cNvPr>
            <p:cNvCxnSpPr>
              <a:cxnSpLocks noChangeShapeType="1"/>
            </p:cNvCxnSpPr>
            <p:nvPr/>
          </p:nvCxnSpPr>
          <p:spPr bwMode="auto">
            <a:xfrm>
              <a:off x="2877" y="3264"/>
              <a:ext cx="0" cy="197"/>
            </a:xfrm>
            <a:prstGeom prst="line">
              <a:avLst/>
            </a:prstGeom>
            <a:noFill/>
            <a:ln w="28575">
              <a:solidFill>
                <a:schemeClr val="tx1"/>
              </a:solidFill>
              <a:round/>
              <a:headEnd/>
              <a:tailEnd/>
            </a:ln>
          </p:spPr>
        </p:cxnSp>
        <p:cxnSp>
          <p:nvCxnSpPr>
            <p:cNvPr id="1290272" name="Straight Connector 33">
              <a:extLst>
                <a:ext uri="{FF2B5EF4-FFF2-40B4-BE49-F238E27FC236}">
                  <a16:creationId xmlns:a16="http://schemas.microsoft.com/office/drawing/2014/main" id="{5F7933CC-C1DF-4E80-BB61-39C98F3769A6}"/>
                </a:ext>
              </a:extLst>
            </p:cNvPr>
            <p:cNvCxnSpPr>
              <a:cxnSpLocks noChangeShapeType="1"/>
            </p:cNvCxnSpPr>
            <p:nvPr/>
          </p:nvCxnSpPr>
          <p:spPr bwMode="auto">
            <a:xfrm flipH="1">
              <a:off x="2264" y="3456"/>
              <a:ext cx="616" cy="5"/>
            </a:xfrm>
            <a:prstGeom prst="line">
              <a:avLst/>
            </a:prstGeom>
            <a:noFill/>
            <a:ln w="28575">
              <a:solidFill>
                <a:schemeClr val="tx1"/>
              </a:solidFill>
              <a:round/>
              <a:headEnd/>
              <a:tailEnd/>
            </a:ln>
          </p:spPr>
        </p:cxnSp>
        <p:cxnSp>
          <p:nvCxnSpPr>
            <p:cNvPr id="1290273" name="Straight Connector 32">
              <a:extLst>
                <a:ext uri="{FF2B5EF4-FFF2-40B4-BE49-F238E27FC236}">
                  <a16:creationId xmlns:a16="http://schemas.microsoft.com/office/drawing/2014/main" id="{A4357985-D18A-4D50-ABD3-26F94C63E1BE}"/>
                </a:ext>
              </a:extLst>
            </p:cNvPr>
            <p:cNvCxnSpPr>
              <a:cxnSpLocks noChangeShapeType="1"/>
            </p:cNvCxnSpPr>
            <p:nvPr/>
          </p:nvCxnSpPr>
          <p:spPr bwMode="auto">
            <a:xfrm>
              <a:off x="3168" y="3264"/>
              <a:ext cx="0" cy="197"/>
            </a:xfrm>
            <a:prstGeom prst="line">
              <a:avLst/>
            </a:prstGeom>
            <a:noFill/>
            <a:ln w="28575">
              <a:solidFill>
                <a:schemeClr val="tx1"/>
              </a:solidFill>
              <a:round/>
              <a:headEnd/>
              <a:tailEnd/>
            </a:ln>
          </p:spPr>
        </p:cxnSp>
        <p:cxnSp>
          <p:nvCxnSpPr>
            <p:cNvPr id="1290274" name="Straight Connector 33">
              <a:extLst>
                <a:ext uri="{FF2B5EF4-FFF2-40B4-BE49-F238E27FC236}">
                  <a16:creationId xmlns:a16="http://schemas.microsoft.com/office/drawing/2014/main" id="{69C2CE93-F5AA-4690-AB72-AB55DA782F5B}"/>
                </a:ext>
              </a:extLst>
            </p:cNvPr>
            <p:cNvCxnSpPr>
              <a:cxnSpLocks noChangeShapeType="1"/>
            </p:cNvCxnSpPr>
            <p:nvPr/>
          </p:nvCxnSpPr>
          <p:spPr bwMode="auto">
            <a:xfrm flipH="1">
              <a:off x="3168" y="3456"/>
              <a:ext cx="633" cy="0"/>
            </a:xfrm>
            <a:prstGeom prst="line">
              <a:avLst/>
            </a:prstGeom>
            <a:noFill/>
            <a:ln w="28575">
              <a:solidFill>
                <a:schemeClr val="tx1"/>
              </a:solidFill>
              <a:round/>
              <a:headEnd/>
              <a:tailEnd/>
            </a:ln>
          </p:spPr>
        </p:cxnSp>
      </p:grpSp>
      <p:sp>
        <p:nvSpPr>
          <p:cNvPr id="1290275" name="Rectangle 35">
            <a:extLst>
              <a:ext uri="{FF2B5EF4-FFF2-40B4-BE49-F238E27FC236}">
                <a16:creationId xmlns:a16="http://schemas.microsoft.com/office/drawing/2014/main" id="{E63721E3-79F9-450C-9A14-A8FB00A50265}"/>
              </a:ext>
            </a:extLst>
          </p:cNvPr>
          <p:cNvSpPr>
            <a:spLocks noChangeArrowheads="1"/>
          </p:cNvSpPr>
          <p:nvPr/>
        </p:nvSpPr>
        <p:spPr bwMode="auto">
          <a:xfrm>
            <a:off x="2179639" y="5334000"/>
            <a:ext cx="6841681" cy="369332"/>
          </a:xfrm>
          <a:prstGeom prst="rect">
            <a:avLst/>
          </a:prstGeom>
          <a:solidFill>
            <a:srgbClr val="FFFFFF">
              <a:alpha val="62000"/>
            </a:srgb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i="1">
                <a:ea typeface="MS PGothic" panose="020B0600070205080204" pitchFamily="34" charset="-128"/>
              </a:rPr>
              <a:t>assertion property ( @(posedge clk) ready ##1 start  </a:t>
            </a:r>
            <a:r>
              <a:rPr lang="en-US" altLang="en-US" i="1">
                <a:solidFill>
                  <a:schemeClr val="tx2"/>
                </a:solidFill>
                <a:ea typeface="MS PGothic" panose="020B0600070205080204" pitchFamily="34" charset="-128"/>
              </a:rPr>
              <a:t>|-&gt;</a:t>
            </a:r>
            <a:r>
              <a:rPr lang="en-US" altLang="en-US" i="1">
                <a:ea typeface="MS PGothic" panose="020B0600070205080204" pitchFamily="34" charset="-128"/>
              </a:rPr>
              <a:t>  go  ##1  done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a:extLst>
              <a:ext uri="{FF2B5EF4-FFF2-40B4-BE49-F238E27FC236}">
                <a16:creationId xmlns:a16="http://schemas.microsoft.com/office/drawing/2014/main" id="{D5A1FA85-EAC3-4C42-936B-0DB572C94A6E}"/>
              </a:ext>
            </a:extLst>
          </p:cNvPr>
          <p:cNvSpPr>
            <a:spLocks noGrp="1" noChangeArrowheads="1"/>
          </p:cNvSpPr>
          <p:nvPr>
            <p:ph type="title"/>
          </p:nvPr>
        </p:nvSpPr>
        <p:spPr/>
        <p:txBody>
          <a:bodyPr/>
          <a:lstStyle/>
          <a:p>
            <a:r>
              <a:rPr lang="en-US" altLang="en-US"/>
              <a:t>SVA Language Structure</a:t>
            </a:r>
          </a:p>
        </p:txBody>
      </p:sp>
      <p:sp>
        <p:nvSpPr>
          <p:cNvPr id="1292291" name="Rectangle 3">
            <a:extLst>
              <a:ext uri="{FF2B5EF4-FFF2-40B4-BE49-F238E27FC236}">
                <a16:creationId xmlns:a16="http://schemas.microsoft.com/office/drawing/2014/main" id="{23CA5E33-F662-4FAF-A94D-39C6113D3175}"/>
              </a:ext>
            </a:extLst>
          </p:cNvPr>
          <p:cNvSpPr>
            <a:spLocks noGrp="1" noChangeArrowheads="1"/>
          </p:cNvSpPr>
          <p:nvPr>
            <p:ph type="body" idx="1"/>
          </p:nvPr>
        </p:nvSpPr>
        <p:spPr>
          <a:xfrm>
            <a:off x="2209800" y="1447800"/>
            <a:ext cx="7924800" cy="1163638"/>
          </a:xfrm>
        </p:spPr>
        <p:txBody>
          <a:bodyPr/>
          <a:lstStyle/>
          <a:p>
            <a:r>
              <a:rPr lang="en-US" altLang="en-US">
                <a:solidFill>
                  <a:schemeClr val="tx2"/>
                </a:solidFill>
              </a:rPr>
              <a:t>Properties</a:t>
            </a:r>
          </a:p>
          <a:p>
            <a:pPr lvl="1"/>
            <a:r>
              <a:rPr lang="en-US" altLang="en-US"/>
              <a:t>Non-overlapping sequence implication operator </a:t>
            </a:r>
            <a:r>
              <a:rPr lang="en-US" altLang="en-US">
                <a:solidFill>
                  <a:schemeClr val="tx2"/>
                </a:solidFill>
              </a:rPr>
              <a:t>|=&gt;</a:t>
            </a:r>
          </a:p>
        </p:txBody>
      </p:sp>
      <p:sp>
        <p:nvSpPr>
          <p:cNvPr id="1292292" name="Text Box 4">
            <a:extLst>
              <a:ext uri="{FF2B5EF4-FFF2-40B4-BE49-F238E27FC236}">
                <a16:creationId xmlns:a16="http://schemas.microsoft.com/office/drawing/2014/main" id="{B5D81CD0-D61B-4952-992E-F2E1E209D5D7}"/>
              </a:ext>
            </a:extLst>
          </p:cNvPr>
          <p:cNvSpPr txBox="1">
            <a:spLocks noChangeArrowheads="1"/>
          </p:cNvSpPr>
          <p:nvPr/>
        </p:nvSpPr>
        <p:spPr bwMode="auto">
          <a:xfrm>
            <a:off x="3603625" y="2590801"/>
            <a:ext cx="4664418" cy="46166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2400" i="1">
                <a:ea typeface="MS PGothic" panose="020B0600070205080204" pitchFamily="34" charset="-128"/>
              </a:rPr>
              <a:t>ready   ##1   start  </a:t>
            </a:r>
            <a:r>
              <a:rPr lang="en-US" altLang="en-US" sz="2400" i="1">
                <a:solidFill>
                  <a:schemeClr val="tx2"/>
                </a:solidFill>
                <a:ea typeface="MS PGothic" panose="020B0600070205080204" pitchFamily="34" charset="-128"/>
              </a:rPr>
              <a:t>|=&gt;</a:t>
            </a:r>
            <a:r>
              <a:rPr lang="en-US" altLang="en-US" sz="2400" i="1">
                <a:ea typeface="MS PGothic" panose="020B0600070205080204" pitchFamily="34" charset="-128"/>
              </a:rPr>
              <a:t>  go  ##1  done</a:t>
            </a:r>
          </a:p>
        </p:txBody>
      </p:sp>
      <p:cxnSp>
        <p:nvCxnSpPr>
          <p:cNvPr id="1292293" name="Straight Connector 33">
            <a:extLst>
              <a:ext uri="{FF2B5EF4-FFF2-40B4-BE49-F238E27FC236}">
                <a16:creationId xmlns:a16="http://schemas.microsoft.com/office/drawing/2014/main" id="{D30A1D59-0FE7-4B1D-A34D-480C91F151D1}"/>
              </a:ext>
            </a:extLst>
          </p:cNvPr>
          <p:cNvCxnSpPr>
            <a:cxnSpLocks noChangeShapeType="1"/>
          </p:cNvCxnSpPr>
          <p:nvPr/>
        </p:nvCxnSpPr>
        <p:spPr bwMode="auto">
          <a:xfrm flipH="1">
            <a:off x="5641976" y="3849688"/>
            <a:ext cx="1901825" cy="0"/>
          </a:xfrm>
          <a:prstGeom prst="line">
            <a:avLst/>
          </a:prstGeom>
          <a:noFill/>
          <a:ln w="28575">
            <a:solidFill>
              <a:schemeClr val="tx1"/>
            </a:solidFill>
            <a:round/>
            <a:headEnd/>
            <a:tailEnd/>
          </a:ln>
        </p:spPr>
      </p:cxnSp>
      <p:sp>
        <p:nvSpPr>
          <p:cNvPr id="1292294" name="TextBox 47">
            <a:extLst>
              <a:ext uri="{FF2B5EF4-FFF2-40B4-BE49-F238E27FC236}">
                <a16:creationId xmlns:a16="http://schemas.microsoft.com/office/drawing/2014/main" id="{E0C90F8F-E722-436B-9DBE-773A5149AB10}"/>
              </a:ext>
            </a:extLst>
          </p:cNvPr>
          <p:cNvSpPr txBox="1">
            <a:spLocks noChangeArrowheads="1"/>
          </p:cNvSpPr>
          <p:nvPr/>
        </p:nvSpPr>
        <p:spPr bwMode="auto">
          <a:xfrm>
            <a:off x="4276726" y="3640138"/>
            <a:ext cx="761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ready</a:t>
            </a:r>
          </a:p>
        </p:txBody>
      </p:sp>
      <p:cxnSp>
        <p:nvCxnSpPr>
          <p:cNvPr id="1292295" name="Straight Connector 39">
            <a:extLst>
              <a:ext uri="{FF2B5EF4-FFF2-40B4-BE49-F238E27FC236}">
                <a16:creationId xmlns:a16="http://schemas.microsoft.com/office/drawing/2014/main" id="{34754A99-8680-4B95-9404-31B91727EBD1}"/>
              </a:ext>
            </a:extLst>
          </p:cNvPr>
          <p:cNvCxnSpPr>
            <a:cxnSpLocks noChangeShapeType="1"/>
          </p:cNvCxnSpPr>
          <p:nvPr/>
        </p:nvCxnSpPr>
        <p:spPr bwMode="auto">
          <a:xfrm>
            <a:off x="5434013" y="3124200"/>
            <a:ext cx="0" cy="304800"/>
          </a:xfrm>
          <a:prstGeom prst="line">
            <a:avLst/>
          </a:prstGeom>
          <a:noFill/>
          <a:ln w="28575">
            <a:solidFill>
              <a:schemeClr val="tx1"/>
            </a:solidFill>
            <a:round/>
            <a:headEnd/>
            <a:tailEnd/>
          </a:ln>
        </p:spPr>
      </p:cxnSp>
      <p:cxnSp>
        <p:nvCxnSpPr>
          <p:cNvPr id="1292296" name="Straight Connector 40">
            <a:extLst>
              <a:ext uri="{FF2B5EF4-FFF2-40B4-BE49-F238E27FC236}">
                <a16:creationId xmlns:a16="http://schemas.microsoft.com/office/drawing/2014/main" id="{93A44298-B1D2-4D8C-B13D-071270A08135}"/>
              </a:ext>
            </a:extLst>
          </p:cNvPr>
          <p:cNvCxnSpPr>
            <a:cxnSpLocks noChangeShapeType="1"/>
          </p:cNvCxnSpPr>
          <p:nvPr/>
        </p:nvCxnSpPr>
        <p:spPr bwMode="auto">
          <a:xfrm>
            <a:off x="5895975" y="3124200"/>
            <a:ext cx="0" cy="304800"/>
          </a:xfrm>
          <a:prstGeom prst="line">
            <a:avLst/>
          </a:prstGeom>
          <a:noFill/>
          <a:ln w="28575">
            <a:solidFill>
              <a:schemeClr val="tx1"/>
            </a:solidFill>
            <a:round/>
            <a:headEnd/>
            <a:tailEnd/>
          </a:ln>
        </p:spPr>
      </p:cxnSp>
      <p:cxnSp>
        <p:nvCxnSpPr>
          <p:cNvPr id="1292297" name="Straight Connector 39">
            <a:extLst>
              <a:ext uri="{FF2B5EF4-FFF2-40B4-BE49-F238E27FC236}">
                <a16:creationId xmlns:a16="http://schemas.microsoft.com/office/drawing/2014/main" id="{45DDE2A4-FAAB-4553-B134-A3803CAAD9FE}"/>
              </a:ext>
            </a:extLst>
          </p:cNvPr>
          <p:cNvCxnSpPr>
            <a:cxnSpLocks noChangeShapeType="1"/>
          </p:cNvCxnSpPr>
          <p:nvPr/>
        </p:nvCxnSpPr>
        <p:spPr bwMode="auto">
          <a:xfrm>
            <a:off x="6818313" y="3124200"/>
            <a:ext cx="0" cy="304800"/>
          </a:xfrm>
          <a:prstGeom prst="line">
            <a:avLst/>
          </a:prstGeom>
          <a:noFill/>
          <a:ln w="28575">
            <a:solidFill>
              <a:schemeClr val="tx1"/>
            </a:solidFill>
            <a:round/>
            <a:headEnd/>
            <a:tailEnd/>
          </a:ln>
        </p:spPr>
      </p:cxnSp>
      <p:cxnSp>
        <p:nvCxnSpPr>
          <p:cNvPr id="1292298" name="Straight Connector 40">
            <a:extLst>
              <a:ext uri="{FF2B5EF4-FFF2-40B4-BE49-F238E27FC236}">
                <a16:creationId xmlns:a16="http://schemas.microsoft.com/office/drawing/2014/main" id="{3E71A56C-0900-457C-ADF3-54DC44BEE79C}"/>
              </a:ext>
            </a:extLst>
          </p:cNvPr>
          <p:cNvCxnSpPr>
            <a:cxnSpLocks noChangeShapeType="1"/>
          </p:cNvCxnSpPr>
          <p:nvPr/>
        </p:nvCxnSpPr>
        <p:spPr bwMode="auto">
          <a:xfrm>
            <a:off x="6356350" y="3124200"/>
            <a:ext cx="0" cy="304800"/>
          </a:xfrm>
          <a:prstGeom prst="line">
            <a:avLst/>
          </a:prstGeom>
          <a:noFill/>
          <a:ln w="28575">
            <a:solidFill>
              <a:schemeClr val="tx1"/>
            </a:solidFill>
            <a:round/>
            <a:headEnd/>
            <a:tailEnd/>
          </a:ln>
        </p:spPr>
      </p:cxnSp>
      <p:cxnSp>
        <p:nvCxnSpPr>
          <p:cNvPr id="1292299" name="Straight Connector 39">
            <a:extLst>
              <a:ext uri="{FF2B5EF4-FFF2-40B4-BE49-F238E27FC236}">
                <a16:creationId xmlns:a16="http://schemas.microsoft.com/office/drawing/2014/main" id="{8BACCC32-D5B7-456D-BE62-D75B69E1038E}"/>
              </a:ext>
            </a:extLst>
          </p:cNvPr>
          <p:cNvCxnSpPr>
            <a:cxnSpLocks noChangeShapeType="1"/>
          </p:cNvCxnSpPr>
          <p:nvPr/>
        </p:nvCxnSpPr>
        <p:spPr bwMode="auto">
          <a:xfrm>
            <a:off x="7280275" y="3132138"/>
            <a:ext cx="0" cy="304800"/>
          </a:xfrm>
          <a:prstGeom prst="line">
            <a:avLst/>
          </a:prstGeom>
          <a:noFill/>
          <a:ln w="28575">
            <a:solidFill>
              <a:schemeClr val="tx1"/>
            </a:solidFill>
            <a:round/>
            <a:headEnd/>
            <a:tailEnd/>
          </a:ln>
        </p:spPr>
      </p:cxnSp>
      <p:sp>
        <p:nvSpPr>
          <p:cNvPr id="1292300" name="TextBox 47">
            <a:extLst>
              <a:ext uri="{FF2B5EF4-FFF2-40B4-BE49-F238E27FC236}">
                <a16:creationId xmlns:a16="http://schemas.microsoft.com/office/drawing/2014/main" id="{F9C0CE30-18D5-4B4F-8061-2C6E4299DCEF}"/>
              </a:ext>
            </a:extLst>
          </p:cNvPr>
          <p:cNvSpPr txBox="1">
            <a:spLocks noChangeArrowheads="1"/>
          </p:cNvSpPr>
          <p:nvPr/>
        </p:nvSpPr>
        <p:spPr bwMode="auto">
          <a:xfrm>
            <a:off x="4451350" y="3192463"/>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clk</a:t>
            </a:r>
          </a:p>
        </p:txBody>
      </p:sp>
      <p:sp>
        <p:nvSpPr>
          <p:cNvPr id="1292301" name="TextBox 47">
            <a:extLst>
              <a:ext uri="{FF2B5EF4-FFF2-40B4-BE49-F238E27FC236}">
                <a16:creationId xmlns:a16="http://schemas.microsoft.com/office/drawing/2014/main" id="{AE0B52F6-E705-4C3D-B0FE-5DE73F42517F}"/>
              </a:ext>
            </a:extLst>
          </p:cNvPr>
          <p:cNvSpPr txBox="1">
            <a:spLocks noChangeArrowheads="1"/>
          </p:cNvSpPr>
          <p:nvPr/>
        </p:nvSpPr>
        <p:spPr bwMode="auto">
          <a:xfrm>
            <a:off x="4222751" y="4092575"/>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start</a:t>
            </a:r>
          </a:p>
        </p:txBody>
      </p:sp>
      <p:cxnSp>
        <p:nvCxnSpPr>
          <p:cNvPr id="1292302" name="Straight Connector 31">
            <a:extLst>
              <a:ext uri="{FF2B5EF4-FFF2-40B4-BE49-F238E27FC236}">
                <a16:creationId xmlns:a16="http://schemas.microsoft.com/office/drawing/2014/main" id="{756C0DB8-061E-4815-9001-AE01829BB8E1}"/>
              </a:ext>
            </a:extLst>
          </p:cNvPr>
          <p:cNvCxnSpPr>
            <a:cxnSpLocks noChangeShapeType="1"/>
          </p:cNvCxnSpPr>
          <p:nvPr/>
        </p:nvCxnSpPr>
        <p:spPr bwMode="auto">
          <a:xfrm>
            <a:off x="5638801" y="4002088"/>
            <a:ext cx="461963" cy="0"/>
          </a:xfrm>
          <a:prstGeom prst="line">
            <a:avLst/>
          </a:prstGeom>
          <a:noFill/>
          <a:ln w="28575">
            <a:solidFill>
              <a:schemeClr val="tx1"/>
            </a:solidFill>
            <a:round/>
            <a:headEnd/>
            <a:tailEnd/>
          </a:ln>
        </p:spPr>
      </p:cxnSp>
      <p:cxnSp>
        <p:nvCxnSpPr>
          <p:cNvPr id="1292303" name="Straight Connector 32">
            <a:extLst>
              <a:ext uri="{FF2B5EF4-FFF2-40B4-BE49-F238E27FC236}">
                <a16:creationId xmlns:a16="http://schemas.microsoft.com/office/drawing/2014/main" id="{31EC4448-31A2-430A-8B62-A12659A0542B}"/>
              </a:ext>
            </a:extLst>
          </p:cNvPr>
          <p:cNvCxnSpPr>
            <a:cxnSpLocks noChangeShapeType="1"/>
          </p:cNvCxnSpPr>
          <p:nvPr/>
        </p:nvCxnSpPr>
        <p:spPr bwMode="auto">
          <a:xfrm>
            <a:off x="5638800" y="4002089"/>
            <a:ext cx="0" cy="312737"/>
          </a:xfrm>
          <a:prstGeom prst="line">
            <a:avLst/>
          </a:prstGeom>
          <a:noFill/>
          <a:ln w="28575">
            <a:solidFill>
              <a:schemeClr val="tx1"/>
            </a:solidFill>
            <a:round/>
            <a:headEnd/>
            <a:tailEnd/>
          </a:ln>
        </p:spPr>
      </p:cxnSp>
      <p:cxnSp>
        <p:nvCxnSpPr>
          <p:cNvPr id="1292304" name="Straight Connector 33">
            <a:extLst>
              <a:ext uri="{FF2B5EF4-FFF2-40B4-BE49-F238E27FC236}">
                <a16:creationId xmlns:a16="http://schemas.microsoft.com/office/drawing/2014/main" id="{65F92359-D030-4FA4-A8C8-7203BEE95FBE}"/>
              </a:ext>
            </a:extLst>
          </p:cNvPr>
          <p:cNvCxnSpPr>
            <a:cxnSpLocks noChangeShapeType="1"/>
          </p:cNvCxnSpPr>
          <p:nvPr/>
        </p:nvCxnSpPr>
        <p:spPr bwMode="auto">
          <a:xfrm flipH="1">
            <a:off x="5105400" y="4306889"/>
            <a:ext cx="533400" cy="7937"/>
          </a:xfrm>
          <a:prstGeom prst="line">
            <a:avLst/>
          </a:prstGeom>
          <a:noFill/>
          <a:ln w="28575">
            <a:solidFill>
              <a:schemeClr val="tx1"/>
            </a:solidFill>
            <a:round/>
            <a:headEnd/>
            <a:tailEnd/>
          </a:ln>
        </p:spPr>
      </p:cxnSp>
      <p:cxnSp>
        <p:nvCxnSpPr>
          <p:cNvPr id="1292305" name="Straight Connector 32">
            <a:extLst>
              <a:ext uri="{FF2B5EF4-FFF2-40B4-BE49-F238E27FC236}">
                <a16:creationId xmlns:a16="http://schemas.microsoft.com/office/drawing/2014/main" id="{1B9DF90D-EC12-4F7D-84E8-190B73F1723A}"/>
              </a:ext>
            </a:extLst>
          </p:cNvPr>
          <p:cNvCxnSpPr>
            <a:cxnSpLocks noChangeShapeType="1"/>
          </p:cNvCxnSpPr>
          <p:nvPr/>
        </p:nvCxnSpPr>
        <p:spPr bwMode="auto">
          <a:xfrm>
            <a:off x="6100763" y="4002089"/>
            <a:ext cx="0" cy="312737"/>
          </a:xfrm>
          <a:prstGeom prst="line">
            <a:avLst/>
          </a:prstGeom>
          <a:noFill/>
          <a:ln w="28575">
            <a:solidFill>
              <a:schemeClr val="tx1"/>
            </a:solidFill>
            <a:round/>
            <a:headEnd/>
            <a:tailEnd/>
          </a:ln>
        </p:spPr>
      </p:cxnSp>
      <p:cxnSp>
        <p:nvCxnSpPr>
          <p:cNvPr id="1292306" name="Straight Connector 31">
            <a:extLst>
              <a:ext uri="{FF2B5EF4-FFF2-40B4-BE49-F238E27FC236}">
                <a16:creationId xmlns:a16="http://schemas.microsoft.com/office/drawing/2014/main" id="{8007C769-B8C9-49DF-A4D3-FD2781F7AFBE}"/>
              </a:ext>
            </a:extLst>
          </p:cNvPr>
          <p:cNvCxnSpPr>
            <a:cxnSpLocks noChangeShapeType="1"/>
          </p:cNvCxnSpPr>
          <p:nvPr/>
        </p:nvCxnSpPr>
        <p:spPr bwMode="auto">
          <a:xfrm>
            <a:off x="5181601" y="3538538"/>
            <a:ext cx="460375" cy="0"/>
          </a:xfrm>
          <a:prstGeom prst="line">
            <a:avLst/>
          </a:prstGeom>
          <a:noFill/>
          <a:ln w="28575">
            <a:solidFill>
              <a:schemeClr val="tx1"/>
            </a:solidFill>
            <a:round/>
            <a:headEnd/>
            <a:tailEnd/>
          </a:ln>
        </p:spPr>
      </p:cxnSp>
      <p:cxnSp>
        <p:nvCxnSpPr>
          <p:cNvPr id="1292307" name="Straight Connector 32">
            <a:extLst>
              <a:ext uri="{FF2B5EF4-FFF2-40B4-BE49-F238E27FC236}">
                <a16:creationId xmlns:a16="http://schemas.microsoft.com/office/drawing/2014/main" id="{B8ED9839-8CA3-4B1B-B479-643CAC9F5807}"/>
              </a:ext>
            </a:extLst>
          </p:cNvPr>
          <p:cNvCxnSpPr>
            <a:cxnSpLocks noChangeShapeType="1"/>
          </p:cNvCxnSpPr>
          <p:nvPr/>
        </p:nvCxnSpPr>
        <p:spPr bwMode="auto">
          <a:xfrm>
            <a:off x="5181600" y="3538538"/>
            <a:ext cx="0" cy="311150"/>
          </a:xfrm>
          <a:prstGeom prst="line">
            <a:avLst/>
          </a:prstGeom>
          <a:noFill/>
          <a:ln w="28575">
            <a:solidFill>
              <a:schemeClr val="tx1"/>
            </a:solidFill>
            <a:round/>
            <a:headEnd/>
            <a:tailEnd/>
          </a:ln>
        </p:spPr>
      </p:cxnSp>
      <p:cxnSp>
        <p:nvCxnSpPr>
          <p:cNvPr id="1292308" name="Straight Connector 32">
            <a:extLst>
              <a:ext uri="{FF2B5EF4-FFF2-40B4-BE49-F238E27FC236}">
                <a16:creationId xmlns:a16="http://schemas.microsoft.com/office/drawing/2014/main" id="{43C75254-D6A0-4074-8BED-CF1613DAD83C}"/>
              </a:ext>
            </a:extLst>
          </p:cNvPr>
          <p:cNvCxnSpPr>
            <a:cxnSpLocks noChangeShapeType="1"/>
          </p:cNvCxnSpPr>
          <p:nvPr/>
        </p:nvCxnSpPr>
        <p:spPr bwMode="auto">
          <a:xfrm>
            <a:off x="5641975" y="3538538"/>
            <a:ext cx="0" cy="311150"/>
          </a:xfrm>
          <a:prstGeom prst="line">
            <a:avLst/>
          </a:prstGeom>
          <a:noFill/>
          <a:ln w="28575">
            <a:solidFill>
              <a:schemeClr val="tx1"/>
            </a:solidFill>
            <a:round/>
            <a:headEnd/>
            <a:tailEnd/>
          </a:ln>
        </p:spPr>
      </p:cxnSp>
      <p:cxnSp>
        <p:nvCxnSpPr>
          <p:cNvPr id="1292309" name="Straight Connector 33">
            <a:extLst>
              <a:ext uri="{FF2B5EF4-FFF2-40B4-BE49-F238E27FC236}">
                <a16:creationId xmlns:a16="http://schemas.microsoft.com/office/drawing/2014/main" id="{4D137378-30B0-493B-A96C-BF884D38E761}"/>
              </a:ext>
            </a:extLst>
          </p:cNvPr>
          <p:cNvCxnSpPr>
            <a:cxnSpLocks noChangeShapeType="1"/>
          </p:cNvCxnSpPr>
          <p:nvPr/>
        </p:nvCxnSpPr>
        <p:spPr bwMode="auto">
          <a:xfrm flipH="1">
            <a:off x="6096000" y="4306889"/>
            <a:ext cx="1449388" cy="7937"/>
          </a:xfrm>
          <a:prstGeom prst="line">
            <a:avLst/>
          </a:prstGeom>
          <a:noFill/>
          <a:ln w="28575">
            <a:solidFill>
              <a:schemeClr val="tx1"/>
            </a:solidFill>
            <a:round/>
            <a:headEnd/>
            <a:tailEnd/>
          </a:ln>
        </p:spPr>
      </p:cxnSp>
      <p:sp>
        <p:nvSpPr>
          <p:cNvPr id="1292310" name="TextBox 47">
            <a:extLst>
              <a:ext uri="{FF2B5EF4-FFF2-40B4-BE49-F238E27FC236}">
                <a16:creationId xmlns:a16="http://schemas.microsoft.com/office/drawing/2014/main" id="{4395CDF4-7931-4973-8CBA-760D511B75E1}"/>
              </a:ext>
            </a:extLst>
          </p:cNvPr>
          <p:cNvSpPr txBox="1">
            <a:spLocks noChangeArrowheads="1"/>
          </p:cNvSpPr>
          <p:nvPr/>
        </p:nvSpPr>
        <p:spPr bwMode="auto">
          <a:xfrm>
            <a:off x="4329113" y="4549775"/>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go</a:t>
            </a:r>
          </a:p>
        </p:txBody>
      </p:sp>
      <p:cxnSp>
        <p:nvCxnSpPr>
          <p:cNvPr id="1292311" name="Straight Connector 31">
            <a:extLst>
              <a:ext uri="{FF2B5EF4-FFF2-40B4-BE49-F238E27FC236}">
                <a16:creationId xmlns:a16="http://schemas.microsoft.com/office/drawing/2014/main" id="{24B65D47-5BB2-40FC-8DEE-2B92C4BBFB50}"/>
              </a:ext>
            </a:extLst>
          </p:cNvPr>
          <p:cNvCxnSpPr>
            <a:cxnSpLocks noChangeShapeType="1"/>
          </p:cNvCxnSpPr>
          <p:nvPr/>
        </p:nvCxnSpPr>
        <p:spPr bwMode="auto">
          <a:xfrm>
            <a:off x="6091238" y="4495800"/>
            <a:ext cx="461962" cy="0"/>
          </a:xfrm>
          <a:prstGeom prst="line">
            <a:avLst/>
          </a:prstGeom>
          <a:noFill/>
          <a:ln w="28575">
            <a:solidFill>
              <a:schemeClr val="tx1"/>
            </a:solidFill>
            <a:round/>
            <a:headEnd/>
            <a:tailEnd/>
          </a:ln>
        </p:spPr>
      </p:cxnSp>
      <p:cxnSp>
        <p:nvCxnSpPr>
          <p:cNvPr id="1292312" name="Straight Connector 32">
            <a:extLst>
              <a:ext uri="{FF2B5EF4-FFF2-40B4-BE49-F238E27FC236}">
                <a16:creationId xmlns:a16="http://schemas.microsoft.com/office/drawing/2014/main" id="{B8B70EE5-9D36-4FB6-9CA2-6966E57E5FE0}"/>
              </a:ext>
            </a:extLst>
          </p:cNvPr>
          <p:cNvCxnSpPr>
            <a:cxnSpLocks noChangeShapeType="1"/>
          </p:cNvCxnSpPr>
          <p:nvPr/>
        </p:nvCxnSpPr>
        <p:spPr bwMode="auto">
          <a:xfrm>
            <a:off x="6091238" y="4487864"/>
            <a:ext cx="0" cy="312737"/>
          </a:xfrm>
          <a:prstGeom prst="line">
            <a:avLst/>
          </a:prstGeom>
          <a:noFill/>
          <a:ln w="28575">
            <a:solidFill>
              <a:schemeClr val="tx1"/>
            </a:solidFill>
            <a:round/>
            <a:headEnd/>
            <a:tailEnd/>
          </a:ln>
        </p:spPr>
      </p:cxnSp>
      <p:cxnSp>
        <p:nvCxnSpPr>
          <p:cNvPr id="1292313" name="Straight Connector 33">
            <a:extLst>
              <a:ext uri="{FF2B5EF4-FFF2-40B4-BE49-F238E27FC236}">
                <a16:creationId xmlns:a16="http://schemas.microsoft.com/office/drawing/2014/main" id="{15EA5648-1F3F-4179-8881-D2823398CFC7}"/>
              </a:ext>
            </a:extLst>
          </p:cNvPr>
          <p:cNvCxnSpPr>
            <a:cxnSpLocks noChangeShapeType="1"/>
          </p:cNvCxnSpPr>
          <p:nvPr/>
        </p:nvCxnSpPr>
        <p:spPr bwMode="auto">
          <a:xfrm flipH="1">
            <a:off x="5103814" y="4800600"/>
            <a:ext cx="992187" cy="0"/>
          </a:xfrm>
          <a:prstGeom prst="line">
            <a:avLst/>
          </a:prstGeom>
          <a:noFill/>
          <a:ln w="28575">
            <a:solidFill>
              <a:schemeClr val="tx1"/>
            </a:solidFill>
            <a:round/>
            <a:headEnd/>
            <a:tailEnd/>
          </a:ln>
        </p:spPr>
      </p:cxnSp>
      <p:cxnSp>
        <p:nvCxnSpPr>
          <p:cNvPr id="1292314" name="Straight Connector 32">
            <a:extLst>
              <a:ext uri="{FF2B5EF4-FFF2-40B4-BE49-F238E27FC236}">
                <a16:creationId xmlns:a16="http://schemas.microsoft.com/office/drawing/2014/main" id="{5C9C57CE-79FD-4BDE-94B7-5B97C2A373CC}"/>
              </a:ext>
            </a:extLst>
          </p:cNvPr>
          <p:cNvCxnSpPr>
            <a:cxnSpLocks noChangeShapeType="1"/>
          </p:cNvCxnSpPr>
          <p:nvPr/>
        </p:nvCxnSpPr>
        <p:spPr bwMode="auto">
          <a:xfrm>
            <a:off x="6553200" y="4487864"/>
            <a:ext cx="0" cy="312737"/>
          </a:xfrm>
          <a:prstGeom prst="line">
            <a:avLst/>
          </a:prstGeom>
          <a:noFill/>
          <a:ln w="28575">
            <a:solidFill>
              <a:schemeClr val="tx1"/>
            </a:solidFill>
            <a:round/>
            <a:headEnd/>
            <a:tailEnd/>
          </a:ln>
        </p:spPr>
      </p:cxnSp>
      <p:cxnSp>
        <p:nvCxnSpPr>
          <p:cNvPr id="1292315" name="Straight Connector 33">
            <a:extLst>
              <a:ext uri="{FF2B5EF4-FFF2-40B4-BE49-F238E27FC236}">
                <a16:creationId xmlns:a16="http://schemas.microsoft.com/office/drawing/2014/main" id="{8A06B889-8A3C-4162-AB24-AB490F1494E0}"/>
              </a:ext>
            </a:extLst>
          </p:cNvPr>
          <p:cNvCxnSpPr>
            <a:cxnSpLocks noChangeShapeType="1"/>
          </p:cNvCxnSpPr>
          <p:nvPr/>
        </p:nvCxnSpPr>
        <p:spPr bwMode="auto">
          <a:xfrm flipH="1">
            <a:off x="6553200" y="4800600"/>
            <a:ext cx="990600" cy="0"/>
          </a:xfrm>
          <a:prstGeom prst="line">
            <a:avLst/>
          </a:prstGeom>
          <a:noFill/>
          <a:ln w="28575">
            <a:solidFill>
              <a:schemeClr val="tx1"/>
            </a:solidFill>
            <a:round/>
            <a:headEnd/>
            <a:tailEnd/>
          </a:ln>
        </p:spPr>
      </p:cxnSp>
      <p:sp>
        <p:nvSpPr>
          <p:cNvPr id="1292316" name="TextBox 47">
            <a:extLst>
              <a:ext uri="{FF2B5EF4-FFF2-40B4-BE49-F238E27FC236}">
                <a16:creationId xmlns:a16="http://schemas.microsoft.com/office/drawing/2014/main" id="{5581B369-DE4B-4156-B932-067267D78DC3}"/>
              </a:ext>
            </a:extLst>
          </p:cNvPr>
          <p:cNvSpPr txBox="1">
            <a:spLocks noChangeArrowheads="1"/>
          </p:cNvSpPr>
          <p:nvPr/>
        </p:nvSpPr>
        <p:spPr bwMode="auto">
          <a:xfrm>
            <a:off x="4210051" y="50069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done</a:t>
            </a:r>
          </a:p>
        </p:txBody>
      </p:sp>
      <p:cxnSp>
        <p:nvCxnSpPr>
          <p:cNvPr id="1292317" name="Straight Connector 31">
            <a:extLst>
              <a:ext uri="{FF2B5EF4-FFF2-40B4-BE49-F238E27FC236}">
                <a16:creationId xmlns:a16="http://schemas.microsoft.com/office/drawing/2014/main" id="{B06B3C5F-56D8-44A6-8302-1FECD6E84906}"/>
              </a:ext>
            </a:extLst>
          </p:cNvPr>
          <p:cNvCxnSpPr>
            <a:cxnSpLocks noChangeShapeType="1"/>
          </p:cNvCxnSpPr>
          <p:nvPr/>
        </p:nvCxnSpPr>
        <p:spPr bwMode="auto">
          <a:xfrm>
            <a:off x="6548438" y="4953000"/>
            <a:ext cx="461962" cy="0"/>
          </a:xfrm>
          <a:prstGeom prst="line">
            <a:avLst/>
          </a:prstGeom>
          <a:noFill/>
          <a:ln w="28575">
            <a:solidFill>
              <a:schemeClr val="tx1"/>
            </a:solidFill>
            <a:round/>
            <a:headEnd/>
            <a:tailEnd/>
          </a:ln>
        </p:spPr>
      </p:cxnSp>
      <p:cxnSp>
        <p:nvCxnSpPr>
          <p:cNvPr id="1292318" name="Straight Connector 32">
            <a:extLst>
              <a:ext uri="{FF2B5EF4-FFF2-40B4-BE49-F238E27FC236}">
                <a16:creationId xmlns:a16="http://schemas.microsoft.com/office/drawing/2014/main" id="{E118C996-C2E3-4278-ABB4-79B49A855043}"/>
              </a:ext>
            </a:extLst>
          </p:cNvPr>
          <p:cNvCxnSpPr>
            <a:cxnSpLocks noChangeShapeType="1"/>
          </p:cNvCxnSpPr>
          <p:nvPr/>
        </p:nvCxnSpPr>
        <p:spPr bwMode="auto">
          <a:xfrm>
            <a:off x="6548438" y="4945064"/>
            <a:ext cx="0" cy="312737"/>
          </a:xfrm>
          <a:prstGeom prst="line">
            <a:avLst/>
          </a:prstGeom>
          <a:noFill/>
          <a:ln w="28575">
            <a:solidFill>
              <a:schemeClr val="tx1"/>
            </a:solidFill>
            <a:round/>
            <a:headEnd/>
            <a:tailEnd/>
          </a:ln>
        </p:spPr>
      </p:cxnSp>
      <p:cxnSp>
        <p:nvCxnSpPr>
          <p:cNvPr id="1292319" name="Straight Connector 33">
            <a:extLst>
              <a:ext uri="{FF2B5EF4-FFF2-40B4-BE49-F238E27FC236}">
                <a16:creationId xmlns:a16="http://schemas.microsoft.com/office/drawing/2014/main" id="{E367FFA6-86E2-4882-BC32-FCE958FBFA54}"/>
              </a:ext>
            </a:extLst>
          </p:cNvPr>
          <p:cNvCxnSpPr>
            <a:cxnSpLocks noChangeShapeType="1"/>
          </p:cNvCxnSpPr>
          <p:nvPr/>
        </p:nvCxnSpPr>
        <p:spPr bwMode="auto">
          <a:xfrm flipH="1">
            <a:off x="5118100" y="5257800"/>
            <a:ext cx="1435100" cy="0"/>
          </a:xfrm>
          <a:prstGeom prst="line">
            <a:avLst/>
          </a:prstGeom>
          <a:noFill/>
          <a:ln w="28575">
            <a:solidFill>
              <a:schemeClr val="tx1"/>
            </a:solidFill>
            <a:round/>
            <a:headEnd/>
            <a:tailEnd/>
          </a:ln>
        </p:spPr>
      </p:cxnSp>
      <p:cxnSp>
        <p:nvCxnSpPr>
          <p:cNvPr id="1292320" name="Straight Connector 32">
            <a:extLst>
              <a:ext uri="{FF2B5EF4-FFF2-40B4-BE49-F238E27FC236}">
                <a16:creationId xmlns:a16="http://schemas.microsoft.com/office/drawing/2014/main" id="{E86D2B29-B5E0-40B4-B71C-83538CE18D92}"/>
              </a:ext>
            </a:extLst>
          </p:cNvPr>
          <p:cNvCxnSpPr>
            <a:cxnSpLocks noChangeShapeType="1"/>
          </p:cNvCxnSpPr>
          <p:nvPr/>
        </p:nvCxnSpPr>
        <p:spPr bwMode="auto">
          <a:xfrm>
            <a:off x="7010400" y="4945064"/>
            <a:ext cx="0" cy="312737"/>
          </a:xfrm>
          <a:prstGeom prst="line">
            <a:avLst/>
          </a:prstGeom>
          <a:noFill/>
          <a:ln w="28575">
            <a:solidFill>
              <a:schemeClr val="tx1"/>
            </a:solidFill>
            <a:round/>
            <a:headEnd/>
            <a:tailEnd/>
          </a:ln>
        </p:spPr>
      </p:cxnSp>
      <p:cxnSp>
        <p:nvCxnSpPr>
          <p:cNvPr id="1292321" name="Straight Connector 33">
            <a:extLst>
              <a:ext uri="{FF2B5EF4-FFF2-40B4-BE49-F238E27FC236}">
                <a16:creationId xmlns:a16="http://schemas.microsoft.com/office/drawing/2014/main" id="{EE36F1AF-DA41-4CA0-952F-6E73BAFBC689}"/>
              </a:ext>
            </a:extLst>
          </p:cNvPr>
          <p:cNvCxnSpPr>
            <a:cxnSpLocks noChangeShapeType="1"/>
          </p:cNvCxnSpPr>
          <p:nvPr/>
        </p:nvCxnSpPr>
        <p:spPr bwMode="auto">
          <a:xfrm flipH="1">
            <a:off x="7010400" y="5257800"/>
            <a:ext cx="609600" cy="0"/>
          </a:xfrm>
          <a:prstGeom prst="line">
            <a:avLst/>
          </a:prstGeom>
          <a:noFill/>
          <a:ln w="28575">
            <a:solidFill>
              <a:schemeClr val="tx1"/>
            </a:solidFill>
            <a:round/>
            <a:headEnd/>
            <a:tailEnd/>
          </a:ln>
        </p:spPr>
      </p:cxnSp>
      <p:sp>
        <p:nvSpPr>
          <p:cNvPr id="1292322" name="Rectangle 34">
            <a:extLst>
              <a:ext uri="{FF2B5EF4-FFF2-40B4-BE49-F238E27FC236}">
                <a16:creationId xmlns:a16="http://schemas.microsoft.com/office/drawing/2014/main" id="{A3139F9B-401D-4D94-85AD-D2CFB450E957}"/>
              </a:ext>
            </a:extLst>
          </p:cNvPr>
          <p:cNvSpPr>
            <a:spLocks noChangeArrowheads="1"/>
          </p:cNvSpPr>
          <p:nvPr/>
        </p:nvSpPr>
        <p:spPr bwMode="auto">
          <a:xfrm>
            <a:off x="3590926" y="5384800"/>
            <a:ext cx="4503349" cy="400110"/>
          </a:xfrm>
          <a:prstGeom prst="rect">
            <a:avLst/>
          </a:prstGeom>
          <a:solidFill>
            <a:srgbClr val="FFFFFF">
              <a:alpha val="49001"/>
            </a:srgb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2000">
                <a:solidFill>
                  <a:schemeClr val="tx2"/>
                </a:solidFill>
                <a:ea typeface="MS PGothic" panose="020B0600070205080204" pitchFamily="34" charset="-128"/>
              </a:rPr>
              <a:t>NOTE:  A |=&gt; B</a:t>
            </a:r>
            <a:r>
              <a:rPr lang="en-US" altLang="en-US" sz="2000">
                <a:ea typeface="MS PGothic" panose="020B0600070205080204" pitchFamily="34" charset="-128"/>
              </a:rPr>
              <a:t>  is the same as  </a:t>
            </a:r>
            <a:r>
              <a:rPr lang="en-US" altLang="en-US" sz="2000">
                <a:solidFill>
                  <a:schemeClr val="tx2"/>
                </a:solidFill>
                <a:ea typeface="MS PGothic" panose="020B0600070205080204" pitchFamily="34" charset="-128"/>
              </a:rPr>
              <a:t>A |-&gt; ##1 B</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4338" name="Rectangle 2">
            <a:extLst>
              <a:ext uri="{FF2B5EF4-FFF2-40B4-BE49-F238E27FC236}">
                <a16:creationId xmlns:a16="http://schemas.microsoft.com/office/drawing/2014/main" id="{1D0A47DE-4E69-491B-B648-3D4217F50B19}"/>
              </a:ext>
            </a:extLst>
          </p:cNvPr>
          <p:cNvSpPr>
            <a:spLocks noGrp="1" noChangeArrowheads="1"/>
          </p:cNvSpPr>
          <p:nvPr>
            <p:ph type="title"/>
          </p:nvPr>
        </p:nvSpPr>
        <p:spPr/>
        <p:txBody>
          <a:bodyPr/>
          <a:lstStyle/>
          <a:p>
            <a:r>
              <a:rPr lang="en-US" altLang="en-US"/>
              <a:t>SVA Language Structure</a:t>
            </a:r>
          </a:p>
        </p:txBody>
      </p:sp>
      <p:sp>
        <p:nvSpPr>
          <p:cNvPr id="1294339" name="Rectangle 3">
            <a:extLst>
              <a:ext uri="{FF2B5EF4-FFF2-40B4-BE49-F238E27FC236}">
                <a16:creationId xmlns:a16="http://schemas.microsoft.com/office/drawing/2014/main" id="{AE3CE421-CEDD-4055-A725-3C71739B3E67}"/>
              </a:ext>
            </a:extLst>
          </p:cNvPr>
          <p:cNvSpPr>
            <a:spLocks noGrp="1" noChangeArrowheads="1"/>
          </p:cNvSpPr>
          <p:nvPr>
            <p:ph type="body" idx="1"/>
          </p:nvPr>
        </p:nvSpPr>
        <p:spPr>
          <a:xfrm>
            <a:off x="2438400" y="1524000"/>
            <a:ext cx="8534400" cy="1905000"/>
          </a:xfrm>
        </p:spPr>
        <p:txBody>
          <a:bodyPr/>
          <a:lstStyle/>
          <a:p>
            <a:pPr>
              <a:lnSpc>
                <a:spcPct val="110000"/>
              </a:lnSpc>
            </a:pPr>
            <a:r>
              <a:rPr lang="en-US" altLang="en-US" sz="2200">
                <a:solidFill>
                  <a:schemeClr val="tx2"/>
                </a:solidFill>
              </a:rPr>
              <a:t>Named properties and sequences</a:t>
            </a:r>
          </a:p>
          <a:p>
            <a:pPr lvl="1">
              <a:lnSpc>
                <a:spcPct val="110000"/>
              </a:lnSpc>
            </a:pPr>
            <a:r>
              <a:rPr lang="en-US" altLang="en-US" sz="2000"/>
              <a:t>To facilitate reuse, properties and sequences can be </a:t>
            </a:r>
            <a:br>
              <a:rPr lang="en-US" altLang="en-US" sz="2000"/>
            </a:br>
            <a:r>
              <a:rPr lang="en-US" altLang="en-US" sz="2000"/>
              <a:t>declared and then referenced by name </a:t>
            </a:r>
          </a:p>
          <a:p>
            <a:pPr lvl="1">
              <a:lnSpc>
                <a:spcPct val="110000"/>
              </a:lnSpc>
            </a:pPr>
            <a:r>
              <a:rPr lang="en-US" altLang="en-US" sz="2000"/>
              <a:t>Can be declared with or without parameters</a:t>
            </a:r>
          </a:p>
        </p:txBody>
      </p:sp>
      <p:sp>
        <p:nvSpPr>
          <p:cNvPr id="1294340" name="Rectangle 4">
            <a:extLst>
              <a:ext uri="{FF2B5EF4-FFF2-40B4-BE49-F238E27FC236}">
                <a16:creationId xmlns:a16="http://schemas.microsoft.com/office/drawing/2014/main" id="{C858D47B-F59F-43F7-AE07-CD75B198EE09}"/>
              </a:ext>
            </a:extLst>
          </p:cNvPr>
          <p:cNvSpPr>
            <a:spLocks noChangeArrowheads="1"/>
          </p:cNvSpPr>
          <p:nvPr/>
        </p:nvSpPr>
        <p:spPr bwMode="auto">
          <a:xfrm>
            <a:off x="3429000" y="3300414"/>
            <a:ext cx="5410200" cy="2414587"/>
          </a:xfrm>
          <a:prstGeom prst="rect">
            <a:avLst/>
          </a:prstGeom>
          <a:solidFill>
            <a:srgbClr val="FFFFFF">
              <a:alpha val="48000"/>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indent="225425">
              <a:defRPr sz="1200">
                <a:solidFill>
                  <a:srgbClr val="EAEAEA"/>
                </a:solidFill>
                <a:latin typeface="Arial" panose="020B0604020202020204" pitchFamily="34" charset="0"/>
              </a:defRPr>
            </a:lvl1pPr>
            <a:lvl2pPr>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algn="ctr" eaLnBrk="0" fontAlgn="base" hangingPunct="0">
              <a:spcBef>
                <a:spcPct val="30000"/>
              </a:spcBef>
              <a:spcAft>
                <a:spcPct val="0"/>
              </a:spcAft>
              <a:defRPr sz="1200">
                <a:solidFill>
                  <a:srgbClr val="EAEAEA"/>
                </a:solidFill>
                <a:latin typeface="Arial" panose="020B0604020202020204" pitchFamily="34" charset="0"/>
              </a:defRPr>
            </a:lvl6pPr>
            <a:lvl7pPr algn="ctr" eaLnBrk="0" fontAlgn="base" hangingPunct="0">
              <a:spcBef>
                <a:spcPct val="30000"/>
              </a:spcBef>
              <a:spcAft>
                <a:spcPct val="0"/>
              </a:spcAft>
              <a:defRPr sz="1200">
                <a:solidFill>
                  <a:srgbClr val="EAEAEA"/>
                </a:solidFill>
                <a:latin typeface="Arial" panose="020B0604020202020204" pitchFamily="34" charset="0"/>
              </a:defRPr>
            </a:lvl7pPr>
            <a:lvl8pPr algn="ctr" eaLnBrk="0" fontAlgn="base" hangingPunct="0">
              <a:spcBef>
                <a:spcPct val="30000"/>
              </a:spcBef>
              <a:spcAft>
                <a:spcPct val="0"/>
              </a:spcAft>
              <a:defRPr sz="1200">
                <a:solidFill>
                  <a:srgbClr val="EAEAEA"/>
                </a:solidFill>
                <a:latin typeface="Arial" panose="020B0604020202020204" pitchFamily="34" charset="0"/>
              </a:defRPr>
            </a:lvl8pPr>
            <a:lvl9pPr algn="ctr" eaLnBrk="0" fontAlgn="base" hangingPunct="0">
              <a:spcBef>
                <a:spcPct val="30000"/>
              </a:spcBef>
              <a:spcAft>
                <a:spcPct val="0"/>
              </a:spcAft>
              <a:defRPr sz="1200">
                <a:solidFill>
                  <a:srgbClr val="EAEAEA"/>
                </a:solidFill>
                <a:latin typeface="Arial" panose="020B0604020202020204" pitchFamily="34" charset="0"/>
              </a:defRPr>
            </a:lvl9pPr>
          </a:lstStyle>
          <a:p>
            <a:pPr algn="l">
              <a:spcBef>
                <a:spcPct val="0"/>
              </a:spcBef>
            </a:pPr>
            <a:r>
              <a:rPr lang="en-US" altLang="en-US" sz="2400">
                <a:solidFill>
                  <a:schemeClr val="tx1"/>
                </a:solidFill>
                <a:ea typeface="MS PGothic" panose="020B0600070205080204" pitchFamily="34" charset="-128"/>
              </a:rPr>
              <a:t>sequence op_retry;</a:t>
            </a:r>
          </a:p>
          <a:p>
            <a:pPr algn="l">
              <a:spcBef>
                <a:spcPct val="0"/>
              </a:spcBef>
            </a:pPr>
            <a:r>
              <a:rPr lang="en-US" altLang="en-US" sz="2400">
                <a:solidFill>
                  <a:schemeClr val="tx1"/>
                </a:solidFill>
                <a:ea typeface="MS PGothic" panose="020B0600070205080204" pitchFamily="34" charset="-128"/>
              </a:rPr>
              <a:t>   (req ##1 retry);</a:t>
            </a:r>
          </a:p>
          <a:p>
            <a:pPr algn="l">
              <a:spcBef>
                <a:spcPct val="0"/>
              </a:spcBef>
            </a:pPr>
            <a:r>
              <a:rPr lang="en-US" altLang="en-US" sz="2400">
                <a:solidFill>
                  <a:schemeClr val="tx1"/>
                </a:solidFill>
                <a:ea typeface="MS PGothic" panose="020B0600070205080204" pitchFamily="34" charset="-128"/>
              </a:rPr>
              <a:t>endsequence</a:t>
            </a:r>
          </a:p>
          <a:p>
            <a:pPr algn="l">
              <a:spcBef>
                <a:spcPct val="0"/>
              </a:spcBef>
            </a:pPr>
            <a:endParaRPr lang="en-US" altLang="en-US" sz="800">
              <a:solidFill>
                <a:schemeClr val="tx1"/>
              </a:solidFill>
              <a:ea typeface="MS PGothic" panose="020B0600070205080204" pitchFamily="34" charset="-128"/>
            </a:endParaRPr>
          </a:p>
          <a:p>
            <a:pPr algn="l">
              <a:spcBef>
                <a:spcPct val="0"/>
              </a:spcBef>
            </a:pPr>
            <a:r>
              <a:rPr lang="en-US" altLang="en-US" sz="2400">
                <a:solidFill>
                  <a:schemeClr val="tx1"/>
                </a:solidFill>
                <a:ea typeface="MS PGothic" panose="020B0600070205080204" pitchFamily="34" charset="-128"/>
              </a:rPr>
              <a:t>sequence cache_fill(req, done, fill);</a:t>
            </a:r>
          </a:p>
          <a:p>
            <a:pPr algn="l">
              <a:spcBef>
                <a:spcPct val="0"/>
              </a:spcBef>
            </a:pPr>
            <a:r>
              <a:rPr lang="en-US" altLang="en-US" sz="2400">
                <a:solidFill>
                  <a:schemeClr val="tx1"/>
                </a:solidFill>
                <a:ea typeface="MS PGothic" panose="020B0600070205080204" pitchFamily="34" charset="-128"/>
              </a:rPr>
              <a:t>   (req ##1 done [=1] ##1 fill);</a:t>
            </a:r>
          </a:p>
          <a:p>
            <a:pPr algn="l">
              <a:spcBef>
                <a:spcPct val="0"/>
              </a:spcBef>
            </a:pPr>
            <a:r>
              <a:rPr lang="en-US" altLang="en-US" sz="2400">
                <a:solidFill>
                  <a:schemeClr val="tx1"/>
                </a:solidFill>
                <a:ea typeface="MS PGothic" panose="020B0600070205080204" pitchFamily="34" charset="-128"/>
              </a:rPr>
              <a:t>endsequence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94340"/>
                                        </p:tgtEl>
                                        <p:attrNameLst>
                                          <p:attrName>style.visibility</p:attrName>
                                        </p:attrNameLst>
                                      </p:cBhvr>
                                      <p:to>
                                        <p:strVal val="visible"/>
                                      </p:to>
                                    </p:set>
                                    <p:animEffect transition="in" filter="dissolve">
                                      <p:cBhvr>
                                        <p:cTn id="7" dur="500"/>
                                        <p:tgtEl>
                                          <p:spTgt spid="129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43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386" name="Rectangle 2">
            <a:extLst>
              <a:ext uri="{FF2B5EF4-FFF2-40B4-BE49-F238E27FC236}">
                <a16:creationId xmlns:a16="http://schemas.microsoft.com/office/drawing/2014/main" id="{873180DC-6308-4C6B-A5D9-73C4FFB7E544}"/>
              </a:ext>
            </a:extLst>
          </p:cNvPr>
          <p:cNvSpPr>
            <a:spLocks noGrp="1" noChangeArrowheads="1"/>
          </p:cNvSpPr>
          <p:nvPr>
            <p:ph type="title"/>
          </p:nvPr>
        </p:nvSpPr>
        <p:spPr/>
        <p:txBody>
          <a:bodyPr/>
          <a:lstStyle/>
          <a:p>
            <a:r>
              <a:rPr lang="en-US" altLang="en-US"/>
              <a:t>SVA Language Structure</a:t>
            </a:r>
          </a:p>
        </p:txBody>
      </p:sp>
      <p:sp>
        <p:nvSpPr>
          <p:cNvPr id="1296387" name="Rectangle 3">
            <a:extLst>
              <a:ext uri="{FF2B5EF4-FFF2-40B4-BE49-F238E27FC236}">
                <a16:creationId xmlns:a16="http://schemas.microsoft.com/office/drawing/2014/main" id="{6A6FD64E-6D2E-427C-A3BE-187055DC6F8A}"/>
              </a:ext>
            </a:extLst>
          </p:cNvPr>
          <p:cNvSpPr>
            <a:spLocks noGrp="1" noChangeArrowheads="1"/>
          </p:cNvSpPr>
          <p:nvPr>
            <p:ph type="body" idx="1"/>
          </p:nvPr>
        </p:nvSpPr>
        <p:spPr>
          <a:xfrm>
            <a:off x="2133600" y="1600200"/>
            <a:ext cx="8534400" cy="762000"/>
          </a:xfrm>
        </p:spPr>
        <p:txBody>
          <a:bodyPr/>
          <a:lstStyle/>
          <a:p>
            <a:pPr>
              <a:lnSpc>
                <a:spcPct val="110000"/>
              </a:lnSpc>
            </a:pPr>
            <a:r>
              <a:rPr lang="en-US" altLang="en-US" sz="2200">
                <a:solidFill>
                  <a:schemeClr val="tx2"/>
                </a:solidFill>
              </a:rPr>
              <a:t>Named properties and sequences</a:t>
            </a:r>
          </a:p>
        </p:txBody>
      </p:sp>
      <p:sp>
        <p:nvSpPr>
          <p:cNvPr id="1296388" name="Rectangle 4">
            <a:extLst>
              <a:ext uri="{FF2B5EF4-FFF2-40B4-BE49-F238E27FC236}">
                <a16:creationId xmlns:a16="http://schemas.microsoft.com/office/drawing/2014/main" id="{CBF9E4AD-C035-4CC1-96A9-7282E3659462}"/>
              </a:ext>
            </a:extLst>
          </p:cNvPr>
          <p:cNvSpPr>
            <a:spLocks noChangeArrowheads="1"/>
          </p:cNvSpPr>
          <p:nvPr/>
        </p:nvSpPr>
        <p:spPr bwMode="auto">
          <a:xfrm>
            <a:off x="2286000" y="2292350"/>
            <a:ext cx="7696200" cy="3270250"/>
          </a:xfrm>
          <a:prstGeom prst="rect">
            <a:avLst/>
          </a:prstGeom>
          <a:solidFill>
            <a:srgbClr val="FFFFFF">
              <a:alpha val="50000"/>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indent="225425">
              <a:defRPr sz="1200">
                <a:solidFill>
                  <a:srgbClr val="EAEAEA"/>
                </a:solidFill>
                <a:latin typeface="Arial" panose="020B0604020202020204" pitchFamily="34" charset="0"/>
              </a:defRPr>
            </a:lvl1pPr>
            <a:lvl2pPr>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algn="ctr" eaLnBrk="0" fontAlgn="base" hangingPunct="0">
              <a:spcBef>
                <a:spcPct val="30000"/>
              </a:spcBef>
              <a:spcAft>
                <a:spcPct val="0"/>
              </a:spcAft>
              <a:defRPr sz="1200">
                <a:solidFill>
                  <a:srgbClr val="EAEAEA"/>
                </a:solidFill>
                <a:latin typeface="Arial" panose="020B0604020202020204" pitchFamily="34" charset="0"/>
              </a:defRPr>
            </a:lvl6pPr>
            <a:lvl7pPr algn="ctr" eaLnBrk="0" fontAlgn="base" hangingPunct="0">
              <a:spcBef>
                <a:spcPct val="30000"/>
              </a:spcBef>
              <a:spcAft>
                <a:spcPct val="0"/>
              </a:spcAft>
              <a:defRPr sz="1200">
                <a:solidFill>
                  <a:srgbClr val="EAEAEA"/>
                </a:solidFill>
                <a:latin typeface="Arial" panose="020B0604020202020204" pitchFamily="34" charset="0"/>
              </a:defRPr>
            </a:lvl7pPr>
            <a:lvl8pPr algn="ctr" eaLnBrk="0" fontAlgn="base" hangingPunct="0">
              <a:spcBef>
                <a:spcPct val="30000"/>
              </a:spcBef>
              <a:spcAft>
                <a:spcPct val="0"/>
              </a:spcAft>
              <a:defRPr sz="1200">
                <a:solidFill>
                  <a:srgbClr val="EAEAEA"/>
                </a:solidFill>
                <a:latin typeface="Arial" panose="020B0604020202020204" pitchFamily="34" charset="0"/>
              </a:defRPr>
            </a:lvl8pPr>
            <a:lvl9pPr algn="ctr" eaLnBrk="0" fontAlgn="base" hangingPunct="0">
              <a:spcBef>
                <a:spcPct val="30000"/>
              </a:spcBef>
              <a:spcAft>
                <a:spcPct val="0"/>
              </a:spcAft>
              <a:defRPr sz="1200">
                <a:solidFill>
                  <a:srgbClr val="EAEAEA"/>
                </a:solidFill>
                <a:latin typeface="Arial" panose="020B0604020202020204" pitchFamily="34" charset="0"/>
              </a:defRPr>
            </a:lvl9pPr>
          </a:lstStyle>
          <a:p>
            <a:pPr algn="l">
              <a:spcBef>
                <a:spcPct val="0"/>
              </a:spcBef>
            </a:pPr>
            <a:endParaRPr lang="en-US" altLang="en-US" sz="800">
              <a:solidFill>
                <a:schemeClr val="tx1"/>
              </a:solidFill>
              <a:ea typeface="MS PGothic" panose="020B0600070205080204" pitchFamily="34" charset="-128"/>
            </a:endParaRPr>
          </a:p>
          <a:p>
            <a:pPr algn="l">
              <a:spcBef>
                <a:spcPct val="0"/>
              </a:spcBef>
            </a:pPr>
            <a:r>
              <a:rPr lang="en-US" altLang="en-US" sz="2200">
                <a:solidFill>
                  <a:schemeClr val="tx1"/>
                </a:solidFill>
                <a:ea typeface="MS PGothic" panose="020B0600070205080204" pitchFamily="34" charset="-128"/>
              </a:rPr>
              <a:t>sequence </a:t>
            </a:r>
            <a:r>
              <a:rPr lang="en-US" altLang="en-US" sz="2200">
                <a:solidFill>
                  <a:schemeClr val="tx2"/>
                </a:solidFill>
                <a:ea typeface="MS PGothic" panose="020B0600070205080204" pitchFamily="34" charset="-128"/>
              </a:rPr>
              <a:t>s_op_retry</a:t>
            </a:r>
            <a:r>
              <a:rPr lang="en-US" altLang="en-US" sz="2200">
                <a:solidFill>
                  <a:schemeClr val="tx1"/>
                </a:solidFill>
                <a:ea typeface="MS PGothic" panose="020B0600070205080204" pitchFamily="34" charset="-128"/>
              </a:rPr>
              <a:t>;</a:t>
            </a:r>
          </a:p>
          <a:p>
            <a:pPr algn="l">
              <a:spcBef>
                <a:spcPct val="0"/>
              </a:spcBef>
            </a:pPr>
            <a:r>
              <a:rPr lang="en-US" altLang="en-US" sz="2200">
                <a:solidFill>
                  <a:schemeClr val="tx1"/>
                </a:solidFill>
                <a:ea typeface="MS PGothic" panose="020B0600070205080204" pitchFamily="34" charset="-128"/>
              </a:rPr>
              <a:t>   (my_req ##1 my_retry);</a:t>
            </a:r>
          </a:p>
          <a:p>
            <a:pPr algn="l">
              <a:spcBef>
                <a:spcPct val="0"/>
              </a:spcBef>
            </a:pPr>
            <a:r>
              <a:rPr lang="en-US" altLang="en-US" sz="2200">
                <a:solidFill>
                  <a:schemeClr val="tx1"/>
                </a:solidFill>
                <a:ea typeface="MS PGothic" panose="020B0600070205080204" pitchFamily="34" charset="-128"/>
              </a:rPr>
              <a:t>endsequence</a:t>
            </a:r>
          </a:p>
          <a:p>
            <a:pPr algn="l">
              <a:spcBef>
                <a:spcPct val="0"/>
              </a:spcBef>
            </a:pPr>
            <a:endParaRPr lang="en-US" altLang="en-US" sz="800">
              <a:solidFill>
                <a:schemeClr val="tx1"/>
              </a:solidFill>
              <a:ea typeface="MS PGothic" panose="020B0600070205080204" pitchFamily="34" charset="-128"/>
            </a:endParaRPr>
          </a:p>
          <a:p>
            <a:pPr algn="l">
              <a:spcBef>
                <a:spcPct val="0"/>
              </a:spcBef>
            </a:pPr>
            <a:r>
              <a:rPr lang="en-US" altLang="en-US" sz="2200">
                <a:solidFill>
                  <a:schemeClr val="tx1"/>
                </a:solidFill>
                <a:ea typeface="MS PGothic" panose="020B0600070205080204" pitchFamily="34" charset="-128"/>
              </a:rPr>
              <a:t>sequence </a:t>
            </a:r>
            <a:r>
              <a:rPr lang="en-US" altLang="en-US" sz="2200">
                <a:solidFill>
                  <a:schemeClr val="tx2"/>
                </a:solidFill>
                <a:ea typeface="MS PGothic" panose="020B0600070205080204" pitchFamily="34" charset="-128"/>
              </a:rPr>
              <a:t>s_cache_fill</a:t>
            </a:r>
            <a:r>
              <a:rPr lang="en-US" altLang="en-US" sz="2200">
                <a:solidFill>
                  <a:schemeClr val="tx1"/>
                </a:solidFill>
                <a:ea typeface="MS PGothic" panose="020B0600070205080204" pitchFamily="34" charset="-128"/>
              </a:rPr>
              <a:t>(rdy, done, fill);</a:t>
            </a:r>
          </a:p>
          <a:p>
            <a:pPr algn="l">
              <a:spcBef>
                <a:spcPct val="0"/>
              </a:spcBef>
            </a:pPr>
            <a:r>
              <a:rPr lang="en-US" altLang="en-US" sz="2200">
                <a:solidFill>
                  <a:schemeClr val="tx1"/>
                </a:solidFill>
                <a:ea typeface="MS PGothic" panose="020B0600070205080204" pitchFamily="34" charset="-128"/>
              </a:rPr>
              <a:t>   (rdy ##1 done [=1] ##1 fill);</a:t>
            </a:r>
          </a:p>
          <a:p>
            <a:pPr algn="l">
              <a:spcBef>
                <a:spcPct val="0"/>
              </a:spcBef>
            </a:pPr>
            <a:r>
              <a:rPr lang="en-US" altLang="en-US" sz="2200">
                <a:solidFill>
                  <a:schemeClr val="tx1"/>
                </a:solidFill>
                <a:ea typeface="MS PGothic" panose="020B0600070205080204" pitchFamily="34" charset="-128"/>
              </a:rPr>
              <a:t>endsequence</a:t>
            </a:r>
          </a:p>
          <a:p>
            <a:pPr algn="l">
              <a:spcBef>
                <a:spcPct val="0"/>
              </a:spcBef>
            </a:pPr>
            <a:endParaRPr lang="en-US" altLang="en-US" sz="800">
              <a:solidFill>
                <a:schemeClr val="tx1"/>
              </a:solidFill>
              <a:ea typeface="MS PGothic" panose="020B0600070205080204" pitchFamily="34" charset="-128"/>
            </a:endParaRPr>
          </a:p>
          <a:p>
            <a:pPr algn="l">
              <a:spcBef>
                <a:spcPct val="0"/>
              </a:spcBef>
            </a:pPr>
            <a:r>
              <a:rPr lang="en-US" altLang="en-US" sz="2200">
                <a:solidFill>
                  <a:schemeClr val="tx1"/>
                </a:solidFill>
                <a:ea typeface="MS PGothic" panose="020B0600070205080204" pitchFamily="34" charset="-128"/>
              </a:rPr>
              <a:t>assert property ( @(posedge clk) disable iff (!reset_n)</a:t>
            </a:r>
          </a:p>
          <a:p>
            <a:pPr algn="l">
              <a:spcBef>
                <a:spcPct val="0"/>
              </a:spcBef>
            </a:pPr>
            <a:r>
              <a:rPr lang="en-US" altLang="en-US" sz="2200">
                <a:solidFill>
                  <a:schemeClr val="tx1"/>
                </a:solidFill>
                <a:ea typeface="MS PGothic" panose="020B0600070205080204" pitchFamily="34" charset="-128"/>
              </a:rPr>
              <a:t>   </a:t>
            </a:r>
            <a:r>
              <a:rPr lang="en-US" altLang="en-US" sz="2200">
                <a:solidFill>
                  <a:schemeClr val="tx2"/>
                </a:solidFill>
                <a:ea typeface="MS PGothic" panose="020B0600070205080204" pitchFamily="34" charset="-128"/>
              </a:rPr>
              <a:t>s_op_retry</a:t>
            </a:r>
            <a:r>
              <a:rPr lang="en-US" altLang="en-US" sz="2200">
                <a:solidFill>
                  <a:schemeClr val="tx1"/>
                </a:solidFill>
                <a:ea typeface="MS PGothic" panose="020B0600070205080204" pitchFamily="34" charset="-128"/>
              </a:rPr>
              <a:t> |=&gt; </a:t>
            </a:r>
            <a:r>
              <a:rPr lang="en-US" altLang="en-US" sz="2200">
                <a:solidFill>
                  <a:schemeClr val="tx2"/>
                </a:solidFill>
                <a:ea typeface="MS PGothic" panose="020B0600070205080204" pitchFamily="34" charset="-128"/>
              </a:rPr>
              <a:t>s_cache_fill</a:t>
            </a:r>
            <a:r>
              <a:rPr lang="en-US" altLang="en-US" sz="2200">
                <a:solidFill>
                  <a:schemeClr val="tx1"/>
                </a:solidFill>
                <a:ea typeface="MS PGothic" panose="020B0600070205080204" pitchFamily="34" charset="-128"/>
              </a:rPr>
              <a:t> (my_rdy,my_done,my_fill));</a:t>
            </a:r>
          </a:p>
          <a:p>
            <a:pPr algn="l">
              <a:spcBef>
                <a:spcPct val="0"/>
              </a:spcBef>
            </a:pPr>
            <a:endParaRPr lang="en-US" altLang="en-US" sz="800">
              <a:solidFill>
                <a:schemeClr val="tx1"/>
              </a:solidFill>
              <a:ea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96388"/>
                                        </p:tgtEl>
                                        <p:attrNameLst>
                                          <p:attrName>style.visibility</p:attrName>
                                        </p:attrNameLst>
                                      </p:cBhvr>
                                      <p:to>
                                        <p:strVal val="visible"/>
                                      </p:to>
                                    </p:set>
                                    <p:animEffect transition="in" filter="dissolve">
                                      <p:cBhvr>
                                        <p:cTn id="7" dur="500"/>
                                        <p:tgtEl>
                                          <p:spTgt spid="129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38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434" name="Rectangle 2">
            <a:extLst>
              <a:ext uri="{FF2B5EF4-FFF2-40B4-BE49-F238E27FC236}">
                <a16:creationId xmlns:a16="http://schemas.microsoft.com/office/drawing/2014/main" id="{2BBA7063-E8CF-47ED-A958-480154D02561}"/>
              </a:ext>
            </a:extLst>
          </p:cNvPr>
          <p:cNvSpPr>
            <a:spLocks noGrp="1" noChangeArrowheads="1"/>
          </p:cNvSpPr>
          <p:nvPr>
            <p:ph type="title"/>
          </p:nvPr>
        </p:nvSpPr>
        <p:spPr/>
        <p:txBody>
          <a:bodyPr/>
          <a:lstStyle/>
          <a:p>
            <a:r>
              <a:rPr lang="en-US" altLang="en-US"/>
              <a:t>SVA Language Structure</a:t>
            </a:r>
          </a:p>
        </p:txBody>
      </p:sp>
      <p:sp>
        <p:nvSpPr>
          <p:cNvPr id="1298435" name="Rectangle 3">
            <a:extLst>
              <a:ext uri="{FF2B5EF4-FFF2-40B4-BE49-F238E27FC236}">
                <a16:creationId xmlns:a16="http://schemas.microsoft.com/office/drawing/2014/main" id="{D476DC61-8AC6-4060-9F08-BBDD26A70405}"/>
              </a:ext>
            </a:extLst>
          </p:cNvPr>
          <p:cNvSpPr>
            <a:spLocks noChangeArrowheads="1"/>
          </p:cNvSpPr>
          <p:nvPr/>
        </p:nvSpPr>
        <p:spPr bwMode="auto">
          <a:xfrm>
            <a:off x="2667000" y="2514601"/>
            <a:ext cx="7162800" cy="2536825"/>
          </a:xfrm>
          <a:prstGeom prst="rect">
            <a:avLst/>
          </a:prstGeom>
          <a:solidFill>
            <a:srgbClr val="FFFFFF">
              <a:alpha val="48000"/>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indent="225425">
              <a:defRPr sz="1200">
                <a:solidFill>
                  <a:srgbClr val="EAEAEA"/>
                </a:solidFill>
                <a:latin typeface="Arial" panose="020B0604020202020204" pitchFamily="34" charset="0"/>
              </a:defRPr>
            </a:lvl1pPr>
            <a:lvl2pPr>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algn="ctr" eaLnBrk="0" fontAlgn="base" hangingPunct="0">
              <a:spcBef>
                <a:spcPct val="30000"/>
              </a:spcBef>
              <a:spcAft>
                <a:spcPct val="0"/>
              </a:spcAft>
              <a:defRPr sz="1200">
                <a:solidFill>
                  <a:srgbClr val="EAEAEA"/>
                </a:solidFill>
                <a:latin typeface="Arial" panose="020B0604020202020204" pitchFamily="34" charset="0"/>
              </a:defRPr>
            </a:lvl6pPr>
            <a:lvl7pPr algn="ctr" eaLnBrk="0" fontAlgn="base" hangingPunct="0">
              <a:spcBef>
                <a:spcPct val="30000"/>
              </a:spcBef>
              <a:spcAft>
                <a:spcPct val="0"/>
              </a:spcAft>
              <a:defRPr sz="1200">
                <a:solidFill>
                  <a:srgbClr val="EAEAEA"/>
                </a:solidFill>
                <a:latin typeface="Arial" panose="020B0604020202020204" pitchFamily="34" charset="0"/>
              </a:defRPr>
            </a:lvl7pPr>
            <a:lvl8pPr algn="ctr" eaLnBrk="0" fontAlgn="base" hangingPunct="0">
              <a:spcBef>
                <a:spcPct val="30000"/>
              </a:spcBef>
              <a:spcAft>
                <a:spcPct val="0"/>
              </a:spcAft>
              <a:defRPr sz="1200">
                <a:solidFill>
                  <a:srgbClr val="EAEAEA"/>
                </a:solidFill>
                <a:latin typeface="Arial" panose="020B0604020202020204" pitchFamily="34" charset="0"/>
              </a:defRPr>
            </a:lvl8pPr>
            <a:lvl9pPr algn="ctr" eaLnBrk="0" fontAlgn="base" hangingPunct="0">
              <a:spcBef>
                <a:spcPct val="30000"/>
              </a:spcBef>
              <a:spcAft>
                <a:spcPct val="0"/>
              </a:spcAft>
              <a:defRPr sz="1200">
                <a:solidFill>
                  <a:srgbClr val="EAEAEA"/>
                </a:solidFill>
                <a:latin typeface="Arial" panose="020B0604020202020204" pitchFamily="34" charset="0"/>
              </a:defRPr>
            </a:lvl9pPr>
          </a:lstStyle>
          <a:p>
            <a:pPr algn="l">
              <a:spcBef>
                <a:spcPct val="0"/>
              </a:spcBef>
            </a:pPr>
            <a:endParaRPr lang="en-US" altLang="en-US" sz="800">
              <a:solidFill>
                <a:schemeClr val="tx1"/>
              </a:solidFill>
              <a:ea typeface="MS PGothic" panose="020B0600070205080204" pitchFamily="34" charset="-128"/>
            </a:endParaRPr>
          </a:p>
          <a:p>
            <a:pPr algn="l">
              <a:spcBef>
                <a:spcPct val="0"/>
              </a:spcBef>
            </a:pPr>
            <a:r>
              <a:rPr lang="en-US" altLang="en-US" sz="2400">
                <a:solidFill>
                  <a:schemeClr val="tx1"/>
                </a:solidFill>
                <a:ea typeface="MS PGothic" panose="020B0600070205080204" pitchFamily="34" charset="-128"/>
              </a:rPr>
              <a:t>property </a:t>
            </a:r>
            <a:r>
              <a:rPr lang="en-US" altLang="en-US" sz="2400">
                <a:solidFill>
                  <a:schemeClr val="tx2"/>
                </a:solidFill>
                <a:ea typeface="MS PGothic" panose="020B0600070205080204" pitchFamily="34" charset="-128"/>
              </a:rPr>
              <a:t>p_en_mutex</a:t>
            </a:r>
            <a:r>
              <a:rPr lang="en-US" altLang="en-US" sz="2400">
                <a:solidFill>
                  <a:schemeClr val="tx1"/>
                </a:solidFill>
                <a:ea typeface="MS PGothic" panose="020B0600070205080204" pitchFamily="34" charset="-128"/>
              </a:rPr>
              <a:t>(en0, en1);</a:t>
            </a:r>
          </a:p>
          <a:p>
            <a:pPr algn="l">
              <a:spcBef>
                <a:spcPct val="0"/>
              </a:spcBef>
            </a:pPr>
            <a:r>
              <a:rPr lang="en-US" altLang="en-US" sz="2400">
                <a:solidFill>
                  <a:schemeClr val="tx1"/>
                </a:solidFill>
                <a:ea typeface="MS PGothic" panose="020B0600070205080204" pitchFamily="34" charset="-128"/>
              </a:rPr>
              <a:t>   @(posedge clk) disable iff (~reset_n)</a:t>
            </a:r>
          </a:p>
          <a:p>
            <a:pPr algn="l">
              <a:spcBef>
                <a:spcPct val="0"/>
              </a:spcBef>
            </a:pPr>
            <a:r>
              <a:rPr lang="en-US" altLang="en-US" sz="2400">
                <a:solidFill>
                  <a:schemeClr val="tx1"/>
                </a:solidFill>
                <a:ea typeface="MS PGothic" panose="020B0600070205080204" pitchFamily="34" charset="-128"/>
              </a:rPr>
              <a:t>        ~(en0 &amp; en1);</a:t>
            </a:r>
          </a:p>
          <a:p>
            <a:pPr algn="l">
              <a:spcBef>
                <a:spcPct val="0"/>
              </a:spcBef>
            </a:pPr>
            <a:r>
              <a:rPr lang="en-US" altLang="en-US" sz="2400">
                <a:solidFill>
                  <a:schemeClr val="tx1"/>
                </a:solidFill>
                <a:ea typeface="MS PGothic" panose="020B0600070205080204" pitchFamily="34" charset="-128"/>
              </a:rPr>
              <a:t>endproperty</a:t>
            </a:r>
          </a:p>
          <a:p>
            <a:pPr algn="l">
              <a:spcBef>
                <a:spcPct val="0"/>
              </a:spcBef>
            </a:pPr>
            <a:endParaRPr lang="en-US" altLang="en-US" sz="2400">
              <a:solidFill>
                <a:schemeClr val="tx1"/>
              </a:solidFill>
              <a:ea typeface="MS PGothic" panose="020B0600070205080204" pitchFamily="34" charset="-128"/>
            </a:endParaRPr>
          </a:p>
          <a:p>
            <a:pPr algn="l">
              <a:spcBef>
                <a:spcPct val="0"/>
              </a:spcBef>
            </a:pPr>
            <a:r>
              <a:rPr lang="en-US" altLang="en-US" sz="2400">
                <a:solidFill>
                  <a:schemeClr val="tx1"/>
                </a:solidFill>
                <a:ea typeface="MS PGothic" panose="020B0600070205080204" pitchFamily="34" charset="-128"/>
              </a:rPr>
              <a:t>assert property (</a:t>
            </a:r>
            <a:r>
              <a:rPr lang="en-US" altLang="en-US" sz="2400">
                <a:solidFill>
                  <a:schemeClr val="tx2"/>
                </a:solidFill>
                <a:ea typeface="MS PGothic" panose="020B0600070205080204" pitchFamily="34" charset="-128"/>
              </a:rPr>
              <a:t>p_en_mutex</a:t>
            </a:r>
            <a:r>
              <a:rPr lang="en-US" altLang="en-US" sz="2400">
                <a:solidFill>
                  <a:schemeClr val="tx1"/>
                </a:solidFill>
                <a:ea typeface="MS PGothic" panose="020B0600070205080204" pitchFamily="34" charset="-128"/>
              </a:rPr>
              <a:t>(en[0], en[1]));</a:t>
            </a:r>
            <a:br>
              <a:rPr lang="en-US" altLang="en-US" sz="2400">
                <a:solidFill>
                  <a:schemeClr val="tx1"/>
                </a:solidFill>
                <a:ea typeface="MS PGothic" panose="020B0600070205080204" pitchFamily="34" charset="-128"/>
              </a:rPr>
            </a:br>
            <a:endParaRPr lang="en-US" altLang="en-US" sz="800">
              <a:solidFill>
                <a:schemeClr val="tx1"/>
              </a:solidFill>
              <a:ea typeface="MS PGothic" panose="020B0600070205080204" pitchFamily="34" charset="-128"/>
            </a:endParaRPr>
          </a:p>
        </p:txBody>
      </p:sp>
      <p:sp>
        <p:nvSpPr>
          <p:cNvPr id="1298436" name="Rectangle 4">
            <a:extLst>
              <a:ext uri="{FF2B5EF4-FFF2-40B4-BE49-F238E27FC236}">
                <a16:creationId xmlns:a16="http://schemas.microsoft.com/office/drawing/2014/main" id="{A4AA55AE-4940-4473-8AC3-29D157C1854F}"/>
              </a:ext>
            </a:extLst>
          </p:cNvPr>
          <p:cNvSpPr>
            <a:spLocks noGrp="1" noChangeArrowheads="1"/>
          </p:cNvSpPr>
          <p:nvPr>
            <p:ph type="body" idx="1"/>
          </p:nvPr>
        </p:nvSpPr>
        <p:spPr>
          <a:xfrm>
            <a:off x="2133600" y="1600200"/>
            <a:ext cx="8534400" cy="762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nSpc>
                <a:spcPct val="110000"/>
              </a:lnSpc>
            </a:pPr>
            <a:r>
              <a:rPr lang="en-US" altLang="en-US" sz="2200"/>
              <a:t>Named properties and sequences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98435"/>
                                        </p:tgtEl>
                                        <p:attrNameLst>
                                          <p:attrName>style.visibility</p:attrName>
                                        </p:attrNameLst>
                                      </p:cBhvr>
                                      <p:to>
                                        <p:strVal val="visible"/>
                                      </p:to>
                                    </p:set>
                                    <p:animEffect transition="in" filter="dissolve">
                                      <p:cBhvr>
                                        <p:cTn id="7" dur="500"/>
                                        <p:tgtEl>
                                          <p:spTgt spid="129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843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530" name="Rectangle 2">
            <a:extLst>
              <a:ext uri="{FF2B5EF4-FFF2-40B4-BE49-F238E27FC236}">
                <a16:creationId xmlns:a16="http://schemas.microsoft.com/office/drawing/2014/main" id="{80E16BEE-5584-4501-8EBA-5FA773317FAA}"/>
              </a:ext>
            </a:extLst>
          </p:cNvPr>
          <p:cNvSpPr>
            <a:spLocks noGrp="1" noChangeArrowheads="1"/>
          </p:cNvSpPr>
          <p:nvPr>
            <p:ph type="title"/>
          </p:nvPr>
        </p:nvSpPr>
        <p:spPr/>
        <p:txBody>
          <a:bodyPr/>
          <a:lstStyle/>
          <a:p>
            <a:r>
              <a:rPr lang="en-US" altLang="en-US"/>
              <a:t>SVA Language Structure</a:t>
            </a:r>
          </a:p>
        </p:txBody>
      </p:sp>
      <p:sp>
        <p:nvSpPr>
          <p:cNvPr id="1302531" name="Rectangle 3">
            <a:extLst>
              <a:ext uri="{FF2B5EF4-FFF2-40B4-BE49-F238E27FC236}">
                <a16:creationId xmlns:a16="http://schemas.microsoft.com/office/drawing/2014/main" id="{E8FBDC9C-A31F-4112-AB72-6FC1C92B263C}"/>
              </a:ext>
            </a:extLst>
          </p:cNvPr>
          <p:cNvSpPr>
            <a:spLocks noGrp="1" noChangeArrowheads="1"/>
          </p:cNvSpPr>
          <p:nvPr>
            <p:ph type="body" idx="1"/>
          </p:nvPr>
        </p:nvSpPr>
        <p:spPr>
          <a:xfrm>
            <a:off x="2286000" y="1524000"/>
            <a:ext cx="7696200" cy="1524000"/>
          </a:xfrm>
        </p:spPr>
        <p:txBody>
          <a:bodyPr/>
          <a:lstStyle/>
          <a:p>
            <a:pPr>
              <a:lnSpc>
                <a:spcPct val="110000"/>
              </a:lnSpc>
            </a:pPr>
            <a:r>
              <a:rPr lang="en-US" altLang="en-US" sz="2200">
                <a:solidFill>
                  <a:schemeClr val="tx2"/>
                </a:solidFill>
              </a:rPr>
              <a:t>System functions</a:t>
            </a:r>
          </a:p>
        </p:txBody>
      </p:sp>
      <p:sp>
        <p:nvSpPr>
          <p:cNvPr id="1302532" name="Rectangle 4">
            <a:extLst>
              <a:ext uri="{FF2B5EF4-FFF2-40B4-BE49-F238E27FC236}">
                <a16:creationId xmlns:a16="http://schemas.microsoft.com/office/drawing/2014/main" id="{0A012AEC-2BC7-4B0F-A218-7E0E8D4B8FBF}"/>
              </a:ext>
            </a:extLst>
          </p:cNvPr>
          <p:cNvSpPr>
            <a:spLocks noChangeArrowheads="1"/>
          </p:cNvSpPr>
          <p:nvPr/>
        </p:nvSpPr>
        <p:spPr bwMode="auto">
          <a:xfrm>
            <a:off x="2587625" y="2286000"/>
            <a:ext cx="7550150" cy="3551238"/>
          </a:xfrm>
          <a:prstGeom prst="rect">
            <a:avLst/>
          </a:prstGeom>
          <a:solidFill>
            <a:srgbClr val="CCCCFF">
              <a:alpha val="64999"/>
            </a:srgbClr>
          </a:solidFill>
          <a:ln w="9525">
            <a:solidFill>
              <a:schemeClr val="bg2"/>
            </a:solidFill>
            <a:miter lim="800000"/>
            <a:headEnd/>
            <a:tailEnd/>
          </a:ln>
        </p:spPr>
        <p:txBody>
          <a:bodyPr/>
          <a:lstStyle>
            <a:lvl1pPr marL="342900" indent="-342900" algn="l">
              <a:spcBef>
                <a:spcPct val="20000"/>
              </a:spcBef>
              <a:buClr>
                <a:srgbClr val="0000FF"/>
              </a:buClr>
              <a:buFont typeface="Wingdings" panose="05000000000000000000" pitchFamily="2" charset="2"/>
              <a:buChar char="§"/>
              <a:defRPr sz="2600" b="1">
                <a:solidFill>
                  <a:schemeClr val="tx1"/>
                </a:solidFill>
                <a:latin typeface="Arial" panose="020B0604020202020204" pitchFamily="34" charset="0"/>
              </a:defRPr>
            </a:lvl1pPr>
            <a:lvl2pPr marL="742950" indent="-285750" algn="l">
              <a:spcBef>
                <a:spcPct val="20000"/>
              </a:spcBef>
              <a:buClr>
                <a:srgbClr val="0000FF"/>
              </a:buClr>
              <a:buSzPct val="65000"/>
              <a:buChar char="—"/>
              <a:defRPr sz="2400" b="1">
                <a:solidFill>
                  <a:schemeClr val="tx1"/>
                </a:solidFill>
                <a:latin typeface="Arial" panose="020B0604020202020204" pitchFamily="34" charset="0"/>
              </a:defRPr>
            </a:lvl2pPr>
            <a:lvl3pPr marL="1143000" indent="-228600" algn="l">
              <a:spcBef>
                <a:spcPct val="20000"/>
              </a:spcBef>
              <a:buClr>
                <a:srgbClr val="0000FF"/>
              </a:buClr>
              <a:buFont typeface="Wingdings" panose="05000000000000000000" pitchFamily="2" charset="2"/>
              <a:buChar char="§"/>
              <a:defRPr sz="2000" b="1">
                <a:solidFill>
                  <a:schemeClr val="tx1"/>
                </a:solidFill>
                <a:latin typeface="Arial" panose="020B0604020202020204" pitchFamily="34" charset="0"/>
              </a:defRPr>
            </a:lvl3pPr>
            <a:lvl4pPr marL="1600200" indent="-228600" algn="l">
              <a:spcBef>
                <a:spcPct val="20000"/>
              </a:spcBef>
              <a:buClr>
                <a:srgbClr val="0000FF"/>
              </a:buClr>
              <a:buSzPct val="65000"/>
              <a:buChar char="—"/>
              <a:defRPr b="1">
                <a:solidFill>
                  <a:schemeClr val="tx1"/>
                </a:solidFill>
                <a:latin typeface="Arial" panose="020B0604020202020204" pitchFamily="34" charset="0"/>
              </a:defRPr>
            </a:lvl4pPr>
            <a:lvl5pPr marL="2057400" indent="-228600" algn="l">
              <a:spcBef>
                <a:spcPct val="20000"/>
              </a:spcBef>
              <a:buClr>
                <a:srgbClr val="0000FF"/>
              </a:buClr>
              <a:buFont typeface="Wingdings" panose="05000000000000000000" pitchFamily="2" charset="2"/>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9pPr>
          </a:lstStyle>
          <a:p>
            <a:pPr lvl="1"/>
            <a:r>
              <a:rPr lang="en-US" altLang="en-US" sz="2000"/>
              <a:t>$onehot (&lt;expression&gt;) </a:t>
            </a:r>
          </a:p>
          <a:p>
            <a:pPr lvl="2"/>
            <a:r>
              <a:rPr lang="en-US" altLang="en-US" sz="1800"/>
              <a:t>Returns true if only one bit of the expression is high</a:t>
            </a:r>
            <a:br>
              <a:rPr lang="en-US" altLang="en-US" sz="1800"/>
            </a:br>
            <a:endParaRPr lang="en-US" altLang="en-US" sz="1800"/>
          </a:p>
          <a:p>
            <a:pPr lvl="1"/>
            <a:r>
              <a:rPr lang="en-US" altLang="en-US" sz="2000"/>
              <a:t>$onehot0 (&lt;expression&gt;) </a:t>
            </a:r>
          </a:p>
          <a:p>
            <a:pPr lvl="2"/>
            <a:r>
              <a:rPr lang="en-US" altLang="en-US" sz="1800"/>
              <a:t>Returns true if at most one bit of the expression is high</a:t>
            </a:r>
            <a:br>
              <a:rPr lang="en-US" altLang="en-US" sz="1800"/>
            </a:br>
            <a:endParaRPr lang="en-US" altLang="en-US" sz="1800"/>
          </a:p>
          <a:p>
            <a:pPr lvl="1"/>
            <a:r>
              <a:rPr lang="en-US" altLang="en-US" sz="2000"/>
              <a:t>$isunknown (&lt;expression&gt;) </a:t>
            </a:r>
          </a:p>
          <a:p>
            <a:pPr lvl="2"/>
            <a:r>
              <a:rPr lang="en-US" altLang="en-US" sz="1800"/>
              <a:t>Returns true if any bit of the expression is X or Z</a:t>
            </a:r>
          </a:p>
          <a:p>
            <a:pPr lvl="2"/>
            <a:r>
              <a:rPr lang="en-US" altLang="en-US" sz="1800"/>
              <a:t>This is equivalent to ^&lt;expression&gt; === ’bx</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578" name="Rectangle 2">
            <a:extLst>
              <a:ext uri="{FF2B5EF4-FFF2-40B4-BE49-F238E27FC236}">
                <a16:creationId xmlns:a16="http://schemas.microsoft.com/office/drawing/2014/main" id="{C5C65E9B-71E7-4EB4-988F-C6FADFE4BEA1}"/>
              </a:ext>
            </a:extLst>
          </p:cNvPr>
          <p:cNvSpPr>
            <a:spLocks noGrp="1" noChangeArrowheads="1"/>
          </p:cNvSpPr>
          <p:nvPr>
            <p:ph type="title"/>
          </p:nvPr>
        </p:nvSpPr>
        <p:spPr/>
        <p:txBody>
          <a:bodyPr/>
          <a:lstStyle/>
          <a:p>
            <a:r>
              <a:rPr lang="en-US" altLang="en-US"/>
              <a:t>SVA Language Structure</a:t>
            </a:r>
          </a:p>
        </p:txBody>
      </p:sp>
      <p:sp>
        <p:nvSpPr>
          <p:cNvPr id="1304579" name="Rectangle 3">
            <a:extLst>
              <a:ext uri="{FF2B5EF4-FFF2-40B4-BE49-F238E27FC236}">
                <a16:creationId xmlns:a16="http://schemas.microsoft.com/office/drawing/2014/main" id="{18443E9F-30F5-4791-B19E-B7C577690352}"/>
              </a:ext>
            </a:extLst>
          </p:cNvPr>
          <p:cNvSpPr>
            <a:spLocks noGrp="1" noChangeArrowheads="1"/>
          </p:cNvSpPr>
          <p:nvPr>
            <p:ph type="body" idx="1"/>
          </p:nvPr>
        </p:nvSpPr>
        <p:spPr>
          <a:xfrm>
            <a:off x="2286000" y="1524000"/>
            <a:ext cx="6248400" cy="1219200"/>
          </a:xfrm>
        </p:spPr>
        <p:txBody>
          <a:bodyPr/>
          <a:lstStyle/>
          <a:p>
            <a:pPr>
              <a:lnSpc>
                <a:spcPct val="110000"/>
              </a:lnSpc>
            </a:pPr>
            <a:r>
              <a:rPr lang="en-US" altLang="en-US" sz="2200">
                <a:solidFill>
                  <a:schemeClr val="tx2"/>
                </a:solidFill>
              </a:rPr>
              <a:t>System functions</a:t>
            </a:r>
          </a:p>
        </p:txBody>
      </p:sp>
      <p:sp>
        <p:nvSpPr>
          <p:cNvPr id="1304580" name="Rectangle 4">
            <a:extLst>
              <a:ext uri="{FF2B5EF4-FFF2-40B4-BE49-F238E27FC236}">
                <a16:creationId xmlns:a16="http://schemas.microsoft.com/office/drawing/2014/main" id="{D9BC2E4E-7092-48B3-9B76-0B363775EA90}"/>
              </a:ext>
            </a:extLst>
          </p:cNvPr>
          <p:cNvSpPr>
            <a:spLocks noChangeArrowheads="1"/>
          </p:cNvSpPr>
          <p:nvPr/>
        </p:nvSpPr>
        <p:spPr bwMode="auto">
          <a:xfrm>
            <a:off x="3352800" y="2251076"/>
            <a:ext cx="6127750" cy="3387725"/>
          </a:xfrm>
          <a:prstGeom prst="rect">
            <a:avLst/>
          </a:prstGeom>
          <a:solidFill>
            <a:srgbClr val="CCCCFF">
              <a:alpha val="70000"/>
            </a:srgb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indent="225425">
              <a:defRPr sz="1200">
                <a:solidFill>
                  <a:srgbClr val="EAEAEA"/>
                </a:solidFill>
                <a:latin typeface="Arial" panose="020B0604020202020204" pitchFamily="34" charset="0"/>
              </a:defRPr>
            </a:lvl1pPr>
            <a:lvl2pPr>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algn="ctr" eaLnBrk="0" fontAlgn="base" hangingPunct="0">
              <a:spcBef>
                <a:spcPct val="30000"/>
              </a:spcBef>
              <a:spcAft>
                <a:spcPct val="0"/>
              </a:spcAft>
              <a:defRPr sz="1200">
                <a:solidFill>
                  <a:srgbClr val="EAEAEA"/>
                </a:solidFill>
                <a:latin typeface="Arial" panose="020B0604020202020204" pitchFamily="34" charset="0"/>
              </a:defRPr>
            </a:lvl6pPr>
            <a:lvl7pPr algn="ctr" eaLnBrk="0" fontAlgn="base" hangingPunct="0">
              <a:spcBef>
                <a:spcPct val="30000"/>
              </a:spcBef>
              <a:spcAft>
                <a:spcPct val="0"/>
              </a:spcAft>
              <a:defRPr sz="1200">
                <a:solidFill>
                  <a:srgbClr val="EAEAEA"/>
                </a:solidFill>
                <a:latin typeface="Arial" panose="020B0604020202020204" pitchFamily="34" charset="0"/>
              </a:defRPr>
            </a:lvl7pPr>
            <a:lvl8pPr algn="ctr" eaLnBrk="0" fontAlgn="base" hangingPunct="0">
              <a:spcBef>
                <a:spcPct val="30000"/>
              </a:spcBef>
              <a:spcAft>
                <a:spcPct val="0"/>
              </a:spcAft>
              <a:defRPr sz="1200">
                <a:solidFill>
                  <a:srgbClr val="EAEAEA"/>
                </a:solidFill>
                <a:latin typeface="Arial" panose="020B0604020202020204" pitchFamily="34" charset="0"/>
              </a:defRPr>
            </a:lvl8pPr>
            <a:lvl9pPr algn="ctr" eaLnBrk="0" fontAlgn="base" hangingPunct="0">
              <a:spcBef>
                <a:spcPct val="30000"/>
              </a:spcBef>
              <a:spcAft>
                <a:spcPct val="0"/>
              </a:spcAft>
              <a:defRPr sz="1200">
                <a:solidFill>
                  <a:srgbClr val="EAEAEA"/>
                </a:solidFill>
                <a:latin typeface="Arial" panose="020B0604020202020204" pitchFamily="34" charset="0"/>
              </a:defRPr>
            </a:lvl9pPr>
          </a:lstStyle>
          <a:p>
            <a:pPr algn="l">
              <a:spcBef>
                <a:spcPct val="0"/>
              </a:spcBef>
            </a:pPr>
            <a:endParaRPr lang="en-US" altLang="en-US" sz="2400">
              <a:solidFill>
                <a:schemeClr val="tx1"/>
              </a:solidFill>
              <a:ea typeface="MS PGothic" panose="020B0600070205080204" pitchFamily="34" charset="-128"/>
            </a:endParaRPr>
          </a:p>
          <a:p>
            <a:pPr algn="l">
              <a:spcBef>
                <a:spcPct val="0"/>
              </a:spcBef>
            </a:pPr>
            <a:r>
              <a:rPr lang="en-US" altLang="en-US" sz="2400">
                <a:solidFill>
                  <a:schemeClr val="tx1"/>
                </a:solidFill>
                <a:ea typeface="MS PGothic" panose="020B0600070205080204" pitchFamily="34" charset="-128"/>
              </a:rPr>
              <a:t>$rose( expression )</a:t>
            </a:r>
          </a:p>
          <a:p>
            <a:pPr algn="l">
              <a:spcBef>
                <a:spcPct val="0"/>
              </a:spcBef>
            </a:pPr>
            <a:endParaRPr lang="en-US" altLang="en-US" sz="2400">
              <a:solidFill>
                <a:schemeClr val="tx1"/>
              </a:solidFill>
              <a:ea typeface="MS PGothic" panose="020B0600070205080204" pitchFamily="34" charset="-128"/>
            </a:endParaRPr>
          </a:p>
          <a:p>
            <a:pPr algn="l">
              <a:spcBef>
                <a:spcPct val="0"/>
              </a:spcBef>
            </a:pPr>
            <a:r>
              <a:rPr lang="en-US" altLang="en-US" sz="2400">
                <a:solidFill>
                  <a:schemeClr val="tx1"/>
                </a:solidFill>
                <a:ea typeface="MS PGothic" panose="020B0600070205080204" pitchFamily="34" charset="-128"/>
              </a:rPr>
              <a:t>$fell( expression )</a:t>
            </a:r>
          </a:p>
          <a:p>
            <a:pPr algn="l">
              <a:spcBef>
                <a:spcPct val="0"/>
              </a:spcBef>
            </a:pPr>
            <a:endParaRPr lang="en-US" altLang="en-US" sz="2400">
              <a:solidFill>
                <a:schemeClr val="tx1"/>
              </a:solidFill>
              <a:ea typeface="MS PGothic" panose="020B0600070205080204" pitchFamily="34" charset="-128"/>
            </a:endParaRPr>
          </a:p>
          <a:p>
            <a:pPr algn="l">
              <a:spcBef>
                <a:spcPct val="0"/>
              </a:spcBef>
            </a:pPr>
            <a:r>
              <a:rPr lang="en-US" altLang="en-US" sz="2400">
                <a:solidFill>
                  <a:schemeClr val="tx1"/>
                </a:solidFill>
                <a:ea typeface="MS PGothic" panose="020B0600070205080204" pitchFamily="34" charset="-128"/>
              </a:rPr>
              <a:t>$stable( expression )</a:t>
            </a:r>
          </a:p>
          <a:p>
            <a:pPr algn="l">
              <a:spcBef>
                <a:spcPct val="0"/>
              </a:spcBef>
            </a:pPr>
            <a:endParaRPr lang="en-US" altLang="en-US" sz="2400">
              <a:solidFill>
                <a:schemeClr val="tx1"/>
              </a:solidFill>
              <a:ea typeface="MS PGothic" panose="020B0600070205080204" pitchFamily="34" charset="-128"/>
            </a:endParaRPr>
          </a:p>
          <a:p>
            <a:pPr algn="l">
              <a:spcBef>
                <a:spcPct val="0"/>
              </a:spcBef>
            </a:pPr>
            <a:r>
              <a:rPr lang="en-US" altLang="en-US" sz="2400">
                <a:solidFill>
                  <a:schemeClr val="tx1"/>
                </a:solidFill>
                <a:ea typeface="MS PGothic" panose="020B0600070205080204" pitchFamily="34" charset="-128"/>
              </a:rPr>
              <a:t>$past( expression [, number_of_ticks] )</a:t>
            </a:r>
          </a:p>
          <a:p>
            <a:pPr algn="l">
              <a:spcBef>
                <a:spcPct val="0"/>
              </a:spcBef>
            </a:pPr>
            <a:endParaRPr lang="en-US" altLang="en-US" sz="2400">
              <a:solidFill>
                <a:schemeClr val="tx1"/>
              </a:solidFill>
              <a:ea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04580"/>
                                        </p:tgtEl>
                                        <p:attrNameLst>
                                          <p:attrName>style.visibility</p:attrName>
                                        </p:attrNameLst>
                                      </p:cBhvr>
                                      <p:to>
                                        <p:strVal val="visible"/>
                                      </p:to>
                                    </p:set>
                                    <p:animEffect transition="in" filter="dissolve">
                                      <p:cBhvr>
                                        <p:cTn id="7" dur="500"/>
                                        <p:tgtEl>
                                          <p:spTgt spid="130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458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6626" name="Rectangle 2">
            <a:extLst>
              <a:ext uri="{FF2B5EF4-FFF2-40B4-BE49-F238E27FC236}">
                <a16:creationId xmlns:a16="http://schemas.microsoft.com/office/drawing/2014/main" id="{FEB7C96C-E2BB-4F95-80D0-4EA2976E7797}"/>
              </a:ext>
            </a:extLst>
          </p:cNvPr>
          <p:cNvSpPr>
            <a:spLocks noGrp="1" noChangeArrowheads="1"/>
          </p:cNvSpPr>
          <p:nvPr>
            <p:ph type="title"/>
          </p:nvPr>
        </p:nvSpPr>
        <p:spPr/>
        <p:txBody>
          <a:bodyPr/>
          <a:lstStyle/>
          <a:p>
            <a:r>
              <a:rPr lang="en-US" altLang="en-US"/>
              <a:t>Introduction to SVA</a:t>
            </a:r>
          </a:p>
        </p:txBody>
      </p:sp>
      <p:sp>
        <p:nvSpPr>
          <p:cNvPr id="1306627" name="Rectangle 3">
            <a:extLst>
              <a:ext uri="{FF2B5EF4-FFF2-40B4-BE49-F238E27FC236}">
                <a16:creationId xmlns:a16="http://schemas.microsoft.com/office/drawing/2014/main" id="{A94780E4-FFD6-4C0B-91A1-ACF0BF3AFF25}"/>
              </a:ext>
            </a:extLst>
          </p:cNvPr>
          <p:cNvSpPr>
            <a:spLocks noGrp="1" noChangeArrowheads="1"/>
          </p:cNvSpPr>
          <p:nvPr>
            <p:ph type="body" idx="1"/>
          </p:nvPr>
        </p:nvSpPr>
        <p:spPr>
          <a:xfrm>
            <a:off x="2133600" y="1676400"/>
            <a:ext cx="8534400" cy="1828800"/>
          </a:xfrm>
        </p:spPr>
        <p:txBody>
          <a:bodyPr/>
          <a:lstStyle/>
          <a:p>
            <a:pPr>
              <a:lnSpc>
                <a:spcPct val="110000"/>
              </a:lnSpc>
            </a:pPr>
            <a:r>
              <a:rPr lang="en-US" altLang="en-US" sz="2000"/>
              <a:t>Some assertions require additional modeling code</a:t>
            </a:r>
          </a:p>
          <a:p>
            <a:pPr lvl="1">
              <a:lnSpc>
                <a:spcPct val="110000"/>
              </a:lnSpc>
            </a:pPr>
            <a:r>
              <a:rPr lang="en-US" altLang="en-US"/>
              <a:t>In addition to the assertion constructs</a:t>
            </a:r>
          </a:p>
        </p:txBody>
      </p:sp>
      <p:sp>
        <p:nvSpPr>
          <p:cNvPr id="1306628" name="Rectangle 4">
            <a:extLst>
              <a:ext uri="{FF2B5EF4-FFF2-40B4-BE49-F238E27FC236}">
                <a16:creationId xmlns:a16="http://schemas.microsoft.com/office/drawing/2014/main" id="{150F48C3-DD57-4195-9720-272AD832618C}"/>
              </a:ext>
            </a:extLst>
          </p:cNvPr>
          <p:cNvSpPr>
            <a:spLocks noChangeArrowheads="1"/>
          </p:cNvSpPr>
          <p:nvPr/>
        </p:nvSpPr>
        <p:spPr bwMode="auto">
          <a:xfrm>
            <a:off x="8737600" y="3384551"/>
            <a:ext cx="1397000" cy="59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91" tIns="44646" rIns="89291" bIns="44646">
            <a:spAutoFit/>
          </a:bodyPr>
          <a:lstStyle>
            <a:lvl1pPr defTabSz="892175">
              <a:defRPr sz="1200">
                <a:solidFill>
                  <a:srgbClr val="EAEAEA"/>
                </a:solidFill>
                <a:latin typeface="Arial" panose="020B0604020202020204" pitchFamily="34" charset="0"/>
              </a:defRPr>
            </a:lvl1pPr>
            <a:lvl2pPr marL="446088" defTabSz="892175">
              <a:defRPr sz="1200">
                <a:solidFill>
                  <a:srgbClr val="EAEAEA"/>
                </a:solidFill>
                <a:latin typeface="Arial" panose="020B0604020202020204" pitchFamily="34" charset="0"/>
              </a:defRPr>
            </a:lvl2pPr>
            <a:lvl3pPr marL="892175" defTabSz="892175">
              <a:defRPr sz="1200">
                <a:solidFill>
                  <a:srgbClr val="EAEAEA"/>
                </a:solidFill>
                <a:latin typeface="Arial" panose="020B0604020202020204" pitchFamily="34" charset="0"/>
              </a:defRPr>
            </a:lvl3pPr>
            <a:lvl4pPr marL="1339850" defTabSz="892175">
              <a:defRPr sz="1200">
                <a:solidFill>
                  <a:srgbClr val="EAEAEA"/>
                </a:solidFill>
                <a:latin typeface="Arial" panose="020B0604020202020204" pitchFamily="34" charset="0"/>
              </a:defRPr>
            </a:lvl4pPr>
            <a:lvl5pPr marL="1785938" defTabSz="892175">
              <a:defRPr sz="1200">
                <a:solidFill>
                  <a:srgbClr val="EAEAEA"/>
                </a:solidFill>
                <a:latin typeface="Arial" panose="020B0604020202020204" pitchFamily="34" charset="0"/>
              </a:defRPr>
            </a:lvl5pPr>
            <a:lvl6pPr marL="2243138" algn="ctr" defTabSz="892175" eaLnBrk="0" fontAlgn="base" hangingPunct="0">
              <a:spcBef>
                <a:spcPct val="30000"/>
              </a:spcBef>
              <a:spcAft>
                <a:spcPct val="0"/>
              </a:spcAft>
              <a:defRPr sz="1200">
                <a:solidFill>
                  <a:srgbClr val="EAEAEA"/>
                </a:solidFill>
                <a:latin typeface="Arial" panose="020B0604020202020204" pitchFamily="34" charset="0"/>
              </a:defRPr>
            </a:lvl6pPr>
            <a:lvl7pPr marL="2700338" algn="ctr" defTabSz="892175" eaLnBrk="0" fontAlgn="base" hangingPunct="0">
              <a:spcBef>
                <a:spcPct val="30000"/>
              </a:spcBef>
              <a:spcAft>
                <a:spcPct val="0"/>
              </a:spcAft>
              <a:defRPr sz="1200">
                <a:solidFill>
                  <a:srgbClr val="EAEAEA"/>
                </a:solidFill>
                <a:latin typeface="Arial" panose="020B0604020202020204" pitchFamily="34" charset="0"/>
              </a:defRPr>
            </a:lvl7pPr>
            <a:lvl8pPr marL="3157538" algn="ctr" defTabSz="892175" eaLnBrk="0" fontAlgn="base" hangingPunct="0">
              <a:spcBef>
                <a:spcPct val="30000"/>
              </a:spcBef>
              <a:spcAft>
                <a:spcPct val="0"/>
              </a:spcAft>
              <a:defRPr sz="1200">
                <a:solidFill>
                  <a:srgbClr val="EAEAEA"/>
                </a:solidFill>
                <a:latin typeface="Arial" panose="020B0604020202020204" pitchFamily="34" charset="0"/>
              </a:defRPr>
            </a:lvl8pPr>
            <a:lvl9pPr marL="3614738" algn="ctr" defTabSz="892175" eaLnBrk="0" fontAlgn="base" hangingPunct="0">
              <a:spcBef>
                <a:spcPct val="30000"/>
              </a:spcBef>
              <a:spcAft>
                <a:spcPct val="0"/>
              </a:spcAft>
              <a:defRPr sz="1200">
                <a:solidFill>
                  <a:srgbClr val="EAEAEA"/>
                </a:solidFill>
                <a:latin typeface="Arial" panose="020B0604020202020204" pitchFamily="34" charset="0"/>
              </a:defRPr>
            </a:lvl9pPr>
          </a:lstStyle>
          <a:p>
            <a:pPr eaLnBrk="1" hangingPunct="1">
              <a:spcBef>
                <a:spcPct val="0"/>
              </a:spcBef>
            </a:pPr>
            <a:endParaRPr lang="en-US" altLang="en-US" sz="3300">
              <a:solidFill>
                <a:srgbClr val="000066"/>
              </a:solidFill>
              <a:ea typeface="MS PGothic" panose="020B0600070205080204" pitchFamily="34" charset="-128"/>
            </a:endParaRPr>
          </a:p>
        </p:txBody>
      </p:sp>
      <p:sp>
        <p:nvSpPr>
          <p:cNvPr id="1306629" name="Text Box 5">
            <a:extLst>
              <a:ext uri="{FF2B5EF4-FFF2-40B4-BE49-F238E27FC236}">
                <a16:creationId xmlns:a16="http://schemas.microsoft.com/office/drawing/2014/main" id="{1DC82FDC-6AFF-407E-A405-DC7EB53ABF6B}"/>
              </a:ext>
            </a:extLst>
          </p:cNvPr>
          <p:cNvSpPr txBox="1">
            <a:spLocks noChangeArrowheads="1"/>
          </p:cNvSpPr>
          <p:nvPr/>
        </p:nvSpPr>
        <p:spPr bwMode="auto">
          <a:xfrm>
            <a:off x="2819400" y="5410200"/>
            <a:ext cx="6477000" cy="342900"/>
          </a:xfrm>
          <a:prstGeom prst="rect">
            <a:avLst/>
          </a:prstGeom>
          <a:solidFill>
            <a:srgbClr val="FFFFFF">
              <a:alpha val="50000"/>
            </a:srgbClr>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9291" tIns="44646" rIns="89291" bIns="44646">
            <a:spAutoFit/>
          </a:bodyPr>
          <a:lstStyle>
            <a:lvl1pPr defTabSz="892175">
              <a:defRPr sz="1200">
                <a:solidFill>
                  <a:srgbClr val="EAEAEA"/>
                </a:solidFill>
                <a:latin typeface="Arial" panose="020B0604020202020204" pitchFamily="34" charset="0"/>
              </a:defRPr>
            </a:lvl1pPr>
            <a:lvl2pPr marL="446088" defTabSz="892175">
              <a:defRPr sz="1200">
                <a:solidFill>
                  <a:srgbClr val="EAEAEA"/>
                </a:solidFill>
                <a:latin typeface="Arial" panose="020B0604020202020204" pitchFamily="34" charset="0"/>
              </a:defRPr>
            </a:lvl2pPr>
            <a:lvl3pPr marL="892175" defTabSz="892175">
              <a:defRPr sz="1200">
                <a:solidFill>
                  <a:srgbClr val="EAEAEA"/>
                </a:solidFill>
                <a:latin typeface="Arial" panose="020B0604020202020204" pitchFamily="34" charset="0"/>
              </a:defRPr>
            </a:lvl3pPr>
            <a:lvl4pPr marL="1339850" defTabSz="892175">
              <a:defRPr sz="1200">
                <a:solidFill>
                  <a:srgbClr val="EAEAEA"/>
                </a:solidFill>
                <a:latin typeface="Arial" panose="020B0604020202020204" pitchFamily="34" charset="0"/>
              </a:defRPr>
            </a:lvl4pPr>
            <a:lvl5pPr marL="1785938" defTabSz="892175">
              <a:defRPr sz="1200">
                <a:solidFill>
                  <a:srgbClr val="EAEAEA"/>
                </a:solidFill>
                <a:latin typeface="Arial" panose="020B0604020202020204" pitchFamily="34" charset="0"/>
              </a:defRPr>
            </a:lvl5pPr>
            <a:lvl6pPr marL="2243138" algn="ctr" defTabSz="892175" eaLnBrk="0" fontAlgn="base" hangingPunct="0">
              <a:spcBef>
                <a:spcPct val="30000"/>
              </a:spcBef>
              <a:spcAft>
                <a:spcPct val="0"/>
              </a:spcAft>
              <a:defRPr sz="1200">
                <a:solidFill>
                  <a:srgbClr val="EAEAEA"/>
                </a:solidFill>
                <a:latin typeface="Arial" panose="020B0604020202020204" pitchFamily="34" charset="0"/>
              </a:defRPr>
            </a:lvl6pPr>
            <a:lvl7pPr marL="2700338" algn="ctr" defTabSz="892175" eaLnBrk="0" fontAlgn="base" hangingPunct="0">
              <a:spcBef>
                <a:spcPct val="30000"/>
              </a:spcBef>
              <a:spcAft>
                <a:spcPct val="0"/>
              </a:spcAft>
              <a:defRPr sz="1200">
                <a:solidFill>
                  <a:srgbClr val="EAEAEA"/>
                </a:solidFill>
                <a:latin typeface="Arial" panose="020B0604020202020204" pitchFamily="34" charset="0"/>
              </a:defRPr>
            </a:lvl7pPr>
            <a:lvl8pPr marL="3157538" algn="ctr" defTabSz="892175" eaLnBrk="0" fontAlgn="base" hangingPunct="0">
              <a:spcBef>
                <a:spcPct val="30000"/>
              </a:spcBef>
              <a:spcAft>
                <a:spcPct val="0"/>
              </a:spcAft>
              <a:defRPr sz="1200">
                <a:solidFill>
                  <a:srgbClr val="EAEAEA"/>
                </a:solidFill>
                <a:latin typeface="Arial" panose="020B0604020202020204" pitchFamily="34" charset="0"/>
              </a:defRPr>
            </a:lvl8pPr>
            <a:lvl9pPr marL="3614738" algn="ctr" defTabSz="892175" eaLnBrk="0" fontAlgn="base" hangingPunct="0">
              <a:spcBef>
                <a:spcPct val="30000"/>
              </a:spcBef>
              <a:spcAft>
                <a:spcPct val="0"/>
              </a:spcAft>
              <a:defRPr sz="1200">
                <a:solidFill>
                  <a:srgbClr val="EAEAEA"/>
                </a:solidFill>
                <a:latin typeface="Arial" panose="020B0604020202020204" pitchFamily="34" charset="0"/>
              </a:defRPr>
            </a:lvl9pPr>
          </a:lstStyle>
          <a:p>
            <a:pPr algn="l" eaLnBrk="1" hangingPunct="1">
              <a:spcBef>
                <a:spcPct val="50000"/>
              </a:spcBef>
            </a:pPr>
            <a:r>
              <a:rPr lang="en-US" altLang="en-US" sz="1600" i="1" noProof="1">
                <a:solidFill>
                  <a:schemeClr val="tx1"/>
                </a:solidFill>
                <a:ea typeface="MS PGothic" panose="020B0600070205080204" pitchFamily="34" charset="-128"/>
              </a:rPr>
              <a:t>// Assert that the FIFO </a:t>
            </a:r>
            <a:r>
              <a:rPr lang="en-US" altLang="en-US" sz="1600" i="1">
                <a:solidFill>
                  <a:schemeClr val="tx1"/>
                </a:solidFill>
                <a:ea typeface="MS PGothic" panose="020B0600070205080204" pitchFamily="34" charset="-128"/>
              </a:rPr>
              <a:t>controller </a:t>
            </a:r>
            <a:r>
              <a:rPr lang="en-US" altLang="en-US" sz="1600" i="1" noProof="1">
                <a:solidFill>
                  <a:schemeClr val="tx1"/>
                </a:solidFill>
                <a:ea typeface="MS PGothic" panose="020B0600070205080204" pitchFamily="34" charset="-128"/>
              </a:rPr>
              <a:t>cannot overflow</a:t>
            </a:r>
            <a:r>
              <a:rPr lang="en-US" altLang="en-US" sz="1600" i="1">
                <a:solidFill>
                  <a:schemeClr val="tx1"/>
                </a:solidFill>
                <a:ea typeface="MS PGothic" panose="020B0600070205080204" pitchFamily="34" charset="-128"/>
              </a:rPr>
              <a:t> nor underflow</a:t>
            </a:r>
          </a:p>
        </p:txBody>
      </p:sp>
      <p:sp>
        <p:nvSpPr>
          <p:cNvPr id="1306630" name="Rectangle 6">
            <a:extLst>
              <a:ext uri="{FF2B5EF4-FFF2-40B4-BE49-F238E27FC236}">
                <a16:creationId xmlns:a16="http://schemas.microsoft.com/office/drawing/2014/main" id="{C1EB9186-BED3-4E8C-8683-9A6C700E4024}"/>
              </a:ext>
            </a:extLst>
          </p:cNvPr>
          <p:cNvSpPr>
            <a:spLocks noChangeArrowheads="1"/>
          </p:cNvSpPr>
          <p:nvPr/>
        </p:nvSpPr>
        <p:spPr bwMode="auto">
          <a:xfrm>
            <a:off x="6942138" y="3186114"/>
            <a:ext cx="1511300" cy="1474787"/>
          </a:xfrm>
          <a:prstGeom prst="rect">
            <a:avLst/>
          </a:prstGeom>
          <a:gradFill rotWithShape="1">
            <a:gsLst>
              <a:gs pos="0">
                <a:schemeClr val="accent2">
                  <a:gamma/>
                  <a:shade val="46275"/>
                  <a:invGamma/>
                </a:schemeClr>
              </a:gs>
              <a:gs pos="100000">
                <a:schemeClr val="accent2"/>
              </a:gs>
            </a:gsLst>
            <a:lin ang="2700000" scaled="1"/>
          </a:gradFill>
          <a:ln w="9525">
            <a:solidFill>
              <a:srgbClr val="01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eaLnBrk="1" hangingPunct="1">
              <a:lnSpc>
                <a:spcPct val="105000"/>
              </a:lnSpc>
              <a:spcBef>
                <a:spcPct val="50000"/>
              </a:spcBef>
              <a:spcAft>
                <a:spcPct val="25000"/>
              </a:spcAft>
              <a:buClr>
                <a:srgbClr val="111111"/>
              </a:buClr>
              <a:buSzPct val="95000"/>
            </a:pPr>
            <a:endParaRPr lang="en-US" altLang="en-US" sz="1400">
              <a:solidFill>
                <a:srgbClr val="000000"/>
              </a:solidFill>
              <a:ea typeface="MS PGothic" panose="020B0600070205080204" pitchFamily="34" charset="-128"/>
            </a:endParaRPr>
          </a:p>
        </p:txBody>
      </p:sp>
      <p:grpSp>
        <p:nvGrpSpPr>
          <p:cNvPr id="1306631" name="Group 7">
            <a:extLst>
              <a:ext uri="{FF2B5EF4-FFF2-40B4-BE49-F238E27FC236}">
                <a16:creationId xmlns:a16="http://schemas.microsoft.com/office/drawing/2014/main" id="{D139106B-13F4-4787-B026-986E06449783}"/>
              </a:ext>
            </a:extLst>
          </p:cNvPr>
          <p:cNvGrpSpPr>
            <a:grpSpLocks/>
          </p:cNvGrpSpPr>
          <p:nvPr/>
        </p:nvGrpSpPr>
        <p:grpSpPr bwMode="auto">
          <a:xfrm>
            <a:off x="7543800" y="3509963"/>
            <a:ext cx="368300" cy="925512"/>
            <a:chOff x="2832" y="2355"/>
            <a:chExt cx="232" cy="583"/>
          </a:xfrm>
        </p:grpSpPr>
        <p:sp>
          <p:nvSpPr>
            <p:cNvPr id="1306632" name="Rectangle 8">
              <a:extLst>
                <a:ext uri="{FF2B5EF4-FFF2-40B4-BE49-F238E27FC236}">
                  <a16:creationId xmlns:a16="http://schemas.microsoft.com/office/drawing/2014/main" id="{C71CAF01-B9D3-4CD0-9C93-37E237F746F2}"/>
                </a:ext>
              </a:extLst>
            </p:cNvPr>
            <p:cNvSpPr>
              <a:spLocks noChangeArrowheads="1"/>
            </p:cNvSpPr>
            <p:nvPr/>
          </p:nvSpPr>
          <p:spPr bwMode="auto">
            <a:xfrm>
              <a:off x="2832" y="2497"/>
              <a:ext cx="117" cy="233"/>
            </a:xfrm>
            <a:prstGeom prst="rect">
              <a:avLst/>
            </a:prstGeom>
            <a:solidFill>
              <a:srgbClr val="FFCC00"/>
            </a:solidFill>
            <a:ln w="9525">
              <a:solidFill>
                <a:srgbClr val="01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33" name="Line 9">
              <a:extLst>
                <a:ext uri="{FF2B5EF4-FFF2-40B4-BE49-F238E27FC236}">
                  <a16:creationId xmlns:a16="http://schemas.microsoft.com/office/drawing/2014/main" id="{45191BA6-9F7B-48B7-8B86-34ED831DD526}"/>
                </a:ext>
              </a:extLst>
            </p:cNvPr>
            <p:cNvSpPr>
              <a:spLocks noChangeShapeType="1"/>
            </p:cNvSpPr>
            <p:nvPr/>
          </p:nvSpPr>
          <p:spPr bwMode="auto">
            <a:xfrm>
              <a:off x="2832" y="2355"/>
              <a:ext cx="224" cy="0"/>
            </a:xfrm>
            <a:prstGeom prst="line">
              <a:avLst/>
            </a:prstGeom>
            <a:noFill/>
            <a:ln w="952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34" name="Line 10">
              <a:extLst>
                <a:ext uri="{FF2B5EF4-FFF2-40B4-BE49-F238E27FC236}">
                  <a16:creationId xmlns:a16="http://schemas.microsoft.com/office/drawing/2014/main" id="{B6F1861D-0771-4E34-AD29-B30D371A4B9F}"/>
                </a:ext>
              </a:extLst>
            </p:cNvPr>
            <p:cNvSpPr>
              <a:spLocks noChangeShapeType="1"/>
            </p:cNvSpPr>
            <p:nvPr/>
          </p:nvSpPr>
          <p:spPr bwMode="auto">
            <a:xfrm>
              <a:off x="2840" y="2459"/>
              <a:ext cx="224" cy="0"/>
            </a:xfrm>
            <a:prstGeom prst="line">
              <a:avLst/>
            </a:prstGeom>
            <a:noFill/>
            <a:ln w="952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35" name="Line 11">
              <a:extLst>
                <a:ext uri="{FF2B5EF4-FFF2-40B4-BE49-F238E27FC236}">
                  <a16:creationId xmlns:a16="http://schemas.microsoft.com/office/drawing/2014/main" id="{F8E72FDF-F85C-4253-B005-CDE773D97E9B}"/>
                </a:ext>
              </a:extLst>
            </p:cNvPr>
            <p:cNvSpPr>
              <a:spLocks noChangeShapeType="1"/>
            </p:cNvSpPr>
            <p:nvPr/>
          </p:nvSpPr>
          <p:spPr bwMode="auto">
            <a:xfrm>
              <a:off x="2840" y="2563"/>
              <a:ext cx="224" cy="0"/>
            </a:xfrm>
            <a:prstGeom prst="line">
              <a:avLst/>
            </a:prstGeom>
            <a:noFill/>
            <a:ln w="952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36" name="Rectangle 12">
              <a:extLst>
                <a:ext uri="{FF2B5EF4-FFF2-40B4-BE49-F238E27FC236}">
                  <a16:creationId xmlns:a16="http://schemas.microsoft.com/office/drawing/2014/main" id="{3DF62E6F-6E8A-4DF6-AF66-6AF904B36CFB}"/>
                </a:ext>
              </a:extLst>
            </p:cNvPr>
            <p:cNvSpPr>
              <a:spLocks noChangeArrowheads="1"/>
            </p:cNvSpPr>
            <p:nvPr/>
          </p:nvSpPr>
          <p:spPr bwMode="auto">
            <a:xfrm>
              <a:off x="2832" y="2705"/>
              <a:ext cx="117" cy="233"/>
            </a:xfrm>
            <a:prstGeom prst="rect">
              <a:avLst/>
            </a:prstGeom>
            <a:noFill/>
            <a:ln w="9525">
              <a:solidFill>
                <a:srgbClr val="010000"/>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37" name="Line 13">
              <a:extLst>
                <a:ext uri="{FF2B5EF4-FFF2-40B4-BE49-F238E27FC236}">
                  <a16:creationId xmlns:a16="http://schemas.microsoft.com/office/drawing/2014/main" id="{BDE70E12-302F-4635-8421-7F6A0F3ACF5C}"/>
                </a:ext>
              </a:extLst>
            </p:cNvPr>
            <p:cNvSpPr>
              <a:spLocks noChangeShapeType="1"/>
            </p:cNvSpPr>
            <p:nvPr/>
          </p:nvSpPr>
          <p:spPr bwMode="auto">
            <a:xfrm>
              <a:off x="2840" y="2667"/>
              <a:ext cx="224" cy="0"/>
            </a:xfrm>
            <a:prstGeom prst="line">
              <a:avLst/>
            </a:prstGeom>
            <a:noFill/>
            <a:ln w="952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38" name="Line 14">
              <a:extLst>
                <a:ext uri="{FF2B5EF4-FFF2-40B4-BE49-F238E27FC236}">
                  <a16:creationId xmlns:a16="http://schemas.microsoft.com/office/drawing/2014/main" id="{96AF773E-5571-4398-80E8-C1A96ABE5E98}"/>
                </a:ext>
              </a:extLst>
            </p:cNvPr>
            <p:cNvSpPr>
              <a:spLocks noChangeShapeType="1"/>
            </p:cNvSpPr>
            <p:nvPr/>
          </p:nvSpPr>
          <p:spPr bwMode="auto">
            <a:xfrm>
              <a:off x="2840" y="2771"/>
              <a:ext cx="224" cy="0"/>
            </a:xfrm>
            <a:prstGeom prst="line">
              <a:avLst/>
            </a:prstGeom>
            <a:noFill/>
            <a:ln w="952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39" name="Line 15">
              <a:extLst>
                <a:ext uri="{FF2B5EF4-FFF2-40B4-BE49-F238E27FC236}">
                  <a16:creationId xmlns:a16="http://schemas.microsoft.com/office/drawing/2014/main" id="{0669E4E8-1BCF-4973-9CFA-3416EB02595D}"/>
                </a:ext>
              </a:extLst>
            </p:cNvPr>
            <p:cNvSpPr>
              <a:spLocks noChangeShapeType="1"/>
            </p:cNvSpPr>
            <p:nvPr/>
          </p:nvSpPr>
          <p:spPr bwMode="auto">
            <a:xfrm>
              <a:off x="2840" y="2875"/>
              <a:ext cx="224" cy="0"/>
            </a:xfrm>
            <a:prstGeom prst="line">
              <a:avLst/>
            </a:prstGeom>
            <a:noFill/>
            <a:ln w="952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grpSp>
      <p:sp>
        <p:nvSpPr>
          <p:cNvPr id="1306640" name="Line 16">
            <a:extLst>
              <a:ext uri="{FF2B5EF4-FFF2-40B4-BE49-F238E27FC236}">
                <a16:creationId xmlns:a16="http://schemas.microsoft.com/office/drawing/2014/main" id="{DA0C7FF6-3D40-4A84-9688-9A4C8AB9E8B5}"/>
              </a:ext>
            </a:extLst>
          </p:cNvPr>
          <p:cNvSpPr>
            <a:spLocks noChangeShapeType="1"/>
          </p:cNvSpPr>
          <p:nvPr/>
        </p:nvSpPr>
        <p:spPr bwMode="auto">
          <a:xfrm>
            <a:off x="6197601" y="3330575"/>
            <a:ext cx="746125" cy="0"/>
          </a:xfrm>
          <a:prstGeom prst="line">
            <a:avLst/>
          </a:prstGeom>
          <a:noFill/>
          <a:ln w="9525">
            <a:solidFill>
              <a:srgbClr val="01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41" name="Line 17">
            <a:extLst>
              <a:ext uri="{FF2B5EF4-FFF2-40B4-BE49-F238E27FC236}">
                <a16:creationId xmlns:a16="http://schemas.microsoft.com/office/drawing/2014/main" id="{30CC2F52-80D9-4DA6-88B6-294C6C42C00C}"/>
              </a:ext>
            </a:extLst>
          </p:cNvPr>
          <p:cNvSpPr>
            <a:spLocks noChangeShapeType="1"/>
          </p:cNvSpPr>
          <p:nvPr/>
        </p:nvSpPr>
        <p:spPr bwMode="auto">
          <a:xfrm>
            <a:off x="4876800" y="4267200"/>
            <a:ext cx="2057400" cy="0"/>
          </a:xfrm>
          <a:prstGeom prst="line">
            <a:avLst/>
          </a:prstGeom>
          <a:noFill/>
          <a:ln w="9525">
            <a:solidFill>
              <a:srgbClr val="01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306642" name="Line 18">
            <a:extLst>
              <a:ext uri="{FF2B5EF4-FFF2-40B4-BE49-F238E27FC236}">
                <a16:creationId xmlns:a16="http://schemas.microsoft.com/office/drawing/2014/main" id="{742E2639-3391-47AB-8CF0-E198FF45DD4A}"/>
              </a:ext>
            </a:extLst>
          </p:cNvPr>
          <p:cNvSpPr>
            <a:spLocks noChangeShapeType="1"/>
          </p:cNvSpPr>
          <p:nvPr/>
        </p:nvSpPr>
        <p:spPr bwMode="auto">
          <a:xfrm>
            <a:off x="6196014" y="3597275"/>
            <a:ext cx="746125" cy="0"/>
          </a:xfrm>
          <a:prstGeom prst="line">
            <a:avLst/>
          </a:prstGeom>
          <a:noFill/>
          <a:ln w="9525">
            <a:solidFill>
              <a:srgbClr val="01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43" name="Line 19">
            <a:extLst>
              <a:ext uri="{FF2B5EF4-FFF2-40B4-BE49-F238E27FC236}">
                <a16:creationId xmlns:a16="http://schemas.microsoft.com/office/drawing/2014/main" id="{7A87E5F8-0466-4337-BCBE-E042BA932E62}"/>
              </a:ext>
            </a:extLst>
          </p:cNvPr>
          <p:cNvSpPr>
            <a:spLocks noChangeShapeType="1"/>
          </p:cNvSpPr>
          <p:nvPr/>
        </p:nvSpPr>
        <p:spPr bwMode="auto">
          <a:xfrm>
            <a:off x="6208714" y="3908425"/>
            <a:ext cx="746125" cy="0"/>
          </a:xfrm>
          <a:prstGeom prst="line">
            <a:avLst/>
          </a:prstGeom>
          <a:noFill/>
          <a:ln w="28575">
            <a:solidFill>
              <a:srgbClr val="01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44" name="Text Box 20">
            <a:extLst>
              <a:ext uri="{FF2B5EF4-FFF2-40B4-BE49-F238E27FC236}">
                <a16:creationId xmlns:a16="http://schemas.microsoft.com/office/drawing/2014/main" id="{35FB2995-D9DC-4C9E-8116-F2AF10A6ECA3}"/>
              </a:ext>
            </a:extLst>
          </p:cNvPr>
          <p:cNvSpPr txBox="1">
            <a:spLocks noChangeArrowheads="1"/>
          </p:cNvSpPr>
          <p:nvPr/>
        </p:nvSpPr>
        <p:spPr bwMode="auto">
          <a:xfrm>
            <a:off x="4953001" y="3962400"/>
            <a:ext cx="436017" cy="31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eaLnBrk="1" hangingPunct="1">
              <a:lnSpc>
                <a:spcPct val="105000"/>
              </a:lnSpc>
              <a:spcBef>
                <a:spcPct val="50000"/>
              </a:spcBef>
              <a:spcAft>
                <a:spcPct val="25000"/>
              </a:spcAft>
              <a:buClr>
                <a:srgbClr val="111111"/>
              </a:buClr>
              <a:buSzPct val="95000"/>
            </a:pPr>
            <a:r>
              <a:rPr lang="en-US" altLang="en-US" sz="1400">
                <a:solidFill>
                  <a:srgbClr val="000000"/>
                </a:solidFill>
                <a:ea typeface="MS PGothic" panose="020B0600070205080204" pitchFamily="34" charset="-128"/>
              </a:rPr>
              <a:t>put</a:t>
            </a:r>
          </a:p>
        </p:txBody>
      </p:sp>
      <p:sp>
        <p:nvSpPr>
          <p:cNvPr id="1306645" name="Text Box 21">
            <a:extLst>
              <a:ext uri="{FF2B5EF4-FFF2-40B4-BE49-F238E27FC236}">
                <a16:creationId xmlns:a16="http://schemas.microsoft.com/office/drawing/2014/main" id="{092A7789-0A82-4520-AE4B-74670773D2C9}"/>
              </a:ext>
            </a:extLst>
          </p:cNvPr>
          <p:cNvSpPr txBox="1">
            <a:spLocks noChangeArrowheads="1"/>
          </p:cNvSpPr>
          <p:nvPr/>
        </p:nvSpPr>
        <p:spPr bwMode="auto">
          <a:xfrm>
            <a:off x="4953000" y="4233863"/>
            <a:ext cx="419154" cy="31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eaLnBrk="1" hangingPunct="1">
              <a:lnSpc>
                <a:spcPct val="105000"/>
              </a:lnSpc>
              <a:spcBef>
                <a:spcPct val="50000"/>
              </a:spcBef>
              <a:spcAft>
                <a:spcPct val="25000"/>
              </a:spcAft>
              <a:buClr>
                <a:srgbClr val="111111"/>
              </a:buClr>
              <a:buSzPct val="95000"/>
            </a:pPr>
            <a:r>
              <a:rPr lang="en-US" altLang="en-US" sz="1400">
                <a:solidFill>
                  <a:srgbClr val="000000"/>
                </a:solidFill>
                <a:ea typeface="MS PGothic" panose="020B0600070205080204" pitchFamily="34" charset="-128"/>
              </a:rPr>
              <a:t>get</a:t>
            </a:r>
          </a:p>
        </p:txBody>
      </p:sp>
      <p:sp>
        <p:nvSpPr>
          <p:cNvPr id="1306646" name="Text Box 22">
            <a:extLst>
              <a:ext uri="{FF2B5EF4-FFF2-40B4-BE49-F238E27FC236}">
                <a16:creationId xmlns:a16="http://schemas.microsoft.com/office/drawing/2014/main" id="{88AAEAC2-FE4E-4376-9D2A-8DE831E953A7}"/>
              </a:ext>
            </a:extLst>
          </p:cNvPr>
          <p:cNvSpPr txBox="1">
            <a:spLocks noChangeArrowheads="1"/>
          </p:cNvSpPr>
          <p:nvPr/>
        </p:nvSpPr>
        <p:spPr bwMode="auto">
          <a:xfrm>
            <a:off x="5368925" y="3733800"/>
            <a:ext cx="736740" cy="31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eaLnBrk="1" hangingPunct="1">
              <a:lnSpc>
                <a:spcPct val="105000"/>
              </a:lnSpc>
              <a:spcBef>
                <a:spcPct val="50000"/>
              </a:spcBef>
              <a:spcAft>
                <a:spcPct val="25000"/>
              </a:spcAft>
              <a:buClr>
                <a:srgbClr val="111111"/>
              </a:buClr>
              <a:buSzPct val="95000"/>
            </a:pPr>
            <a:r>
              <a:rPr lang="en-US" altLang="en-US" sz="1400">
                <a:solidFill>
                  <a:srgbClr val="000000"/>
                </a:solidFill>
                <a:ea typeface="MS PGothic" panose="020B0600070205080204" pitchFamily="34" charset="-128"/>
              </a:rPr>
              <a:t>data_in</a:t>
            </a:r>
          </a:p>
        </p:txBody>
      </p:sp>
      <p:sp>
        <p:nvSpPr>
          <p:cNvPr id="1306647" name="Text Box 23">
            <a:extLst>
              <a:ext uri="{FF2B5EF4-FFF2-40B4-BE49-F238E27FC236}">
                <a16:creationId xmlns:a16="http://schemas.microsoft.com/office/drawing/2014/main" id="{304AD785-9EDC-4E7C-AAF0-CCB602368FF2}"/>
              </a:ext>
            </a:extLst>
          </p:cNvPr>
          <p:cNvSpPr txBox="1">
            <a:spLocks noChangeArrowheads="1"/>
          </p:cNvSpPr>
          <p:nvPr/>
        </p:nvSpPr>
        <p:spPr bwMode="auto">
          <a:xfrm>
            <a:off x="5743576" y="3144838"/>
            <a:ext cx="384721" cy="31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eaLnBrk="1" hangingPunct="1">
              <a:lnSpc>
                <a:spcPct val="105000"/>
              </a:lnSpc>
              <a:spcBef>
                <a:spcPct val="50000"/>
              </a:spcBef>
              <a:spcAft>
                <a:spcPct val="25000"/>
              </a:spcAft>
              <a:buClr>
                <a:srgbClr val="111111"/>
              </a:buClr>
              <a:buSzPct val="95000"/>
            </a:pPr>
            <a:r>
              <a:rPr lang="en-US" altLang="en-US" sz="1400">
                <a:solidFill>
                  <a:srgbClr val="000000"/>
                </a:solidFill>
                <a:ea typeface="MS PGothic" panose="020B0600070205080204" pitchFamily="34" charset="-128"/>
              </a:rPr>
              <a:t>clk</a:t>
            </a:r>
          </a:p>
        </p:txBody>
      </p:sp>
      <p:sp>
        <p:nvSpPr>
          <p:cNvPr id="1306648" name="Text Box 24">
            <a:extLst>
              <a:ext uri="{FF2B5EF4-FFF2-40B4-BE49-F238E27FC236}">
                <a16:creationId xmlns:a16="http://schemas.microsoft.com/office/drawing/2014/main" id="{1340BCAF-DDA4-48C3-AA2D-C3335E2D89FC}"/>
              </a:ext>
            </a:extLst>
          </p:cNvPr>
          <p:cNvSpPr txBox="1">
            <a:spLocks noChangeArrowheads="1"/>
          </p:cNvSpPr>
          <p:nvPr/>
        </p:nvSpPr>
        <p:spPr bwMode="auto">
          <a:xfrm>
            <a:off x="5554663" y="3419475"/>
            <a:ext cx="559192" cy="31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eaLnBrk="1" hangingPunct="1">
              <a:lnSpc>
                <a:spcPct val="105000"/>
              </a:lnSpc>
              <a:spcBef>
                <a:spcPct val="50000"/>
              </a:spcBef>
              <a:spcAft>
                <a:spcPct val="25000"/>
              </a:spcAft>
              <a:buClr>
                <a:srgbClr val="111111"/>
              </a:buClr>
              <a:buSzPct val="95000"/>
            </a:pPr>
            <a:r>
              <a:rPr lang="en-US" altLang="en-US" sz="1400">
                <a:solidFill>
                  <a:srgbClr val="000000"/>
                </a:solidFill>
                <a:ea typeface="MS PGothic" panose="020B0600070205080204" pitchFamily="34" charset="-128"/>
              </a:rPr>
              <a:t>rst_n</a:t>
            </a:r>
          </a:p>
        </p:txBody>
      </p:sp>
      <p:sp>
        <p:nvSpPr>
          <p:cNvPr id="1306649" name="Line 25">
            <a:extLst>
              <a:ext uri="{FF2B5EF4-FFF2-40B4-BE49-F238E27FC236}">
                <a16:creationId xmlns:a16="http://schemas.microsoft.com/office/drawing/2014/main" id="{A9AEF6E2-C895-4A9F-8F58-046D8B4D71DE}"/>
              </a:ext>
            </a:extLst>
          </p:cNvPr>
          <p:cNvSpPr>
            <a:spLocks noChangeShapeType="1"/>
          </p:cNvSpPr>
          <p:nvPr/>
        </p:nvSpPr>
        <p:spPr bwMode="auto">
          <a:xfrm>
            <a:off x="8453439" y="3908425"/>
            <a:ext cx="746125" cy="0"/>
          </a:xfrm>
          <a:prstGeom prst="line">
            <a:avLst/>
          </a:prstGeom>
          <a:noFill/>
          <a:ln w="28575">
            <a:solidFill>
              <a:srgbClr val="01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50" name="Text Box 26">
            <a:extLst>
              <a:ext uri="{FF2B5EF4-FFF2-40B4-BE49-F238E27FC236}">
                <a16:creationId xmlns:a16="http://schemas.microsoft.com/office/drawing/2014/main" id="{52B0DFBA-D182-4290-B3E8-1CA43D7CE38C}"/>
              </a:ext>
            </a:extLst>
          </p:cNvPr>
          <p:cNvSpPr txBox="1">
            <a:spLocks noChangeArrowheads="1"/>
          </p:cNvSpPr>
          <p:nvPr/>
        </p:nvSpPr>
        <p:spPr bwMode="auto">
          <a:xfrm>
            <a:off x="9199563" y="3722688"/>
            <a:ext cx="850554" cy="31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eaLnBrk="1" hangingPunct="1">
              <a:lnSpc>
                <a:spcPct val="105000"/>
              </a:lnSpc>
              <a:spcBef>
                <a:spcPct val="50000"/>
              </a:spcBef>
              <a:spcAft>
                <a:spcPct val="25000"/>
              </a:spcAft>
              <a:buClr>
                <a:srgbClr val="111111"/>
              </a:buClr>
              <a:buSzPct val="95000"/>
            </a:pPr>
            <a:r>
              <a:rPr lang="en-US" altLang="en-US" sz="1400">
                <a:solidFill>
                  <a:srgbClr val="000000"/>
                </a:solidFill>
                <a:ea typeface="MS PGothic" panose="020B0600070205080204" pitchFamily="34" charset="-128"/>
              </a:rPr>
              <a:t>data_out</a:t>
            </a:r>
          </a:p>
        </p:txBody>
      </p:sp>
      <p:sp>
        <p:nvSpPr>
          <p:cNvPr id="1306651" name="Text Box 27">
            <a:extLst>
              <a:ext uri="{FF2B5EF4-FFF2-40B4-BE49-F238E27FC236}">
                <a16:creationId xmlns:a16="http://schemas.microsoft.com/office/drawing/2014/main" id="{4F57AD6B-E1E6-4854-8428-82BC5294130E}"/>
              </a:ext>
            </a:extLst>
          </p:cNvPr>
          <p:cNvSpPr txBox="1">
            <a:spLocks noChangeArrowheads="1"/>
          </p:cNvSpPr>
          <p:nvPr/>
        </p:nvSpPr>
        <p:spPr bwMode="auto">
          <a:xfrm>
            <a:off x="7488238" y="2909888"/>
            <a:ext cx="901700"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l" eaLnBrk="1" hangingPunct="1">
              <a:lnSpc>
                <a:spcPct val="105000"/>
              </a:lnSpc>
              <a:spcBef>
                <a:spcPct val="50000"/>
              </a:spcBef>
              <a:spcAft>
                <a:spcPct val="25000"/>
              </a:spcAft>
              <a:buClr>
                <a:srgbClr val="111111"/>
              </a:buClr>
              <a:buSzPct val="95000"/>
            </a:pPr>
            <a:r>
              <a:rPr lang="en-US" altLang="en-US" sz="1400">
                <a:solidFill>
                  <a:srgbClr val="000000"/>
                </a:solidFill>
                <a:ea typeface="MS PGothic" panose="020B0600070205080204" pitchFamily="34" charset="-128"/>
              </a:rPr>
              <a:t>FIFO</a:t>
            </a:r>
          </a:p>
        </p:txBody>
      </p:sp>
      <p:sp>
        <p:nvSpPr>
          <p:cNvPr id="1306652" name="Text Box 28">
            <a:extLst>
              <a:ext uri="{FF2B5EF4-FFF2-40B4-BE49-F238E27FC236}">
                <a16:creationId xmlns:a16="http://schemas.microsoft.com/office/drawing/2014/main" id="{C4276C13-A923-4D76-AAA2-7819099CDDED}"/>
              </a:ext>
            </a:extLst>
          </p:cNvPr>
          <p:cNvSpPr txBox="1">
            <a:spLocks noChangeArrowheads="1"/>
          </p:cNvSpPr>
          <p:nvPr/>
        </p:nvSpPr>
        <p:spPr bwMode="auto">
          <a:xfrm>
            <a:off x="8763000" y="3962400"/>
            <a:ext cx="418384" cy="31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eaLnBrk="1" hangingPunct="1">
              <a:lnSpc>
                <a:spcPct val="105000"/>
              </a:lnSpc>
              <a:spcBef>
                <a:spcPct val="50000"/>
              </a:spcBef>
              <a:spcAft>
                <a:spcPct val="25000"/>
              </a:spcAft>
              <a:buClr>
                <a:srgbClr val="111111"/>
              </a:buClr>
              <a:buSzPct val="95000"/>
            </a:pPr>
            <a:r>
              <a:rPr lang="en-US" altLang="en-US" sz="1400">
                <a:solidFill>
                  <a:srgbClr val="000000"/>
                </a:solidFill>
                <a:ea typeface="MS PGothic" panose="020B0600070205080204" pitchFamily="34" charset="-128"/>
              </a:rPr>
              <a:t>full</a:t>
            </a:r>
          </a:p>
        </p:txBody>
      </p:sp>
      <p:sp>
        <p:nvSpPr>
          <p:cNvPr id="1306653" name="Text Box 29">
            <a:extLst>
              <a:ext uri="{FF2B5EF4-FFF2-40B4-BE49-F238E27FC236}">
                <a16:creationId xmlns:a16="http://schemas.microsoft.com/office/drawing/2014/main" id="{B6AF7EB9-A6B4-43F8-9B8D-7DB2E6FBB317}"/>
              </a:ext>
            </a:extLst>
          </p:cNvPr>
          <p:cNvSpPr txBox="1">
            <a:spLocks noChangeArrowheads="1"/>
          </p:cNvSpPr>
          <p:nvPr/>
        </p:nvSpPr>
        <p:spPr bwMode="auto">
          <a:xfrm>
            <a:off x="8763001" y="4267200"/>
            <a:ext cx="654859" cy="31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eaLnBrk="1" hangingPunct="1">
              <a:lnSpc>
                <a:spcPct val="105000"/>
              </a:lnSpc>
              <a:spcBef>
                <a:spcPct val="50000"/>
              </a:spcBef>
              <a:spcAft>
                <a:spcPct val="25000"/>
              </a:spcAft>
              <a:buClr>
                <a:srgbClr val="111111"/>
              </a:buClr>
              <a:buSzPct val="95000"/>
            </a:pPr>
            <a:r>
              <a:rPr lang="en-US" altLang="en-US" sz="1400">
                <a:solidFill>
                  <a:srgbClr val="000000"/>
                </a:solidFill>
                <a:ea typeface="MS PGothic" panose="020B0600070205080204" pitchFamily="34" charset="-128"/>
              </a:rPr>
              <a:t>empty</a:t>
            </a:r>
          </a:p>
        </p:txBody>
      </p:sp>
      <p:grpSp>
        <p:nvGrpSpPr>
          <p:cNvPr id="1306654" name="Group 30">
            <a:extLst>
              <a:ext uri="{FF2B5EF4-FFF2-40B4-BE49-F238E27FC236}">
                <a16:creationId xmlns:a16="http://schemas.microsoft.com/office/drawing/2014/main" id="{8F66E5F3-87A6-41EA-B0E3-F9180231C395}"/>
              </a:ext>
            </a:extLst>
          </p:cNvPr>
          <p:cNvGrpSpPr>
            <a:grpSpLocks/>
          </p:cNvGrpSpPr>
          <p:nvPr/>
        </p:nvGrpSpPr>
        <p:grpSpPr bwMode="auto">
          <a:xfrm>
            <a:off x="7543800" y="3517901"/>
            <a:ext cx="368300" cy="925513"/>
            <a:chOff x="2832" y="2355"/>
            <a:chExt cx="232" cy="583"/>
          </a:xfrm>
        </p:grpSpPr>
        <p:sp>
          <p:nvSpPr>
            <p:cNvPr id="1306655" name="Rectangle 31">
              <a:extLst>
                <a:ext uri="{FF2B5EF4-FFF2-40B4-BE49-F238E27FC236}">
                  <a16:creationId xmlns:a16="http://schemas.microsoft.com/office/drawing/2014/main" id="{97B81F2A-4A55-4CD7-878E-26BA824FCC0B}"/>
                </a:ext>
              </a:extLst>
            </p:cNvPr>
            <p:cNvSpPr>
              <a:spLocks noChangeArrowheads="1"/>
            </p:cNvSpPr>
            <p:nvPr/>
          </p:nvSpPr>
          <p:spPr bwMode="auto">
            <a:xfrm>
              <a:off x="2832" y="2497"/>
              <a:ext cx="117" cy="233"/>
            </a:xfrm>
            <a:prstGeom prst="rect">
              <a:avLst/>
            </a:prstGeom>
            <a:solidFill>
              <a:srgbClr val="FF0000"/>
            </a:solidFill>
            <a:ln w="9525">
              <a:solidFill>
                <a:srgbClr val="01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56" name="Line 32">
              <a:extLst>
                <a:ext uri="{FF2B5EF4-FFF2-40B4-BE49-F238E27FC236}">
                  <a16:creationId xmlns:a16="http://schemas.microsoft.com/office/drawing/2014/main" id="{050B34EB-DF6B-4ECA-A0B7-E814417EC3C3}"/>
                </a:ext>
              </a:extLst>
            </p:cNvPr>
            <p:cNvSpPr>
              <a:spLocks noChangeShapeType="1"/>
            </p:cNvSpPr>
            <p:nvPr/>
          </p:nvSpPr>
          <p:spPr bwMode="auto">
            <a:xfrm>
              <a:off x="2832" y="2355"/>
              <a:ext cx="224" cy="0"/>
            </a:xfrm>
            <a:prstGeom prst="line">
              <a:avLst/>
            </a:prstGeom>
            <a:noFill/>
            <a:ln w="952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57" name="Line 33">
              <a:extLst>
                <a:ext uri="{FF2B5EF4-FFF2-40B4-BE49-F238E27FC236}">
                  <a16:creationId xmlns:a16="http://schemas.microsoft.com/office/drawing/2014/main" id="{45EE4A89-82F3-4BA8-93ED-AE46F2556C02}"/>
                </a:ext>
              </a:extLst>
            </p:cNvPr>
            <p:cNvSpPr>
              <a:spLocks noChangeShapeType="1"/>
            </p:cNvSpPr>
            <p:nvPr/>
          </p:nvSpPr>
          <p:spPr bwMode="auto">
            <a:xfrm>
              <a:off x="2840" y="2459"/>
              <a:ext cx="224" cy="0"/>
            </a:xfrm>
            <a:prstGeom prst="line">
              <a:avLst/>
            </a:prstGeom>
            <a:noFill/>
            <a:ln w="952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58" name="Line 34">
              <a:extLst>
                <a:ext uri="{FF2B5EF4-FFF2-40B4-BE49-F238E27FC236}">
                  <a16:creationId xmlns:a16="http://schemas.microsoft.com/office/drawing/2014/main" id="{17DF02D0-6D16-4702-9515-0A7D28146CB5}"/>
                </a:ext>
              </a:extLst>
            </p:cNvPr>
            <p:cNvSpPr>
              <a:spLocks noChangeShapeType="1"/>
            </p:cNvSpPr>
            <p:nvPr/>
          </p:nvSpPr>
          <p:spPr bwMode="auto">
            <a:xfrm>
              <a:off x="2840" y="2563"/>
              <a:ext cx="224" cy="0"/>
            </a:xfrm>
            <a:prstGeom prst="line">
              <a:avLst/>
            </a:prstGeom>
            <a:noFill/>
            <a:ln w="952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59" name="Rectangle 35">
              <a:extLst>
                <a:ext uri="{FF2B5EF4-FFF2-40B4-BE49-F238E27FC236}">
                  <a16:creationId xmlns:a16="http://schemas.microsoft.com/office/drawing/2014/main" id="{1C4935A0-983F-4CFE-88F9-1C4A567BCFA1}"/>
                </a:ext>
              </a:extLst>
            </p:cNvPr>
            <p:cNvSpPr>
              <a:spLocks noChangeArrowheads="1"/>
            </p:cNvSpPr>
            <p:nvPr/>
          </p:nvSpPr>
          <p:spPr bwMode="auto">
            <a:xfrm>
              <a:off x="2832" y="2705"/>
              <a:ext cx="117" cy="233"/>
            </a:xfrm>
            <a:prstGeom prst="rect">
              <a:avLst/>
            </a:prstGeom>
            <a:solidFill>
              <a:srgbClr val="FF0000"/>
            </a:solidFill>
            <a:ln w="9525">
              <a:solidFill>
                <a:srgbClr val="01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60" name="Line 36">
              <a:extLst>
                <a:ext uri="{FF2B5EF4-FFF2-40B4-BE49-F238E27FC236}">
                  <a16:creationId xmlns:a16="http://schemas.microsoft.com/office/drawing/2014/main" id="{7F7C1376-8CCC-414C-BB97-0513914364D2}"/>
                </a:ext>
              </a:extLst>
            </p:cNvPr>
            <p:cNvSpPr>
              <a:spLocks noChangeShapeType="1"/>
            </p:cNvSpPr>
            <p:nvPr/>
          </p:nvSpPr>
          <p:spPr bwMode="auto">
            <a:xfrm>
              <a:off x="2840" y="2667"/>
              <a:ext cx="224" cy="0"/>
            </a:xfrm>
            <a:prstGeom prst="line">
              <a:avLst/>
            </a:prstGeom>
            <a:noFill/>
            <a:ln w="952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61" name="Line 37">
              <a:extLst>
                <a:ext uri="{FF2B5EF4-FFF2-40B4-BE49-F238E27FC236}">
                  <a16:creationId xmlns:a16="http://schemas.microsoft.com/office/drawing/2014/main" id="{9936EE10-8914-4E29-B1B5-E3C926D8E260}"/>
                </a:ext>
              </a:extLst>
            </p:cNvPr>
            <p:cNvSpPr>
              <a:spLocks noChangeShapeType="1"/>
            </p:cNvSpPr>
            <p:nvPr/>
          </p:nvSpPr>
          <p:spPr bwMode="auto">
            <a:xfrm>
              <a:off x="2840" y="2771"/>
              <a:ext cx="224" cy="0"/>
            </a:xfrm>
            <a:prstGeom prst="line">
              <a:avLst/>
            </a:prstGeom>
            <a:noFill/>
            <a:ln w="952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62" name="Line 38">
              <a:extLst>
                <a:ext uri="{FF2B5EF4-FFF2-40B4-BE49-F238E27FC236}">
                  <a16:creationId xmlns:a16="http://schemas.microsoft.com/office/drawing/2014/main" id="{5E152E8E-BD19-428E-A824-931ECF0131A2}"/>
                </a:ext>
              </a:extLst>
            </p:cNvPr>
            <p:cNvSpPr>
              <a:spLocks noChangeShapeType="1"/>
            </p:cNvSpPr>
            <p:nvPr/>
          </p:nvSpPr>
          <p:spPr bwMode="auto">
            <a:xfrm>
              <a:off x="2840" y="2875"/>
              <a:ext cx="224" cy="0"/>
            </a:xfrm>
            <a:prstGeom prst="line">
              <a:avLst/>
            </a:prstGeom>
            <a:noFill/>
            <a:ln w="952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grpSp>
      <p:sp>
        <p:nvSpPr>
          <p:cNvPr id="1306663" name="AutoShape 39">
            <a:extLst>
              <a:ext uri="{FF2B5EF4-FFF2-40B4-BE49-F238E27FC236}">
                <a16:creationId xmlns:a16="http://schemas.microsoft.com/office/drawing/2014/main" id="{35CFA52C-D840-4261-8B4E-69C56F79585D}"/>
              </a:ext>
            </a:extLst>
          </p:cNvPr>
          <p:cNvSpPr>
            <a:spLocks noChangeArrowheads="1"/>
          </p:cNvSpPr>
          <p:nvPr/>
        </p:nvSpPr>
        <p:spPr bwMode="auto">
          <a:xfrm>
            <a:off x="7772400" y="2895600"/>
            <a:ext cx="838200" cy="782638"/>
          </a:xfrm>
          <a:prstGeom prst="irregularSeal1">
            <a:avLst/>
          </a:prstGeom>
          <a:gradFill rotWithShape="1">
            <a:gsLst>
              <a:gs pos="0">
                <a:srgbClr val="FFFF00"/>
              </a:gs>
              <a:gs pos="100000">
                <a:srgbClr val="FF000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306664" name="AutoShape 40">
            <a:extLst>
              <a:ext uri="{FF2B5EF4-FFF2-40B4-BE49-F238E27FC236}">
                <a16:creationId xmlns:a16="http://schemas.microsoft.com/office/drawing/2014/main" id="{6C40E53A-71DE-4D65-B16F-0F5167618A04}"/>
              </a:ext>
            </a:extLst>
          </p:cNvPr>
          <p:cNvSpPr>
            <a:spLocks noChangeArrowheads="1"/>
          </p:cNvSpPr>
          <p:nvPr/>
        </p:nvSpPr>
        <p:spPr bwMode="auto">
          <a:xfrm>
            <a:off x="7772400" y="4114800"/>
            <a:ext cx="838200" cy="782638"/>
          </a:xfrm>
          <a:prstGeom prst="irregularSeal1">
            <a:avLst/>
          </a:prstGeom>
          <a:gradFill rotWithShape="1">
            <a:gsLst>
              <a:gs pos="0">
                <a:srgbClr val="FFFF66"/>
              </a:gs>
              <a:gs pos="100000">
                <a:srgbClr val="FF000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306665" name="Rectangle 41">
            <a:extLst>
              <a:ext uri="{FF2B5EF4-FFF2-40B4-BE49-F238E27FC236}">
                <a16:creationId xmlns:a16="http://schemas.microsoft.com/office/drawing/2014/main" id="{2229A5D1-0A0A-49EE-8FDF-B92A5B64BB48}"/>
              </a:ext>
            </a:extLst>
          </p:cNvPr>
          <p:cNvSpPr>
            <a:spLocks noChangeArrowheads="1"/>
          </p:cNvSpPr>
          <p:nvPr/>
        </p:nvSpPr>
        <p:spPr bwMode="auto">
          <a:xfrm>
            <a:off x="3360738" y="3186114"/>
            <a:ext cx="1511300" cy="1474787"/>
          </a:xfrm>
          <a:prstGeom prst="rect">
            <a:avLst/>
          </a:prstGeom>
          <a:gradFill rotWithShape="1">
            <a:gsLst>
              <a:gs pos="0">
                <a:schemeClr val="accent2">
                  <a:gamma/>
                  <a:shade val="46275"/>
                  <a:invGamma/>
                </a:schemeClr>
              </a:gs>
              <a:gs pos="100000">
                <a:schemeClr val="accent2"/>
              </a:gs>
            </a:gsLst>
            <a:lin ang="2700000" scaled="1"/>
          </a:gradFill>
          <a:ln w="9525">
            <a:solidFill>
              <a:srgbClr val="01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eaLnBrk="1" hangingPunct="1">
              <a:lnSpc>
                <a:spcPct val="105000"/>
              </a:lnSpc>
              <a:spcBef>
                <a:spcPct val="50000"/>
              </a:spcBef>
              <a:spcAft>
                <a:spcPct val="25000"/>
              </a:spcAft>
              <a:buClr>
                <a:srgbClr val="111111"/>
              </a:buClr>
              <a:buSzPct val="95000"/>
            </a:pPr>
            <a:r>
              <a:rPr lang="en-US" altLang="en-US" sz="2000">
                <a:solidFill>
                  <a:schemeClr val="bg1"/>
                </a:solidFill>
                <a:ea typeface="MS PGothic" panose="020B0600070205080204" pitchFamily="34" charset="-128"/>
              </a:rPr>
              <a:t>Controller</a:t>
            </a:r>
          </a:p>
        </p:txBody>
      </p:sp>
      <p:sp>
        <p:nvSpPr>
          <p:cNvPr id="1306666" name="Line 42">
            <a:extLst>
              <a:ext uri="{FF2B5EF4-FFF2-40B4-BE49-F238E27FC236}">
                <a16:creationId xmlns:a16="http://schemas.microsoft.com/office/drawing/2014/main" id="{E73195CA-E4AD-4428-A1A7-3B97C9A9D22A}"/>
              </a:ext>
            </a:extLst>
          </p:cNvPr>
          <p:cNvSpPr>
            <a:spLocks noChangeShapeType="1"/>
          </p:cNvSpPr>
          <p:nvPr/>
        </p:nvSpPr>
        <p:spPr bwMode="auto">
          <a:xfrm>
            <a:off x="2606676" y="3309938"/>
            <a:ext cx="746125" cy="0"/>
          </a:xfrm>
          <a:prstGeom prst="line">
            <a:avLst/>
          </a:prstGeom>
          <a:noFill/>
          <a:ln w="9525">
            <a:solidFill>
              <a:srgbClr val="01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67" name="Line 43">
            <a:extLst>
              <a:ext uri="{FF2B5EF4-FFF2-40B4-BE49-F238E27FC236}">
                <a16:creationId xmlns:a16="http://schemas.microsoft.com/office/drawing/2014/main" id="{C4DBBF96-4178-4924-A6D7-C386987B6EC9}"/>
              </a:ext>
            </a:extLst>
          </p:cNvPr>
          <p:cNvSpPr>
            <a:spLocks noChangeShapeType="1"/>
          </p:cNvSpPr>
          <p:nvPr/>
        </p:nvSpPr>
        <p:spPr bwMode="auto">
          <a:xfrm>
            <a:off x="2605089" y="3576638"/>
            <a:ext cx="746125" cy="0"/>
          </a:xfrm>
          <a:prstGeom prst="line">
            <a:avLst/>
          </a:prstGeom>
          <a:noFill/>
          <a:ln w="9525">
            <a:solidFill>
              <a:srgbClr val="01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68" name="Text Box 44">
            <a:extLst>
              <a:ext uri="{FF2B5EF4-FFF2-40B4-BE49-F238E27FC236}">
                <a16:creationId xmlns:a16="http://schemas.microsoft.com/office/drawing/2014/main" id="{BBEBC956-2160-4389-88A0-86013E48ADAA}"/>
              </a:ext>
            </a:extLst>
          </p:cNvPr>
          <p:cNvSpPr txBox="1">
            <a:spLocks noChangeArrowheads="1"/>
          </p:cNvSpPr>
          <p:nvPr/>
        </p:nvSpPr>
        <p:spPr bwMode="auto">
          <a:xfrm>
            <a:off x="2152651" y="3124200"/>
            <a:ext cx="384721" cy="31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eaLnBrk="1" hangingPunct="1">
              <a:lnSpc>
                <a:spcPct val="105000"/>
              </a:lnSpc>
              <a:spcBef>
                <a:spcPct val="50000"/>
              </a:spcBef>
              <a:spcAft>
                <a:spcPct val="25000"/>
              </a:spcAft>
              <a:buClr>
                <a:srgbClr val="111111"/>
              </a:buClr>
              <a:buSzPct val="95000"/>
            </a:pPr>
            <a:r>
              <a:rPr lang="en-US" altLang="en-US" sz="1400">
                <a:solidFill>
                  <a:srgbClr val="000000"/>
                </a:solidFill>
                <a:ea typeface="MS PGothic" panose="020B0600070205080204" pitchFamily="34" charset="-128"/>
              </a:rPr>
              <a:t>clk</a:t>
            </a:r>
          </a:p>
        </p:txBody>
      </p:sp>
      <p:sp>
        <p:nvSpPr>
          <p:cNvPr id="1306669" name="Text Box 45">
            <a:extLst>
              <a:ext uri="{FF2B5EF4-FFF2-40B4-BE49-F238E27FC236}">
                <a16:creationId xmlns:a16="http://schemas.microsoft.com/office/drawing/2014/main" id="{CCF6CE6A-8370-4C4D-831E-993E0DAA94F4}"/>
              </a:ext>
            </a:extLst>
          </p:cNvPr>
          <p:cNvSpPr txBox="1">
            <a:spLocks noChangeArrowheads="1"/>
          </p:cNvSpPr>
          <p:nvPr/>
        </p:nvSpPr>
        <p:spPr bwMode="auto">
          <a:xfrm>
            <a:off x="1973263" y="3398838"/>
            <a:ext cx="559192" cy="31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eaLnBrk="1" hangingPunct="1">
              <a:lnSpc>
                <a:spcPct val="105000"/>
              </a:lnSpc>
              <a:spcBef>
                <a:spcPct val="50000"/>
              </a:spcBef>
              <a:spcAft>
                <a:spcPct val="25000"/>
              </a:spcAft>
              <a:buClr>
                <a:srgbClr val="111111"/>
              </a:buClr>
              <a:buSzPct val="95000"/>
            </a:pPr>
            <a:r>
              <a:rPr lang="en-US" altLang="en-US" sz="1400">
                <a:solidFill>
                  <a:srgbClr val="000000"/>
                </a:solidFill>
                <a:ea typeface="MS PGothic" panose="020B0600070205080204" pitchFamily="34" charset="-128"/>
              </a:rPr>
              <a:t>rst_n</a:t>
            </a:r>
          </a:p>
        </p:txBody>
      </p:sp>
      <p:sp>
        <p:nvSpPr>
          <p:cNvPr id="1306670" name="Line 46">
            <a:extLst>
              <a:ext uri="{FF2B5EF4-FFF2-40B4-BE49-F238E27FC236}">
                <a16:creationId xmlns:a16="http://schemas.microsoft.com/office/drawing/2014/main" id="{77EB8DE3-D06F-4B1E-B6B9-313D816DE0AC}"/>
              </a:ext>
            </a:extLst>
          </p:cNvPr>
          <p:cNvSpPr>
            <a:spLocks noChangeShapeType="1"/>
          </p:cNvSpPr>
          <p:nvPr/>
        </p:nvSpPr>
        <p:spPr bwMode="auto">
          <a:xfrm>
            <a:off x="4876800" y="4495800"/>
            <a:ext cx="2057400" cy="0"/>
          </a:xfrm>
          <a:prstGeom prst="line">
            <a:avLst/>
          </a:prstGeom>
          <a:noFill/>
          <a:ln w="9525">
            <a:solidFill>
              <a:srgbClr val="01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306671" name="Freeform 47">
            <a:extLst>
              <a:ext uri="{FF2B5EF4-FFF2-40B4-BE49-F238E27FC236}">
                <a16:creationId xmlns:a16="http://schemas.microsoft.com/office/drawing/2014/main" id="{3FC49B26-F957-4254-AA44-1BACD11D76AD}"/>
              </a:ext>
            </a:extLst>
          </p:cNvPr>
          <p:cNvSpPr>
            <a:spLocks/>
          </p:cNvSpPr>
          <p:nvPr/>
        </p:nvSpPr>
        <p:spPr bwMode="auto">
          <a:xfrm>
            <a:off x="2971800" y="4495800"/>
            <a:ext cx="6248400" cy="533400"/>
          </a:xfrm>
          <a:custGeom>
            <a:avLst/>
            <a:gdLst>
              <a:gd name="T0" fmla="*/ 3456 w 3936"/>
              <a:gd name="T1" fmla="*/ 48 h 336"/>
              <a:gd name="T2" fmla="*/ 3936 w 3936"/>
              <a:gd name="T3" fmla="*/ 48 h 336"/>
              <a:gd name="T4" fmla="*/ 3936 w 3936"/>
              <a:gd name="T5" fmla="*/ 336 h 336"/>
              <a:gd name="T6" fmla="*/ 0 w 3936"/>
              <a:gd name="T7" fmla="*/ 336 h 336"/>
              <a:gd name="T8" fmla="*/ 0 w 3936"/>
              <a:gd name="T9" fmla="*/ 0 h 336"/>
              <a:gd name="T10" fmla="*/ 240 w 3936"/>
              <a:gd name="T11" fmla="*/ 0 h 336"/>
            </a:gdLst>
            <a:ahLst/>
            <a:cxnLst>
              <a:cxn ang="0">
                <a:pos x="T0" y="T1"/>
              </a:cxn>
              <a:cxn ang="0">
                <a:pos x="T2" y="T3"/>
              </a:cxn>
              <a:cxn ang="0">
                <a:pos x="T4" y="T5"/>
              </a:cxn>
              <a:cxn ang="0">
                <a:pos x="T6" y="T7"/>
              </a:cxn>
              <a:cxn ang="0">
                <a:pos x="T8" y="T9"/>
              </a:cxn>
              <a:cxn ang="0">
                <a:pos x="T10" y="T11"/>
              </a:cxn>
            </a:cxnLst>
            <a:rect l="0" t="0" r="r" b="b"/>
            <a:pathLst>
              <a:path w="3936" h="336">
                <a:moveTo>
                  <a:pt x="3456" y="48"/>
                </a:moveTo>
                <a:lnTo>
                  <a:pt x="3936" y="48"/>
                </a:lnTo>
                <a:lnTo>
                  <a:pt x="3936" y="336"/>
                </a:lnTo>
                <a:lnTo>
                  <a:pt x="0" y="336"/>
                </a:lnTo>
                <a:lnTo>
                  <a:pt x="0" y="0"/>
                </a:lnTo>
                <a:lnTo>
                  <a:pt x="240" y="0"/>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306672" name="Freeform 48">
            <a:extLst>
              <a:ext uri="{FF2B5EF4-FFF2-40B4-BE49-F238E27FC236}">
                <a16:creationId xmlns:a16="http://schemas.microsoft.com/office/drawing/2014/main" id="{BA0FC41D-0CD9-4C86-9E17-50DD0BE8FB12}"/>
              </a:ext>
            </a:extLst>
          </p:cNvPr>
          <p:cNvSpPr>
            <a:spLocks/>
          </p:cNvSpPr>
          <p:nvPr/>
        </p:nvSpPr>
        <p:spPr bwMode="auto">
          <a:xfrm>
            <a:off x="2590800" y="4191000"/>
            <a:ext cx="7010400" cy="1066800"/>
          </a:xfrm>
          <a:custGeom>
            <a:avLst/>
            <a:gdLst>
              <a:gd name="T0" fmla="*/ 3696 w 4416"/>
              <a:gd name="T1" fmla="*/ 48 h 672"/>
              <a:gd name="T2" fmla="*/ 4416 w 4416"/>
              <a:gd name="T3" fmla="*/ 48 h 672"/>
              <a:gd name="T4" fmla="*/ 4416 w 4416"/>
              <a:gd name="T5" fmla="*/ 672 h 672"/>
              <a:gd name="T6" fmla="*/ 0 w 4416"/>
              <a:gd name="T7" fmla="*/ 672 h 672"/>
              <a:gd name="T8" fmla="*/ 0 w 4416"/>
              <a:gd name="T9" fmla="*/ 0 h 672"/>
              <a:gd name="T10" fmla="*/ 480 w 4416"/>
              <a:gd name="T11" fmla="*/ 0 h 672"/>
            </a:gdLst>
            <a:ahLst/>
            <a:cxnLst>
              <a:cxn ang="0">
                <a:pos x="T0" y="T1"/>
              </a:cxn>
              <a:cxn ang="0">
                <a:pos x="T2" y="T3"/>
              </a:cxn>
              <a:cxn ang="0">
                <a:pos x="T4" y="T5"/>
              </a:cxn>
              <a:cxn ang="0">
                <a:pos x="T6" y="T7"/>
              </a:cxn>
              <a:cxn ang="0">
                <a:pos x="T8" y="T9"/>
              </a:cxn>
              <a:cxn ang="0">
                <a:pos x="T10" y="T11"/>
              </a:cxn>
            </a:cxnLst>
            <a:rect l="0" t="0" r="r" b="b"/>
            <a:pathLst>
              <a:path w="4416" h="672">
                <a:moveTo>
                  <a:pt x="3696" y="48"/>
                </a:moveTo>
                <a:lnTo>
                  <a:pt x="4416" y="48"/>
                </a:lnTo>
                <a:lnTo>
                  <a:pt x="4416" y="672"/>
                </a:lnTo>
                <a:lnTo>
                  <a:pt x="0" y="672"/>
                </a:lnTo>
                <a:lnTo>
                  <a:pt x="0" y="0"/>
                </a:lnTo>
                <a:lnTo>
                  <a:pt x="480" y="0"/>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grpSp>
        <p:nvGrpSpPr>
          <p:cNvPr id="1306673" name="Group 49">
            <a:extLst>
              <a:ext uri="{FF2B5EF4-FFF2-40B4-BE49-F238E27FC236}">
                <a16:creationId xmlns:a16="http://schemas.microsoft.com/office/drawing/2014/main" id="{3E288529-6D6F-4D82-BA3F-919BDBEF281E}"/>
              </a:ext>
            </a:extLst>
          </p:cNvPr>
          <p:cNvGrpSpPr>
            <a:grpSpLocks/>
          </p:cNvGrpSpPr>
          <p:nvPr/>
        </p:nvGrpSpPr>
        <p:grpSpPr bwMode="auto">
          <a:xfrm>
            <a:off x="7543800" y="3517901"/>
            <a:ext cx="368300" cy="925513"/>
            <a:chOff x="2832" y="2355"/>
            <a:chExt cx="232" cy="583"/>
          </a:xfrm>
        </p:grpSpPr>
        <p:sp>
          <p:nvSpPr>
            <p:cNvPr id="1306674" name="Rectangle 50">
              <a:extLst>
                <a:ext uri="{FF2B5EF4-FFF2-40B4-BE49-F238E27FC236}">
                  <a16:creationId xmlns:a16="http://schemas.microsoft.com/office/drawing/2014/main" id="{3892FDDE-C6C9-4B09-912B-6EAE73DA731C}"/>
                </a:ext>
              </a:extLst>
            </p:cNvPr>
            <p:cNvSpPr>
              <a:spLocks noChangeArrowheads="1"/>
            </p:cNvSpPr>
            <p:nvPr/>
          </p:nvSpPr>
          <p:spPr bwMode="auto">
            <a:xfrm>
              <a:off x="2832" y="2497"/>
              <a:ext cx="117" cy="233"/>
            </a:xfrm>
            <a:prstGeom prst="rect">
              <a:avLst/>
            </a:prstGeom>
            <a:solidFill>
              <a:srgbClr val="FFCC00"/>
            </a:solidFill>
            <a:ln w="9525">
              <a:solidFill>
                <a:srgbClr val="01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75" name="Line 51">
              <a:extLst>
                <a:ext uri="{FF2B5EF4-FFF2-40B4-BE49-F238E27FC236}">
                  <a16:creationId xmlns:a16="http://schemas.microsoft.com/office/drawing/2014/main" id="{5360219E-2AEB-48E6-AF17-28FA018302EB}"/>
                </a:ext>
              </a:extLst>
            </p:cNvPr>
            <p:cNvSpPr>
              <a:spLocks noChangeShapeType="1"/>
            </p:cNvSpPr>
            <p:nvPr/>
          </p:nvSpPr>
          <p:spPr bwMode="auto">
            <a:xfrm>
              <a:off x="2832" y="2355"/>
              <a:ext cx="224" cy="0"/>
            </a:xfrm>
            <a:prstGeom prst="line">
              <a:avLst/>
            </a:prstGeom>
            <a:noFill/>
            <a:ln w="952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76" name="Line 52">
              <a:extLst>
                <a:ext uri="{FF2B5EF4-FFF2-40B4-BE49-F238E27FC236}">
                  <a16:creationId xmlns:a16="http://schemas.microsoft.com/office/drawing/2014/main" id="{CDE9B4AA-3D38-465C-A336-BE9E5EE10481}"/>
                </a:ext>
              </a:extLst>
            </p:cNvPr>
            <p:cNvSpPr>
              <a:spLocks noChangeShapeType="1"/>
            </p:cNvSpPr>
            <p:nvPr/>
          </p:nvSpPr>
          <p:spPr bwMode="auto">
            <a:xfrm>
              <a:off x="2840" y="2459"/>
              <a:ext cx="224" cy="0"/>
            </a:xfrm>
            <a:prstGeom prst="line">
              <a:avLst/>
            </a:prstGeom>
            <a:noFill/>
            <a:ln w="952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77" name="Line 53">
              <a:extLst>
                <a:ext uri="{FF2B5EF4-FFF2-40B4-BE49-F238E27FC236}">
                  <a16:creationId xmlns:a16="http://schemas.microsoft.com/office/drawing/2014/main" id="{843C019B-0043-4003-ACE1-430F3F03C795}"/>
                </a:ext>
              </a:extLst>
            </p:cNvPr>
            <p:cNvSpPr>
              <a:spLocks noChangeShapeType="1"/>
            </p:cNvSpPr>
            <p:nvPr/>
          </p:nvSpPr>
          <p:spPr bwMode="auto">
            <a:xfrm>
              <a:off x="2840" y="2563"/>
              <a:ext cx="224" cy="0"/>
            </a:xfrm>
            <a:prstGeom prst="line">
              <a:avLst/>
            </a:prstGeom>
            <a:noFill/>
            <a:ln w="952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78" name="Rectangle 54">
              <a:extLst>
                <a:ext uri="{FF2B5EF4-FFF2-40B4-BE49-F238E27FC236}">
                  <a16:creationId xmlns:a16="http://schemas.microsoft.com/office/drawing/2014/main" id="{B8802D78-0E33-44CB-A686-512F0523B5D8}"/>
                </a:ext>
              </a:extLst>
            </p:cNvPr>
            <p:cNvSpPr>
              <a:spLocks noChangeArrowheads="1"/>
            </p:cNvSpPr>
            <p:nvPr/>
          </p:nvSpPr>
          <p:spPr bwMode="auto">
            <a:xfrm>
              <a:off x="2832" y="2705"/>
              <a:ext cx="117" cy="233"/>
            </a:xfrm>
            <a:prstGeom prst="rect">
              <a:avLst/>
            </a:prstGeom>
            <a:noFill/>
            <a:ln w="9525">
              <a:solidFill>
                <a:srgbClr val="010000"/>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79" name="Line 55">
              <a:extLst>
                <a:ext uri="{FF2B5EF4-FFF2-40B4-BE49-F238E27FC236}">
                  <a16:creationId xmlns:a16="http://schemas.microsoft.com/office/drawing/2014/main" id="{EB8ED868-7774-4D8C-AED0-E1B80D8EC0EE}"/>
                </a:ext>
              </a:extLst>
            </p:cNvPr>
            <p:cNvSpPr>
              <a:spLocks noChangeShapeType="1"/>
            </p:cNvSpPr>
            <p:nvPr/>
          </p:nvSpPr>
          <p:spPr bwMode="auto">
            <a:xfrm>
              <a:off x="2840" y="2667"/>
              <a:ext cx="224" cy="0"/>
            </a:xfrm>
            <a:prstGeom prst="line">
              <a:avLst/>
            </a:prstGeom>
            <a:noFill/>
            <a:ln w="952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80" name="Line 56">
              <a:extLst>
                <a:ext uri="{FF2B5EF4-FFF2-40B4-BE49-F238E27FC236}">
                  <a16:creationId xmlns:a16="http://schemas.microsoft.com/office/drawing/2014/main" id="{BC65FBC0-5A0F-4FC8-BCD9-A708B99431D8}"/>
                </a:ext>
              </a:extLst>
            </p:cNvPr>
            <p:cNvSpPr>
              <a:spLocks noChangeShapeType="1"/>
            </p:cNvSpPr>
            <p:nvPr/>
          </p:nvSpPr>
          <p:spPr bwMode="auto">
            <a:xfrm>
              <a:off x="2840" y="2771"/>
              <a:ext cx="224" cy="0"/>
            </a:xfrm>
            <a:prstGeom prst="line">
              <a:avLst/>
            </a:prstGeom>
            <a:noFill/>
            <a:ln w="952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06681" name="Line 57">
              <a:extLst>
                <a:ext uri="{FF2B5EF4-FFF2-40B4-BE49-F238E27FC236}">
                  <a16:creationId xmlns:a16="http://schemas.microsoft.com/office/drawing/2014/main" id="{90258EF6-EA3B-4C92-9079-95335A279773}"/>
                </a:ext>
              </a:extLst>
            </p:cNvPr>
            <p:cNvSpPr>
              <a:spLocks noChangeShapeType="1"/>
            </p:cNvSpPr>
            <p:nvPr/>
          </p:nvSpPr>
          <p:spPr bwMode="auto">
            <a:xfrm>
              <a:off x="2840" y="2875"/>
              <a:ext cx="224" cy="0"/>
            </a:xfrm>
            <a:prstGeom prst="line">
              <a:avLst/>
            </a:prstGeom>
            <a:noFill/>
            <a:ln w="952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306654"/>
                                        </p:tgtEl>
                                        <p:attrNameLst>
                                          <p:attrName>style.visibility</p:attrName>
                                        </p:attrNameLst>
                                      </p:cBhvr>
                                      <p:to>
                                        <p:strVal val="visible"/>
                                      </p:to>
                                    </p:set>
                                    <p:animEffect transition="in" filter="wipe(down)">
                                      <p:cBhvr>
                                        <p:cTn id="7" dur="2000"/>
                                        <p:tgtEl>
                                          <p:spTgt spid="1306654"/>
                                        </p:tgtEl>
                                      </p:cBhvr>
                                    </p:animEffect>
                                  </p:childTnLst>
                                </p:cTn>
                              </p:par>
                            </p:childTnLst>
                          </p:cTn>
                        </p:par>
                        <p:par>
                          <p:cTn id="8" fill="hold" nodeType="afterGroup">
                            <p:stCondLst>
                              <p:cond delay="2000"/>
                            </p:stCondLst>
                            <p:childTnLst>
                              <p:par>
                                <p:cTn id="9" presetID="1" presetClass="entr" presetSubtype="0" fill="hold" nodeType="afterEffect">
                                  <p:stCondLst>
                                    <p:cond delay="0"/>
                                  </p:stCondLst>
                                  <p:childTnLst>
                                    <p:set>
                                      <p:cBhvr>
                                        <p:cTn id="10" dur="1" fill="hold">
                                          <p:stCondLst>
                                            <p:cond delay="0"/>
                                          </p:stCondLst>
                                        </p:cTn>
                                        <p:tgtEl>
                                          <p:spTgt spid="1306663"/>
                                        </p:tgtEl>
                                        <p:attrNameLst>
                                          <p:attrName>style.visibility</p:attrName>
                                        </p:attrNameLst>
                                      </p:cBhvr>
                                      <p:to>
                                        <p:strVal val="visible"/>
                                      </p:to>
                                    </p:set>
                                  </p:childTnLst>
                                </p:cTn>
                              </p:par>
                              <p:par>
                                <p:cTn id="11" presetID="6" presetClass="emph" presetSubtype="0" fill="hold" nodeType="withEffect">
                                  <p:stCondLst>
                                    <p:cond delay="0"/>
                                  </p:stCondLst>
                                  <p:childTnLst>
                                    <p:animScale>
                                      <p:cBhvr>
                                        <p:cTn id="12" dur="500" fill="hold"/>
                                        <p:tgtEl>
                                          <p:spTgt spid="1306663"/>
                                        </p:tgtEl>
                                      </p:cBhvr>
                                      <p:by x="150000" y="150000"/>
                                    </p:animScale>
                                  </p:childTnLst>
                                </p:cTn>
                              </p:par>
                            </p:childTnLst>
                          </p:cTn>
                        </p:par>
                        <p:par>
                          <p:cTn id="13" fill="hold" nodeType="afterGroup">
                            <p:stCondLst>
                              <p:cond delay="2500"/>
                            </p:stCondLst>
                            <p:childTnLst>
                              <p:par>
                                <p:cTn id="14" presetID="1" presetClass="exit" presetSubtype="0" fill="hold" nodeType="afterEffect">
                                  <p:stCondLst>
                                    <p:cond delay="0"/>
                                  </p:stCondLst>
                                  <p:childTnLst>
                                    <p:set>
                                      <p:cBhvr>
                                        <p:cTn id="15" dur="1" fill="hold">
                                          <p:stCondLst>
                                            <p:cond delay="0"/>
                                          </p:stCondLst>
                                        </p:cTn>
                                        <p:tgtEl>
                                          <p:spTgt spid="1306663"/>
                                        </p:tgtEl>
                                        <p:attrNameLst>
                                          <p:attrName>style.visibility</p:attrName>
                                        </p:attrNameLst>
                                      </p:cBhvr>
                                      <p:to>
                                        <p:strVal val="hidden"/>
                                      </p:to>
                                    </p:set>
                                  </p:childTnLst>
                                </p:cTn>
                              </p:par>
                            </p:childTnLst>
                          </p:cTn>
                        </p:par>
                        <p:par>
                          <p:cTn id="16" fill="hold" nodeType="afterGroup">
                            <p:stCondLst>
                              <p:cond delay="2500"/>
                            </p:stCondLst>
                            <p:childTnLst>
                              <p:par>
                                <p:cTn id="17" presetID="22" presetClass="entr" presetSubtype="1" fill="hold" nodeType="afterEffect">
                                  <p:stCondLst>
                                    <p:cond delay="0"/>
                                  </p:stCondLst>
                                  <p:childTnLst>
                                    <p:set>
                                      <p:cBhvr>
                                        <p:cTn id="18" dur="1" fill="hold">
                                          <p:stCondLst>
                                            <p:cond delay="0"/>
                                          </p:stCondLst>
                                        </p:cTn>
                                        <p:tgtEl>
                                          <p:spTgt spid="1306673"/>
                                        </p:tgtEl>
                                        <p:attrNameLst>
                                          <p:attrName>style.visibility</p:attrName>
                                        </p:attrNameLst>
                                      </p:cBhvr>
                                      <p:to>
                                        <p:strVal val="visible"/>
                                      </p:to>
                                    </p:set>
                                    <p:animEffect transition="in" filter="wipe(up)">
                                      <p:cBhvr>
                                        <p:cTn id="19" dur="2000"/>
                                        <p:tgtEl>
                                          <p:spTgt spid="1306673"/>
                                        </p:tgtEl>
                                      </p:cBhvr>
                                    </p:animEffect>
                                  </p:childTnLst>
                                </p:cTn>
                              </p:par>
                            </p:childTnLst>
                          </p:cTn>
                        </p:par>
                        <p:par>
                          <p:cTn id="20" fill="hold" nodeType="afterGroup">
                            <p:stCondLst>
                              <p:cond delay="4500"/>
                            </p:stCondLst>
                            <p:childTnLst>
                              <p:par>
                                <p:cTn id="21" presetID="1" presetClass="entr" presetSubtype="0" fill="hold" nodeType="afterEffect">
                                  <p:stCondLst>
                                    <p:cond delay="0"/>
                                  </p:stCondLst>
                                  <p:childTnLst>
                                    <p:set>
                                      <p:cBhvr>
                                        <p:cTn id="22" dur="1" fill="hold">
                                          <p:stCondLst>
                                            <p:cond delay="0"/>
                                          </p:stCondLst>
                                        </p:cTn>
                                        <p:tgtEl>
                                          <p:spTgt spid="1306664"/>
                                        </p:tgtEl>
                                        <p:attrNameLst>
                                          <p:attrName>style.visibility</p:attrName>
                                        </p:attrNameLst>
                                      </p:cBhvr>
                                      <p:to>
                                        <p:strVal val="visible"/>
                                      </p:to>
                                    </p:set>
                                  </p:childTnLst>
                                </p:cTn>
                              </p:par>
                              <p:par>
                                <p:cTn id="23" presetID="6" presetClass="emph" presetSubtype="0" fill="hold" nodeType="withEffect">
                                  <p:stCondLst>
                                    <p:cond delay="0"/>
                                  </p:stCondLst>
                                  <p:childTnLst>
                                    <p:animScale>
                                      <p:cBhvr>
                                        <p:cTn id="24" dur="500" fill="hold"/>
                                        <p:tgtEl>
                                          <p:spTgt spid="1306664"/>
                                        </p:tgtEl>
                                      </p:cBhvr>
                                      <p:by x="150000" y="150000"/>
                                    </p:animScale>
                                  </p:childTnLst>
                                </p:cTn>
                              </p:par>
                            </p:childTnLst>
                          </p:cTn>
                        </p:par>
                        <p:par>
                          <p:cTn id="25" fill="hold" nodeType="afterGroup">
                            <p:stCondLst>
                              <p:cond delay="5000"/>
                            </p:stCondLst>
                            <p:childTnLst>
                              <p:par>
                                <p:cTn id="26" presetID="1" presetClass="exit" presetSubtype="0" fill="hold" nodeType="afterEffect">
                                  <p:stCondLst>
                                    <p:cond delay="0"/>
                                  </p:stCondLst>
                                  <p:childTnLst>
                                    <p:set>
                                      <p:cBhvr>
                                        <p:cTn id="27" dur="1" fill="hold">
                                          <p:stCondLst>
                                            <p:cond delay="0"/>
                                          </p:stCondLst>
                                        </p:cTn>
                                        <p:tgtEl>
                                          <p:spTgt spid="13066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674" name="Rectangle 2">
            <a:extLst>
              <a:ext uri="{FF2B5EF4-FFF2-40B4-BE49-F238E27FC236}">
                <a16:creationId xmlns:a16="http://schemas.microsoft.com/office/drawing/2014/main" id="{7644C517-B13E-4B5F-BF8A-5FC2BF0302C2}"/>
              </a:ext>
            </a:extLst>
          </p:cNvPr>
          <p:cNvSpPr>
            <a:spLocks noChangeArrowheads="1"/>
          </p:cNvSpPr>
          <p:nvPr/>
        </p:nvSpPr>
        <p:spPr bwMode="auto">
          <a:xfrm>
            <a:off x="2057400" y="1428750"/>
            <a:ext cx="8229600" cy="4483100"/>
          </a:xfrm>
          <a:prstGeom prst="rect">
            <a:avLst/>
          </a:prstGeom>
          <a:noFill/>
          <a:ln>
            <a:noFill/>
          </a:ln>
          <a:effectLst/>
          <a:extLst>
            <a:ext uri="{909E8E84-426E-40DD-AFC4-6F175D3DCCD1}">
              <a14:hiddenFill xmlns:a14="http://schemas.microsoft.com/office/drawing/2010/main">
                <a:solidFill>
                  <a:srgbClr val="CCCCFF">
                    <a:alpha val="53999"/>
                  </a:srgbClr>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l" eaLnBrk="1" hangingPunct="1">
              <a:lnSpc>
                <a:spcPct val="70000"/>
              </a:lnSpc>
              <a:spcBef>
                <a:spcPct val="50000"/>
              </a:spcBef>
            </a:pPr>
            <a:r>
              <a:rPr lang="en-US" altLang="en-US" sz="1600" i="1">
                <a:solidFill>
                  <a:srgbClr val="000000"/>
                </a:solidFill>
                <a:ea typeface="MS PGothic" panose="020B0600070205080204" pitchFamily="34" charset="-128"/>
              </a:rPr>
              <a:t>// assertion modeling code – not part of the design</a:t>
            </a:r>
          </a:p>
          <a:p>
            <a:pPr algn="l" eaLnBrk="1" hangingPunct="1">
              <a:lnSpc>
                <a:spcPct val="70000"/>
              </a:lnSpc>
              <a:spcBef>
                <a:spcPct val="50000"/>
              </a:spcBef>
            </a:pPr>
            <a:r>
              <a:rPr lang="en-US" altLang="en-US">
                <a:solidFill>
                  <a:srgbClr val="000000"/>
                </a:solidFill>
                <a:ea typeface="MS PGothic" panose="020B0600070205080204" pitchFamily="34" charset="-128"/>
              </a:rPr>
              <a:t>`ifdef ASSERT_ON</a:t>
            </a:r>
          </a:p>
          <a:p>
            <a:pPr algn="l" eaLnBrk="1" hangingPunct="1">
              <a:lnSpc>
                <a:spcPct val="70000"/>
              </a:lnSpc>
              <a:spcBef>
                <a:spcPct val="50000"/>
              </a:spcBef>
            </a:pPr>
            <a:r>
              <a:rPr lang="en-US" altLang="en-US">
                <a:solidFill>
                  <a:srgbClr val="000000"/>
                </a:solidFill>
                <a:ea typeface="MS PGothic" panose="020B0600070205080204" pitchFamily="34" charset="-128"/>
              </a:rPr>
              <a:t>int cnt = 0;</a:t>
            </a:r>
          </a:p>
          <a:p>
            <a:pPr algn="l" eaLnBrk="1" hangingPunct="1">
              <a:lnSpc>
                <a:spcPct val="70000"/>
              </a:lnSpc>
              <a:spcBef>
                <a:spcPct val="50000"/>
              </a:spcBef>
            </a:pPr>
            <a:r>
              <a:rPr lang="en-US" altLang="en-US">
                <a:solidFill>
                  <a:schemeClr val="accent2"/>
                </a:solidFill>
                <a:ea typeface="MS PGothic" panose="020B0600070205080204" pitchFamily="34" charset="-128"/>
              </a:rPr>
              <a:t>always @(posedge clk) </a:t>
            </a:r>
          </a:p>
          <a:p>
            <a:pPr algn="l" eaLnBrk="1" hangingPunct="1">
              <a:lnSpc>
                <a:spcPct val="70000"/>
              </a:lnSpc>
              <a:spcBef>
                <a:spcPct val="50000"/>
              </a:spcBef>
            </a:pPr>
            <a:r>
              <a:rPr lang="en-US" altLang="en-US">
                <a:solidFill>
                  <a:schemeClr val="accent2"/>
                </a:solidFill>
                <a:ea typeface="MS PGothic" panose="020B0600070205080204" pitchFamily="34" charset="-128"/>
              </a:rPr>
              <a:t>  if (!rst_n) </a:t>
            </a:r>
          </a:p>
          <a:p>
            <a:pPr algn="l" eaLnBrk="1" hangingPunct="1">
              <a:lnSpc>
                <a:spcPct val="70000"/>
              </a:lnSpc>
              <a:spcBef>
                <a:spcPct val="50000"/>
              </a:spcBef>
            </a:pPr>
            <a:r>
              <a:rPr lang="en-US" altLang="en-US">
                <a:solidFill>
                  <a:schemeClr val="accent2"/>
                </a:solidFill>
                <a:ea typeface="MS PGothic" panose="020B0600070205080204" pitchFamily="34" charset="-128"/>
              </a:rPr>
              <a:t>      cnt &lt;= 0;</a:t>
            </a:r>
          </a:p>
          <a:p>
            <a:pPr algn="l" eaLnBrk="1" hangingPunct="1">
              <a:lnSpc>
                <a:spcPct val="70000"/>
              </a:lnSpc>
              <a:spcBef>
                <a:spcPct val="50000"/>
              </a:spcBef>
            </a:pPr>
            <a:r>
              <a:rPr lang="en-US" altLang="en-US">
                <a:solidFill>
                  <a:schemeClr val="accent2"/>
                </a:solidFill>
                <a:ea typeface="MS PGothic" panose="020B0600070205080204" pitchFamily="34" charset="-128"/>
              </a:rPr>
              <a:t>  else</a:t>
            </a:r>
          </a:p>
          <a:p>
            <a:pPr algn="l" eaLnBrk="1" hangingPunct="1">
              <a:lnSpc>
                <a:spcPct val="70000"/>
              </a:lnSpc>
              <a:spcBef>
                <a:spcPct val="50000"/>
              </a:spcBef>
            </a:pPr>
            <a:r>
              <a:rPr lang="en-US" altLang="en-US">
                <a:solidFill>
                  <a:schemeClr val="accent2"/>
                </a:solidFill>
                <a:ea typeface="MS PGothic" panose="020B0600070205080204" pitchFamily="34" charset="-128"/>
              </a:rPr>
              <a:t>      cnt &lt;= cnt + push – pop;</a:t>
            </a:r>
          </a:p>
          <a:p>
            <a:pPr algn="l" eaLnBrk="1" hangingPunct="1">
              <a:lnSpc>
                <a:spcPct val="70000"/>
              </a:lnSpc>
              <a:spcBef>
                <a:spcPct val="50000"/>
              </a:spcBef>
            </a:pPr>
            <a:r>
              <a:rPr lang="en-US" altLang="en-US" sz="1600" i="1">
                <a:solidFill>
                  <a:srgbClr val="000000"/>
                </a:solidFill>
                <a:ea typeface="MS PGothic" panose="020B0600070205080204" pitchFamily="34" charset="-128"/>
              </a:rPr>
              <a:t>// assert no overflow</a:t>
            </a:r>
          </a:p>
          <a:p>
            <a:pPr algn="l" eaLnBrk="1" hangingPunct="1">
              <a:lnSpc>
                <a:spcPct val="70000"/>
              </a:lnSpc>
              <a:spcBef>
                <a:spcPct val="50000"/>
              </a:spcBef>
            </a:pPr>
            <a:r>
              <a:rPr lang="en-US" altLang="en-US">
                <a:solidFill>
                  <a:schemeClr val="tx2"/>
                </a:solidFill>
                <a:ea typeface="MS PGothic" panose="020B0600070205080204" pitchFamily="34" charset="-128"/>
              </a:rPr>
              <a:t>assert property (@posedge clk disable iff (!rst_n)</a:t>
            </a:r>
          </a:p>
          <a:p>
            <a:pPr algn="l" eaLnBrk="1" hangingPunct="1">
              <a:lnSpc>
                <a:spcPct val="70000"/>
              </a:lnSpc>
              <a:spcBef>
                <a:spcPct val="50000"/>
              </a:spcBef>
            </a:pPr>
            <a:r>
              <a:rPr lang="en-US" altLang="en-US">
                <a:solidFill>
                  <a:schemeClr val="tx2"/>
                </a:solidFill>
                <a:ea typeface="MS PGothic" panose="020B0600070205080204" pitchFamily="34" charset="-128"/>
              </a:rPr>
              <a:t>                                                !((cnt + push – pop) &gt; `DEPTH));</a:t>
            </a:r>
          </a:p>
          <a:p>
            <a:pPr algn="l" eaLnBrk="1" hangingPunct="1">
              <a:lnSpc>
                <a:spcPct val="70000"/>
              </a:lnSpc>
              <a:spcBef>
                <a:spcPct val="50000"/>
              </a:spcBef>
            </a:pPr>
            <a:r>
              <a:rPr lang="en-US" altLang="en-US" sz="1600" i="1">
                <a:solidFill>
                  <a:srgbClr val="000000"/>
                </a:solidFill>
                <a:ea typeface="MS PGothic" panose="020B0600070205080204" pitchFamily="34" charset="-128"/>
              </a:rPr>
              <a:t>// assert no underflow</a:t>
            </a:r>
          </a:p>
          <a:p>
            <a:pPr algn="l" eaLnBrk="1" hangingPunct="1">
              <a:lnSpc>
                <a:spcPct val="70000"/>
              </a:lnSpc>
              <a:spcBef>
                <a:spcPct val="50000"/>
              </a:spcBef>
            </a:pPr>
            <a:r>
              <a:rPr lang="en-US" altLang="en-US">
                <a:solidFill>
                  <a:schemeClr val="tx2"/>
                </a:solidFill>
                <a:ea typeface="MS PGothic" panose="020B0600070205080204" pitchFamily="34" charset="-128"/>
              </a:rPr>
              <a:t>assert property (@posedge clk disable iff (!rst_n) !((cnt + push - pop) &lt; 0);</a:t>
            </a:r>
          </a:p>
          <a:p>
            <a:pPr algn="l" eaLnBrk="1" hangingPunct="1">
              <a:lnSpc>
                <a:spcPct val="70000"/>
              </a:lnSpc>
              <a:spcBef>
                <a:spcPct val="50000"/>
              </a:spcBef>
            </a:pPr>
            <a:r>
              <a:rPr lang="en-US" altLang="en-US">
                <a:ea typeface="MS PGothic" panose="020B0600070205080204" pitchFamily="34" charset="-128"/>
              </a:rPr>
              <a:t>`endif</a:t>
            </a:r>
            <a:endParaRPr lang="en-US" altLang="en-US" noProof="1">
              <a:ea typeface="MS PGothic" panose="020B0600070205080204" pitchFamily="34" charset="-128"/>
            </a:endParaRPr>
          </a:p>
        </p:txBody>
      </p:sp>
      <p:sp>
        <p:nvSpPr>
          <p:cNvPr id="1308675" name="Rectangle 3">
            <a:extLst>
              <a:ext uri="{FF2B5EF4-FFF2-40B4-BE49-F238E27FC236}">
                <a16:creationId xmlns:a16="http://schemas.microsoft.com/office/drawing/2014/main" id="{E4BA3DF5-1DFB-4949-90E6-4EC302755041}"/>
              </a:ext>
            </a:extLst>
          </p:cNvPr>
          <p:cNvSpPr>
            <a:spLocks noGrp="1" noChangeArrowheads="1"/>
          </p:cNvSpPr>
          <p:nvPr>
            <p:ph type="title"/>
          </p:nvPr>
        </p:nvSpPr>
        <p:spPr/>
        <p:txBody>
          <a:bodyPr/>
          <a:lstStyle/>
          <a:p>
            <a:r>
              <a:rPr lang="en-US" altLang="en-US"/>
              <a:t>Introduction to SVA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08674"/>
                                        </p:tgtEl>
                                        <p:attrNameLst>
                                          <p:attrName>style.visibility</p:attrName>
                                        </p:attrNameLst>
                                      </p:cBhvr>
                                      <p:to>
                                        <p:strVal val="visible"/>
                                      </p:to>
                                    </p:set>
                                    <p:animEffect transition="in" filter="dissolve">
                                      <p:cBhvr>
                                        <p:cTn id="7" dur="500"/>
                                        <p:tgtEl>
                                          <p:spTgt spid="130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86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4466" name="Group 2">
            <a:extLst>
              <a:ext uri="{FF2B5EF4-FFF2-40B4-BE49-F238E27FC236}">
                <a16:creationId xmlns:a16="http://schemas.microsoft.com/office/drawing/2014/main" id="{BB79FFFE-CAAD-4AF1-839D-9A8F796FF318}"/>
              </a:ext>
            </a:extLst>
          </p:cNvPr>
          <p:cNvGrpSpPr>
            <a:grpSpLocks/>
          </p:cNvGrpSpPr>
          <p:nvPr/>
        </p:nvGrpSpPr>
        <p:grpSpPr bwMode="auto">
          <a:xfrm>
            <a:off x="7416801" y="2541588"/>
            <a:ext cx="570723" cy="2233612"/>
            <a:chOff x="3024" y="1041"/>
            <a:chExt cx="432" cy="1407"/>
          </a:xfrm>
        </p:grpSpPr>
        <p:sp>
          <p:nvSpPr>
            <p:cNvPr id="1214467" name="Rectangle 21">
              <a:extLst>
                <a:ext uri="{FF2B5EF4-FFF2-40B4-BE49-F238E27FC236}">
                  <a16:creationId xmlns:a16="http://schemas.microsoft.com/office/drawing/2014/main" id="{446AC5E3-5D7B-4F4E-9319-298CDE5B70EC}"/>
                </a:ext>
              </a:extLst>
            </p:cNvPr>
            <p:cNvSpPr>
              <a:spLocks noChangeArrowheads="1"/>
            </p:cNvSpPr>
            <p:nvPr/>
          </p:nvSpPr>
          <p:spPr bwMode="auto">
            <a:xfrm>
              <a:off x="3024" y="1041"/>
              <a:ext cx="432" cy="1407"/>
            </a:xfrm>
            <a:prstGeom prst="rect">
              <a:avLst/>
            </a:pr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rIns="45720" anchor="ct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endParaRPr lang="en-US" altLang="en-US" sz="1100" i="1">
                <a:solidFill>
                  <a:schemeClr val="tx1"/>
                </a:solidFill>
                <a:ea typeface="MS PGothic" panose="020B0600070205080204" pitchFamily="34" charset="-128"/>
              </a:endParaRPr>
            </a:p>
          </p:txBody>
        </p:sp>
        <p:sp>
          <p:nvSpPr>
            <p:cNvPr id="1214468" name="Rectangle 4">
              <a:extLst>
                <a:ext uri="{FF2B5EF4-FFF2-40B4-BE49-F238E27FC236}">
                  <a16:creationId xmlns:a16="http://schemas.microsoft.com/office/drawing/2014/main" id="{26421469-0EFD-4F32-99E0-6D55075002EC}"/>
                </a:ext>
              </a:extLst>
            </p:cNvPr>
            <p:cNvSpPr>
              <a:spLocks noChangeArrowheads="1"/>
            </p:cNvSpPr>
            <p:nvPr/>
          </p:nvSpPr>
          <p:spPr bwMode="auto">
            <a:xfrm>
              <a:off x="3036" y="2228"/>
              <a:ext cx="384" cy="213"/>
            </a:xfrm>
            <a:prstGeom prst="rect">
              <a:avLst/>
            </a:prstGeom>
            <a:solidFill>
              <a:srgbClr val="FFCC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1600" i="1">
                  <a:ea typeface="MS PGothic" panose="020B0600070205080204" pitchFamily="34" charset="-128"/>
                </a:rPr>
                <a:t>error</a:t>
              </a:r>
            </a:p>
          </p:txBody>
        </p:sp>
      </p:grpSp>
      <p:sp>
        <p:nvSpPr>
          <p:cNvPr id="1214469" name="Rectangle 5">
            <a:extLst>
              <a:ext uri="{FF2B5EF4-FFF2-40B4-BE49-F238E27FC236}">
                <a16:creationId xmlns:a16="http://schemas.microsoft.com/office/drawing/2014/main" id="{551CC1F8-7A0B-480F-A13E-2783F2BEE387}"/>
              </a:ext>
            </a:extLst>
          </p:cNvPr>
          <p:cNvSpPr>
            <a:spLocks noGrp="1" noChangeArrowheads="1"/>
          </p:cNvSpPr>
          <p:nvPr>
            <p:ph type="body" idx="1"/>
          </p:nvPr>
        </p:nvSpPr>
        <p:spPr>
          <a:xfrm>
            <a:off x="1727200" y="1143001"/>
            <a:ext cx="8788400" cy="1427163"/>
          </a:xfrm>
        </p:spPr>
        <p:txBody>
          <a:bodyPr/>
          <a:lstStyle/>
          <a:p>
            <a:pPr>
              <a:lnSpc>
                <a:spcPct val="110000"/>
              </a:lnSpc>
            </a:pPr>
            <a:r>
              <a:rPr lang="en-US" altLang="en-US">
                <a:solidFill>
                  <a:schemeClr val="tx2"/>
                </a:solidFill>
              </a:rPr>
              <a:t>Semantics</a:t>
            </a:r>
          </a:p>
          <a:p>
            <a:pPr lvl="1">
              <a:lnSpc>
                <a:spcPct val="110000"/>
              </a:lnSpc>
            </a:pPr>
            <a:r>
              <a:rPr lang="en-US" altLang="en-US" sz="2000"/>
              <a:t>Between </a:t>
            </a:r>
            <a:r>
              <a:rPr lang="en-US" altLang="en-US" sz="2000" i="1"/>
              <a:t>start_event</a:t>
            </a:r>
            <a:r>
              <a:rPr lang="en-US" altLang="en-US" sz="2000"/>
              <a:t> and </a:t>
            </a:r>
            <a:r>
              <a:rPr lang="en-US" altLang="en-US" sz="2000" i="1"/>
              <a:t>end_event </a:t>
            </a:r>
            <a:r>
              <a:rPr lang="en-US" altLang="en-US" sz="2000"/>
              <a:t>inclusive, </a:t>
            </a:r>
            <a:r>
              <a:rPr lang="en-US" altLang="en-US" sz="2000" i="1"/>
              <a:t>test_expr</a:t>
            </a:r>
            <a:r>
              <a:rPr lang="en-US" altLang="en-US" sz="2000"/>
              <a:t> must not change</a:t>
            </a:r>
          </a:p>
        </p:txBody>
      </p:sp>
      <p:sp>
        <p:nvSpPr>
          <p:cNvPr id="1214470" name="Rectangle 6">
            <a:extLst>
              <a:ext uri="{FF2B5EF4-FFF2-40B4-BE49-F238E27FC236}">
                <a16:creationId xmlns:a16="http://schemas.microsoft.com/office/drawing/2014/main" id="{6CEDDD7B-DE47-425C-B310-4146F1B674CF}"/>
              </a:ext>
            </a:extLst>
          </p:cNvPr>
          <p:cNvSpPr>
            <a:spLocks noGrp="1" noChangeArrowheads="1"/>
          </p:cNvSpPr>
          <p:nvPr>
            <p:ph type="title"/>
          </p:nvPr>
        </p:nvSpPr>
        <p:spPr>
          <a:noFill/>
          <a:ln/>
        </p:spPr>
        <p:txBody>
          <a:bodyPr/>
          <a:lstStyle/>
          <a:p>
            <a:r>
              <a:rPr lang="en-US" altLang="en-US"/>
              <a:t>Accellera OVL Example</a:t>
            </a:r>
          </a:p>
        </p:txBody>
      </p:sp>
      <p:grpSp>
        <p:nvGrpSpPr>
          <p:cNvPr id="1214471" name="Group 7">
            <a:extLst>
              <a:ext uri="{FF2B5EF4-FFF2-40B4-BE49-F238E27FC236}">
                <a16:creationId xmlns:a16="http://schemas.microsoft.com/office/drawing/2014/main" id="{7540B23F-1F25-4B11-A8CB-7F9F91DEFC49}"/>
              </a:ext>
            </a:extLst>
          </p:cNvPr>
          <p:cNvGrpSpPr>
            <a:grpSpLocks/>
          </p:cNvGrpSpPr>
          <p:nvPr/>
        </p:nvGrpSpPr>
        <p:grpSpPr bwMode="auto">
          <a:xfrm>
            <a:off x="1673226" y="4343401"/>
            <a:ext cx="8596313" cy="1709738"/>
            <a:chOff x="94" y="2736"/>
            <a:chExt cx="5415" cy="1077"/>
          </a:xfrm>
        </p:grpSpPr>
        <p:sp>
          <p:nvSpPr>
            <p:cNvPr id="1214472" name="Rectangle 8">
              <a:extLst>
                <a:ext uri="{FF2B5EF4-FFF2-40B4-BE49-F238E27FC236}">
                  <a16:creationId xmlns:a16="http://schemas.microsoft.com/office/drawing/2014/main" id="{86B91338-C698-4DD9-ACA8-BD6660B8AF97}"/>
                </a:ext>
              </a:extLst>
            </p:cNvPr>
            <p:cNvSpPr>
              <a:spLocks noChangeArrowheads="1"/>
            </p:cNvSpPr>
            <p:nvPr/>
          </p:nvSpPr>
          <p:spPr bwMode="auto">
            <a:xfrm>
              <a:off x="94" y="3183"/>
              <a:ext cx="4819" cy="271"/>
            </a:xfrm>
            <a:prstGeom prst="rect">
              <a:avLst/>
            </a:prstGeom>
            <a:solidFill>
              <a:srgbClr val="DDDD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2200">
                  <a:solidFill>
                    <a:schemeClr val="tx2"/>
                  </a:solidFill>
                  <a:ea typeface="MS PGothic" panose="020B0600070205080204" pitchFamily="34" charset="-128"/>
                </a:rPr>
                <a:t>assert_win_unchange</a:t>
              </a:r>
              <a:r>
                <a:rPr lang="en-US" altLang="en-US" sz="2200">
                  <a:ea typeface="MS PGothic" panose="020B0600070205080204" pitchFamily="34" charset="-128"/>
                </a:rPr>
                <a:t> #(0,8)</a:t>
              </a:r>
              <a:r>
                <a:rPr lang="en-US" altLang="en-US" sz="2200" i="1">
                  <a:ea typeface="MS PGothic" panose="020B0600070205080204" pitchFamily="34" charset="-128"/>
                </a:rPr>
                <a:t>  </a:t>
              </a:r>
              <a:r>
                <a:rPr lang="en-US" altLang="en-US" sz="2200">
                  <a:ea typeface="MS PGothic" panose="020B0600070205080204" pitchFamily="34" charset="-128"/>
                </a:rPr>
                <a:t>addrStbl ( clk, rst_n, we, addr, done);</a:t>
              </a:r>
            </a:p>
          </p:txBody>
        </p:sp>
        <p:sp>
          <p:nvSpPr>
            <p:cNvPr id="1214473" name="Text Box 9">
              <a:extLst>
                <a:ext uri="{FF2B5EF4-FFF2-40B4-BE49-F238E27FC236}">
                  <a16:creationId xmlns:a16="http://schemas.microsoft.com/office/drawing/2014/main" id="{6B9058FB-1571-4B7A-BAE8-2A2C8377755E}"/>
                </a:ext>
              </a:extLst>
            </p:cNvPr>
            <p:cNvSpPr txBox="1">
              <a:spLocks noChangeArrowheads="1"/>
            </p:cNvSpPr>
            <p:nvPr/>
          </p:nvSpPr>
          <p:spPr bwMode="auto">
            <a:xfrm>
              <a:off x="1776" y="3600"/>
              <a:ext cx="493" cy="2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1600" i="1">
                  <a:ea typeface="MS PGothic" panose="020B0600070205080204" pitchFamily="34" charset="-128"/>
                </a:rPr>
                <a:t>severity </a:t>
              </a:r>
            </a:p>
          </p:txBody>
        </p:sp>
        <p:sp>
          <p:nvSpPr>
            <p:cNvPr id="1214474" name="Text Box 10">
              <a:extLst>
                <a:ext uri="{FF2B5EF4-FFF2-40B4-BE49-F238E27FC236}">
                  <a16:creationId xmlns:a16="http://schemas.microsoft.com/office/drawing/2014/main" id="{43EAF24F-BE5C-42D2-8F16-46A7A54AE86A}"/>
                </a:ext>
              </a:extLst>
            </p:cNvPr>
            <p:cNvSpPr txBox="1">
              <a:spLocks noChangeArrowheads="1"/>
            </p:cNvSpPr>
            <p:nvPr/>
          </p:nvSpPr>
          <p:spPr bwMode="auto">
            <a:xfrm>
              <a:off x="2448" y="3600"/>
              <a:ext cx="386" cy="2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1600" i="1">
                  <a:ea typeface="MS PGothic" panose="020B0600070205080204" pitchFamily="34" charset="-128"/>
                </a:rPr>
                <a:t>width </a:t>
              </a:r>
            </a:p>
          </p:txBody>
        </p:sp>
        <p:sp>
          <p:nvSpPr>
            <p:cNvPr id="1214475" name="Line 11">
              <a:extLst>
                <a:ext uri="{FF2B5EF4-FFF2-40B4-BE49-F238E27FC236}">
                  <a16:creationId xmlns:a16="http://schemas.microsoft.com/office/drawing/2014/main" id="{B516CA45-177A-4675-959D-B7FC9746D474}"/>
                </a:ext>
              </a:extLst>
            </p:cNvPr>
            <p:cNvSpPr>
              <a:spLocks noChangeShapeType="1"/>
            </p:cNvSpPr>
            <p:nvPr/>
          </p:nvSpPr>
          <p:spPr bwMode="auto">
            <a:xfrm flipV="1">
              <a:off x="2112" y="3456"/>
              <a:ext cx="192"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14476" name="Line 12">
              <a:extLst>
                <a:ext uri="{FF2B5EF4-FFF2-40B4-BE49-F238E27FC236}">
                  <a16:creationId xmlns:a16="http://schemas.microsoft.com/office/drawing/2014/main" id="{57A2BC99-D1C4-47B5-9E01-D6EC0D238667}"/>
                </a:ext>
              </a:extLst>
            </p:cNvPr>
            <p:cNvSpPr>
              <a:spLocks noChangeShapeType="1"/>
            </p:cNvSpPr>
            <p:nvPr/>
          </p:nvSpPr>
          <p:spPr bwMode="auto">
            <a:xfrm flipH="1" flipV="1">
              <a:off x="2496" y="3456"/>
              <a:ext cx="48"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14477" name="Text Box 13">
              <a:extLst>
                <a:ext uri="{FF2B5EF4-FFF2-40B4-BE49-F238E27FC236}">
                  <a16:creationId xmlns:a16="http://schemas.microsoft.com/office/drawing/2014/main" id="{B8E6FF31-A196-4161-9865-2BBB2B747BF0}"/>
                </a:ext>
              </a:extLst>
            </p:cNvPr>
            <p:cNvSpPr txBox="1">
              <a:spLocks noChangeArrowheads="1"/>
            </p:cNvSpPr>
            <p:nvPr/>
          </p:nvSpPr>
          <p:spPr bwMode="auto">
            <a:xfrm>
              <a:off x="3600" y="3600"/>
              <a:ext cx="686" cy="2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1600" i="1">
                  <a:ea typeface="MS PGothic" panose="020B0600070205080204" pitchFamily="34" charset="-128"/>
                </a:rPr>
                <a:t>start_event </a:t>
              </a:r>
            </a:p>
          </p:txBody>
        </p:sp>
        <p:sp>
          <p:nvSpPr>
            <p:cNvPr id="1214478" name="Text Box 14">
              <a:extLst>
                <a:ext uri="{FF2B5EF4-FFF2-40B4-BE49-F238E27FC236}">
                  <a16:creationId xmlns:a16="http://schemas.microsoft.com/office/drawing/2014/main" id="{4BBA1CFC-4B1E-48B7-9874-D949421C0013}"/>
                </a:ext>
              </a:extLst>
            </p:cNvPr>
            <p:cNvSpPr txBox="1">
              <a:spLocks noChangeArrowheads="1"/>
            </p:cNvSpPr>
            <p:nvPr/>
          </p:nvSpPr>
          <p:spPr bwMode="auto">
            <a:xfrm>
              <a:off x="4873" y="3600"/>
              <a:ext cx="636" cy="2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1600" i="1">
                  <a:ea typeface="MS PGothic" panose="020B0600070205080204" pitchFamily="34" charset="-128"/>
                </a:rPr>
                <a:t>end_event </a:t>
              </a:r>
            </a:p>
          </p:txBody>
        </p:sp>
        <p:sp>
          <p:nvSpPr>
            <p:cNvPr id="1214479" name="Text Box 15">
              <a:extLst>
                <a:ext uri="{FF2B5EF4-FFF2-40B4-BE49-F238E27FC236}">
                  <a16:creationId xmlns:a16="http://schemas.microsoft.com/office/drawing/2014/main" id="{5B10EDE7-5EB7-4E52-A985-B8EB3C5120F1}"/>
                </a:ext>
              </a:extLst>
            </p:cNvPr>
            <p:cNvSpPr txBox="1">
              <a:spLocks noChangeArrowheads="1"/>
            </p:cNvSpPr>
            <p:nvPr/>
          </p:nvSpPr>
          <p:spPr bwMode="auto">
            <a:xfrm>
              <a:off x="4525" y="2736"/>
              <a:ext cx="574" cy="2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1600" i="1">
                  <a:ea typeface="MS PGothic" panose="020B0600070205080204" pitchFamily="34" charset="-128"/>
                </a:rPr>
                <a:t>test_expr </a:t>
              </a:r>
            </a:p>
          </p:txBody>
        </p:sp>
        <p:sp>
          <p:nvSpPr>
            <p:cNvPr id="1214480" name="Line 16">
              <a:extLst>
                <a:ext uri="{FF2B5EF4-FFF2-40B4-BE49-F238E27FC236}">
                  <a16:creationId xmlns:a16="http://schemas.microsoft.com/office/drawing/2014/main" id="{DD808E9F-C166-40A9-9DAD-98883B740C54}"/>
                </a:ext>
              </a:extLst>
            </p:cNvPr>
            <p:cNvSpPr>
              <a:spLocks noChangeShapeType="1"/>
            </p:cNvSpPr>
            <p:nvPr/>
          </p:nvSpPr>
          <p:spPr bwMode="auto">
            <a:xfrm flipV="1">
              <a:off x="4128" y="3456"/>
              <a:ext cx="192"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14481" name="Line 17">
              <a:extLst>
                <a:ext uri="{FF2B5EF4-FFF2-40B4-BE49-F238E27FC236}">
                  <a16:creationId xmlns:a16="http://schemas.microsoft.com/office/drawing/2014/main" id="{B8B44154-F640-4589-9F51-F8413E508F6E}"/>
                </a:ext>
              </a:extLst>
            </p:cNvPr>
            <p:cNvSpPr>
              <a:spLocks noChangeShapeType="1"/>
            </p:cNvSpPr>
            <p:nvPr/>
          </p:nvSpPr>
          <p:spPr bwMode="auto">
            <a:xfrm flipH="1" flipV="1">
              <a:off x="5232" y="3408"/>
              <a:ext cx="48"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14482" name="Line 18">
              <a:extLst>
                <a:ext uri="{FF2B5EF4-FFF2-40B4-BE49-F238E27FC236}">
                  <a16:creationId xmlns:a16="http://schemas.microsoft.com/office/drawing/2014/main" id="{6AAAB5B3-D83A-430B-98D8-FF8B79A57705}"/>
                </a:ext>
              </a:extLst>
            </p:cNvPr>
            <p:cNvSpPr>
              <a:spLocks noChangeShapeType="1"/>
            </p:cNvSpPr>
            <p:nvPr/>
          </p:nvSpPr>
          <p:spPr bwMode="auto">
            <a:xfrm flipH="1">
              <a:off x="4704" y="2976"/>
              <a:ext cx="96"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grpSp>
      <p:grpSp>
        <p:nvGrpSpPr>
          <p:cNvPr id="1214483" name="Group 19">
            <a:extLst>
              <a:ext uri="{FF2B5EF4-FFF2-40B4-BE49-F238E27FC236}">
                <a16:creationId xmlns:a16="http://schemas.microsoft.com/office/drawing/2014/main" id="{338F25FA-1D45-4FCF-AB3C-99896BE004F9}"/>
              </a:ext>
            </a:extLst>
          </p:cNvPr>
          <p:cNvGrpSpPr>
            <a:grpSpLocks/>
          </p:cNvGrpSpPr>
          <p:nvPr/>
        </p:nvGrpSpPr>
        <p:grpSpPr bwMode="auto">
          <a:xfrm>
            <a:off x="4286250" y="2717801"/>
            <a:ext cx="3714750" cy="1738313"/>
            <a:chOff x="1740" y="1712"/>
            <a:chExt cx="2340" cy="1095"/>
          </a:xfrm>
        </p:grpSpPr>
        <p:sp>
          <p:nvSpPr>
            <p:cNvPr id="1214484" name="Rectangle 20">
              <a:extLst>
                <a:ext uri="{FF2B5EF4-FFF2-40B4-BE49-F238E27FC236}">
                  <a16:creationId xmlns:a16="http://schemas.microsoft.com/office/drawing/2014/main" id="{07A22B13-1AE7-498E-B78A-63EA8D4319B6}"/>
                </a:ext>
              </a:extLst>
            </p:cNvPr>
            <p:cNvSpPr>
              <a:spLocks noChangeArrowheads="1"/>
            </p:cNvSpPr>
            <p:nvPr/>
          </p:nvSpPr>
          <p:spPr bwMode="auto">
            <a:xfrm>
              <a:off x="4032" y="2288"/>
              <a:ext cx="48" cy="192"/>
            </a:xfrm>
            <a:prstGeom prst="rect">
              <a:avLst/>
            </a:prstGeom>
            <a:pattFill prst="wdUpDiag">
              <a:fgClr>
                <a:schemeClr val="bg2"/>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14485" name="Rectangle 21">
              <a:extLst>
                <a:ext uri="{FF2B5EF4-FFF2-40B4-BE49-F238E27FC236}">
                  <a16:creationId xmlns:a16="http://schemas.microsoft.com/office/drawing/2014/main" id="{3ABCC4CC-C740-49F7-B9D8-6A8E6BF10D21}"/>
                </a:ext>
              </a:extLst>
            </p:cNvPr>
            <p:cNvSpPr>
              <a:spLocks noChangeArrowheads="1"/>
            </p:cNvSpPr>
            <p:nvPr/>
          </p:nvSpPr>
          <p:spPr bwMode="auto">
            <a:xfrm>
              <a:off x="2544" y="2288"/>
              <a:ext cx="288" cy="192"/>
            </a:xfrm>
            <a:prstGeom prst="rect">
              <a:avLst/>
            </a:prstGeom>
            <a:pattFill prst="wdUpDiag">
              <a:fgClr>
                <a:schemeClr val="bg2"/>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cxnSp>
          <p:nvCxnSpPr>
            <p:cNvPr id="1214486" name="Straight Connector 39">
              <a:extLst>
                <a:ext uri="{FF2B5EF4-FFF2-40B4-BE49-F238E27FC236}">
                  <a16:creationId xmlns:a16="http://schemas.microsoft.com/office/drawing/2014/main" id="{6251BA81-B12C-462F-8A9B-58EC24D9D906}"/>
                </a:ext>
              </a:extLst>
            </p:cNvPr>
            <p:cNvCxnSpPr>
              <a:cxnSpLocks noChangeShapeType="1"/>
            </p:cNvCxnSpPr>
            <p:nvPr/>
          </p:nvCxnSpPr>
          <p:spPr bwMode="auto">
            <a:xfrm>
              <a:off x="2750" y="1712"/>
              <a:ext cx="0" cy="192"/>
            </a:xfrm>
            <a:prstGeom prst="line">
              <a:avLst/>
            </a:prstGeom>
            <a:noFill/>
            <a:ln w="12700">
              <a:solidFill>
                <a:schemeClr val="tx1"/>
              </a:solidFill>
              <a:round/>
              <a:headEnd/>
              <a:tailEnd/>
            </a:ln>
          </p:spPr>
        </p:cxnSp>
        <p:cxnSp>
          <p:nvCxnSpPr>
            <p:cNvPr id="1214487" name="Straight Connector 40">
              <a:extLst>
                <a:ext uri="{FF2B5EF4-FFF2-40B4-BE49-F238E27FC236}">
                  <a16:creationId xmlns:a16="http://schemas.microsoft.com/office/drawing/2014/main" id="{EE0D7473-2066-4F51-92E8-7F262EC86E20}"/>
                </a:ext>
              </a:extLst>
            </p:cNvPr>
            <p:cNvCxnSpPr>
              <a:cxnSpLocks noChangeShapeType="1"/>
            </p:cNvCxnSpPr>
            <p:nvPr/>
          </p:nvCxnSpPr>
          <p:spPr bwMode="auto">
            <a:xfrm>
              <a:off x="3041" y="1712"/>
              <a:ext cx="0" cy="192"/>
            </a:xfrm>
            <a:prstGeom prst="line">
              <a:avLst/>
            </a:prstGeom>
            <a:noFill/>
            <a:ln w="12700">
              <a:solidFill>
                <a:schemeClr val="tx1"/>
              </a:solidFill>
              <a:round/>
              <a:headEnd/>
              <a:tailEnd/>
            </a:ln>
          </p:spPr>
        </p:cxnSp>
        <p:cxnSp>
          <p:nvCxnSpPr>
            <p:cNvPr id="1214488" name="Straight Connector 39">
              <a:extLst>
                <a:ext uri="{FF2B5EF4-FFF2-40B4-BE49-F238E27FC236}">
                  <a16:creationId xmlns:a16="http://schemas.microsoft.com/office/drawing/2014/main" id="{ED204B2A-0CED-42DF-BCAA-3C8B465A5C6B}"/>
                </a:ext>
              </a:extLst>
            </p:cNvPr>
            <p:cNvCxnSpPr>
              <a:cxnSpLocks noChangeShapeType="1"/>
            </p:cNvCxnSpPr>
            <p:nvPr/>
          </p:nvCxnSpPr>
          <p:spPr bwMode="auto">
            <a:xfrm>
              <a:off x="3622" y="1712"/>
              <a:ext cx="0" cy="192"/>
            </a:xfrm>
            <a:prstGeom prst="line">
              <a:avLst/>
            </a:prstGeom>
            <a:noFill/>
            <a:ln w="12700">
              <a:solidFill>
                <a:schemeClr val="tx1"/>
              </a:solidFill>
              <a:round/>
              <a:headEnd/>
              <a:tailEnd/>
            </a:ln>
          </p:spPr>
        </p:cxnSp>
        <p:cxnSp>
          <p:nvCxnSpPr>
            <p:cNvPr id="1214489" name="Straight Connector 40">
              <a:extLst>
                <a:ext uri="{FF2B5EF4-FFF2-40B4-BE49-F238E27FC236}">
                  <a16:creationId xmlns:a16="http://schemas.microsoft.com/office/drawing/2014/main" id="{4E5688F1-3843-4A5A-9FD3-1A921D3C6B15}"/>
                </a:ext>
              </a:extLst>
            </p:cNvPr>
            <p:cNvCxnSpPr>
              <a:cxnSpLocks noChangeShapeType="1"/>
            </p:cNvCxnSpPr>
            <p:nvPr/>
          </p:nvCxnSpPr>
          <p:spPr bwMode="auto">
            <a:xfrm>
              <a:off x="3331" y="1712"/>
              <a:ext cx="0" cy="192"/>
            </a:xfrm>
            <a:prstGeom prst="line">
              <a:avLst/>
            </a:prstGeom>
            <a:noFill/>
            <a:ln w="12700">
              <a:solidFill>
                <a:schemeClr val="tx1"/>
              </a:solidFill>
              <a:round/>
              <a:headEnd/>
              <a:tailEnd/>
            </a:ln>
          </p:spPr>
        </p:cxnSp>
        <p:cxnSp>
          <p:nvCxnSpPr>
            <p:cNvPr id="1214490" name="Straight Connector 39">
              <a:extLst>
                <a:ext uri="{FF2B5EF4-FFF2-40B4-BE49-F238E27FC236}">
                  <a16:creationId xmlns:a16="http://schemas.microsoft.com/office/drawing/2014/main" id="{0E31DEFE-1FCF-452A-9017-A2FEA3DEC31E}"/>
                </a:ext>
              </a:extLst>
            </p:cNvPr>
            <p:cNvCxnSpPr>
              <a:cxnSpLocks noChangeShapeType="1"/>
            </p:cNvCxnSpPr>
            <p:nvPr/>
          </p:nvCxnSpPr>
          <p:spPr bwMode="auto">
            <a:xfrm>
              <a:off x="3913" y="1717"/>
              <a:ext cx="0" cy="192"/>
            </a:xfrm>
            <a:prstGeom prst="line">
              <a:avLst/>
            </a:prstGeom>
            <a:noFill/>
            <a:ln w="12700">
              <a:solidFill>
                <a:schemeClr val="tx1"/>
              </a:solidFill>
              <a:round/>
              <a:headEnd/>
              <a:tailEnd/>
            </a:ln>
          </p:spPr>
        </p:cxnSp>
        <p:sp>
          <p:nvSpPr>
            <p:cNvPr id="1214491" name="TextBox 47">
              <a:extLst>
                <a:ext uri="{FF2B5EF4-FFF2-40B4-BE49-F238E27FC236}">
                  <a16:creationId xmlns:a16="http://schemas.microsoft.com/office/drawing/2014/main" id="{5AE09294-8588-47EB-A996-97CF93828519}"/>
                </a:ext>
              </a:extLst>
            </p:cNvPr>
            <p:cNvSpPr txBox="1">
              <a:spLocks noChangeArrowheads="1"/>
            </p:cNvSpPr>
            <p:nvPr/>
          </p:nvSpPr>
          <p:spPr bwMode="auto">
            <a:xfrm>
              <a:off x="2143" y="1755"/>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clk</a:t>
              </a:r>
            </a:p>
          </p:txBody>
        </p:sp>
        <p:sp>
          <p:nvSpPr>
            <p:cNvPr id="1214492" name="TextBox 47">
              <a:extLst>
                <a:ext uri="{FF2B5EF4-FFF2-40B4-BE49-F238E27FC236}">
                  <a16:creationId xmlns:a16="http://schemas.microsoft.com/office/drawing/2014/main" id="{786BF62A-E406-4B7B-9920-DD427C40DE3A}"/>
                </a:ext>
              </a:extLst>
            </p:cNvPr>
            <p:cNvSpPr txBox="1">
              <a:spLocks noChangeArrowheads="1"/>
            </p:cNvSpPr>
            <p:nvPr/>
          </p:nvSpPr>
          <p:spPr bwMode="auto">
            <a:xfrm>
              <a:off x="2051" y="2057"/>
              <a:ext cx="3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we</a:t>
              </a:r>
            </a:p>
          </p:txBody>
        </p:sp>
        <p:cxnSp>
          <p:nvCxnSpPr>
            <p:cNvPr id="1214493" name="Straight Connector 31">
              <a:extLst>
                <a:ext uri="{FF2B5EF4-FFF2-40B4-BE49-F238E27FC236}">
                  <a16:creationId xmlns:a16="http://schemas.microsoft.com/office/drawing/2014/main" id="{81C9CFB2-44FF-4577-85D6-166E0702BA60}"/>
                </a:ext>
              </a:extLst>
            </p:cNvPr>
            <p:cNvCxnSpPr>
              <a:cxnSpLocks noChangeShapeType="1"/>
            </p:cNvCxnSpPr>
            <p:nvPr/>
          </p:nvCxnSpPr>
          <p:spPr bwMode="auto">
            <a:xfrm>
              <a:off x="2879" y="2000"/>
              <a:ext cx="291" cy="0"/>
            </a:xfrm>
            <a:prstGeom prst="line">
              <a:avLst/>
            </a:prstGeom>
            <a:noFill/>
            <a:ln w="12700">
              <a:solidFill>
                <a:schemeClr val="tx1"/>
              </a:solidFill>
              <a:round/>
              <a:headEnd/>
              <a:tailEnd/>
            </a:ln>
          </p:spPr>
        </p:cxnSp>
        <p:cxnSp>
          <p:nvCxnSpPr>
            <p:cNvPr id="1214494" name="Straight Connector 32">
              <a:extLst>
                <a:ext uri="{FF2B5EF4-FFF2-40B4-BE49-F238E27FC236}">
                  <a16:creationId xmlns:a16="http://schemas.microsoft.com/office/drawing/2014/main" id="{59F20E4B-8B38-4C77-9CEC-09FA3BDD7932}"/>
                </a:ext>
              </a:extLst>
            </p:cNvPr>
            <p:cNvCxnSpPr>
              <a:cxnSpLocks noChangeShapeType="1"/>
            </p:cNvCxnSpPr>
            <p:nvPr/>
          </p:nvCxnSpPr>
          <p:spPr bwMode="auto">
            <a:xfrm>
              <a:off x="2879" y="2000"/>
              <a:ext cx="0" cy="197"/>
            </a:xfrm>
            <a:prstGeom prst="line">
              <a:avLst/>
            </a:prstGeom>
            <a:noFill/>
            <a:ln w="12700">
              <a:solidFill>
                <a:schemeClr val="tx1"/>
              </a:solidFill>
              <a:round/>
              <a:headEnd/>
              <a:tailEnd/>
            </a:ln>
          </p:spPr>
        </p:cxnSp>
        <p:cxnSp>
          <p:nvCxnSpPr>
            <p:cNvPr id="1214495" name="Straight Connector 33">
              <a:extLst>
                <a:ext uri="{FF2B5EF4-FFF2-40B4-BE49-F238E27FC236}">
                  <a16:creationId xmlns:a16="http://schemas.microsoft.com/office/drawing/2014/main" id="{46B3212A-6F1D-4F79-9229-F264765B09F3}"/>
                </a:ext>
              </a:extLst>
            </p:cNvPr>
            <p:cNvCxnSpPr>
              <a:cxnSpLocks noChangeShapeType="1"/>
            </p:cNvCxnSpPr>
            <p:nvPr/>
          </p:nvCxnSpPr>
          <p:spPr bwMode="auto">
            <a:xfrm flipH="1">
              <a:off x="2543" y="2192"/>
              <a:ext cx="336" cy="5"/>
            </a:xfrm>
            <a:prstGeom prst="line">
              <a:avLst/>
            </a:prstGeom>
            <a:noFill/>
            <a:ln w="12700">
              <a:solidFill>
                <a:schemeClr val="tx1"/>
              </a:solidFill>
              <a:round/>
              <a:headEnd/>
              <a:tailEnd/>
            </a:ln>
          </p:spPr>
        </p:cxnSp>
        <p:cxnSp>
          <p:nvCxnSpPr>
            <p:cNvPr id="1214496" name="Straight Connector 32">
              <a:extLst>
                <a:ext uri="{FF2B5EF4-FFF2-40B4-BE49-F238E27FC236}">
                  <a16:creationId xmlns:a16="http://schemas.microsoft.com/office/drawing/2014/main" id="{F9F7A9CF-99A9-4501-86BC-D214B4B66834}"/>
                </a:ext>
              </a:extLst>
            </p:cNvPr>
            <p:cNvCxnSpPr>
              <a:cxnSpLocks noChangeShapeType="1"/>
            </p:cNvCxnSpPr>
            <p:nvPr/>
          </p:nvCxnSpPr>
          <p:spPr bwMode="auto">
            <a:xfrm>
              <a:off x="3170" y="2000"/>
              <a:ext cx="0" cy="197"/>
            </a:xfrm>
            <a:prstGeom prst="line">
              <a:avLst/>
            </a:prstGeom>
            <a:noFill/>
            <a:ln w="12700">
              <a:solidFill>
                <a:schemeClr val="tx1"/>
              </a:solidFill>
              <a:round/>
              <a:headEnd/>
              <a:tailEnd/>
            </a:ln>
          </p:spPr>
        </p:cxnSp>
        <p:cxnSp>
          <p:nvCxnSpPr>
            <p:cNvPr id="1214497" name="Straight Connector 33">
              <a:extLst>
                <a:ext uri="{FF2B5EF4-FFF2-40B4-BE49-F238E27FC236}">
                  <a16:creationId xmlns:a16="http://schemas.microsoft.com/office/drawing/2014/main" id="{803FD8F6-6CE2-45EB-B3F1-62E5C3959D83}"/>
                </a:ext>
              </a:extLst>
            </p:cNvPr>
            <p:cNvCxnSpPr>
              <a:cxnSpLocks noChangeShapeType="1"/>
            </p:cNvCxnSpPr>
            <p:nvPr/>
          </p:nvCxnSpPr>
          <p:spPr bwMode="auto">
            <a:xfrm flipH="1">
              <a:off x="3167" y="2192"/>
              <a:ext cx="913" cy="5"/>
            </a:xfrm>
            <a:prstGeom prst="line">
              <a:avLst/>
            </a:prstGeom>
            <a:noFill/>
            <a:ln w="12700">
              <a:solidFill>
                <a:schemeClr val="tx1"/>
              </a:solidFill>
              <a:round/>
              <a:headEnd/>
              <a:tailEnd/>
            </a:ln>
          </p:spPr>
        </p:cxnSp>
        <p:sp>
          <p:nvSpPr>
            <p:cNvPr id="1214498" name="TextBox 47">
              <a:extLst>
                <a:ext uri="{FF2B5EF4-FFF2-40B4-BE49-F238E27FC236}">
                  <a16:creationId xmlns:a16="http://schemas.microsoft.com/office/drawing/2014/main" id="{45154401-3776-4A93-A13B-C2D034B68882}"/>
                </a:ext>
              </a:extLst>
            </p:cNvPr>
            <p:cNvSpPr txBox="1">
              <a:spLocks noChangeArrowheads="1"/>
            </p:cNvSpPr>
            <p:nvPr/>
          </p:nvSpPr>
          <p:spPr bwMode="auto">
            <a:xfrm>
              <a:off x="1740" y="2297"/>
              <a:ext cx="684" cy="231"/>
            </a:xfrm>
            <a:prstGeom prst="rect">
              <a:avLst/>
            </a:prstGeom>
            <a:noFill/>
            <a:ln>
              <a:noFill/>
            </a:ln>
            <a:extLst>
              <a:ext uri="{909E8E84-426E-40DD-AFC4-6F175D3DCCD1}">
                <a14:hiddenFill xmlns:a14="http://schemas.microsoft.com/office/drawing/2010/main">
                  <a:solidFill>
                    <a:srgbClr val="DDDD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addr[7:0]</a:t>
              </a:r>
            </a:p>
          </p:txBody>
        </p:sp>
        <p:cxnSp>
          <p:nvCxnSpPr>
            <p:cNvPr id="1214499" name="Straight Connector 31">
              <a:extLst>
                <a:ext uri="{FF2B5EF4-FFF2-40B4-BE49-F238E27FC236}">
                  <a16:creationId xmlns:a16="http://schemas.microsoft.com/office/drawing/2014/main" id="{A73E99A9-5C28-4768-8F52-D2605E8E7581}"/>
                </a:ext>
              </a:extLst>
            </p:cNvPr>
            <p:cNvCxnSpPr>
              <a:cxnSpLocks noChangeShapeType="1"/>
            </p:cNvCxnSpPr>
            <p:nvPr/>
          </p:nvCxnSpPr>
          <p:spPr bwMode="auto">
            <a:xfrm>
              <a:off x="2544" y="2288"/>
              <a:ext cx="1536" cy="0"/>
            </a:xfrm>
            <a:prstGeom prst="line">
              <a:avLst/>
            </a:prstGeom>
            <a:noFill/>
            <a:ln w="12700">
              <a:solidFill>
                <a:schemeClr val="tx1"/>
              </a:solidFill>
              <a:round/>
              <a:headEnd/>
              <a:tailEnd/>
            </a:ln>
          </p:spPr>
        </p:cxnSp>
        <p:cxnSp>
          <p:nvCxnSpPr>
            <p:cNvPr id="1214500" name="Straight Connector 32">
              <a:extLst>
                <a:ext uri="{FF2B5EF4-FFF2-40B4-BE49-F238E27FC236}">
                  <a16:creationId xmlns:a16="http://schemas.microsoft.com/office/drawing/2014/main" id="{F009C082-91E8-42D0-89C9-B2AC17D73E87}"/>
                </a:ext>
              </a:extLst>
            </p:cNvPr>
            <p:cNvCxnSpPr>
              <a:cxnSpLocks noChangeShapeType="1"/>
            </p:cNvCxnSpPr>
            <p:nvPr/>
          </p:nvCxnSpPr>
          <p:spPr bwMode="auto">
            <a:xfrm>
              <a:off x="2832" y="2288"/>
              <a:ext cx="46" cy="197"/>
            </a:xfrm>
            <a:prstGeom prst="line">
              <a:avLst/>
            </a:prstGeom>
            <a:noFill/>
            <a:ln w="12700">
              <a:solidFill>
                <a:schemeClr val="tx1"/>
              </a:solidFill>
              <a:round/>
              <a:headEnd/>
              <a:tailEnd/>
            </a:ln>
          </p:spPr>
        </p:cxnSp>
        <p:cxnSp>
          <p:nvCxnSpPr>
            <p:cNvPr id="1214501" name="Straight Connector 33">
              <a:extLst>
                <a:ext uri="{FF2B5EF4-FFF2-40B4-BE49-F238E27FC236}">
                  <a16:creationId xmlns:a16="http://schemas.microsoft.com/office/drawing/2014/main" id="{13355DE4-901F-4BBA-8D2B-9C0A18318FAA}"/>
                </a:ext>
              </a:extLst>
            </p:cNvPr>
            <p:cNvCxnSpPr>
              <a:cxnSpLocks noChangeShapeType="1"/>
            </p:cNvCxnSpPr>
            <p:nvPr/>
          </p:nvCxnSpPr>
          <p:spPr bwMode="auto">
            <a:xfrm flipH="1">
              <a:off x="2542" y="2480"/>
              <a:ext cx="1538" cy="5"/>
            </a:xfrm>
            <a:prstGeom prst="line">
              <a:avLst/>
            </a:prstGeom>
            <a:noFill/>
            <a:ln w="12700">
              <a:solidFill>
                <a:schemeClr val="tx1"/>
              </a:solidFill>
              <a:round/>
              <a:headEnd/>
              <a:tailEnd/>
            </a:ln>
          </p:spPr>
        </p:cxnSp>
        <p:sp>
          <p:nvSpPr>
            <p:cNvPr id="1214502" name="TextBox 47">
              <a:extLst>
                <a:ext uri="{FF2B5EF4-FFF2-40B4-BE49-F238E27FC236}">
                  <a16:creationId xmlns:a16="http://schemas.microsoft.com/office/drawing/2014/main" id="{5A01056A-0814-4F97-82AB-73C08358C24D}"/>
                </a:ext>
              </a:extLst>
            </p:cNvPr>
            <p:cNvSpPr txBox="1">
              <a:spLocks noChangeArrowheads="1"/>
            </p:cNvSpPr>
            <p:nvPr/>
          </p:nvSpPr>
          <p:spPr bwMode="auto">
            <a:xfrm>
              <a:off x="1980" y="2576"/>
              <a:ext cx="4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800" i="1">
                  <a:solidFill>
                    <a:schemeClr val="tx1"/>
                  </a:solidFill>
                  <a:ea typeface="MS PGothic" panose="020B0600070205080204" pitchFamily="34" charset="-128"/>
                </a:rPr>
                <a:t>done</a:t>
              </a:r>
            </a:p>
          </p:txBody>
        </p:sp>
        <p:cxnSp>
          <p:nvCxnSpPr>
            <p:cNvPr id="1214503" name="Straight Connector 31">
              <a:extLst>
                <a:ext uri="{FF2B5EF4-FFF2-40B4-BE49-F238E27FC236}">
                  <a16:creationId xmlns:a16="http://schemas.microsoft.com/office/drawing/2014/main" id="{2F9970CB-D9AD-4940-A34F-6728837D19BD}"/>
                </a:ext>
              </a:extLst>
            </p:cNvPr>
            <p:cNvCxnSpPr>
              <a:cxnSpLocks noChangeShapeType="1"/>
            </p:cNvCxnSpPr>
            <p:nvPr/>
          </p:nvCxnSpPr>
          <p:spPr bwMode="auto">
            <a:xfrm>
              <a:off x="3741" y="2576"/>
              <a:ext cx="291" cy="0"/>
            </a:xfrm>
            <a:prstGeom prst="line">
              <a:avLst/>
            </a:prstGeom>
            <a:noFill/>
            <a:ln w="12700">
              <a:solidFill>
                <a:schemeClr val="tx1"/>
              </a:solidFill>
              <a:round/>
              <a:headEnd/>
              <a:tailEnd/>
            </a:ln>
          </p:spPr>
        </p:cxnSp>
        <p:cxnSp>
          <p:nvCxnSpPr>
            <p:cNvPr id="1214504" name="Straight Connector 32">
              <a:extLst>
                <a:ext uri="{FF2B5EF4-FFF2-40B4-BE49-F238E27FC236}">
                  <a16:creationId xmlns:a16="http://schemas.microsoft.com/office/drawing/2014/main" id="{3E5EEEBF-4774-45C6-9E30-14811C395B15}"/>
                </a:ext>
              </a:extLst>
            </p:cNvPr>
            <p:cNvCxnSpPr>
              <a:cxnSpLocks noChangeShapeType="1"/>
            </p:cNvCxnSpPr>
            <p:nvPr/>
          </p:nvCxnSpPr>
          <p:spPr bwMode="auto">
            <a:xfrm>
              <a:off x="3741" y="2576"/>
              <a:ext cx="0" cy="197"/>
            </a:xfrm>
            <a:prstGeom prst="line">
              <a:avLst/>
            </a:prstGeom>
            <a:noFill/>
            <a:ln w="12700">
              <a:solidFill>
                <a:schemeClr val="tx1"/>
              </a:solidFill>
              <a:round/>
              <a:headEnd/>
              <a:tailEnd/>
            </a:ln>
          </p:spPr>
        </p:cxnSp>
        <p:cxnSp>
          <p:nvCxnSpPr>
            <p:cNvPr id="1214505" name="Straight Connector 33">
              <a:extLst>
                <a:ext uri="{FF2B5EF4-FFF2-40B4-BE49-F238E27FC236}">
                  <a16:creationId xmlns:a16="http://schemas.microsoft.com/office/drawing/2014/main" id="{FEC46EFF-70CD-4DCD-89CC-E01FF58ACABE}"/>
                </a:ext>
              </a:extLst>
            </p:cNvPr>
            <p:cNvCxnSpPr>
              <a:cxnSpLocks noChangeShapeType="1"/>
            </p:cNvCxnSpPr>
            <p:nvPr/>
          </p:nvCxnSpPr>
          <p:spPr bwMode="auto">
            <a:xfrm flipH="1">
              <a:off x="2540" y="2768"/>
              <a:ext cx="1204" cy="5"/>
            </a:xfrm>
            <a:prstGeom prst="line">
              <a:avLst/>
            </a:prstGeom>
            <a:noFill/>
            <a:ln w="12700">
              <a:solidFill>
                <a:schemeClr val="tx1"/>
              </a:solidFill>
              <a:round/>
              <a:headEnd/>
              <a:tailEnd/>
            </a:ln>
          </p:spPr>
        </p:cxnSp>
        <p:cxnSp>
          <p:nvCxnSpPr>
            <p:cNvPr id="1214506" name="Straight Connector 32">
              <a:extLst>
                <a:ext uri="{FF2B5EF4-FFF2-40B4-BE49-F238E27FC236}">
                  <a16:creationId xmlns:a16="http://schemas.microsoft.com/office/drawing/2014/main" id="{9EE69C51-1159-4265-9214-D5F05EE984C7}"/>
                </a:ext>
              </a:extLst>
            </p:cNvPr>
            <p:cNvCxnSpPr>
              <a:cxnSpLocks noChangeShapeType="1"/>
            </p:cNvCxnSpPr>
            <p:nvPr/>
          </p:nvCxnSpPr>
          <p:spPr bwMode="auto">
            <a:xfrm>
              <a:off x="4032" y="2576"/>
              <a:ext cx="0" cy="197"/>
            </a:xfrm>
            <a:prstGeom prst="line">
              <a:avLst/>
            </a:prstGeom>
            <a:noFill/>
            <a:ln w="12700">
              <a:solidFill>
                <a:schemeClr val="tx1"/>
              </a:solidFill>
              <a:round/>
              <a:headEnd/>
              <a:tailEnd/>
            </a:ln>
          </p:spPr>
        </p:cxnSp>
        <p:cxnSp>
          <p:nvCxnSpPr>
            <p:cNvPr id="1214507" name="Straight Connector 33">
              <a:extLst>
                <a:ext uri="{FF2B5EF4-FFF2-40B4-BE49-F238E27FC236}">
                  <a16:creationId xmlns:a16="http://schemas.microsoft.com/office/drawing/2014/main" id="{C5DA27DA-1D2D-4820-9622-931D42D11A5A}"/>
                </a:ext>
              </a:extLst>
            </p:cNvPr>
            <p:cNvCxnSpPr>
              <a:cxnSpLocks noChangeShapeType="1"/>
            </p:cNvCxnSpPr>
            <p:nvPr/>
          </p:nvCxnSpPr>
          <p:spPr bwMode="auto">
            <a:xfrm flipH="1">
              <a:off x="4032" y="2768"/>
              <a:ext cx="45" cy="0"/>
            </a:xfrm>
            <a:prstGeom prst="line">
              <a:avLst/>
            </a:prstGeom>
            <a:noFill/>
            <a:ln w="12700">
              <a:solidFill>
                <a:schemeClr val="tx1"/>
              </a:solidFill>
              <a:round/>
              <a:headEnd/>
              <a:tailEnd/>
            </a:ln>
          </p:spPr>
        </p:cxnSp>
        <p:sp>
          <p:nvSpPr>
            <p:cNvPr id="1214508" name="Line 44">
              <a:extLst>
                <a:ext uri="{FF2B5EF4-FFF2-40B4-BE49-F238E27FC236}">
                  <a16:creationId xmlns:a16="http://schemas.microsoft.com/office/drawing/2014/main" id="{BE0BFAFC-F31F-4A80-B3B2-A2794900CBF6}"/>
                </a:ext>
              </a:extLst>
            </p:cNvPr>
            <p:cNvSpPr>
              <a:spLocks noChangeShapeType="1"/>
            </p:cNvSpPr>
            <p:nvPr/>
          </p:nvSpPr>
          <p:spPr bwMode="auto">
            <a:xfrm flipH="1">
              <a:off x="2832" y="2288"/>
              <a:ext cx="48"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cxnSp>
          <p:nvCxnSpPr>
            <p:cNvPr id="1214509" name="Straight Connector 32">
              <a:extLst>
                <a:ext uri="{FF2B5EF4-FFF2-40B4-BE49-F238E27FC236}">
                  <a16:creationId xmlns:a16="http://schemas.microsoft.com/office/drawing/2014/main" id="{E91A1214-1BA8-4ECE-9F36-E14C3CD35DD2}"/>
                </a:ext>
              </a:extLst>
            </p:cNvPr>
            <p:cNvCxnSpPr>
              <a:cxnSpLocks noChangeShapeType="1"/>
            </p:cNvCxnSpPr>
            <p:nvPr/>
          </p:nvCxnSpPr>
          <p:spPr bwMode="auto">
            <a:xfrm>
              <a:off x="3984" y="2288"/>
              <a:ext cx="46" cy="197"/>
            </a:xfrm>
            <a:prstGeom prst="line">
              <a:avLst/>
            </a:prstGeom>
            <a:noFill/>
            <a:ln w="12700">
              <a:solidFill>
                <a:schemeClr val="tx1"/>
              </a:solidFill>
              <a:round/>
              <a:headEnd/>
              <a:tailEnd/>
            </a:ln>
          </p:spPr>
        </p:cxnSp>
        <p:sp>
          <p:nvSpPr>
            <p:cNvPr id="1214510" name="Line 46">
              <a:extLst>
                <a:ext uri="{FF2B5EF4-FFF2-40B4-BE49-F238E27FC236}">
                  <a16:creationId xmlns:a16="http://schemas.microsoft.com/office/drawing/2014/main" id="{39078EC1-62D9-4192-A308-58D59B2E7B1E}"/>
                </a:ext>
              </a:extLst>
            </p:cNvPr>
            <p:cNvSpPr>
              <a:spLocks noChangeShapeType="1"/>
            </p:cNvSpPr>
            <p:nvPr/>
          </p:nvSpPr>
          <p:spPr bwMode="auto">
            <a:xfrm flipH="1">
              <a:off x="3984" y="2288"/>
              <a:ext cx="48"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cxnSp>
          <p:nvCxnSpPr>
            <p:cNvPr id="1214511" name="Straight Connector 32">
              <a:extLst>
                <a:ext uri="{FF2B5EF4-FFF2-40B4-BE49-F238E27FC236}">
                  <a16:creationId xmlns:a16="http://schemas.microsoft.com/office/drawing/2014/main" id="{86FB4290-6A6A-40B7-BF1B-633473120412}"/>
                </a:ext>
              </a:extLst>
            </p:cNvPr>
            <p:cNvCxnSpPr>
              <a:cxnSpLocks noChangeShapeType="1"/>
            </p:cNvCxnSpPr>
            <p:nvPr/>
          </p:nvCxnSpPr>
          <p:spPr bwMode="auto">
            <a:xfrm>
              <a:off x="3664" y="2296"/>
              <a:ext cx="46" cy="197"/>
            </a:xfrm>
            <a:prstGeom prst="line">
              <a:avLst/>
            </a:prstGeom>
            <a:noFill/>
            <a:ln w="12700">
              <a:solidFill>
                <a:schemeClr val="tx1"/>
              </a:solidFill>
              <a:round/>
              <a:headEnd/>
              <a:tailEnd/>
            </a:ln>
          </p:spPr>
        </p:cxnSp>
        <p:sp>
          <p:nvSpPr>
            <p:cNvPr id="1214512" name="Line 48">
              <a:extLst>
                <a:ext uri="{FF2B5EF4-FFF2-40B4-BE49-F238E27FC236}">
                  <a16:creationId xmlns:a16="http://schemas.microsoft.com/office/drawing/2014/main" id="{5B8F6F49-D659-4328-A15B-43EE50FE78A2}"/>
                </a:ext>
              </a:extLst>
            </p:cNvPr>
            <p:cNvSpPr>
              <a:spLocks noChangeShapeType="1"/>
            </p:cNvSpPr>
            <p:nvPr/>
          </p:nvSpPr>
          <p:spPr bwMode="auto">
            <a:xfrm flipH="1">
              <a:off x="3664" y="2296"/>
              <a:ext cx="48"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214513" name="TextBox 47">
              <a:extLst>
                <a:ext uri="{FF2B5EF4-FFF2-40B4-BE49-F238E27FC236}">
                  <a16:creationId xmlns:a16="http://schemas.microsoft.com/office/drawing/2014/main" id="{304AAA9B-8C97-49B8-9CA7-DE81A55308EE}"/>
                </a:ext>
              </a:extLst>
            </p:cNvPr>
            <p:cNvSpPr txBox="1">
              <a:spLocks noChangeArrowheads="1"/>
            </p:cNvSpPr>
            <p:nvPr/>
          </p:nvSpPr>
          <p:spPr bwMode="auto">
            <a:xfrm>
              <a:off x="2864" y="2273"/>
              <a:ext cx="3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600" i="1">
                  <a:solidFill>
                    <a:schemeClr val="tx1"/>
                  </a:solidFill>
                  <a:ea typeface="MS PGothic" panose="020B0600070205080204" pitchFamily="34" charset="-128"/>
                </a:rPr>
                <a:t>8’b0</a:t>
              </a:r>
            </a:p>
          </p:txBody>
        </p:sp>
        <p:sp>
          <p:nvSpPr>
            <p:cNvPr id="1214514" name="TextBox 47">
              <a:extLst>
                <a:ext uri="{FF2B5EF4-FFF2-40B4-BE49-F238E27FC236}">
                  <a16:creationId xmlns:a16="http://schemas.microsoft.com/office/drawing/2014/main" id="{F2B4E2C8-F812-4ED6-867D-BB38C85B229A}"/>
                </a:ext>
              </a:extLst>
            </p:cNvPr>
            <p:cNvSpPr txBox="1">
              <a:spLocks noChangeArrowheads="1"/>
            </p:cNvSpPr>
            <p:nvPr/>
          </p:nvSpPr>
          <p:spPr bwMode="auto">
            <a:xfrm>
              <a:off x="3656" y="2281"/>
              <a:ext cx="3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600" i="1">
                  <a:solidFill>
                    <a:schemeClr val="tx1"/>
                  </a:solidFill>
                  <a:ea typeface="MS PGothic" panose="020B0600070205080204" pitchFamily="34" charset="-128"/>
                </a:rPr>
                <a:t>8’b1</a:t>
              </a:r>
            </a:p>
          </p:txBody>
        </p:sp>
      </p:gr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75E40F4D-1810-4C4C-A37D-43008FE7C64A}"/>
                  </a:ext>
                </a:extLst>
              </p14:cNvPr>
              <p14:cNvContentPartPr/>
              <p14:nvPr/>
            </p14:nvContentPartPr>
            <p14:xfrm>
              <a:off x="403560" y="2190240"/>
              <a:ext cx="9402840" cy="3852720"/>
            </p14:xfrm>
          </p:contentPart>
        </mc:Choice>
        <mc:Fallback>
          <p:pic>
            <p:nvPicPr>
              <p:cNvPr id="2" name="Ink 1">
                <a:extLst>
                  <a:ext uri="{FF2B5EF4-FFF2-40B4-BE49-F238E27FC236}">
                    <a16:creationId xmlns:a16="http://schemas.microsoft.com/office/drawing/2014/main" id="{75E40F4D-1810-4C4C-A37D-43008FE7C64A}"/>
                  </a:ext>
                </a:extLst>
              </p:cNvPr>
              <p:cNvPicPr/>
              <p:nvPr/>
            </p:nvPicPr>
            <p:blipFill>
              <a:blip r:embed="rId4"/>
              <a:stretch>
                <a:fillRect/>
              </a:stretch>
            </p:blipFill>
            <p:spPr>
              <a:xfrm>
                <a:off x="394200" y="2180880"/>
                <a:ext cx="9421560" cy="3871440"/>
              </a:xfrm>
              <a:prstGeom prst="rect">
                <a:avLst/>
              </a:prstGeom>
            </p:spPr>
          </p:pic>
        </mc:Fallback>
      </mc:AlternateContent>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14471"/>
                                        </p:tgtEl>
                                        <p:attrNameLst>
                                          <p:attrName>style.visibility</p:attrName>
                                        </p:attrNameLst>
                                      </p:cBhvr>
                                      <p:to>
                                        <p:strVal val="visible"/>
                                      </p:to>
                                    </p:set>
                                    <p:animEffect transition="in" filter="wipe(left)">
                                      <p:cBhvr>
                                        <p:cTn id="7" dur="500"/>
                                        <p:tgtEl>
                                          <p:spTgt spid="1214471"/>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214483"/>
                                        </p:tgtEl>
                                        <p:attrNameLst>
                                          <p:attrName>style.visibility</p:attrName>
                                        </p:attrNameLst>
                                      </p:cBhvr>
                                      <p:to>
                                        <p:strVal val="visible"/>
                                      </p:to>
                                    </p:set>
                                    <p:animEffect transition="in" filter="wipe(left)">
                                      <p:cBhvr>
                                        <p:cTn id="11" dur="500"/>
                                        <p:tgtEl>
                                          <p:spTgt spid="1214483"/>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14466"/>
                                        </p:tgtEl>
                                        <p:attrNameLst>
                                          <p:attrName>style.visibility</p:attrName>
                                        </p:attrNameLst>
                                      </p:cBhvr>
                                      <p:to>
                                        <p:strVal val="visible"/>
                                      </p:to>
                                    </p:set>
                                    <p:animEffect transition="in" filter="wipe(down)">
                                      <p:cBhvr>
                                        <p:cTn id="15" dur="500"/>
                                        <p:tgtEl>
                                          <p:spTgt spid="1214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22" name="Rectangle 2">
            <a:extLst>
              <a:ext uri="{FF2B5EF4-FFF2-40B4-BE49-F238E27FC236}">
                <a16:creationId xmlns:a16="http://schemas.microsoft.com/office/drawing/2014/main" id="{CD077D11-6CE1-40C8-B807-6FCA0D6F0EAD}"/>
              </a:ext>
            </a:extLst>
          </p:cNvPr>
          <p:cNvSpPr>
            <a:spLocks noGrp="1" noChangeArrowheads="1"/>
          </p:cNvSpPr>
          <p:nvPr>
            <p:ph type="title"/>
          </p:nvPr>
        </p:nvSpPr>
        <p:spPr/>
        <p:txBody>
          <a:bodyPr/>
          <a:lstStyle/>
          <a:p>
            <a:r>
              <a:rPr lang="en-US" altLang="en-US"/>
              <a:t>Introduction to SVA</a:t>
            </a:r>
          </a:p>
        </p:txBody>
      </p:sp>
      <p:sp>
        <p:nvSpPr>
          <p:cNvPr id="1310723" name="Rectangle 3">
            <a:extLst>
              <a:ext uri="{FF2B5EF4-FFF2-40B4-BE49-F238E27FC236}">
                <a16:creationId xmlns:a16="http://schemas.microsoft.com/office/drawing/2014/main" id="{4D71611F-3574-48B3-AAAE-E40092080D1C}"/>
              </a:ext>
            </a:extLst>
          </p:cNvPr>
          <p:cNvSpPr>
            <a:spLocks noGrp="1" noChangeArrowheads="1"/>
          </p:cNvSpPr>
          <p:nvPr>
            <p:ph type="body" idx="1"/>
          </p:nvPr>
        </p:nvSpPr>
        <p:spPr>
          <a:xfrm>
            <a:off x="2286000" y="1724026"/>
            <a:ext cx="7772400" cy="1552575"/>
          </a:xfrm>
        </p:spPr>
        <p:txBody>
          <a:bodyPr/>
          <a:lstStyle/>
          <a:p>
            <a:pPr>
              <a:lnSpc>
                <a:spcPct val="110000"/>
              </a:lnSpc>
            </a:pPr>
            <a:r>
              <a:rPr lang="en-US" altLang="en-US" sz="2000"/>
              <a:t>SVA provides </a:t>
            </a:r>
            <a:r>
              <a:rPr lang="en-US" altLang="en-US" sz="2000" i="1"/>
              <a:t>local variable</a:t>
            </a:r>
            <a:r>
              <a:rPr lang="en-US" altLang="en-US" sz="2000"/>
              <a:t> support within properties and sequences</a:t>
            </a:r>
          </a:p>
          <a:p>
            <a:pPr lvl="1">
              <a:lnSpc>
                <a:spcPct val="110000"/>
              </a:lnSpc>
            </a:pPr>
            <a:r>
              <a:rPr lang="en-US" altLang="en-US"/>
              <a:t>Can eliminate the need for extra modeling code</a:t>
            </a:r>
          </a:p>
        </p:txBody>
      </p:sp>
      <p:sp>
        <p:nvSpPr>
          <p:cNvPr id="1310724" name="Rectangle 4">
            <a:extLst>
              <a:ext uri="{FF2B5EF4-FFF2-40B4-BE49-F238E27FC236}">
                <a16:creationId xmlns:a16="http://schemas.microsoft.com/office/drawing/2014/main" id="{B2DC35E7-5881-42DD-BE8E-684600CD7D71}"/>
              </a:ext>
            </a:extLst>
          </p:cNvPr>
          <p:cNvSpPr>
            <a:spLocks noChangeArrowheads="1"/>
          </p:cNvSpPr>
          <p:nvPr/>
        </p:nvSpPr>
        <p:spPr bwMode="auto">
          <a:xfrm>
            <a:off x="2438400" y="3578226"/>
            <a:ext cx="7391400" cy="2212975"/>
          </a:xfrm>
          <a:prstGeom prst="rect">
            <a:avLst/>
          </a:prstGeom>
          <a:solidFill>
            <a:srgbClr val="CCCCFF"/>
          </a:solidFill>
          <a:ln w="9525" algn="ctr">
            <a:solidFill>
              <a:schemeClr val="bg2"/>
            </a:solidFill>
            <a:miter lim="800000"/>
            <a:headEnd/>
            <a:tailEnd/>
          </a:ln>
          <a:effectLst>
            <a:outerShdw dist="107763" dir="2700000" algn="ctr" rotWithShape="0">
              <a:schemeClr val="bg2">
                <a:alpha val="50000"/>
              </a:schemeClr>
            </a:outerShdw>
          </a:effectLst>
        </p:spPr>
        <p:txBody>
          <a:bodyPr lIns="45720" rIns="45720">
            <a:spAutoFit/>
          </a:bodyPr>
          <a:lstStyle>
            <a:lvl1pPr marL="225425" indent="-165100">
              <a:defRPr sz="1200">
                <a:solidFill>
                  <a:srgbClr val="EAEAEA"/>
                </a:solidFill>
                <a:latin typeface="Arial" panose="020B0604020202020204" pitchFamily="34" charset="0"/>
              </a:defRPr>
            </a:lvl1pPr>
            <a:lvl2pPr marL="623888">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algn="ctr" eaLnBrk="0" fontAlgn="base" hangingPunct="0">
              <a:spcBef>
                <a:spcPct val="30000"/>
              </a:spcBef>
              <a:spcAft>
                <a:spcPct val="0"/>
              </a:spcAft>
              <a:defRPr sz="1200">
                <a:solidFill>
                  <a:srgbClr val="EAEAEA"/>
                </a:solidFill>
                <a:latin typeface="Arial" panose="020B0604020202020204" pitchFamily="34" charset="0"/>
              </a:defRPr>
            </a:lvl6pPr>
            <a:lvl7pPr algn="ctr" eaLnBrk="0" fontAlgn="base" hangingPunct="0">
              <a:spcBef>
                <a:spcPct val="30000"/>
              </a:spcBef>
              <a:spcAft>
                <a:spcPct val="0"/>
              </a:spcAft>
              <a:defRPr sz="1200">
                <a:solidFill>
                  <a:srgbClr val="EAEAEA"/>
                </a:solidFill>
                <a:latin typeface="Arial" panose="020B0604020202020204" pitchFamily="34" charset="0"/>
              </a:defRPr>
            </a:lvl7pPr>
            <a:lvl8pPr algn="ctr" eaLnBrk="0" fontAlgn="base" hangingPunct="0">
              <a:spcBef>
                <a:spcPct val="30000"/>
              </a:spcBef>
              <a:spcAft>
                <a:spcPct val="0"/>
              </a:spcAft>
              <a:defRPr sz="1200">
                <a:solidFill>
                  <a:srgbClr val="EAEAEA"/>
                </a:solidFill>
                <a:latin typeface="Arial" panose="020B0604020202020204" pitchFamily="34" charset="0"/>
              </a:defRPr>
            </a:lvl8pPr>
            <a:lvl9pPr algn="ctr" eaLnBrk="0" fontAlgn="base" hangingPunct="0">
              <a:spcBef>
                <a:spcPct val="30000"/>
              </a:spcBef>
              <a:spcAft>
                <a:spcPct val="0"/>
              </a:spcAft>
              <a:defRPr sz="1200">
                <a:solidFill>
                  <a:srgbClr val="EAEAEA"/>
                </a:solidFill>
                <a:latin typeface="Arial" panose="020B0604020202020204" pitchFamily="34" charset="0"/>
              </a:defRPr>
            </a:lvl9pPr>
          </a:lstStyle>
          <a:p>
            <a:pPr algn="l">
              <a:lnSpc>
                <a:spcPct val="110000"/>
              </a:lnSpc>
              <a:spcBef>
                <a:spcPct val="0"/>
              </a:spcBef>
            </a:pPr>
            <a:endParaRPr lang="en-US" altLang="en-US" sz="800">
              <a:solidFill>
                <a:schemeClr val="tx1"/>
              </a:solidFill>
              <a:ea typeface="MS PGothic" panose="020B0600070205080204" pitchFamily="34" charset="-128"/>
            </a:endParaRPr>
          </a:p>
          <a:p>
            <a:pPr algn="l">
              <a:lnSpc>
                <a:spcPct val="110000"/>
              </a:lnSpc>
              <a:spcBef>
                <a:spcPct val="0"/>
              </a:spcBef>
            </a:pPr>
            <a:r>
              <a:rPr lang="en-US" altLang="en-US" sz="2200">
                <a:solidFill>
                  <a:schemeClr val="tx1"/>
                </a:solidFill>
                <a:ea typeface="MS PGothic" panose="020B0600070205080204" pitchFamily="34" charset="-128"/>
              </a:rPr>
              <a:t>property req_gnt;</a:t>
            </a:r>
          </a:p>
          <a:p>
            <a:pPr algn="l">
              <a:lnSpc>
                <a:spcPct val="110000"/>
              </a:lnSpc>
              <a:spcBef>
                <a:spcPct val="0"/>
              </a:spcBef>
            </a:pPr>
            <a:r>
              <a:rPr lang="en-US" altLang="en-US" sz="2200">
                <a:solidFill>
                  <a:schemeClr val="tx1"/>
                </a:solidFill>
                <a:ea typeface="MS PGothic" panose="020B0600070205080204" pitchFamily="34" charset="-128"/>
              </a:rPr>
              <a:t>  logic [3:0] </a:t>
            </a:r>
            <a:r>
              <a:rPr lang="en-US" altLang="en-US" sz="2200">
                <a:solidFill>
                  <a:schemeClr val="tx2"/>
                </a:solidFill>
                <a:ea typeface="MS PGothic" panose="020B0600070205080204" pitchFamily="34" charset="-128"/>
              </a:rPr>
              <a:t>lv_id</a:t>
            </a:r>
            <a:r>
              <a:rPr lang="en-US" altLang="en-US" sz="2200">
                <a:solidFill>
                  <a:schemeClr val="tx1"/>
                </a:solidFill>
                <a:ea typeface="MS PGothic" panose="020B0600070205080204" pitchFamily="34" charset="-128"/>
              </a:rPr>
              <a:t>;</a:t>
            </a:r>
            <a:br>
              <a:rPr lang="en-US" altLang="en-US" sz="2200">
                <a:solidFill>
                  <a:schemeClr val="tx1"/>
                </a:solidFill>
                <a:ea typeface="MS PGothic" panose="020B0600070205080204" pitchFamily="34" charset="-128"/>
              </a:rPr>
            </a:br>
            <a:r>
              <a:rPr lang="en-US" altLang="en-US" sz="2200">
                <a:solidFill>
                  <a:schemeClr val="tx1"/>
                </a:solidFill>
                <a:ea typeface="MS PGothic" panose="020B0600070205080204" pitchFamily="34" charset="-128"/>
              </a:rPr>
              <a:t>   @(posedge clk) disable iff (~rst_n)  </a:t>
            </a:r>
          </a:p>
          <a:p>
            <a:pPr algn="l">
              <a:lnSpc>
                <a:spcPct val="110000"/>
              </a:lnSpc>
              <a:spcBef>
                <a:spcPct val="0"/>
              </a:spcBef>
            </a:pPr>
            <a:r>
              <a:rPr lang="en-US" altLang="en-US" sz="2200">
                <a:solidFill>
                  <a:schemeClr val="tx1"/>
                </a:solidFill>
                <a:ea typeface="MS PGothic" panose="020B0600070205080204" pitchFamily="34" charset="-128"/>
              </a:rPr>
              <a:t>      ($rose(req), </a:t>
            </a:r>
            <a:r>
              <a:rPr lang="en-US" altLang="en-US" sz="2200">
                <a:solidFill>
                  <a:schemeClr val="tx2"/>
                </a:solidFill>
                <a:ea typeface="MS PGothic" panose="020B0600070205080204" pitchFamily="34" charset="-128"/>
              </a:rPr>
              <a:t>lv_id</a:t>
            </a:r>
            <a:r>
              <a:rPr lang="en-US" altLang="en-US" sz="2200">
                <a:solidFill>
                  <a:schemeClr val="tx1"/>
                </a:solidFill>
                <a:ea typeface="MS PGothic" panose="020B0600070205080204" pitchFamily="34" charset="-128"/>
              </a:rPr>
              <a:t>=req_id) |=&gt; (gnt, gnt_id==</a:t>
            </a:r>
            <a:r>
              <a:rPr lang="en-US" altLang="en-US" sz="2200">
                <a:solidFill>
                  <a:schemeClr val="tx2"/>
                </a:solidFill>
                <a:ea typeface="MS PGothic" panose="020B0600070205080204" pitchFamily="34" charset="-128"/>
              </a:rPr>
              <a:t>lv_id</a:t>
            </a:r>
            <a:r>
              <a:rPr lang="en-US" altLang="en-US" sz="2200">
                <a:solidFill>
                  <a:schemeClr val="tx1"/>
                </a:solidFill>
                <a:ea typeface="MS PGothic" panose="020B0600070205080204" pitchFamily="34" charset="-128"/>
              </a:rPr>
              <a:t>);</a:t>
            </a:r>
          </a:p>
          <a:p>
            <a:pPr algn="l">
              <a:lnSpc>
                <a:spcPct val="110000"/>
              </a:lnSpc>
              <a:spcBef>
                <a:spcPct val="0"/>
              </a:spcBef>
            </a:pPr>
            <a:r>
              <a:rPr lang="en-US" altLang="en-US" sz="2200">
                <a:solidFill>
                  <a:schemeClr val="tx1"/>
                </a:solidFill>
                <a:ea typeface="MS PGothic" panose="020B0600070205080204" pitchFamily="34" charset="-128"/>
              </a:rPr>
              <a:t>endproperty</a:t>
            </a:r>
          </a:p>
          <a:p>
            <a:pPr algn="l">
              <a:lnSpc>
                <a:spcPct val="110000"/>
              </a:lnSpc>
              <a:spcBef>
                <a:spcPct val="0"/>
              </a:spcBef>
            </a:pPr>
            <a:endParaRPr lang="en-US" altLang="en-US" sz="800">
              <a:solidFill>
                <a:schemeClr val="tx1"/>
              </a:solidFill>
              <a:ea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10724"/>
                                        </p:tgtEl>
                                        <p:attrNameLst>
                                          <p:attrName>style.visibility</p:attrName>
                                        </p:attrNameLst>
                                      </p:cBhvr>
                                      <p:to>
                                        <p:strVal val="visible"/>
                                      </p:to>
                                    </p:set>
                                    <p:animEffect transition="in" filter="dissolve">
                                      <p:cBhvr>
                                        <p:cTn id="7" dur="500"/>
                                        <p:tgtEl>
                                          <p:spTgt spid="131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2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2770" name="Group 2">
            <a:extLst>
              <a:ext uri="{FF2B5EF4-FFF2-40B4-BE49-F238E27FC236}">
                <a16:creationId xmlns:a16="http://schemas.microsoft.com/office/drawing/2014/main" id="{3F0A01CE-91C0-4165-88C9-B2A699BD7C97}"/>
              </a:ext>
            </a:extLst>
          </p:cNvPr>
          <p:cNvGrpSpPr>
            <a:grpSpLocks/>
          </p:cNvGrpSpPr>
          <p:nvPr/>
        </p:nvGrpSpPr>
        <p:grpSpPr bwMode="auto">
          <a:xfrm>
            <a:off x="1658938" y="2230438"/>
            <a:ext cx="2673350" cy="2406650"/>
            <a:chOff x="85" y="1405"/>
            <a:chExt cx="1684" cy="1516"/>
          </a:xfrm>
        </p:grpSpPr>
        <p:sp>
          <p:nvSpPr>
            <p:cNvPr id="1312771" name="Text Box 3">
              <a:extLst>
                <a:ext uri="{FF2B5EF4-FFF2-40B4-BE49-F238E27FC236}">
                  <a16:creationId xmlns:a16="http://schemas.microsoft.com/office/drawing/2014/main" id="{CB6AD20F-F7DB-4622-B895-A2CC3E197B6C}"/>
                </a:ext>
              </a:extLst>
            </p:cNvPr>
            <p:cNvSpPr txBox="1">
              <a:spLocks noChangeArrowheads="1"/>
            </p:cNvSpPr>
            <p:nvPr/>
          </p:nvSpPr>
          <p:spPr bwMode="auto">
            <a:xfrm>
              <a:off x="1064" y="2423"/>
              <a:ext cx="11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endParaRPr lang="en-US" altLang="en-US" sz="400">
                <a:latin typeface="ZapfDingbats" pitchFamily="82" charset="2"/>
                <a:ea typeface="MS PGothic" panose="020B0600070205080204" pitchFamily="34" charset="-128"/>
              </a:endParaRPr>
            </a:p>
          </p:txBody>
        </p:sp>
        <p:grpSp>
          <p:nvGrpSpPr>
            <p:cNvPr id="1312772" name="Group 4">
              <a:extLst>
                <a:ext uri="{FF2B5EF4-FFF2-40B4-BE49-F238E27FC236}">
                  <a16:creationId xmlns:a16="http://schemas.microsoft.com/office/drawing/2014/main" id="{19245C01-DACB-4E65-BE02-BED6C4C93C69}"/>
                </a:ext>
              </a:extLst>
            </p:cNvPr>
            <p:cNvGrpSpPr>
              <a:grpSpLocks/>
            </p:cNvGrpSpPr>
            <p:nvPr/>
          </p:nvGrpSpPr>
          <p:grpSpPr bwMode="auto">
            <a:xfrm>
              <a:off x="85" y="1405"/>
              <a:ext cx="1632" cy="1444"/>
              <a:chOff x="576" y="672"/>
              <a:chExt cx="3312" cy="2928"/>
            </a:xfrm>
          </p:grpSpPr>
          <p:sp>
            <p:nvSpPr>
              <p:cNvPr id="1312773" name="AutoShape 5">
                <a:extLst>
                  <a:ext uri="{FF2B5EF4-FFF2-40B4-BE49-F238E27FC236}">
                    <a16:creationId xmlns:a16="http://schemas.microsoft.com/office/drawing/2014/main" id="{7D1B25DC-9765-4F21-9CE8-56EB6D398F3C}"/>
                  </a:ext>
                </a:extLst>
              </p:cNvPr>
              <p:cNvSpPr>
                <a:spLocks noChangeArrowheads="1"/>
              </p:cNvSpPr>
              <p:nvPr/>
            </p:nvSpPr>
            <p:spPr bwMode="auto">
              <a:xfrm>
                <a:off x="576" y="672"/>
                <a:ext cx="3312" cy="2928"/>
              </a:xfrm>
              <a:prstGeom prst="triangle">
                <a:avLst>
                  <a:gd name="adj" fmla="val 50000"/>
                </a:avLst>
              </a:prstGeom>
              <a:gradFill rotWithShape="1">
                <a:gsLst>
                  <a:gs pos="0">
                    <a:srgbClr val="FFCC66"/>
                  </a:gs>
                  <a:gs pos="100000">
                    <a:srgbClr val="E65D00"/>
                  </a:gs>
                </a:gsLst>
                <a:lin ang="5400000" scaled="1"/>
              </a:gradFill>
              <a:ln w="9525">
                <a:solidFill>
                  <a:schemeClr val="tx1"/>
                </a:solidFill>
                <a:miter lim="800000"/>
                <a:headEnd/>
                <a:tailEnd/>
              </a:ln>
              <a:effectLst>
                <a:outerShdw dist="155023" dir="2099521" algn="ctr" rotWithShape="0">
                  <a:schemeClr val="bg2"/>
                </a:outerShdw>
              </a:effectLst>
            </p:spPr>
            <p:txBody>
              <a:bodyPr wrap="none" anchor="ctr"/>
              <a:lstStyle/>
              <a:p>
                <a:endParaRPr lang="en-US"/>
              </a:p>
            </p:txBody>
          </p:sp>
          <p:sp>
            <p:nvSpPr>
              <p:cNvPr id="1312774" name="Line 6">
                <a:extLst>
                  <a:ext uri="{FF2B5EF4-FFF2-40B4-BE49-F238E27FC236}">
                    <a16:creationId xmlns:a16="http://schemas.microsoft.com/office/drawing/2014/main" id="{679B7AD4-950D-4861-99FF-B22DB022DD1A}"/>
                  </a:ext>
                </a:extLst>
              </p:cNvPr>
              <p:cNvSpPr>
                <a:spLocks noChangeShapeType="1"/>
              </p:cNvSpPr>
              <p:nvPr/>
            </p:nvSpPr>
            <p:spPr bwMode="auto">
              <a:xfrm>
                <a:off x="816" y="3168"/>
                <a:ext cx="28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2775" name="Line 7">
                <a:extLst>
                  <a:ext uri="{FF2B5EF4-FFF2-40B4-BE49-F238E27FC236}">
                    <a16:creationId xmlns:a16="http://schemas.microsoft.com/office/drawing/2014/main" id="{19FCCAE7-7284-47D0-9A4E-5E7F9710767D}"/>
                  </a:ext>
                </a:extLst>
              </p:cNvPr>
              <p:cNvSpPr>
                <a:spLocks noChangeShapeType="1"/>
              </p:cNvSpPr>
              <p:nvPr/>
            </p:nvSpPr>
            <p:spPr bwMode="auto">
              <a:xfrm>
                <a:off x="1104" y="2688"/>
                <a:ext cx="22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2776" name="Line 8">
                <a:extLst>
                  <a:ext uri="{FF2B5EF4-FFF2-40B4-BE49-F238E27FC236}">
                    <a16:creationId xmlns:a16="http://schemas.microsoft.com/office/drawing/2014/main" id="{E251A9F2-BBE4-4BC9-9C22-5B69F5157D9B}"/>
                  </a:ext>
                </a:extLst>
              </p:cNvPr>
              <p:cNvSpPr>
                <a:spLocks noChangeShapeType="1"/>
              </p:cNvSpPr>
              <p:nvPr/>
            </p:nvSpPr>
            <p:spPr bwMode="auto">
              <a:xfrm>
                <a:off x="1296" y="2304"/>
                <a:ext cx="18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2777" name="Line 9">
                <a:extLst>
                  <a:ext uri="{FF2B5EF4-FFF2-40B4-BE49-F238E27FC236}">
                    <a16:creationId xmlns:a16="http://schemas.microsoft.com/office/drawing/2014/main" id="{A3F95521-0D3D-4F5E-9604-E62FFC3B8D2C}"/>
                  </a:ext>
                </a:extLst>
              </p:cNvPr>
              <p:cNvSpPr>
                <a:spLocks noChangeShapeType="1"/>
              </p:cNvSpPr>
              <p:nvPr/>
            </p:nvSpPr>
            <p:spPr bwMode="auto">
              <a:xfrm>
                <a:off x="1536" y="1872"/>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12778" name="Text Box 10">
              <a:extLst>
                <a:ext uri="{FF2B5EF4-FFF2-40B4-BE49-F238E27FC236}">
                  <a16:creationId xmlns:a16="http://schemas.microsoft.com/office/drawing/2014/main" id="{4CBCAF4C-9555-4700-87CB-DBFF2C185EAC}"/>
                </a:ext>
              </a:extLst>
            </p:cNvPr>
            <p:cNvSpPr txBox="1">
              <a:spLocks noChangeArrowheads="1"/>
            </p:cNvSpPr>
            <p:nvPr/>
          </p:nvSpPr>
          <p:spPr bwMode="auto">
            <a:xfrm>
              <a:off x="447" y="2688"/>
              <a:ext cx="132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a:ea typeface="ヒラギノ角ゴ Pro W3" pitchFamily="1" charset="-128"/>
                </a:rPr>
                <a:t>Boolean Expressions</a:t>
              </a:r>
            </a:p>
          </p:txBody>
        </p:sp>
        <p:sp>
          <p:nvSpPr>
            <p:cNvPr id="1312779" name="Text Box 11">
              <a:extLst>
                <a:ext uri="{FF2B5EF4-FFF2-40B4-BE49-F238E27FC236}">
                  <a16:creationId xmlns:a16="http://schemas.microsoft.com/office/drawing/2014/main" id="{43D4D8C5-9663-4061-AC48-AD51D9F69C32}"/>
                </a:ext>
              </a:extLst>
            </p:cNvPr>
            <p:cNvSpPr txBox="1">
              <a:spLocks noChangeArrowheads="1"/>
            </p:cNvSpPr>
            <p:nvPr/>
          </p:nvSpPr>
          <p:spPr bwMode="auto">
            <a:xfrm>
              <a:off x="334" y="2406"/>
              <a:ext cx="992"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1100">
                  <a:ea typeface="ヒラギノ角ゴ Pro W3" pitchFamily="1" charset="-128"/>
                </a:rPr>
                <a:t>Sequences</a:t>
              </a:r>
              <a:br>
                <a:rPr lang="en-US" altLang="en-US" sz="1100">
                  <a:ea typeface="ヒラギノ角ゴ Pro W3" pitchFamily="1" charset="-128"/>
                </a:rPr>
              </a:br>
              <a:r>
                <a:rPr lang="en-US" altLang="en-US" sz="1100">
                  <a:ea typeface="ヒラギノ角ゴ Pro W3" pitchFamily="1" charset="-128"/>
                </a:rPr>
                <a:t>(Sequential Expressions)</a:t>
              </a:r>
            </a:p>
          </p:txBody>
        </p:sp>
        <p:sp>
          <p:nvSpPr>
            <p:cNvPr id="1312780" name="Text Box 12">
              <a:extLst>
                <a:ext uri="{FF2B5EF4-FFF2-40B4-BE49-F238E27FC236}">
                  <a16:creationId xmlns:a16="http://schemas.microsoft.com/office/drawing/2014/main" id="{E11001E5-C82A-4E43-B068-1C8CE779EDE9}"/>
                </a:ext>
              </a:extLst>
            </p:cNvPr>
            <p:cNvSpPr txBox="1">
              <a:spLocks noChangeArrowheads="1"/>
            </p:cNvSpPr>
            <p:nvPr/>
          </p:nvSpPr>
          <p:spPr bwMode="auto">
            <a:xfrm>
              <a:off x="659" y="2208"/>
              <a:ext cx="72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a:ea typeface="ヒラギノ角ゴ Pro W3" pitchFamily="1" charset="-128"/>
                </a:rPr>
                <a:t>Properties</a:t>
              </a:r>
            </a:p>
          </p:txBody>
        </p:sp>
        <p:sp>
          <p:nvSpPr>
            <p:cNvPr id="1312781" name="Text Box 13">
              <a:extLst>
                <a:ext uri="{FF2B5EF4-FFF2-40B4-BE49-F238E27FC236}">
                  <a16:creationId xmlns:a16="http://schemas.microsoft.com/office/drawing/2014/main" id="{159F76E2-E221-4850-9F2B-9C607384D3F3}"/>
                </a:ext>
              </a:extLst>
            </p:cNvPr>
            <p:cNvSpPr txBox="1">
              <a:spLocks noChangeArrowheads="1"/>
            </p:cNvSpPr>
            <p:nvPr/>
          </p:nvSpPr>
          <p:spPr bwMode="auto">
            <a:xfrm>
              <a:off x="541" y="1974"/>
              <a:ext cx="62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1100">
                  <a:ea typeface="ヒラギノ角ゴ Pro W3" pitchFamily="1" charset="-128"/>
                </a:rPr>
                <a:t>Directives</a:t>
              </a:r>
              <a:br>
                <a:rPr lang="en-US" altLang="en-US" sz="1100">
                  <a:ea typeface="ヒラギノ角ゴ Pro W3" pitchFamily="1" charset="-128"/>
                </a:rPr>
              </a:br>
              <a:r>
                <a:rPr lang="en-US" altLang="en-US" sz="1100">
                  <a:ea typeface="ヒラギノ角ゴ Pro W3" pitchFamily="1" charset="-128"/>
                </a:rPr>
                <a:t>(assert, cover)</a:t>
              </a:r>
            </a:p>
          </p:txBody>
        </p:sp>
        <p:sp>
          <p:nvSpPr>
            <p:cNvPr id="1312782" name="Text Box 14">
              <a:extLst>
                <a:ext uri="{FF2B5EF4-FFF2-40B4-BE49-F238E27FC236}">
                  <a16:creationId xmlns:a16="http://schemas.microsoft.com/office/drawing/2014/main" id="{322A8AAF-2CAA-4A0B-88E2-382694ADD27F}"/>
                </a:ext>
              </a:extLst>
            </p:cNvPr>
            <p:cNvSpPr txBox="1">
              <a:spLocks noChangeArrowheads="1"/>
            </p:cNvSpPr>
            <p:nvPr/>
          </p:nvSpPr>
          <p:spPr bwMode="auto">
            <a:xfrm>
              <a:off x="650" y="1734"/>
              <a:ext cx="455"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1100">
                  <a:ea typeface="ヒラギノ角ゴ Pro W3" pitchFamily="1" charset="-128"/>
                </a:rPr>
                <a:t>Assertion</a:t>
              </a:r>
            </a:p>
            <a:p>
              <a:pPr>
                <a:spcBef>
                  <a:spcPct val="0"/>
                </a:spcBef>
              </a:pPr>
              <a:r>
                <a:rPr lang="en-US" altLang="en-US" sz="1100">
                  <a:ea typeface="ヒラギノ角ゴ Pro W3" pitchFamily="1" charset="-128"/>
                </a:rPr>
                <a:t>Units</a:t>
              </a:r>
            </a:p>
          </p:txBody>
        </p:sp>
      </p:grpSp>
      <p:sp>
        <p:nvSpPr>
          <p:cNvPr id="1312783" name="Rectangle 15">
            <a:extLst>
              <a:ext uri="{FF2B5EF4-FFF2-40B4-BE49-F238E27FC236}">
                <a16:creationId xmlns:a16="http://schemas.microsoft.com/office/drawing/2014/main" id="{E0E7CA17-E0FA-4027-83BE-C3183F243B9E}"/>
              </a:ext>
            </a:extLst>
          </p:cNvPr>
          <p:cNvSpPr>
            <a:spLocks noGrp="1" noChangeArrowheads="1"/>
          </p:cNvSpPr>
          <p:nvPr>
            <p:ph type="title"/>
          </p:nvPr>
        </p:nvSpPr>
        <p:spPr/>
        <p:txBody>
          <a:bodyPr/>
          <a:lstStyle/>
          <a:p>
            <a:r>
              <a:rPr lang="en-US" altLang="en-US"/>
              <a:t>Summarize SVA Structure</a:t>
            </a:r>
          </a:p>
        </p:txBody>
      </p:sp>
      <p:sp>
        <p:nvSpPr>
          <p:cNvPr id="1312784" name="Text Box 16">
            <a:extLst>
              <a:ext uri="{FF2B5EF4-FFF2-40B4-BE49-F238E27FC236}">
                <a16:creationId xmlns:a16="http://schemas.microsoft.com/office/drawing/2014/main" id="{AD4606A5-5232-4F65-98B0-08E993C75638}"/>
              </a:ext>
            </a:extLst>
          </p:cNvPr>
          <p:cNvSpPr txBox="1">
            <a:spLocks noChangeArrowheads="1"/>
          </p:cNvSpPr>
          <p:nvPr/>
        </p:nvSpPr>
        <p:spPr bwMode="auto">
          <a:xfrm>
            <a:off x="3011488" y="3382963"/>
            <a:ext cx="184150"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endParaRPr lang="en-US" altLang="en-US" sz="100">
              <a:latin typeface="ZapfDingbats" pitchFamily="82" charset="2"/>
              <a:ea typeface="MS PGothic" panose="020B0600070205080204" pitchFamily="34" charset="-128"/>
            </a:endParaRPr>
          </a:p>
        </p:txBody>
      </p:sp>
      <p:sp>
        <p:nvSpPr>
          <p:cNvPr id="1312785" name="Rectangle 21">
            <a:extLst>
              <a:ext uri="{FF2B5EF4-FFF2-40B4-BE49-F238E27FC236}">
                <a16:creationId xmlns:a16="http://schemas.microsoft.com/office/drawing/2014/main" id="{66431909-166B-4AE3-B827-3396890340C8}"/>
              </a:ext>
            </a:extLst>
          </p:cNvPr>
          <p:cNvSpPr>
            <a:spLocks noChangeArrowheads="1"/>
          </p:cNvSpPr>
          <p:nvPr/>
        </p:nvSpPr>
        <p:spPr bwMode="auto">
          <a:xfrm>
            <a:off x="8739188" y="3505201"/>
            <a:ext cx="633412" cy="2233613"/>
          </a:xfrm>
          <a:prstGeom prst="rect">
            <a:avLst/>
          </a:prstGeom>
          <a:solidFill>
            <a:srgbClr val="FFA15B"/>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rIns="45720" anchor="ct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endParaRPr lang="en-US" altLang="en-US" sz="1100" i="1">
              <a:solidFill>
                <a:schemeClr val="tx1"/>
              </a:solidFill>
              <a:ea typeface="MS PGothic" panose="020B0600070205080204" pitchFamily="34" charset="-128"/>
            </a:endParaRPr>
          </a:p>
        </p:txBody>
      </p:sp>
      <p:cxnSp>
        <p:nvCxnSpPr>
          <p:cNvPr id="1312786" name="Straight Connector 31">
            <a:extLst>
              <a:ext uri="{FF2B5EF4-FFF2-40B4-BE49-F238E27FC236}">
                <a16:creationId xmlns:a16="http://schemas.microsoft.com/office/drawing/2014/main" id="{BE7B7A58-3069-435D-AE11-CFF5CACB8B8E}"/>
              </a:ext>
            </a:extLst>
          </p:cNvPr>
          <p:cNvCxnSpPr>
            <a:cxnSpLocks noChangeShapeType="1"/>
          </p:cNvCxnSpPr>
          <p:nvPr/>
        </p:nvCxnSpPr>
        <p:spPr bwMode="auto">
          <a:xfrm>
            <a:off x="7620000" y="4291013"/>
            <a:ext cx="1828800" cy="0"/>
          </a:xfrm>
          <a:prstGeom prst="line">
            <a:avLst/>
          </a:prstGeom>
          <a:noFill/>
          <a:ln w="19050">
            <a:solidFill>
              <a:schemeClr val="tx1"/>
            </a:solidFill>
            <a:round/>
            <a:headEnd/>
            <a:tailEnd/>
          </a:ln>
        </p:spPr>
      </p:cxnSp>
      <p:cxnSp>
        <p:nvCxnSpPr>
          <p:cNvPr id="1312787" name="Straight Connector 32">
            <a:extLst>
              <a:ext uri="{FF2B5EF4-FFF2-40B4-BE49-F238E27FC236}">
                <a16:creationId xmlns:a16="http://schemas.microsoft.com/office/drawing/2014/main" id="{C702BD17-0894-46D2-AC54-4F6B1E3627AB}"/>
              </a:ext>
            </a:extLst>
          </p:cNvPr>
          <p:cNvCxnSpPr>
            <a:cxnSpLocks noChangeShapeType="1"/>
          </p:cNvCxnSpPr>
          <p:nvPr/>
        </p:nvCxnSpPr>
        <p:spPr bwMode="auto">
          <a:xfrm rot="5400000">
            <a:off x="7391400" y="4519613"/>
            <a:ext cx="457200" cy="0"/>
          </a:xfrm>
          <a:prstGeom prst="line">
            <a:avLst/>
          </a:prstGeom>
          <a:noFill/>
          <a:ln w="19050">
            <a:solidFill>
              <a:schemeClr val="tx1"/>
            </a:solidFill>
            <a:round/>
            <a:headEnd/>
            <a:tailEnd/>
          </a:ln>
        </p:spPr>
      </p:cxnSp>
      <p:cxnSp>
        <p:nvCxnSpPr>
          <p:cNvPr id="1312788" name="Straight Connector 33">
            <a:extLst>
              <a:ext uri="{FF2B5EF4-FFF2-40B4-BE49-F238E27FC236}">
                <a16:creationId xmlns:a16="http://schemas.microsoft.com/office/drawing/2014/main" id="{3053F292-E2E9-4FBE-9D84-9879722132AD}"/>
              </a:ext>
            </a:extLst>
          </p:cNvPr>
          <p:cNvCxnSpPr>
            <a:cxnSpLocks noChangeShapeType="1"/>
          </p:cNvCxnSpPr>
          <p:nvPr/>
        </p:nvCxnSpPr>
        <p:spPr bwMode="auto">
          <a:xfrm flipH="1">
            <a:off x="6477000" y="4748213"/>
            <a:ext cx="1143000" cy="0"/>
          </a:xfrm>
          <a:prstGeom prst="line">
            <a:avLst/>
          </a:prstGeom>
          <a:noFill/>
          <a:ln w="19050">
            <a:solidFill>
              <a:schemeClr val="tx1"/>
            </a:solidFill>
            <a:round/>
            <a:headEnd/>
            <a:tailEnd/>
          </a:ln>
        </p:spPr>
      </p:cxnSp>
      <p:sp>
        <p:nvSpPr>
          <p:cNvPr id="1312789" name="TextBox 47">
            <a:extLst>
              <a:ext uri="{FF2B5EF4-FFF2-40B4-BE49-F238E27FC236}">
                <a16:creationId xmlns:a16="http://schemas.microsoft.com/office/drawing/2014/main" id="{AF98EFE5-464A-4D22-A3CE-1F060EC95844}"/>
              </a:ext>
            </a:extLst>
          </p:cNvPr>
          <p:cNvSpPr txBox="1">
            <a:spLocks noChangeArrowheads="1"/>
          </p:cNvSpPr>
          <p:nvPr/>
        </p:nvSpPr>
        <p:spPr bwMode="auto">
          <a:xfrm>
            <a:off x="5638800" y="4489450"/>
            <a:ext cx="64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600" i="1">
                <a:solidFill>
                  <a:schemeClr val="tx1"/>
                </a:solidFill>
                <a:ea typeface="MS PGothic" panose="020B0600070205080204" pitchFamily="34" charset="-128"/>
              </a:rPr>
              <a:t>rst_n</a:t>
            </a:r>
          </a:p>
        </p:txBody>
      </p:sp>
      <p:sp>
        <p:nvSpPr>
          <p:cNvPr id="1312790" name="TextBox 48">
            <a:extLst>
              <a:ext uri="{FF2B5EF4-FFF2-40B4-BE49-F238E27FC236}">
                <a16:creationId xmlns:a16="http://schemas.microsoft.com/office/drawing/2014/main" id="{592950A3-D245-4516-8D49-00385FC8AE5A}"/>
              </a:ext>
            </a:extLst>
          </p:cNvPr>
          <p:cNvSpPr txBox="1">
            <a:spLocks noChangeArrowheads="1"/>
          </p:cNvSpPr>
          <p:nvPr/>
        </p:nvSpPr>
        <p:spPr bwMode="auto">
          <a:xfrm>
            <a:off x="4510088" y="5073650"/>
            <a:ext cx="17956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600">
                <a:solidFill>
                  <a:schemeClr val="tx1"/>
                </a:solidFill>
                <a:ea typeface="MS PGothic" panose="020B0600070205080204" pitchFamily="34" charset="-128"/>
              </a:rPr>
              <a:t>!(grant0 &amp; grant1)</a:t>
            </a:r>
          </a:p>
        </p:txBody>
      </p:sp>
      <p:cxnSp>
        <p:nvCxnSpPr>
          <p:cNvPr id="1312791" name="Straight Connector 39">
            <a:extLst>
              <a:ext uri="{FF2B5EF4-FFF2-40B4-BE49-F238E27FC236}">
                <a16:creationId xmlns:a16="http://schemas.microsoft.com/office/drawing/2014/main" id="{3C183CDA-1376-42EF-8D03-20DFF6872DE3}"/>
              </a:ext>
            </a:extLst>
          </p:cNvPr>
          <p:cNvCxnSpPr>
            <a:cxnSpLocks noChangeShapeType="1"/>
          </p:cNvCxnSpPr>
          <p:nvPr/>
        </p:nvCxnSpPr>
        <p:spPr bwMode="auto">
          <a:xfrm>
            <a:off x="6934200" y="3657600"/>
            <a:ext cx="0" cy="446088"/>
          </a:xfrm>
          <a:prstGeom prst="line">
            <a:avLst/>
          </a:prstGeom>
          <a:noFill/>
          <a:ln w="19050">
            <a:solidFill>
              <a:schemeClr val="tx1"/>
            </a:solidFill>
            <a:round/>
            <a:headEnd/>
            <a:tailEnd/>
          </a:ln>
        </p:spPr>
      </p:cxnSp>
      <p:cxnSp>
        <p:nvCxnSpPr>
          <p:cNvPr id="1312792" name="Straight Connector 40">
            <a:extLst>
              <a:ext uri="{FF2B5EF4-FFF2-40B4-BE49-F238E27FC236}">
                <a16:creationId xmlns:a16="http://schemas.microsoft.com/office/drawing/2014/main" id="{07F43014-3AE8-4326-B6A2-D9E708E9372A}"/>
              </a:ext>
            </a:extLst>
          </p:cNvPr>
          <p:cNvCxnSpPr>
            <a:cxnSpLocks noChangeShapeType="1"/>
          </p:cNvCxnSpPr>
          <p:nvPr/>
        </p:nvCxnSpPr>
        <p:spPr bwMode="auto">
          <a:xfrm>
            <a:off x="7467600" y="3657600"/>
            <a:ext cx="0" cy="446088"/>
          </a:xfrm>
          <a:prstGeom prst="line">
            <a:avLst/>
          </a:prstGeom>
          <a:noFill/>
          <a:ln w="19050">
            <a:solidFill>
              <a:schemeClr val="tx1"/>
            </a:solidFill>
            <a:round/>
            <a:headEnd/>
            <a:tailEnd/>
          </a:ln>
        </p:spPr>
      </p:cxnSp>
      <p:cxnSp>
        <p:nvCxnSpPr>
          <p:cNvPr id="1312793" name="Straight Connector 39">
            <a:extLst>
              <a:ext uri="{FF2B5EF4-FFF2-40B4-BE49-F238E27FC236}">
                <a16:creationId xmlns:a16="http://schemas.microsoft.com/office/drawing/2014/main" id="{C79F1720-EFE4-4F2F-9786-4E999DA39314}"/>
              </a:ext>
            </a:extLst>
          </p:cNvPr>
          <p:cNvCxnSpPr>
            <a:cxnSpLocks noChangeShapeType="1"/>
          </p:cNvCxnSpPr>
          <p:nvPr/>
        </p:nvCxnSpPr>
        <p:spPr bwMode="auto">
          <a:xfrm>
            <a:off x="8534400" y="3657600"/>
            <a:ext cx="0" cy="446088"/>
          </a:xfrm>
          <a:prstGeom prst="line">
            <a:avLst/>
          </a:prstGeom>
          <a:noFill/>
          <a:ln w="19050">
            <a:solidFill>
              <a:schemeClr val="tx1"/>
            </a:solidFill>
            <a:round/>
            <a:headEnd/>
            <a:tailEnd/>
          </a:ln>
        </p:spPr>
      </p:cxnSp>
      <p:cxnSp>
        <p:nvCxnSpPr>
          <p:cNvPr id="1312794" name="Straight Connector 40">
            <a:extLst>
              <a:ext uri="{FF2B5EF4-FFF2-40B4-BE49-F238E27FC236}">
                <a16:creationId xmlns:a16="http://schemas.microsoft.com/office/drawing/2014/main" id="{0E27860B-277D-4E60-A16B-001C5D019CA3}"/>
              </a:ext>
            </a:extLst>
          </p:cNvPr>
          <p:cNvCxnSpPr>
            <a:cxnSpLocks noChangeShapeType="1"/>
          </p:cNvCxnSpPr>
          <p:nvPr/>
        </p:nvCxnSpPr>
        <p:spPr bwMode="auto">
          <a:xfrm>
            <a:off x="8001000" y="3657600"/>
            <a:ext cx="0" cy="446088"/>
          </a:xfrm>
          <a:prstGeom prst="line">
            <a:avLst/>
          </a:prstGeom>
          <a:noFill/>
          <a:ln w="19050">
            <a:solidFill>
              <a:schemeClr val="tx1"/>
            </a:solidFill>
            <a:round/>
            <a:headEnd/>
            <a:tailEnd/>
          </a:ln>
        </p:spPr>
      </p:cxnSp>
      <p:cxnSp>
        <p:nvCxnSpPr>
          <p:cNvPr id="1312795" name="Straight Connector 39">
            <a:extLst>
              <a:ext uri="{FF2B5EF4-FFF2-40B4-BE49-F238E27FC236}">
                <a16:creationId xmlns:a16="http://schemas.microsoft.com/office/drawing/2014/main" id="{1E34552A-FE1D-4B88-9C62-B341496F263B}"/>
              </a:ext>
            </a:extLst>
          </p:cNvPr>
          <p:cNvCxnSpPr>
            <a:cxnSpLocks noChangeShapeType="1"/>
          </p:cNvCxnSpPr>
          <p:nvPr/>
        </p:nvCxnSpPr>
        <p:spPr bwMode="auto">
          <a:xfrm>
            <a:off x="9067800" y="3668714"/>
            <a:ext cx="0" cy="446087"/>
          </a:xfrm>
          <a:prstGeom prst="line">
            <a:avLst/>
          </a:prstGeom>
          <a:noFill/>
          <a:ln w="19050">
            <a:solidFill>
              <a:schemeClr val="tx1"/>
            </a:solidFill>
            <a:round/>
            <a:headEnd/>
            <a:tailEnd/>
          </a:ln>
        </p:spPr>
      </p:cxnSp>
      <p:cxnSp>
        <p:nvCxnSpPr>
          <p:cNvPr id="1312796" name="Straight Connector 40">
            <a:extLst>
              <a:ext uri="{FF2B5EF4-FFF2-40B4-BE49-F238E27FC236}">
                <a16:creationId xmlns:a16="http://schemas.microsoft.com/office/drawing/2014/main" id="{C1B2A0F0-FAD5-4F53-9867-D559BECFCDED}"/>
              </a:ext>
            </a:extLst>
          </p:cNvPr>
          <p:cNvCxnSpPr>
            <a:cxnSpLocks noChangeShapeType="1"/>
          </p:cNvCxnSpPr>
          <p:nvPr/>
        </p:nvCxnSpPr>
        <p:spPr bwMode="auto">
          <a:xfrm>
            <a:off x="6400800" y="3657600"/>
            <a:ext cx="0" cy="446088"/>
          </a:xfrm>
          <a:prstGeom prst="line">
            <a:avLst/>
          </a:prstGeom>
          <a:noFill/>
          <a:ln w="19050">
            <a:solidFill>
              <a:schemeClr val="tx1"/>
            </a:solidFill>
            <a:round/>
            <a:headEnd/>
            <a:tailEnd/>
          </a:ln>
        </p:spPr>
      </p:cxnSp>
      <p:sp>
        <p:nvSpPr>
          <p:cNvPr id="1312797" name="TextBox 47">
            <a:extLst>
              <a:ext uri="{FF2B5EF4-FFF2-40B4-BE49-F238E27FC236}">
                <a16:creationId xmlns:a16="http://schemas.microsoft.com/office/drawing/2014/main" id="{DBA92954-2B2E-4622-869E-7009CAD3A2C7}"/>
              </a:ext>
            </a:extLst>
          </p:cNvPr>
          <p:cNvSpPr txBox="1">
            <a:spLocks noChangeArrowheads="1"/>
          </p:cNvSpPr>
          <p:nvPr/>
        </p:nvSpPr>
        <p:spPr bwMode="auto">
          <a:xfrm>
            <a:off x="5781675" y="3833813"/>
            <a:ext cx="4347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37931725" indent="-37474525">
              <a:defRPr sz="1200">
                <a:solidFill>
                  <a:srgbClr val="EAEAEA"/>
                </a:solidFill>
                <a:latin typeface="Arial" panose="020B0604020202020204" pitchFamily="34" charset="0"/>
              </a:defRPr>
            </a:lvl2pPr>
            <a:lvl3pPr>
              <a:defRPr sz="1200">
                <a:solidFill>
                  <a:srgbClr val="EAEAEA"/>
                </a:solidFill>
                <a:latin typeface="Arial" panose="020B0604020202020204" pitchFamily="34" charset="0"/>
              </a:defRPr>
            </a:lvl3pPr>
            <a:lvl4pPr>
              <a:defRPr sz="1200">
                <a:solidFill>
                  <a:srgbClr val="EAEAEA"/>
                </a:solidFill>
                <a:latin typeface="Arial" panose="020B0604020202020204" pitchFamily="34" charset="0"/>
              </a:defRPr>
            </a:lvl4pPr>
            <a:lvl5pPr>
              <a:defRPr sz="1200">
                <a:solidFill>
                  <a:srgbClr val="EAEAEA"/>
                </a:solidFill>
                <a:latin typeface="Arial" panose="020B0604020202020204" pitchFamily="34" charset="0"/>
              </a:defRPr>
            </a:lvl5pPr>
            <a:lvl6pPr marL="457200" eaLnBrk="0" fontAlgn="base" hangingPunct="0">
              <a:spcBef>
                <a:spcPct val="30000"/>
              </a:spcBef>
              <a:spcAft>
                <a:spcPct val="0"/>
              </a:spcAft>
              <a:defRPr sz="1200">
                <a:solidFill>
                  <a:srgbClr val="EAEAEA"/>
                </a:solidFill>
                <a:latin typeface="Arial" panose="020B0604020202020204" pitchFamily="34" charset="0"/>
              </a:defRPr>
            </a:lvl6pPr>
            <a:lvl7pPr marL="914400" eaLnBrk="0" fontAlgn="base" hangingPunct="0">
              <a:spcBef>
                <a:spcPct val="30000"/>
              </a:spcBef>
              <a:spcAft>
                <a:spcPct val="0"/>
              </a:spcAft>
              <a:defRPr sz="1200">
                <a:solidFill>
                  <a:srgbClr val="EAEAEA"/>
                </a:solidFill>
                <a:latin typeface="Arial" panose="020B0604020202020204" pitchFamily="34" charset="0"/>
              </a:defRPr>
            </a:lvl7pPr>
            <a:lvl8pPr marL="1371600" eaLnBrk="0" fontAlgn="base" hangingPunct="0">
              <a:spcBef>
                <a:spcPct val="30000"/>
              </a:spcBef>
              <a:spcAft>
                <a:spcPct val="0"/>
              </a:spcAft>
              <a:defRPr sz="1200">
                <a:solidFill>
                  <a:srgbClr val="EAEAEA"/>
                </a:solidFill>
                <a:latin typeface="Arial" panose="020B0604020202020204" pitchFamily="34" charset="0"/>
              </a:defRPr>
            </a:lvl8pPr>
            <a:lvl9pPr marL="1828800" eaLnBrk="0" fontAlgn="base" hangingPunct="0">
              <a:spcBef>
                <a:spcPct val="30000"/>
              </a:spcBef>
              <a:spcAft>
                <a:spcPct val="0"/>
              </a:spcAft>
              <a:defRPr sz="1200">
                <a:solidFill>
                  <a:srgbClr val="EAEAEA"/>
                </a:solidFill>
                <a:latin typeface="Arial" panose="020B0604020202020204" pitchFamily="34" charset="0"/>
              </a:defRPr>
            </a:lvl9pPr>
          </a:lstStyle>
          <a:p>
            <a:pPr>
              <a:spcBef>
                <a:spcPct val="0"/>
              </a:spcBef>
            </a:pPr>
            <a:r>
              <a:rPr lang="en-US" altLang="en-US" sz="1600" i="1">
                <a:solidFill>
                  <a:schemeClr val="tx1"/>
                </a:solidFill>
                <a:ea typeface="MS PGothic" panose="020B0600070205080204" pitchFamily="34" charset="-128"/>
              </a:rPr>
              <a:t>clk</a:t>
            </a:r>
          </a:p>
        </p:txBody>
      </p:sp>
      <p:sp>
        <p:nvSpPr>
          <p:cNvPr id="1312798" name="Rectangle 30">
            <a:extLst>
              <a:ext uri="{FF2B5EF4-FFF2-40B4-BE49-F238E27FC236}">
                <a16:creationId xmlns:a16="http://schemas.microsoft.com/office/drawing/2014/main" id="{513CF181-3E98-4989-9EA5-4D48977E6797}"/>
              </a:ext>
            </a:extLst>
          </p:cNvPr>
          <p:cNvSpPr>
            <a:spLocks noChangeArrowheads="1"/>
          </p:cNvSpPr>
          <p:nvPr/>
        </p:nvSpPr>
        <p:spPr bwMode="auto">
          <a:xfrm>
            <a:off x="8770939" y="5434013"/>
            <a:ext cx="507511" cy="338554"/>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0"/>
              </a:spcBef>
            </a:pPr>
            <a:r>
              <a:rPr lang="en-US" altLang="en-US" sz="1600" i="1">
                <a:ea typeface="MS PGothic" panose="020B0600070205080204" pitchFamily="34" charset="-128"/>
              </a:rPr>
              <a:t>error</a:t>
            </a:r>
          </a:p>
        </p:txBody>
      </p:sp>
      <p:cxnSp>
        <p:nvCxnSpPr>
          <p:cNvPr id="1312799" name="Straight Connector 31">
            <a:extLst>
              <a:ext uri="{FF2B5EF4-FFF2-40B4-BE49-F238E27FC236}">
                <a16:creationId xmlns:a16="http://schemas.microsoft.com/office/drawing/2014/main" id="{220183BA-6C12-43D5-A3CA-DA639FA8B97C}"/>
              </a:ext>
            </a:extLst>
          </p:cNvPr>
          <p:cNvCxnSpPr>
            <a:cxnSpLocks noChangeShapeType="1"/>
          </p:cNvCxnSpPr>
          <p:nvPr/>
        </p:nvCxnSpPr>
        <p:spPr bwMode="auto">
          <a:xfrm>
            <a:off x="6553200" y="4953000"/>
            <a:ext cx="2133600" cy="0"/>
          </a:xfrm>
          <a:prstGeom prst="line">
            <a:avLst/>
          </a:prstGeom>
          <a:noFill/>
          <a:ln w="19050">
            <a:solidFill>
              <a:schemeClr val="tx1"/>
            </a:solidFill>
            <a:round/>
            <a:headEnd/>
            <a:tailEnd/>
          </a:ln>
        </p:spPr>
      </p:cxnSp>
      <p:cxnSp>
        <p:nvCxnSpPr>
          <p:cNvPr id="1312800" name="Straight Connector 32">
            <a:extLst>
              <a:ext uri="{FF2B5EF4-FFF2-40B4-BE49-F238E27FC236}">
                <a16:creationId xmlns:a16="http://schemas.microsoft.com/office/drawing/2014/main" id="{0526753D-8814-455F-AA03-8AB0737E65AE}"/>
              </a:ext>
            </a:extLst>
          </p:cNvPr>
          <p:cNvCxnSpPr>
            <a:cxnSpLocks noChangeShapeType="1"/>
          </p:cNvCxnSpPr>
          <p:nvPr/>
        </p:nvCxnSpPr>
        <p:spPr bwMode="auto">
          <a:xfrm rot="5400000">
            <a:off x="8458200" y="5181600"/>
            <a:ext cx="457200" cy="0"/>
          </a:xfrm>
          <a:prstGeom prst="line">
            <a:avLst/>
          </a:prstGeom>
          <a:noFill/>
          <a:ln w="19050">
            <a:solidFill>
              <a:schemeClr val="tx1"/>
            </a:solidFill>
            <a:round/>
            <a:headEnd/>
            <a:tailEnd/>
          </a:ln>
        </p:spPr>
      </p:cxnSp>
      <p:cxnSp>
        <p:nvCxnSpPr>
          <p:cNvPr id="1312801" name="Straight Connector 33">
            <a:extLst>
              <a:ext uri="{FF2B5EF4-FFF2-40B4-BE49-F238E27FC236}">
                <a16:creationId xmlns:a16="http://schemas.microsoft.com/office/drawing/2014/main" id="{C5329194-129B-4335-AE4E-0271B741C514}"/>
              </a:ext>
            </a:extLst>
          </p:cNvPr>
          <p:cNvCxnSpPr>
            <a:cxnSpLocks noChangeShapeType="1"/>
          </p:cNvCxnSpPr>
          <p:nvPr/>
        </p:nvCxnSpPr>
        <p:spPr bwMode="auto">
          <a:xfrm flipH="1">
            <a:off x="8686800" y="5410200"/>
            <a:ext cx="762000" cy="0"/>
          </a:xfrm>
          <a:prstGeom prst="line">
            <a:avLst/>
          </a:prstGeom>
          <a:noFill/>
          <a:ln w="19050">
            <a:solidFill>
              <a:schemeClr val="tx1"/>
            </a:solidFill>
            <a:round/>
            <a:headEnd/>
            <a:tailEnd/>
          </a:ln>
        </p:spPr>
      </p:cxnSp>
      <p:sp>
        <p:nvSpPr>
          <p:cNvPr id="1312802" name="Oval 34">
            <a:extLst>
              <a:ext uri="{FF2B5EF4-FFF2-40B4-BE49-F238E27FC236}">
                <a16:creationId xmlns:a16="http://schemas.microsoft.com/office/drawing/2014/main" id="{E1030EF3-8EF0-47A6-9379-F25550E7320A}"/>
              </a:ext>
            </a:extLst>
          </p:cNvPr>
          <p:cNvSpPr>
            <a:spLocks noChangeArrowheads="1"/>
          </p:cNvSpPr>
          <p:nvPr/>
        </p:nvSpPr>
        <p:spPr bwMode="auto">
          <a:xfrm>
            <a:off x="1752600" y="4191000"/>
            <a:ext cx="2590800" cy="457200"/>
          </a:xfrm>
          <a:prstGeom prst="ellipse">
            <a:avLst/>
          </a:prstGeom>
          <a:noFill/>
          <a:ln w="28575" algn="ctr">
            <a:solidFill>
              <a:schemeClr val="accent2"/>
            </a:solidFill>
            <a:round/>
            <a:headEnd/>
            <a:tailEn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312803" name="Oval 35">
            <a:extLst>
              <a:ext uri="{FF2B5EF4-FFF2-40B4-BE49-F238E27FC236}">
                <a16:creationId xmlns:a16="http://schemas.microsoft.com/office/drawing/2014/main" id="{49AA4919-8A87-47E3-A793-3DA596FA4E04}"/>
              </a:ext>
            </a:extLst>
          </p:cNvPr>
          <p:cNvSpPr>
            <a:spLocks noChangeArrowheads="1"/>
          </p:cNvSpPr>
          <p:nvPr/>
        </p:nvSpPr>
        <p:spPr bwMode="auto">
          <a:xfrm>
            <a:off x="1828800" y="3429000"/>
            <a:ext cx="2286000" cy="457200"/>
          </a:xfrm>
          <a:prstGeom prst="ellipse">
            <a:avLst/>
          </a:prstGeom>
          <a:noFill/>
          <a:ln w="28575" algn="ctr">
            <a:solidFill>
              <a:schemeClr val="accent2"/>
            </a:solidFill>
            <a:round/>
            <a:headEnd/>
            <a:tailEn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312804" name="Oval 36">
            <a:extLst>
              <a:ext uri="{FF2B5EF4-FFF2-40B4-BE49-F238E27FC236}">
                <a16:creationId xmlns:a16="http://schemas.microsoft.com/office/drawing/2014/main" id="{856DACF8-0403-4B3C-9C3D-D715ADD284CD}"/>
              </a:ext>
            </a:extLst>
          </p:cNvPr>
          <p:cNvSpPr>
            <a:spLocks noChangeArrowheads="1"/>
          </p:cNvSpPr>
          <p:nvPr/>
        </p:nvSpPr>
        <p:spPr bwMode="auto">
          <a:xfrm>
            <a:off x="1981200" y="3124200"/>
            <a:ext cx="1752600" cy="457200"/>
          </a:xfrm>
          <a:prstGeom prst="ellipse">
            <a:avLst/>
          </a:prstGeom>
          <a:noFill/>
          <a:ln w="28575" algn="ctr">
            <a:solidFill>
              <a:schemeClr val="accent2"/>
            </a:solidFill>
            <a:round/>
            <a:headEnd/>
            <a:tailEn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sp>
        <p:nvSpPr>
          <p:cNvPr id="1312805" name="Rectangle 37">
            <a:extLst>
              <a:ext uri="{FF2B5EF4-FFF2-40B4-BE49-F238E27FC236}">
                <a16:creationId xmlns:a16="http://schemas.microsoft.com/office/drawing/2014/main" id="{D6AA7A64-B229-4D01-A795-3716B1635DA8}"/>
              </a:ext>
            </a:extLst>
          </p:cNvPr>
          <p:cNvSpPr>
            <a:spLocks noChangeArrowheads="1"/>
          </p:cNvSpPr>
          <p:nvPr/>
        </p:nvSpPr>
        <p:spPr bwMode="auto">
          <a:xfrm>
            <a:off x="2286000" y="1524000"/>
            <a:ext cx="784860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p>
            <a:pPr algn="l">
              <a:spcBef>
                <a:spcPct val="0"/>
              </a:spcBef>
            </a:pPr>
            <a:r>
              <a:rPr lang="en-US" altLang="en-US" sz="2400">
                <a:solidFill>
                  <a:srgbClr val="000000"/>
                </a:solidFill>
                <a:ea typeface="MS PGothic" panose="020B0600070205080204" pitchFamily="34" charset="-128"/>
              </a:rPr>
              <a:t>assert</a:t>
            </a:r>
          </a:p>
        </p:txBody>
      </p:sp>
      <p:sp>
        <p:nvSpPr>
          <p:cNvPr id="1312806" name="Rectangle 38">
            <a:extLst>
              <a:ext uri="{FF2B5EF4-FFF2-40B4-BE49-F238E27FC236}">
                <a16:creationId xmlns:a16="http://schemas.microsoft.com/office/drawing/2014/main" id="{5900B039-0124-46EA-815C-1BCE42AF3B2E}"/>
              </a:ext>
            </a:extLst>
          </p:cNvPr>
          <p:cNvSpPr>
            <a:spLocks noChangeArrowheads="1"/>
          </p:cNvSpPr>
          <p:nvPr/>
        </p:nvSpPr>
        <p:spPr bwMode="auto">
          <a:xfrm>
            <a:off x="3200400" y="1524001"/>
            <a:ext cx="7086600" cy="830997"/>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p>
            <a:pPr algn="l">
              <a:spcBef>
                <a:spcPct val="0"/>
              </a:spcBef>
            </a:pPr>
            <a:r>
              <a:rPr lang="en-US" altLang="en-US" sz="2400">
                <a:solidFill>
                  <a:srgbClr val="000000"/>
                </a:solidFill>
                <a:ea typeface="MS PGothic" panose="020B0600070205080204" pitchFamily="34" charset="-128"/>
              </a:rPr>
              <a:t> property (@(posedge clk) disable iff (~rst_n)</a:t>
            </a:r>
          </a:p>
          <a:p>
            <a:pPr algn="l">
              <a:spcBef>
                <a:spcPct val="0"/>
              </a:spcBef>
            </a:pPr>
            <a:r>
              <a:rPr lang="en-US" altLang="en-US" sz="2400">
                <a:solidFill>
                  <a:srgbClr val="000000"/>
                </a:solidFill>
                <a:ea typeface="MS PGothic" panose="020B0600070205080204" pitchFamily="34" charset="-128"/>
              </a:rPr>
              <a:t>                                                          </a:t>
            </a:r>
          </a:p>
        </p:txBody>
      </p:sp>
      <p:sp>
        <p:nvSpPr>
          <p:cNvPr id="1312807" name="Rectangle 39">
            <a:extLst>
              <a:ext uri="{FF2B5EF4-FFF2-40B4-BE49-F238E27FC236}">
                <a16:creationId xmlns:a16="http://schemas.microsoft.com/office/drawing/2014/main" id="{20BB8938-E6BF-4D91-B5B6-C65951B0E1C0}"/>
              </a:ext>
            </a:extLst>
          </p:cNvPr>
          <p:cNvSpPr>
            <a:spLocks noChangeArrowheads="1"/>
          </p:cNvSpPr>
          <p:nvPr/>
        </p:nvSpPr>
        <p:spPr bwMode="auto">
          <a:xfrm>
            <a:off x="4953000" y="1981200"/>
            <a:ext cx="510540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p>
            <a:pPr algn="r">
              <a:spcBef>
                <a:spcPct val="0"/>
              </a:spcBef>
            </a:pPr>
            <a:r>
              <a:rPr lang="en-US" altLang="en-US" sz="2400">
                <a:solidFill>
                  <a:schemeClr val="tx2"/>
                </a:solidFill>
                <a:ea typeface="MS PGothic" panose="020B0600070205080204" pitchFamily="34" charset="-128"/>
              </a:rPr>
              <a:t>!(grant0 &amp; grant1)</a:t>
            </a:r>
            <a:r>
              <a:rPr lang="en-US" altLang="en-US" sz="2400">
                <a:solidFill>
                  <a:srgbClr val="000000"/>
                </a:solidFill>
                <a:ea typeface="MS PGothic" panose="020B0600070205080204" pitchFamily="3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1312807"/>
                                        </p:tgtEl>
                                        <p:attrNameLst>
                                          <p:attrName>style.color</p:attrName>
                                        </p:attrNameLst>
                                      </p:cBhvr>
                                      <p:to>
                                        <a:srgbClr val="FF0000"/>
                                      </p:to>
                                    </p:animClr>
                                  </p:childTnLst>
                                </p:cTn>
                              </p:par>
                            </p:childTnLst>
                          </p:cTn>
                        </p:par>
                        <p:par>
                          <p:cTn id="7" fill="hold" nodeType="afterGroup">
                            <p:stCondLst>
                              <p:cond delay="1000"/>
                            </p:stCondLst>
                            <p:childTnLst>
                              <p:par>
                                <p:cTn id="8" presetID="22" presetClass="entr" presetSubtype="8" fill="hold" nodeType="afterEffect">
                                  <p:stCondLst>
                                    <p:cond delay="0"/>
                                  </p:stCondLst>
                                  <p:childTnLst>
                                    <p:set>
                                      <p:cBhvr>
                                        <p:cTn id="9" dur="1" fill="hold">
                                          <p:stCondLst>
                                            <p:cond delay="0"/>
                                          </p:stCondLst>
                                        </p:cTn>
                                        <p:tgtEl>
                                          <p:spTgt spid="1312802"/>
                                        </p:tgtEl>
                                        <p:attrNameLst>
                                          <p:attrName>style.visibility</p:attrName>
                                        </p:attrNameLst>
                                      </p:cBhvr>
                                      <p:to>
                                        <p:strVal val="visible"/>
                                      </p:to>
                                    </p:set>
                                    <p:animEffect transition="in" filter="wipe(left)">
                                      <p:cBhvr>
                                        <p:cTn id="10" dur="1000"/>
                                        <p:tgtEl>
                                          <p:spTgt spid="131280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xit" presetSubtype="0" fill="hold" nodeType="clickEffect">
                                  <p:stCondLst>
                                    <p:cond delay="0"/>
                                  </p:stCondLst>
                                  <p:childTnLst>
                                    <p:animEffect transition="out" filter="dissolve">
                                      <p:cBhvr>
                                        <p:cTn id="14" dur="1000"/>
                                        <p:tgtEl>
                                          <p:spTgt spid="1312802"/>
                                        </p:tgtEl>
                                      </p:cBhvr>
                                    </p:animEffect>
                                    <p:set>
                                      <p:cBhvr>
                                        <p:cTn id="15" dur="1" fill="hold">
                                          <p:stCondLst>
                                            <p:cond delay="999"/>
                                          </p:stCondLst>
                                        </p:cTn>
                                        <p:tgtEl>
                                          <p:spTgt spid="1312802"/>
                                        </p:tgtEl>
                                        <p:attrNameLst>
                                          <p:attrName>style.visibility</p:attrName>
                                        </p:attrNameLst>
                                      </p:cBhvr>
                                      <p:to>
                                        <p:strVal val="hidden"/>
                                      </p:to>
                                    </p:set>
                                  </p:childTnLst>
                                </p:cTn>
                              </p:par>
                            </p:childTnLst>
                          </p:cTn>
                        </p:par>
                        <p:par>
                          <p:cTn id="16" fill="hold" nodeType="afterGroup">
                            <p:stCondLst>
                              <p:cond delay="1000"/>
                            </p:stCondLst>
                            <p:childTnLst>
                              <p:par>
                                <p:cTn id="17" presetID="3" presetClass="emph" presetSubtype="2" fill="hold" grpId="1" nodeType="afterEffect">
                                  <p:stCondLst>
                                    <p:cond delay="0"/>
                                  </p:stCondLst>
                                  <p:childTnLst>
                                    <p:animClr clrSpc="rgb" dir="cw">
                                      <p:cBhvr override="childStyle">
                                        <p:cTn id="18" dur="1000" fill="hold"/>
                                        <p:tgtEl>
                                          <p:spTgt spid="1312807"/>
                                        </p:tgtEl>
                                        <p:attrNameLst>
                                          <p:attrName>style.color</p:attrName>
                                        </p:attrNameLst>
                                      </p:cBhvr>
                                      <p:to>
                                        <a:schemeClr val="tx2"/>
                                      </p:to>
                                    </p:animClr>
                                  </p:childTnLst>
                                </p:cTn>
                              </p:par>
                            </p:childTnLst>
                          </p:cTn>
                        </p:par>
                        <p:par>
                          <p:cTn id="19" fill="hold" nodeType="afterGroup">
                            <p:stCondLst>
                              <p:cond delay="2000"/>
                            </p:stCondLst>
                            <p:childTnLst>
                              <p:par>
                                <p:cTn id="20" presetID="3" presetClass="emph" presetSubtype="2" fill="hold" nodeType="afterEffect">
                                  <p:stCondLst>
                                    <p:cond delay="0"/>
                                  </p:stCondLst>
                                  <p:childTnLst>
                                    <p:animClr clrSpc="rgb" dir="cw">
                                      <p:cBhvr override="childStyle">
                                        <p:cTn id="21" dur="1000" fill="hold"/>
                                        <p:tgtEl>
                                          <p:spTgt spid="1312806">
                                            <p:txEl>
                                              <p:pRg st="0" end="0"/>
                                            </p:txEl>
                                          </p:spTgt>
                                        </p:tgtEl>
                                        <p:attrNameLst>
                                          <p:attrName>style.color</p:attrName>
                                        </p:attrNameLst>
                                      </p:cBhvr>
                                      <p:to>
                                        <a:srgbClr val="FF0000"/>
                                      </p:to>
                                    </p:animClr>
                                  </p:childTnLst>
                                </p:cTn>
                              </p:par>
                            </p:childTnLst>
                          </p:cTn>
                        </p:par>
                        <p:par>
                          <p:cTn id="22" fill="hold" nodeType="afterGroup">
                            <p:stCondLst>
                              <p:cond delay="3000"/>
                            </p:stCondLst>
                            <p:childTnLst>
                              <p:par>
                                <p:cTn id="23" presetID="22" presetClass="entr" presetSubtype="8" fill="hold" nodeType="afterEffect">
                                  <p:stCondLst>
                                    <p:cond delay="0"/>
                                  </p:stCondLst>
                                  <p:childTnLst>
                                    <p:set>
                                      <p:cBhvr>
                                        <p:cTn id="24" dur="1" fill="hold">
                                          <p:stCondLst>
                                            <p:cond delay="0"/>
                                          </p:stCondLst>
                                        </p:cTn>
                                        <p:tgtEl>
                                          <p:spTgt spid="1312803"/>
                                        </p:tgtEl>
                                        <p:attrNameLst>
                                          <p:attrName>style.visibility</p:attrName>
                                        </p:attrNameLst>
                                      </p:cBhvr>
                                      <p:to>
                                        <p:strVal val="visible"/>
                                      </p:to>
                                    </p:set>
                                    <p:animEffect transition="in" filter="wipe(left)">
                                      <p:cBhvr>
                                        <p:cTn id="25" dur="1000"/>
                                        <p:tgtEl>
                                          <p:spTgt spid="131280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mph" presetSubtype="2" fill="hold" grpId="0" nodeType="clickEffect">
                                  <p:stCondLst>
                                    <p:cond delay="0"/>
                                  </p:stCondLst>
                                  <p:childTnLst>
                                    <p:animClr clrSpc="rgb" dir="cw">
                                      <p:cBhvr override="childStyle">
                                        <p:cTn id="29" dur="1000" fill="hold"/>
                                        <p:tgtEl>
                                          <p:spTgt spid="1312806">
                                            <p:txEl>
                                              <p:pRg st="0" end="0"/>
                                            </p:txEl>
                                          </p:spTgt>
                                        </p:tgtEl>
                                        <p:attrNameLst>
                                          <p:attrName>style.color</p:attrName>
                                        </p:attrNameLst>
                                      </p:cBhvr>
                                      <p:to>
                                        <a:schemeClr val="tx2"/>
                                      </p:to>
                                    </p:animClr>
                                  </p:childTnLst>
                                </p:cTn>
                              </p:par>
                            </p:childTnLst>
                          </p:cTn>
                        </p:par>
                        <p:par>
                          <p:cTn id="30" fill="hold" nodeType="afterGroup">
                            <p:stCondLst>
                              <p:cond delay="1000"/>
                            </p:stCondLst>
                            <p:childTnLst>
                              <p:par>
                                <p:cTn id="31" presetID="3" presetClass="emph" presetSubtype="2" fill="hold" grpId="0" nodeType="afterEffect">
                                  <p:stCondLst>
                                    <p:cond delay="0"/>
                                  </p:stCondLst>
                                  <p:childTnLst>
                                    <p:animClr clrSpc="rgb" dir="cw">
                                      <p:cBhvr override="childStyle">
                                        <p:cTn id="32" dur="1000" fill="hold"/>
                                        <p:tgtEl>
                                          <p:spTgt spid="1312806">
                                            <p:txEl>
                                              <p:pRg st="1" end="1"/>
                                            </p:txEl>
                                          </p:spTgt>
                                        </p:tgtEl>
                                        <p:attrNameLst>
                                          <p:attrName>style.color</p:attrName>
                                        </p:attrNameLst>
                                      </p:cBhvr>
                                      <p:to>
                                        <a:schemeClr val="tx2"/>
                                      </p:to>
                                    </p:animClr>
                                  </p:childTnLst>
                                </p:cTn>
                              </p:par>
                              <p:par>
                                <p:cTn id="33" presetID="3" presetClass="emph" presetSubtype="2" fill="hold" grpId="0" nodeType="withEffect">
                                  <p:stCondLst>
                                    <p:cond delay="0"/>
                                  </p:stCondLst>
                                  <p:childTnLst>
                                    <p:animClr clrSpc="rgb" dir="cw">
                                      <p:cBhvr override="childStyle">
                                        <p:cTn id="34" dur="1000" fill="hold"/>
                                        <p:tgtEl>
                                          <p:spTgt spid="1312805"/>
                                        </p:tgtEl>
                                        <p:attrNameLst>
                                          <p:attrName>style.color</p:attrName>
                                        </p:attrNameLst>
                                      </p:cBhvr>
                                      <p:to>
                                        <a:srgbClr val="FF0000"/>
                                      </p:to>
                                    </p:animClr>
                                  </p:childTnLst>
                                </p:cTn>
                              </p:par>
                              <p:par>
                                <p:cTn id="35" presetID="9" presetClass="exit" presetSubtype="0" fill="hold" nodeType="withEffect">
                                  <p:stCondLst>
                                    <p:cond delay="0"/>
                                  </p:stCondLst>
                                  <p:childTnLst>
                                    <p:animEffect transition="out" filter="dissolve">
                                      <p:cBhvr>
                                        <p:cTn id="36" dur="1000"/>
                                        <p:tgtEl>
                                          <p:spTgt spid="1312803"/>
                                        </p:tgtEl>
                                      </p:cBhvr>
                                    </p:animEffect>
                                    <p:set>
                                      <p:cBhvr>
                                        <p:cTn id="37" dur="1" fill="hold">
                                          <p:stCondLst>
                                            <p:cond delay="999"/>
                                          </p:stCondLst>
                                        </p:cTn>
                                        <p:tgtEl>
                                          <p:spTgt spid="1312803"/>
                                        </p:tgtEl>
                                        <p:attrNameLst>
                                          <p:attrName>style.visibility</p:attrName>
                                        </p:attrNameLst>
                                      </p:cBhvr>
                                      <p:to>
                                        <p:strVal val="hidden"/>
                                      </p:to>
                                    </p:set>
                                  </p:childTnLst>
                                </p:cTn>
                              </p:par>
                            </p:childTnLst>
                          </p:cTn>
                        </p:par>
                        <p:par>
                          <p:cTn id="38" fill="hold" nodeType="afterGroup">
                            <p:stCondLst>
                              <p:cond delay="2000"/>
                            </p:stCondLst>
                            <p:childTnLst>
                              <p:par>
                                <p:cTn id="39" presetID="22" presetClass="entr" presetSubtype="8" fill="hold" nodeType="afterEffect">
                                  <p:stCondLst>
                                    <p:cond delay="0"/>
                                  </p:stCondLst>
                                  <p:childTnLst>
                                    <p:set>
                                      <p:cBhvr>
                                        <p:cTn id="40" dur="1" fill="hold">
                                          <p:stCondLst>
                                            <p:cond delay="0"/>
                                          </p:stCondLst>
                                        </p:cTn>
                                        <p:tgtEl>
                                          <p:spTgt spid="1312804"/>
                                        </p:tgtEl>
                                        <p:attrNameLst>
                                          <p:attrName>style.visibility</p:attrName>
                                        </p:attrNameLst>
                                      </p:cBhvr>
                                      <p:to>
                                        <p:strVal val="visible"/>
                                      </p:to>
                                    </p:set>
                                    <p:animEffect transition="in" filter="wipe(left)">
                                      <p:cBhvr>
                                        <p:cTn id="41" dur="1000"/>
                                        <p:tgtEl>
                                          <p:spTgt spid="1312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2805" grpId="0"/>
      <p:bldP spid="1312806" grpId="0" build="allAtOnce"/>
      <p:bldP spid="1312807" grpId="0"/>
      <p:bldP spid="1312807"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8" name="Rectangle 2">
            <a:extLst>
              <a:ext uri="{FF2B5EF4-FFF2-40B4-BE49-F238E27FC236}">
                <a16:creationId xmlns:a16="http://schemas.microsoft.com/office/drawing/2014/main" id="{DEE22569-EB9B-44B3-B098-F65D8E702CB6}"/>
              </a:ext>
            </a:extLst>
          </p:cNvPr>
          <p:cNvSpPr>
            <a:spLocks noGrp="1" noChangeArrowheads="1"/>
          </p:cNvSpPr>
          <p:nvPr>
            <p:ph type="title"/>
          </p:nvPr>
        </p:nvSpPr>
        <p:spPr/>
        <p:txBody>
          <a:bodyPr/>
          <a:lstStyle/>
          <a:p>
            <a:r>
              <a:rPr lang="en-US" altLang="en-US"/>
              <a:t>SVA Summary</a:t>
            </a:r>
          </a:p>
        </p:txBody>
      </p:sp>
      <p:sp>
        <p:nvSpPr>
          <p:cNvPr id="1325059" name="Rectangle 3">
            <a:extLst>
              <a:ext uri="{FF2B5EF4-FFF2-40B4-BE49-F238E27FC236}">
                <a16:creationId xmlns:a16="http://schemas.microsoft.com/office/drawing/2014/main" id="{4492842D-972C-4DC0-9027-953069C6418A}"/>
              </a:ext>
            </a:extLst>
          </p:cNvPr>
          <p:cNvSpPr>
            <a:spLocks noGrp="1" noChangeArrowheads="1"/>
          </p:cNvSpPr>
          <p:nvPr>
            <p:ph type="body" idx="1"/>
          </p:nvPr>
        </p:nvSpPr>
        <p:spPr>
          <a:xfrm>
            <a:off x="2209800" y="1066800"/>
            <a:ext cx="7772400" cy="5143500"/>
          </a:xfrm>
        </p:spPr>
        <p:txBody>
          <a:bodyPr>
            <a:normAutofit fontScale="92500" lnSpcReduction="20000"/>
          </a:bodyPr>
          <a:lstStyle/>
          <a:p>
            <a:pPr>
              <a:lnSpc>
                <a:spcPct val="110000"/>
              </a:lnSpc>
            </a:pPr>
            <a:r>
              <a:rPr lang="en-US" altLang="en-US"/>
              <a:t>Language structure</a:t>
            </a:r>
          </a:p>
          <a:p>
            <a:pPr>
              <a:lnSpc>
                <a:spcPct val="110000"/>
              </a:lnSpc>
            </a:pPr>
            <a:endParaRPr lang="en-US" altLang="en-US" sz="1000"/>
          </a:p>
          <a:p>
            <a:pPr>
              <a:lnSpc>
                <a:spcPct val="110000"/>
              </a:lnSpc>
            </a:pPr>
            <a:r>
              <a:rPr lang="en-US" altLang="en-US"/>
              <a:t>## sequence operator</a:t>
            </a:r>
          </a:p>
          <a:p>
            <a:pPr>
              <a:lnSpc>
                <a:spcPct val="110000"/>
              </a:lnSpc>
            </a:pPr>
            <a:endParaRPr lang="en-US" altLang="en-US" sz="1000"/>
          </a:p>
          <a:p>
            <a:pPr>
              <a:lnSpc>
                <a:spcPct val="110000"/>
              </a:lnSpc>
            </a:pPr>
            <a:r>
              <a:rPr lang="en-US" altLang="en-US"/>
              <a:t>Repetition operators</a:t>
            </a:r>
          </a:p>
          <a:p>
            <a:pPr>
              <a:lnSpc>
                <a:spcPct val="110000"/>
              </a:lnSpc>
            </a:pPr>
            <a:endParaRPr lang="en-US" altLang="en-US" sz="1000"/>
          </a:p>
          <a:p>
            <a:pPr>
              <a:lnSpc>
                <a:spcPct val="110000"/>
              </a:lnSpc>
            </a:pPr>
            <a:r>
              <a:rPr lang="en-US" altLang="en-US"/>
              <a:t>Overlapping |-&gt; and</a:t>
            </a:r>
            <a:br>
              <a:rPr lang="en-US" altLang="en-US"/>
            </a:br>
            <a:r>
              <a:rPr lang="en-US" altLang="en-US"/>
              <a:t>non-overlapping |=&gt;</a:t>
            </a:r>
            <a:br>
              <a:rPr lang="en-US" altLang="en-US"/>
            </a:br>
            <a:r>
              <a:rPr lang="en-US" altLang="en-US"/>
              <a:t>implication operator</a:t>
            </a:r>
          </a:p>
          <a:p>
            <a:pPr>
              <a:lnSpc>
                <a:spcPct val="110000"/>
              </a:lnSpc>
            </a:pPr>
            <a:endParaRPr lang="en-US" altLang="en-US" sz="1000"/>
          </a:p>
          <a:p>
            <a:pPr>
              <a:lnSpc>
                <a:spcPct val="110000"/>
              </a:lnSpc>
            </a:pPr>
            <a:r>
              <a:rPr lang="en-US" altLang="en-US"/>
              <a:t>Named properties</a:t>
            </a:r>
          </a:p>
          <a:p>
            <a:pPr>
              <a:lnSpc>
                <a:spcPct val="110000"/>
              </a:lnSpc>
            </a:pPr>
            <a:endParaRPr lang="en-US" altLang="en-US" sz="1000"/>
          </a:p>
          <a:p>
            <a:pPr>
              <a:lnSpc>
                <a:spcPct val="110000"/>
              </a:lnSpc>
            </a:pPr>
            <a:r>
              <a:rPr lang="en-US" altLang="en-US"/>
              <a:t>Directives: assert</a:t>
            </a:r>
          </a:p>
          <a:p>
            <a:pPr>
              <a:lnSpc>
                <a:spcPct val="110000"/>
              </a:lnSpc>
            </a:pPr>
            <a:endParaRPr lang="en-US" altLang="en-US"/>
          </a:p>
        </p:txBody>
      </p:sp>
      <p:pic>
        <p:nvPicPr>
          <p:cNvPr id="1325060" name="Picture 4">
            <a:extLst>
              <a:ext uri="{FF2B5EF4-FFF2-40B4-BE49-F238E27FC236}">
                <a16:creationId xmlns:a16="http://schemas.microsoft.com/office/drawing/2014/main" id="{AF944281-E597-44BC-86CB-5D8654DAB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150" y="1962150"/>
            <a:ext cx="4038600" cy="3028950"/>
          </a:xfrm>
          <a:prstGeom prst="rect">
            <a:avLst/>
          </a:prstGeom>
          <a:solidFill>
            <a:srgbClr val="CCCCFF"/>
          </a:solidFill>
          <a:ln w="9525" algn="ctr">
            <a:solidFill>
              <a:schemeClr val="bg2"/>
            </a:solidFill>
            <a:miter lim="800000"/>
            <a:headEnd/>
            <a:tailEnd/>
          </a:ln>
          <a:effectLst>
            <a:outerShdw dist="107763" dir="27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325060"/>
                                        </p:tgtEl>
                                        <p:attrNameLst>
                                          <p:attrName>style.visibility</p:attrName>
                                        </p:attrNameLst>
                                      </p:cBhvr>
                                      <p:to>
                                        <p:strVal val="visible"/>
                                      </p:to>
                                    </p:set>
                                    <p:animEffect transition="in" filter="dissolve">
                                      <p:cBhvr>
                                        <p:cTn id="7" dur="500"/>
                                        <p:tgtEl>
                                          <p:spTgt spid="132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Text Box 2">
            <a:extLst>
              <a:ext uri="{FF2B5EF4-FFF2-40B4-BE49-F238E27FC236}">
                <a16:creationId xmlns:a16="http://schemas.microsoft.com/office/drawing/2014/main" id="{CF38818A-02FF-418A-B136-E253E1AE4387}"/>
              </a:ext>
            </a:extLst>
          </p:cNvPr>
          <p:cNvSpPr txBox="1">
            <a:spLocks noChangeArrowheads="1"/>
          </p:cNvSpPr>
          <p:nvPr/>
        </p:nvSpPr>
        <p:spPr bwMode="auto">
          <a:xfrm>
            <a:off x="1498600" y="5969000"/>
            <a:ext cx="24208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800" i="1"/>
              <a:t>Source: 2007 Far West Research and Mentor Graphics</a:t>
            </a:r>
          </a:p>
        </p:txBody>
      </p:sp>
      <p:sp>
        <p:nvSpPr>
          <p:cNvPr id="1216515" name="Rectangle 3">
            <a:extLst>
              <a:ext uri="{FF2B5EF4-FFF2-40B4-BE49-F238E27FC236}">
                <a16:creationId xmlns:a16="http://schemas.microsoft.com/office/drawing/2014/main" id="{FFE85870-EFE7-4F03-84E1-CD181B08B0D5}"/>
              </a:ext>
            </a:extLst>
          </p:cNvPr>
          <p:cNvSpPr>
            <a:spLocks noGrp="1" noChangeArrowheads="1"/>
          </p:cNvSpPr>
          <p:nvPr>
            <p:ph type="title"/>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r>
              <a:rPr lang="en-US" altLang="en-US" sz="3200"/>
              <a:t>Industry Standards Usage</a:t>
            </a:r>
          </a:p>
        </p:txBody>
      </p:sp>
      <p:graphicFrame>
        <p:nvGraphicFramePr>
          <p:cNvPr id="1216516" name="Object 4">
            <a:extLst>
              <a:ext uri="{FF2B5EF4-FFF2-40B4-BE49-F238E27FC236}">
                <a16:creationId xmlns:a16="http://schemas.microsoft.com/office/drawing/2014/main" id="{F5B0F77D-17EB-4DA3-BC14-8E8741178485}"/>
              </a:ext>
            </a:extLst>
          </p:cNvPr>
          <p:cNvGraphicFramePr>
            <a:graphicFrameLocks noChangeAspect="1"/>
          </p:cNvGraphicFramePr>
          <p:nvPr>
            <p:ph sz="half" idx="2"/>
          </p:nvPr>
        </p:nvGraphicFramePr>
        <p:xfrm>
          <a:off x="1870076" y="1379538"/>
          <a:ext cx="8482013" cy="4716462"/>
        </p:xfrm>
        <a:graphic>
          <a:graphicData uri="http://schemas.openxmlformats.org/presentationml/2006/ole">
            <mc:AlternateContent xmlns:mc="http://schemas.openxmlformats.org/markup-compatibility/2006">
              <mc:Choice xmlns:v="urn:schemas-microsoft-com:vml" Requires="v">
                <p:oleObj spid="_x0000_s1031" name="Chart" r:id="rId4" imgW="17702074" imgH="9844005" progId="MSGraph.Chart.8">
                  <p:embed followColorScheme="full"/>
                </p:oleObj>
              </mc:Choice>
              <mc:Fallback>
                <p:oleObj name="Chart" r:id="rId4" imgW="17702074" imgH="9844005" progId="MSGraph.Chart.8">
                  <p:embed followColorScheme="full"/>
                  <p:pic>
                    <p:nvPicPr>
                      <p:cNvPr id="1216516" name="Object 4">
                        <a:extLst>
                          <a:ext uri="{FF2B5EF4-FFF2-40B4-BE49-F238E27FC236}">
                            <a16:creationId xmlns:a16="http://schemas.microsoft.com/office/drawing/2014/main" id="{F5B0F77D-17EB-4DA3-BC14-8E8741178485}"/>
                          </a:ext>
                        </a:extLst>
                      </p:cNvPr>
                      <p:cNvPicPr>
                        <a:picLocks noChangeAspect="1" noChangeArrowheads="1"/>
                      </p:cNvPicPr>
                      <p:nvPr/>
                    </p:nvPicPr>
                    <p:blipFill>
                      <a:blip r:embed="rId5"/>
                      <a:srcRect/>
                      <a:stretch>
                        <a:fillRect/>
                      </a:stretch>
                    </p:blipFill>
                    <p:spPr bwMode="auto">
                      <a:xfrm>
                        <a:off x="1870076" y="1379538"/>
                        <a:ext cx="8482013" cy="471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16516"/>
                                        </p:tgtEl>
                                        <p:attrNameLst>
                                          <p:attrName>style.visibility</p:attrName>
                                        </p:attrNameLst>
                                      </p:cBhvr>
                                      <p:to>
                                        <p:strVal val="visible"/>
                                      </p:to>
                                    </p:set>
                                    <p:animEffect transition="in" filter="wipe(down)">
                                      <p:cBhvr>
                                        <p:cTn id="7" dur="500"/>
                                        <p:tgtEl>
                                          <p:spTgt spid="1216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2165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0850" name="Group 2">
            <a:extLst>
              <a:ext uri="{FF2B5EF4-FFF2-40B4-BE49-F238E27FC236}">
                <a16:creationId xmlns:a16="http://schemas.microsoft.com/office/drawing/2014/main" id="{0792D5D9-F652-4128-A75A-89AFA4F237B3}"/>
              </a:ext>
            </a:extLst>
          </p:cNvPr>
          <p:cNvGrpSpPr>
            <a:grpSpLocks/>
          </p:cNvGrpSpPr>
          <p:nvPr/>
        </p:nvGrpSpPr>
        <p:grpSpPr bwMode="auto">
          <a:xfrm>
            <a:off x="1524000" y="800101"/>
            <a:ext cx="9144000" cy="3686175"/>
            <a:chOff x="0" y="432"/>
            <a:chExt cx="5760" cy="2322"/>
          </a:xfrm>
        </p:grpSpPr>
        <p:grpSp>
          <p:nvGrpSpPr>
            <p:cNvPr id="1230851" name="Group 3">
              <a:extLst>
                <a:ext uri="{FF2B5EF4-FFF2-40B4-BE49-F238E27FC236}">
                  <a16:creationId xmlns:a16="http://schemas.microsoft.com/office/drawing/2014/main" id="{ED0BE459-18C5-4008-83CA-F0E376CB6288}"/>
                </a:ext>
              </a:extLst>
            </p:cNvPr>
            <p:cNvGrpSpPr>
              <a:grpSpLocks/>
            </p:cNvGrpSpPr>
            <p:nvPr/>
          </p:nvGrpSpPr>
          <p:grpSpPr bwMode="auto">
            <a:xfrm>
              <a:off x="0" y="432"/>
              <a:ext cx="5760" cy="2322"/>
              <a:chOff x="0" y="432"/>
              <a:chExt cx="5760" cy="2322"/>
            </a:xfrm>
          </p:grpSpPr>
          <p:sp>
            <p:nvSpPr>
              <p:cNvPr id="1230852" name="Rectangle 4">
                <a:extLst>
                  <a:ext uri="{FF2B5EF4-FFF2-40B4-BE49-F238E27FC236}">
                    <a16:creationId xmlns:a16="http://schemas.microsoft.com/office/drawing/2014/main" id="{BD099BDD-C414-45CE-AD30-BFC489D76CA8}"/>
                  </a:ext>
                </a:extLst>
              </p:cNvPr>
              <p:cNvSpPr>
                <a:spLocks noChangeArrowheads="1"/>
              </p:cNvSpPr>
              <p:nvPr/>
            </p:nvSpPr>
            <p:spPr bwMode="auto">
              <a:xfrm>
                <a:off x="624" y="432"/>
                <a:ext cx="4272" cy="508"/>
              </a:xfrm>
              <a:prstGeom prst="rect">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53" name="Rectangle 5">
                <a:extLst>
                  <a:ext uri="{FF2B5EF4-FFF2-40B4-BE49-F238E27FC236}">
                    <a16:creationId xmlns:a16="http://schemas.microsoft.com/office/drawing/2014/main" id="{2FA6C8D1-9D66-4430-B943-CA90B445C5E7}"/>
                  </a:ext>
                </a:extLst>
              </p:cNvPr>
              <p:cNvSpPr>
                <a:spLocks noChangeArrowheads="1"/>
              </p:cNvSpPr>
              <p:nvPr/>
            </p:nvSpPr>
            <p:spPr bwMode="auto">
              <a:xfrm>
                <a:off x="4763" y="432"/>
                <a:ext cx="997" cy="2322"/>
              </a:xfrm>
              <a:prstGeom prst="rect">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54" name="Rectangle 6">
                <a:extLst>
                  <a:ext uri="{FF2B5EF4-FFF2-40B4-BE49-F238E27FC236}">
                    <a16:creationId xmlns:a16="http://schemas.microsoft.com/office/drawing/2014/main" id="{912FA38A-7330-46F0-A8A6-A5C65ECE929B}"/>
                  </a:ext>
                </a:extLst>
              </p:cNvPr>
              <p:cNvSpPr>
                <a:spLocks noChangeArrowheads="1"/>
              </p:cNvSpPr>
              <p:nvPr/>
            </p:nvSpPr>
            <p:spPr bwMode="auto">
              <a:xfrm>
                <a:off x="0" y="432"/>
                <a:ext cx="845" cy="2322"/>
              </a:xfrm>
              <a:prstGeom prst="rect">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30855" name="Text Box 7">
              <a:extLst>
                <a:ext uri="{FF2B5EF4-FFF2-40B4-BE49-F238E27FC236}">
                  <a16:creationId xmlns:a16="http://schemas.microsoft.com/office/drawing/2014/main" id="{C7C4A575-E013-4875-86FB-4D3432767144}"/>
                </a:ext>
              </a:extLst>
            </p:cNvPr>
            <p:cNvSpPr txBox="1">
              <a:spLocks noChangeArrowheads="1"/>
            </p:cNvSpPr>
            <p:nvPr/>
          </p:nvSpPr>
          <p:spPr bwMode="auto">
            <a:xfrm>
              <a:off x="2453" y="647"/>
              <a:ext cx="914" cy="291"/>
            </a:xfrm>
            <a:prstGeom prst="rect">
              <a:avLst/>
            </a:prstGeom>
            <a:noFill/>
            <a:ln>
              <a:noFill/>
            </a:ln>
            <a:effectLst/>
            <a:extLst>
              <a:ext uri="{909E8E84-426E-40DD-AFC4-6F175D3DCCD1}">
                <a14:hiddenFill xmlns:a14="http://schemas.microsoft.com/office/drawing/2010/main">
                  <a:gradFill rotWithShape="0">
                    <a:gsLst>
                      <a:gs pos="0">
                        <a:schemeClr val="accent1">
                          <a:gamma/>
                          <a:shade val="46275"/>
                          <a:invGamma/>
                        </a:schemeClr>
                      </a:gs>
                      <a:gs pos="100000">
                        <a:schemeClr val="accent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A0257"/>
                    </a:outerShdw>
                  </a:effectLst>
                </a14:hiddenEffects>
              </a:ext>
            </a:extLst>
          </p:spPr>
          <p:txBody>
            <a:bodyPr wrap="none">
              <a:spAutoFit/>
            </a:bodyPr>
            <a:lstStyle/>
            <a:p>
              <a:pPr algn="l">
                <a:spcBef>
                  <a:spcPct val="0"/>
                </a:spcBef>
              </a:pPr>
              <a:r>
                <a:rPr lang="en-US" altLang="en-US" sz="2400">
                  <a:solidFill>
                    <a:schemeClr val="bg1"/>
                  </a:solidFill>
                </a:rPr>
                <a:t>Testbench</a:t>
              </a:r>
            </a:p>
          </p:txBody>
        </p:sp>
      </p:grpSp>
      <p:pic>
        <p:nvPicPr>
          <p:cNvPr id="1230856" name="Picture 8">
            <a:extLst>
              <a:ext uri="{FF2B5EF4-FFF2-40B4-BE49-F238E27FC236}">
                <a16:creationId xmlns:a16="http://schemas.microsoft.com/office/drawing/2014/main" id="{D97DCFD2-7AE2-4968-A3F2-258A98478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14" y="1720850"/>
            <a:ext cx="4751387" cy="3035300"/>
          </a:xfrm>
          <a:prstGeom prst="rect">
            <a:avLst/>
          </a:prstGeom>
          <a:noFill/>
          <a:extLst>
            <a:ext uri="{909E8E84-426E-40DD-AFC4-6F175D3DCCD1}">
              <a14:hiddenFill xmlns:a14="http://schemas.microsoft.com/office/drawing/2010/main">
                <a:solidFill>
                  <a:srgbClr val="FFFFFF"/>
                </a:solidFill>
              </a14:hiddenFill>
            </a:ext>
          </a:extLst>
        </p:spPr>
      </p:pic>
      <p:pic>
        <p:nvPicPr>
          <p:cNvPr id="1230857" name="Picture 9">
            <a:extLst>
              <a:ext uri="{FF2B5EF4-FFF2-40B4-BE49-F238E27FC236}">
                <a16:creationId xmlns:a16="http://schemas.microsoft.com/office/drawing/2014/main" id="{A2A866F1-5A66-4EB7-8F65-E88C5DE8FE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514" y="1720850"/>
            <a:ext cx="4751387" cy="3035300"/>
          </a:xfrm>
          <a:prstGeom prst="rect">
            <a:avLst/>
          </a:prstGeom>
          <a:noFill/>
          <a:extLst>
            <a:ext uri="{909E8E84-426E-40DD-AFC4-6F175D3DCCD1}">
              <a14:hiddenFill xmlns:a14="http://schemas.microsoft.com/office/drawing/2010/main">
                <a:solidFill>
                  <a:srgbClr val="FFFFFF"/>
                </a:solidFill>
              </a14:hiddenFill>
            </a:ext>
          </a:extLst>
        </p:spPr>
      </p:pic>
      <p:grpSp>
        <p:nvGrpSpPr>
          <p:cNvPr id="1230858" name="Group 10">
            <a:extLst>
              <a:ext uri="{FF2B5EF4-FFF2-40B4-BE49-F238E27FC236}">
                <a16:creationId xmlns:a16="http://schemas.microsoft.com/office/drawing/2014/main" id="{CED6770F-8C9B-4D31-A476-F256FBDDCCF8}"/>
              </a:ext>
            </a:extLst>
          </p:cNvPr>
          <p:cNvGrpSpPr>
            <a:grpSpLocks/>
          </p:cNvGrpSpPr>
          <p:nvPr/>
        </p:nvGrpSpPr>
        <p:grpSpPr bwMode="auto">
          <a:xfrm>
            <a:off x="3883026" y="2455863"/>
            <a:ext cx="4487863" cy="1498600"/>
            <a:chOff x="943" y="1457"/>
            <a:chExt cx="2827" cy="944"/>
          </a:xfrm>
        </p:grpSpPr>
        <p:sp>
          <p:nvSpPr>
            <p:cNvPr id="1230859" name="Rectangle 11">
              <a:extLst>
                <a:ext uri="{FF2B5EF4-FFF2-40B4-BE49-F238E27FC236}">
                  <a16:creationId xmlns:a16="http://schemas.microsoft.com/office/drawing/2014/main" id="{20DE7AF6-0482-4BEE-96AE-DB75F6F71BB5}"/>
                </a:ext>
              </a:extLst>
            </p:cNvPr>
            <p:cNvSpPr>
              <a:spLocks noChangeArrowheads="1"/>
            </p:cNvSpPr>
            <p:nvPr/>
          </p:nvSpPr>
          <p:spPr bwMode="auto">
            <a:xfrm>
              <a:off x="943" y="1785"/>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60" name="Rectangle 12">
              <a:extLst>
                <a:ext uri="{FF2B5EF4-FFF2-40B4-BE49-F238E27FC236}">
                  <a16:creationId xmlns:a16="http://schemas.microsoft.com/office/drawing/2014/main" id="{2B293FA9-F909-48CB-B679-84D4B731A701}"/>
                </a:ext>
              </a:extLst>
            </p:cNvPr>
            <p:cNvSpPr>
              <a:spLocks noChangeArrowheads="1"/>
            </p:cNvSpPr>
            <p:nvPr/>
          </p:nvSpPr>
          <p:spPr bwMode="auto">
            <a:xfrm>
              <a:off x="990" y="1785"/>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61" name="Rectangle 13">
              <a:extLst>
                <a:ext uri="{FF2B5EF4-FFF2-40B4-BE49-F238E27FC236}">
                  <a16:creationId xmlns:a16="http://schemas.microsoft.com/office/drawing/2014/main" id="{80AFBD4D-525C-49EB-B735-3904A29DD5D7}"/>
                </a:ext>
              </a:extLst>
            </p:cNvPr>
            <p:cNvSpPr>
              <a:spLocks noChangeArrowheads="1"/>
            </p:cNvSpPr>
            <p:nvPr/>
          </p:nvSpPr>
          <p:spPr bwMode="auto">
            <a:xfrm>
              <a:off x="1036" y="1785"/>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62" name="Rectangle 14">
              <a:extLst>
                <a:ext uri="{FF2B5EF4-FFF2-40B4-BE49-F238E27FC236}">
                  <a16:creationId xmlns:a16="http://schemas.microsoft.com/office/drawing/2014/main" id="{DC05FFBD-3AFD-416E-8ABB-8CB15E54D72C}"/>
                </a:ext>
              </a:extLst>
            </p:cNvPr>
            <p:cNvSpPr>
              <a:spLocks noChangeArrowheads="1"/>
            </p:cNvSpPr>
            <p:nvPr/>
          </p:nvSpPr>
          <p:spPr bwMode="auto">
            <a:xfrm>
              <a:off x="1083" y="1785"/>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63" name="Rectangle 15">
              <a:extLst>
                <a:ext uri="{FF2B5EF4-FFF2-40B4-BE49-F238E27FC236}">
                  <a16:creationId xmlns:a16="http://schemas.microsoft.com/office/drawing/2014/main" id="{916A4953-E33E-4C16-97C8-0370BFC972AF}"/>
                </a:ext>
              </a:extLst>
            </p:cNvPr>
            <p:cNvSpPr>
              <a:spLocks noChangeArrowheads="1"/>
            </p:cNvSpPr>
            <p:nvPr/>
          </p:nvSpPr>
          <p:spPr bwMode="auto">
            <a:xfrm>
              <a:off x="1131" y="1785"/>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64" name="Rectangle 16">
              <a:extLst>
                <a:ext uri="{FF2B5EF4-FFF2-40B4-BE49-F238E27FC236}">
                  <a16:creationId xmlns:a16="http://schemas.microsoft.com/office/drawing/2014/main" id="{020C556C-B114-4B0F-B226-A5D0198DB6D5}"/>
                </a:ext>
              </a:extLst>
            </p:cNvPr>
            <p:cNvSpPr>
              <a:spLocks noChangeArrowheads="1"/>
            </p:cNvSpPr>
            <p:nvPr/>
          </p:nvSpPr>
          <p:spPr bwMode="auto">
            <a:xfrm>
              <a:off x="1178" y="1785"/>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65" name="Rectangle 17">
              <a:extLst>
                <a:ext uri="{FF2B5EF4-FFF2-40B4-BE49-F238E27FC236}">
                  <a16:creationId xmlns:a16="http://schemas.microsoft.com/office/drawing/2014/main" id="{FBBFEBF6-E5C2-4135-9A66-7A40EAB64943}"/>
                </a:ext>
              </a:extLst>
            </p:cNvPr>
            <p:cNvSpPr>
              <a:spLocks noChangeArrowheads="1"/>
            </p:cNvSpPr>
            <p:nvPr/>
          </p:nvSpPr>
          <p:spPr bwMode="auto">
            <a:xfrm>
              <a:off x="1226" y="1785"/>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66" name="Rectangle 18">
              <a:extLst>
                <a:ext uri="{FF2B5EF4-FFF2-40B4-BE49-F238E27FC236}">
                  <a16:creationId xmlns:a16="http://schemas.microsoft.com/office/drawing/2014/main" id="{59CC1B52-4C3B-4C97-B9D5-182BA9F563BB}"/>
                </a:ext>
              </a:extLst>
            </p:cNvPr>
            <p:cNvSpPr>
              <a:spLocks noChangeArrowheads="1"/>
            </p:cNvSpPr>
            <p:nvPr/>
          </p:nvSpPr>
          <p:spPr bwMode="auto">
            <a:xfrm>
              <a:off x="1271" y="1785"/>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67" name="Rectangle 19">
              <a:extLst>
                <a:ext uri="{FF2B5EF4-FFF2-40B4-BE49-F238E27FC236}">
                  <a16:creationId xmlns:a16="http://schemas.microsoft.com/office/drawing/2014/main" id="{097C7DAB-BB7D-40D2-ABA0-5156F0944070}"/>
                </a:ext>
              </a:extLst>
            </p:cNvPr>
            <p:cNvSpPr>
              <a:spLocks noChangeArrowheads="1"/>
            </p:cNvSpPr>
            <p:nvPr/>
          </p:nvSpPr>
          <p:spPr bwMode="auto">
            <a:xfrm>
              <a:off x="1319" y="1785"/>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68" name="Rectangle 20">
              <a:extLst>
                <a:ext uri="{FF2B5EF4-FFF2-40B4-BE49-F238E27FC236}">
                  <a16:creationId xmlns:a16="http://schemas.microsoft.com/office/drawing/2014/main" id="{8FFCC4FE-789C-4DD8-9F61-00F450BDC3DC}"/>
                </a:ext>
              </a:extLst>
            </p:cNvPr>
            <p:cNvSpPr>
              <a:spLocks noChangeArrowheads="1"/>
            </p:cNvSpPr>
            <p:nvPr/>
          </p:nvSpPr>
          <p:spPr bwMode="auto">
            <a:xfrm>
              <a:off x="1366" y="1785"/>
              <a:ext cx="47" cy="96"/>
            </a:xfrm>
            <a:prstGeom prst="rect">
              <a:avLst/>
            </a:prstGeom>
            <a:solidFill>
              <a:srgbClr val="B91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69" name="Rectangle 21">
              <a:extLst>
                <a:ext uri="{FF2B5EF4-FFF2-40B4-BE49-F238E27FC236}">
                  <a16:creationId xmlns:a16="http://schemas.microsoft.com/office/drawing/2014/main" id="{41F495FE-2952-4D50-B214-837B62778ED1}"/>
                </a:ext>
              </a:extLst>
            </p:cNvPr>
            <p:cNvSpPr>
              <a:spLocks noChangeArrowheads="1"/>
            </p:cNvSpPr>
            <p:nvPr/>
          </p:nvSpPr>
          <p:spPr bwMode="auto">
            <a:xfrm>
              <a:off x="1414" y="1785"/>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70" name="Rectangle 22">
              <a:extLst>
                <a:ext uri="{FF2B5EF4-FFF2-40B4-BE49-F238E27FC236}">
                  <a16:creationId xmlns:a16="http://schemas.microsoft.com/office/drawing/2014/main" id="{F567EBAC-C952-4CC3-806E-F59B6C00D539}"/>
                </a:ext>
              </a:extLst>
            </p:cNvPr>
            <p:cNvSpPr>
              <a:spLocks noChangeArrowheads="1"/>
            </p:cNvSpPr>
            <p:nvPr/>
          </p:nvSpPr>
          <p:spPr bwMode="auto">
            <a:xfrm>
              <a:off x="1461" y="1785"/>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71" name="Rectangle 23">
              <a:extLst>
                <a:ext uri="{FF2B5EF4-FFF2-40B4-BE49-F238E27FC236}">
                  <a16:creationId xmlns:a16="http://schemas.microsoft.com/office/drawing/2014/main" id="{F22BEC24-558C-4963-98EB-B59ADC15471A}"/>
                </a:ext>
              </a:extLst>
            </p:cNvPr>
            <p:cNvSpPr>
              <a:spLocks noChangeArrowheads="1"/>
            </p:cNvSpPr>
            <p:nvPr/>
          </p:nvSpPr>
          <p:spPr bwMode="auto">
            <a:xfrm>
              <a:off x="1509" y="1785"/>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72" name="Rectangle 24">
              <a:extLst>
                <a:ext uri="{FF2B5EF4-FFF2-40B4-BE49-F238E27FC236}">
                  <a16:creationId xmlns:a16="http://schemas.microsoft.com/office/drawing/2014/main" id="{A4D67A1D-D03D-4E47-B636-23D55F2D20F8}"/>
                </a:ext>
              </a:extLst>
            </p:cNvPr>
            <p:cNvSpPr>
              <a:spLocks noChangeArrowheads="1"/>
            </p:cNvSpPr>
            <p:nvPr/>
          </p:nvSpPr>
          <p:spPr bwMode="auto">
            <a:xfrm>
              <a:off x="1556" y="1785"/>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73" name="Rectangle 25">
              <a:extLst>
                <a:ext uri="{FF2B5EF4-FFF2-40B4-BE49-F238E27FC236}">
                  <a16:creationId xmlns:a16="http://schemas.microsoft.com/office/drawing/2014/main" id="{CC771573-D597-4EA5-A8AE-81E8E6379CB2}"/>
                </a:ext>
              </a:extLst>
            </p:cNvPr>
            <p:cNvSpPr>
              <a:spLocks noChangeArrowheads="1"/>
            </p:cNvSpPr>
            <p:nvPr/>
          </p:nvSpPr>
          <p:spPr bwMode="auto">
            <a:xfrm>
              <a:off x="1604" y="1785"/>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74" name="Rectangle 26">
              <a:extLst>
                <a:ext uri="{FF2B5EF4-FFF2-40B4-BE49-F238E27FC236}">
                  <a16:creationId xmlns:a16="http://schemas.microsoft.com/office/drawing/2014/main" id="{B90A7592-8275-4DBE-B037-6B33CF4F3286}"/>
                </a:ext>
              </a:extLst>
            </p:cNvPr>
            <p:cNvSpPr>
              <a:spLocks noChangeArrowheads="1"/>
            </p:cNvSpPr>
            <p:nvPr/>
          </p:nvSpPr>
          <p:spPr bwMode="auto">
            <a:xfrm rot="5400000">
              <a:off x="1249" y="1856"/>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75" name="Rectangle 27">
              <a:extLst>
                <a:ext uri="{FF2B5EF4-FFF2-40B4-BE49-F238E27FC236}">
                  <a16:creationId xmlns:a16="http://schemas.microsoft.com/office/drawing/2014/main" id="{25C50E6F-B359-48B6-BD0D-2A5DE3BDCB93}"/>
                </a:ext>
              </a:extLst>
            </p:cNvPr>
            <p:cNvSpPr>
              <a:spLocks noChangeArrowheads="1"/>
            </p:cNvSpPr>
            <p:nvPr/>
          </p:nvSpPr>
          <p:spPr bwMode="auto">
            <a:xfrm rot="5400000">
              <a:off x="1248" y="1902"/>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76" name="Rectangle 28">
              <a:extLst>
                <a:ext uri="{FF2B5EF4-FFF2-40B4-BE49-F238E27FC236}">
                  <a16:creationId xmlns:a16="http://schemas.microsoft.com/office/drawing/2014/main" id="{46F12E5A-60B2-4A20-9BE2-0113689C7C69}"/>
                </a:ext>
              </a:extLst>
            </p:cNvPr>
            <p:cNvSpPr>
              <a:spLocks noChangeArrowheads="1"/>
            </p:cNvSpPr>
            <p:nvPr/>
          </p:nvSpPr>
          <p:spPr bwMode="auto">
            <a:xfrm rot="5400000">
              <a:off x="1249" y="1949"/>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77" name="Rectangle 29">
              <a:extLst>
                <a:ext uri="{FF2B5EF4-FFF2-40B4-BE49-F238E27FC236}">
                  <a16:creationId xmlns:a16="http://schemas.microsoft.com/office/drawing/2014/main" id="{3B758779-2D4C-4407-B45A-49373699E391}"/>
                </a:ext>
              </a:extLst>
            </p:cNvPr>
            <p:cNvSpPr>
              <a:spLocks noChangeArrowheads="1"/>
            </p:cNvSpPr>
            <p:nvPr/>
          </p:nvSpPr>
          <p:spPr bwMode="auto">
            <a:xfrm rot="5400000">
              <a:off x="1248" y="1997"/>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78" name="Rectangle 30">
              <a:extLst>
                <a:ext uri="{FF2B5EF4-FFF2-40B4-BE49-F238E27FC236}">
                  <a16:creationId xmlns:a16="http://schemas.microsoft.com/office/drawing/2014/main" id="{AAF48F34-966D-45C8-9278-ED983660961A}"/>
                </a:ext>
              </a:extLst>
            </p:cNvPr>
            <p:cNvSpPr>
              <a:spLocks noChangeArrowheads="1"/>
            </p:cNvSpPr>
            <p:nvPr/>
          </p:nvSpPr>
          <p:spPr bwMode="auto">
            <a:xfrm rot="5400000">
              <a:off x="1249" y="2044"/>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79" name="Rectangle 31">
              <a:extLst>
                <a:ext uri="{FF2B5EF4-FFF2-40B4-BE49-F238E27FC236}">
                  <a16:creationId xmlns:a16="http://schemas.microsoft.com/office/drawing/2014/main" id="{7139B097-9A4E-4AA7-BDC2-517573331959}"/>
                </a:ext>
              </a:extLst>
            </p:cNvPr>
            <p:cNvSpPr>
              <a:spLocks noChangeArrowheads="1"/>
            </p:cNvSpPr>
            <p:nvPr/>
          </p:nvSpPr>
          <p:spPr bwMode="auto">
            <a:xfrm rot="5400000">
              <a:off x="1248" y="2092"/>
              <a:ext cx="47" cy="96"/>
            </a:xfrm>
            <a:prstGeom prst="rect">
              <a:avLst/>
            </a:prstGeom>
            <a:solidFill>
              <a:srgbClr val="B91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80" name="Rectangle 32">
              <a:extLst>
                <a:ext uri="{FF2B5EF4-FFF2-40B4-BE49-F238E27FC236}">
                  <a16:creationId xmlns:a16="http://schemas.microsoft.com/office/drawing/2014/main" id="{7D355632-EDB0-4D06-9CF9-EBE3EFFD1D19}"/>
                </a:ext>
              </a:extLst>
            </p:cNvPr>
            <p:cNvSpPr>
              <a:spLocks noChangeArrowheads="1"/>
            </p:cNvSpPr>
            <p:nvPr/>
          </p:nvSpPr>
          <p:spPr bwMode="auto">
            <a:xfrm rot="5400000">
              <a:off x="1249" y="2139"/>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81" name="Rectangle 33">
              <a:extLst>
                <a:ext uri="{FF2B5EF4-FFF2-40B4-BE49-F238E27FC236}">
                  <a16:creationId xmlns:a16="http://schemas.microsoft.com/office/drawing/2014/main" id="{B890782A-9FDD-433E-8CE3-DC78A63A4CA8}"/>
                </a:ext>
              </a:extLst>
            </p:cNvPr>
            <p:cNvSpPr>
              <a:spLocks noChangeArrowheads="1"/>
            </p:cNvSpPr>
            <p:nvPr/>
          </p:nvSpPr>
          <p:spPr bwMode="auto">
            <a:xfrm rot="5400000">
              <a:off x="1248" y="2187"/>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82" name="Rectangle 34">
              <a:extLst>
                <a:ext uri="{FF2B5EF4-FFF2-40B4-BE49-F238E27FC236}">
                  <a16:creationId xmlns:a16="http://schemas.microsoft.com/office/drawing/2014/main" id="{F16D812B-DA7B-44CA-932A-640A25C4A32A}"/>
                </a:ext>
              </a:extLst>
            </p:cNvPr>
            <p:cNvSpPr>
              <a:spLocks noChangeArrowheads="1"/>
            </p:cNvSpPr>
            <p:nvPr/>
          </p:nvSpPr>
          <p:spPr bwMode="auto">
            <a:xfrm rot="5400000">
              <a:off x="1249" y="2234"/>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83" name="Rectangle 35">
              <a:extLst>
                <a:ext uri="{FF2B5EF4-FFF2-40B4-BE49-F238E27FC236}">
                  <a16:creationId xmlns:a16="http://schemas.microsoft.com/office/drawing/2014/main" id="{D064B597-831E-4BBD-8017-5A90F0F8D584}"/>
                </a:ext>
              </a:extLst>
            </p:cNvPr>
            <p:cNvSpPr>
              <a:spLocks noChangeArrowheads="1"/>
            </p:cNvSpPr>
            <p:nvPr/>
          </p:nvSpPr>
          <p:spPr bwMode="auto">
            <a:xfrm rot="5400000">
              <a:off x="1675" y="1432"/>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84" name="Rectangle 36">
              <a:extLst>
                <a:ext uri="{FF2B5EF4-FFF2-40B4-BE49-F238E27FC236}">
                  <a16:creationId xmlns:a16="http://schemas.microsoft.com/office/drawing/2014/main" id="{22B8359E-82B5-44C5-BA61-D9D08908B27A}"/>
                </a:ext>
              </a:extLst>
            </p:cNvPr>
            <p:cNvSpPr>
              <a:spLocks noChangeArrowheads="1"/>
            </p:cNvSpPr>
            <p:nvPr/>
          </p:nvSpPr>
          <p:spPr bwMode="auto">
            <a:xfrm rot="5400000">
              <a:off x="1674" y="1478"/>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85" name="Rectangle 37">
              <a:extLst>
                <a:ext uri="{FF2B5EF4-FFF2-40B4-BE49-F238E27FC236}">
                  <a16:creationId xmlns:a16="http://schemas.microsoft.com/office/drawing/2014/main" id="{7BB6AC88-DC69-417A-969F-2A4B7A116150}"/>
                </a:ext>
              </a:extLst>
            </p:cNvPr>
            <p:cNvSpPr>
              <a:spLocks noChangeArrowheads="1"/>
            </p:cNvSpPr>
            <p:nvPr/>
          </p:nvSpPr>
          <p:spPr bwMode="auto">
            <a:xfrm rot="5400000">
              <a:off x="1675" y="1525"/>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86" name="Rectangle 38">
              <a:extLst>
                <a:ext uri="{FF2B5EF4-FFF2-40B4-BE49-F238E27FC236}">
                  <a16:creationId xmlns:a16="http://schemas.microsoft.com/office/drawing/2014/main" id="{4FDB6080-334F-4FD6-AE47-9BB8BDF6BBFD}"/>
                </a:ext>
              </a:extLst>
            </p:cNvPr>
            <p:cNvSpPr>
              <a:spLocks noChangeArrowheads="1"/>
            </p:cNvSpPr>
            <p:nvPr/>
          </p:nvSpPr>
          <p:spPr bwMode="auto">
            <a:xfrm rot="5400000">
              <a:off x="1674" y="1573"/>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87" name="Rectangle 39">
              <a:extLst>
                <a:ext uri="{FF2B5EF4-FFF2-40B4-BE49-F238E27FC236}">
                  <a16:creationId xmlns:a16="http://schemas.microsoft.com/office/drawing/2014/main" id="{9277C682-C57B-4189-80C8-6CC795CD5355}"/>
                </a:ext>
              </a:extLst>
            </p:cNvPr>
            <p:cNvSpPr>
              <a:spLocks noChangeArrowheads="1"/>
            </p:cNvSpPr>
            <p:nvPr/>
          </p:nvSpPr>
          <p:spPr bwMode="auto">
            <a:xfrm rot="5400000">
              <a:off x="1675" y="1620"/>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88" name="Rectangle 40">
              <a:extLst>
                <a:ext uri="{FF2B5EF4-FFF2-40B4-BE49-F238E27FC236}">
                  <a16:creationId xmlns:a16="http://schemas.microsoft.com/office/drawing/2014/main" id="{496E136E-176E-41C9-B0A7-25690735B729}"/>
                </a:ext>
              </a:extLst>
            </p:cNvPr>
            <p:cNvSpPr>
              <a:spLocks noChangeArrowheads="1"/>
            </p:cNvSpPr>
            <p:nvPr/>
          </p:nvSpPr>
          <p:spPr bwMode="auto">
            <a:xfrm rot="5400000">
              <a:off x="1674" y="1668"/>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89" name="Rectangle 41">
              <a:extLst>
                <a:ext uri="{FF2B5EF4-FFF2-40B4-BE49-F238E27FC236}">
                  <a16:creationId xmlns:a16="http://schemas.microsoft.com/office/drawing/2014/main" id="{3BF15132-1AE7-46CB-98B8-4227A0513632}"/>
                </a:ext>
              </a:extLst>
            </p:cNvPr>
            <p:cNvSpPr>
              <a:spLocks noChangeArrowheads="1"/>
            </p:cNvSpPr>
            <p:nvPr/>
          </p:nvSpPr>
          <p:spPr bwMode="auto">
            <a:xfrm rot="5400000">
              <a:off x="1675" y="1715"/>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90" name="Rectangle 42">
              <a:extLst>
                <a:ext uri="{FF2B5EF4-FFF2-40B4-BE49-F238E27FC236}">
                  <a16:creationId xmlns:a16="http://schemas.microsoft.com/office/drawing/2014/main" id="{8B924998-23F5-4667-B89E-D263DBE90431}"/>
                </a:ext>
              </a:extLst>
            </p:cNvPr>
            <p:cNvSpPr>
              <a:spLocks noChangeArrowheads="1"/>
            </p:cNvSpPr>
            <p:nvPr/>
          </p:nvSpPr>
          <p:spPr bwMode="auto">
            <a:xfrm rot="5400000">
              <a:off x="1674" y="1763"/>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91" name="Rectangle 43">
              <a:extLst>
                <a:ext uri="{FF2B5EF4-FFF2-40B4-BE49-F238E27FC236}">
                  <a16:creationId xmlns:a16="http://schemas.microsoft.com/office/drawing/2014/main" id="{3905EF84-EFC1-4708-9983-7FACD40C3629}"/>
                </a:ext>
              </a:extLst>
            </p:cNvPr>
            <p:cNvSpPr>
              <a:spLocks noChangeArrowheads="1"/>
            </p:cNvSpPr>
            <p:nvPr/>
          </p:nvSpPr>
          <p:spPr bwMode="auto">
            <a:xfrm rot="5400000">
              <a:off x="1675" y="1810"/>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92" name="Rectangle 44">
              <a:extLst>
                <a:ext uri="{FF2B5EF4-FFF2-40B4-BE49-F238E27FC236}">
                  <a16:creationId xmlns:a16="http://schemas.microsoft.com/office/drawing/2014/main" id="{A505112B-912D-4DFA-9073-6884A86A2ADD}"/>
                </a:ext>
              </a:extLst>
            </p:cNvPr>
            <p:cNvSpPr>
              <a:spLocks noChangeArrowheads="1"/>
            </p:cNvSpPr>
            <p:nvPr/>
          </p:nvSpPr>
          <p:spPr bwMode="auto">
            <a:xfrm>
              <a:off x="1223" y="2305"/>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93" name="Rectangle 45">
              <a:extLst>
                <a:ext uri="{FF2B5EF4-FFF2-40B4-BE49-F238E27FC236}">
                  <a16:creationId xmlns:a16="http://schemas.microsoft.com/office/drawing/2014/main" id="{094C0DA1-B815-4734-99F9-B5F55D69AE3A}"/>
                </a:ext>
              </a:extLst>
            </p:cNvPr>
            <p:cNvSpPr>
              <a:spLocks noChangeArrowheads="1"/>
            </p:cNvSpPr>
            <p:nvPr/>
          </p:nvSpPr>
          <p:spPr bwMode="auto">
            <a:xfrm>
              <a:off x="1270" y="2305"/>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94" name="Rectangle 46">
              <a:extLst>
                <a:ext uri="{FF2B5EF4-FFF2-40B4-BE49-F238E27FC236}">
                  <a16:creationId xmlns:a16="http://schemas.microsoft.com/office/drawing/2014/main" id="{6C994AF5-A154-4E06-8DA6-B0E40156A3B4}"/>
                </a:ext>
              </a:extLst>
            </p:cNvPr>
            <p:cNvSpPr>
              <a:spLocks noChangeArrowheads="1"/>
            </p:cNvSpPr>
            <p:nvPr/>
          </p:nvSpPr>
          <p:spPr bwMode="auto">
            <a:xfrm>
              <a:off x="1318" y="2305"/>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95" name="Rectangle 47">
              <a:extLst>
                <a:ext uri="{FF2B5EF4-FFF2-40B4-BE49-F238E27FC236}">
                  <a16:creationId xmlns:a16="http://schemas.microsoft.com/office/drawing/2014/main" id="{EFD5B8CC-B131-4470-8EDD-430DB1D0121D}"/>
                </a:ext>
              </a:extLst>
            </p:cNvPr>
            <p:cNvSpPr>
              <a:spLocks noChangeArrowheads="1"/>
            </p:cNvSpPr>
            <p:nvPr/>
          </p:nvSpPr>
          <p:spPr bwMode="auto">
            <a:xfrm>
              <a:off x="1363" y="2305"/>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96" name="Rectangle 48">
              <a:extLst>
                <a:ext uri="{FF2B5EF4-FFF2-40B4-BE49-F238E27FC236}">
                  <a16:creationId xmlns:a16="http://schemas.microsoft.com/office/drawing/2014/main" id="{AFE2BD54-1FD3-465E-B70F-1DA27BA0047E}"/>
                </a:ext>
              </a:extLst>
            </p:cNvPr>
            <p:cNvSpPr>
              <a:spLocks noChangeArrowheads="1"/>
            </p:cNvSpPr>
            <p:nvPr/>
          </p:nvSpPr>
          <p:spPr bwMode="auto">
            <a:xfrm>
              <a:off x="1411" y="2305"/>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97" name="Rectangle 49">
              <a:extLst>
                <a:ext uri="{FF2B5EF4-FFF2-40B4-BE49-F238E27FC236}">
                  <a16:creationId xmlns:a16="http://schemas.microsoft.com/office/drawing/2014/main" id="{F448AA4D-0AD6-4314-B595-41215E0F3C17}"/>
                </a:ext>
              </a:extLst>
            </p:cNvPr>
            <p:cNvSpPr>
              <a:spLocks noChangeArrowheads="1"/>
            </p:cNvSpPr>
            <p:nvPr/>
          </p:nvSpPr>
          <p:spPr bwMode="auto">
            <a:xfrm>
              <a:off x="1458" y="2305"/>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98" name="Rectangle 50">
              <a:extLst>
                <a:ext uri="{FF2B5EF4-FFF2-40B4-BE49-F238E27FC236}">
                  <a16:creationId xmlns:a16="http://schemas.microsoft.com/office/drawing/2014/main" id="{6667A82A-B024-4FD8-9E81-F1130E4A78DC}"/>
                </a:ext>
              </a:extLst>
            </p:cNvPr>
            <p:cNvSpPr>
              <a:spLocks noChangeArrowheads="1"/>
            </p:cNvSpPr>
            <p:nvPr/>
          </p:nvSpPr>
          <p:spPr bwMode="auto">
            <a:xfrm>
              <a:off x="1506" y="2305"/>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99" name="Rectangle 51">
              <a:extLst>
                <a:ext uri="{FF2B5EF4-FFF2-40B4-BE49-F238E27FC236}">
                  <a16:creationId xmlns:a16="http://schemas.microsoft.com/office/drawing/2014/main" id="{04855941-D67E-4C11-87FD-F4D994093BFD}"/>
                </a:ext>
              </a:extLst>
            </p:cNvPr>
            <p:cNvSpPr>
              <a:spLocks noChangeArrowheads="1"/>
            </p:cNvSpPr>
            <p:nvPr/>
          </p:nvSpPr>
          <p:spPr bwMode="auto">
            <a:xfrm>
              <a:off x="1553" y="2305"/>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00" name="Rectangle 52">
              <a:extLst>
                <a:ext uri="{FF2B5EF4-FFF2-40B4-BE49-F238E27FC236}">
                  <a16:creationId xmlns:a16="http://schemas.microsoft.com/office/drawing/2014/main" id="{D5F70804-3CAD-42FA-9381-7131BCC7EDC6}"/>
                </a:ext>
              </a:extLst>
            </p:cNvPr>
            <p:cNvSpPr>
              <a:spLocks noChangeArrowheads="1"/>
            </p:cNvSpPr>
            <p:nvPr/>
          </p:nvSpPr>
          <p:spPr bwMode="auto">
            <a:xfrm>
              <a:off x="1601" y="2305"/>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01" name="Rectangle 53">
              <a:extLst>
                <a:ext uri="{FF2B5EF4-FFF2-40B4-BE49-F238E27FC236}">
                  <a16:creationId xmlns:a16="http://schemas.microsoft.com/office/drawing/2014/main" id="{982D05EC-58B5-4292-B194-9BF8220E473C}"/>
                </a:ext>
              </a:extLst>
            </p:cNvPr>
            <p:cNvSpPr>
              <a:spLocks noChangeArrowheads="1"/>
            </p:cNvSpPr>
            <p:nvPr/>
          </p:nvSpPr>
          <p:spPr bwMode="auto">
            <a:xfrm>
              <a:off x="1648" y="2305"/>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02" name="Rectangle 54">
              <a:extLst>
                <a:ext uri="{FF2B5EF4-FFF2-40B4-BE49-F238E27FC236}">
                  <a16:creationId xmlns:a16="http://schemas.microsoft.com/office/drawing/2014/main" id="{67A7D0F4-3675-4FCF-A0EB-E778BD7936E4}"/>
                </a:ext>
              </a:extLst>
            </p:cNvPr>
            <p:cNvSpPr>
              <a:spLocks noChangeArrowheads="1"/>
            </p:cNvSpPr>
            <p:nvPr/>
          </p:nvSpPr>
          <p:spPr bwMode="auto">
            <a:xfrm>
              <a:off x="1696" y="2305"/>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03" name="Rectangle 55">
              <a:extLst>
                <a:ext uri="{FF2B5EF4-FFF2-40B4-BE49-F238E27FC236}">
                  <a16:creationId xmlns:a16="http://schemas.microsoft.com/office/drawing/2014/main" id="{64EBFFD2-34A3-49DE-B019-159D172E20F9}"/>
                </a:ext>
              </a:extLst>
            </p:cNvPr>
            <p:cNvSpPr>
              <a:spLocks noChangeArrowheads="1"/>
            </p:cNvSpPr>
            <p:nvPr/>
          </p:nvSpPr>
          <p:spPr bwMode="auto">
            <a:xfrm rot="5400000">
              <a:off x="1670" y="2090"/>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04" name="Rectangle 56">
              <a:extLst>
                <a:ext uri="{FF2B5EF4-FFF2-40B4-BE49-F238E27FC236}">
                  <a16:creationId xmlns:a16="http://schemas.microsoft.com/office/drawing/2014/main" id="{250C2C8B-B0FE-4271-BCB2-8F409015EF98}"/>
                </a:ext>
              </a:extLst>
            </p:cNvPr>
            <p:cNvSpPr>
              <a:spLocks noChangeArrowheads="1"/>
            </p:cNvSpPr>
            <p:nvPr/>
          </p:nvSpPr>
          <p:spPr bwMode="auto">
            <a:xfrm rot="5400000">
              <a:off x="1671" y="2137"/>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05" name="Rectangle 57">
              <a:extLst>
                <a:ext uri="{FF2B5EF4-FFF2-40B4-BE49-F238E27FC236}">
                  <a16:creationId xmlns:a16="http://schemas.microsoft.com/office/drawing/2014/main" id="{85BD3027-16FC-464E-91E9-AFE5FE87A674}"/>
                </a:ext>
              </a:extLst>
            </p:cNvPr>
            <p:cNvSpPr>
              <a:spLocks noChangeArrowheads="1"/>
            </p:cNvSpPr>
            <p:nvPr/>
          </p:nvSpPr>
          <p:spPr bwMode="auto">
            <a:xfrm rot="5400000">
              <a:off x="1670" y="2185"/>
              <a:ext cx="47" cy="96"/>
            </a:xfrm>
            <a:prstGeom prst="rect">
              <a:avLst/>
            </a:prstGeom>
            <a:solidFill>
              <a:srgbClr val="B91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06" name="Rectangle 58">
              <a:extLst>
                <a:ext uri="{FF2B5EF4-FFF2-40B4-BE49-F238E27FC236}">
                  <a16:creationId xmlns:a16="http://schemas.microsoft.com/office/drawing/2014/main" id="{82ADAEE8-EA33-4CB0-ABF9-54E548909832}"/>
                </a:ext>
              </a:extLst>
            </p:cNvPr>
            <p:cNvSpPr>
              <a:spLocks noChangeArrowheads="1"/>
            </p:cNvSpPr>
            <p:nvPr/>
          </p:nvSpPr>
          <p:spPr bwMode="auto">
            <a:xfrm rot="5400000">
              <a:off x="1671" y="2232"/>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07" name="Rectangle 59">
              <a:extLst>
                <a:ext uri="{FF2B5EF4-FFF2-40B4-BE49-F238E27FC236}">
                  <a16:creationId xmlns:a16="http://schemas.microsoft.com/office/drawing/2014/main" id="{36F797DC-E66B-4E13-968D-E3D8DFFE6334}"/>
                </a:ext>
              </a:extLst>
            </p:cNvPr>
            <p:cNvSpPr>
              <a:spLocks noChangeArrowheads="1"/>
            </p:cNvSpPr>
            <p:nvPr/>
          </p:nvSpPr>
          <p:spPr bwMode="auto">
            <a:xfrm>
              <a:off x="1743" y="2113"/>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08" name="Rectangle 60">
              <a:extLst>
                <a:ext uri="{FF2B5EF4-FFF2-40B4-BE49-F238E27FC236}">
                  <a16:creationId xmlns:a16="http://schemas.microsoft.com/office/drawing/2014/main" id="{794017DB-F502-4676-84B6-74E4B99F7A54}"/>
                </a:ext>
              </a:extLst>
            </p:cNvPr>
            <p:cNvSpPr>
              <a:spLocks noChangeArrowheads="1"/>
            </p:cNvSpPr>
            <p:nvPr/>
          </p:nvSpPr>
          <p:spPr bwMode="auto">
            <a:xfrm>
              <a:off x="1790" y="2113"/>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09" name="Rectangle 61">
              <a:extLst>
                <a:ext uri="{FF2B5EF4-FFF2-40B4-BE49-F238E27FC236}">
                  <a16:creationId xmlns:a16="http://schemas.microsoft.com/office/drawing/2014/main" id="{329604F6-690B-4F21-8D65-7ACD91D969A5}"/>
                </a:ext>
              </a:extLst>
            </p:cNvPr>
            <p:cNvSpPr>
              <a:spLocks noChangeArrowheads="1"/>
            </p:cNvSpPr>
            <p:nvPr/>
          </p:nvSpPr>
          <p:spPr bwMode="auto">
            <a:xfrm>
              <a:off x="1836" y="2113"/>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10" name="Rectangle 62">
              <a:extLst>
                <a:ext uri="{FF2B5EF4-FFF2-40B4-BE49-F238E27FC236}">
                  <a16:creationId xmlns:a16="http://schemas.microsoft.com/office/drawing/2014/main" id="{B2B63BFA-6DCF-4B34-8C39-59C6CA5D03C9}"/>
                </a:ext>
              </a:extLst>
            </p:cNvPr>
            <p:cNvSpPr>
              <a:spLocks noChangeArrowheads="1"/>
            </p:cNvSpPr>
            <p:nvPr/>
          </p:nvSpPr>
          <p:spPr bwMode="auto">
            <a:xfrm>
              <a:off x="1883" y="2113"/>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11" name="Rectangle 63">
              <a:extLst>
                <a:ext uri="{FF2B5EF4-FFF2-40B4-BE49-F238E27FC236}">
                  <a16:creationId xmlns:a16="http://schemas.microsoft.com/office/drawing/2014/main" id="{8968FA97-7BAF-4CA2-8576-3B68D0EA3DE8}"/>
                </a:ext>
              </a:extLst>
            </p:cNvPr>
            <p:cNvSpPr>
              <a:spLocks noChangeArrowheads="1"/>
            </p:cNvSpPr>
            <p:nvPr/>
          </p:nvSpPr>
          <p:spPr bwMode="auto">
            <a:xfrm>
              <a:off x="1931" y="2113"/>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12" name="Rectangle 64">
              <a:extLst>
                <a:ext uri="{FF2B5EF4-FFF2-40B4-BE49-F238E27FC236}">
                  <a16:creationId xmlns:a16="http://schemas.microsoft.com/office/drawing/2014/main" id="{47FBE1BF-5825-4E68-9859-E786D124E509}"/>
                </a:ext>
              </a:extLst>
            </p:cNvPr>
            <p:cNvSpPr>
              <a:spLocks noChangeArrowheads="1"/>
            </p:cNvSpPr>
            <p:nvPr/>
          </p:nvSpPr>
          <p:spPr bwMode="auto">
            <a:xfrm>
              <a:off x="1978" y="2113"/>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13" name="Rectangle 65">
              <a:extLst>
                <a:ext uri="{FF2B5EF4-FFF2-40B4-BE49-F238E27FC236}">
                  <a16:creationId xmlns:a16="http://schemas.microsoft.com/office/drawing/2014/main" id="{EEF7BEF7-AC17-4A9E-93B1-88D26EE99341}"/>
                </a:ext>
              </a:extLst>
            </p:cNvPr>
            <p:cNvSpPr>
              <a:spLocks noChangeArrowheads="1"/>
            </p:cNvSpPr>
            <p:nvPr/>
          </p:nvSpPr>
          <p:spPr bwMode="auto">
            <a:xfrm>
              <a:off x="2026" y="2113"/>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14" name="Rectangle 66">
              <a:extLst>
                <a:ext uri="{FF2B5EF4-FFF2-40B4-BE49-F238E27FC236}">
                  <a16:creationId xmlns:a16="http://schemas.microsoft.com/office/drawing/2014/main" id="{CD90935C-E8DA-40DE-BAC9-739956D25942}"/>
                </a:ext>
              </a:extLst>
            </p:cNvPr>
            <p:cNvSpPr>
              <a:spLocks noChangeArrowheads="1"/>
            </p:cNvSpPr>
            <p:nvPr/>
          </p:nvSpPr>
          <p:spPr bwMode="auto">
            <a:xfrm>
              <a:off x="2071" y="2113"/>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15" name="Rectangle 67">
              <a:extLst>
                <a:ext uri="{FF2B5EF4-FFF2-40B4-BE49-F238E27FC236}">
                  <a16:creationId xmlns:a16="http://schemas.microsoft.com/office/drawing/2014/main" id="{92936000-3D9A-428C-8930-CC9DBA8FCAFE}"/>
                </a:ext>
              </a:extLst>
            </p:cNvPr>
            <p:cNvSpPr>
              <a:spLocks noChangeArrowheads="1"/>
            </p:cNvSpPr>
            <p:nvPr/>
          </p:nvSpPr>
          <p:spPr bwMode="auto">
            <a:xfrm>
              <a:off x="2119" y="2113"/>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16" name="Rectangle 68">
              <a:extLst>
                <a:ext uri="{FF2B5EF4-FFF2-40B4-BE49-F238E27FC236}">
                  <a16:creationId xmlns:a16="http://schemas.microsoft.com/office/drawing/2014/main" id="{4D4251D4-1CAC-4796-99B1-C8904298A8D6}"/>
                </a:ext>
              </a:extLst>
            </p:cNvPr>
            <p:cNvSpPr>
              <a:spLocks noChangeArrowheads="1"/>
            </p:cNvSpPr>
            <p:nvPr/>
          </p:nvSpPr>
          <p:spPr bwMode="auto">
            <a:xfrm>
              <a:off x="2166" y="2113"/>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17" name="Rectangle 69">
              <a:extLst>
                <a:ext uri="{FF2B5EF4-FFF2-40B4-BE49-F238E27FC236}">
                  <a16:creationId xmlns:a16="http://schemas.microsoft.com/office/drawing/2014/main" id="{E163E003-F1B1-42C8-B2F5-8FE2DBA90D87}"/>
                </a:ext>
              </a:extLst>
            </p:cNvPr>
            <p:cNvSpPr>
              <a:spLocks noChangeArrowheads="1"/>
            </p:cNvSpPr>
            <p:nvPr/>
          </p:nvSpPr>
          <p:spPr bwMode="auto">
            <a:xfrm>
              <a:off x="2214" y="2113"/>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18" name="Rectangle 70">
              <a:extLst>
                <a:ext uri="{FF2B5EF4-FFF2-40B4-BE49-F238E27FC236}">
                  <a16:creationId xmlns:a16="http://schemas.microsoft.com/office/drawing/2014/main" id="{B4717277-C19F-43FF-8AD4-EE1271EEE5ED}"/>
                </a:ext>
              </a:extLst>
            </p:cNvPr>
            <p:cNvSpPr>
              <a:spLocks noChangeArrowheads="1"/>
            </p:cNvSpPr>
            <p:nvPr/>
          </p:nvSpPr>
          <p:spPr bwMode="auto">
            <a:xfrm>
              <a:off x="2261" y="2113"/>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19" name="Rectangle 71">
              <a:extLst>
                <a:ext uri="{FF2B5EF4-FFF2-40B4-BE49-F238E27FC236}">
                  <a16:creationId xmlns:a16="http://schemas.microsoft.com/office/drawing/2014/main" id="{34A2FC59-AB19-491D-9902-2277C3705BC0}"/>
                </a:ext>
              </a:extLst>
            </p:cNvPr>
            <p:cNvSpPr>
              <a:spLocks noChangeArrowheads="1"/>
            </p:cNvSpPr>
            <p:nvPr/>
          </p:nvSpPr>
          <p:spPr bwMode="auto">
            <a:xfrm>
              <a:off x="2309" y="2113"/>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20" name="Rectangle 72">
              <a:extLst>
                <a:ext uri="{FF2B5EF4-FFF2-40B4-BE49-F238E27FC236}">
                  <a16:creationId xmlns:a16="http://schemas.microsoft.com/office/drawing/2014/main" id="{6E3ADDB1-267A-44F5-A2D8-E17178414C27}"/>
                </a:ext>
              </a:extLst>
            </p:cNvPr>
            <p:cNvSpPr>
              <a:spLocks noChangeArrowheads="1"/>
            </p:cNvSpPr>
            <p:nvPr/>
          </p:nvSpPr>
          <p:spPr bwMode="auto">
            <a:xfrm>
              <a:off x="2356" y="2113"/>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21" name="Rectangle 73">
              <a:extLst>
                <a:ext uri="{FF2B5EF4-FFF2-40B4-BE49-F238E27FC236}">
                  <a16:creationId xmlns:a16="http://schemas.microsoft.com/office/drawing/2014/main" id="{9B47BFBB-F5F1-4318-8AE3-B16650D0ACC0}"/>
                </a:ext>
              </a:extLst>
            </p:cNvPr>
            <p:cNvSpPr>
              <a:spLocks noChangeArrowheads="1"/>
            </p:cNvSpPr>
            <p:nvPr/>
          </p:nvSpPr>
          <p:spPr bwMode="auto">
            <a:xfrm>
              <a:off x="2404" y="2113"/>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22" name="Rectangle 74">
              <a:extLst>
                <a:ext uri="{FF2B5EF4-FFF2-40B4-BE49-F238E27FC236}">
                  <a16:creationId xmlns:a16="http://schemas.microsoft.com/office/drawing/2014/main" id="{6F6F0813-8A71-4850-856D-B47FC9A8DA18}"/>
                </a:ext>
              </a:extLst>
            </p:cNvPr>
            <p:cNvSpPr>
              <a:spLocks noChangeArrowheads="1"/>
            </p:cNvSpPr>
            <p:nvPr/>
          </p:nvSpPr>
          <p:spPr bwMode="auto">
            <a:xfrm>
              <a:off x="2449" y="2113"/>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23" name="Rectangle 75">
              <a:extLst>
                <a:ext uri="{FF2B5EF4-FFF2-40B4-BE49-F238E27FC236}">
                  <a16:creationId xmlns:a16="http://schemas.microsoft.com/office/drawing/2014/main" id="{B9E6E4F2-4ADD-4A31-BD7A-23B0976AFF77}"/>
                </a:ext>
              </a:extLst>
            </p:cNvPr>
            <p:cNvSpPr>
              <a:spLocks noChangeArrowheads="1"/>
            </p:cNvSpPr>
            <p:nvPr/>
          </p:nvSpPr>
          <p:spPr bwMode="auto">
            <a:xfrm>
              <a:off x="2496" y="2113"/>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24" name="Rectangle 76">
              <a:extLst>
                <a:ext uri="{FF2B5EF4-FFF2-40B4-BE49-F238E27FC236}">
                  <a16:creationId xmlns:a16="http://schemas.microsoft.com/office/drawing/2014/main" id="{7577BB4E-BB41-424F-B8B2-439A9E121CBF}"/>
                </a:ext>
              </a:extLst>
            </p:cNvPr>
            <p:cNvSpPr>
              <a:spLocks noChangeArrowheads="1"/>
            </p:cNvSpPr>
            <p:nvPr/>
          </p:nvSpPr>
          <p:spPr bwMode="auto">
            <a:xfrm>
              <a:off x="2542" y="2113"/>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25" name="Rectangle 77">
              <a:extLst>
                <a:ext uri="{FF2B5EF4-FFF2-40B4-BE49-F238E27FC236}">
                  <a16:creationId xmlns:a16="http://schemas.microsoft.com/office/drawing/2014/main" id="{1A029D4E-A2C8-4B7C-B714-5F1840BA63FE}"/>
                </a:ext>
              </a:extLst>
            </p:cNvPr>
            <p:cNvSpPr>
              <a:spLocks noChangeArrowheads="1"/>
            </p:cNvSpPr>
            <p:nvPr/>
          </p:nvSpPr>
          <p:spPr bwMode="auto">
            <a:xfrm>
              <a:off x="2589" y="2113"/>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26" name="Rectangle 78">
              <a:extLst>
                <a:ext uri="{FF2B5EF4-FFF2-40B4-BE49-F238E27FC236}">
                  <a16:creationId xmlns:a16="http://schemas.microsoft.com/office/drawing/2014/main" id="{80063D25-5527-4941-B117-877EB0405339}"/>
                </a:ext>
              </a:extLst>
            </p:cNvPr>
            <p:cNvSpPr>
              <a:spLocks noChangeArrowheads="1"/>
            </p:cNvSpPr>
            <p:nvPr/>
          </p:nvSpPr>
          <p:spPr bwMode="auto">
            <a:xfrm>
              <a:off x="2637" y="2113"/>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27" name="Rectangle 79">
              <a:extLst>
                <a:ext uri="{FF2B5EF4-FFF2-40B4-BE49-F238E27FC236}">
                  <a16:creationId xmlns:a16="http://schemas.microsoft.com/office/drawing/2014/main" id="{7533E6E9-84CD-4161-AFD4-3169E93A8331}"/>
                </a:ext>
              </a:extLst>
            </p:cNvPr>
            <p:cNvSpPr>
              <a:spLocks noChangeArrowheads="1"/>
            </p:cNvSpPr>
            <p:nvPr/>
          </p:nvSpPr>
          <p:spPr bwMode="auto">
            <a:xfrm>
              <a:off x="2684" y="2113"/>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28" name="Rectangle 80">
              <a:extLst>
                <a:ext uri="{FF2B5EF4-FFF2-40B4-BE49-F238E27FC236}">
                  <a16:creationId xmlns:a16="http://schemas.microsoft.com/office/drawing/2014/main" id="{F73C7331-D216-415D-8D82-E0FDB0055DFC}"/>
                </a:ext>
              </a:extLst>
            </p:cNvPr>
            <p:cNvSpPr>
              <a:spLocks noChangeArrowheads="1"/>
            </p:cNvSpPr>
            <p:nvPr/>
          </p:nvSpPr>
          <p:spPr bwMode="auto">
            <a:xfrm>
              <a:off x="2732" y="2113"/>
              <a:ext cx="46" cy="96"/>
            </a:xfrm>
            <a:prstGeom prst="rect">
              <a:avLst/>
            </a:prstGeom>
            <a:solidFill>
              <a:srgbClr val="B91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29" name="Rectangle 81">
              <a:extLst>
                <a:ext uri="{FF2B5EF4-FFF2-40B4-BE49-F238E27FC236}">
                  <a16:creationId xmlns:a16="http://schemas.microsoft.com/office/drawing/2014/main" id="{92FF59C2-E418-48B2-BB28-4B8F7A9F5EF4}"/>
                </a:ext>
              </a:extLst>
            </p:cNvPr>
            <p:cNvSpPr>
              <a:spLocks noChangeArrowheads="1"/>
            </p:cNvSpPr>
            <p:nvPr/>
          </p:nvSpPr>
          <p:spPr bwMode="auto">
            <a:xfrm>
              <a:off x="2777" y="2113"/>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30" name="Rectangle 82">
              <a:extLst>
                <a:ext uri="{FF2B5EF4-FFF2-40B4-BE49-F238E27FC236}">
                  <a16:creationId xmlns:a16="http://schemas.microsoft.com/office/drawing/2014/main" id="{4D562D1B-4A99-4A11-AF2D-6BD24602C8DA}"/>
                </a:ext>
              </a:extLst>
            </p:cNvPr>
            <p:cNvSpPr>
              <a:spLocks noChangeArrowheads="1"/>
            </p:cNvSpPr>
            <p:nvPr/>
          </p:nvSpPr>
          <p:spPr bwMode="auto">
            <a:xfrm>
              <a:off x="2825" y="2113"/>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31" name="Rectangle 83">
              <a:extLst>
                <a:ext uri="{FF2B5EF4-FFF2-40B4-BE49-F238E27FC236}">
                  <a16:creationId xmlns:a16="http://schemas.microsoft.com/office/drawing/2014/main" id="{660F33A8-FADD-4124-8369-7A67D61EA048}"/>
                </a:ext>
              </a:extLst>
            </p:cNvPr>
            <p:cNvSpPr>
              <a:spLocks noChangeArrowheads="1"/>
            </p:cNvSpPr>
            <p:nvPr/>
          </p:nvSpPr>
          <p:spPr bwMode="auto">
            <a:xfrm>
              <a:off x="2872" y="2113"/>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32" name="Rectangle 84">
              <a:extLst>
                <a:ext uri="{FF2B5EF4-FFF2-40B4-BE49-F238E27FC236}">
                  <a16:creationId xmlns:a16="http://schemas.microsoft.com/office/drawing/2014/main" id="{F20F565E-9BCA-44EA-BD36-06464B4653FE}"/>
                </a:ext>
              </a:extLst>
            </p:cNvPr>
            <p:cNvSpPr>
              <a:spLocks noChangeArrowheads="1"/>
            </p:cNvSpPr>
            <p:nvPr/>
          </p:nvSpPr>
          <p:spPr bwMode="auto">
            <a:xfrm>
              <a:off x="2920" y="2113"/>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33" name="Rectangle 85">
              <a:extLst>
                <a:ext uri="{FF2B5EF4-FFF2-40B4-BE49-F238E27FC236}">
                  <a16:creationId xmlns:a16="http://schemas.microsoft.com/office/drawing/2014/main" id="{2BAEFCC3-C5D0-4DD8-BD06-8DC97295DE58}"/>
                </a:ext>
              </a:extLst>
            </p:cNvPr>
            <p:cNvSpPr>
              <a:spLocks noChangeArrowheads="1"/>
            </p:cNvSpPr>
            <p:nvPr/>
          </p:nvSpPr>
          <p:spPr bwMode="auto">
            <a:xfrm>
              <a:off x="2967" y="2113"/>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34" name="Rectangle 86">
              <a:extLst>
                <a:ext uri="{FF2B5EF4-FFF2-40B4-BE49-F238E27FC236}">
                  <a16:creationId xmlns:a16="http://schemas.microsoft.com/office/drawing/2014/main" id="{99CDCB04-4497-4A57-9C04-8384A751F660}"/>
                </a:ext>
              </a:extLst>
            </p:cNvPr>
            <p:cNvSpPr>
              <a:spLocks noChangeArrowheads="1"/>
            </p:cNvSpPr>
            <p:nvPr/>
          </p:nvSpPr>
          <p:spPr bwMode="auto">
            <a:xfrm>
              <a:off x="3015" y="2113"/>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35" name="Rectangle 87">
              <a:extLst>
                <a:ext uri="{FF2B5EF4-FFF2-40B4-BE49-F238E27FC236}">
                  <a16:creationId xmlns:a16="http://schemas.microsoft.com/office/drawing/2014/main" id="{8EA89303-AC00-40CC-B723-AC362B13C958}"/>
                </a:ext>
              </a:extLst>
            </p:cNvPr>
            <p:cNvSpPr>
              <a:spLocks noChangeArrowheads="1"/>
            </p:cNvSpPr>
            <p:nvPr/>
          </p:nvSpPr>
          <p:spPr bwMode="auto">
            <a:xfrm>
              <a:off x="3062" y="2113"/>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36" name="Rectangle 88">
              <a:extLst>
                <a:ext uri="{FF2B5EF4-FFF2-40B4-BE49-F238E27FC236}">
                  <a16:creationId xmlns:a16="http://schemas.microsoft.com/office/drawing/2014/main" id="{610CB5B8-A04F-43AE-B2E5-4FDEB4E1FB71}"/>
                </a:ext>
              </a:extLst>
            </p:cNvPr>
            <p:cNvSpPr>
              <a:spLocks noChangeArrowheads="1"/>
            </p:cNvSpPr>
            <p:nvPr/>
          </p:nvSpPr>
          <p:spPr bwMode="auto">
            <a:xfrm>
              <a:off x="3110" y="2113"/>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37" name="Rectangle 89">
              <a:extLst>
                <a:ext uri="{FF2B5EF4-FFF2-40B4-BE49-F238E27FC236}">
                  <a16:creationId xmlns:a16="http://schemas.microsoft.com/office/drawing/2014/main" id="{1CF164F7-3B1E-496C-B4DF-A555E0D52280}"/>
                </a:ext>
              </a:extLst>
            </p:cNvPr>
            <p:cNvSpPr>
              <a:spLocks noChangeArrowheads="1"/>
            </p:cNvSpPr>
            <p:nvPr/>
          </p:nvSpPr>
          <p:spPr bwMode="auto">
            <a:xfrm>
              <a:off x="1745" y="1457"/>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38" name="Rectangle 90">
              <a:extLst>
                <a:ext uri="{FF2B5EF4-FFF2-40B4-BE49-F238E27FC236}">
                  <a16:creationId xmlns:a16="http://schemas.microsoft.com/office/drawing/2014/main" id="{8A794931-E613-4182-B5B5-D25DB2BCFB9C}"/>
                </a:ext>
              </a:extLst>
            </p:cNvPr>
            <p:cNvSpPr>
              <a:spLocks noChangeArrowheads="1"/>
            </p:cNvSpPr>
            <p:nvPr/>
          </p:nvSpPr>
          <p:spPr bwMode="auto">
            <a:xfrm>
              <a:off x="1792" y="1457"/>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39" name="Rectangle 91">
              <a:extLst>
                <a:ext uri="{FF2B5EF4-FFF2-40B4-BE49-F238E27FC236}">
                  <a16:creationId xmlns:a16="http://schemas.microsoft.com/office/drawing/2014/main" id="{4226C47F-CA2F-410D-A088-737D3B8E47CE}"/>
                </a:ext>
              </a:extLst>
            </p:cNvPr>
            <p:cNvSpPr>
              <a:spLocks noChangeArrowheads="1"/>
            </p:cNvSpPr>
            <p:nvPr/>
          </p:nvSpPr>
          <p:spPr bwMode="auto">
            <a:xfrm>
              <a:off x="1838" y="1457"/>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40" name="Rectangle 92">
              <a:extLst>
                <a:ext uri="{FF2B5EF4-FFF2-40B4-BE49-F238E27FC236}">
                  <a16:creationId xmlns:a16="http://schemas.microsoft.com/office/drawing/2014/main" id="{CCBB2039-90B0-4638-B357-CD9C50699561}"/>
                </a:ext>
              </a:extLst>
            </p:cNvPr>
            <p:cNvSpPr>
              <a:spLocks noChangeArrowheads="1"/>
            </p:cNvSpPr>
            <p:nvPr/>
          </p:nvSpPr>
          <p:spPr bwMode="auto">
            <a:xfrm>
              <a:off x="1885" y="1457"/>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41" name="Rectangle 93">
              <a:extLst>
                <a:ext uri="{FF2B5EF4-FFF2-40B4-BE49-F238E27FC236}">
                  <a16:creationId xmlns:a16="http://schemas.microsoft.com/office/drawing/2014/main" id="{E24D723C-46DD-4455-AA0B-44C32A0F7D43}"/>
                </a:ext>
              </a:extLst>
            </p:cNvPr>
            <p:cNvSpPr>
              <a:spLocks noChangeArrowheads="1"/>
            </p:cNvSpPr>
            <p:nvPr/>
          </p:nvSpPr>
          <p:spPr bwMode="auto">
            <a:xfrm>
              <a:off x="1933" y="1457"/>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42" name="Rectangle 94">
              <a:extLst>
                <a:ext uri="{FF2B5EF4-FFF2-40B4-BE49-F238E27FC236}">
                  <a16:creationId xmlns:a16="http://schemas.microsoft.com/office/drawing/2014/main" id="{7DA363C7-511B-437C-8406-9DC14464BFA5}"/>
                </a:ext>
              </a:extLst>
            </p:cNvPr>
            <p:cNvSpPr>
              <a:spLocks noChangeArrowheads="1"/>
            </p:cNvSpPr>
            <p:nvPr/>
          </p:nvSpPr>
          <p:spPr bwMode="auto">
            <a:xfrm>
              <a:off x="1980" y="1457"/>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43" name="Rectangle 95">
              <a:extLst>
                <a:ext uri="{FF2B5EF4-FFF2-40B4-BE49-F238E27FC236}">
                  <a16:creationId xmlns:a16="http://schemas.microsoft.com/office/drawing/2014/main" id="{79F98B6E-FAFC-48B1-A198-4728FD7770CC}"/>
                </a:ext>
              </a:extLst>
            </p:cNvPr>
            <p:cNvSpPr>
              <a:spLocks noChangeArrowheads="1"/>
            </p:cNvSpPr>
            <p:nvPr/>
          </p:nvSpPr>
          <p:spPr bwMode="auto">
            <a:xfrm>
              <a:off x="2028" y="1457"/>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44" name="Rectangle 96">
              <a:extLst>
                <a:ext uri="{FF2B5EF4-FFF2-40B4-BE49-F238E27FC236}">
                  <a16:creationId xmlns:a16="http://schemas.microsoft.com/office/drawing/2014/main" id="{1F95479A-2E7F-460E-AD50-E534BBC0A2A9}"/>
                </a:ext>
              </a:extLst>
            </p:cNvPr>
            <p:cNvSpPr>
              <a:spLocks noChangeArrowheads="1"/>
            </p:cNvSpPr>
            <p:nvPr/>
          </p:nvSpPr>
          <p:spPr bwMode="auto">
            <a:xfrm>
              <a:off x="2073" y="1457"/>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45" name="Rectangle 97">
              <a:extLst>
                <a:ext uri="{FF2B5EF4-FFF2-40B4-BE49-F238E27FC236}">
                  <a16:creationId xmlns:a16="http://schemas.microsoft.com/office/drawing/2014/main" id="{F4E389EB-FC2A-4FF9-80DF-D90CFAB733B5}"/>
                </a:ext>
              </a:extLst>
            </p:cNvPr>
            <p:cNvSpPr>
              <a:spLocks noChangeArrowheads="1"/>
            </p:cNvSpPr>
            <p:nvPr/>
          </p:nvSpPr>
          <p:spPr bwMode="auto">
            <a:xfrm>
              <a:off x="2121" y="1457"/>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46" name="Rectangle 98">
              <a:extLst>
                <a:ext uri="{FF2B5EF4-FFF2-40B4-BE49-F238E27FC236}">
                  <a16:creationId xmlns:a16="http://schemas.microsoft.com/office/drawing/2014/main" id="{4E90651B-B972-4892-B633-A8A8E7EFD04F}"/>
                </a:ext>
              </a:extLst>
            </p:cNvPr>
            <p:cNvSpPr>
              <a:spLocks noChangeArrowheads="1"/>
            </p:cNvSpPr>
            <p:nvPr/>
          </p:nvSpPr>
          <p:spPr bwMode="auto">
            <a:xfrm>
              <a:off x="2168" y="1457"/>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47" name="Rectangle 99">
              <a:extLst>
                <a:ext uri="{FF2B5EF4-FFF2-40B4-BE49-F238E27FC236}">
                  <a16:creationId xmlns:a16="http://schemas.microsoft.com/office/drawing/2014/main" id="{AFCCF1D2-512F-44BE-A319-44E0D6927191}"/>
                </a:ext>
              </a:extLst>
            </p:cNvPr>
            <p:cNvSpPr>
              <a:spLocks noChangeArrowheads="1"/>
            </p:cNvSpPr>
            <p:nvPr/>
          </p:nvSpPr>
          <p:spPr bwMode="auto">
            <a:xfrm>
              <a:off x="2216" y="1457"/>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48" name="Rectangle 100">
              <a:extLst>
                <a:ext uri="{FF2B5EF4-FFF2-40B4-BE49-F238E27FC236}">
                  <a16:creationId xmlns:a16="http://schemas.microsoft.com/office/drawing/2014/main" id="{EC818553-D224-476D-8A67-CFFA8BB84E16}"/>
                </a:ext>
              </a:extLst>
            </p:cNvPr>
            <p:cNvSpPr>
              <a:spLocks noChangeArrowheads="1"/>
            </p:cNvSpPr>
            <p:nvPr/>
          </p:nvSpPr>
          <p:spPr bwMode="auto">
            <a:xfrm>
              <a:off x="2263" y="1457"/>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49" name="Rectangle 101">
              <a:extLst>
                <a:ext uri="{FF2B5EF4-FFF2-40B4-BE49-F238E27FC236}">
                  <a16:creationId xmlns:a16="http://schemas.microsoft.com/office/drawing/2014/main" id="{006B473C-ACA5-418A-8079-E8C1C0A61728}"/>
                </a:ext>
              </a:extLst>
            </p:cNvPr>
            <p:cNvSpPr>
              <a:spLocks noChangeArrowheads="1"/>
            </p:cNvSpPr>
            <p:nvPr/>
          </p:nvSpPr>
          <p:spPr bwMode="auto">
            <a:xfrm>
              <a:off x="2311" y="1457"/>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50" name="Rectangle 102">
              <a:extLst>
                <a:ext uri="{FF2B5EF4-FFF2-40B4-BE49-F238E27FC236}">
                  <a16:creationId xmlns:a16="http://schemas.microsoft.com/office/drawing/2014/main" id="{FB0992F2-5697-4B70-B69A-82DCF75A45E6}"/>
                </a:ext>
              </a:extLst>
            </p:cNvPr>
            <p:cNvSpPr>
              <a:spLocks noChangeArrowheads="1"/>
            </p:cNvSpPr>
            <p:nvPr/>
          </p:nvSpPr>
          <p:spPr bwMode="auto">
            <a:xfrm>
              <a:off x="2358" y="1457"/>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51" name="Rectangle 103">
              <a:extLst>
                <a:ext uri="{FF2B5EF4-FFF2-40B4-BE49-F238E27FC236}">
                  <a16:creationId xmlns:a16="http://schemas.microsoft.com/office/drawing/2014/main" id="{868CC180-F751-4135-9ECD-4EC6C82704B7}"/>
                </a:ext>
              </a:extLst>
            </p:cNvPr>
            <p:cNvSpPr>
              <a:spLocks noChangeArrowheads="1"/>
            </p:cNvSpPr>
            <p:nvPr/>
          </p:nvSpPr>
          <p:spPr bwMode="auto">
            <a:xfrm>
              <a:off x="2406" y="1457"/>
              <a:ext cx="46" cy="96"/>
            </a:xfrm>
            <a:prstGeom prst="rect">
              <a:avLst/>
            </a:prstGeom>
            <a:solidFill>
              <a:srgbClr val="B91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52" name="Rectangle 104">
              <a:extLst>
                <a:ext uri="{FF2B5EF4-FFF2-40B4-BE49-F238E27FC236}">
                  <a16:creationId xmlns:a16="http://schemas.microsoft.com/office/drawing/2014/main" id="{C2DBC86E-218E-4AA2-A204-3E5F62DB0A9C}"/>
                </a:ext>
              </a:extLst>
            </p:cNvPr>
            <p:cNvSpPr>
              <a:spLocks noChangeArrowheads="1"/>
            </p:cNvSpPr>
            <p:nvPr/>
          </p:nvSpPr>
          <p:spPr bwMode="auto">
            <a:xfrm>
              <a:off x="2451" y="1457"/>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53" name="Rectangle 105">
              <a:extLst>
                <a:ext uri="{FF2B5EF4-FFF2-40B4-BE49-F238E27FC236}">
                  <a16:creationId xmlns:a16="http://schemas.microsoft.com/office/drawing/2014/main" id="{90FEA775-D618-4FFC-ACA2-D26F641B72D8}"/>
                </a:ext>
              </a:extLst>
            </p:cNvPr>
            <p:cNvSpPr>
              <a:spLocks noChangeArrowheads="1"/>
            </p:cNvSpPr>
            <p:nvPr/>
          </p:nvSpPr>
          <p:spPr bwMode="auto">
            <a:xfrm>
              <a:off x="2498" y="1457"/>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54" name="Rectangle 106">
              <a:extLst>
                <a:ext uri="{FF2B5EF4-FFF2-40B4-BE49-F238E27FC236}">
                  <a16:creationId xmlns:a16="http://schemas.microsoft.com/office/drawing/2014/main" id="{5096BF45-384F-41DF-B243-6C7013CAF1A1}"/>
                </a:ext>
              </a:extLst>
            </p:cNvPr>
            <p:cNvSpPr>
              <a:spLocks noChangeArrowheads="1"/>
            </p:cNvSpPr>
            <p:nvPr/>
          </p:nvSpPr>
          <p:spPr bwMode="auto">
            <a:xfrm>
              <a:off x="2544" y="1457"/>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55" name="Rectangle 107">
              <a:extLst>
                <a:ext uri="{FF2B5EF4-FFF2-40B4-BE49-F238E27FC236}">
                  <a16:creationId xmlns:a16="http://schemas.microsoft.com/office/drawing/2014/main" id="{3DD21A6D-A397-4987-9186-8A5312533B10}"/>
                </a:ext>
              </a:extLst>
            </p:cNvPr>
            <p:cNvSpPr>
              <a:spLocks noChangeArrowheads="1"/>
            </p:cNvSpPr>
            <p:nvPr/>
          </p:nvSpPr>
          <p:spPr bwMode="auto">
            <a:xfrm>
              <a:off x="2591" y="1457"/>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56" name="Rectangle 108">
              <a:extLst>
                <a:ext uri="{FF2B5EF4-FFF2-40B4-BE49-F238E27FC236}">
                  <a16:creationId xmlns:a16="http://schemas.microsoft.com/office/drawing/2014/main" id="{2688E05A-7617-4573-B0A1-5D4E2F917E58}"/>
                </a:ext>
              </a:extLst>
            </p:cNvPr>
            <p:cNvSpPr>
              <a:spLocks noChangeArrowheads="1"/>
            </p:cNvSpPr>
            <p:nvPr/>
          </p:nvSpPr>
          <p:spPr bwMode="auto">
            <a:xfrm>
              <a:off x="2639" y="1457"/>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57" name="Rectangle 109">
              <a:extLst>
                <a:ext uri="{FF2B5EF4-FFF2-40B4-BE49-F238E27FC236}">
                  <a16:creationId xmlns:a16="http://schemas.microsoft.com/office/drawing/2014/main" id="{BD8DF68E-13E7-434F-8F6B-EF26E987C309}"/>
                </a:ext>
              </a:extLst>
            </p:cNvPr>
            <p:cNvSpPr>
              <a:spLocks noChangeArrowheads="1"/>
            </p:cNvSpPr>
            <p:nvPr/>
          </p:nvSpPr>
          <p:spPr bwMode="auto">
            <a:xfrm>
              <a:off x="2686" y="1457"/>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58" name="Rectangle 110">
              <a:extLst>
                <a:ext uri="{FF2B5EF4-FFF2-40B4-BE49-F238E27FC236}">
                  <a16:creationId xmlns:a16="http://schemas.microsoft.com/office/drawing/2014/main" id="{5C6470DB-303D-4485-8972-2021F1C40779}"/>
                </a:ext>
              </a:extLst>
            </p:cNvPr>
            <p:cNvSpPr>
              <a:spLocks noChangeArrowheads="1"/>
            </p:cNvSpPr>
            <p:nvPr/>
          </p:nvSpPr>
          <p:spPr bwMode="auto">
            <a:xfrm>
              <a:off x="2734" y="1457"/>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59" name="Rectangle 111">
              <a:extLst>
                <a:ext uri="{FF2B5EF4-FFF2-40B4-BE49-F238E27FC236}">
                  <a16:creationId xmlns:a16="http://schemas.microsoft.com/office/drawing/2014/main" id="{0867CF6A-DA75-44EC-9621-1FABC4521993}"/>
                </a:ext>
              </a:extLst>
            </p:cNvPr>
            <p:cNvSpPr>
              <a:spLocks noChangeArrowheads="1"/>
            </p:cNvSpPr>
            <p:nvPr/>
          </p:nvSpPr>
          <p:spPr bwMode="auto">
            <a:xfrm>
              <a:off x="2779" y="1457"/>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60" name="Rectangle 112">
              <a:extLst>
                <a:ext uri="{FF2B5EF4-FFF2-40B4-BE49-F238E27FC236}">
                  <a16:creationId xmlns:a16="http://schemas.microsoft.com/office/drawing/2014/main" id="{F06EF011-29DE-4769-A5E4-2C691E558237}"/>
                </a:ext>
              </a:extLst>
            </p:cNvPr>
            <p:cNvSpPr>
              <a:spLocks noChangeArrowheads="1"/>
            </p:cNvSpPr>
            <p:nvPr/>
          </p:nvSpPr>
          <p:spPr bwMode="auto">
            <a:xfrm>
              <a:off x="2827" y="1457"/>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61" name="Rectangle 113">
              <a:extLst>
                <a:ext uri="{FF2B5EF4-FFF2-40B4-BE49-F238E27FC236}">
                  <a16:creationId xmlns:a16="http://schemas.microsoft.com/office/drawing/2014/main" id="{6B88E2CA-3CD6-42E0-B502-8419F8EFC5E6}"/>
                </a:ext>
              </a:extLst>
            </p:cNvPr>
            <p:cNvSpPr>
              <a:spLocks noChangeArrowheads="1"/>
            </p:cNvSpPr>
            <p:nvPr/>
          </p:nvSpPr>
          <p:spPr bwMode="auto">
            <a:xfrm>
              <a:off x="2874" y="1457"/>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62" name="Rectangle 114">
              <a:extLst>
                <a:ext uri="{FF2B5EF4-FFF2-40B4-BE49-F238E27FC236}">
                  <a16:creationId xmlns:a16="http://schemas.microsoft.com/office/drawing/2014/main" id="{4C0220A4-FDBD-4243-B693-530E27E28190}"/>
                </a:ext>
              </a:extLst>
            </p:cNvPr>
            <p:cNvSpPr>
              <a:spLocks noChangeArrowheads="1"/>
            </p:cNvSpPr>
            <p:nvPr/>
          </p:nvSpPr>
          <p:spPr bwMode="auto">
            <a:xfrm>
              <a:off x="2922" y="1457"/>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63" name="Rectangle 115">
              <a:extLst>
                <a:ext uri="{FF2B5EF4-FFF2-40B4-BE49-F238E27FC236}">
                  <a16:creationId xmlns:a16="http://schemas.microsoft.com/office/drawing/2014/main" id="{7D136C92-A9DF-401A-868A-BAA114B00CF0}"/>
                </a:ext>
              </a:extLst>
            </p:cNvPr>
            <p:cNvSpPr>
              <a:spLocks noChangeArrowheads="1"/>
            </p:cNvSpPr>
            <p:nvPr/>
          </p:nvSpPr>
          <p:spPr bwMode="auto">
            <a:xfrm>
              <a:off x="2969" y="1457"/>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64" name="Rectangle 116">
              <a:extLst>
                <a:ext uri="{FF2B5EF4-FFF2-40B4-BE49-F238E27FC236}">
                  <a16:creationId xmlns:a16="http://schemas.microsoft.com/office/drawing/2014/main" id="{9B006FF9-CCDD-47F4-A911-83D2E22FE320}"/>
                </a:ext>
              </a:extLst>
            </p:cNvPr>
            <p:cNvSpPr>
              <a:spLocks noChangeArrowheads="1"/>
            </p:cNvSpPr>
            <p:nvPr/>
          </p:nvSpPr>
          <p:spPr bwMode="auto">
            <a:xfrm>
              <a:off x="3017" y="1457"/>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65" name="Rectangle 117">
              <a:extLst>
                <a:ext uri="{FF2B5EF4-FFF2-40B4-BE49-F238E27FC236}">
                  <a16:creationId xmlns:a16="http://schemas.microsoft.com/office/drawing/2014/main" id="{D8DBDBAE-3A27-4C0E-A2F9-7DFBA954E2EB}"/>
                </a:ext>
              </a:extLst>
            </p:cNvPr>
            <p:cNvSpPr>
              <a:spLocks noChangeArrowheads="1"/>
            </p:cNvSpPr>
            <p:nvPr/>
          </p:nvSpPr>
          <p:spPr bwMode="auto">
            <a:xfrm>
              <a:off x="3064" y="1457"/>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66" name="Rectangle 118">
              <a:extLst>
                <a:ext uri="{FF2B5EF4-FFF2-40B4-BE49-F238E27FC236}">
                  <a16:creationId xmlns:a16="http://schemas.microsoft.com/office/drawing/2014/main" id="{01C5AE33-2DB9-4C60-8515-D09EF840AAFE}"/>
                </a:ext>
              </a:extLst>
            </p:cNvPr>
            <p:cNvSpPr>
              <a:spLocks noChangeArrowheads="1"/>
            </p:cNvSpPr>
            <p:nvPr/>
          </p:nvSpPr>
          <p:spPr bwMode="auto">
            <a:xfrm>
              <a:off x="3112" y="1457"/>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67" name="Rectangle 119">
              <a:extLst>
                <a:ext uri="{FF2B5EF4-FFF2-40B4-BE49-F238E27FC236}">
                  <a16:creationId xmlns:a16="http://schemas.microsoft.com/office/drawing/2014/main" id="{5B67C78E-ED90-4E3D-881F-3D6DB4382EA5}"/>
                </a:ext>
              </a:extLst>
            </p:cNvPr>
            <p:cNvSpPr>
              <a:spLocks noChangeArrowheads="1"/>
            </p:cNvSpPr>
            <p:nvPr/>
          </p:nvSpPr>
          <p:spPr bwMode="auto">
            <a:xfrm rot="5400000">
              <a:off x="3087" y="1529"/>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68" name="Rectangle 120">
              <a:extLst>
                <a:ext uri="{FF2B5EF4-FFF2-40B4-BE49-F238E27FC236}">
                  <a16:creationId xmlns:a16="http://schemas.microsoft.com/office/drawing/2014/main" id="{9210096A-73CD-443B-844C-AB5ED9DD4D33}"/>
                </a:ext>
              </a:extLst>
            </p:cNvPr>
            <p:cNvSpPr>
              <a:spLocks noChangeArrowheads="1"/>
            </p:cNvSpPr>
            <p:nvPr/>
          </p:nvSpPr>
          <p:spPr bwMode="auto">
            <a:xfrm rot="5400000">
              <a:off x="3086" y="1577"/>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69" name="Rectangle 121">
              <a:extLst>
                <a:ext uri="{FF2B5EF4-FFF2-40B4-BE49-F238E27FC236}">
                  <a16:creationId xmlns:a16="http://schemas.microsoft.com/office/drawing/2014/main" id="{A955E335-69F9-4C8B-B9A8-DDA30B086E41}"/>
                </a:ext>
              </a:extLst>
            </p:cNvPr>
            <p:cNvSpPr>
              <a:spLocks noChangeArrowheads="1"/>
            </p:cNvSpPr>
            <p:nvPr/>
          </p:nvSpPr>
          <p:spPr bwMode="auto">
            <a:xfrm rot="5400000">
              <a:off x="3087" y="1624"/>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70" name="Rectangle 122">
              <a:extLst>
                <a:ext uri="{FF2B5EF4-FFF2-40B4-BE49-F238E27FC236}">
                  <a16:creationId xmlns:a16="http://schemas.microsoft.com/office/drawing/2014/main" id="{0D95D80E-08FB-4E8E-8405-875AE908B94F}"/>
                </a:ext>
              </a:extLst>
            </p:cNvPr>
            <p:cNvSpPr>
              <a:spLocks noChangeArrowheads="1"/>
            </p:cNvSpPr>
            <p:nvPr/>
          </p:nvSpPr>
          <p:spPr bwMode="auto">
            <a:xfrm rot="5400000">
              <a:off x="3086" y="1672"/>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71" name="Rectangle 123">
              <a:extLst>
                <a:ext uri="{FF2B5EF4-FFF2-40B4-BE49-F238E27FC236}">
                  <a16:creationId xmlns:a16="http://schemas.microsoft.com/office/drawing/2014/main" id="{3280820F-DB0B-4030-A3ED-61B874E42CB3}"/>
                </a:ext>
              </a:extLst>
            </p:cNvPr>
            <p:cNvSpPr>
              <a:spLocks noChangeArrowheads="1"/>
            </p:cNvSpPr>
            <p:nvPr/>
          </p:nvSpPr>
          <p:spPr bwMode="auto">
            <a:xfrm rot="5400000">
              <a:off x="3087" y="1719"/>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72" name="Rectangle 124">
              <a:extLst>
                <a:ext uri="{FF2B5EF4-FFF2-40B4-BE49-F238E27FC236}">
                  <a16:creationId xmlns:a16="http://schemas.microsoft.com/office/drawing/2014/main" id="{EB4DF830-4DE4-42AF-93AB-9DC844754470}"/>
                </a:ext>
              </a:extLst>
            </p:cNvPr>
            <p:cNvSpPr>
              <a:spLocks noChangeArrowheads="1"/>
            </p:cNvSpPr>
            <p:nvPr/>
          </p:nvSpPr>
          <p:spPr bwMode="auto">
            <a:xfrm rot="5400000">
              <a:off x="3086" y="1767"/>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73" name="Rectangle 125">
              <a:extLst>
                <a:ext uri="{FF2B5EF4-FFF2-40B4-BE49-F238E27FC236}">
                  <a16:creationId xmlns:a16="http://schemas.microsoft.com/office/drawing/2014/main" id="{51813E2F-FB64-4FDC-BB8B-0278955A777C}"/>
                </a:ext>
              </a:extLst>
            </p:cNvPr>
            <p:cNvSpPr>
              <a:spLocks noChangeArrowheads="1"/>
            </p:cNvSpPr>
            <p:nvPr/>
          </p:nvSpPr>
          <p:spPr bwMode="auto">
            <a:xfrm rot="5400000">
              <a:off x="3087" y="1814"/>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74" name="Rectangle 126">
              <a:extLst>
                <a:ext uri="{FF2B5EF4-FFF2-40B4-BE49-F238E27FC236}">
                  <a16:creationId xmlns:a16="http://schemas.microsoft.com/office/drawing/2014/main" id="{7A3FD009-4952-454A-A3FE-4C3F08CB5D6F}"/>
                </a:ext>
              </a:extLst>
            </p:cNvPr>
            <p:cNvSpPr>
              <a:spLocks noChangeArrowheads="1"/>
            </p:cNvSpPr>
            <p:nvPr/>
          </p:nvSpPr>
          <p:spPr bwMode="auto">
            <a:xfrm>
              <a:off x="3156" y="2113"/>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75" name="Rectangle 127">
              <a:extLst>
                <a:ext uri="{FF2B5EF4-FFF2-40B4-BE49-F238E27FC236}">
                  <a16:creationId xmlns:a16="http://schemas.microsoft.com/office/drawing/2014/main" id="{09BED851-E272-4230-8A53-29A29E3E519C}"/>
                </a:ext>
              </a:extLst>
            </p:cNvPr>
            <p:cNvSpPr>
              <a:spLocks noChangeArrowheads="1"/>
            </p:cNvSpPr>
            <p:nvPr/>
          </p:nvSpPr>
          <p:spPr bwMode="auto">
            <a:xfrm>
              <a:off x="3203" y="2113"/>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76" name="Rectangle 128">
              <a:extLst>
                <a:ext uri="{FF2B5EF4-FFF2-40B4-BE49-F238E27FC236}">
                  <a16:creationId xmlns:a16="http://schemas.microsoft.com/office/drawing/2014/main" id="{B4E0A445-D858-4241-9F3D-831C0CDD2C13}"/>
                </a:ext>
              </a:extLst>
            </p:cNvPr>
            <p:cNvSpPr>
              <a:spLocks noChangeArrowheads="1"/>
            </p:cNvSpPr>
            <p:nvPr/>
          </p:nvSpPr>
          <p:spPr bwMode="auto">
            <a:xfrm>
              <a:off x="3251" y="2113"/>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77" name="Rectangle 129">
              <a:extLst>
                <a:ext uri="{FF2B5EF4-FFF2-40B4-BE49-F238E27FC236}">
                  <a16:creationId xmlns:a16="http://schemas.microsoft.com/office/drawing/2014/main" id="{AD81D6EB-9E52-4797-A874-E8C31AFE9B02}"/>
                </a:ext>
              </a:extLst>
            </p:cNvPr>
            <p:cNvSpPr>
              <a:spLocks noChangeArrowheads="1"/>
            </p:cNvSpPr>
            <p:nvPr/>
          </p:nvSpPr>
          <p:spPr bwMode="auto">
            <a:xfrm>
              <a:off x="3298" y="2113"/>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78" name="Rectangle 130">
              <a:extLst>
                <a:ext uri="{FF2B5EF4-FFF2-40B4-BE49-F238E27FC236}">
                  <a16:creationId xmlns:a16="http://schemas.microsoft.com/office/drawing/2014/main" id="{584B5298-DB4D-4DA0-BA33-D5C03E812233}"/>
                </a:ext>
              </a:extLst>
            </p:cNvPr>
            <p:cNvSpPr>
              <a:spLocks noChangeArrowheads="1"/>
            </p:cNvSpPr>
            <p:nvPr/>
          </p:nvSpPr>
          <p:spPr bwMode="auto">
            <a:xfrm>
              <a:off x="3346" y="2113"/>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79" name="Rectangle 131">
              <a:extLst>
                <a:ext uri="{FF2B5EF4-FFF2-40B4-BE49-F238E27FC236}">
                  <a16:creationId xmlns:a16="http://schemas.microsoft.com/office/drawing/2014/main" id="{E2C7D758-5823-4E10-8C91-B535118C8BC8}"/>
                </a:ext>
              </a:extLst>
            </p:cNvPr>
            <p:cNvSpPr>
              <a:spLocks noChangeArrowheads="1"/>
            </p:cNvSpPr>
            <p:nvPr/>
          </p:nvSpPr>
          <p:spPr bwMode="auto">
            <a:xfrm rot="5400000">
              <a:off x="3226" y="1900"/>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80" name="Rectangle 132">
              <a:extLst>
                <a:ext uri="{FF2B5EF4-FFF2-40B4-BE49-F238E27FC236}">
                  <a16:creationId xmlns:a16="http://schemas.microsoft.com/office/drawing/2014/main" id="{C8BFCB36-C9FA-4C40-947B-2FE979D598B9}"/>
                </a:ext>
              </a:extLst>
            </p:cNvPr>
            <p:cNvSpPr>
              <a:spLocks noChangeArrowheads="1"/>
            </p:cNvSpPr>
            <p:nvPr/>
          </p:nvSpPr>
          <p:spPr bwMode="auto">
            <a:xfrm rot="5400000">
              <a:off x="3227" y="1947"/>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81" name="Rectangle 133">
              <a:extLst>
                <a:ext uri="{FF2B5EF4-FFF2-40B4-BE49-F238E27FC236}">
                  <a16:creationId xmlns:a16="http://schemas.microsoft.com/office/drawing/2014/main" id="{FC7979CA-73F9-4711-9C8D-491EF3D1F5FE}"/>
                </a:ext>
              </a:extLst>
            </p:cNvPr>
            <p:cNvSpPr>
              <a:spLocks noChangeArrowheads="1"/>
            </p:cNvSpPr>
            <p:nvPr/>
          </p:nvSpPr>
          <p:spPr bwMode="auto">
            <a:xfrm rot="5400000">
              <a:off x="3226" y="1995"/>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82" name="Rectangle 134">
              <a:extLst>
                <a:ext uri="{FF2B5EF4-FFF2-40B4-BE49-F238E27FC236}">
                  <a16:creationId xmlns:a16="http://schemas.microsoft.com/office/drawing/2014/main" id="{D0D35B04-E157-428E-88B5-C1C4ADB66626}"/>
                </a:ext>
              </a:extLst>
            </p:cNvPr>
            <p:cNvSpPr>
              <a:spLocks noChangeArrowheads="1"/>
            </p:cNvSpPr>
            <p:nvPr/>
          </p:nvSpPr>
          <p:spPr bwMode="auto">
            <a:xfrm rot="5400000">
              <a:off x="3227" y="2042"/>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83" name="Rectangle 135">
              <a:extLst>
                <a:ext uri="{FF2B5EF4-FFF2-40B4-BE49-F238E27FC236}">
                  <a16:creationId xmlns:a16="http://schemas.microsoft.com/office/drawing/2014/main" id="{D2547225-3F18-4EDB-B30F-629BC462A750}"/>
                </a:ext>
              </a:extLst>
            </p:cNvPr>
            <p:cNvSpPr>
              <a:spLocks noChangeArrowheads="1"/>
            </p:cNvSpPr>
            <p:nvPr/>
          </p:nvSpPr>
          <p:spPr bwMode="auto">
            <a:xfrm rot="5400000">
              <a:off x="3226" y="1854"/>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84" name="Rectangle 136">
              <a:extLst>
                <a:ext uri="{FF2B5EF4-FFF2-40B4-BE49-F238E27FC236}">
                  <a16:creationId xmlns:a16="http://schemas.microsoft.com/office/drawing/2014/main" id="{D24E2A11-C089-4546-9CCD-C3559D2E7212}"/>
                </a:ext>
              </a:extLst>
            </p:cNvPr>
            <p:cNvSpPr>
              <a:spLocks noChangeArrowheads="1"/>
            </p:cNvSpPr>
            <p:nvPr/>
          </p:nvSpPr>
          <p:spPr bwMode="auto">
            <a:xfrm>
              <a:off x="3158" y="1789"/>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85" name="Rectangle 137">
              <a:extLst>
                <a:ext uri="{FF2B5EF4-FFF2-40B4-BE49-F238E27FC236}">
                  <a16:creationId xmlns:a16="http://schemas.microsoft.com/office/drawing/2014/main" id="{1F2853A9-5D83-4D8C-A884-0AF379802AD4}"/>
                </a:ext>
              </a:extLst>
            </p:cNvPr>
            <p:cNvSpPr>
              <a:spLocks noChangeArrowheads="1"/>
            </p:cNvSpPr>
            <p:nvPr/>
          </p:nvSpPr>
          <p:spPr bwMode="auto">
            <a:xfrm>
              <a:off x="3203" y="1789"/>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86" name="Rectangle 138">
              <a:extLst>
                <a:ext uri="{FF2B5EF4-FFF2-40B4-BE49-F238E27FC236}">
                  <a16:creationId xmlns:a16="http://schemas.microsoft.com/office/drawing/2014/main" id="{FA0A9CD4-DA45-4821-A87C-E339E7369314}"/>
                </a:ext>
              </a:extLst>
            </p:cNvPr>
            <p:cNvSpPr>
              <a:spLocks noChangeArrowheads="1"/>
            </p:cNvSpPr>
            <p:nvPr/>
          </p:nvSpPr>
          <p:spPr bwMode="auto">
            <a:xfrm>
              <a:off x="3251" y="1789"/>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87" name="Rectangle 139">
              <a:extLst>
                <a:ext uri="{FF2B5EF4-FFF2-40B4-BE49-F238E27FC236}">
                  <a16:creationId xmlns:a16="http://schemas.microsoft.com/office/drawing/2014/main" id="{FE30AA39-630E-4B71-9A6D-4F31AC4F17F0}"/>
                </a:ext>
              </a:extLst>
            </p:cNvPr>
            <p:cNvSpPr>
              <a:spLocks noChangeArrowheads="1"/>
            </p:cNvSpPr>
            <p:nvPr/>
          </p:nvSpPr>
          <p:spPr bwMode="auto">
            <a:xfrm>
              <a:off x="3298" y="1789"/>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88" name="Rectangle 140">
              <a:extLst>
                <a:ext uri="{FF2B5EF4-FFF2-40B4-BE49-F238E27FC236}">
                  <a16:creationId xmlns:a16="http://schemas.microsoft.com/office/drawing/2014/main" id="{4732BCEA-1854-4F92-9C1E-51A8C08B1C7E}"/>
                </a:ext>
              </a:extLst>
            </p:cNvPr>
            <p:cNvSpPr>
              <a:spLocks noChangeArrowheads="1"/>
            </p:cNvSpPr>
            <p:nvPr/>
          </p:nvSpPr>
          <p:spPr bwMode="auto">
            <a:xfrm>
              <a:off x="3346" y="1789"/>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89" name="Rectangle 141">
              <a:extLst>
                <a:ext uri="{FF2B5EF4-FFF2-40B4-BE49-F238E27FC236}">
                  <a16:creationId xmlns:a16="http://schemas.microsoft.com/office/drawing/2014/main" id="{0D37B19C-F140-49CD-8BF3-DDBB22D9BE05}"/>
                </a:ext>
              </a:extLst>
            </p:cNvPr>
            <p:cNvSpPr>
              <a:spLocks noChangeArrowheads="1"/>
            </p:cNvSpPr>
            <p:nvPr/>
          </p:nvSpPr>
          <p:spPr bwMode="auto">
            <a:xfrm>
              <a:off x="3393" y="1789"/>
              <a:ext cx="47" cy="96"/>
            </a:xfrm>
            <a:prstGeom prst="rect">
              <a:avLst/>
            </a:prstGeom>
            <a:solidFill>
              <a:srgbClr val="B91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90" name="Rectangle 142">
              <a:extLst>
                <a:ext uri="{FF2B5EF4-FFF2-40B4-BE49-F238E27FC236}">
                  <a16:creationId xmlns:a16="http://schemas.microsoft.com/office/drawing/2014/main" id="{383AF12A-0D1A-4C8A-8F2C-B3340DBFD5D9}"/>
                </a:ext>
              </a:extLst>
            </p:cNvPr>
            <p:cNvSpPr>
              <a:spLocks noChangeArrowheads="1"/>
            </p:cNvSpPr>
            <p:nvPr/>
          </p:nvSpPr>
          <p:spPr bwMode="auto">
            <a:xfrm>
              <a:off x="3441" y="1789"/>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91" name="Rectangle 143">
              <a:extLst>
                <a:ext uri="{FF2B5EF4-FFF2-40B4-BE49-F238E27FC236}">
                  <a16:creationId xmlns:a16="http://schemas.microsoft.com/office/drawing/2014/main" id="{59906E28-6F3B-4147-87E0-7EEE99270CA4}"/>
                </a:ext>
              </a:extLst>
            </p:cNvPr>
            <p:cNvSpPr>
              <a:spLocks noChangeArrowheads="1"/>
            </p:cNvSpPr>
            <p:nvPr/>
          </p:nvSpPr>
          <p:spPr bwMode="auto">
            <a:xfrm>
              <a:off x="3488" y="1789"/>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92" name="Rectangle 144">
              <a:extLst>
                <a:ext uri="{FF2B5EF4-FFF2-40B4-BE49-F238E27FC236}">
                  <a16:creationId xmlns:a16="http://schemas.microsoft.com/office/drawing/2014/main" id="{D9A23597-C8BB-4A0E-96B6-A3C939612F3E}"/>
                </a:ext>
              </a:extLst>
            </p:cNvPr>
            <p:cNvSpPr>
              <a:spLocks noChangeArrowheads="1"/>
            </p:cNvSpPr>
            <p:nvPr/>
          </p:nvSpPr>
          <p:spPr bwMode="auto">
            <a:xfrm>
              <a:off x="3536" y="1789"/>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93" name="Rectangle 145">
              <a:extLst>
                <a:ext uri="{FF2B5EF4-FFF2-40B4-BE49-F238E27FC236}">
                  <a16:creationId xmlns:a16="http://schemas.microsoft.com/office/drawing/2014/main" id="{9B4A8DF2-E257-43E9-A700-73547664853F}"/>
                </a:ext>
              </a:extLst>
            </p:cNvPr>
            <p:cNvSpPr>
              <a:spLocks noChangeArrowheads="1"/>
            </p:cNvSpPr>
            <p:nvPr/>
          </p:nvSpPr>
          <p:spPr bwMode="auto">
            <a:xfrm>
              <a:off x="3583" y="1789"/>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94" name="Rectangle 146">
              <a:extLst>
                <a:ext uri="{FF2B5EF4-FFF2-40B4-BE49-F238E27FC236}">
                  <a16:creationId xmlns:a16="http://schemas.microsoft.com/office/drawing/2014/main" id="{6C7CDAAF-E625-4FD8-9871-47689B040F69}"/>
                </a:ext>
              </a:extLst>
            </p:cNvPr>
            <p:cNvSpPr>
              <a:spLocks noChangeArrowheads="1"/>
            </p:cNvSpPr>
            <p:nvPr/>
          </p:nvSpPr>
          <p:spPr bwMode="auto">
            <a:xfrm>
              <a:off x="3630" y="1789"/>
              <a:ext cx="47"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95" name="Rectangle 147">
              <a:extLst>
                <a:ext uri="{FF2B5EF4-FFF2-40B4-BE49-F238E27FC236}">
                  <a16:creationId xmlns:a16="http://schemas.microsoft.com/office/drawing/2014/main" id="{CB22A5CA-1472-4162-BFBD-4C78F1C79CB6}"/>
                </a:ext>
              </a:extLst>
            </p:cNvPr>
            <p:cNvSpPr>
              <a:spLocks noChangeArrowheads="1"/>
            </p:cNvSpPr>
            <p:nvPr/>
          </p:nvSpPr>
          <p:spPr bwMode="auto">
            <a:xfrm>
              <a:off x="3678" y="1789"/>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96" name="Rectangle 148">
              <a:extLst>
                <a:ext uri="{FF2B5EF4-FFF2-40B4-BE49-F238E27FC236}">
                  <a16:creationId xmlns:a16="http://schemas.microsoft.com/office/drawing/2014/main" id="{1B70899F-2373-4E6D-A698-C7A5955D1A60}"/>
                </a:ext>
              </a:extLst>
            </p:cNvPr>
            <p:cNvSpPr>
              <a:spLocks noChangeArrowheads="1"/>
            </p:cNvSpPr>
            <p:nvPr/>
          </p:nvSpPr>
          <p:spPr bwMode="auto">
            <a:xfrm>
              <a:off x="3724" y="1789"/>
              <a:ext cx="46" cy="96"/>
            </a:xfrm>
            <a:prstGeom prst="rect">
              <a:avLst/>
            </a:prstGeom>
            <a:solidFill>
              <a:srgbClr val="84BD2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30997" name="Rectangle 149">
            <a:extLst>
              <a:ext uri="{FF2B5EF4-FFF2-40B4-BE49-F238E27FC236}">
                <a16:creationId xmlns:a16="http://schemas.microsoft.com/office/drawing/2014/main" id="{E19DB692-D504-4EE6-8815-E962FECC71EF}"/>
              </a:ext>
            </a:extLst>
          </p:cNvPr>
          <p:cNvSpPr>
            <a:spLocks noChangeArrowheads="1"/>
          </p:cNvSpPr>
          <p:nvPr/>
        </p:nvSpPr>
        <p:spPr bwMode="auto">
          <a:xfrm>
            <a:off x="1981200" y="1181100"/>
            <a:ext cx="7239000" cy="388620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2075" tIns="46038" rIns="92075" bIns="46038"/>
          <a:lstStyle>
            <a:lvl1pPr marL="342900" indent="-342900" algn="l">
              <a:spcBef>
                <a:spcPct val="20000"/>
              </a:spcBef>
              <a:buClr>
                <a:srgbClr val="0000FF"/>
              </a:buClr>
              <a:buFont typeface="Wingdings" panose="05000000000000000000" pitchFamily="2" charset="2"/>
              <a:buChar char="§"/>
              <a:defRPr sz="2200" b="1">
                <a:solidFill>
                  <a:schemeClr val="tx1"/>
                </a:solidFill>
                <a:latin typeface="Arial" panose="020B0604020202020204" pitchFamily="34" charset="0"/>
              </a:defRPr>
            </a:lvl1pPr>
            <a:lvl2pPr marL="742950" indent="-285750" algn="l">
              <a:spcBef>
                <a:spcPct val="20000"/>
              </a:spcBef>
              <a:buClr>
                <a:srgbClr val="0000FF"/>
              </a:buClr>
              <a:buSzPct val="65000"/>
              <a:buChar char="—"/>
              <a:defRPr sz="2000" b="1">
                <a:solidFill>
                  <a:schemeClr val="tx1"/>
                </a:solidFill>
                <a:latin typeface="Arial" panose="020B0604020202020204" pitchFamily="34" charset="0"/>
              </a:defRPr>
            </a:lvl2pPr>
            <a:lvl3pPr marL="1143000" indent="-228600" algn="l">
              <a:spcBef>
                <a:spcPct val="20000"/>
              </a:spcBef>
              <a:buClr>
                <a:srgbClr val="0000FF"/>
              </a:buClr>
              <a:buFont typeface="Wingdings" panose="05000000000000000000" pitchFamily="2" charset="2"/>
              <a:buChar char="§"/>
              <a:defRPr b="1">
                <a:solidFill>
                  <a:schemeClr val="tx1"/>
                </a:solidFill>
                <a:latin typeface="Arial" panose="020B0604020202020204" pitchFamily="34" charset="0"/>
              </a:defRPr>
            </a:lvl3pPr>
            <a:lvl4pPr marL="1600200" indent="-228600" algn="l">
              <a:spcBef>
                <a:spcPct val="20000"/>
              </a:spcBef>
              <a:buClr>
                <a:srgbClr val="0000FF"/>
              </a:buClr>
              <a:buSzPct val="65000"/>
              <a:buChar char="—"/>
              <a:defRPr sz="1600" b="1">
                <a:solidFill>
                  <a:schemeClr val="tx1"/>
                </a:solidFill>
                <a:latin typeface="Arial" panose="020B0604020202020204" pitchFamily="34" charset="0"/>
              </a:defRPr>
            </a:lvl4pPr>
            <a:lvl5pPr marL="2057400" indent="-228600" algn="l">
              <a:spcBef>
                <a:spcPct val="20000"/>
              </a:spcBef>
              <a:buClr>
                <a:srgbClr val="0000FF"/>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00FF"/>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00FF"/>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00FF"/>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00FF"/>
              </a:buClr>
              <a:buFont typeface="Wingdings" panose="05000000000000000000" pitchFamily="2" charset="2"/>
              <a:buChar char="§"/>
              <a:defRPr sz="1600" b="1">
                <a:solidFill>
                  <a:schemeClr val="tx1"/>
                </a:solidFill>
                <a:latin typeface="Arial" panose="020B0604020202020204" pitchFamily="34" charset="0"/>
              </a:defRPr>
            </a:lvl9pPr>
          </a:lstStyle>
          <a:p>
            <a:endParaRPr lang="en-US" altLang="en-US" sz="1800"/>
          </a:p>
        </p:txBody>
      </p:sp>
      <p:grpSp>
        <p:nvGrpSpPr>
          <p:cNvPr id="1230998" name="Group 150">
            <a:extLst>
              <a:ext uri="{FF2B5EF4-FFF2-40B4-BE49-F238E27FC236}">
                <a16:creationId xmlns:a16="http://schemas.microsoft.com/office/drawing/2014/main" id="{59E32686-66BA-40C2-B033-58C78DDBFFF4}"/>
              </a:ext>
            </a:extLst>
          </p:cNvPr>
          <p:cNvGrpSpPr>
            <a:grpSpLocks/>
          </p:cNvGrpSpPr>
          <p:nvPr/>
        </p:nvGrpSpPr>
        <p:grpSpPr bwMode="auto">
          <a:xfrm>
            <a:off x="2895601" y="3086100"/>
            <a:ext cx="785813" cy="304800"/>
            <a:chOff x="960" y="1920"/>
            <a:chExt cx="384" cy="192"/>
          </a:xfrm>
        </p:grpSpPr>
        <p:sp>
          <p:nvSpPr>
            <p:cNvPr id="1230999" name="Rectangle 151">
              <a:extLst>
                <a:ext uri="{FF2B5EF4-FFF2-40B4-BE49-F238E27FC236}">
                  <a16:creationId xmlns:a16="http://schemas.microsoft.com/office/drawing/2014/main" id="{648F643C-2DE8-44E1-BC7E-DEBF80E53A52}"/>
                </a:ext>
              </a:extLst>
            </p:cNvPr>
            <p:cNvSpPr>
              <a:spLocks noChangeArrowheads="1"/>
            </p:cNvSpPr>
            <p:nvPr/>
          </p:nvSpPr>
          <p:spPr bwMode="auto">
            <a:xfrm>
              <a:off x="960" y="1968"/>
              <a:ext cx="288" cy="96"/>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00" name="AutoShape 152">
              <a:extLst>
                <a:ext uri="{FF2B5EF4-FFF2-40B4-BE49-F238E27FC236}">
                  <a16:creationId xmlns:a16="http://schemas.microsoft.com/office/drawing/2014/main" id="{3E83381B-8E67-49F9-8CFE-252BBBC8C674}"/>
                </a:ext>
              </a:extLst>
            </p:cNvPr>
            <p:cNvSpPr>
              <a:spLocks noChangeArrowheads="1"/>
            </p:cNvSpPr>
            <p:nvPr/>
          </p:nvSpPr>
          <p:spPr bwMode="auto">
            <a:xfrm rot="5400000">
              <a:off x="1176" y="1944"/>
              <a:ext cx="192" cy="144"/>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1001" name="Group 153">
            <a:extLst>
              <a:ext uri="{FF2B5EF4-FFF2-40B4-BE49-F238E27FC236}">
                <a16:creationId xmlns:a16="http://schemas.microsoft.com/office/drawing/2014/main" id="{DCED2C30-5791-4B1C-A3B3-6DA793CEACEC}"/>
              </a:ext>
            </a:extLst>
          </p:cNvPr>
          <p:cNvGrpSpPr>
            <a:grpSpLocks/>
          </p:cNvGrpSpPr>
          <p:nvPr/>
        </p:nvGrpSpPr>
        <p:grpSpPr bwMode="auto">
          <a:xfrm>
            <a:off x="8510588" y="3086100"/>
            <a:ext cx="557212" cy="304800"/>
            <a:chOff x="960" y="1920"/>
            <a:chExt cx="384" cy="192"/>
          </a:xfrm>
        </p:grpSpPr>
        <p:sp>
          <p:nvSpPr>
            <p:cNvPr id="1231002" name="Rectangle 154">
              <a:extLst>
                <a:ext uri="{FF2B5EF4-FFF2-40B4-BE49-F238E27FC236}">
                  <a16:creationId xmlns:a16="http://schemas.microsoft.com/office/drawing/2014/main" id="{07278E37-1401-4ED6-A651-4B6E3A904D13}"/>
                </a:ext>
              </a:extLst>
            </p:cNvPr>
            <p:cNvSpPr>
              <a:spLocks noChangeArrowheads="1"/>
            </p:cNvSpPr>
            <p:nvPr/>
          </p:nvSpPr>
          <p:spPr bwMode="auto">
            <a:xfrm>
              <a:off x="960" y="1968"/>
              <a:ext cx="288" cy="96"/>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03" name="AutoShape 155">
              <a:extLst>
                <a:ext uri="{FF2B5EF4-FFF2-40B4-BE49-F238E27FC236}">
                  <a16:creationId xmlns:a16="http://schemas.microsoft.com/office/drawing/2014/main" id="{7113E4C9-CA92-4CD5-94DF-9E324DBEE8FB}"/>
                </a:ext>
              </a:extLst>
            </p:cNvPr>
            <p:cNvSpPr>
              <a:spLocks noChangeArrowheads="1"/>
            </p:cNvSpPr>
            <p:nvPr/>
          </p:nvSpPr>
          <p:spPr bwMode="auto">
            <a:xfrm rot="5400000">
              <a:off x="1176" y="1944"/>
              <a:ext cx="192" cy="144"/>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1004" name="Group 156">
            <a:extLst>
              <a:ext uri="{FF2B5EF4-FFF2-40B4-BE49-F238E27FC236}">
                <a16:creationId xmlns:a16="http://schemas.microsoft.com/office/drawing/2014/main" id="{036C8612-B743-47F7-815B-E3EC3B72F4F4}"/>
              </a:ext>
            </a:extLst>
          </p:cNvPr>
          <p:cNvGrpSpPr>
            <a:grpSpLocks/>
          </p:cNvGrpSpPr>
          <p:nvPr/>
        </p:nvGrpSpPr>
        <p:grpSpPr bwMode="auto">
          <a:xfrm>
            <a:off x="9188450" y="2936876"/>
            <a:ext cx="1403350" cy="257175"/>
            <a:chOff x="4828" y="1710"/>
            <a:chExt cx="884" cy="162"/>
          </a:xfrm>
        </p:grpSpPr>
        <p:grpSp>
          <p:nvGrpSpPr>
            <p:cNvPr id="1231005" name="Group 157">
              <a:extLst>
                <a:ext uri="{FF2B5EF4-FFF2-40B4-BE49-F238E27FC236}">
                  <a16:creationId xmlns:a16="http://schemas.microsoft.com/office/drawing/2014/main" id="{706E9D38-DA88-49ED-9CCF-71C50D993DC4}"/>
                </a:ext>
              </a:extLst>
            </p:cNvPr>
            <p:cNvGrpSpPr>
              <a:grpSpLocks/>
            </p:cNvGrpSpPr>
            <p:nvPr/>
          </p:nvGrpSpPr>
          <p:grpSpPr bwMode="auto">
            <a:xfrm>
              <a:off x="4848" y="1776"/>
              <a:ext cx="864" cy="96"/>
              <a:chOff x="4896" y="1872"/>
              <a:chExt cx="864" cy="96"/>
            </a:xfrm>
          </p:grpSpPr>
          <p:grpSp>
            <p:nvGrpSpPr>
              <p:cNvPr id="1231006" name="Group 158">
                <a:extLst>
                  <a:ext uri="{FF2B5EF4-FFF2-40B4-BE49-F238E27FC236}">
                    <a16:creationId xmlns:a16="http://schemas.microsoft.com/office/drawing/2014/main" id="{CCC7151F-8CB7-4825-8877-8F3860C055F3}"/>
                  </a:ext>
                </a:extLst>
              </p:cNvPr>
              <p:cNvGrpSpPr>
                <a:grpSpLocks/>
              </p:cNvGrpSpPr>
              <p:nvPr/>
            </p:nvGrpSpPr>
            <p:grpSpPr bwMode="auto">
              <a:xfrm>
                <a:off x="4896" y="1872"/>
                <a:ext cx="432" cy="96"/>
                <a:chOff x="240" y="1824"/>
                <a:chExt cx="432" cy="96"/>
              </a:xfrm>
            </p:grpSpPr>
            <p:sp>
              <p:nvSpPr>
                <p:cNvPr id="1231007" name="Rectangle 159">
                  <a:extLst>
                    <a:ext uri="{FF2B5EF4-FFF2-40B4-BE49-F238E27FC236}">
                      <a16:creationId xmlns:a16="http://schemas.microsoft.com/office/drawing/2014/main" id="{141D65AC-90D2-48AC-863A-8B2FCC13E769}"/>
                    </a:ext>
                  </a:extLst>
                </p:cNvPr>
                <p:cNvSpPr>
                  <a:spLocks noChangeArrowheads="1"/>
                </p:cNvSpPr>
                <p:nvPr/>
              </p:nvSpPr>
              <p:spPr bwMode="auto">
                <a:xfrm>
                  <a:off x="240" y="1824"/>
                  <a:ext cx="432" cy="96"/>
                </a:xfrm>
                <a:prstGeom prst="rect">
                  <a:avLst/>
                </a:prstGeom>
                <a:solidFill>
                  <a:srgbClr val="C5FF8C"/>
                </a:solidFill>
                <a:ln w="12700">
                  <a:solidFill>
                    <a:srgbClr val="71A44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08" name="Line 160">
                  <a:extLst>
                    <a:ext uri="{FF2B5EF4-FFF2-40B4-BE49-F238E27FC236}">
                      <a16:creationId xmlns:a16="http://schemas.microsoft.com/office/drawing/2014/main" id="{F397D197-DBB7-4818-A25E-B8686944B879}"/>
                    </a:ext>
                  </a:extLst>
                </p:cNvPr>
                <p:cNvSpPr>
                  <a:spLocks noChangeShapeType="1"/>
                </p:cNvSpPr>
                <p:nvPr/>
              </p:nvSpPr>
              <p:spPr bwMode="auto">
                <a:xfrm>
                  <a:off x="286" y="1824"/>
                  <a:ext cx="0" cy="96"/>
                </a:xfrm>
                <a:prstGeom prst="line">
                  <a:avLst/>
                </a:prstGeom>
                <a:noFill/>
                <a:ln w="12700">
                  <a:solidFill>
                    <a:srgbClr val="71A44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09" name="Line 161">
                  <a:extLst>
                    <a:ext uri="{FF2B5EF4-FFF2-40B4-BE49-F238E27FC236}">
                      <a16:creationId xmlns:a16="http://schemas.microsoft.com/office/drawing/2014/main" id="{DF7C7F95-3B2F-484B-B607-9DF8FE99E88D}"/>
                    </a:ext>
                  </a:extLst>
                </p:cNvPr>
                <p:cNvSpPr>
                  <a:spLocks noChangeShapeType="1"/>
                </p:cNvSpPr>
                <p:nvPr/>
              </p:nvSpPr>
              <p:spPr bwMode="auto">
                <a:xfrm>
                  <a:off x="342" y="1824"/>
                  <a:ext cx="0" cy="96"/>
                </a:xfrm>
                <a:prstGeom prst="line">
                  <a:avLst/>
                </a:prstGeom>
                <a:noFill/>
                <a:ln w="12700">
                  <a:solidFill>
                    <a:srgbClr val="71A44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10" name="Line 162">
                  <a:extLst>
                    <a:ext uri="{FF2B5EF4-FFF2-40B4-BE49-F238E27FC236}">
                      <a16:creationId xmlns:a16="http://schemas.microsoft.com/office/drawing/2014/main" id="{D1DF2715-BC84-442C-A22F-BD3375F0E29F}"/>
                    </a:ext>
                  </a:extLst>
                </p:cNvPr>
                <p:cNvSpPr>
                  <a:spLocks noChangeShapeType="1"/>
                </p:cNvSpPr>
                <p:nvPr/>
              </p:nvSpPr>
              <p:spPr bwMode="auto">
                <a:xfrm>
                  <a:off x="398" y="1824"/>
                  <a:ext cx="0" cy="96"/>
                </a:xfrm>
                <a:prstGeom prst="line">
                  <a:avLst/>
                </a:prstGeom>
                <a:noFill/>
                <a:ln w="12700">
                  <a:solidFill>
                    <a:srgbClr val="71A44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11" name="Line 163">
                  <a:extLst>
                    <a:ext uri="{FF2B5EF4-FFF2-40B4-BE49-F238E27FC236}">
                      <a16:creationId xmlns:a16="http://schemas.microsoft.com/office/drawing/2014/main" id="{3D45DC40-25CB-4CEE-932F-4EA6ACE41CD7}"/>
                    </a:ext>
                  </a:extLst>
                </p:cNvPr>
                <p:cNvSpPr>
                  <a:spLocks noChangeShapeType="1"/>
                </p:cNvSpPr>
                <p:nvPr/>
              </p:nvSpPr>
              <p:spPr bwMode="auto">
                <a:xfrm>
                  <a:off x="454" y="1824"/>
                  <a:ext cx="0" cy="96"/>
                </a:xfrm>
                <a:prstGeom prst="line">
                  <a:avLst/>
                </a:prstGeom>
                <a:noFill/>
                <a:ln w="12700">
                  <a:solidFill>
                    <a:srgbClr val="71A44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12" name="Line 164">
                  <a:extLst>
                    <a:ext uri="{FF2B5EF4-FFF2-40B4-BE49-F238E27FC236}">
                      <a16:creationId xmlns:a16="http://schemas.microsoft.com/office/drawing/2014/main" id="{7F046F71-E9D2-439E-AD4B-145B8968B32F}"/>
                    </a:ext>
                  </a:extLst>
                </p:cNvPr>
                <p:cNvSpPr>
                  <a:spLocks noChangeShapeType="1"/>
                </p:cNvSpPr>
                <p:nvPr/>
              </p:nvSpPr>
              <p:spPr bwMode="auto">
                <a:xfrm>
                  <a:off x="510" y="1824"/>
                  <a:ext cx="0" cy="96"/>
                </a:xfrm>
                <a:prstGeom prst="line">
                  <a:avLst/>
                </a:prstGeom>
                <a:noFill/>
                <a:ln w="12700">
                  <a:solidFill>
                    <a:srgbClr val="71A44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13" name="Line 165">
                  <a:extLst>
                    <a:ext uri="{FF2B5EF4-FFF2-40B4-BE49-F238E27FC236}">
                      <a16:creationId xmlns:a16="http://schemas.microsoft.com/office/drawing/2014/main" id="{EEC75CC2-6B84-409B-AB67-869BFF149ACE}"/>
                    </a:ext>
                  </a:extLst>
                </p:cNvPr>
                <p:cNvSpPr>
                  <a:spLocks noChangeShapeType="1"/>
                </p:cNvSpPr>
                <p:nvPr/>
              </p:nvSpPr>
              <p:spPr bwMode="auto">
                <a:xfrm>
                  <a:off x="566" y="1824"/>
                  <a:ext cx="0" cy="96"/>
                </a:xfrm>
                <a:prstGeom prst="line">
                  <a:avLst/>
                </a:prstGeom>
                <a:noFill/>
                <a:ln w="12700">
                  <a:solidFill>
                    <a:srgbClr val="71A44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14" name="Line 166">
                  <a:extLst>
                    <a:ext uri="{FF2B5EF4-FFF2-40B4-BE49-F238E27FC236}">
                      <a16:creationId xmlns:a16="http://schemas.microsoft.com/office/drawing/2014/main" id="{EBD1C888-D57C-4A8C-98C5-A094CBD1C1F5}"/>
                    </a:ext>
                  </a:extLst>
                </p:cNvPr>
                <p:cNvSpPr>
                  <a:spLocks noChangeShapeType="1"/>
                </p:cNvSpPr>
                <p:nvPr/>
              </p:nvSpPr>
              <p:spPr bwMode="auto">
                <a:xfrm>
                  <a:off x="622" y="1824"/>
                  <a:ext cx="0" cy="96"/>
                </a:xfrm>
                <a:prstGeom prst="line">
                  <a:avLst/>
                </a:prstGeom>
                <a:noFill/>
                <a:ln w="12700">
                  <a:solidFill>
                    <a:srgbClr val="71A44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1015" name="Group 167">
                <a:extLst>
                  <a:ext uri="{FF2B5EF4-FFF2-40B4-BE49-F238E27FC236}">
                    <a16:creationId xmlns:a16="http://schemas.microsoft.com/office/drawing/2014/main" id="{6AEABED5-57B7-4BED-BB2F-A05EA28D0AC2}"/>
                  </a:ext>
                </a:extLst>
              </p:cNvPr>
              <p:cNvGrpSpPr>
                <a:grpSpLocks/>
              </p:cNvGrpSpPr>
              <p:nvPr/>
            </p:nvGrpSpPr>
            <p:grpSpPr bwMode="auto">
              <a:xfrm>
                <a:off x="5328" y="1872"/>
                <a:ext cx="432" cy="96"/>
                <a:chOff x="240" y="1824"/>
                <a:chExt cx="432" cy="96"/>
              </a:xfrm>
            </p:grpSpPr>
            <p:sp>
              <p:nvSpPr>
                <p:cNvPr id="1231016" name="Rectangle 168">
                  <a:extLst>
                    <a:ext uri="{FF2B5EF4-FFF2-40B4-BE49-F238E27FC236}">
                      <a16:creationId xmlns:a16="http://schemas.microsoft.com/office/drawing/2014/main" id="{86B91503-D477-437C-AD26-9AB080693AF1}"/>
                    </a:ext>
                  </a:extLst>
                </p:cNvPr>
                <p:cNvSpPr>
                  <a:spLocks noChangeArrowheads="1"/>
                </p:cNvSpPr>
                <p:nvPr/>
              </p:nvSpPr>
              <p:spPr bwMode="auto">
                <a:xfrm>
                  <a:off x="240" y="1824"/>
                  <a:ext cx="432" cy="96"/>
                </a:xfrm>
                <a:prstGeom prst="rect">
                  <a:avLst/>
                </a:prstGeom>
                <a:solidFill>
                  <a:srgbClr val="C5FF8C"/>
                </a:solidFill>
                <a:ln w="12700">
                  <a:solidFill>
                    <a:srgbClr val="71A44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17" name="Line 169">
                  <a:extLst>
                    <a:ext uri="{FF2B5EF4-FFF2-40B4-BE49-F238E27FC236}">
                      <a16:creationId xmlns:a16="http://schemas.microsoft.com/office/drawing/2014/main" id="{295A34D5-6CAD-4817-ADB4-FC3A30381603}"/>
                    </a:ext>
                  </a:extLst>
                </p:cNvPr>
                <p:cNvSpPr>
                  <a:spLocks noChangeShapeType="1"/>
                </p:cNvSpPr>
                <p:nvPr/>
              </p:nvSpPr>
              <p:spPr bwMode="auto">
                <a:xfrm>
                  <a:off x="286" y="1824"/>
                  <a:ext cx="0" cy="96"/>
                </a:xfrm>
                <a:prstGeom prst="line">
                  <a:avLst/>
                </a:prstGeom>
                <a:noFill/>
                <a:ln w="12700">
                  <a:solidFill>
                    <a:srgbClr val="71A44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18" name="Line 170">
                  <a:extLst>
                    <a:ext uri="{FF2B5EF4-FFF2-40B4-BE49-F238E27FC236}">
                      <a16:creationId xmlns:a16="http://schemas.microsoft.com/office/drawing/2014/main" id="{82ECD2EE-4BCC-435B-B38F-83E3F9976526}"/>
                    </a:ext>
                  </a:extLst>
                </p:cNvPr>
                <p:cNvSpPr>
                  <a:spLocks noChangeShapeType="1"/>
                </p:cNvSpPr>
                <p:nvPr/>
              </p:nvSpPr>
              <p:spPr bwMode="auto">
                <a:xfrm>
                  <a:off x="342" y="1824"/>
                  <a:ext cx="0" cy="96"/>
                </a:xfrm>
                <a:prstGeom prst="line">
                  <a:avLst/>
                </a:prstGeom>
                <a:noFill/>
                <a:ln w="12700">
                  <a:solidFill>
                    <a:srgbClr val="71A44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19" name="Line 171">
                  <a:extLst>
                    <a:ext uri="{FF2B5EF4-FFF2-40B4-BE49-F238E27FC236}">
                      <a16:creationId xmlns:a16="http://schemas.microsoft.com/office/drawing/2014/main" id="{852BA2DA-C510-47D0-91B3-D8197E013D27}"/>
                    </a:ext>
                  </a:extLst>
                </p:cNvPr>
                <p:cNvSpPr>
                  <a:spLocks noChangeShapeType="1"/>
                </p:cNvSpPr>
                <p:nvPr/>
              </p:nvSpPr>
              <p:spPr bwMode="auto">
                <a:xfrm>
                  <a:off x="398" y="1824"/>
                  <a:ext cx="0" cy="96"/>
                </a:xfrm>
                <a:prstGeom prst="line">
                  <a:avLst/>
                </a:prstGeom>
                <a:noFill/>
                <a:ln w="12700">
                  <a:solidFill>
                    <a:srgbClr val="71A44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20" name="Line 172">
                  <a:extLst>
                    <a:ext uri="{FF2B5EF4-FFF2-40B4-BE49-F238E27FC236}">
                      <a16:creationId xmlns:a16="http://schemas.microsoft.com/office/drawing/2014/main" id="{24D90151-96D2-4F2C-8D3C-FC089D1B1CC7}"/>
                    </a:ext>
                  </a:extLst>
                </p:cNvPr>
                <p:cNvSpPr>
                  <a:spLocks noChangeShapeType="1"/>
                </p:cNvSpPr>
                <p:nvPr/>
              </p:nvSpPr>
              <p:spPr bwMode="auto">
                <a:xfrm>
                  <a:off x="454" y="1824"/>
                  <a:ext cx="0" cy="96"/>
                </a:xfrm>
                <a:prstGeom prst="line">
                  <a:avLst/>
                </a:prstGeom>
                <a:noFill/>
                <a:ln w="12700">
                  <a:solidFill>
                    <a:srgbClr val="71A44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21" name="Line 173">
                  <a:extLst>
                    <a:ext uri="{FF2B5EF4-FFF2-40B4-BE49-F238E27FC236}">
                      <a16:creationId xmlns:a16="http://schemas.microsoft.com/office/drawing/2014/main" id="{0B7C1DD7-5D4B-41BC-95EF-3D3ED898ED17}"/>
                    </a:ext>
                  </a:extLst>
                </p:cNvPr>
                <p:cNvSpPr>
                  <a:spLocks noChangeShapeType="1"/>
                </p:cNvSpPr>
                <p:nvPr/>
              </p:nvSpPr>
              <p:spPr bwMode="auto">
                <a:xfrm>
                  <a:off x="510" y="1824"/>
                  <a:ext cx="0" cy="96"/>
                </a:xfrm>
                <a:prstGeom prst="line">
                  <a:avLst/>
                </a:prstGeom>
                <a:noFill/>
                <a:ln w="12700">
                  <a:solidFill>
                    <a:srgbClr val="71A44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22" name="Line 174">
                  <a:extLst>
                    <a:ext uri="{FF2B5EF4-FFF2-40B4-BE49-F238E27FC236}">
                      <a16:creationId xmlns:a16="http://schemas.microsoft.com/office/drawing/2014/main" id="{9A44DE58-5FB0-42F6-9353-FAA9D644356C}"/>
                    </a:ext>
                  </a:extLst>
                </p:cNvPr>
                <p:cNvSpPr>
                  <a:spLocks noChangeShapeType="1"/>
                </p:cNvSpPr>
                <p:nvPr/>
              </p:nvSpPr>
              <p:spPr bwMode="auto">
                <a:xfrm>
                  <a:off x="566" y="1824"/>
                  <a:ext cx="0" cy="96"/>
                </a:xfrm>
                <a:prstGeom prst="line">
                  <a:avLst/>
                </a:prstGeom>
                <a:noFill/>
                <a:ln w="12700">
                  <a:solidFill>
                    <a:srgbClr val="71A44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23" name="Line 175">
                  <a:extLst>
                    <a:ext uri="{FF2B5EF4-FFF2-40B4-BE49-F238E27FC236}">
                      <a16:creationId xmlns:a16="http://schemas.microsoft.com/office/drawing/2014/main" id="{A4B42418-B864-491D-B248-837B30CC1622}"/>
                    </a:ext>
                  </a:extLst>
                </p:cNvPr>
                <p:cNvSpPr>
                  <a:spLocks noChangeShapeType="1"/>
                </p:cNvSpPr>
                <p:nvPr/>
              </p:nvSpPr>
              <p:spPr bwMode="auto">
                <a:xfrm>
                  <a:off x="622" y="1824"/>
                  <a:ext cx="0" cy="96"/>
                </a:xfrm>
                <a:prstGeom prst="line">
                  <a:avLst/>
                </a:prstGeom>
                <a:noFill/>
                <a:ln w="12700">
                  <a:solidFill>
                    <a:srgbClr val="71A44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31024" name="AutoShape 176">
              <a:extLst>
                <a:ext uri="{FF2B5EF4-FFF2-40B4-BE49-F238E27FC236}">
                  <a16:creationId xmlns:a16="http://schemas.microsoft.com/office/drawing/2014/main" id="{F04D37D4-DEE0-4540-ABD1-D55FAD0A4C0F}"/>
                </a:ext>
              </a:extLst>
            </p:cNvPr>
            <p:cNvSpPr>
              <a:spLocks noChangeArrowheads="1"/>
            </p:cNvSpPr>
            <p:nvPr/>
          </p:nvSpPr>
          <p:spPr bwMode="auto">
            <a:xfrm rot="10800000">
              <a:off x="4828" y="1710"/>
              <a:ext cx="80" cy="60"/>
            </a:xfrm>
            <a:prstGeom prst="triangle">
              <a:avLst>
                <a:gd name="adj" fmla="val 50000"/>
              </a:avLst>
            </a:prstGeom>
            <a:solidFill>
              <a:srgbClr val="C5FF8C"/>
            </a:solidFill>
            <a:ln w="12700">
              <a:solidFill>
                <a:srgbClr val="71A44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1025" name="Group 177">
            <a:extLst>
              <a:ext uri="{FF2B5EF4-FFF2-40B4-BE49-F238E27FC236}">
                <a16:creationId xmlns:a16="http://schemas.microsoft.com/office/drawing/2014/main" id="{C57277B2-DEE3-4678-8AB9-8080D5B84193}"/>
              </a:ext>
            </a:extLst>
          </p:cNvPr>
          <p:cNvGrpSpPr>
            <a:grpSpLocks/>
          </p:cNvGrpSpPr>
          <p:nvPr/>
        </p:nvGrpSpPr>
        <p:grpSpPr bwMode="auto">
          <a:xfrm>
            <a:off x="9188450" y="3346450"/>
            <a:ext cx="795338" cy="273050"/>
            <a:chOff x="4828" y="1968"/>
            <a:chExt cx="501" cy="172"/>
          </a:xfrm>
        </p:grpSpPr>
        <p:grpSp>
          <p:nvGrpSpPr>
            <p:cNvPr id="1231026" name="Group 178">
              <a:extLst>
                <a:ext uri="{FF2B5EF4-FFF2-40B4-BE49-F238E27FC236}">
                  <a16:creationId xmlns:a16="http://schemas.microsoft.com/office/drawing/2014/main" id="{770D764F-BE0F-4397-B89B-8C364C713B3B}"/>
                </a:ext>
              </a:extLst>
            </p:cNvPr>
            <p:cNvGrpSpPr>
              <a:grpSpLocks/>
            </p:cNvGrpSpPr>
            <p:nvPr/>
          </p:nvGrpSpPr>
          <p:grpSpPr bwMode="auto">
            <a:xfrm>
              <a:off x="4848" y="1968"/>
              <a:ext cx="481" cy="96"/>
              <a:chOff x="4896" y="2016"/>
              <a:chExt cx="481" cy="96"/>
            </a:xfrm>
          </p:grpSpPr>
          <p:sp>
            <p:nvSpPr>
              <p:cNvPr id="1231027" name="Rectangle 179">
                <a:extLst>
                  <a:ext uri="{FF2B5EF4-FFF2-40B4-BE49-F238E27FC236}">
                    <a16:creationId xmlns:a16="http://schemas.microsoft.com/office/drawing/2014/main" id="{CD1427E2-DF08-47A3-869D-4EFA4337DC56}"/>
                  </a:ext>
                </a:extLst>
              </p:cNvPr>
              <p:cNvSpPr>
                <a:spLocks noChangeArrowheads="1"/>
              </p:cNvSpPr>
              <p:nvPr/>
            </p:nvSpPr>
            <p:spPr bwMode="auto">
              <a:xfrm>
                <a:off x="5330" y="2016"/>
                <a:ext cx="47" cy="96"/>
              </a:xfrm>
              <a:prstGeom prst="rect">
                <a:avLst/>
              </a:prstGeom>
              <a:solidFill>
                <a:srgbClr val="B916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endParaRPr lang="en-US" altLang="en-US" sz="2000"/>
              </a:p>
            </p:txBody>
          </p:sp>
          <p:grpSp>
            <p:nvGrpSpPr>
              <p:cNvPr id="1231028" name="Group 180">
                <a:extLst>
                  <a:ext uri="{FF2B5EF4-FFF2-40B4-BE49-F238E27FC236}">
                    <a16:creationId xmlns:a16="http://schemas.microsoft.com/office/drawing/2014/main" id="{95D83BF9-4AA0-4769-8366-968839737336}"/>
                  </a:ext>
                </a:extLst>
              </p:cNvPr>
              <p:cNvGrpSpPr>
                <a:grpSpLocks/>
              </p:cNvGrpSpPr>
              <p:nvPr/>
            </p:nvGrpSpPr>
            <p:grpSpPr bwMode="auto">
              <a:xfrm>
                <a:off x="4896" y="2016"/>
                <a:ext cx="432" cy="96"/>
                <a:chOff x="240" y="1824"/>
                <a:chExt cx="432" cy="96"/>
              </a:xfrm>
            </p:grpSpPr>
            <p:sp>
              <p:nvSpPr>
                <p:cNvPr id="1231029" name="Rectangle 181">
                  <a:extLst>
                    <a:ext uri="{FF2B5EF4-FFF2-40B4-BE49-F238E27FC236}">
                      <a16:creationId xmlns:a16="http://schemas.microsoft.com/office/drawing/2014/main" id="{A703C82C-5D91-470D-B05A-9748F6EF9E05}"/>
                    </a:ext>
                  </a:extLst>
                </p:cNvPr>
                <p:cNvSpPr>
                  <a:spLocks noChangeArrowheads="1"/>
                </p:cNvSpPr>
                <p:nvPr/>
              </p:nvSpPr>
              <p:spPr bwMode="auto">
                <a:xfrm>
                  <a:off x="240" y="1824"/>
                  <a:ext cx="432" cy="96"/>
                </a:xfrm>
                <a:prstGeom prst="rect">
                  <a:avLst/>
                </a:prstGeom>
                <a:solidFill>
                  <a:srgbClr val="84BD2B"/>
                </a:solidFill>
                <a:ln w="12700">
                  <a:solidFill>
                    <a:schemeClr val="bg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30" name="Line 182">
                  <a:extLst>
                    <a:ext uri="{FF2B5EF4-FFF2-40B4-BE49-F238E27FC236}">
                      <a16:creationId xmlns:a16="http://schemas.microsoft.com/office/drawing/2014/main" id="{C0D181F2-861D-4036-8E73-160D2EC92040}"/>
                    </a:ext>
                  </a:extLst>
                </p:cNvPr>
                <p:cNvSpPr>
                  <a:spLocks noChangeShapeType="1"/>
                </p:cNvSpPr>
                <p:nvPr/>
              </p:nvSpPr>
              <p:spPr bwMode="auto">
                <a:xfrm>
                  <a:off x="286" y="1824"/>
                  <a:ext cx="0" cy="96"/>
                </a:xfrm>
                <a:prstGeom prst="line">
                  <a:avLst/>
                </a:prstGeom>
                <a:noFill/>
                <a:ln w="12700">
                  <a:solidFill>
                    <a:schemeClr val="bg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31" name="Line 183">
                  <a:extLst>
                    <a:ext uri="{FF2B5EF4-FFF2-40B4-BE49-F238E27FC236}">
                      <a16:creationId xmlns:a16="http://schemas.microsoft.com/office/drawing/2014/main" id="{201B0312-1DF6-4501-90D8-875A019B41CE}"/>
                    </a:ext>
                  </a:extLst>
                </p:cNvPr>
                <p:cNvSpPr>
                  <a:spLocks noChangeShapeType="1"/>
                </p:cNvSpPr>
                <p:nvPr/>
              </p:nvSpPr>
              <p:spPr bwMode="auto">
                <a:xfrm>
                  <a:off x="342" y="1824"/>
                  <a:ext cx="0" cy="96"/>
                </a:xfrm>
                <a:prstGeom prst="line">
                  <a:avLst/>
                </a:prstGeom>
                <a:noFill/>
                <a:ln w="12700">
                  <a:solidFill>
                    <a:schemeClr val="bg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32" name="Line 184">
                  <a:extLst>
                    <a:ext uri="{FF2B5EF4-FFF2-40B4-BE49-F238E27FC236}">
                      <a16:creationId xmlns:a16="http://schemas.microsoft.com/office/drawing/2014/main" id="{5D62B473-3188-43AE-AA94-996C0A0C2438}"/>
                    </a:ext>
                  </a:extLst>
                </p:cNvPr>
                <p:cNvSpPr>
                  <a:spLocks noChangeShapeType="1"/>
                </p:cNvSpPr>
                <p:nvPr/>
              </p:nvSpPr>
              <p:spPr bwMode="auto">
                <a:xfrm>
                  <a:off x="398" y="1824"/>
                  <a:ext cx="0" cy="96"/>
                </a:xfrm>
                <a:prstGeom prst="line">
                  <a:avLst/>
                </a:prstGeom>
                <a:noFill/>
                <a:ln w="12700">
                  <a:solidFill>
                    <a:schemeClr val="bg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33" name="Line 185">
                  <a:extLst>
                    <a:ext uri="{FF2B5EF4-FFF2-40B4-BE49-F238E27FC236}">
                      <a16:creationId xmlns:a16="http://schemas.microsoft.com/office/drawing/2014/main" id="{F2404812-5B82-47D0-B686-FE851AE1404E}"/>
                    </a:ext>
                  </a:extLst>
                </p:cNvPr>
                <p:cNvSpPr>
                  <a:spLocks noChangeShapeType="1"/>
                </p:cNvSpPr>
                <p:nvPr/>
              </p:nvSpPr>
              <p:spPr bwMode="auto">
                <a:xfrm>
                  <a:off x="454" y="1824"/>
                  <a:ext cx="0" cy="96"/>
                </a:xfrm>
                <a:prstGeom prst="line">
                  <a:avLst/>
                </a:prstGeom>
                <a:noFill/>
                <a:ln w="12700">
                  <a:solidFill>
                    <a:schemeClr val="bg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34" name="Line 186">
                  <a:extLst>
                    <a:ext uri="{FF2B5EF4-FFF2-40B4-BE49-F238E27FC236}">
                      <a16:creationId xmlns:a16="http://schemas.microsoft.com/office/drawing/2014/main" id="{DCF0D178-3342-4EB1-9820-14CA4672AC24}"/>
                    </a:ext>
                  </a:extLst>
                </p:cNvPr>
                <p:cNvSpPr>
                  <a:spLocks noChangeShapeType="1"/>
                </p:cNvSpPr>
                <p:nvPr/>
              </p:nvSpPr>
              <p:spPr bwMode="auto">
                <a:xfrm>
                  <a:off x="510" y="1824"/>
                  <a:ext cx="0" cy="96"/>
                </a:xfrm>
                <a:prstGeom prst="line">
                  <a:avLst/>
                </a:prstGeom>
                <a:noFill/>
                <a:ln w="12700">
                  <a:solidFill>
                    <a:schemeClr val="bg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35" name="Line 187">
                  <a:extLst>
                    <a:ext uri="{FF2B5EF4-FFF2-40B4-BE49-F238E27FC236}">
                      <a16:creationId xmlns:a16="http://schemas.microsoft.com/office/drawing/2014/main" id="{6CA61FF8-46FC-4F3F-A7A5-53B0FECA4335}"/>
                    </a:ext>
                  </a:extLst>
                </p:cNvPr>
                <p:cNvSpPr>
                  <a:spLocks noChangeShapeType="1"/>
                </p:cNvSpPr>
                <p:nvPr/>
              </p:nvSpPr>
              <p:spPr bwMode="auto">
                <a:xfrm>
                  <a:off x="566" y="1824"/>
                  <a:ext cx="0" cy="96"/>
                </a:xfrm>
                <a:prstGeom prst="line">
                  <a:avLst/>
                </a:prstGeom>
                <a:noFill/>
                <a:ln w="12700">
                  <a:solidFill>
                    <a:schemeClr val="bg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36" name="Line 188">
                  <a:extLst>
                    <a:ext uri="{FF2B5EF4-FFF2-40B4-BE49-F238E27FC236}">
                      <a16:creationId xmlns:a16="http://schemas.microsoft.com/office/drawing/2014/main" id="{B23C064C-5447-4DB6-ADCB-26CDC5662365}"/>
                    </a:ext>
                  </a:extLst>
                </p:cNvPr>
                <p:cNvSpPr>
                  <a:spLocks noChangeShapeType="1"/>
                </p:cNvSpPr>
                <p:nvPr/>
              </p:nvSpPr>
              <p:spPr bwMode="auto">
                <a:xfrm>
                  <a:off x="622" y="1824"/>
                  <a:ext cx="0" cy="96"/>
                </a:xfrm>
                <a:prstGeom prst="line">
                  <a:avLst/>
                </a:prstGeom>
                <a:noFill/>
                <a:ln w="12700">
                  <a:solidFill>
                    <a:schemeClr val="bg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31037" name="AutoShape 189">
              <a:extLst>
                <a:ext uri="{FF2B5EF4-FFF2-40B4-BE49-F238E27FC236}">
                  <a16:creationId xmlns:a16="http://schemas.microsoft.com/office/drawing/2014/main" id="{9B2B6C3F-FD84-40CE-962D-CC3F838FAD41}"/>
                </a:ext>
              </a:extLst>
            </p:cNvPr>
            <p:cNvSpPr>
              <a:spLocks noChangeArrowheads="1"/>
            </p:cNvSpPr>
            <p:nvPr/>
          </p:nvSpPr>
          <p:spPr bwMode="auto">
            <a:xfrm rot="10800000">
              <a:off x="4828" y="2080"/>
              <a:ext cx="80" cy="60"/>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1038" name="Group 190">
            <a:extLst>
              <a:ext uri="{FF2B5EF4-FFF2-40B4-BE49-F238E27FC236}">
                <a16:creationId xmlns:a16="http://schemas.microsoft.com/office/drawing/2014/main" id="{7F458BB5-0FB9-4C9F-AF38-94D2938BCA35}"/>
              </a:ext>
            </a:extLst>
          </p:cNvPr>
          <p:cNvGrpSpPr>
            <a:grpSpLocks/>
          </p:cNvGrpSpPr>
          <p:nvPr/>
        </p:nvGrpSpPr>
        <p:grpSpPr bwMode="auto">
          <a:xfrm>
            <a:off x="9525000" y="3209926"/>
            <a:ext cx="844550" cy="1660525"/>
            <a:chOff x="5040" y="1950"/>
            <a:chExt cx="532" cy="1046"/>
          </a:xfrm>
        </p:grpSpPr>
        <p:pic>
          <p:nvPicPr>
            <p:cNvPr id="1231039" name="Picture 191">
              <a:extLst>
                <a:ext uri="{FF2B5EF4-FFF2-40B4-BE49-F238E27FC236}">
                  <a16:creationId xmlns:a16="http://schemas.microsoft.com/office/drawing/2014/main" id="{1486ADFC-2AE0-42A7-945B-1CB7F1A5EB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0" y="2870"/>
              <a:ext cx="532" cy="126"/>
            </a:xfrm>
            <a:prstGeom prst="rect">
              <a:avLst/>
            </a:prstGeom>
            <a:noFill/>
            <a:extLst>
              <a:ext uri="{909E8E84-426E-40DD-AFC4-6F175D3DCCD1}">
                <a14:hiddenFill xmlns:a14="http://schemas.microsoft.com/office/drawing/2010/main">
                  <a:solidFill>
                    <a:srgbClr val="FFFFFF"/>
                  </a:solidFill>
                </a14:hiddenFill>
              </a:ext>
            </a:extLst>
          </p:spPr>
        </p:pic>
        <p:sp>
          <p:nvSpPr>
            <p:cNvPr id="1231040" name="Line 192">
              <a:extLst>
                <a:ext uri="{FF2B5EF4-FFF2-40B4-BE49-F238E27FC236}">
                  <a16:creationId xmlns:a16="http://schemas.microsoft.com/office/drawing/2014/main" id="{2827B6F8-2F6D-4B68-9FB6-01BB92B820D5}"/>
                </a:ext>
              </a:extLst>
            </p:cNvPr>
            <p:cNvSpPr>
              <a:spLocks noChangeShapeType="1"/>
            </p:cNvSpPr>
            <p:nvPr/>
          </p:nvSpPr>
          <p:spPr bwMode="auto">
            <a:xfrm>
              <a:off x="5304" y="2238"/>
              <a:ext cx="0" cy="636"/>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41" name="Oval 193">
              <a:extLst>
                <a:ext uri="{FF2B5EF4-FFF2-40B4-BE49-F238E27FC236}">
                  <a16:creationId xmlns:a16="http://schemas.microsoft.com/office/drawing/2014/main" id="{8C4C883E-1C35-4D48-AE7F-8F052E31E6AB}"/>
                </a:ext>
              </a:extLst>
            </p:cNvPr>
            <p:cNvSpPr>
              <a:spLocks noChangeArrowheads="1"/>
            </p:cNvSpPr>
            <p:nvPr/>
          </p:nvSpPr>
          <p:spPr bwMode="auto">
            <a:xfrm>
              <a:off x="5160" y="1950"/>
              <a:ext cx="288" cy="288"/>
            </a:xfrm>
            <a:prstGeom prst="ellipse">
              <a:avLst/>
            </a:prstGeom>
            <a:noFill/>
            <a:ln w="22225">
              <a:solidFill>
                <a:schemeClr val="tx2"/>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31042" name="Rectangle 194">
            <a:extLst>
              <a:ext uri="{FF2B5EF4-FFF2-40B4-BE49-F238E27FC236}">
                <a16:creationId xmlns:a16="http://schemas.microsoft.com/office/drawing/2014/main" id="{899A2A50-DDC5-428C-AF2D-3C8622C49D91}"/>
              </a:ext>
            </a:extLst>
          </p:cNvPr>
          <p:cNvSpPr>
            <a:spLocks noGrp="1" noChangeArrowheads="1"/>
          </p:cNvSpPr>
          <p:nvPr>
            <p:ph type="title"/>
          </p:nvPr>
        </p:nvSpPr>
        <p:spPr>
          <a:xfrm>
            <a:off x="1701800" y="50800"/>
            <a:ext cx="8763000" cy="6731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r>
              <a:rPr lang="en-US" altLang="en-US" sz="3200"/>
              <a:t>Assertions Improve Observability</a:t>
            </a:r>
            <a:br>
              <a:rPr lang="en-US" altLang="en-US" sz="3200"/>
            </a:br>
            <a:r>
              <a:rPr lang="en-US" altLang="en-US" sz="2000" i="1"/>
              <a:t>Reduces time-to-bug</a:t>
            </a:r>
          </a:p>
        </p:txBody>
      </p:sp>
      <p:sp>
        <p:nvSpPr>
          <p:cNvPr id="1231043" name="Rectangle 195">
            <a:extLst>
              <a:ext uri="{FF2B5EF4-FFF2-40B4-BE49-F238E27FC236}">
                <a16:creationId xmlns:a16="http://schemas.microsoft.com/office/drawing/2014/main" id="{878954BF-AB8E-4B65-8AC9-06A4A5D7CE27}"/>
              </a:ext>
            </a:extLst>
          </p:cNvPr>
          <p:cNvSpPr>
            <a:spLocks noChangeArrowheads="1"/>
          </p:cNvSpPr>
          <p:nvPr/>
        </p:nvSpPr>
        <p:spPr bwMode="auto">
          <a:xfrm>
            <a:off x="2362200" y="5562600"/>
            <a:ext cx="7543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000FF"/>
              </a:buClr>
              <a:buFont typeface="Wingdings" panose="05000000000000000000" pitchFamily="2" charset="2"/>
              <a:buChar char="§"/>
              <a:defRPr sz="2600" b="1">
                <a:solidFill>
                  <a:schemeClr val="tx1"/>
                </a:solidFill>
                <a:latin typeface="Arial" panose="020B0604020202020204" pitchFamily="34" charset="0"/>
              </a:defRPr>
            </a:lvl1pPr>
            <a:lvl2pPr marL="742950" indent="-285750" algn="l">
              <a:spcBef>
                <a:spcPct val="20000"/>
              </a:spcBef>
              <a:buClr>
                <a:srgbClr val="0000FF"/>
              </a:buClr>
              <a:buSzPct val="65000"/>
              <a:buChar char="—"/>
              <a:defRPr sz="2400" b="1">
                <a:solidFill>
                  <a:schemeClr val="tx1"/>
                </a:solidFill>
                <a:latin typeface="Arial" panose="020B0604020202020204" pitchFamily="34" charset="0"/>
              </a:defRPr>
            </a:lvl2pPr>
            <a:lvl3pPr marL="1143000" indent="-228600" algn="l">
              <a:spcBef>
                <a:spcPct val="20000"/>
              </a:spcBef>
              <a:buClr>
                <a:srgbClr val="0000FF"/>
              </a:buClr>
              <a:buFont typeface="Wingdings" panose="05000000000000000000" pitchFamily="2" charset="2"/>
              <a:buChar char="§"/>
              <a:defRPr sz="2000" b="1">
                <a:solidFill>
                  <a:schemeClr val="tx1"/>
                </a:solidFill>
                <a:latin typeface="Arial" panose="020B0604020202020204" pitchFamily="34" charset="0"/>
              </a:defRPr>
            </a:lvl3pPr>
            <a:lvl4pPr marL="1600200" indent="-228600" algn="l">
              <a:spcBef>
                <a:spcPct val="20000"/>
              </a:spcBef>
              <a:buClr>
                <a:srgbClr val="0000FF"/>
              </a:buClr>
              <a:buSzPct val="65000"/>
              <a:buChar char="—"/>
              <a:defRPr b="1">
                <a:solidFill>
                  <a:schemeClr val="tx1"/>
                </a:solidFill>
                <a:latin typeface="Arial" panose="020B0604020202020204" pitchFamily="34" charset="0"/>
              </a:defRPr>
            </a:lvl4pPr>
            <a:lvl5pPr marL="2057400" indent="-228600" algn="l">
              <a:spcBef>
                <a:spcPct val="20000"/>
              </a:spcBef>
              <a:buClr>
                <a:srgbClr val="0000FF"/>
              </a:buClr>
              <a:buFont typeface="Wingdings" panose="05000000000000000000" pitchFamily="2" charset="2"/>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00FF"/>
              </a:buClr>
              <a:buFont typeface="Wingdings" panose="05000000000000000000" pitchFamily="2" charset="2"/>
              <a:buChar char="§"/>
              <a:defRPr b="1">
                <a:solidFill>
                  <a:schemeClr val="tx1"/>
                </a:solidFill>
                <a:latin typeface="Arial" panose="020B0604020202020204" pitchFamily="34" charset="0"/>
              </a:defRPr>
            </a:lvl9pPr>
          </a:lstStyle>
          <a:p>
            <a:pPr>
              <a:lnSpc>
                <a:spcPct val="80000"/>
              </a:lnSpc>
            </a:pPr>
            <a:r>
              <a:rPr lang="en-US" altLang="en-US" sz="1600"/>
              <a:t>Reduce debugging up to 50%  [CAV 2000, IBM FoCs paper]</a:t>
            </a:r>
          </a:p>
          <a:p>
            <a:pPr>
              <a:lnSpc>
                <a:spcPct val="80000"/>
              </a:lnSpc>
            </a:pPr>
            <a:r>
              <a:rPr lang="en-US" altLang="en-US" sz="1600"/>
              <a:t>Bugs detected closer to their source due to improved observability</a:t>
            </a:r>
            <a:endParaRPr lang="en-US" altLang="en-US" sz="2000"/>
          </a:p>
        </p:txBody>
      </p:sp>
      <p:grpSp>
        <p:nvGrpSpPr>
          <p:cNvPr id="1231044" name="Group 196">
            <a:extLst>
              <a:ext uri="{FF2B5EF4-FFF2-40B4-BE49-F238E27FC236}">
                <a16:creationId xmlns:a16="http://schemas.microsoft.com/office/drawing/2014/main" id="{F9C564AC-0293-46F2-A558-ECE181FF5B5D}"/>
              </a:ext>
            </a:extLst>
          </p:cNvPr>
          <p:cNvGrpSpPr>
            <a:grpSpLocks/>
          </p:cNvGrpSpPr>
          <p:nvPr/>
        </p:nvGrpSpPr>
        <p:grpSpPr bwMode="auto">
          <a:xfrm>
            <a:off x="4267200" y="2243138"/>
            <a:ext cx="4719638" cy="3009900"/>
            <a:chOff x="1728" y="1332"/>
            <a:chExt cx="2973" cy="1896"/>
          </a:xfrm>
        </p:grpSpPr>
        <p:grpSp>
          <p:nvGrpSpPr>
            <p:cNvPr id="1231045" name="Group 197">
              <a:extLst>
                <a:ext uri="{FF2B5EF4-FFF2-40B4-BE49-F238E27FC236}">
                  <a16:creationId xmlns:a16="http://schemas.microsoft.com/office/drawing/2014/main" id="{D1B8A8B2-4DB7-49A4-BAF9-3E36CD5CE0CD}"/>
                </a:ext>
              </a:extLst>
            </p:cNvPr>
            <p:cNvGrpSpPr>
              <a:grpSpLocks/>
            </p:cNvGrpSpPr>
            <p:nvPr/>
          </p:nvGrpSpPr>
          <p:grpSpPr bwMode="auto">
            <a:xfrm>
              <a:off x="1728" y="1332"/>
              <a:ext cx="2304" cy="965"/>
              <a:chOff x="1728" y="1332"/>
              <a:chExt cx="2304" cy="965"/>
            </a:xfrm>
          </p:grpSpPr>
          <p:grpSp>
            <p:nvGrpSpPr>
              <p:cNvPr id="1231046" name="Group 198">
                <a:extLst>
                  <a:ext uri="{FF2B5EF4-FFF2-40B4-BE49-F238E27FC236}">
                    <a16:creationId xmlns:a16="http://schemas.microsoft.com/office/drawing/2014/main" id="{4E0EC43A-2F93-4DF2-A41D-9DA110DA1866}"/>
                  </a:ext>
                </a:extLst>
              </p:cNvPr>
              <p:cNvGrpSpPr>
                <a:grpSpLocks/>
              </p:cNvGrpSpPr>
              <p:nvPr/>
            </p:nvGrpSpPr>
            <p:grpSpPr bwMode="auto">
              <a:xfrm>
                <a:off x="1728" y="1332"/>
                <a:ext cx="2304" cy="869"/>
                <a:chOff x="1728" y="1332"/>
                <a:chExt cx="2304" cy="869"/>
              </a:xfrm>
            </p:grpSpPr>
            <p:sp>
              <p:nvSpPr>
                <p:cNvPr id="1231047" name="AutoShape 199">
                  <a:extLst>
                    <a:ext uri="{FF2B5EF4-FFF2-40B4-BE49-F238E27FC236}">
                      <a16:creationId xmlns:a16="http://schemas.microsoft.com/office/drawing/2014/main" id="{05770998-FD26-4650-8A3C-241B888B4C17}"/>
                    </a:ext>
                  </a:extLst>
                </p:cNvPr>
                <p:cNvSpPr>
                  <a:spLocks noChangeArrowheads="1"/>
                </p:cNvSpPr>
                <p:nvPr/>
              </p:nvSpPr>
              <p:spPr bwMode="auto">
                <a:xfrm>
                  <a:off x="1728" y="2064"/>
                  <a:ext cx="144" cy="137"/>
                </a:xfrm>
                <a:prstGeom prst="star5">
                  <a:avLst/>
                </a:prstGeom>
                <a:solidFill>
                  <a:srgbClr val="FFFF00"/>
                </a:solidFill>
                <a:ln w="12700">
                  <a:solidFill>
                    <a:srgbClr val="FF6600"/>
                  </a:solidFill>
                  <a:miter lim="800000"/>
                  <a:headEnd type="none" w="sm" len="sm"/>
                  <a:tailEnd/>
                </a:ln>
                <a:effectLst>
                  <a:outerShdw blurRad="25400" dist="35921" dir="2700000" algn="ctr" rotWithShape="0">
                    <a:schemeClr val="tx1">
                      <a:alpha val="66000"/>
                    </a:schemeClr>
                  </a:outerShdw>
                </a:effectLst>
              </p:spPr>
              <p:txBody>
                <a:bodyPr wrap="none" anchor="ctr"/>
                <a:lstStyle/>
                <a:p>
                  <a:endParaRPr lang="en-US"/>
                </a:p>
              </p:txBody>
            </p:sp>
            <p:sp>
              <p:nvSpPr>
                <p:cNvPr id="1231048" name="AutoShape 200">
                  <a:extLst>
                    <a:ext uri="{FF2B5EF4-FFF2-40B4-BE49-F238E27FC236}">
                      <a16:creationId xmlns:a16="http://schemas.microsoft.com/office/drawing/2014/main" id="{8B81E399-482F-4E6C-B16C-7C9F2A5B38E0}"/>
                    </a:ext>
                  </a:extLst>
                </p:cNvPr>
                <p:cNvSpPr>
                  <a:spLocks noChangeArrowheads="1"/>
                </p:cNvSpPr>
                <p:nvPr/>
              </p:nvSpPr>
              <p:spPr bwMode="auto">
                <a:xfrm>
                  <a:off x="1872" y="1660"/>
                  <a:ext cx="144" cy="137"/>
                </a:xfrm>
                <a:prstGeom prst="star5">
                  <a:avLst/>
                </a:prstGeom>
                <a:solidFill>
                  <a:srgbClr val="FFFF00"/>
                </a:solidFill>
                <a:ln w="12700">
                  <a:solidFill>
                    <a:srgbClr val="FF6600"/>
                  </a:solidFill>
                  <a:miter lim="800000"/>
                  <a:headEnd type="none" w="sm" len="sm"/>
                  <a:tailEnd/>
                </a:ln>
                <a:effectLst>
                  <a:outerShdw blurRad="25400" dist="35921" dir="2700000" algn="ctr" rotWithShape="0">
                    <a:schemeClr val="tx1">
                      <a:alpha val="66000"/>
                    </a:schemeClr>
                  </a:outerShdw>
                </a:effectLst>
              </p:spPr>
              <p:txBody>
                <a:bodyPr wrap="none" anchor="ctr"/>
                <a:lstStyle/>
                <a:p>
                  <a:endParaRPr lang="en-US"/>
                </a:p>
              </p:txBody>
            </p:sp>
            <p:sp>
              <p:nvSpPr>
                <p:cNvPr id="1231049" name="AutoShape 201">
                  <a:extLst>
                    <a:ext uri="{FF2B5EF4-FFF2-40B4-BE49-F238E27FC236}">
                      <a16:creationId xmlns:a16="http://schemas.microsoft.com/office/drawing/2014/main" id="{2D6F8AD6-1202-41B3-98E4-DBEAEE3FA9AC}"/>
                    </a:ext>
                  </a:extLst>
                </p:cNvPr>
                <p:cNvSpPr>
                  <a:spLocks noChangeArrowheads="1"/>
                </p:cNvSpPr>
                <p:nvPr/>
              </p:nvSpPr>
              <p:spPr bwMode="auto">
                <a:xfrm>
                  <a:off x="3216" y="1992"/>
                  <a:ext cx="144" cy="137"/>
                </a:xfrm>
                <a:prstGeom prst="star5">
                  <a:avLst/>
                </a:prstGeom>
                <a:solidFill>
                  <a:srgbClr val="FFFF00"/>
                </a:solidFill>
                <a:ln w="12700">
                  <a:solidFill>
                    <a:srgbClr val="FF6600"/>
                  </a:solidFill>
                  <a:miter lim="800000"/>
                  <a:headEnd type="none" w="sm" len="sm"/>
                  <a:tailEnd/>
                </a:ln>
                <a:effectLst>
                  <a:outerShdw blurRad="25400" dist="35921" dir="2700000" algn="ctr" rotWithShape="0">
                    <a:schemeClr val="tx1">
                      <a:alpha val="66000"/>
                    </a:schemeClr>
                  </a:outerShdw>
                </a:effectLst>
              </p:spPr>
              <p:txBody>
                <a:bodyPr wrap="none" anchor="ctr"/>
                <a:lstStyle/>
                <a:p>
                  <a:endParaRPr lang="en-US"/>
                </a:p>
              </p:txBody>
            </p:sp>
            <p:sp>
              <p:nvSpPr>
                <p:cNvPr id="1231050" name="AutoShape 202">
                  <a:extLst>
                    <a:ext uri="{FF2B5EF4-FFF2-40B4-BE49-F238E27FC236}">
                      <a16:creationId xmlns:a16="http://schemas.microsoft.com/office/drawing/2014/main" id="{3970C6C2-4CE1-4321-A546-D1019117D8D3}"/>
                    </a:ext>
                  </a:extLst>
                </p:cNvPr>
                <p:cNvSpPr>
                  <a:spLocks noChangeArrowheads="1"/>
                </p:cNvSpPr>
                <p:nvPr/>
              </p:nvSpPr>
              <p:spPr bwMode="auto">
                <a:xfrm>
                  <a:off x="2892" y="1332"/>
                  <a:ext cx="144" cy="137"/>
                </a:xfrm>
                <a:prstGeom prst="star5">
                  <a:avLst/>
                </a:prstGeom>
                <a:solidFill>
                  <a:srgbClr val="FFFF00"/>
                </a:solidFill>
                <a:ln w="12700">
                  <a:solidFill>
                    <a:srgbClr val="FF6600"/>
                  </a:solidFill>
                  <a:miter lim="800000"/>
                  <a:headEnd type="none" w="sm" len="sm"/>
                  <a:tailEnd/>
                </a:ln>
                <a:effectLst>
                  <a:outerShdw blurRad="25400" dist="35921" dir="2700000" algn="ctr" rotWithShape="0">
                    <a:schemeClr val="tx1">
                      <a:alpha val="66000"/>
                    </a:schemeClr>
                  </a:outerShdw>
                </a:effectLst>
              </p:spPr>
              <p:txBody>
                <a:bodyPr wrap="none" anchor="ctr"/>
                <a:lstStyle/>
                <a:p>
                  <a:endParaRPr lang="en-US"/>
                </a:p>
              </p:txBody>
            </p:sp>
            <p:sp>
              <p:nvSpPr>
                <p:cNvPr id="1231051" name="AutoShape 203">
                  <a:extLst>
                    <a:ext uri="{FF2B5EF4-FFF2-40B4-BE49-F238E27FC236}">
                      <a16:creationId xmlns:a16="http://schemas.microsoft.com/office/drawing/2014/main" id="{6302D00A-B209-4387-9C56-E9109A646538}"/>
                    </a:ext>
                  </a:extLst>
                </p:cNvPr>
                <p:cNvSpPr>
                  <a:spLocks noChangeArrowheads="1"/>
                </p:cNvSpPr>
                <p:nvPr/>
              </p:nvSpPr>
              <p:spPr bwMode="auto">
                <a:xfrm>
                  <a:off x="3888" y="1680"/>
                  <a:ext cx="144" cy="137"/>
                </a:xfrm>
                <a:prstGeom prst="star5">
                  <a:avLst/>
                </a:prstGeom>
                <a:solidFill>
                  <a:srgbClr val="FFFF00"/>
                </a:solidFill>
                <a:ln w="12700">
                  <a:solidFill>
                    <a:srgbClr val="FF6600"/>
                  </a:solidFill>
                  <a:miter lim="800000"/>
                  <a:headEnd type="none" w="sm" len="sm"/>
                  <a:tailEnd/>
                </a:ln>
                <a:effectLst>
                  <a:outerShdw blurRad="25400" dist="35921" dir="2700000" algn="ctr" rotWithShape="0">
                    <a:schemeClr val="tx1">
                      <a:alpha val="66000"/>
                    </a:schemeClr>
                  </a:outerShdw>
                </a:effectLst>
              </p:spPr>
              <p:txBody>
                <a:bodyPr wrap="none" anchor="ctr"/>
                <a:lstStyle/>
                <a:p>
                  <a:endParaRPr lang="en-US"/>
                </a:p>
              </p:txBody>
            </p:sp>
          </p:grpSp>
          <p:sp>
            <p:nvSpPr>
              <p:cNvPr id="1231052" name="AutoShape 204">
                <a:extLst>
                  <a:ext uri="{FF2B5EF4-FFF2-40B4-BE49-F238E27FC236}">
                    <a16:creationId xmlns:a16="http://schemas.microsoft.com/office/drawing/2014/main" id="{8FF2E4B3-A2B9-4E4E-82D8-018E41B20C85}"/>
                  </a:ext>
                </a:extLst>
              </p:cNvPr>
              <p:cNvSpPr>
                <a:spLocks noChangeArrowheads="1"/>
              </p:cNvSpPr>
              <p:nvPr/>
            </p:nvSpPr>
            <p:spPr bwMode="auto">
              <a:xfrm>
                <a:off x="2160" y="2160"/>
                <a:ext cx="144" cy="137"/>
              </a:xfrm>
              <a:prstGeom prst="star5">
                <a:avLst/>
              </a:prstGeom>
              <a:solidFill>
                <a:srgbClr val="FFFF00"/>
              </a:solidFill>
              <a:ln w="12700">
                <a:solidFill>
                  <a:srgbClr val="FF6600"/>
                </a:solidFill>
                <a:miter lim="800000"/>
                <a:headEnd type="none" w="sm" len="sm"/>
                <a:tailEnd/>
              </a:ln>
              <a:effectLst>
                <a:outerShdw blurRad="25400" dist="35921" dir="2700000" algn="ctr" rotWithShape="0">
                  <a:schemeClr val="tx1">
                    <a:alpha val="66000"/>
                  </a:schemeClr>
                </a:outerShdw>
              </a:effectLst>
            </p:spPr>
            <p:txBody>
              <a:bodyPr wrap="none" anchor="ctr"/>
              <a:lstStyle/>
              <a:p>
                <a:endParaRPr lang="en-US"/>
              </a:p>
            </p:txBody>
          </p:sp>
        </p:grpSp>
        <p:grpSp>
          <p:nvGrpSpPr>
            <p:cNvPr id="1231053" name="Group 205">
              <a:extLst>
                <a:ext uri="{FF2B5EF4-FFF2-40B4-BE49-F238E27FC236}">
                  <a16:creationId xmlns:a16="http://schemas.microsoft.com/office/drawing/2014/main" id="{83F07F9F-8F30-44B4-8E2A-03285954E650}"/>
                </a:ext>
              </a:extLst>
            </p:cNvPr>
            <p:cNvGrpSpPr>
              <a:grpSpLocks/>
            </p:cNvGrpSpPr>
            <p:nvPr/>
          </p:nvGrpSpPr>
          <p:grpSpPr bwMode="auto">
            <a:xfrm>
              <a:off x="3504" y="2976"/>
              <a:ext cx="1197" cy="252"/>
              <a:chOff x="2928" y="3012"/>
              <a:chExt cx="1197" cy="252"/>
            </a:xfrm>
          </p:grpSpPr>
          <p:sp>
            <p:nvSpPr>
              <p:cNvPr id="1231054" name="AutoShape 206">
                <a:extLst>
                  <a:ext uri="{FF2B5EF4-FFF2-40B4-BE49-F238E27FC236}">
                    <a16:creationId xmlns:a16="http://schemas.microsoft.com/office/drawing/2014/main" id="{9D278DA7-4E6F-460E-8387-4944DAC5CBF9}"/>
                  </a:ext>
                </a:extLst>
              </p:cNvPr>
              <p:cNvSpPr>
                <a:spLocks noChangeArrowheads="1"/>
              </p:cNvSpPr>
              <p:nvPr/>
            </p:nvSpPr>
            <p:spPr bwMode="auto">
              <a:xfrm>
                <a:off x="2928" y="3064"/>
                <a:ext cx="144" cy="137"/>
              </a:xfrm>
              <a:prstGeom prst="star5">
                <a:avLst/>
              </a:prstGeom>
              <a:solidFill>
                <a:srgbClr val="FFFF00"/>
              </a:solidFill>
              <a:ln w="12700">
                <a:solidFill>
                  <a:srgbClr val="FF6600"/>
                </a:solidFill>
                <a:miter lim="800000"/>
                <a:headEnd type="none" w="sm" len="sm"/>
                <a:tailEnd/>
              </a:ln>
              <a:effectLst>
                <a:outerShdw dist="35921" dir="2700000" algn="ctr" rotWithShape="0">
                  <a:schemeClr val="bg2">
                    <a:alpha val="28999"/>
                  </a:schemeClr>
                </a:outerShdw>
              </a:effectLst>
            </p:spPr>
            <p:txBody>
              <a:bodyPr wrap="none" anchor="ctr"/>
              <a:lstStyle/>
              <a:p>
                <a:endParaRPr lang="en-US"/>
              </a:p>
            </p:txBody>
          </p:sp>
          <p:pic>
            <p:nvPicPr>
              <p:cNvPr id="1231055" name="Picture 207">
                <a:extLst>
                  <a:ext uri="{FF2B5EF4-FFF2-40B4-BE49-F238E27FC236}">
                    <a16:creationId xmlns:a16="http://schemas.microsoft.com/office/drawing/2014/main" id="{4E822A17-E085-4839-9725-3BD8A0FB3F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 y="3072"/>
                <a:ext cx="881" cy="126"/>
              </a:xfrm>
              <a:prstGeom prst="rect">
                <a:avLst/>
              </a:prstGeom>
              <a:noFill/>
              <a:effectLst>
                <a:outerShdw dist="35921" dir="2700000" algn="ctr" rotWithShape="0">
                  <a:srgbClr val="808080">
                    <a:alpha val="28999"/>
                  </a:srgbClr>
                </a:outerShdw>
              </a:effectLst>
              <a:extLst>
                <a:ext uri="{909E8E84-426E-40DD-AFC4-6F175D3DCCD1}">
                  <a14:hiddenFill xmlns:a14="http://schemas.microsoft.com/office/drawing/2010/main">
                    <a:solidFill>
                      <a:srgbClr val="FFFFFF"/>
                    </a:solidFill>
                  </a14:hiddenFill>
                </a:ext>
              </a:extLst>
            </p:spPr>
          </p:pic>
          <p:sp>
            <p:nvSpPr>
              <p:cNvPr id="1231056" name="Text Box 208">
                <a:extLst>
                  <a:ext uri="{FF2B5EF4-FFF2-40B4-BE49-F238E27FC236}">
                    <a16:creationId xmlns:a16="http://schemas.microsoft.com/office/drawing/2014/main" id="{76319B4B-A032-48FA-9AAD-FFAB8DCE4860}"/>
                  </a:ext>
                </a:extLst>
              </p:cNvPr>
              <p:cNvSpPr txBox="1">
                <a:spLocks noChangeArrowheads="1"/>
              </p:cNvSpPr>
              <p:nvPr/>
            </p:nvSpPr>
            <p:spPr bwMode="auto">
              <a:xfrm>
                <a:off x="3044" y="3012"/>
                <a:ext cx="197" cy="252"/>
              </a:xfrm>
              <a:prstGeom prst="rect">
                <a:avLst/>
              </a:prstGeom>
              <a:noFill/>
              <a:ln>
                <a:noFill/>
              </a:ln>
              <a:effectLst>
                <a:outerShdw dist="35921" dir="2700000" algn="ctr" rotWithShape="0">
                  <a:schemeClr val="bg2">
                    <a:alpha val="28999"/>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a14:hiddenLine>
                </a:ext>
              </a:extLst>
            </p:spPr>
            <p:txBody>
              <a:bodyPr wrap="none">
                <a:spAutoFit/>
              </a:bodyPr>
              <a:lstStyle/>
              <a:p>
                <a:pPr eaLnBrk="1" hangingPunct="1">
                  <a:spcBef>
                    <a:spcPct val="0"/>
                  </a:spcBef>
                </a:pPr>
                <a:r>
                  <a:rPr lang="en-US" altLang="en-US" sz="2000"/>
                  <a:t>=</a:t>
                </a:r>
              </a:p>
            </p:txBody>
          </p:sp>
        </p:grpSp>
      </p:grpSp>
      <p:grpSp>
        <p:nvGrpSpPr>
          <p:cNvPr id="1231057" name="Group 209">
            <a:extLst>
              <a:ext uri="{FF2B5EF4-FFF2-40B4-BE49-F238E27FC236}">
                <a16:creationId xmlns:a16="http://schemas.microsoft.com/office/drawing/2014/main" id="{DDFC261C-9370-4FE8-A8C3-3120F5B8CFA7}"/>
              </a:ext>
            </a:extLst>
          </p:cNvPr>
          <p:cNvGrpSpPr>
            <a:grpSpLocks/>
          </p:cNvGrpSpPr>
          <p:nvPr/>
        </p:nvGrpSpPr>
        <p:grpSpPr bwMode="auto">
          <a:xfrm>
            <a:off x="3429000" y="3070226"/>
            <a:ext cx="4343400" cy="2168525"/>
            <a:chOff x="1200" y="1862"/>
            <a:chExt cx="2736" cy="1366"/>
          </a:xfrm>
        </p:grpSpPr>
        <p:grpSp>
          <p:nvGrpSpPr>
            <p:cNvPr id="1231058" name="Group 210">
              <a:extLst>
                <a:ext uri="{FF2B5EF4-FFF2-40B4-BE49-F238E27FC236}">
                  <a16:creationId xmlns:a16="http://schemas.microsoft.com/office/drawing/2014/main" id="{87772D32-25B2-470A-A49E-5C89304667E0}"/>
                </a:ext>
              </a:extLst>
            </p:cNvPr>
            <p:cNvGrpSpPr>
              <a:grpSpLocks/>
            </p:cNvGrpSpPr>
            <p:nvPr/>
          </p:nvGrpSpPr>
          <p:grpSpPr bwMode="auto">
            <a:xfrm>
              <a:off x="1536" y="1862"/>
              <a:ext cx="2400" cy="730"/>
              <a:chOff x="1536" y="1862"/>
              <a:chExt cx="2400" cy="730"/>
            </a:xfrm>
          </p:grpSpPr>
          <p:sp>
            <p:nvSpPr>
              <p:cNvPr id="1231059" name="Oval 211">
                <a:extLst>
                  <a:ext uri="{FF2B5EF4-FFF2-40B4-BE49-F238E27FC236}">
                    <a16:creationId xmlns:a16="http://schemas.microsoft.com/office/drawing/2014/main" id="{33B62851-4826-47F9-8A53-4EE1F616052A}"/>
                  </a:ext>
                </a:extLst>
              </p:cNvPr>
              <p:cNvSpPr>
                <a:spLocks noChangeArrowheads="1"/>
              </p:cNvSpPr>
              <p:nvPr/>
            </p:nvSpPr>
            <p:spPr bwMode="auto">
              <a:xfrm>
                <a:off x="1536" y="2208"/>
                <a:ext cx="144" cy="144"/>
              </a:xfrm>
              <a:prstGeom prst="ellipse">
                <a:avLst/>
              </a:prstGeom>
              <a:solidFill>
                <a:schemeClr val="accent2"/>
              </a:solidFill>
              <a:ln w="127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60" name="Oval 212">
                <a:extLst>
                  <a:ext uri="{FF2B5EF4-FFF2-40B4-BE49-F238E27FC236}">
                    <a16:creationId xmlns:a16="http://schemas.microsoft.com/office/drawing/2014/main" id="{1D9D9809-E92A-4B68-AA55-9159057FA9BC}"/>
                  </a:ext>
                </a:extLst>
              </p:cNvPr>
              <p:cNvSpPr>
                <a:spLocks noChangeArrowheads="1"/>
              </p:cNvSpPr>
              <p:nvPr/>
            </p:nvSpPr>
            <p:spPr bwMode="auto">
              <a:xfrm>
                <a:off x="3792" y="2448"/>
                <a:ext cx="144" cy="144"/>
              </a:xfrm>
              <a:prstGeom prst="ellipse">
                <a:avLst/>
              </a:prstGeom>
              <a:solidFill>
                <a:schemeClr val="accent2"/>
              </a:solidFill>
              <a:ln w="127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61" name="Oval 213">
                <a:extLst>
                  <a:ext uri="{FF2B5EF4-FFF2-40B4-BE49-F238E27FC236}">
                    <a16:creationId xmlns:a16="http://schemas.microsoft.com/office/drawing/2014/main" id="{F7955E51-0611-44E3-A0E6-821BF580F247}"/>
                  </a:ext>
                </a:extLst>
              </p:cNvPr>
              <p:cNvSpPr>
                <a:spLocks noChangeArrowheads="1"/>
              </p:cNvSpPr>
              <p:nvPr/>
            </p:nvSpPr>
            <p:spPr bwMode="auto">
              <a:xfrm>
                <a:off x="3072" y="1862"/>
                <a:ext cx="144" cy="144"/>
              </a:xfrm>
              <a:prstGeom prst="ellipse">
                <a:avLst/>
              </a:prstGeom>
              <a:solidFill>
                <a:schemeClr val="accent2"/>
              </a:solidFill>
              <a:ln w="127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31062" name="Oval 214">
              <a:extLst>
                <a:ext uri="{FF2B5EF4-FFF2-40B4-BE49-F238E27FC236}">
                  <a16:creationId xmlns:a16="http://schemas.microsoft.com/office/drawing/2014/main" id="{341EC60E-C7C2-4771-AD09-0D0E0900E8CB}"/>
                </a:ext>
              </a:extLst>
            </p:cNvPr>
            <p:cNvSpPr>
              <a:spLocks noChangeArrowheads="1"/>
            </p:cNvSpPr>
            <p:nvPr/>
          </p:nvSpPr>
          <p:spPr bwMode="auto">
            <a:xfrm>
              <a:off x="1200" y="3024"/>
              <a:ext cx="144" cy="144"/>
            </a:xfrm>
            <a:prstGeom prst="ellipse">
              <a:avLst/>
            </a:prstGeom>
            <a:solidFill>
              <a:schemeClr val="accent2"/>
            </a:solidFill>
            <a:ln w="127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63" name="Text Box 215">
              <a:extLst>
                <a:ext uri="{FF2B5EF4-FFF2-40B4-BE49-F238E27FC236}">
                  <a16:creationId xmlns:a16="http://schemas.microsoft.com/office/drawing/2014/main" id="{E82E340C-038A-49CE-93AB-8AA749ACCCC2}"/>
                </a:ext>
              </a:extLst>
            </p:cNvPr>
            <p:cNvSpPr txBox="1">
              <a:spLocks noChangeArrowheads="1"/>
            </p:cNvSpPr>
            <p:nvPr/>
          </p:nvSpPr>
          <p:spPr bwMode="auto">
            <a:xfrm>
              <a:off x="1336" y="2976"/>
              <a:ext cx="197" cy="252"/>
            </a:xfrm>
            <a:prstGeom prst="rect">
              <a:avLst/>
            </a:prstGeom>
            <a:noFill/>
            <a:ln>
              <a:noFill/>
            </a:ln>
            <a:effectLst>
              <a:outerShdw dist="35921" dir="2700000" algn="ctr" rotWithShape="0">
                <a:schemeClr val="bg2">
                  <a:alpha val="28999"/>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a14:hiddenLine>
              </a:ext>
            </a:extLst>
          </p:spPr>
          <p:txBody>
            <a:bodyPr wrap="none">
              <a:spAutoFit/>
            </a:bodyPr>
            <a:lstStyle/>
            <a:p>
              <a:pPr eaLnBrk="1" hangingPunct="1">
                <a:spcBef>
                  <a:spcPct val="0"/>
                </a:spcBef>
              </a:pPr>
              <a:r>
                <a:rPr lang="en-US" altLang="en-US" sz="2000"/>
                <a:t>=</a:t>
              </a:r>
            </a:p>
          </p:txBody>
        </p:sp>
        <p:pic>
          <p:nvPicPr>
            <p:cNvPr id="1231064" name="Picture 216">
              <a:extLst>
                <a:ext uri="{FF2B5EF4-FFF2-40B4-BE49-F238E27FC236}">
                  <a16:creationId xmlns:a16="http://schemas.microsoft.com/office/drawing/2014/main" id="{2E820D66-C7BA-4325-A8F8-05558E6489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6" y="3044"/>
              <a:ext cx="616" cy="126"/>
            </a:xfrm>
            <a:prstGeom prst="rect">
              <a:avLst/>
            </a:prstGeom>
            <a:noFill/>
            <a:effectLst>
              <a:outerShdw dist="35921" dir="2700000" algn="ctr" rotWithShape="0">
                <a:srgbClr val="808080">
                  <a:alpha val="28999"/>
                </a:srgbClr>
              </a:outerShdw>
            </a:effectLst>
            <a:extLst>
              <a:ext uri="{909E8E84-426E-40DD-AFC4-6F175D3DCCD1}">
                <a14:hiddenFill xmlns:a14="http://schemas.microsoft.com/office/drawing/2010/main">
                  <a:solidFill>
                    <a:srgbClr val="FFFFFF"/>
                  </a:solidFill>
                </a14:hiddenFill>
              </a:ext>
            </a:extLst>
          </p:spPr>
        </p:pic>
      </p:grpSp>
      <p:grpSp>
        <p:nvGrpSpPr>
          <p:cNvPr id="1231065" name="Group 217">
            <a:extLst>
              <a:ext uri="{FF2B5EF4-FFF2-40B4-BE49-F238E27FC236}">
                <a16:creationId xmlns:a16="http://schemas.microsoft.com/office/drawing/2014/main" id="{0563BFDD-49C7-4E18-AD99-9875578B516F}"/>
              </a:ext>
            </a:extLst>
          </p:cNvPr>
          <p:cNvGrpSpPr>
            <a:grpSpLocks/>
          </p:cNvGrpSpPr>
          <p:nvPr/>
        </p:nvGrpSpPr>
        <p:grpSpPr bwMode="auto">
          <a:xfrm>
            <a:off x="1905000" y="3162300"/>
            <a:ext cx="685800" cy="152400"/>
            <a:chOff x="240" y="1824"/>
            <a:chExt cx="432" cy="96"/>
          </a:xfrm>
        </p:grpSpPr>
        <p:sp>
          <p:nvSpPr>
            <p:cNvPr id="1231066" name="Rectangle 218">
              <a:extLst>
                <a:ext uri="{FF2B5EF4-FFF2-40B4-BE49-F238E27FC236}">
                  <a16:creationId xmlns:a16="http://schemas.microsoft.com/office/drawing/2014/main" id="{BA3B5E74-264D-4405-BC11-51A5D3F59938}"/>
                </a:ext>
              </a:extLst>
            </p:cNvPr>
            <p:cNvSpPr>
              <a:spLocks noChangeArrowheads="1"/>
            </p:cNvSpPr>
            <p:nvPr/>
          </p:nvSpPr>
          <p:spPr bwMode="auto">
            <a:xfrm>
              <a:off x="240" y="1824"/>
              <a:ext cx="432" cy="96"/>
            </a:xfrm>
            <a:prstGeom prst="rect">
              <a:avLst/>
            </a:prstGeom>
            <a:solidFill>
              <a:srgbClr val="84BD2B"/>
            </a:solidFill>
            <a:ln w="12700">
              <a:solidFill>
                <a:schemeClr val="bg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67" name="Line 219">
              <a:extLst>
                <a:ext uri="{FF2B5EF4-FFF2-40B4-BE49-F238E27FC236}">
                  <a16:creationId xmlns:a16="http://schemas.microsoft.com/office/drawing/2014/main" id="{96F8C642-E586-42A5-BEB9-B154D878A267}"/>
                </a:ext>
              </a:extLst>
            </p:cNvPr>
            <p:cNvSpPr>
              <a:spLocks noChangeShapeType="1"/>
            </p:cNvSpPr>
            <p:nvPr/>
          </p:nvSpPr>
          <p:spPr bwMode="auto">
            <a:xfrm>
              <a:off x="286" y="1824"/>
              <a:ext cx="0" cy="96"/>
            </a:xfrm>
            <a:prstGeom prst="line">
              <a:avLst/>
            </a:prstGeom>
            <a:noFill/>
            <a:ln w="12700">
              <a:solidFill>
                <a:schemeClr val="bg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68" name="Line 220">
              <a:extLst>
                <a:ext uri="{FF2B5EF4-FFF2-40B4-BE49-F238E27FC236}">
                  <a16:creationId xmlns:a16="http://schemas.microsoft.com/office/drawing/2014/main" id="{A7B3D29E-807E-4C0E-8C27-2E95D3C624A8}"/>
                </a:ext>
              </a:extLst>
            </p:cNvPr>
            <p:cNvSpPr>
              <a:spLocks noChangeShapeType="1"/>
            </p:cNvSpPr>
            <p:nvPr/>
          </p:nvSpPr>
          <p:spPr bwMode="auto">
            <a:xfrm>
              <a:off x="342" y="1824"/>
              <a:ext cx="0" cy="96"/>
            </a:xfrm>
            <a:prstGeom prst="line">
              <a:avLst/>
            </a:prstGeom>
            <a:noFill/>
            <a:ln w="12700">
              <a:solidFill>
                <a:schemeClr val="bg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69" name="Line 221">
              <a:extLst>
                <a:ext uri="{FF2B5EF4-FFF2-40B4-BE49-F238E27FC236}">
                  <a16:creationId xmlns:a16="http://schemas.microsoft.com/office/drawing/2014/main" id="{6CCFC0D3-6AFC-4A53-991A-50334229A470}"/>
                </a:ext>
              </a:extLst>
            </p:cNvPr>
            <p:cNvSpPr>
              <a:spLocks noChangeShapeType="1"/>
            </p:cNvSpPr>
            <p:nvPr/>
          </p:nvSpPr>
          <p:spPr bwMode="auto">
            <a:xfrm>
              <a:off x="398" y="1824"/>
              <a:ext cx="0" cy="96"/>
            </a:xfrm>
            <a:prstGeom prst="line">
              <a:avLst/>
            </a:prstGeom>
            <a:noFill/>
            <a:ln w="12700">
              <a:solidFill>
                <a:schemeClr val="bg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70" name="Line 222">
              <a:extLst>
                <a:ext uri="{FF2B5EF4-FFF2-40B4-BE49-F238E27FC236}">
                  <a16:creationId xmlns:a16="http://schemas.microsoft.com/office/drawing/2014/main" id="{BC457052-9287-46BE-B4F7-6DAD28E76086}"/>
                </a:ext>
              </a:extLst>
            </p:cNvPr>
            <p:cNvSpPr>
              <a:spLocks noChangeShapeType="1"/>
            </p:cNvSpPr>
            <p:nvPr/>
          </p:nvSpPr>
          <p:spPr bwMode="auto">
            <a:xfrm>
              <a:off x="454" y="1824"/>
              <a:ext cx="0" cy="96"/>
            </a:xfrm>
            <a:prstGeom prst="line">
              <a:avLst/>
            </a:prstGeom>
            <a:noFill/>
            <a:ln w="12700">
              <a:solidFill>
                <a:schemeClr val="bg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71" name="Line 223">
              <a:extLst>
                <a:ext uri="{FF2B5EF4-FFF2-40B4-BE49-F238E27FC236}">
                  <a16:creationId xmlns:a16="http://schemas.microsoft.com/office/drawing/2014/main" id="{19FB951F-0E6B-4377-B910-ED7D75734F4B}"/>
                </a:ext>
              </a:extLst>
            </p:cNvPr>
            <p:cNvSpPr>
              <a:spLocks noChangeShapeType="1"/>
            </p:cNvSpPr>
            <p:nvPr/>
          </p:nvSpPr>
          <p:spPr bwMode="auto">
            <a:xfrm>
              <a:off x="510" y="1824"/>
              <a:ext cx="0" cy="96"/>
            </a:xfrm>
            <a:prstGeom prst="line">
              <a:avLst/>
            </a:prstGeom>
            <a:noFill/>
            <a:ln w="12700">
              <a:solidFill>
                <a:schemeClr val="bg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72" name="Line 224">
              <a:extLst>
                <a:ext uri="{FF2B5EF4-FFF2-40B4-BE49-F238E27FC236}">
                  <a16:creationId xmlns:a16="http://schemas.microsoft.com/office/drawing/2014/main" id="{58B65541-475D-416D-9812-5FCEB52CAEB1}"/>
                </a:ext>
              </a:extLst>
            </p:cNvPr>
            <p:cNvSpPr>
              <a:spLocks noChangeShapeType="1"/>
            </p:cNvSpPr>
            <p:nvPr/>
          </p:nvSpPr>
          <p:spPr bwMode="auto">
            <a:xfrm>
              <a:off x="566" y="1824"/>
              <a:ext cx="0" cy="96"/>
            </a:xfrm>
            <a:prstGeom prst="line">
              <a:avLst/>
            </a:prstGeom>
            <a:noFill/>
            <a:ln w="12700">
              <a:solidFill>
                <a:schemeClr val="bg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73" name="Line 225">
              <a:extLst>
                <a:ext uri="{FF2B5EF4-FFF2-40B4-BE49-F238E27FC236}">
                  <a16:creationId xmlns:a16="http://schemas.microsoft.com/office/drawing/2014/main" id="{4BFEDE6C-85DD-40E5-82FB-4EC2C2509C66}"/>
                </a:ext>
              </a:extLst>
            </p:cNvPr>
            <p:cNvSpPr>
              <a:spLocks noChangeShapeType="1"/>
            </p:cNvSpPr>
            <p:nvPr/>
          </p:nvSpPr>
          <p:spPr bwMode="auto">
            <a:xfrm>
              <a:off x="622" y="1824"/>
              <a:ext cx="0" cy="96"/>
            </a:xfrm>
            <a:prstGeom prst="line">
              <a:avLst/>
            </a:prstGeom>
            <a:noFill/>
            <a:ln w="12700">
              <a:solidFill>
                <a:schemeClr val="bg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1074" name="Group 226">
            <a:extLst>
              <a:ext uri="{FF2B5EF4-FFF2-40B4-BE49-F238E27FC236}">
                <a16:creationId xmlns:a16="http://schemas.microsoft.com/office/drawing/2014/main" id="{D9241A30-3731-4E8E-BA75-4DFF8A4327DD}"/>
              </a:ext>
            </a:extLst>
          </p:cNvPr>
          <p:cNvGrpSpPr>
            <a:grpSpLocks/>
          </p:cNvGrpSpPr>
          <p:nvPr/>
        </p:nvGrpSpPr>
        <p:grpSpPr bwMode="auto">
          <a:xfrm>
            <a:off x="4648200" y="2552700"/>
            <a:ext cx="3124200" cy="2933700"/>
            <a:chOff x="1968" y="1536"/>
            <a:chExt cx="1968" cy="1848"/>
          </a:xfrm>
        </p:grpSpPr>
        <p:sp>
          <p:nvSpPr>
            <p:cNvPr id="1231075" name="Line 227">
              <a:extLst>
                <a:ext uri="{FF2B5EF4-FFF2-40B4-BE49-F238E27FC236}">
                  <a16:creationId xmlns:a16="http://schemas.microsoft.com/office/drawing/2014/main" id="{F4137304-50BF-4615-9572-C545FB42D9D8}"/>
                </a:ext>
              </a:extLst>
            </p:cNvPr>
            <p:cNvSpPr>
              <a:spLocks noChangeShapeType="1"/>
            </p:cNvSpPr>
            <p:nvPr/>
          </p:nvSpPr>
          <p:spPr bwMode="auto">
            <a:xfrm flipH="1" flipV="1">
              <a:off x="1968" y="1872"/>
              <a:ext cx="864" cy="1104"/>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76" name="Line 228">
              <a:extLst>
                <a:ext uri="{FF2B5EF4-FFF2-40B4-BE49-F238E27FC236}">
                  <a16:creationId xmlns:a16="http://schemas.microsoft.com/office/drawing/2014/main" id="{91EA21BD-21ED-405C-92C3-6292BFDF05F8}"/>
                </a:ext>
              </a:extLst>
            </p:cNvPr>
            <p:cNvSpPr>
              <a:spLocks noChangeShapeType="1"/>
            </p:cNvSpPr>
            <p:nvPr/>
          </p:nvSpPr>
          <p:spPr bwMode="auto">
            <a:xfrm flipV="1">
              <a:off x="2832" y="1536"/>
              <a:ext cx="124" cy="144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77" name="Line 229">
              <a:extLst>
                <a:ext uri="{FF2B5EF4-FFF2-40B4-BE49-F238E27FC236}">
                  <a16:creationId xmlns:a16="http://schemas.microsoft.com/office/drawing/2014/main" id="{6EB11551-9744-4DF7-AB16-0643A50866B8}"/>
                </a:ext>
              </a:extLst>
            </p:cNvPr>
            <p:cNvSpPr>
              <a:spLocks noChangeShapeType="1"/>
            </p:cNvSpPr>
            <p:nvPr/>
          </p:nvSpPr>
          <p:spPr bwMode="auto">
            <a:xfrm flipV="1">
              <a:off x="2832" y="2208"/>
              <a:ext cx="432" cy="76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78" name="Line 230">
              <a:extLst>
                <a:ext uri="{FF2B5EF4-FFF2-40B4-BE49-F238E27FC236}">
                  <a16:creationId xmlns:a16="http://schemas.microsoft.com/office/drawing/2014/main" id="{D51E3C0A-72F8-41E7-A99A-4563D79B9426}"/>
                </a:ext>
              </a:extLst>
            </p:cNvPr>
            <p:cNvSpPr>
              <a:spLocks noChangeShapeType="1"/>
            </p:cNvSpPr>
            <p:nvPr/>
          </p:nvSpPr>
          <p:spPr bwMode="auto">
            <a:xfrm flipV="1">
              <a:off x="2832" y="1872"/>
              <a:ext cx="1104" cy="1104"/>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79" name="Rectangle 231">
              <a:extLst>
                <a:ext uri="{FF2B5EF4-FFF2-40B4-BE49-F238E27FC236}">
                  <a16:creationId xmlns:a16="http://schemas.microsoft.com/office/drawing/2014/main" id="{F80CC28B-C054-4C82-90A8-5CB8FF2E864D}"/>
                </a:ext>
              </a:extLst>
            </p:cNvPr>
            <p:cNvSpPr>
              <a:spLocks noChangeArrowheads="1"/>
            </p:cNvSpPr>
            <p:nvPr/>
          </p:nvSpPr>
          <p:spPr bwMode="auto">
            <a:xfrm>
              <a:off x="2225" y="2977"/>
              <a:ext cx="1607" cy="407"/>
            </a:xfrm>
            <a:prstGeom prst="rect">
              <a:avLst/>
            </a:prstGeom>
            <a:solidFill>
              <a:srgbClr val="EDB734"/>
            </a:solidFill>
            <a:ln w="9525">
              <a:solidFill>
                <a:schemeClr val="bg1"/>
              </a:solidFill>
              <a:miter lim="800000"/>
              <a:headEnd/>
              <a:tailEnd/>
            </a:ln>
            <a:effectLst>
              <a:outerShdw dist="35921" dir="2700000" algn="ctr" rotWithShape="0">
                <a:schemeClr val="bg2"/>
              </a:outerShdw>
            </a:effectLst>
          </p:spPr>
          <p:txBody>
            <a:bodyPr wrap="none" anchor="ctr">
              <a:spAutoFit/>
            </a:bodyPr>
            <a:lstStyle/>
            <a:p>
              <a:pPr>
                <a:spcBef>
                  <a:spcPct val="0"/>
                </a:spcBef>
              </a:pPr>
              <a:r>
                <a:rPr lang="en-US" altLang="en-US">
                  <a:latin typeface="Verdana" panose="020B0604030504040204" pitchFamily="34" charset="0"/>
                </a:rPr>
                <a:t>Bugs missed due to </a:t>
              </a:r>
              <a:br>
                <a:rPr lang="en-US" altLang="en-US">
                  <a:latin typeface="Verdana" panose="020B0604030504040204" pitchFamily="34" charset="0"/>
                </a:rPr>
              </a:br>
              <a:r>
                <a:rPr lang="en-US" altLang="en-US">
                  <a:latin typeface="Verdana" panose="020B0604030504040204" pitchFamily="34" charset="0"/>
                </a:rPr>
                <a:t>poor observability</a:t>
              </a:r>
            </a:p>
          </p:txBody>
        </p:sp>
      </p:gr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31065"/>
                                        </p:tgtEl>
                                        <p:attrNameLst>
                                          <p:attrName>style.visibility</p:attrName>
                                        </p:attrNameLst>
                                      </p:cBhvr>
                                      <p:to>
                                        <p:strVal val="visible"/>
                                      </p:to>
                                    </p:set>
                                    <p:animEffect transition="in" filter="wipe(left)">
                                      <p:cBhvr>
                                        <p:cTn id="7" dur="500"/>
                                        <p:tgtEl>
                                          <p:spTgt spid="123106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230998"/>
                                        </p:tgtEl>
                                        <p:attrNameLst>
                                          <p:attrName>style.visibility</p:attrName>
                                        </p:attrNameLst>
                                      </p:cBhvr>
                                      <p:to>
                                        <p:strVal val="visible"/>
                                      </p:to>
                                    </p:set>
                                    <p:animEffect transition="in" filter="wipe(left)">
                                      <p:cBhvr>
                                        <p:cTn id="11" dur="500"/>
                                        <p:tgtEl>
                                          <p:spTgt spid="1230998"/>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31001"/>
                                        </p:tgtEl>
                                        <p:attrNameLst>
                                          <p:attrName>style.visibility</p:attrName>
                                        </p:attrNameLst>
                                      </p:cBhvr>
                                      <p:to>
                                        <p:strVal val="visible"/>
                                      </p:to>
                                    </p:set>
                                    <p:animEffect transition="in" filter="wipe(left)">
                                      <p:cBhvr>
                                        <p:cTn id="15" dur="500"/>
                                        <p:tgtEl>
                                          <p:spTgt spid="1231001"/>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31004"/>
                                        </p:tgtEl>
                                        <p:attrNameLst>
                                          <p:attrName>style.visibility</p:attrName>
                                        </p:attrNameLst>
                                      </p:cBhvr>
                                      <p:to>
                                        <p:strVal val="visible"/>
                                      </p:to>
                                    </p:set>
                                    <p:animEffect transition="in" filter="wipe(left)">
                                      <p:cBhvr>
                                        <p:cTn id="19" dur="500"/>
                                        <p:tgtEl>
                                          <p:spTgt spid="1231004"/>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31025"/>
                                        </p:tgtEl>
                                        <p:attrNameLst>
                                          <p:attrName>style.visibility</p:attrName>
                                        </p:attrNameLst>
                                      </p:cBhvr>
                                      <p:to>
                                        <p:strVal val="visible"/>
                                      </p:to>
                                    </p:set>
                                    <p:animEffect transition="in" filter="wipe(left)">
                                      <p:cBhvr>
                                        <p:cTn id="23" dur="500"/>
                                        <p:tgtEl>
                                          <p:spTgt spid="1231025"/>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1231038"/>
                                        </p:tgtEl>
                                        <p:attrNameLst>
                                          <p:attrName>style.visibility</p:attrName>
                                        </p:attrNameLst>
                                      </p:cBhvr>
                                      <p:to>
                                        <p:strVal val="visible"/>
                                      </p:to>
                                    </p:set>
                                    <p:animEffect transition="in" filter="wipe(up)">
                                      <p:cBhvr>
                                        <p:cTn id="27" dur="500"/>
                                        <p:tgtEl>
                                          <p:spTgt spid="12310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499"/>
                                          </p:stCondLst>
                                        </p:cTn>
                                        <p:tgtEl>
                                          <p:spTgt spid="1230857"/>
                                        </p:tgtEl>
                                        <p:attrNameLst>
                                          <p:attrName>style.visibility</p:attrName>
                                        </p:attrNameLst>
                                      </p:cBhvr>
                                      <p:to>
                                        <p:strVal val="visible"/>
                                      </p:to>
                                    </p:set>
                                  </p:childTnLst>
                                </p:cTn>
                              </p:par>
                            </p:childTnLst>
                          </p:cTn>
                        </p:par>
                        <p:par>
                          <p:cTn id="32" fill="hold" nodeType="afterGroup">
                            <p:stCondLst>
                              <p:cond delay="500"/>
                            </p:stCondLst>
                            <p:childTnLst>
                              <p:par>
                                <p:cTn id="33" presetID="23" presetClass="entr" presetSubtype="16" fill="hold" nodeType="afterEffect">
                                  <p:stCondLst>
                                    <p:cond delay="0"/>
                                  </p:stCondLst>
                                  <p:childTnLst>
                                    <p:set>
                                      <p:cBhvr>
                                        <p:cTn id="34" dur="1" fill="hold">
                                          <p:stCondLst>
                                            <p:cond delay="0"/>
                                          </p:stCondLst>
                                        </p:cTn>
                                        <p:tgtEl>
                                          <p:spTgt spid="1231044"/>
                                        </p:tgtEl>
                                        <p:attrNameLst>
                                          <p:attrName>style.visibility</p:attrName>
                                        </p:attrNameLst>
                                      </p:cBhvr>
                                      <p:to>
                                        <p:strVal val="visible"/>
                                      </p:to>
                                    </p:set>
                                    <p:anim calcmode="lin" valueType="num">
                                      <p:cBhvr>
                                        <p:cTn id="35" dur="500" fill="hold"/>
                                        <p:tgtEl>
                                          <p:spTgt spid="1231044"/>
                                        </p:tgtEl>
                                        <p:attrNameLst>
                                          <p:attrName>ppt_w</p:attrName>
                                        </p:attrNameLst>
                                      </p:cBhvr>
                                      <p:tavLst>
                                        <p:tav tm="0">
                                          <p:val>
                                            <p:fltVal val="0"/>
                                          </p:val>
                                        </p:tav>
                                        <p:tav tm="100000">
                                          <p:val>
                                            <p:strVal val="#ppt_w"/>
                                          </p:val>
                                        </p:tav>
                                      </p:tavLst>
                                    </p:anim>
                                    <p:anim calcmode="lin" valueType="num">
                                      <p:cBhvr>
                                        <p:cTn id="36" dur="500" fill="hold"/>
                                        <p:tgtEl>
                                          <p:spTgt spid="1231044"/>
                                        </p:tgtEl>
                                        <p:attrNameLst>
                                          <p:attrName>ppt_h</p:attrName>
                                        </p:attrNameLst>
                                      </p:cBhvr>
                                      <p:tavLst>
                                        <p:tav tm="0">
                                          <p:val>
                                            <p:fltVal val="0"/>
                                          </p:val>
                                        </p:tav>
                                        <p:tav tm="100000">
                                          <p:val>
                                            <p:strVal val="#ppt_h"/>
                                          </p:val>
                                        </p:tav>
                                      </p:tavLst>
                                    </p:anim>
                                  </p:childTnLst>
                                </p:cTn>
                              </p:par>
                            </p:childTnLst>
                          </p:cTn>
                        </p:par>
                        <p:par>
                          <p:cTn id="37" fill="hold" nodeType="afterGroup">
                            <p:stCondLst>
                              <p:cond delay="1000"/>
                            </p:stCondLst>
                            <p:childTnLst>
                              <p:par>
                                <p:cTn id="38" presetID="23" presetClass="entr" presetSubtype="16" fill="hold" nodeType="afterEffect">
                                  <p:stCondLst>
                                    <p:cond delay="0"/>
                                  </p:stCondLst>
                                  <p:childTnLst>
                                    <p:set>
                                      <p:cBhvr>
                                        <p:cTn id="39" dur="1" fill="hold">
                                          <p:stCondLst>
                                            <p:cond delay="0"/>
                                          </p:stCondLst>
                                        </p:cTn>
                                        <p:tgtEl>
                                          <p:spTgt spid="1231057"/>
                                        </p:tgtEl>
                                        <p:attrNameLst>
                                          <p:attrName>style.visibility</p:attrName>
                                        </p:attrNameLst>
                                      </p:cBhvr>
                                      <p:to>
                                        <p:strVal val="visible"/>
                                      </p:to>
                                    </p:set>
                                    <p:anim calcmode="lin" valueType="num">
                                      <p:cBhvr>
                                        <p:cTn id="40" dur="500" fill="hold"/>
                                        <p:tgtEl>
                                          <p:spTgt spid="1231057"/>
                                        </p:tgtEl>
                                        <p:attrNameLst>
                                          <p:attrName>ppt_w</p:attrName>
                                        </p:attrNameLst>
                                      </p:cBhvr>
                                      <p:tavLst>
                                        <p:tav tm="0">
                                          <p:val>
                                            <p:fltVal val="0"/>
                                          </p:val>
                                        </p:tav>
                                        <p:tav tm="100000">
                                          <p:val>
                                            <p:strVal val="#ppt_w"/>
                                          </p:val>
                                        </p:tav>
                                      </p:tavLst>
                                    </p:anim>
                                    <p:anim calcmode="lin" valueType="num">
                                      <p:cBhvr>
                                        <p:cTn id="41" dur="500" fill="hold"/>
                                        <p:tgtEl>
                                          <p:spTgt spid="1231057"/>
                                        </p:tgtEl>
                                        <p:attrNameLst>
                                          <p:attrName>ppt_h</p:attrName>
                                        </p:attrNameLst>
                                      </p:cBhvr>
                                      <p:tavLst>
                                        <p:tav tm="0">
                                          <p:val>
                                            <p:fltVal val="0"/>
                                          </p:val>
                                        </p:tav>
                                        <p:tav tm="100000">
                                          <p:val>
                                            <p:strVal val="#ppt_h"/>
                                          </p:val>
                                        </p:tav>
                                      </p:tavLst>
                                    </p:anim>
                                  </p:childTnLst>
                                </p:cTn>
                              </p:par>
                            </p:childTnLst>
                          </p:cTn>
                        </p:par>
                        <p:par>
                          <p:cTn id="42" fill="hold" nodeType="afterGroup">
                            <p:stCondLst>
                              <p:cond delay="1500"/>
                            </p:stCondLst>
                            <p:childTnLst>
                              <p:par>
                                <p:cTn id="43" presetID="22" presetClass="entr" presetSubtype="8" fill="hold" nodeType="afterEffect">
                                  <p:stCondLst>
                                    <p:cond delay="0"/>
                                  </p:stCondLst>
                                  <p:childTnLst>
                                    <p:set>
                                      <p:cBhvr>
                                        <p:cTn id="44" dur="1" fill="hold">
                                          <p:stCondLst>
                                            <p:cond delay="0"/>
                                          </p:stCondLst>
                                        </p:cTn>
                                        <p:tgtEl>
                                          <p:spTgt spid="1230858"/>
                                        </p:tgtEl>
                                        <p:attrNameLst>
                                          <p:attrName>style.visibility</p:attrName>
                                        </p:attrNameLst>
                                      </p:cBhvr>
                                      <p:to>
                                        <p:strVal val="visible"/>
                                      </p:to>
                                    </p:set>
                                    <p:animEffect transition="in" filter="wipe(left)">
                                      <p:cBhvr>
                                        <p:cTn id="45" dur="500"/>
                                        <p:tgtEl>
                                          <p:spTgt spid="1230858"/>
                                        </p:tgtEl>
                                      </p:cBhvr>
                                    </p:animEffect>
                                  </p:childTnLst>
                                </p:cTn>
                              </p:par>
                            </p:childTnLst>
                          </p:cTn>
                        </p:par>
                        <p:par>
                          <p:cTn id="46" fill="hold" nodeType="afterGroup">
                            <p:stCondLst>
                              <p:cond delay="2000"/>
                            </p:stCondLst>
                            <p:childTnLst>
                              <p:par>
                                <p:cTn id="47" presetID="9" presetClass="entr" presetSubtype="0" fill="hold" nodeType="afterEffect">
                                  <p:stCondLst>
                                    <p:cond delay="0"/>
                                  </p:stCondLst>
                                  <p:childTnLst>
                                    <p:set>
                                      <p:cBhvr>
                                        <p:cTn id="48" dur="1" fill="hold">
                                          <p:stCondLst>
                                            <p:cond delay="0"/>
                                          </p:stCondLst>
                                        </p:cTn>
                                        <p:tgtEl>
                                          <p:spTgt spid="1231074"/>
                                        </p:tgtEl>
                                        <p:attrNameLst>
                                          <p:attrName>style.visibility</p:attrName>
                                        </p:attrNameLst>
                                      </p:cBhvr>
                                      <p:to>
                                        <p:strVal val="visible"/>
                                      </p:to>
                                    </p:set>
                                    <p:animEffect transition="in" filter="dissolve">
                                      <p:cBhvr>
                                        <p:cTn id="49" dur="500"/>
                                        <p:tgtEl>
                                          <p:spTgt spid="1231074"/>
                                        </p:tgtEl>
                                      </p:cBhvr>
                                    </p:animEffect>
                                  </p:childTnLst>
                                </p:cTn>
                              </p:par>
                            </p:childTnLst>
                          </p:cTn>
                        </p:par>
                        <p:par>
                          <p:cTn id="50" fill="hold" nodeType="afterGroup">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1231043"/>
                                        </p:tgtEl>
                                        <p:attrNameLst>
                                          <p:attrName>style.visibility</p:attrName>
                                        </p:attrNameLst>
                                      </p:cBhvr>
                                      <p:to>
                                        <p:strVal val="visible"/>
                                      </p:to>
                                    </p:set>
                                    <p:animEffect transition="in" filter="wipe(left)">
                                      <p:cBhvr>
                                        <p:cTn id="53" dur="500"/>
                                        <p:tgtEl>
                                          <p:spTgt spid="1231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04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9890" name="Group 2">
            <a:extLst>
              <a:ext uri="{FF2B5EF4-FFF2-40B4-BE49-F238E27FC236}">
                <a16:creationId xmlns:a16="http://schemas.microsoft.com/office/drawing/2014/main" id="{E891BE81-FD83-442C-AFDA-21D7A1F3D6D8}"/>
              </a:ext>
            </a:extLst>
          </p:cNvPr>
          <p:cNvGrpSpPr>
            <a:grpSpLocks/>
          </p:cNvGrpSpPr>
          <p:nvPr/>
        </p:nvGrpSpPr>
        <p:grpSpPr bwMode="auto">
          <a:xfrm>
            <a:off x="3527426" y="939800"/>
            <a:ext cx="5534025" cy="4102100"/>
            <a:chOff x="1318" y="568"/>
            <a:chExt cx="3486" cy="2584"/>
          </a:xfrm>
        </p:grpSpPr>
        <p:graphicFrame>
          <p:nvGraphicFramePr>
            <p:cNvPr id="1189891" name="Object 14">
              <a:extLst>
                <a:ext uri="{FF2B5EF4-FFF2-40B4-BE49-F238E27FC236}">
                  <a16:creationId xmlns:a16="http://schemas.microsoft.com/office/drawing/2014/main" id="{CBBC2E48-CE9D-4718-BA00-5A1A23FB5311}"/>
                </a:ext>
              </a:extLst>
            </p:cNvPr>
            <p:cNvGraphicFramePr>
              <a:graphicFrameLocks noChangeAspect="1"/>
            </p:cNvGraphicFramePr>
            <p:nvPr/>
          </p:nvGraphicFramePr>
          <p:xfrm>
            <a:off x="1448" y="568"/>
            <a:ext cx="3272" cy="2584"/>
          </p:xfrm>
          <a:graphic>
            <a:graphicData uri="http://schemas.openxmlformats.org/presentationml/2006/ole">
              <mc:AlternateContent xmlns:mc="http://schemas.openxmlformats.org/markup-compatibility/2006">
                <mc:Choice xmlns:v="urn:schemas-microsoft-com:vml" Requires="v">
                  <p:oleObj spid="_x0000_s2054" name="Worksheet" r:id="rId4" imgW="4867275" imgH="3848100" progId="Excel.Sheet.8">
                    <p:embed/>
                  </p:oleObj>
                </mc:Choice>
                <mc:Fallback>
                  <p:oleObj name="Worksheet" r:id="rId4" imgW="4867275" imgH="3848100" progId="Excel.Sheet.8">
                    <p:embed/>
                    <p:pic>
                      <p:nvPicPr>
                        <p:cNvPr id="1189891" name="Object 14">
                          <a:extLst>
                            <a:ext uri="{FF2B5EF4-FFF2-40B4-BE49-F238E27FC236}">
                              <a16:creationId xmlns:a16="http://schemas.microsoft.com/office/drawing/2014/main" id="{CBBC2E48-CE9D-4718-BA00-5A1A23FB53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8" y="568"/>
                          <a:ext cx="3272" cy="25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 Box 8">
              <a:extLst>
                <a:ext uri="{FF2B5EF4-FFF2-40B4-BE49-F238E27FC236}">
                  <a16:creationId xmlns:a16="http://schemas.microsoft.com/office/drawing/2014/main" id="{A8F5DAA2-A7B2-4B5C-9D11-05015D1FC8A4}"/>
                </a:ext>
              </a:extLst>
            </p:cNvPr>
            <p:cNvSpPr txBox="1">
              <a:spLocks noChangeArrowheads="1"/>
            </p:cNvSpPr>
            <p:nvPr/>
          </p:nvSpPr>
          <p:spPr bwMode="auto">
            <a:xfrm>
              <a:off x="3637" y="2398"/>
              <a:ext cx="751" cy="174"/>
            </a:xfrm>
            <a:prstGeom prst="rect">
              <a:avLst/>
            </a:prstGeom>
            <a:noFill/>
            <a:ln w="9525">
              <a:noFill/>
              <a:miter lim="800000"/>
              <a:headEnd/>
              <a:tailEnd/>
            </a:ln>
            <a:effectLst/>
          </p:spPr>
          <p:txBody>
            <a:bodyPr wrap="none">
              <a:spAutoFit/>
            </a:bodyPr>
            <a:lstStyle>
              <a:lvl1pPr>
                <a:defRPr sz="1200">
                  <a:solidFill>
                    <a:srgbClr val="EAEAEA"/>
                  </a:solidFill>
                  <a:latin typeface="Arial" panose="020B0604020202020204" pitchFamily="34" charset="0"/>
                </a:defRPr>
              </a:lvl1pPr>
              <a:lvl2pPr marL="742950" indent="-285750">
                <a:defRPr sz="1200">
                  <a:solidFill>
                    <a:srgbClr val="EAEAEA"/>
                  </a:solidFill>
                  <a:latin typeface="Arial" panose="020B0604020202020204" pitchFamily="34" charset="0"/>
                </a:defRPr>
              </a:lvl2pPr>
              <a:lvl3pPr marL="1143000" indent="-228600">
                <a:defRPr sz="1200">
                  <a:solidFill>
                    <a:srgbClr val="EAEAEA"/>
                  </a:solidFill>
                  <a:latin typeface="Arial" panose="020B0604020202020204" pitchFamily="34" charset="0"/>
                </a:defRPr>
              </a:lvl3pPr>
              <a:lvl4pPr marL="1600200" indent="-228600">
                <a:defRPr sz="1200">
                  <a:solidFill>
                    <a:srgbClr val="EAEAEA"/>
                  </a:solidFill>
                  <a:latin typeface="Arial" panose="020B0604020202020204" pitchFamily="34" charset="0"/>
                </a:defRPr>
              </a:lvl4pPr>
              <a:lvl5pPr marL="2057400" indent="-228600">
                <a:defRPr sz="1200">
                  <a:solidFill>
                    <a:srgbClr val="EAEAEA"/>
                  </a:solidFill>
                  <a:latin typeface="Arial" panose="020B0604020202020204" pitchFamily="34" charset="0"/>
                </a:defRPr>
              </a:lvl5pPr>
              <a:lvl6pPr marL="2514600" indent="-228600" algn="ctr" eaLnBrk="0" fontAlgn="base" hangingPunct="0">
                <a:spcBef>
                  <a:spcPct val="30000"/>
                </a:spcBef>
                <a:spcAft>
                  <a:spcPct val="0"/>
                </a:spcAft>
                <a:defRPr sz="1200">
                  <a:solidFill>
                    <a:srgbClr val="EAEAEA"/>
                  </a:solidFill>
                  <a:latin typeface="Arial" panose="020B0604020202020204" pitchFamily="34" charset="0"/>
                </a:defRPr>
              </a:lvl6pPr>
              <a:lvl7pPr marL="2971800" indent="-228600" algn="ctr" eaLnBrk="0" fontAlgn="base" hangingPunct="0">
                <a:spcBef>
                  <a:spcPct val="30000"/>
                </a:spcBef>
                <a:spcAft>
                  <a:spcPct val="0"/>
                </a:spcAft>
                <a:defRPr sz="1200">
                  <a:solidFill>
                    <a:srgbClr val="EAEAEA"/>
                  </a:solidFill>
                  <a:latin typeface="Arial" panose="020B0604020202020204" pitchFamily="34" charset="0"/>
                </a:defRPr>
              </a:lvl7pPr>
              <a:lvl8pPr marL="3429000" indent="-228600" algn="ctr" eaLnBrk="0" fontAlgn="base" hangingPunct="0">
                <a:spcBef>
                  <a:spcPct val="30000"/>
                </a:spcBef>
                <a:spcAft>
                  <a:spcPct val="0"/>
                </a:spcAft>
                <a:defRPr sz="1200">
                  <a:solidFill>
                    <a:srgbClr val="EAEAEA"/>
                  </a:solidFill>
                  <a:latin typeface="Arial" panose="020B0604020202020204" pitchFamily="34" charset="0"/>
                </a:defRPr>
              </a:lvl8pPr>
              <a:lvl9pPr marL="3886200" indent="-228600" algn="ctr" eaLnBrk="0" fontAlgn="base" hangingPunct="0">
                <a:spcBef>
                  <a:spcPct val="30000"/>
                </a:spcBef>
                <a:spcAft>
                  <a:spcPct val="0"/>
                </a:spcAft>
                <a:defRPr sz="1200">
                  <a:solidFill>
                    <a:srgbClr val="EAEAEA"/>
                  </a:solidFill>
                  <a:latin typeface="Arial" panose="020B0604020202020204" pitchFamily="34" charset="0"/>
                </a:defRPr>
              </a:lvl9pPr>
            </a:lstStyle>
            <a:p>
              <a:pPr algn="l">
                <a:spcBef>
                  <a:spcPct val="0"/>
                </a:spcBef>
              </a:pPr>
              <a:r>
                <a:rPr lang="en-US" altLang="en-US">
                  <a:solidFill>
                    <a:schemeClr val="tx2"/>
                  </a:solidFill>
                  <a:cs typeface="Arial" panose="020B0604020202020204" pitchFamily="34" charset="0"/>
                </a:rPr>
                <a:t>Ability to Verify</a:t>
              </a:r>
            </a:p>
          </p:txBody>
        </p:sp>
        <p:sp>
          <p:nvSpPr>
            <p:cNvPr id="3" name="Text Box 8">
              <a:extLst>
                <a:ext uri="{FF2B5EF4-FFF2-40B4-BE49-F238E27FC236}">
                  <a16:creationId xmlns:a16="http://schemas.microsoft.com/office/drawing/2014/main" id="{85F67354-BB01-4C5F-AD31-E9DF8D7D4E11}"/>
                </a:ext>
              </a:extLst>
            </p:cNvPr>
            <p:cNvSpPr txBox="1">
              <a:spLocks noChangeArrowheads="1"/>
            </p:cNvSpPr>
            <p:nvPr/>
          </p:nvSpPr>
          <p:spPr bwMode="auto">
            <a:xfrm>
              <a:off x="3846" y="1664"/>
              <a:ext cx="809" cy="174"/>
            </a:xfrm>
            <a:prstGeom prst="rect">
              <a:avLst/>
            </a:prstGeom>
            <a:noFill/>
            <a:ln w="9525">
              <a:noFill/>
              <a:miter lim="800000"/>
              <a:headEnd/>
              <a:tailEnd/>
            </a:ln>
            <a:effectLst/>
          </p:spPr>
          <p:txBody>
            <a:bodyPr wrap="none">
              <a:spAutoFit/>
            </a:bodyPr>
            <a:lstStyle>
              <a:lvl1pPr>
                <a:defRPr sz="1200">
                  <a:solidFill>
                    <a:srgbClr val="EAEAEA"/>
                  </a:solidFill>
                  <a:latin typeface="Arial" panose="020B0604020202020204" pitchFamily="34" charset="0"/>
                </a:defRPr>
              </a:lvl1pPr>
              <a:lvl2pPr marL="742950" indent="-285750">
                <a:defRPr sz="1200">
                  <a:solidFill>
                    <a:srgbClr val="EAEAEA"/>
                  </a:solidFill>
                  <a:latin typeface="Arial" panose="020B0604020202020204" pitchFamily="34" charset="0"/>
                </a:defRPr>
              </a:lvl2pPr>
              <a:lvl3pPr marL="1143000" indent="-228600">
                <a:defRPr sz="1200">
                  <a:solidFill>
                    <a:srgbClr val="EAEAEA"/>
                  </a:solidFill>
                  <a:latin typeface="Arial" panose="020B0604020202020204" pitchFamily="34" charset="0"/>
                </a:defRPr>
              </a:lvl3pPr>
              <a:lvl4pPr marL="1600200" indent="-228600">
                <a:defRPr sz="1200">
                  <a:solidFill>
                    <a:srgbClr val="EAEAEA"/>
                  </a:solidFill>
                  <a:latin typeface="Arial" panose="020B0604020202020204" pitchFamily="34" charset="0"/>
                </a:defRPr>
              </a:lvl4pPr>
              <a:lvl5pPr marL="2057400" indent="-228600">
                <a:defRPr sz="1200">
                  <a:solidFill>
                    <a:srgbClr val="EAEAEA"/>
                  </a:solidFill>
                  <a:latin typeface="Arial" panose="020B0604020202020204" pitchFamily="34" charset="0"/>
                </a:defRPr>
              </a:lvl5pPr>
              <a:lvl6pPr marL="2514600" indent="-228600" algn="ctr" eaLnBrk="0" fontAlgn="base" hangingPunct="0">
                <a:spcBef>
                  <a:spcPct val="30000"/>
                </a:spcBef>
                <a:spcAft>
                  <a:spcPct val="0"/>
                </a:spcAft>
                <a:defRPr sz="1200">
                  <a:solidFill>
                    <a:srgbClr val="EAEAEA"/>
                  </a:solidFill>
                  <a:latin typeface="Arial" panose="020B0604020202020204" pitchFamily="34" charset="0"/>
                </a:defRPr>
              </a:lvl6pPr>
              <a:lvl7pPr marL="2971800" indent="-228600" algn="ctr" eaLnBrk="0" fontAlgn="base" hangingPunct="0">
                <a:spcBef>
                  <a:spcPct val="30000"/>
                </a:spcBef>
                <a:spcAft>
                  <a:spcPct val="0"/>
                </a:spcAft>
                <a:defRPr sz="1200">
                  <a:solidFill>
                    <a:srgbClr val="EAEAEA"/>
                  </a:solidFill>
                  <a:latin typeface="Arial" panose="020B0604020202020204" pitchFamily="34" charset="0"/>
                </a:defRPr>
              </a:lvl7pPr>
              <a:lvl8pPr marL="3429000" indent="-228600" algn="ctr" eaLnBrk="0" fontAlgn="base" hangingPunct="0">
                <a:spcBef>
                  <a:spcPct val="30000"/>
                </a:spcBef>
                <a:spcAft>
                  <a:spcPct val="0"/>
                </a:spcAft>
                <a:defRPr sz="1200">
                  <a:solidFill>
                    <a:srgbClr val="EAEAEA"/>
                  </a:solidFill>
                  <a:latin typeface="Arial" panose="020B0604020202020204" pitchFamily="34" charset="0"/>
                </a:defRPr>
              </a:lvl8pPr>
              <a:lvl9pPr marL="3886200" indent="-228600" algn="ctr" eaLnBrk="0" fontAlgn="base" hangingPunct="0">
                <a:spcBef>
                  <a:spcPct val="30000"/>
                </a:spcBef>
                <a:spcAft>
                  <a:spcPct val="0"/>
                </a:spcAft>
                <a:defRPr sz="1200">
                  <a:solidFill>
                    <a:srgbClr val="EAEAEA"/>
                  </a:solidFill>
                  <a:latin typeface="Arial" panose="020B0604020202020204" pitchFamily="34" charset="0"/>
                </a:defRPr>
              </a:lvl9pPr>
            </a:lstStyle>
            <a:p>
              <a:pPr algn="l">
                <a:spcBef>
                  <a:spcPct val="0"/>
                </a:spcBef>
              </a:pPr>
              <a:r>
                <a:rPr lang="en-US" altLang="en-US">
                  <a:solidFill>
                    <a:srgbClr val="008000"/>
                  </a:solidFill>
                  <a:cs typeface="Arial" panose="020B0604020202020204" pitchFamily="34" charset="0"/>
                </a:rPr>
                <a:t>Ability to Design</a:t>
              </a:r>
            </a:p>
          </p:txBody>
        </p:sp>
        <p:sp>
          <p:nvSpPr>
            <p:cNvPr id="4" name="Text Box 8">
              <a:extLst>
                <a:ext uri="{FF2B5EF4-FFF2-40B4-BE49-F238E27FC236}">
                  <a16:creationId xmlns:a16="http://schemas.microsoft.com/office/drawing/2014/main" id="{C4DA1351-CA04-4AB1-A725-22764222C6D4}"/>
                </a:ext>
              </a:extLst>
            </p:cNvPr>
            <p:cNvSpPr txBox="1">
              <a:spLocks noChangeArrowheads="1"/>
            </p:cNvSpPr>
            <p:nvPr/>
          </p:nvSpPr>
          <p:spPr bwMode="auto">
            <a:xfrm>
              <a:off x="3892" y="1136"/>
              <a:ext cx="912" cy="174"/>
            </a:xfrm>
            <a:prstGeom prst="rect">
              <a:avLst/>
            </a:prstGeom>
            <a:noFill/>
            <a:ln w="9525">
              <a:noFill/>
              <a:miter lim="800000"/>
              <a:headEnd/>
              <a:tailEnd/>
            </a:ln>
            <a:effectLst/>
          </p:spPr>
          <p:txBody>
            <a:bodyPr wrap="none">
              <a:spAutoFit/>
            </a:bodyPr>
            <a:lstStyle>
              <a:lvl1pPr>
                <a:defRPr sz="1200">
                  <a:solidFill>
                    <a:srgbClr val="EAEAEA"/>
                  </a:solidFill>
                  <a:latin typeface="Arial" panose="020B0604020202020204" pitchFamily="34" charset="0"/>
                </a:defRPr>
              </a:lvl1pPr>
              <a:lvl2pPr marL="742950" indent="-285750">
                <a:defRPr sz="1200">
                  <a:solidFill>
                    <a:srgbClr val="EAEAEA"/>
                  </a:solidFill>
                  <a:latin typeface="Arial" panose="020B0604020202020204" pitchFamily="34" charset="0"/>
                </a:defRPr>
              </a:lvl2pPr>
              <a:lvl3pPr marL="1143000" indent="-228600">
                <a:defRPr sz="1200">
                  <a:solidFill>
                    <a:srgbClr val="EAEAEA"/>
                  </a:solidFill>
                  <a:latin typeface="Arial" panose="020B0604020202020204" pitchFamily="34" charset="0"/>
                </a:defRPr>
              </a:lvl3pPr>
              <a:lvl4pPr marL="1600200" indent="-228600">
                <a:defRPr sz="1200">
                  <a:solidFill>
                    <a:srgbClr val="EAEAEA"/>
                  </a:solidFill>
                  <a:latin typeface="Arial" panose="020B0604020202020204" pitchFamily="34" charset="0"/>
                </a:defRPr>
              </a:lvl4pPr>
              <a:lvl5pPr marL="2057400" indent="-228600">
                <a:defRPr sz="1200">
                  <a:solidFill>
                    <a:srgbClr val="EAEAEA"/>
                  </a:solidFill>
                  <a:latin typeface="Arial" panose="020B0604020202020204" pitchFamily="34" charset="0"/>
                </a:defRPr>
              </a:lvl5pPr>
              <a:lvl6pPr marL="2514600" indent="-228600" algn="ctr" eaLnBrk="0" fontAlgn="base" hangingPunct="0">
                <a:spcBef>
                  <a:spcPct val="30000"/>
                </a:spcBef>
                <a:spcAft>
                  <a:spcPct val="0"/>
                </a:spcAft>
                <a:defRPr sz="1200">
                  <a:solidFill>
                    <a:srgbClr val="EAEAEA"/>
                  </a:solidFill>
                  <a:latin typeface="Arial" panose="020B0604020202020204" pitchFamily="34" charset="0"/>
                </a:defRPr>
              </a:lvl6pPr>
              <a:lvl7pPr marL="2971800" indent="-228600" algn="ctr" eaLnBrk="0" fontAlgn="base" hangingPunct="0">
                <a:spcBef>
                  <a:spcPct val="30000"/>
                </a:spcBef>
                <a:spcAft>
                  <a:spcPct val="0"/>
                </a:spcAft>
                <a:defRPr sz="1200">
                  <a:solidFill>
                    <a:srgbClr val="EAEAEA"/>
                  </a:solidFill>
                  <a:latin typeface="Arial" panose="020B0604020202020204" pitchFamily="34" charset="0"/>
                </a:defRPr>
              </a:lvl7pPr>
              <a:lvl8pPr marL="3429000" indent="-228600" algn="ctr" eaLnBrk="0" fontAlgn="base" hangingPunct="0">
                <a:spcBef>
                  <a:spcPct val="30000"/>
                </a:spcBef>
                <a:spcAft>
                  <a:spcPct val="0"/>
                </a:spcAft>
                <a:defRPr sz="1200">
                  <a:solidFill>
                    <a:srgbClr val="EAEAEA"/>
                  </a:solidFill>
                  <a:latin typeface="Arial" panose="020B0604020202020204" pitchFamily="34" charset="0"/>
                </a:defRPr>
              </a:lvl8pPr>
              <a:lvl9pPr marL="3886200" indent="-228600" algn="ctr" eaLnBrk="0" fontAlgn="base" hangingPunct="0">
                <a:spcBef>
                  <a:spcPct val="30000"/>
                </a:spcBef>
                <a:spcAft>
                  <a:spcPct val="0"/>
                </a:spcAft>
                <a:defRPr sz="1200">
                  <a:solidFill>
                    <a:srgbClr val="EAEAEA"/>
                  </a:solidFill>
                  <a:latin typeface="Arial" panose="020B0604020202020204" pitchFamily="34" charset="0"/>
                </a:defRPr>
              </a:lvl9pPr>
            </a:lstStyle>
            <a:p>
              <a:pPr algn="l">
                <a:spcBef>
                  <a:spcPct val="0"/>
                </a:spcBef>
              </a:pPr>
              <a:r>
                <a:rPr lang="en-US" altLang="en-US">
                  <a:solidFill>
                    <a:srgbClr val="990000"/>
                  </a:solidFill>
                  <a:cs typeface="Arial" panose="020B0604020202020204" pitchFamily="34" charset="0"/>
                </a:rPr>
                <a:t>Ability to Fabricate</a:t>
              </a:r>
            </a:p>
          </p:txBody>
        </p:sp>
        <p:sp>
          <p:nvSpPr>
            <p:cNvPr id="1189895" name="Text Box 19">
              <a:extLst>
                <a:ext uri="{FF2B5EF4-FFF2-40B4-BE49-F238E27FC236}">
                  <a16:creationId xmlns:a16="http://schemas.microsoft.com/office/drawing/2014/main" id="{0AB591BE-3841-4F90-A69E-DCFA64954C48}"/>
                </a:ext>
              </a:extLst>
            </p:cNvPr>
            <p:cNvSpPr txBox="1">
              <a:spLocks noChangeArrowheads="1"/>
            </p:cNvSpPr>
            <p:nvPr/>
          </p:nvSpPr>
          <p:spPr bwMode="auto">
            <a:xfrm>
              <a:off x="3141" y="650"/>
              <a:ext cx="41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742950" indent="-285750">
                <a:defRPr sz="1200">
                  <a:solidFill>
                    <a:srgbClr val="EAEAEA"/>
                  </a:solidFill>
                  <a:latin typeface="Arial" panose="020B0604020202020204" pitchFamily="34" charset="0"/>
                </a:defRPr>
              </a:lvl2pPr>
              <a:lvl3pPr marL="1143000" indent="-228600">
                <a:defRPr sz="1200">
                  <a:solidFill>
                    <a:srgbClr val="EAEAEA"/>
                  </a:solidFill>
                  <a:latin typeface="Arial" panose="020B0604020202020204" pitchFamily="34" charset="0"/>
                </a:defRPr>
              </a:lvl3pPr>
              <a:lvl4pPr marL="1600200" indent="-228600">
                <a:defRPr sz="1200">
                  <a:solidFill>
                    <a:srgbClr val="EAEAEA"/>
                  </a:solidFill>
                  <a:latin typeface="Arial" panose="020B0604020202020204" pitchFamily="34" charset="0"/>
                </a:defRPr>
              </a:lvl4pPr>
              <a:lvl5pPr marL="2057400" indent="-228600">
                <a:defRPr sz="1200">
                  <a:solidFill>
                    <a:srgbClr val="EAEAEA"/>
                  </a:solidFill>
                  <a:latin typeface="Arial" panose="020B0604020202020204" pitchFamily="34" charset="0"/>
                </a:defRPr>
              </a:lvl5pPr>
              <a:lvl6pPr marL="2514600" indent="-228600" algn="ctr" eaLnBrk="0" fontAlgn="base" hangingPunct="0">
                <a:spcBef>
                  <a:spcPct val="30000"/>
                </a:spcBef>
                <a:spcAft>
                  <a:spcPct val="0"/>
                </a:spcAft>
                <a:defRPr sz="1200">
                  <a:solidFill>
                    <a:srgbClr val="EAEAEA"/>
                  </a:solidFill>
                  <a:latin typeface="Arial" panose="020B0604020202020204" pitchFamily="34" charset="0"/>
                </a:defRPr>
              </a:lvl6pPr>
              <a:lvl7pPr marL="2971800" indent="-228600" algn="ctr" eaLnBrk="0" fontAlgn="base" hangingPunct="0">
                <a:spcBef>
                  <a:spcPct val="30000"/>
                </a:spcBef>
                <a:spcAft>
                  <a:spcPct val="0"/>
                </a:spcAft>
                <a:defRPr sz="1200">
                  <a:solidFill>
                    <a:srgbClr val="EAEAEA"/>
                  </a:solidFill>
                  <a:latin typeface="Arial" panose="020B0604020202020204" pitchFamily="34" charset="0"/>
                </a:defRPr>
              </a:lvl7pPr>
              <a:lvl8pPr marL="3429000" indent="-228600" algn="ctr" eaLnBrk="0" fontAlgn="base" hangingPunct="0">
                <a:spcBef>
                  <a:spcPct val="30000"/>
                </a:spcBef>
                <a:spcAft>
                  <a:spcPct val="0"/>
                </a:spcAft>
                <a:defRPr sz="1200">
                  <a:solidFill>
                    <a:srgbClr val="EAEAEA"/>
                  </a:solidFill>
                  <a:latin typeface="Arial" panose="020B0604020202020204" pitchFamily="34" charset="0"/>
                </a:defRPr>
              </a:lvl8pPr>
              <a:lvl9pPr marL="3886200" indent="-228600" algn="ctr" eaLnBrk="0" fontAlgn="base" hangingPunct="0">
                <a:spcBef>
                  <a:spcPct val="30000"/>
                </a:spcBef>
                <a:spcAft>
                  <a:spcPct val="0"/>
                </a:spcAft>
                <a:defRPr sz="1200">
                  <a:solidFill>
                    <a:srgbClr val="EAEAEA"/>
                  </a:solidFill>
                  <a:latin typeface="Arial" panose="020B0604020202020204" pitchFamily="34" charset="0"/>
                </a:defRPr>
              </a:lvl9pPr>
            </a:lstStyle>
            <a:p>
              <a:pPr eaLnBrk="1" hangingPunct="1">
                <a:spcBef>
                  <a:spcPct val="0"/>
                </a:spcBef>
              </a:pPr>
              <a:r>
                <a:rPr lang="en-US" altLang="en-US" sz="1000">
                  <a:solidFill>
                    <a:srgbClr val="339933"/>
                  </a:solidFill>
                  <a:latin typeface="Arial Black" panose="020B0A04020102020204" pitchFamily="34" charset="0"/>
                  <a:cs typeface="Arial" panose="020B0604020202020204" pitchFamily="34" charset="0"/>
                </a:rPr>
                <a:t>Design</a:t>
              </a:r>
              <a:br>
                <a:rPr lang="en-US" altLang="en-US" sz="1000">
                  <a:solidFill>
                    <a:srgbClr val="339933"/>
                  </a:solidFill>
                  <a:latin typeface="Arial Black" panose="020B0A04020102020204" pitchFamily="34" charset="0"/>
                  <a:cs typeface="Arial" panose="020B0604020202020204" pitchFamily="34" charset="0"/>
                </a:rPr>
              </a:br>
              <a:r>
                <a:rPr lang="en-US" altLang="en-US" sz="1000">
                  <a:solidFill>
                    <a:srgbClr val="339933"/>
                  </a:solidFill>
                  <a:latin typeface="Arial Black" panose="020B0A04020102020204" pitchFamily="34" charset="0"/>
                  <a:cs typeface="Arial" panose="020B0604020202020204" pitchFamily="34" charset="0"/>
                </a:rPr>
                <a:t>Gap</a:t>
              </a:r>
            </a:p>
          </p:txBody>
        </p:sp>
        <p:sp>
          <p:nvSpPr>
            <p:cNvPr id="1189896" name="Text Box 20">
              <a:extLst>
                <a:ext uri="{FF2B5EF4-FFF2-40B4-BE49-F238E27FC236}">
                  <a16:creationId xmlns:a16="http://schemas.microsoft.com/office/drawing/2014/main" id="{DD541BDF-3869-4655-8873-7B0BF58FE016}"/>
                </a:ext>
              </a:extLst>
            </p:cNvPr>
            <p:cNvSpPr txBox="1">
              <a:spLocks noChangeArrowheads="1"/>
            </p:cNvSpPr>
            <p:nvPr/>
          </p:nvSpPr>
          <p:spPr bwMode="auto">
            <a:xfrm>
              <a:off x="2420" y="666"/>
              <a:ext cx="6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742950" indent="-285750">
                <a:defRPr sz="1200">
                  <a:solidFill>
                    <a:srgbClr val="EAEAEA"/>
                  </a:solidFill>
                  <a:latin typeface="Arial" panose="020B0604020202020204" pitchFamily="34" charset="0"/>
                </a:defRPr>
              </a:lvl2pPr>
              <a:lvl3pPr marL="1143000" indent="-228600">
                <a:defRPr sz="1200">
                  <a:solidFill>
                    <a:srgbClr val="EAEAEA"/>
                  </a:solidFill>
                  <a:latin typeface="Arial" panose="020B0604020202020204" pitchFamily="34" charset="0"/>
                </a:defRPr>
              </a:lvl3pPr>
              <a:lvl4pPr marL="1600200" indent="-228600">
                <a:defRPr sz="1200">
                  <a:solidFill>
                    <a:srgbClr val="EAEAEA"/>
                  </a:solidFill>
                  <a:latin typeface="Arial" panose="020B0604020202020204" pitchFamily="34" charset="0"/>
                </a:defRPr>
              </a:lvl4pPr>
              <a:lvl5pPr marL="2057400" indent="-228600">
                <a:defRPr sz="1200">
                  <a:solidFill>
                    <a:srgbClr val="EAEAEA"/>
                  </a:solidFill>
                  <a:latin typeface="Arial" panose="020B0604020202020204" pitchFamily="34" charset="0"/>
                </a:defRPr>
              </a:lvl5pPr>
              <a:lvl6pPr marL="2514600" indent="-228600" algn="ctr" eaLnBrk="0" fontAlgn="base" hangingPunct="0">
                <a:spcBef>
                  <a:spcPct val="30000"/>
                </a:spcBef>
                <a:spcAft>
                  <a:spcPct val="0"/>
                </a:spcAft>
                <a:defRPr sz="1200">
                  <a:solidFill>
                    <a:srgbClr val="EAEAEA"/>
                  </a:solidFill>
                  <a:latin typeface="Arial" panose="020B0604020202020204" pitchFamily="34" charset="0"/>
                </a:defRPr>
              </a:lvl6pPr>
              <a:lvl7pPr marL="2971800" indent="-228600" algn="ctr" eaLnBrk="0" fontAlgn="base" hangingPunct="0">
                <a:spcBef>
                  <a:spcPct val="30000"/>
                </a:spcBef>
                <a:spcAft>
                  <a:spcPct val="0"/>
                </a:spcAft>
                <a:defRPr sz="1200">
                  <a:solidFill>
                    <a:srgbClr val="EAEAEA"/>
                  </a:solidFill>
                  <a:latin typeface="Arial" panose="020B0604020202020204" pitchFamily="34" charset="0"/>
                </a:defRPr>
              </a:lvl7pPr>
              <a:lvl8pPr marL="3429000" indent="-228600" algn="ctr" eaLnBrk="0" fontAlgn="base" hangingPunct="0">
                <a:spcBef>
                  <a:spcPct val="30000"/>
                </a:spcBef>
                <a:spcAft>
                  <a:spcPct val="0"/>
                </a:spcAft>
                <a:defRPr sz="1200">
                  <a:solidFill>
                    <a:srgbClr val="EAEAEA"/>
                  </a:solidFill>
                  <a:latin typeface="Arial" panose="020B0604020202020204" pitchFamily="34" charset="0"/>
                </a:defRPr>
              </a:lvl8pPr>
              <a:lvl9pPr marL="3886200" indent="-228600" algn="ctr" eaLnBrk="0" fontAlgn="base" hangingPunct="0">
                <a:spcBef>
                  <a:spcPct val="30000"/>
                </a:spcBef>
                <a:spcAft>
                  <a:spcPct val="0"/>
                </a:spcAft>
                <a:defRPr sz="1200">
                  <a:solidFill>
                    <a:srgbClr val="EAEAEA"/>
                  </a:solidFill>
                  <a:latin typeface="Arial" panose="020B0604020202020204" pitchFamily="34" charset="0"/>
                </a:defRPr>
              </a:lvl9pPr>
            </a:lstStyle>
            <a:p>
              <a:pPr eaLnBrk="1" hangingPunct="1">
                <a:spcBef>
                  <a:spcPct val="0"/>
                </a:spcBef>
              </a:pPr>
              <a:r>
                <a:rPr lang="en-US" altLang="en-US" sz="1000">
                  <a:solidFill>
                    <a:schemeClr val="tx2"/>
                  </a:solidFill>
                  <a:latin typeface="Arial Black" panose="020B0A04020102020204" pitchFamily="34" charset="0"/>
                  <a:cs typeface="Arial" panose="020B0604020202020204" pitchFamily="34" charset="0"/>
                </a:rPr>
                <a:t>Verification</a:t>
              </a:r>
              <a:br>
                <a:rPr lang="en-US" altLang="en-US" sz="1000">
                  <a:solidFill>
                    <a:schemeClr val="tx2"/>
                  </a:solidFill>
                  <a:latin typeface="Arial Black" panose="020B0A04020102020204" pitchFamily="34" charset="0"/>
                  <a:cs typeface="Arial" panose="020B0604020202020204" pitchFamily="34" charset="0"/>
                </a:rPr>
              </a:br>
              <a:r>
                <a:rPr lang="en-US" altLang="en-US" sz="1000">
                  <a:solidFill>
                    <a:schemeClr val="tx2"/>
                  </a:solidFill>
                  <a:latin typeface="Arial Black" panose="020B0A04020102020204" pitchFamily="34" charset="0"/>
                  <a:cs typeface="Arial" panose="020B0604020202020204" pitchFamily="34" charset="0"/>
                </a:rPr>
                <a:t>Gap</a:t>
              </a:r>
            </a:p>
          </p:txBody>
        </p:sp>
        <p:sp>
          <p:nvSpPr>
            <p:cNvPr id="1189897" name="Text Box 23">
              <a:extLst>
                <a:ext uri="{FF2B5EF4-FFF2-40B4-BE49-F238E27FC236}">
                  <a16:creationId xmlns:a16="http://schemas.microsoft.com/office/drawing/2014/main" id="{B10FB119-55BC-48DD-AA39-84ABD138C3BD}"/>
                </a:ext>
              </a:extLst>
            </p:cNvPr>
            <p:cNvSpPr txBox="1">
              <a:spLocks noChangeArrowheads="1"/>
            </p:cNvSpPr>
            <p:nvPr/>
          </p:nvSpPr>
          <p:spPr bwMode="auto">
            <a:xfrm rot="16200000">
              <a:off x="667" y="1728"/>
              <a:ext cx="147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EAEAEA"/>
                  </a:solidFill>
                  <a:latin typeface="Arial" panose="020B0604020202020204" pitchFamily="34" charset="0"/>
                </a:defRPr>
              </a:lvl1pPr>
              <a:lvl2pPr marL="742950" indent="-285750">
                <a:defRPr sz="1200">
                  <a:solidFill>
                    <a:srgbClr val="EAEAEA"/>
                  </a:solidFill>
                  <a:latin typeface="Arial" panose="020B0604020202020204" pitchFamily="34" charset="0"/>
                </a:defRPr>
              </a:lvl2pPr>
              <a:lvl3pPr marL="1143000" indent="-228600">
                <a:defRPr sz="1200">
                  <a:solidFill>
                    <a:srgbClr val="EAEAEA"/>
                  </a:solidFill>
                  <a:latin typeface="Arial" panose="020B0604020202020204" pitchFamily="34" charset="0"/>
                </a:defRPr>
              </a:lvl3pPr>
              <a:lvl4pPr marL="1600200" indent="-228600">
                <a:defRPr sz="1200">
                  <a:solidFill>
                    <a:srgbClr val="EAEAEA"/>
                  </a:solidFill>
                  <a:latin typeface="Arial" panose="020B0604020202020204" pitchFamily="34" charset="0"/>
                </a:defRPr>
              </a:lvl4pPr>
              <a:lvl5pPr marL="2057400" indent="-228600">
                <a:defRPr sz="1200">
                  <a:solidFill>
                    <a:srgbClr val="EAEAEA"/>
                  </a:solidFill>
                  <a:latin typeface="Arial" panose="020B0604020202020204" pitchFamily="34" charset="0"/>
                </a:defRPr>
              </a:lvl5pPr>
              <a:lvl6pPr marL="2514600" indent="-228600" algn="ctr" eaLnBrk="0" fontAlgn="base" hangingPunct="0">
                <a:spcBef>
                  <a:spcPct val="30000"/>
                </a:spcBef>
                <a:spcAft>
                  <a:spcPct val="0"/>
                </a:spcAft>
                <a:defRPr sz="1200">
                  <a:solidFill>
                    <a:srgbClr val="EAEAEA"/>
                  </a:solidFill>
                  <a:latin typeface="Arial" panose="020B0604020202020204" pitchFamily="34" charset="0"/>
                </a:defRPr>
              </a:lvl6pPr>
              <a:lvl7pPr marL="2971800" indent="-228600" algn="ctr" eaLnBrk="0" fontAlgn="base" hangingPunct="0">
                <a:spcBef>
                  <a:spcPct val="30000"/>
                </a:spcBef>
                <a:spcAft>
                  <a:spcPct val="0"/>
                </a:spcAft>
                <a:defRPr sz="1200">
                  <a:solidFill>
                    <a:srgbClr val="EAEAEA"/>
                  </a:solidFill>
                  <a:latin typeface="Arial" panose="020B0604020202020204" pitchFamily="34" charset="0"/>
                </a:defRPr>
              </a:lvl7pPr>
              <a:lvl8pPr marL="3429000" indent="-228600" algn="ctr" eaLnBrk="0" fontAlgn="base" hangingPunct="0">
                <a:spcBef>
                  <a:spcPct val="30000"/>
                </a:spcBef>
                <a:spcAft>
                  <a:spcPct val="0"/>
                </a:spcAft>
                <a:defRPr sz="1200">
                  <a:solidFill>
                    <a:srgbClr val="EAEAEA"/>
                  </a:solidFill>
                  <a:latin typeface="Arial" panose="020B0604020202020204" pitchFamily="34" charset="0"/>
                </a:defRPr>
              </a:lvl8pPr>
              <a:lvl9pPr marL="3886200" indent="-228600" algn="ctr" eaLnBrk="0" fontAlgn="base" hangingPunct="0">
                <a:spcBef>
                  <a:spcPct val="30000"/>
                </a:spcBef>
                <a:spcAft>
                  <a:spcPct val="0"/>
                </a:spcAft>
                <a:defRPr sz="1200">
                  <a:solidFill>
                    <a:srgbClr val="EAEAEA"/>
                  </a:solidFill>
                  <a:latin typeface="Arial" panose="020B0604020202020204" pitchFamily="34" charset="0"/>
                </a:defRPr>
              </a:lvl9pPr>
            </a:lstStyle>
            <a:p>
              <a:pPr algn="l" eaLnBrk="1" hangingPunct="1">
                <a:spcBef>
                  <a:spcPct val="0"/>
                </a:spcBef>
              </a:pPr>
              <a:r>
                <a:rPr lang="en-US" altLang="en-US">
                  <a:solidFill>
                    <a:schemeClr val="tx1"/>
                  </a:solidFill>
                  <a:cs typeface="Arial" panose="020B0604020202020204" pitchFamily="34" charset="0"/>
                </a:rPr>
                <a:t>Design Size in Millions of Gates</a:t>
              </a:r>
            </a:p>
          </p:txBody>
        </p:sp>
        <p:cxnSp>
          <p:nvCxnSpPr>
            <p:cNvPr id="20" name="Straight Arrow Connector 19">
              <a:extLst>
                <a:ext uri="{FF2B5EF4-FFF2-40B4-BE49-F238E27FC236}">
                  <a16:creationId xmlns:a16="http://schemas.microsoft.com/office/drawing/2014/main" id="{4BBA9742-EA65-40F8-998F-4B9157C6D066}"/>
                </a:ext>
              </a:extLst>
            </p:cNvPr>
            <p:cNvCxnSpPr>
              <a:cxnSpLocks noChangeShapeType="1"/>
              <a:stCxn id="1189895" idx="2"/>
            </p:cNvCxnSpPr>
            <p:nvPr/>
          </p:nvCxnSpPr>
          <p:spPr bwMode="auto">
            <a:xfrm flipH="1">
              <a:off x="3342" y="900"/>
              <a:ext cx="6" cy="721"/>
            </a:xfrm>
            <a:prstGeom prst="straightConnector1">
              <a:avLst/>
            </a:prstGeom>
            <a:noFill/>
            <a:ln w="57150" algn="ctr">
              <a:solidFill>
                <a:srgbClr val="339933"/>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3" name="Straight Arrow Connector 22">
              <a:extLst>
                <a:ext uri="{FF2B5EF4-FFF2-40B4-BE49-F238E27FC236}">
                  <a16:creationId xmlns:a16="http://schemas.microsoft.com/office/drawing/2014/main" id="{4D88BF79-CF62-4911-907F-4AB267560CAE}"/>
                </a:ext>
              </a:extLst>
            </p:cNvPr>
            <p:cNvCxnSpPr>
              <a:cxnSpLocks noChangeShapeType="1"/>
              <a:stCxn id="1189896" idx="2"/>
            </p:cNvCxnSpPr>
            <p:nvPr/>
          </p:nvCxnSpPr>
          <p:spPr bwMode="auto">
            <a:xfrm>
              <a:off x="2734" y="916"/>
              <a:ext cx="2" cy="1265"/>
            </a:xfrm>
            <a:prstGeom prst="straightConnector1">
              <a:avLst/>
            </a:prstGeom>
            <a:noFill/>
            <a:ln w="57150" algn="ctr">
              <a:solidFill>
                <a:srgbClr val="002060"/>
              </a:solidFill>
              <a:round/>
              <a:headEnd type="triangle" w="med" len="med"/>
              <a:tailEnd type="triangle" w="med" len="med"/>
            </a:ln>
            <a:extLst>
              <a:ext uri="{909E8E84-426E-40DD-AFC4-6F175D3DCCD1}">
                <a14:hiddenFill xmlns:a14="http://schemas.microsoft.com/office/drawing/2010/main">
                  <a:noFill/>
                </a14:hiddenFill>
              </a:ext>
            </a:extLst>
          </p:spPr>
        </p:cxnSp>
      </p:grpSp>
      <p:sp>
        <p:nvSpPr>
          <p:cNvPr id="1189900" name="Slide Number Placeholder 1">
            <a:extLst>
              <a:ext uri="{FF2B5EF4-FFF2-40B4-BE49-F238E27FC236}">
                <a16:creationId xmlns:a16="http://schemas.microsoft.com/office/drawing/2014/main" id="{DEEC7AA7-8862-4981-A413-B2FEC2419F05}"/>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EAEAEA"/>
                </a:solidFill>
                <a:latin typeface="Arial" panose="020B0604020202020204" pitchFamily="34" charset="0"/>
              </a:defRPr>
            </a:lvl1pPr>
            <a:lvl2pPr marL="742950" indent="-285750">
              <a:defRPr sz="1200">
                <a:solidFill>
                  <a:srgbClr val="EAEAEA"/>
                </a:solidFill>
                <a:latin typeface="Arial" panose="020B0604020202020204" pitchFamily="34" charset="0"/>
              </a:defRPr>
            </a:lvl2pPr>
            <a:lvl3pPr marL="1143000" indent="-228600">
              <a:defRPr sz="1200">
                <a:solidFill>
                  <a:srgbClr val="EAEAEA"/>
                </a:solidFill>
                <a:latin typeface="Arial" panose="020B0604020202020204" pitchFamily="34" charset="0"/>
              </a:defRPr>
            </a:lvl3pPr>
            <a:lvl4pPr marL="1600200" indent="-228600">
              <a:defRPr sz="1200">
                <a:solidFill>
                  <a:srgbClr val="EAEAEA"/>
                </a:solidFill>
                <a:latin typeface="Arial" panose="020B0604020202020204" pitchFamily="34" charset="0"/>
              </a:defRPr>
            </a:lvl4pPr>
            <a:lvl5pPr marL="2057400" indent="-228600">
              <a:defRPr sz="1200">
                <a:solidFill>
                  <a:srgbClr val="EAEAEA"/>
                </a:solidFill>
                <a:latin typeface="Arial" panose="020B0604020202020204" pitchFamily="34" charset="0"/>
              </a:defRPr>
            </a:lvl5pPr>
            <a:lvl6pPr marL="2514600" indent="-228600" algn="ctr" eaLnBrk="0" fontAlgn="base" hangingPunct="0">
              <a:spcBef>
                <a:spcPct val="30000"/>
              </a:spcBef>
              <a:spcAft>
                <a:spcPct val="0"/>
              </a:spcAft>
              <a:defRPr sz="1200">
                <a:solidFill>
                  <a:srgbClr val="EAEAEA"/>
                </a:solidFill>
                <a:latin typeface="Arial" panose="020B0604020202020204" pitchFamily="34" charset="0"/>
              </a:defRPr>
            </a:lvl6pPr>
            <a:lvl7pPr marL="2971800" indent="-228600" algn="ctr" eaLnBrk="0" fontAlgn="base" hangingPunct="0">
              <a:spcBef>
                <a:spcPct val="30000"/>
              </a:spcBef>
              <a:spcAft>
                <a:spcPct val="0"/>
              </a:spcAft>
              <a:defRPr sz="1200">
                <a:solidFill>
                  <a:srgbClr val="EAEAEA"/>
                </a:solidFill>
                <a:latin typeface="Arial" panose="020B0604020202020204" pitchFamily="34" charset="0"/>
              </a:defRPr>
            </a:lvl7pPr>
            <a:lvl8pPr marL="3429000" indent="-228600" algn="ctr" eaLnBrk="0" fontAlgn="base" hangingPunct="0">
              <a:spcBef>
                <a:spcPct val="30000"/>
              </a:spcBef>
              <a:spcAft>
                <a:spcPct val="0"/>
              </a:spcAft>
              <a:defRPr sz="1200">
                <a:solidFill>
                  <a:srgbClr val="EAEAEA"/>
                </a:solidFill>
                <a:latin typeface="Arial" panose="020B0604020202020204" pitchFamily="34" charset="0"/>
              </a:defRPr>
            </a:lvl8pPr>
            <a:lvl9pPr marL="3886200" indent="-228600" algn="ctr" eaLnBrk="0" fontAlgn="base" hangingPunct="0">
              <a:spcBef>
                <a:spcPct val="30000"/>
              </a:spcBef>
              <a:spcAft>
                <a:spcPct val="0"/>
              </a:spcAft>
              <a:defRPr sz="1200">
                <a:solidFill>
                  <a:srgbClr val="EAEAEA"/>
                </a:solidFill>
                <a:latin typeface="Arial" panose="020B0604020202020204" pitchFamily="34" charset="0"/>
              </a:defRPr>
            </a:lvl9pPr>
          </a:lstStyle>
          <a:p>
            <a:pPr algn="r">
              <a:spcBef>
                <a:spcPct val="0"/>
              </a:spcBef>
            </a:pPr>
            <a:fld id="{DB5E3DEE-4003-4806-8AED-949D60ABA2F2}" type="slidenum">
              <a:rPr lang="en-US" altLang="en-US" sz="1000">
                <a:solidFill>
                  <a:schemeClr val="bg1"/>
                </a:solidFill>
                <a:latin typeface="Times New Roman" panose="02020603050405020304" pitchFamily="18" charset="0"/>
                <a:cs typeface="Arial" panose="020B0604020202020204" pitchFamily="34" charset="0"/>
              </a:rPr>
              <a:pPr algn="r">
                <a:spcBef>
                  <a:spcPct val="0"/>
                </a:spcBef>
              </a:pPr>
              <a:t>9</a:t>
            </a:fld>
            <a:endParaRPr lang="en-US" altLang="en-US" sz="1000">
              <a:solidFill>
                <a:schemeClr val="bg1"/>
              </a:solidFill>
              <a:latin typeface="Times New Roman" panose="02020603050405020304" pitchFamily="18" charset="0"/>
              <a:cs typeface="Arial" panose="020B0604020202020204" pitchFamily="34" charset="0"/>
            </a:endParaRPr>
          </a:p>
        </p:txBody>
      </p:sp>
      <p:sp>
        <p:nvSpPr>
          <p:cNvPr id="1054723" name="Text Box 3">
            <a:extLst>
              <a:ext uri="{FF2B5EF4-FFF2-40B4-BE49-F238E27FC236}">
                <a16:creationId xmlns:a16="http://schemas.microsoft.com/office/drawing/2014/main" id="{F772BC00-56C4-473A-A12D-C01A1765E50F}"/>
              </a:ext>
            </a:extLst>
          </p:cNvPr>
          <p:cNvSpPr txBox="1">
            <a:spLocks noChangeArrowheads="1"/>
          </p:cNvSpPr>
          <p:nvPr/>
        </p:nvSpPr>
        <p:spPr bwMode="auto">
          <a:xfrm>
            <a:off x="7435850" y="5732464"/>
            <a:ext cx="3105150" cy="422275"/>
          </a:xfrm>
          <a:prstGeom prst="rect">
            <a:avLst/>
          </a:prstGeom>
          <a:noFill/>
          <a:ln w="9525">
            <a:noFill/>
            <a:miter lim="800000"/>
            <a:headEnd/>
            <a:tailEnd/>
          </a:ln>
          <a:effectLst/>
        </p:spPr>
        <p:txBody>
          <a:bodyPr>
            <a:spAutoFit/>
          </a:bodyPr>
          <a:lstStyle>
            <a:lvl1pPr>
              <a:defRPr sz="1200">
                <a:solidFill>
                  <a:srgbClr val="EAEAEA"/>
                </a:solidFill>
                <a:latin typeface="Arial" panose="020B0604020202020204" pitchFamily="34" charset="0"/>
              </a:defRPr>
            </a:lvl1pPr>
            <a:lvl2pPr marL="742950" indent="-285750">
              <a:defRPr sz="1200">
                <a:solidFill>
                  <a:srgbClr val="EAEAEA"/>
                </a:solidFill>
                <a:latin typeface="Arial" panose="020B0604020202020204" pitchFamily="34" charset="0"/>
              </a:defRPr>
            </a:lvl2pPr>
            <a:lvl3pPr marL="1143000" indent="-228600">
              <a:defRPr sz="1200">
                <a:solidFill>
                  <a:srgbClr val="EAEAEA"/>
                </a:solidFill>
                <a:latin typeface="Arial" panose="020B0604020202020204" pitchFamily="34" charset="0"/>
              </a:defRPr>
            </a:lvl3pPr>
            <a:lvl4pPr marL="1600200" indent="-228600">
              <a:defRPr sz="1200">
                <a:solidFill>
                  <a:srgbClr val="EAEAEA"/>
                </a:solidFill>
                <a:latin typeface="Arial" panose="020B0604020202020204" pitchFamily="34" charset="0"/>
              </a:defRPr>
            </a:lvl4pPr>
            <a:lvl5pPr marL="2057400" indent="-228600">
              <a:defRPr sz="1200">
                <a:solidFill>
                  <a:srgbClr val="EAEAEA"/>
                </a:solidFill>
                <a:latin typeface="Arial" panose="020B0604020202020204" pitchFamily="34" charset="0"/>
              </a:defRPr>
            </a:lvl5pPr>
            <a:lvl6pPr marL="2514600" indent="-228600" algn="ctr" eaLnBrk="0" fontAlgn="base" hangingPunct="0">
              <a:spcBef>
                <a:spcPct val="30000"/>
              </a:spcBef>
              <a:spcAft>
                <a:spcPct val="0"/>
              </a:spcAft>
              <a:defRPr sz="1200">
                <a:solidFill>
                  <a:srgbClr val="EAEAEA"/>
                </a:solidFill>
                <a:latin typeface="Arial" panose="020B0604020202020204" pitchFamily="34" charset="0"/>
              </a:defRPr>
            </a:lvl6pPr>
            <a:lvl7pPr marL="2971800" indent="-228600" algn="ctr" eaLnBrk="0" fontAlgn="base" hangingPunct="0">
              <a:spcBef>
                <a:spcPct val="30000"/>
              </a:spcBef>
              <a:spcAft>
                <a:spcPct val="0"/>
              </a:spcAft>
              <a:defRPr sz="1200">
                <a:solidFill>
                  <a:srgbClr val="EAEAEA"/>
                </a:solidFill>
                <a:latin typeface="Arial" panose="020B0604020202020204" pitchFamily="34" charset="0"/>
              </a:defRPr>
            </a:lvl7pPr>
            <a:lvl8pPr marL="3429000" indent="-228600" algn="ctr" eaLnBrk="0" fontAlgn="base" hangingPunct="0">
              <a:spcBef>
                <a:spcPct val="30000"/>
              </a:spcBef>
              <a:spcAft>
                <a:spcPct val="0"/>
              </a:spcAft>
              <a:defRPr sz="1200">
                <a:solidFill>
                  <a:srgbClr val="EAEAEA"/>
                </a:solidFill>
                <a:latin typeface="Arial" panose="020B0604020202020204" pitchFamily="34" charset="0"/>
              </a:defRPr>
            </a:lvl8pPr>
            <a:lvl9pPr marL="3886200" indent="-228600" algn="ctr" eaLnBrk="0" fontAlgn="base" hangingPunct="0">
              <a:spcBef>
                <a:spcPct val="30000"/>
              </a:spcBef>
              <a:spcAft>
                <a:spcPct val="0"/>
              </a:spcAft>
              <a:defRPr sz="1200">
                <a:solidFill>
                  <a:srgbClr val="EAEAEA"/>
                </a:solidFill>
                <a:latin typeface="Arial" panose="020B0604020202020204" pitchFamily="34" charset="0"/>
              </a:defRPr>
            </a:lvl9pPr>
          </a:lstStyle>
          <a:p>
            <a:pPr algn="l">
              <a:lnSpc>
                <a:spcPct val="90000"/>
              </a:lnSpc>
              <a:spcBef>
                <a:spcPct val="20000"/>
              </a:spcBef>
              <a:buClr>
                <a:srgbClr val="0000FF"/>
              </a:buClr>
              <a:buSzPct val="65000"/>
            </a:pPr>
            <a:r>
              <a:rPr lang="en-US" altLang="en-US" i="1">
                <a:solidFill>
                  <a:schemeClr val="tx1"/>
                </a:solidFill>
                <a:latin typeface="Times New Roman" panose="02020603050405020304" pitchFamily="18" charset="0"/>
                <a:cs typeface="Arial" panose="020B0604020202020204" pitchFamily="34" charset="0"/>
              </a:rPr>
              <a:t>Based on data from the 2003 ITRS study and </a:t>
            </a:r>
            <a:br>
              <a:rPr lang="en-US" altLang="en-US" i="1">
                <a:solidFill>
                  <a:schemeClr val="tx1"/>
                </a:solidFill>
                <a:latin typeface="Times New Roman" panose="02020603050405020304" pitchFamily="18" charset="0"/>
                <a:cs typeface="Arial" panose="020B0604020202020204" pitchFamily="34" charset="0"/>
              </a:rPr>
            </a:br>
            <a:r>
              <a:rPr lang="en-US" altLang="en-US" i="1">
                <a:solidFill>
                  <a:schemeClr val="tx1"/>
                </a:solidFill>
                <a:latin typeface="Times New Roman" panose="02020603050405020304" pitchFamily="18" charset="0"/>
                <a:cs typeface="Arial" panose="020B0604020202020204" pitchFamily="34" charset="0"/>
              </a:rPr>
              <a:t>Collett International 2004 FV Survey</a:t>
            </a:r>
            <a:endParaRPr lang="en-US" altLang="en-US" i="1">
              <a:solidFill>
                <a:schemeClr val="bg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p:txBody>
      </p:sp>
      <p:sp>
        <p:nvSpPr>
          <p:cNvPr id="1054725" name="Rectangle 5">
            <a:extLst>
              <a:ext uri="{FF2B5EF4-FFF2-40B4-BE49-F238E27FC236}">
                <a16:creationId xmlns:a16="http://schemas.microsoft.com/office/drawing/2014/main" id="{7C5E2B9B-EC5E-4973-A5B6-F6CCCC645DE7}"/>
              </a:ext>
            </a:extLst>
          </p:cNvPr>
          <p:cNvSpPr>
            <a:spLocks noChangeArrowheads="1"/>
          </p:cNvSpPr>
          <p:nvPr/>
        </p:nvSpPr>
        <p:spPr bwMode="auto">
          <a:xfrm>
            <a:off x="2270126" y="4495801"/>
            <a:ext cx="8093075" cy="1558925"/>
          </a:xfrm>
          <a:prstGeom prst="rect">
            <a:avLst/>
          </a:prstGeom>
          <a:noFill/>
          <a:ln w="9525">
            <a:noFill/>
            <a:miter lim="800000"/>
            <a:headEnd/>
            <a:tailEnd/>
          </a:ln>
        </p:spPr>
        <p:txBody>
          <a:bodyPr/>
          <a:lstStyle>
            <a:lvl1pPr marL="342900" indent="-342900">
              <a:defRPr sz="1200">
                <a:solidFill>
                  <a:srgbClr val="EAEAEA"/>
                </a:solidFill>
                <a:latin typeface="Arial" panose="020B0604020202020204" pitchFamily="34" charset="0"/>
              </a:defRPr>
            </a:lvl1pPr>
            <a:lvl2pPr marL="742950" indent="-285750">
              <a:defRPr sz="1200">
                <a:solidFill>
                  <a:srgbClr val="EAEAEA"/>
                </a:solidFill>
                <a:latin typeface="Arial" panose="020B0604020202020204" pitchFamily="34" charset="0"/>
              </a:defRPr>
            </a:lvl2pPr>
            <a:lvl3pPr marL="1143000" indent="-228600">
              <a:defRPr sz="1200">
                <a:solidFill>
                  <a:srgbClr val="EAEAEA"/>
                </a:solidFill>
                <a:latin typeface="Arial" panose="020B0604020202020204" pitchFamily="34" charset="0"/>
              </a:defRPr>
            </a:lvl3pPr>
            <a:lvl4pPr marL="1600200" indent="-228600">
              <a:defRPr sz="1200">
                <a:solidFill>
                  <a:srgbClr val="EAEAEA"/>
                </a:solidFill>
                <a:latin typeface="Arial" panose="020B0604020202020204" pitchFamily="34" charset="0"/>
              </a:defRPr>
            </a:lvl4pPr>
            <a:lvl5pPr marL="2057400" indent="-228600">
              <a:defRPr sz="1200">
                <a:solidFill>
                  <a:srgbClr val="EAEAEA"/>
                </a:solidFill>
                <a:latin typeface="Arial" panose="020B0604020202020204" pitchFamily="34" charset="0"/>
              </a:defRPr>
            </a:lvl5pPr>
            <a:lvl6pPr marL="2514600" indent="-228600" algn="ctr" eaLnBrk="0" fontAlgn="base" hangingPunct="0">
              <a:spcBef>
                <a:spcPct val="30000"/>
              </a:spcBef>
              <a:spcAft>
                <a:spcPct val="0"/>
              </a:spcAft>
              <a:defRPr sz="1200">
                <a:solidFill>
                  <a:srgbClr val="EAEAEA"/>
                </a:solidFill>
                <a:latin typeface="Arial" panose="020B0604020202020204" pitchFamily="34" charset="0"/>
              </a:defRPr>
            </a:lvl6pPr>
            <a:lvl7pPr marL="2971800" indent="-228600" algn="ctr" eaLnBrk="0" fontAlgn="base" hangingPunct="0">
              <a:spcBef>
                <a:spcPct val="30000"/>
              </a:spcBef>
              <a:spcAft>
                <a:spcPct val="0"/>
              </a:spcAft>
              <a:defRPr sz="1200">
                <a:solidFill>
                  <a:srgbClr val="EAEAEA"/>
                </a:solidFill>
                <a:latin typeface="Arial" panose="020B0604020202020204" pitchFamily="34" charset="0"/>
              </a:defRPr>
            </a:lvl7pPr>
            <a:lvl8pPr marL="3429000" indent="-228600" algn="ctr" eaLnBrk="0" fontAlgn="base" hangingPunct="0">
              <a:spcBef>
                <a:spcPct val="30000"/>
              </a:spcBef>
              <a:spcAft>
                <a:spcPct val="0"/>
              </a:spcAft>
              <a:defRPr sz="1200">
                <a:solidFill>
                  <a:srgbClr val="EAEAEA"/>
                </a:solidFill>
                <a:latin typeface="Arial" panose="020B0604020202020204" pitchFamily="34" charset="0"/>
              </a:defRPr>
            </a:lvl8pPr>
            <a:lvl9pPr marL="3886200" indent="-228600" algn="ctr" eaLnBrk="0" fontAlgn="base" hangingPunct="0">
              <a:spcBef>
                <a:spcPct val="30000"/>
              </a:spcBef>
              <a:spcAft>
                <a:spcPct val="0"/>
              </a:spcAft>
              <a:defRPr sz="1200">
                <a:solidFill>
                  <a:srgbClr val="EAEAEA"/>
                </a:solidFill>
                <a:latin typeface="Arial" panose="020B0604020202020204" pitchFamily="34" charset="0"/>
              </a:defRPr>
            </a:lvl9pPr>
          </a:lstStyle>
          <a:p>
            <a:pPr algn="l">
              <a:buClr>
                <a:srgbClr val="0000FF"/>
              </a:buClr>
              <a:buFont typeface="Wingdings" panose="05000000000000000000" pitchFamily="2" charset="2"/>
              <a:buChar char="§"/>
            </a:pPr>
            <a:r>
              <a:rPr lang="en-US" altLang="en-US" sz="2000">
                <a:solidFill>
                  <a:schemeClr val="tx1"/>
                </a:solidFill>
                <a:cs typeface="Arial" panose="020B0604020202020204" pitchFamily="34" charset="0"/>
              </a:rPr>
              <a:t>The Verification Gap</a:t>
            </a:r>
          </a:p>
          <a:p>
            <a:pPr lvl="1" algn="l">
              <a:buClr>
                <a:srgbClr val="0000FF"/>
              </a:buClr>
              <a:buSzPct val="65000"/>
              <a:buFontTx/>
              <a:buChar char="—"/>
            </a:pPr>
            <a:r>
              <a:rPr lang="en-US" altLang="en-US" sz="1800">
                <a:solidFill>
                  <a:schemeClr val="tx1"/>
                </a:solidFill>
                <a:cs typeface="Arial" panose="020B0604020202020204" pitchFamily="34" charset="0"/>
              </a:rPr>
              <a:t>Many companies still using 1990’s verification technologies </a:t>
            </a:r>
          </a:p>
          <a:p>
            <a:pPr lvl="1" algn="l">
              <a:buClr>
                <a:srgbClr val="0000FF"/>
              </a:buClr>
              <a:buSzPct val="65000"/>
              <a:buFontTx/>
              <a:buChar char="—"/>
            </a:pPr>
            <a:r>
              <a:rPr lang="en-US" altLang="en-US" sz="1800">
                <a:solidFill>
                  <a:schemeClr val="tx1"/>
                </a:solidFill>
                <a:cs typeface="Arial" panose="020B0604020202020204" pitchFamily="34" charset="0"/>
              </a:rPr>
              <a:t>Traditional verification techniques can’t keep up</a:t>
            </a:r>
          </a:p>
        </p:txBody>
      </p:sp>
      <p:sp>
        <p:nvSpPr>
          <p:cNvPr id="1189903" name="Rectangle 15">
            <a:extLst>
              <a:ext uri="{FF2B5EF4-FFF2-40B4-BE49-F238E27FC236}">
                <a16:creationId xmlns:a16="http://schemas.microsoft.com/office/drawing/2014/main" id="{1E1B0FA0-A2CF-444A-937D-B416A28AB229}"/>
              </a:ext>
            </a:extLst>
          </p:cNvPr>
          <p:cNvSpPr>
            <a:spLocks noChangeArrowheads="1"/>
          </p:cNvSpPr>
          <p:nvPr/>
        </p:nvSpPr>
        <p:spPr bwMode="auto">
          <a:xfrm>
            <a:off x="2095500" y="152400"/>
            <a:ext cx="8420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3600" b="1">
                <a:solidFill>
                  <a:srgbClr val="0000FF"/>
                </a:solidFill>
                <a:latin typeface="Arial" panose="020B0604020202020204" pitchFamily="34" charset="0"/>
              </a:defRPr>
            </a:lvl1pPr>
            <a:lvl2pPr>
              <a:spcBef>
                <a:spcPct val="0"/>
              </a:spcBef>
              <a:defRPr sz="3600" b="1">
                <a:solidFill>
                  <a:srgbClr val="0000FF"/>
                </a:solidFill>
                <a:latin typeface="Arial" panose="020B0604020202020204" pitchFamily="34" charset="0"/>
              </a:defRPr>
            </a:lvl2pPr>
            <a:lvl3pPr>
              <a:spcBef>
                <a:spcPct val="0"/>
              </a:spcBef>
              <a:defRPr sz="3600" b="1">
                <a:solidFill>
                  <a:srgbClr val="0000FF"/>
                </a:solidFill>
                <a:latin typeface="Arial" panose="020B0604020202020204" pitchFamily="34" charset="0"/>
              </a:defRPr>
            </a:lvl3pPr>
            <a:lvl4pPr>
              <a:spcBef>
                <a:spcPct val="0"/>
              </a:spcBef>
              <a:defRPr sz="3600" b="1">
                <a:solidFill>
                  <a:srgbClr val="0000FF"/>
                </a:solidFill>
                <a:latin typeface="Arial" panose="020B0604020202020204" pitchFamily="34" charset="0"/>
              </a:defRPr>
            </a:lvl4pPr>
            <a:lvl5pPr>
              <a:spcBef>
                <a:spcPct val="0"/>
              </a:spcBef>
              <a:defRPr sz="3600" b="1">
                <a:solidFill>
                  <a:srgbClr val="0000FF"/>
                </a:solidFill>
                <a:latin typeface="Arial" panose="020B0604020202020204" pitchFamily="34" charset="0"/>
              </a:defRPr>
            </a:lvl5pPr>
            <a:lvl6pPr marL="457200" algn="ctr" eaLnBrk="0" fontAlgn="base" hangingPunct="0">
              <a:spcBef>
                <a:spcPct val="0"/>
              </a:spcBef>
              <a:spcAft>
                <a:spcPct val="0"/>
              </a:spcAft>
              <a:defRPr sz="3600" b="1">
                <a:solidFill>
                  <a:srgbClr val="0000FF"/>
                </a:solidFill>
                <a:latin typeface="Arial" panose="020B0604020202020204" pitchFamily="34" charset="0"/>
              </a:defRPr>
            </a:lvl6pPr>
            <a:lvl7pPr marL="914400" algn="ctr" eaLnBrk="0" fontAlgn="base" hangingPunct="0">
              <a:spcBef>
                <a:spcPct val="0"/>
              </a:spcBef>
              <a:spcAft>
                <a:spcPct val="0"/>
              </a:spcAft>
              <a:defRPr sz="3600" b="1">
                <a:solidFill>
                  <a:srgbClr val="0000FF"/>
                </a:solidFill>
                <a:latin typeface="Arial" panose="020B0604020202020204" pitchFamily="34" charset="0"/>
              </a:defRPr>
            </a:lvl7pPr>
            <a:lvl8pPr marL="1371600" algn="ctr" eaLnBrk="0" fontAlgn="base" hangingPunct="0">
              <a:spcBef>
                <a:spcPct val="0"/>
              </a:spcBef>
              <a:spcAft>
                <a:spcPct val="0"/>
              </a:spcAft>
              <a:defRPr sz="3600" b="1">
                <a:solidFill>
                  <a:srgbClr val="0000FF"/>
                </a:solidFill>
                <a:latin typeface="Arial" panose="020B0604020202020204" pitchFamily="34" charset="0"/>
              </a:defRPr>
            </a:lvl8pPr>
            <a:lvl9pPr marL="1828800" algn="ctr" eaLnBrk="0" fontAlgn="base" hangingPunct="0">
              <a:spcBef>
                <a:spcPct val="0"/>
              </a:spcBef>
              <a:spcAft>
                <a:spcPct val="0"/>
              </a:spcAft>
              <a:defRPr sz="3600" b="1">
                <a:solidFill>
                  <a:srgbClr val="0000FF"/>
                </a:solidFill>
                <a:latin typeface="Arial" panose="020B0604020202020204" pitchFamily="34" charset="0"/>
              </a:defRPr>
            </a:lvl9pPr>
          </a:lstStyle>
          <a:p>
            <a:r>
              <a:rPr lang="en-US" altLang="en-US" sz="4000"/>
              <a:t>Verification Trends</a:t>
            </a:r>
          </a:p>
        </p:txBody>
      </p:sp>
      <p:grpSp>
        <p:nvGrpSpPr>
          <p:cNvPr id="1189904" name="Group 16">
            <a:extLst>
              <a:ext uri="{FF2B5EF4-FFF2-40B4-BE49-F238E27FC236}">
                <a16:creationId xmlns:a16="http://schemas.microsoft.com/office/drawing/2014/main" id="{14F86DF4-2C11-4369-9E00-D2C1F9949CE5}"/>
              </a:ext>
            </a:extLst>
          </p:cNvPr>
          <p:cNvGrpSpPr>
            <a:grpSpLocks/>
          </p:cNvGrpSpPr>
          <p:nvPr/>
        </p:nvGrpSpPr>
        <p:grpSpPr bwMode="auto">
          <a:xfrm>
            <a:off x="9658350" y="1824039"/>
            <a:ext cx="1243013" cy="2452687"/>
            <a:chOff x="5124" y="1149"/>
            <a:chExt cx="783" cy="1545"/>
          </a:xfrm>
        </p:grpSpPr>
        <p:sp>
          <p:nvSpPr>
            <p:cNvPr id="1189905" name="Text Box 17">
              <a:extLst>
                <a:ext uri="{FF2B5EF4-FFF2-40B4-BE49-F238E27FC236}">
                  <a16:creationId xmlns:a16="http://schemas.microsoft.com/office/drawing/2014/main" id="{459B607E-97CC-4AB5-967F-9C8353C7B704}"/>
                </a:ext>
              </a:extLst>
            </p:cNvPr>
            <p:cNvSpPr txBox="1">
              <a:spLocks noChangeArrowheads="1"/>
            </p:cNvSpPr>
            <p:nvPr/>
          </p:nvSpPr>
          <p:spPr bwMode="auto">
            <a:xfrm>
              <a:off x="5124" y="1149"/>
              <a:ext cx="77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89" tIns="46045" rIns="92089" bIns="46045">
              <a:spAutoFit/>
            </a:bodyPr>
            <a:lstStyle/>
            <a:p>
              <a:r>
                <a:rPr lang="en-US" altLang="en-US"/>
                <a:t>(57 % / yr))</a:t>
              </a:r>
            </a:p>
          </p:txBody>
        </p:sp>
        <p:sp>
          <p:nvSpPr>
            <p:cNvPr id="1189906" name="Text Box 18">
              <a:extLst>
                <a:ext uri="{FF2B5EF4-FFF2-40B4-BE49-F238E27FC236}">
                  <a16:creationId xmlns:a16="http://schemas.microsoft.com/office/drawing/2014/main" id="{C4F0BFE2-4EB9-440E-88E0-B7E1BD17509A}"/>
                </a:ext>
              </a:extLst>
            </p:cNvPr>
            <p:cNvSpPr txBox="1">
              <a:spLocks noChangeArrowheads="1"/>
            </p:cNvSpPr>
            <p:nvPr/>
          </p:nvSpPr>
          <p:spPr bwMode="auto">
            <a:xfrm>
              <a:off x="5132" y="1685"/>
              <a:ext cx="77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89" tIns="46045" rIns="92089" bIns="46045">
              <a:spAutoFit/>
            </a:bodyPr>
            <a:lstStyle/>
            <a:p>
              <a:r>
                <a:rPr lang="en-US" altLang="en-US"/>
                <a:t>(41 % / yr))</a:t>
              </a:r>
            </a:p>
          </p:txBody>
        </p:sp>
        <p:sp>
          <p:nvSpPr>
            <p:cNvPr id="1189907" name="Text Box 19">
              <a:extLst>
                <a:ext uri="{FF2B5EF4-FFF2-40B4-BE49-F238E27FC236}">
                  <a16:creationId xmlns:a16="http://schemas.microsoft.com/office/drawing/2014/main" id="{A0C9648B-728C-42F4-B728-D74C5D3F9B6D}"/>
                </a:ext>
              </a:extLst>
            </p:cNvPr>
            <p:cNvSpPr txBox="1">
              <a:spLocks noChangeArrowheads="1"/>
            </p:cNvSpPr>
            <p:nvPr/>
          </p:nvSpPr>
          <p:spPr bwMode="auto">
            <a:xfrm>
              <a:off x="5132" y="2461"/>
              <a:ext cx="77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89" tIns="46045" rIns="92089" bIns="46045">
              <a:spAutoFit/>
            </a:bodyPr>
            <a:lstStyle/>
            <a:p>
              <a:r>
                <a:rPr lang="en-US" altLang="en-US"/>
                <a:t>(25 % / yr))</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89890"/>
                                        </p:tgtEl>
                                        <p:attrNameLst>
                                          <p:attrName>style.visibility</p:attrName>
                                        </p:attrNameLst>
                                      </p:cBhvr>
                                      <p:to>
                                        <p:strVal val="visible"/>
                                      </p:to>
                                    </p:set>
                                    <p:animEffect transition="in" filter="dissolve">
                                      <p:cBhvr>
                                        <p:cTn id="7" dur="500"/>
                                        <p:tgtEl>
                                          <p:spTgt spid="118989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54725"/>
                                        </p:tgtEl>
                                        <p:attrNameLst>
                                          <p:attrName>style.visibility</p:attrName>
                                        </p:attrNameLst>
                                      </p:cBhvr>
                                      <p:to>
                                        <p:strVal val="visible"/>
                                      </p:to>
                                    </p:set>
                                    <p:animEffect transition="in" filter="wipe(left)">
                                      <p:cBhvr>
                                        <p:cTn id="11" dur="500"/>
                                        <p:tgtEl>
                                          <p:spTgt spid="1054725"/>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189904"/>
                                        </p:tgtEl>
                                        <p:attrNameLst>
                                          <p:attrName>style.visibility</p:attrName>
                                        </p:attrNameLst>
                                      </p:cBhvr>
                                      <p:to>
                                        <p:strVal val="visible"/>
                                      </p:to>
                                    </p:set>
                                    <p:animEffect transition="in" filter="dissolve">
                                      <p:cBhvr>
                                        <p:cTn id="15" dur="500"/>
                                        <p:tgtEl>
                                          <p:spTgt spid="1189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3540</Words>
  <Application>Microsoft Office PowerPoint</Application>
  <PresentationFormat>Widescreen</PresentationFormat>
  <Paragraphs>766</Paragraphs>
  <Slides>62</Slides>
  <Notes>59</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4</vt:i4>
      </vt:variant>
      <vt:variant>
        <vt:lpstr>Slide Titles</vt:lpstr>
      </vt:variant>
      <vt:variant>
        <vt:i4>62</vt:i4>
      </vt:variant>
    </vt:vector>
  </HeadingPairs>
  <TitlesOfParts>
    <vt:vector size="82" baseType="lpstr">
      <vt:lpstr>Arial</vt:lpstr>
      <vt:lpstr>Arial Black</vt:lpstr>
      <vt:lpstr>Arial Unicode MS</vt:lpstr>
      <vt:lpstr>Calibri</vt:lpstr>
      <vt:lpstr>Calibri Light</vt:lpstr>
      <vt:lpstr>Comic Sans MS</vt:lpstr>
      <vt:lpstr>Courier</vt:lpstr>
      <vt:lpstr>Courier New</vt:lpstr>
      <vt:lpstr>Monotype Sorts</vt:lpstr>
      <vt:lpstr>Tahoma</vt:lpstr>
      <vt:lpstr>Times</vt:lpstr>
      <vt:lpstr>Times New Roman</vt:lpstr>
      <vt:lpstr>Verdana</vt:lpstr>
      <vt:lpstr>Wingdings</vt:lpstr>
      <vt:lpstr>ZapfDingbats</vt:lpstr>
      <vt:lpstr>Office Theme</vt:lpstr>
      <vt:lpstr>Microsoft Graph Chart</vt:lpstr>
      <vt:lpstr>Microsoft Office Excel Worksheet</vt:lpstr>
      <vt:lpstr>Chart</vt:lpstr>
      <vt:lpstr>Microsoft Office Excel Chart</vt:lpstr>
      <vt:lpstr>Assertion based verification</vt:lpstr>
      <vt:lpstr>PowerPoint Presentation</vt:lpstr>
      <vt:lpstr>Assertion Language and Library Standards</vt:lpstr>
      <vt:lpstr>IEEE 1850 PSL Example</vt:lpstr>
      <vt:lpstr>IEEE 1800 SystemVerilog Example</vt:lpstr>
      <vt:lpstr>Accellera OVL Example</vt:lpstr>
      <vt:lpstr>Industry Standards Usage</vt:lpstr>
      <vt:lpstr>Assertions Improve Observability Reduces time-to-bug</vt:lpstr>
      <vt:lpstr>PowerPoint Presentation</vt:lpstr>
      <vt:lpstr>PowerPoint Presentation</vt:lpstr>
      <vt:lpstr>ABV Industry Adoption</vt:lpstr>
      <vt:lpstr>Published Data on Assertions Use</vt:lpstr>
      <vt:lpstr>Sun Assertion-Based Verification of a 32 thread SPARC™ CMT Processor  [Turumella, Sharma, DAC 2008]</vt:lpstr>
      <vt:lpstr>Sun Assertion-Based Verification of a 32 thread SPARC™ CMT Processor DAC 2008, Turumella, Sharma</vt:lpstr>
      <vt:lpstr>ABV Bus-Based Design Example Using SystemVerilog Assertions (SVA)</vt:lpstr>
      <vt:lpstr>Assertion Building Blocks Specifying A Sequence in SVA</vt:lpstr>
      <vt:lpstr>Assertion Building Blocks Specifying A Sequence in SVA</vt:lpstr>
      <vt:lpstr>Assertion Building Blocks SVA Properties</vt:lpstr>
      <vt:lpstr>SVA Language Structure</vt:lpstr>
      <vt:lpstr>Building Blocks SVA Properties</vt:lpstr>
      <vt:lpstr>Nonpipelined Bus Interface</vt:lpstr>
      <vt:lpstr>Non-Burst Write Cycle The Only Legal Behavior!</vt:lpstr>
      <vt:lpstr>Non-Burst Read Cycle The only legal behavior!</vt:lpstr>
      <vt:lpstr>Conceptual Bus State Transitions</vt:lpstr>
      <vt:lpstr>Bus Properties</vt:lpstr>
      <vt:lpstr>Use Modeling Code to Simplify Coding</vt:lpstr>
      <vt:lpstr>Formalize Properties</vt:lpstr>
      <vt:lpstr>Formalize Properties</vt:lpstr>
      <vt:lpstr>Improved Observability</vt:lpstr>
      <vt:lpstr>Introduction to SVA</vt:lpstr>
      <vt:lpstr>Introduction to SVA</vt:lpstr>
      <vt:lpstr>Introduction to SVA</vt:lpstr>
      <vt:lpstr>Introduction to SVA</vt:lpstr>
      <vt:lpstr>SVA Language Structure</vt:lpstr>
      <vt:lpstr>SVA Language Structure</vt:lpstr>
      <vt:lpstr>SVA Language Structure</vt:lpstr>
      <vt:lpstr>SVA Language Structure</vt:lpstr>
      <vt:lpstr>SVA Language Structure</vt:lpstr>
      <vt:lpstr>SVA Language Structure</vt:lpstr>
      <vt:lpstr>SVA Language Structure</vt:lpstr>
      <vt:lpstr>SVA Language Structure</vt:lpstr>
      <vt:lpstr>SVA Language Structure</vt:lpstr>
      <vt:lpstr>SVA Language Structure</vt:lpstr>
      <vt:lpstr>SVA Language Structure</vt:lpstr>
      <vt:lpstr>SVA Language Structure</vt:lpstr>
      <vt:lpstr>SVA Language Structure</vt:lpstr>
      <vt:lpstr>SVA Language Structure</vt:lpstr>
      <vt:lpstr>SVA Language Structure</vt:lpstr>
      <vt:lpstr>SVA Language Structure</vt:lpstr>
      <vt:lpstr>SVA Language Structure</vt:lpstr>
      <vt:lpstr>SVA Language Structure</vt:lpstr>
      <vt:lpstr>SVA Language Structure</vt:lpstr>
      <vt:lpstr>SVA Language Structure</vt:lpstr>
      <vt:lpstr>SVA Language Structure</vt:lpstr>
      <vt:lpstr>SVA Language Structure</vt:lpstr>
      <vt:lpstr>SVA Language Structure</vt:lpstr>
      <vt:lpstr>SVA Language Structure</vt:lpstr>
      <vt:lpstr>Introduction to SVA</vt:lpstr>
      <vt:lpstr>Introduction to SVA</vt:lpstr>
      <vt:lpstr>Introduction to SVA</vt:lpstr>
      <vt:lpstr>Summarize SVA Structure</vt:lpstr>
      <vt:lpstr>SVA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Assertion based verification</dc:title>
  <dc:creator>Shobha Vasudevan</dc:creator>
  <cp:lastModifiedBy>Shobha Vasudevan</cp:lastModifiedBy>
  <cp:revision>8</cp:revision>
  <dcterms:created xsi:type="dcterms:W3CDTF">2021-04-08T15:54:27Z</dcterms:created>
  <dcterms:modified xsi:type="dcterms:W3CDTF">2021-04-08T20:29:45Z</dcterms:modified>
</cp:coreProperties>
</file>