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tags/tag1021.xml" ContentType="application/vnd.openxmlformats-officedocument.presentationml.tags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tags/tag1035.xml" ContentType="application/vnd.openxmlformats-officedocument.presentationml.tags+xml"/>
  <Override PartName="/ppt/tags/tag1036.xml" ContentType="application/vnd.openxmlformats-officedocument.presentationml.tags+xml"/>
  <Override PartName="/ppt/tags/tag1037.xml" ContentType="application/vnd.openxmlformats-officedocument.presentationml.tags+xml"/>
  <Override PartName="/ppt/tags/tag1038.xml" ContentType="application/vnd.openxmlformats-officedocument.presentationml.tags+xml"/>
  <Override PartName="/ppt/tags/tag1039.xml" ContentType="application/vnd.openxmlformats-officedocument.presentationml.tags+xml"/>
  <Override PartName="/ppt/tags/tag1040.xml" ContentType="application/vnd.openxmlformats-officedocument.presentationml.tags+xml"/>
  <Override PartName="/ppt/tags/tag1041.xml" ContentType="application/vnd.openxmlformats-officedocument.presentationml.tags+xml"/>
  <Override PartName="/ppt/tags/tag1042.xml" ContentType="application/vnd.openxmlformats-officedocument.presentationml.tags+xml"/>
  <Override PartName="/ppt/tags/tag1043.xml" ContentType="application/vnd.openxmlformats-officedocument.presentationml.tags+xml"/>
  <Override PartName="/ppt/tags/tag1044.xml" ContentType="application/vnd.openxmlformats-officedocument.presentationml.tags+xml"/>
  <Override PartName="/ppt/tags/tag1045.xml" ContentType="application/vnd.openxmlformats-officedocument.presentationml.tags+xml"/>
  <Override PartName="/ppt/tags/tag1046.xml" ContentType="application/vnd.openxmlformats-officedocument.presentationml.tags+xml"/>
  <Override PartName="/ppt/tags/tag1047.xml" ContentType="application/vnd.openxmlformats-officedocument.presentationml.tags+xml"/>
  <Override PartName="/ppt/tags/tag1048.xml" ContentType="application/vnd.openxmlformats-officedocument.presentationml.tags+xml"/>
  <Override PartName="/ppt/tags/tag1049.xml" ContentType="application/vnd.openxmlformats-officedocument.presentationml.tags+xml"/>
  <Override PartName="/ppt/tags/tag1050.xml" ContentType="application/vnd.openxmlformats-officedocument.presentationml.tags+xml"/>
  <Override PartName="/ppt/tags/tag1051.xml" ContentType="application/vnd.openxmlformats-officedocument.presentationml.tags+xml"/>
  <Override PartName="/ppt/tags/tag1052.xml" ContentType="application/vnd.openxmlformats-officedocument.presentationml.tags+xml"/>
  <Override PartName="/ppt/tags/tag1053.xml" ContentType="application/vnd.openxmlformats-officedocument.presentationml.tags+xml"/>
  <Override PartName="/ppt/tags/tag1054.xml" ContentType="application/vnd.openxmlformats-officedocument.presentationml.tags+xml"/>
  <Override PartName="/ppt/tags/tag1055.xml" ContentType="application/vnd.openxmlformats-officedocument.presentationml.tags+xml"/>
  <Override PartName="/ppt/tags/tag1056.xml" ContentType="application/vnd.openxmlformats-officedocument.presentationml.tags+xml"/>
  <Override PartName="/ppt/tags/tag1057.xml" ContentType="application/vnd.openxmlformats-officedocument.presentationml.tags+xml"/>
  <Override PartName="/ppt/tags/tag1058.xml" ContentType="application/vnd.openxmlformats-officedocument.presentationml.tags+xml"/>
  <Override PartName="/ppt/tags/tag1059.xml" ContentType="application/vnd.openxmlformats-officedocument.presentationml.tags+xml"/>
  <Override PartName="/ppt/tags/tag1060.xml" ContentType="application/vnd.openxmlformats-officedocument.presentationml.tags+xml"/>
  <Override PartName="/ppt/tags/tag1061.xml" ContentType="application/vnd.openxmlformats-officedocument.presentationml.tags+xml"/>
  <Override PartName="/ppt/tags/tag1062.xml" ContentType="application/vnd.openxmlformats-officedocument.presentationml.tags+xml"/>
  <Override PartName="/ppt/tags/tag1063.xml" ContentType="application/vnd.openxmlformats-officedocument.presentationml.tags+xml"/>
  <Override PartName="/ppt/tags/tag1064.xml" ContentType="application/vnd.openxmlformats-officedocument.presentationml.tags+xml"/>
  <Override PartName="/ppt/tags/tag1065.xml" ContentType="application/vnd.openxmlformats-officedocument.presentationml.tags+xml"/>
  <Override PartName="/ppt/tags/tag1066.xml" ContentType="application/vnd.openxmlformats-officedocument.presentationml.tags+xml"/>
  <Override PartName="/ppt/tags/tag1067.xml" ContentType="application/vnd.openxmlformats-officedocument.presentationml.tags+xml"/>
  <Override PartName="/ppt/tags/tag1068.xml" ContentType="application/vnd.openxmlformats-officedocument.presentationml.tags+xml"/>
  <Override PartName="/ppt/tags/tag1069.xml" ContentType="application/vnd.openxmlformats-officedocument.presentationml.tags+xml"/>
  <Override PartName="/ppt/tags/tag1070.xml" ContentType="application/vnd.openxmlformats-officedocument.presentationml.tags+xml"/>
  <Override PartName="/ppt/tags/tag1071.xml" ContentType="application/vnd.openxmlformats-officedocument.presentationml.tags+xml"/>
  <Override PartName="/ppt/tags/tag1072.xml" ContentType="application/vnd.openxmlformats-officedocument.presentationml.tags+xml"/>
  <Override PartName="/ppt/tags/tag1073.xml" ContentType="application/vnd.openxmlformats-officedocument.presentationml.tags+xml"/>
  <Override PartName="/ppt/tags/tag1074.xml" ContentType="application/vnd.openxmlformats-officedocument.presentationml.tags+xml"/>
  <Override PartName="/ppt/tags/tag1075.xml" ContentType="application/vnd.openxmlformats-officedocument.presentationml.tags+xml"/>
  <Override PartName="/ppt/tags/tag1076.xml" ContentType="application/vnd.openxmlformats-officedocument.presentationml.tags+xml"/>
  <Override PartName="/ppt/tags/tag1077.xml" ContentType="application/vnd.openxmlformats-officedocument.presentationml.tags+xml"/>
  <Override PartName="/ppt/tags/tag1078.xml" ContentType="application/vnd.openxmlformats-officedocument.presentationml.tags+xml"/>
  <Override PartName="/ppt/tags/tag1079.xml" ContentType="application/vnd.openxmlformats-officedocument.presentationml.tags+xml"/>
  <Override PartName="/ppt/tags/tag1080.xml" ContentType="application/vnd.openxmlformats-officedocument.presentationml.tags+xml"/>
  <Override PartName="/ppt/tags/tag1081.xml" ContentType="application/vnd.openxmlformats-officedocument.presentationml.tags+xml"/>
  <Override PartName="/ppt/tags/tag1082.xml" ContentType="application/vnd.openxmlformats-officedocument.presentationml.tags+xml"/>
  <Override PartName="/ppt/tags/tag1083.xml" ContentType="application/vnd.openxmlformats-officedocument.presentationml.tags+xml"/>
  <Override PartName="/ppt/tags/tag1084.xml" ContentType="application/vnd.openxmlformats-officedocument.presentationml.tags+xml"/>
  <Override PartName="/ppt/tags/tag1085.xml" ContentType="application/vnd.openxmlformats-officedocument.presentationml.tags+xml"/>
  <Override PartName="/ppt/tags/tag1086.xml" ContentType="application/vnd.openxmlformats-officedocument.presentationml.tags+xml"/>
  <Override PartName="/ppt/tags/tag1087.xml" ContentType="application/vnd.openxmlformats-officedocument.presentationml.tags+xml"/>
  <Override PartName="/ppt/tags/tag1088.xml" ContentType="application/vnd.openxmlformats-officedocument.presentationml.tags+xml"/>
  <Override PartName="/ppt/tags/tag1089.xml" ContentType="application/vnd.openxmlformats-officedocument.presentationml.tags+xml"/>
  <Override PartName="/ppt/tags/tag1090.xml" ContentType="application/vnd.openxmlformats-officedocument.presentationml.tags+xml"/>
  <Override PartName="/ppt/tags/tag1091.xml" ContentType="application/vnd.openxmlformats-officedocument.presentationml.tags+xml"/>
  <Override PartName="/ppt/tags/tag1092.xml" ContentType="application/vnd.openxmlformats-officedocument.presentationml.tags+xml"/>
  <Override PartName="/ppt/tags/tag1093.xml" ContentType="application/vnd.openxmlformats-officedocument.presentationml.tags+xml"/>
  <Override PartName="/ppt/tags/tag1094.xml" ContentType="application/vnd.openxmlformats-officedocument.presentationml.tags+xml"/>
  <Override PartName="/ppt/tags/tag1095.xml" ContentType="application/vnd.openxmlformats-officedocument.presentationml.tags+xml"/>
  <Override PartName="/ppt/tags/tag1096.xml" ContentType="application/vnd.openxmlformats-officedocument.presentationml.tags+xml"/>
  <Override PartName="/ppt/tags/tag1097.xml" ContentType="application/vnd.openxmlformats-officedocument.presentationml.tags+xml"/>
  <Override PartName="/ppt/tags/tag1098.xml" ContentType="application/vnd.openxmlformats-officedocument.presentationml.tags+xml"/>
  <Override PartName="/ppt/tags/tag1099.xml" ContentType="application/vnd.openxmlformats-officedocument.presentationml.tags+xml"/>
  <Override PartName="/ppt/tags/tag1100.xml" ContentType="application/vnd.openxmlformats-officedocument.presentationml.tags+xml"/>
  <Override PartName="/ppt/tags/tag1101.xml" ContentType="application/vnd.openxmlformats-officedocument.presentationml.tags+xml"/>
  <Override PartName="/ppt/tags/tag1102.xml" ContentType="application/vnd.openxmlformats-officedocument.presentationml.tags+xml"/>
  <Override PartName="/ppt/tags/tag1103.xml" ContentType="application/vnd.openxmlformats-officedocument.presentationml.tags+xml"/>
  <Override PartName="/ppt/tags/tag1104.xml" ContentType="application/vnd.openxmlformats-officedocument.presentationml.tags+xml"/>
  <Override PartName="/ppt/tags/tag1105.xml" ContentType="application/vnd.openxmlformats-officedocument.presentationml.tags+xml"/>
  <Override PartName="/ppt/tags/tag1106.xml" ContentType="application/vnd.openxmlformats-officedocument.presentationml.tags+xml"/>
  <Override PartName="/ppt/tags/tag1107.xml" ContentType="application/vnd.openxmlformats-officedocument.presentationml.tags+xml"/>
  <Override PartName="/ppt/tags/tag1108.xml" ContentType="application/vnd.openxmlformats-officedocument.presentationml.tags+xml"/>
  <Override PartName="/ppt/tags/tag1109.xml" ContentType="application/vnd.openxmlformats-officedocument.presentationml.tags+xml"/>
  <Override PartName="/ppt/tags/tag1110.xml" ContentType="application/vnd.openxmlformats-officedocument.presentationml.tags+xml"/>
  <Override PartName="/ppt/tags/tag1111.xml" ContentType="application/vnd.openxmlformats-officedocument.presentationml.tags+xml"/>
  <Override PartName="/ppt/tags/tag1112.xml" ContentType="application/vnd.openxmlformats-officedocument.presentationml.tags+xml"/>
  <Override PartName="/ppt/tags/tag1113.xml" ContentType="application/vnd.openxmlformats-officedocument.presentationml.tags+xml"/>
  <Override PartName="/ppt/tags/tag1114.xml" ContentType="application/vnd.openxmlformats-officedocument.presentationml.tags+xml"/>
  <Override PartName="/ppt/tags/tag1115.xml" ContentType="application/vnd.openxmlformats-officedocument.presentationml.tags+xml"/>
  <Override PartName="/ppt/tags/tag1116.xml" ContentType="application/vnd.openxmlformats-officedocument.presentationml.tags+xml"/>
  <Override PartName="/ppt/tags/tag1117.xml" ContentType="application/vnd.openxmlformats-officedocument.presentationml.tags+xml"/>
  <Override PartName="/ppt/tags/tag1118.xml" ContentType="application/vnd.openxmlformats-officedocument.presentationml.tags+xml"/>
  <Override PartName="/ppt/tags/tag1119.xml" ContentType="application/vnd.openxmlformats-officedocument.presentationml.tags+xml"/>
  <Override PartName="/ppt/tags/tag1120.xml" ContentType="application/vnd.openxmlformats-officedocument.presentationml.tags+xml"/>
  <Override PartName="/ppt/tags/tag1121.xml" ContentType="application/vnd.openxmlformats-officedocument.presentationml.tags+xml"/>
  <Override PartName="/ppt/tags/tag1122.xml" ContentType="application/vnd.openxmlformats-officedocument.presentationml.tags+xml"/>
  <Override PartName="/ppt/tags/tag1123.xml" ContentType="application/vnd.openxmlformats-officedocument.presentationml.tags+xml"/>
  <Override PartName="/ppt/tags/tag1124.xml" ContentType="application/vnd.openxmlformats-officedocument.presentationml.tags+xml"/>
  <Override PartName="/ppt/tags/tag1125.xml" ContentType="application/vnd.openxmlformats-officedocument.presentationml.tags+xml"/>
  <Override PartName="/ppt/tags/tag1126.xml" ContentType="application/vnd.openxmlformats-officedocument.presentationml.tags+xml"/>
  <Override PartName="/ppt/tags/tag1127.xml" ContentType="application/vnd.openxmlformats-officedocument.presentationml.tags+xml"/>
  <Override PartName="/ppt/tags/tag1128.xml" ContentType="application/vnd.openxmlformats-officedocument.presentationml.tags+xml"/>
  <Override PartName="/ppt/tags/tag1129.xml" ContentType="application/vnd.openxmlformats-officedocument.presentationml.tags+xml"/>
  <Override PartName="/ppt/tags/tag1130.xml" ContentType="application/vnd.openxmlformats-officedocument.presentationml.tags+xml"/>
  <Override PartName="/ppt/tags/tag1131.xml" ContentType="application/vnd.openxmlformats-officedocument.presentationml.tags+xml"/>
  <Override PartName="/ppt/tags/tag1132.xml" ContentType="application/vnd.openxmlformats-officedocument.presentationml.tags+xml"/>
  <Override PartName="/ppt/tags/tag1133.xml" ContentType="application/vnd.openxmlformats-officedocument.presentationml.tags+xml"/>
  <Override PartName="/ppt/tags/tag1134.xml" ContentType="application/vnd.openxmlformats-officedocument.presentationml.tags+xml"/>
  <Override PartName="/ppt/tags/tag1135.xml" ContentType="application/vnd.openxmlformats-officedocument.presentationml.tags+xml"/>
  <Override PartName="/ppt/tags/tag1136.xml" ContentType="application/vnd.openxmlformats-officedocument.presentationml.tags+xml"/>
  <Override PartName="/ppt/tags/tag1137.xml" ContentType="application/vnd.openxmlformats-officedocument.presentationml.tags+xml"/>
  <Override PartName="/ppt/tags/tag1138.xml" ContentType="application/vnd.openxmlformats-officedocument.presentationml.tags+xml"/>
  <Override PartName="/ppt/tags/tag1139.xml" ContentType="application/vnd.openxmlformats-officedocument.presentationml.tags+xml"/>
  <Override PartName="/ppt/tags/tag1140.xml" ContentType="application/vnd.openxmlformats-officedocument.presentationml.tags+xml"/>
  <Override PartName="/ppt/tags/tag1141.xml" ContentType="application/vnd.openxmlformats-officedocument.presentationml.tags+xml"/>
  <Override PartName="/ppt/tags/tag1142.xml" ContentType="application/vnd.openxmlformats-officedocument.presentationml.tags+xml"/>
  <Override PartName="/ppt/tags/tag1143.xml" ContentType="application/vnd.openxmlformats-officedocument.presentationml.tags+xml"/>
  <Override PartName="/ppt/tags/tag1144.xml" ContentType="application/vnd.openxmlformats-officedocument.presentationml.tags+xml"/>
  <Override PartName="/ppt/tags/tag1145.xml" ContentType="application/vnd.openxmlformats-officedocument.presentationml.tags+xml"/>
  <Override PartName="/ppt/tags/tag1146.xml" ContentType="application/vnd.openxmlformats-officedocument.presentationml.tags+xml"/>
  <Override PartName="/ppt/tags/tag1147.xml" ContentType="application/vnd.openxmlformats-officedocument.presentationml.tags+xml"/>
  <Override PartName="/ppt/tags/tag1148.xml" ContentType="application/vnd.openxmlformats-officedocument.presentationml.tags+xml"/>
  <Override PartName="/ppt/tags/tag1149.xml" ContentType="application/vnd.openxmlformats-officedocument.presentationml.tags+xml"/>
  <Override PartName="/ppt/tags/tag1150.xml" ContentType="application/vnd.openxmlformats-officedocument.presentationml.tags+xml"/>
  <Override PartName="/ppt/tags/tag1151.xml" ContentType="application/vnd.openxmlformats-officedocument.presentationml.tags+xml"/>
  <Override PartName="/ppt/tags/tag1152.xml" ContentType="application/vnd.openxmlformats-officedocument.presentationml.tags+xml"/>
  <Override PartName="/ppt/tags/tag1153.xml" ContentType="application/vnd.openxmlformats-officedocument.presentationml.tags+xml"/>
  <Override PartName="/ppt/tags/tag1154.xml" ContentType="application/vnd.openxmlformats-officedocument.presentationml.tags+xml"/>
  <Override PartName="/ppt/tags/tag1155.xml" ContentType="application/vnd.openxmlformats-officedocument.presentationml.tags+xml"/>
  <Override PartName="/ppt/tags/tag1156.xml" ContentType="application/vnd.openxmlformats-officedocument.presentationml.tags+xml"/>
  <Override PartName="/ppt/tags/tag1157.xml" ContentType="application/vnd.openxmlformats-officedocument.presentationml.tags+xml"/>
  <Override PartName="/ppt/tags/tag1158.xml" ContentType="application/vnd.openxmlformats-officedocument.presentationml.tags+xml"/>
  <Override PartName="/ppt/tags/tag1159.xml" ContentType="application/vnd.openxmlformats-officedocument.presentationml.tags+xml"/>
  <Override PartName="/ppt/tags/tag1160.xml" ContentType="application/vnd.openxmlformats-officedocument.presentationml.tags+xml"/>
  <Override PartName="/ppt/tags/tag1161.xml" ContentType="application/vnd.openxmlformats-officedocument.presentationml.tags+xml"/>
  <Override PartName="/ppt/tags/tag1162.xml" ContentType="application/vnd.openxmlformats-officedocument.presentationml.tags+xml"/>
  <Override PartName="/ppt/tags/tag1163.xml" ContentType="application/vnd.openxmlformats-officedocument.presentationml.tags+xml"/>
  <Override PartName="/ppt/tags/tag1164.xml" ContentType="application/vnd.openxmlformats-officedocument.presentationml.tags+xml"/>
  <Override PartName="/ppt/tags/tag1165.xml" ContentType="application/vnd.openxmlformats-officedocument.presentationml.tags+xml"/>
  <Override PartName="/ppt/tags/tag1166.xml" ContentType="application/vnd.openxmlformats-officedocument.presentationml.tags+xml"/>
  <Override PartName="/ppt/tags/tag1167.xml" ContentType="application/vnd.openxmlformats-officedocument.presentationml.tags+xml"/>
  <Override PartName="/ppt/tags/tag1168.xml" ContentType="application/vnd.openxmlformats-officedocument.presentationml.tags+xml"/>
  <Override PartName="/ppt/tags/tag1169.xml" ContentType="application/vnd.openxmlformats-officedocument.presentationml.tags+xml"/>
  <Override PartName="/ppt/tags/tag1170.xml" ContentType="application/vnd.openxmlformats-officedocument.presentationml.tags+xml"/>
  <Override PartName="/ppt/tags/tag1171.xml" ContentType="application/vnd.openxmlformats-officedocument.presentationml.tags+xml"/>
  <Override PartName="/ppt/tags/tag1172.xml" ContentType="application/vnd.openxmlformats-officedocument.presentationml.tags+xml"/>
  <Override PartName="/ppt/tags/tag1173.xml" ContentType="application/vnd.openxmlformats-officedocument.presentationml.tags+xml"/>
  <Override PartName="/ppt/tags/tag1174.xml" ContentType="application/vnd.openxmlformats-officedocument.presentationml.tags+xml"/>
  <Override PartName="/ppt/tags/tag1175.xml" ContentType="application/vnd.openxmlformats-officedocument.presentationml.tags+xml"/>
  <Override PartName="/ppt/tags/tag1176.xml" ContentType="application/vnd.openxmlformats-officedocument.presentationml.tags+xml"/>
  <Override PartName="/ppt/tags/tag1177.xml" ContentType="application/vnd.openxmlformats-officedocument.presentationml.tags+xml"/>
  <Override PartName="/ppt/tags/tag1178.xml" ContentType="application/vnd.openxmlformats-officedocument.presentationml.tags+xml"/>
  <Override PartName="/ppt/tags/tag1179.xml" ContentType="application/vnd.openxmlformats-officedocument.presentationml.tags+xml"/>
  <Override PartName="/ppt/tags/tag1180.xml" ContentType="application/vnd.openxmlformats-officedocument.presentationml.tags+xml"/>
  <Override PartName="/ppt/tags/tag1181.xml" ContentType="application/vnd.openxmlformats-officedocument.presentationml.tags+xml"/>
  <Override PartName="/ppt/tags/tag1182.xml" ContentType="application/vnd.openxmlformats-officedocument.presentationml.tags+xml"/>
  <Override PartName="/ppt/tags/tag1183.xml" ContentType="application/vnd.openxmlformats-officedocument.presentationml.tags+xml"/>
  <Override PartName="/ppt/tags/tag1184.xml" ContentType="application/vnd.openxmlformats-officedocument.presentationml.tags+xml"/>
  <Override PartName="/ppt/tags/tag1185.xml" ContentType="application/vnd.openxmlformats-officedocument.presentationml.tags+xml"/>
  <Override PartName="/ppt/tags/tag1186.xml" ContentType="application/vnd.openxmlformats-officedocument.presentationml.tags+xml"/>
  <Override PartName="/ppt/tags/tag1187.xml" ContentType="application/vnd.openxmlformats-officedocument.presentationml.tags+xml"/>
  <Override PartName="/ppt/tags/tag1188.xml" ContentType="application/vnd.openxmlformats-officedocument.presentationml.tags+xml"/>
  <Override PartName="/ppt/tags/tag1189.xml" ContentType="application/vnd.openxmlformats-officedocument.presentationml.tags+xml"/>
  <Override PartName="/ppt/tags/tag1190.xml" ContentType="application/vnd.openxmlformats-officedocument.presentationml.tags+xml"/>
  <Override PartName="/ppt/tags/tag1191.xml" ContentType="application/vnd.openxmlformats-officedocument.presentationml.tags+xml"/>
  <Override PartName="/ppt/tags/tag1192.xml" ContentType="application/vnd.openxmlformats-officedocument.presentationml.tags+xml"/>
  <Override PartName="/ppt/tags/tag1193.xml" ContentType="application/vnd.openxmlformats-officedocument.presentationml.tags+xml"/>
  <Override PartName="/ppt/tags/tag1194.xml" ContentType="application/vnd.openxmlformats-officedocument.presentationml.tags+xml"/>
  <Override PartName="/ppt/tags/tag1195.xml" ContentType="application/vnd.openxmlformats-officedocument.presentationml.tags+xml"/>
  <Override PartName="/ppt/tags/tag1196.xml" ContentType="application/vnd.openxmlformats-officedocument.presentationml.tags+xml"/>
  <Override PartName="/ppt/tags/tag1197.xml" ContentType="application/vnd.openxmlformats-officedocument.presentationml.tags+xml"/>
  <Override PartName="/ppt/tags/tag1198.xml" ContentType="application/vnd.openxmlformats-officedocument.presentationml.tags+xml"/>
  <Override PartName="/ppt/tags/tag1199.xml" ContentType="application/vnd.openxmlformats-officedocument.presentationml.tags+xml"/>
  <Override PartName="/ppt/tags/tag1200.xml" ContentType="application/vnd.openxmlformats-officedocument.presentationml.tags+xml"/>
  <Override PartName="/ppt/tags/tag1201.xml" ContentType="application/vnd.openxmlformats-officedocument.presentationml.tags+xml"/>
  <Override PartName="/ppt/tags/tag1202.xml" ContentType="application/vnd.openxmlformats-officedocument.presentationml.tags+xml"/>
  <Override PartName="/ppt/tags/tag1203.xml" ContentType="application/vnd.openxmlformats-officedocument.presentationml.tags+xml"/>
  <Override PartName="/ppt/tags/tag1204.xml" ContentType="application/vnd.openxmlformats-officedocument.presentationml.tags+xml"/>
  <Override PartName="/ppt/tags/tag1205.xml" ContentType="application/vnd.openxmlformats-officedocument.presentationml.tags+xml"/>
  <Override PartName="/ppt/tags/tag1206.xml" ContentType="application/vnd.openxmlformats-officedocument.presentationml.tags+xml"/>
  <Override PartName="/ppt/tags/tag1207.xml" ContentType="application/vnd.openxmlformats-officedocument.presentationml.tags+xml"/>
  <Override PartName="/ppt/tags/tag1208.xml" ContentType="application/vnd.openxmlformats-officedocument.presentationml.tags+xml"/>
  <Override PartName="/ppt/tags/tag1209.xml" ContentType="application/vnd.openxmlformats-officedocument.presentationml.tags+xml"/>
  <Override PartName="/ppt/tags/tag1210.xml" ContentType="application/vnd.openxmlformats-officedocument.presentationml.tags+xml"/>
  <Override PartName="/ppt/tags/tag1211.xml" ContentType="application/vnd.openxmlformats-officedocument.presentationml.tags+xml"/>
  <Override PartName="/ppt/tags/tag1212.xml" ContentType="application/vnd.openxmlformats-officedocument.presentationml.tags+xml"/>
  <Override PartName="/ppt/tags/tag1213.xml" ContentType="application/vnd.openxmlformats-officedocument.presentationml.tags+xml"/>
  <Override PartName="/ppt/tags/tag1214.xml" ContentType="application/vnd.openxmlformats-officedocument.presentationml.tags+xml"/>
  <Override PartName="/ppt/tags/tag1215.xml" ContentType="application/vnd.openxmlformats-officedocument.presentationml.tags+xml"/>
  <Override PartName="/ppt/tags/tag1216.xml" ContentType="application/vnd.openxmlformats-officedocument.presentationml.tags+xml"/>
  <Override PartName="/ppt/tags/tag1217.xml" ContentType="application/vnd.openxmlformats-officedocument.presentationml.tags+xml"/>
  <Override PartName="/ppt/tags/tag1218.xml" ContentType="application/vnd.openxmlformats-officedocument.presentationml.tags+xml"/>
  <Override PartName="/ppt/tags/tag1219.xml" ContentType="application/vnd.openxmlformats-officedocument.presentationml.tags+xml"/>
  <Override PartName="/ppt/tags/tag1220.xml" ContentType="application/vnd.openxmlformats-officedocument.presentationml.tags+xml"/>
  <Override PartName="/ppt/tags/tag1221.xml" ContentType="application/vnd.openxmlformats-officedocument.presentationml.tags+xml"/>
  <Override PartName="/ppt/tags/tag1222.xml" ContentType="application/vnd.openxmlformats-officedocument.presentationml.tags+xml"/>
  <Override PartName="/ppt/tags/tag1223.xml" ContentType="application/vnd.openxmlformats-officedocument.presentationml.tags+xml"/>
  <Override PartName="/ppt/tags/tag1224.xml" ContentType="application/vnd.openxmlformats-officedocument.presentationml.tags+xml"/>
  <Override PartName="/ppt/tags/tag1225.xml" ContentType="application/vnd.openxmlformats-officedocument.presentationml.tags+xml"/>
  <Override PartName="/ppt/tags/tag1226.xml" ContentType="application/vnd.openxmlformats-officedocument.presentationml.tags+xml"/>
  <Override PartName="/ppt/tags/tag1227.xml" ContentType="application/vnd.openxmlformats-officedocument.presentationml.tags+xml"/>
  <Override PartName="/ppt/tags/tag1228.xml" ContentType="application/vnd.openxmlformats-officedocument.presentationml.tags+xml"/>
  <Override PartName="/ppt/tags/tag1229.xml" ContentType="application/vnd.openxmlformats-officedocument.presentationml.tags+xml"/>
  <Override PartName="/ppt/tags/tag1230.xml" ContentType="application/vnd.openxmlformats-officedocument.presentationml.tags+xml"/>
  <Override PartName="/ppt/tags/tag1231.xml" ContentType="application/vnd.openxmlformats-officedocument.presentationml.tags+xml"/>
  <Override PartName="/ppt/tags/tag1232.xml" ContentType="application/vnd.openxmlformats-officedocument.presentationml.tags+xml"/>
  <Override PartName="/ppt/tags/tag1233.xml" ContentType="application/vnd.openxmlformats-officedocument.presentationml.tags+xml"/>
  <Override PartName="/ppt/tags/tag1234.xml" ContentType="application/vnd.openxmlformats-officedocument.presentationml.tags+xml"/>
  <Override PartName="/ppt/tags/tag1235.xml" ContentType="application/vnd.openxmlformats-officedocument.presentationml.tags+xml"/>
  <Override PartName="/ppt/tags/tag1236.xml" ContentType="application/vnd.openxmlformats-officedocument.presentationml.tags+xml"/>
  <Override PartName="/ppt/tags/tag1237.xml" ContentType="application/vnd.openxmlformats-officedocument.presentationml.tags+xml"/>
  <Override PartName="/ppt/tags/tag1238.xml" ContentType="application/vnd.openxmlformats-officedocument.presentationml.tags+xml"/>
  <Override PartName="/ppt/tags/tag1239.xml" ContentType="application/vnd.openxmlformats-officedocument.presentationml.tags+xml"/>
  <Override PartName="/ppt/tags/tag1240.xml" ContentType="application/vnd.openxmlformats-officedocument.presentationml.tags+xml"/>
  <Override PartName="/ppt/tags/tag1241.xml" ContentType="application/vnd.openxmlformats-officedocument.presentationml.tags+xml"/>
  <Override PartName="/ppt/tags/tag1242.xml" ContentType="application/vnd.openxmlformats-officedocument.presentationml.tags+xml"/>
  <Override PartName="/ppt/tags/tag1243.xml" ContentType="application/vnd.openxmlformats-officedocument.presentationml.tags+xml"/>
  <Override PartName="/ppt/tags/tag1244.xml" ContentType="application/vnd.openxmlformats-officedocument.presentationml.tags+xml"/>
  <Override PartName="/ppt/tags/tag1245.xml" ContentType="application/vnd.openxmlformats-officedocument.presentationml.tags+xml"/>
  <Override PartName="/ppt/tags/tag1246.xml" ContentType="application/vnd.openxmlformats-officedocument.presentationml.tags+xml"/>
  <Override PartName="/ppt/tags/tag1247.xml" ContentType="application/vnd.openxmlformats-officedocument.presentationml.tags+xml"/>
  <Override PartName="/ppt/tags/tag1248.xml" ContentType="application/vnd.openxmlformats-officedocument.presentationml.tags+xml"/>
  <Override PartName="/ppt/tags/tag1249.xml" ContentType="application/vnd.openxmlformats-officedocument.presentationml.tags+xml"/>
  <Override PartName="/ppt/tags/tag1250.xml" ContentType="application/vnd.openxmlformats-officedocument.presentationml.tags+xml"/>
  <Override PartName="/ppt/tags/tag1251.xml" ContentType="application/vnd.openxmlformats-officedocument.presentationml.tags+xml"/>
  <Override PartName="/ppt/tags/tag1252.xml" ContentType="application/vnd.openxmlformats-officedocument.presentationml.tags+xml"/>
  <Override PartName="/ppt/tags/tag1253.xml" ContentType="application/vnd.openxmlformats-officedocument.presentationml.tags+xml"/>
  <Override PartName="/ppt/tags/tag1254.xml" ContentType="application/vnd.openxmlformats-officedocument.presentationml.tags+xml"/>
  <Override PartName="/ppt/tags/tag1255.xml" ContentType="application/vnd.openxmlformats-officedocument.presentationml.tags+xml"/>
  <Override PartName="/ppt/tags/tag1256.xml" ContentType="application/vnd.openxmlformats-officedocument.presentationml.tags+xml"/>
  <Override PartName="/ppt/tags/tag1257.xml" ContentType="application/vnd.openxmlformats-officedocument.presentationml.tags+xml"/>
  <Override PartName="/ppt/tags/tag1258.xml" ContentType="application/vnd.openxmlformats-officedocument.presentationml.tags+xml"/>
  <Override PartName="/ppt/tags/tag1259.xml" ContentType="application/vnd.openxmlformats-officedocument.presentationml.tags+xml"/>
  <Override PartName="/ppt/tags/tag1260.xml" ContentType="application/vnd.openxmlformats-officedocument.presentationml.tags+xml"/>
  <Override PartName="/ppt/tags/tag1261.xml" ContentType="application/vnd.openxmlformats-officedocument.presentationml.tags+xml"/>
  <Override PartName="/ppt/tags/tag1262.xml" ContentType="application/vnd.openxmlformats-officedocument.presentationml.tags+xml"/>
  <Override PartName="/ppt/tags/tag1263.xml" ContentType="application/vnd.openxmlformats-officedocument.presentationml.tags+xml"/>
  <Override PartName="/ppt/tags/tag1264.xml" ContentType="application/vnd.openxmlformats-officedocument.presentationml.tags+xml"/>
  <Override PartName="/ppt/tags/tag1265.xml" ContentType="application/vnd.openxmlformats-officedocument.presentationml.tags+xml"/>
  <Override PartName="/ppt/tags/tag1266.xml" ContentType="application/vnd.openxmlformats-officedocument.presentationml.tags+xml"/>
  <Override PartName="/ppt/tags/tag1267.xml" ContentType="application/vnd.openxmlformats-officedocument.presentationml.tags+xml"/>
  <Override PartName="/ppt/tags/tag1268.xml" ContentType="application/vnd.openxmlformats-officedocument.presentationml.tags+xml"/>
  <Override PartName="/ppt/tags/tag1269.xml" ContentType="application/vnd.openxmlformats-officedocument.presentationml.tags+xml"/>
  <Override PartName="/ppt/tags/tag1270.xml" ContentType="application/vnd.openxmlformats-officedocument.presentationml.tags+xml"/>
  <Override PartName="/ppt/tags/tag1271.xml" ContentType="application/vnd.openxmlformats-officedocument.presentationml.tags+xml"/>
  <Override PartName="/ppt/tags/tag1272.xml" ContentType="application/vnd.openxmlformats-officedocument.presentationml.tags+xml"/>
  <Override PartName="/ppt/tags/tag1273.xml" ContentType="application/vnd.openxmlformats-officedocument.presentationml.tags+xml"/>
  <Override PartName="/ppt/tags/tag1274.xml" ContentType="application/vnd.openxmlformats-officedocument.presentationml.tags+xml"/>
  <Override PartName="/ppt/tags/tag1275.xml" ContentType="application/vnd.openxmlformats-officedocument.presentationml.tags+xml"/>
  <Override PartName="/ppt/tags/tag1276.xml" ContentType="application/vnd.openxmlformats-officedocument.presentationml.tags+xml"/>
  <Override PartName="/ppt/tags/tag1277.xml" ContentType="application/vnd.openxmlformats-officedocument.presentationml.tags+xml"/>
  <Override PartName="/ppt/tags/tag1278.xml" ContentType="application/vnd.openxmlformats-officedocument.presentationml.tags+xml"/>
  <Override PartName="/ppt/tags/tag1279.xml" ContentType="application/vnd.openxmlformats-officedocument.presentationml.tags+xml"/>
  <Override PartName="/ppt/tags/tag1280.xml" ContentType="application/vnd.openxmlformats-officedocument.presentationml.tags+xml"/>
  <Override PartName="/ppt/tags/tag1281.xml" ContentType="application/vnd.openxmlformats-officedocument.presentationml.tags+xml"/>
  <Override PartName="/ppt/tags/tag1282.xml" ContentType="application/vnd.openxmlformats-officedocument.presentationml.tags+xml"/>
  <Override PartName="/ppt/tags/tag1283.xml" ContentType="application/vnd.openxmlformats-officedocument.presentationml.tags+xml"/>
  <Override PartName="/ppt/tags/tag1284.xml" ContentType="application/vnd.openxmlformats-officedocument.presentationml.tags+xml"/>
  <Override PartName="/ppt/tags/tag1285.xml" ContentType="application/vnd.openxmlformats-officedocument.presentationml.tags+xml"/>
  <Override PartName="/ppt/tags/tag1286.xml" ContentType="application/vnd.openxmlformats-officedocument.presentationml.tags+xml"/>
  <Override PartName="/ppt/tags/tag1287.xml" ContentType="application/vnd.openxmlformats-officedocument.presentationml.tags+xml"/>
  <Override PartName="/ppt/tags/tag1288.xml" ContentType="application/vnd.openxmlformats-officedocument.presentationml.tags+xml"/>
  <Override PartName="/ppt/tags/tag1289.xml" ContentType="application/vnd.openxmlformats-officedocument.presentationml.tags+xml"/>
  <Override PartName="/ppt/tags/tag1290.xml" ContentType="application/vnd.openxmlformats-officedocument.presentationml.tags+xml"/>
  <Override PartName="/ppt/tags/tag1291.xml" ContentType="application/vnd.openxmlformats-officedocument.presentationml.tags+xml"/>
  <Override PartName="/ppt/tags/tag1292.xml" ContentType="application/vnd.openxmlformats-officedocument.presentationml.tags+xml"/>
  <Override PartName="/ppt/tags/tag1293.xml" ContentType="application/vnd.openxmlformats-officedocument.presentationml.tags+xml"/>
  <Override PartName="/ppt/tags/tag1294.xml" ContentType="application/vnd.openxmlformats-officedocument.presentationml.tags+xml"/>
  <Override PartName="/ppt/tags/tag1295.xml" ContentType="application/vnd.openxmlformats-officedocument.presentationml.tags+xml"/>
  <Override PartName="/ppt/tags/tag1296.xml" ContentType="application/vnd.openxmlformats-officedocument.presentationml.tags+xml"/>
  <Override PartName="/ppt/tags/tag1297.xml" ContentType="application/vnd.openxmlformats-officedocument.presentationml.tags+xml"/>
  <Override PartName="/ppt/tags/tag1298.xml" ContentType="application/vnd.openxmlformats-officedocument.presentationml.tags+xml"/>
  <Override PartName="/ppt/tags/tag1299.xml" ContentType="application/vnd.openxmlformats-officedocument.presentationml.tags+xml"/>
  <Override PartName="/ppt/tags/tag1300.xml" ContentType="application/vnd.openxmlformats-officedocument.presentationml.tags+xml"/>
  <Override PartName="/ppt/tags/tag1301.xml" ContentType="application/vnd.openxmlformats-officedocument.presentationml.tags+xml"/>
  <Override PartName="/ppt/tags/tag1302.xml" ContentType="application/vnd.openxmlformats-officedocument.presentationml.tags+xml"/>
  <Override PartName="/ppt/tags/tag1303.xml" ContentType="application/vnd.openxmlformats-officedocument.presentationml.tags+xml"/>
  <Override PartName="/ppt/tags/tag1304.xml" ContentType="application/vnd.openxmlformats-officedocument.presentationml.tags+xml"/>
  <Override PartName="/ppt/tags/tag1305.xml" ContentType="application/vnd.openxmlformats-officedocument.presentationml.tags+xml"/>
  <Override PartName="/ppt/tags/tag1306.xml" ContentType="application/vnd.openxmlformats-officedocument.presentationml.tags+xml"/>
  <Override PartName="/ppt/tags/tag1307.xml" ContentType="application/vnd.openxmlformats-officedocument.presentationml.tags+xml"/>
  <Override PartName="/ppt/tags/tag1308.xml" ContentType="application/vnd.openxmlformats-officedocument.presentationml.tags+xml"/>
  <Override PartName="/ppt/tags/tag1309.xml" ContentType="application/vnd.openxmlformats-officedocument.presentationml.tags+xml"/>
  <Override PartName="/ppt/tags/tag1310.xml" ContentType="application/vnd.openxmlformats-officedocument.presentationml.tags+xml"/>
  <Override PartName="/ppt/tags/tag1311.xml" ContentType="application/vnd.openxmlformats-officedocument.presentationml.tags+xml"/>
  <Override PartName="/ppt/tags/tag1312.xml" ContentType="application/vnd.openxmlformats-officedocument.presentationml.tags+xml"/>
  <Override PartName="/ppt/tags/tag1313.xml" ContentType="application/vnd.openxmlformats-officedocument.presentationml.tags+xml"/>
  <Override PartName="/ppt/tags/tag1314.xml" ContentType="application/vnd.openxmlformats-officedocument.presentationml.tags+xml"/>
  <Override PartName="/ppt/tags/tag1315.xml" ContentType="application/vnd.openxmlformats-officedocument.presentationml.tags+xml"/>
  <Override PartName="/ppt/tags/tag1316.xml" ContentType="application/vnd.openxmlformats-officedocument.presentationml.tags+xml"/>
  <Override PartName="/ppt/tags/tag1317.xml" ContentType="application/vnd.openxmlformats-officedocument.presentationml.tags+xml"/>
  <Override PartName="/ppt/tags/tag1318.xml" ContentType="application/vnd.openxmlformats-officedocument.presentationml.tags+xml"/>
  <Override PartName="/ppt/tags/tag1319.xml" ContentType="application/vnd.openxmlformats-officedocument.presentationml.tags+xml"/>
  <Override PartName="/ppt/tags/tag1320.xml" ContentType="application/vnd.openxmlformats-officedocument.presentationml.tags+xml"/>
  <Override PartName="/ppt/tags/tag1321.xml" ContentType="application/vnd.openxmlformats-officedocument.presentationml.tags+xml"/>
  <Override PartName="/ppt/tags/tag1322.xml" ContentType="application/vnd.openxmlformats-officedocument.presentationml.tags+xml"/>
  <Override PartName="/ppt/tags/tag1323.xml" ContentType="application/vnd.openxmlformats-officedocument.presentationml.tags+xml"/>
  <Override PartName="/ppt/tags/tag1324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539" r:id="rId2"/>
    <p:sldId id="879" r:id="rId3"/>
    <p:sldId id="880" r:id="rId4"/>
    <p:sldId id="881" r:id="rId5"/>
    <p:sldId id="882" r:id="rId6"/>
    <p:sldId id="883" r:id="rId7"/>
    <p:sldId id="884" r:id="rId8"/>
    <p:sldId id="885" r:id="rId9"/>
    <p:sldId id="886" r:id="rId10"/>
    <p:sldId id="887" r:id="rId11"/>
    <p:sldId id="888" r:id="rId12"/>
    <p:sldId id="889" r:id="rId13"/>
    <p:sldId id="890" r:id="rId14"/>
    <p:sldId id="891" r:id="rId15"/>
    <p:sldId id="892" r:id="rId16"/>
    <p:sldId id="893" r:id="rId17"/>
    <p:sldId id="894" r:id="rId18"/>
    <p:sldId id="895" r:id="rId19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14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mar, Rakesh" userId="e6961465-9b26-4018-8ebe-1bb6947834b0" providerId="ADAL" clId="{3CECCC9B-883F-42E3-9AE6-1C755B8E04EA}"/>
    <pc:docChg chg="undo custSel addSld delSld">
      <pc:chgData name="Kumar, Rakesh" userId="e6961465-9b26-4018-8ebe-1bb6947834b0" providerId="ADAL" clId="{3CECCC9B-883F-42E3-9AE6-1C755B8E04EA}" dt="2022-10-11T20:48:21.320" v="36" actId="47"/>
      <pc:docMkLst>
        <pc:docMk/>
      </pc:docMkLst>
      <pc:sldChg chg="add del">
        <pc:chgData name="Kumar, Rakesh" userId="e6961465-9b26-4018-8ebe-1bb6947834b0" providerId="ADAL" clId="{3CECCC9B-883F-42E3-9AE6-1C755B8E04EA}" dt="2022-10-11T20:48:10.509" v="20" actId="47"/>
        <pc:sldMkLst>
          <pc:docMk/>
          <pc:sldMk cId="3611732644" sldId="881"/>
        </pc:sldMkLst>
      </pc:sldChg>
      <pc:sldChg chg="add del">
        <pc:chgData name="Kumar, Rakesh" userId="e6961465-9b26-4018-8ebe-1bb6947834b0" providerId="ADAL" clId="{3CECCC9B-883F-42E3-9AE6-1C755B8E04EA}" dt="2022-10-11T20:48:10.699" v="21" actId="47"/>
        <pc:sldMkLst>
          <pc:docMk/>
          <pc:sldMk cId="795440269" sldId="882"/>
        </pc:sldMkLst>
      </pc:sldChg>
      <pc:sldChg chg="add del">
        <pc:chgData name="Kumar, Rakesh" userId="e6961465-9b26-4018-8ebe-1bb6947834b0" providerId="ADAL" clId="{3CECCC9B-883F-42E3-9AE6-1C755B8E04EA}" dt="2022-10-11T20:48:10.903" v="22" actId="47"/>
        <pc:sldMkLst>
          <pc:docMk/>
          <pc:sldMk cId="2487433866" sldId="883"/>
        </pc:sldMkLst>
      </pc:sldChg>
      <pc:sldChg chg="add del">
        <pc:chgData name="Kumar, Rakesh" userId="e6961465-9b26-4018-8ebe-1bb6947834b0" providerId="ADAL" clId="{3CECCC9B-883F-42E3-9AE6-1C755B8E04EA}" dt="2022-10-11T20:48:11.107" v="23" actId="47"/>
        <pc:sldMkLst>
          <pc:docMk/>
          <pc:sldMk cId="1677901656" sldId="884"/>
        </pc:sldMkLst>
      </pc:sldChg>
      <pc:sldChg chg="add del">
        <pc:chgData name="Kumar, Rakesh" userId="e6961465-9b26-4018-8ebe-1bb6947834b0" providerId="ADAL" clId="{3CECCC9B-883F-42E3-9AE6-1C755B8E04EA}" dt="2022-10-11T20:48:11.311" v="24" actId="47"/>
        <pc:sldMkLst>
          <pc:docMk/>
          <pc:sldMk cId="3367335890" sldId="885"/>
        </pc:sldMkLst>
      </pc:sldChg>
      <pc:sldChg chg="add del">
        <pc:chgData name="Kumar, Rakesh" userId="e6961465-9b26-4018-8ebe-1bb6947834b0" providerId="ADAL" clId="{3CECCC9B-883F-42E3-9AE6-1C755B8E04EA}" dt="2022-10-11T20:48:11.532" v="25" actId="47"/>
        <pc:sldMkLst>
          <pc:docMk/>
          <pc:sldMk cId="1006893100" sldId="886"/>
        </pc:sldMkLst>
      </pc:sldChg>
      <pc:sldChg chg="add del">
        <pc:chgData name="Kumar, Rakesh" userId="e6961465-9b26-4018-8ebe-1bb6947834b0" providerId="ADAL" clId="{3CECCC9B-883F-42E3-9AE6-1C755B8E04EA}" dt="2022-10-11T20:48:11.770" v="26" actId="47"/>
        <pc:sldMkLst>
          <pc:docMk/>
          <pc:sldMk cId="2664916551" sldId="887"/>
        </pc:sldMkLst>
      </pc:sldChg>
      <pc:sldChg chg="add del">
        <pc:chgData name="Kumar, Rakesh" userId="e6961465-9b26-4018-8ebe-1bb6947834b0" providerId="ADAL" clId="{3CECCC9B-883F-42E3-9AE6-1C755B8E04EA}" dt="2022-10-11T20:48:12.006" v="27" actId="47"/>
        <pc:sldMkLst>
          <pc:docMk/>
          <pc:sldMk cId="676422657" sldId="888"/>
        </pc:sldMkLst>
      </pc:sldChg>
      <pc:sldChg chg="add del">
        <pc:chgData name="Kumar, Rakesh" userId="e6961465-9b26-4018-8ebe-1bb6947834b0" providerId="ADAL" clId="{3CECCC9B-883F-42E3-9AE6-1C755B8E04EA}" dt="2022-10-11T20:48:12.210" v="28" actId="47"/>
        <pc:sldMkLst>
          <pc:docMk/>
          <pc:sldMk cId="1989904028" sldId="889"/>
        </pc:sldMkLst>
      </pc:sldChg>
      <pc:sldChg chg="add del">
        <pc:chgData name="Kumar, Rakesh" userId="e6961465-9b26-4018-8ebe-1bb6947834b0" providerId="ADAL" clId="{3CECCC9B-883F-42E3-9AE6-1C755B8E04EA}" dt="2022-10-11T20:48:12.445" v="29" actId="47"/>
        <pc:sldMkLst>
          <pc:docMk/>
          <pc:sldMk cId="3874153422" sldId="890"/>
        </pc:sldMkLst>
      </pc:sldChg>
      <pc:sldChg chg="add del">
        <pc:chgData name="Kumar, Rakesh" userId="e6961465-9b26-4018-8ebe-1bb6947834b0" providerId="ADAL" clId="{3CECCC9B-883F-42E3-9AE6-1C755B8E04EA}" dt="2022-10-11T20:48:12.697" v="30" actId="47"/>
        <pc:sldMkLst>
          <pc:docMk/>
          <pc:sldMk cId="1341889127" sldId="891"/>
        </pc:sldMkLst>
      </pc:sldChg>
      <pc:sldChg chg="add del">
        <pc:chgData name="Kumar, Rakesh" userId="e6961465-9b26-4018-8ebe-1bb6947834b0" providerId="ADAL" clId="{3CECCC9B-883F-42E3-9AE6-1C755B8E04EA}" dt="2022-10-11T20:48:12.886" v="31" actId="47"/>
        <pc:sldMkLst>
          <pc:docMk/>
          <pc:sldMk cId="1460842294" sldId="892"/>
        </pc:sldMkLst>
      </pc:sldChg>
      <pc:sldChg chg="add del">
        <pc:chgData name="Kumar, Rakesh" userId="e6961465-9b26-4018-8ebe-1bb6947834b0" providerId="ADAL" clId="{3CECCC9B-883F-42E3-9AE6-1C755B8E04EA}" dt="2022-10-11T20:48:13.498" v="32" actId="47"/>
        <pc:sldMkLst>
          <pc:docMk/>
          <pc:sldMk cId="4205155824" sldId="893"/>
        </pc:sldMkLst>
      </pc:sldChg>
      <pc:sldChg chg="add del">
        <pc:chgData name="Kumar, Rakesh" userId="e6961465-9b26-4018-8ebe-1bb6947834b0" providerId="ADAL" clId="{3CECCC9B-883F-42E3-9AE6-1C755B8E04EA}" dt="2022-10-11T20:48:14.001" v="33" actId="47"/>
        <pc:sldMkLst>
          <pc:docMk/>
          <pc:sldMk cId="2922050149" sldId="894"/>
        </pc:sldMkLst>
      </pc:sldChg>
      <pc:sldChg chg="add del">
        <pc:chgData name="Kumar, Rakesh" userId="e6961465-9b26-4018-8ebe-1bb6947834b0" providerId="ADAL" clId="{3CECCC9B-883F-42E3-9AE6-1C755B8E04EA}" dt="2022-10-11T20:48:17.865" v="34" actId="47"/>
        <pc:sldMkLst>
          <pc:docMk/>
          <pc:sldMk cId="511121517" sldId="895"/>
        </pc:sldMkLst>
      </pc:sldChg>
      <pc:sldChg chg="del">
        <pc:chgData name="Kumar, Rakesh" userId="e6961465-9b26-4018-8ebe-1bb6947834b0" providerId="ADAL" clId="{3CECCC9B-883F-42E3-9AE6-1C755B8E04EA}" dt="2022-10-11T20:48:07.466" v="0" actId="47"/>
        <pc:sldMkLst>
          <pc:docMk/>
          <pc:sldMk cId="2552045506" sldId="896"/>
        </pc:sldMkLst>
      </pc:sldChg>
      <pc:sldChg chg="del">
        <pc:chgData name="Kumar, Rakesh" userId="e6961465-9b26-4018-8ebe-1bb6947834b0" providerId="ADAL" clId="{3CECCC9B-883F-42E3-9AE6-1C755B8E04EA}" dt="2022-10-11T20:48:07.924" v="1" actId="47"/>
        <pc:sldMkLst>
          <pc:docMk/>
          <pc:sldMk cId="2338919306" sldId="897"/>
        </pc:sldMkLst>
      </pc:sldChg>
      <pc:sldChg chg="del">
        <pc:chgData name="Kumar, Rakesh" userId="e6961465-9b26-4018-8ebe-1bb6947834b0" providerId="ADAL" clId="{3CECCC9B-883F-42E3-9AE6-1C755B8E04EA}" dt="2022-10-11T20:48:07.955" v="2" actId="47"/>
        <pc:sldMkLst>
          <pc:docMk/>
          <pc:sldMk cId="1375076383" sldId="898"/>
        </pc:sldMkLst>
      </pc:sldChg>
      <pc:sldChg chg="del">
        <pc:chgData name="Kumar, Rakesh" userId="e6961465-9b26-4018-8ebe-1bb6947834b0" providerId="ADAL" clId="{3CECCC9B-883F-42E3-9AE6-1C755B8E04EA}" dt="2022-10-11T20:48:07.971" v="3" actId="47"/>
        <pc:sldMkLst>
          <pc:docMk/>
          <pc:sldMk cId="1934759564" sldId="899"/>
        </pc:sldMkLst>
      </pc:sldChg>
      <pc:sldChg chg="add del">
        <pc:chgData name="Kumar, Rakesh" userId="e6961465-9b26-4018-8ebe-1bb6947834b0" providerId="ADAL" clId="{3CECCC9B-883F-42E3-9AE6-1C755B8E04EA}" dt="2022-10-11T20:48:21.320" v="36" actId="47"/>
        <pc:sldMkLst>
          <pc:docMk/>
          <pc:sldMk cId="2219409938" sldId="9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346CAAB8-B78E-4190-A611-5DC24390C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01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79800"/>
            <a:ext cx="9144000" cy="635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34F477-EE67-42A8-8708-7C7F80669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4FAB3-7EF4-4503-A431-6D0B9CE42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A0B2D-B45C-4FA6-8D07-32DE18396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F7364-1965-4425-90DF-2B760E48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7F764-6153-490E-9BC5-577B8B529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90600"/>
            <a:ext cx="3733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3733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4A225-C2A1-439A-9A01-8845DCB23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EDAAE-94B9-46E8-B4AA-3AAAEA247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CF9B-44F8-49E8-9BF6-E5A59F9DF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F8D57-0C7D-4D9F-ABA9-0BCFB6642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FC2FF-65DA-4B1F-91B1-77F85F2D1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5451D-A1C9-4DAD-B168-67C50FAF8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990600"/>
            <a:ext cx="7620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latin typeface="Arial" pitchFamily="34" charset="0"/>
              </a:defRPr>
            </a:lvl1pPr>
          </a:lstStyle>
          <a:p>
            <a:pPr>
              <a:defRPr/>
            </a:pPr>
            <a:fld id="{5E0743A0-783B-472A-B718-5147E8DD1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553.xml"/><Relationship Id="rId21" Type="http://schemas.openxmlformats.org/officeDocument/2006/relationships/tags" Target="../tags/tag548.xml"/><Relationship Id="rId42" Type="http://schemas.openxmlformats.org/officeDocument/2006/relationships/tags" Target="../tags/tag569.xml"/><Relationship Id="rId47" Type="http://schemas.openxmlformats.org/officeDocument/2006/relationships/tags" Target="../tags/tag574.xml"/><Relationship Id="rId63" Type="http://schemas.openxmlformats.org/officeDocument/2006/relationships/tags" Target="../tags/tag590.xml"/><Relationship Id="rId68" Type="http://schemas.openxmlformats.org/officeDocument/2006/relationships/tags" Target="../tags/tag595.xml"/><Relationship Id="rId84" Type="http://schemas.openxmlformats.org/officeDocument/2006/relationships/tags" Target="../tags/tag611.xml"/><Relationship Id="rId89" Type="http://schemas.openxmlformats.org/officeDocument/2006/relationships/slideLayout" Target="../slideLayouts/slideLayout2.xml"/><Relationship Id="rId16" Type="http://schemas.openxmlformats.org/officeDocument/2006/relationships/tags" Target="../tags/tag543.xml"/><Relationship Id="rId11" Type="http://schemas.openxmlformats.org/officeDocument/2006/relationships/tags" Target="../tags/tag538.xml"/><Relationship Id="rId32" Type="http://schemas.openxmlformats.org/officeDocument/2006/relationships/tags" Target="../tags/tag559.xml"/><Relationship Id="rId37" Type="http://schemas.openxmlformats.org/officeDocument/2006/relationships/tags" Target="../tags/tag564.xml"/><Relationship Id="rId53" Type="http://schemas.openxmlformats.org/officeDocument/2006/relationships/tags" Target="../tags/tag580.xml"/><Relationship Id="rId58" Type="http://schemas.openxmlformats.org/officeDocument/2006/relationships/tags" Target="../tags/tag585.xml"/><Relationship Id="rId74" Type="http://schemas.openxmlformats.org/officeDocument/2006/relationships/tags" Target="../tags/tag601.xml"/><Relationship Id="rId79" Type="http://schemas.openxmlformats.org/officeDocument/2006/relationships/tags" Target="../tags/tag606.xml"/><Relationship Id="rId5" Type="http://schemas.openxmlformats.org/officeDocument/2006/relationships/tags" Target="../tags/tag532.xml"/><Relationship Id="rId14" Type="http://schemas.openxmlformats.org/officeDocument/2006/relationships/tags" Target="../tags/tag541.xml"/><Relationship Id="rId22" Type="http://schemas.openxmlformats.org/officeDocument/2006/relationships/tags" Target="../tags/tag549.xml"/><Relationship Id="rId27" Type="http://schemas.openxmlformats.org/officeDocument/2006/relationships/tags" Target="../tags/tag554.xml"/><Relationship Id="rId30" Type="http://schemas.openxmlformats.org/officeDocument/2006/relationships/tags" Target="../tags/tag557.xml"/><Relationship Id="rId35" Type="http://schemas.openxmlformats.org/officeDocument/2006/relationships/tags" Target="../tags/tag562.xml"/><Relationship Id="rId43" Type="http://schemas.openxmlformats.org/officeDocument/2006/relationships/tags" Target="../tags/tag570.xml"/><Relationship Id="rId48" Type="http://schemas.openxmlformats.org/officeDocument/2006/relationships/tags" Target="../tags/tag575.xml"/><Relationship Id="rId56" Type="http://schemas.openxmlformats.org/officeDocument/2006/relationships/tags" Target="../tags/tag583.xml"/><Relationship Id="rId64" Type="http://schemas.openxmlformats.org/officeDocument/2006/relationships/tags" Target="../tags/tag591.xml"/><Relationship Id="rId69" Type="http://schemas.openxmlformats.org/officeDocument/2006/relationships/tags" Target="../tags/tag596.xml"/><Relationship Id="rId77" Type="http://schemas.openxmlformats.org/officeDocument/2006/relationships/tags" Target="../tags/tag604.xml"/><Relationship Id="rId8" Type="http://schemas.openxmlformats.org/officeDocument/2006/relationships/tags" Target="../tags/tag535.xml"/><Relationship Id="rId51" Type="http://schemas.openxmlformats.org/officeDocument/2006/relationships/tags" Target="../tags/tag578.xml"/><Relationship Id="rId72" Type="http://schemas.openxmlformats.org/officeDocument/2006/relationships/tags" Target="../tags/tag599.xml"/><Relationship Id="rId80" Type="http://schemas.openxmlformats.org/officeDocument/2006/relationships/tags" Target="../tags/tag607.xml"/><Relationship Id="rId85" Type="http://schemas.openxmlformats.org/officeDocument/2006/relationships/tags" Target="../tags/tag612.xml"/><Relationship Id="rId3" Type="http://schemas.openxmlformats.org/officeDocument/2006/relationships/tags" Target="../tags/tag530.xml"/><Relationship Id="rId12" Type="http://schemas.openxmlformats.org/officeDocument/2006/relationships/tags" Target="../tags/tag539.xml"/><Relationship Id="rId17" Type="http://schemas.openxmlformats.org/officeDocument/2006/relationships/tags" Target="../tags/tag544.xml"/><Relationship Id="rId25" Type="http://schemas.openxmlformats.org/officeDocument/2006/relationships/tags" Target="../tags/tag552.xml"/><Relationship Id="rId33" Type="http://schemas.openxmlformats.org/officeDocument/2006/relationships/tags" Target="../tags/tag560.xml"/><Relationship Id="rId38" Type="http://schemas.openxmlformats.org/officeDocument/2006/relationships/tags" Target="../tags/tag565.xml"/><Relationship Id="rId46" Type="http://schemas.openxmlformats.org/officeDocument/2006/relationships/tags" Target="../tags/tag573.xml"/><Relationship Id="rId59" Type="http://schemas.openxmlformats.org/officeDocument/2006/relationships/tags" Target="../tags/tag586.xml"/><Relationship Id="rId67" Type="http://schemas.openxmlformats.org/officeDocument/2006/relationships/tags" Target="../tags/tag594.xml"/><Relationship Id="rId20" Type="http://schemas.openxmlformats.org/officeDocument/2006/relationships/tags" Target="../tags/tag547.xml"/><Relationship Id="rId41" Type="http://schemas.openxmlformats.org/officeDocument/2006/relationships/tags" Target="../tags/tag568.xml"/><Relationship Id="rId54" Type="http://schemas.openxmlformats.org/officeDocument/2006/relationships/tags" Target="../tags/tag581.xml"/><Relationship Id="rId62" Type="http://schemas.openxmlformats.org/officeDocument/2006/relationships/tags" Target="../tags/tag589.xml"/><Relationship Id="rId70" Type="http://schemas.openxmlformats.org/officeDocument/2006/relationships/tags" Target="../tags/tag597.xml"/><Relationship Id="rId75" Type="http://schemas.openxmlformats.org/officeDocument/2006/relationships/tags" Target="../tags/tag602.xml"/><Relationship Id="rId83" Type="http://schemas.openxmlformats.org/officeDocument/2006/relationships/tags" Target="../tags/tag610.xml"/><Relationship Id="rId88" Type="http://schemas.openxmlformats.org/officeDocument/2006/relationships/tags" Target="../tags/tag615.xml"/><Relationship Id="rId1" Type="http://schemas.openxmlformats.org/officeDocument/2006/relationships/tags" Target="../tags/tag528.xml"/><Relationship Id="rId6" Type="http://schemas.openxmlformats.org/officeDocument/2006/relationships/tags" Target="../tags/tag533.xml"/><Relationship Id="rId15" Type="http://schemas.openxmlformats.org/officeDocument/2006/relationships/tags" Target="../tags/tag542.xml"/><Relationship Id="rId23" Type="http://schemas.openxmlformats.org/officeDocument/2006/relationships/tags" Target="../tags/tag550.xml"/><Relationship Id="rId28" Type="http://schemas.openxmlformats.org/officeDocument/2006/relationships/tags" Target="../tags/tag555.xml"/><Relationship Id="rId36" Type="http://schemas.openxmlformats.org/officeDocument/2006/relationships/tags" Target="../tags/tag563.xml"/><Relationship Id="rId49" Type="http://schemas.openxmlformats.org/officeDocument/2006/relationships/tags" Target="../tags/tag576.xml"/><Relationship Id="rId57" Type="http://schemas.openxmlformats.org/officeDocument/2006/relationships/tags" Target="../tags/tag584.xml"/><Relationship Id="rId10" Type="http://schemas.openxmlformats.org/officeDocument/2006/relationships/tags" Target="../tags/tag537.xml"/><Relationship Id="rId31" Type="http://schemas.openxmlformats.org/officeDocument/2006/relationships/tags" Target="../tags/tag558.xml"/><Relationship Id="rId44" Type="http://schemas.openxmlformats.org/officeDocument/2006/relationships/tags" Target="../tags/tag571.xml"/><Relationship Id="rId52" Type="http://schemas.openxmlformats.org/officeDocument/2006/relationships/tags" Target="../tags/tag579.xml"/><Relationship Id="rId60" Type="http://schemas.openxmlformats.org/officeDocument/2006/relationships/tags" Target="../tags/tag587.xml"/><Relationship Id="rId65" Type="http://schemas.openxmlformats.org/officeDocument/2006/relationships/tags" Target="../tags/tag592.xml"/><Relationship Id="rId73" Type="http://schemas.openxmlformats.org/officeDocument/2006/relationships/tags" Target="../tags/tag600.xml"/><Relationship Id="rId78" Type="http://schemas.openxmlformats.org/officeDocument/2006/relationships/tags" Target="../tags/tag605.xml"/><Relationship Id="rId81" Type="http://schemas.openxmlformats.org/officeDocument/2006/relationships/tags" Target="../tags/tag608.xml"/><Relationship Id="rId86" Type="http://schemas.openxmlformats.org/officeDocument/2006/relationships/tags" Target="../tags/tag613.xml"/><Relationship Id="rId4" Type="http://schemas.openxmlformats.org/officeDocument/2006/relationships/tags" Target="../tags/tag531.xml"/><Relationship Id="rId9" Type="http://schemas.openxmlformats.org/officeDocument/2006/relationships/tags" Target="../tags/tag536.xml"/><Relationship Id="rId13" Type="http://schemas.openxmlformats.org/officeDocument/2006/relationships/tags" Target="../tags/tag540.xml"/><Relationship Id="rId18" Type="http://schemas.openxmlformats.org/officeDocument/2006/relationships/tags" Target="../tags/tag545.xml"/><Relationship Id="rId39" Type="http://schemas.openxmlformats.org/officeDocument/2006/relationships/tags" Target="../tags/tag566.xml"/><Relationship Id="rId34" Type="http://schemas.openxmlformats.org/officeDocument/2006/relationships/tags" Target="../tags/tag561.xml"/><Relationship Id="rId50" Type="http://schemas.openxmlformats.org/officeDocument/2006/relationships/tags" Target="../tags/tag577.xml"/><Relationship Id="rId55" Type="http://schemas.openxmlformats.org/officeDocument/2006/relationships/tags" Target="../tags/tag582.xml"/><Relationship Id="rId76" Type="http://schemas.openxmlformats.org/officeDocument/2006/relationships/tags" Target="../tags/tag603.xml"/><Relationship Id="rId7" Type="http://schemas.openxmlformats.org/officeDocument/2006/relationships/tags" Target="../tags/tag534.xml"/><Relationship Id="rId71" Type="http://schemas.openxmlformats.org/officeDocument/2006/relationships/tags" Target="../tags/tag598.xml"/><Relationship Id="rId2" Type="http://schemas.openxmlformats.org/officeDocument/2006/relationships/tags" Target="../tags/tag529.xml"/><Relationship Id="rId29" Type="http://schemas.openxmlformats.org/officeDocument/2006/relationships/tags" Target="../tags/tag556.xml"/><Relationship Id="rId24" Type="http://schemas.openxmlformats.org/officeDocument/2006/relationships/tags" Target="../tags/tag551.xml"/><Relationship Id="rId40" Type="http://schemas.openxmlformats.org/officeDocument/2006/relationships/tags" Target="../tags/tag567.xml"/><Relationship Id="rId45" Type="http://schemas.openxmlformats.org/officeDocument/2006/relationships/tags" Target="../tags/tag572.xml"/><Relationship Id="rId66" Type="http://schemas.openxmlformats.org/officeDocument/2006/relationships/tags" Target="../tags/tag593.xml"/><Relationship Id="rId87" Type="http://schemas.openxmlformats.org/officeDocument/2006/relationships/tags" Target="../tags/tag614.xml"/><Relationship Id="rId61" Type="http://schemas.openxmlformats.org/officeDocument/2006/relationships/tags" Target="../tags/tag588.xml"/><Relationship Id="rId82" Type="http://schemas.openxmlformats.org/officeDocument/2006/relationships/tags" Target="../tags/tag609.xml"/><Relationship Id="rId19" Type="http://schemas.openxmlformats.org/officeDocument/2006/relationships/tags" Target="../tags/tag546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641.xml"/><Relationship Id="rId21" Type="http://schemas.openxmlformats.org/officeDocument/2006/relationships/tags" Target="../tags/tag636.xml"/><Relationship Id="rId42" Type="http://schemas.openxmlformats.org/officeDocument/2006/relationships/tags" Target="../tags/tag657.xml"/><Relationship Id="rId47" Type="http://schemas.openxmlformats.org/officeDocument/2006/relationships/tags" Target="../tags/tag662.xml"/><Relationship Id="rId63" Type="http://schemas.openxmlformats.org/officeDocument/2006/relationships/tags" Target="../tags/tag678.xml"/><Relationship Id="rId68" Type="http://schemas.openxmlformats.org/officeDocument/2006/relationships/tags" Target="../tags/tag683.xml"/><Relationship Id="rId84" Type="http://schemas.openxmlformats.org/officeDocument/2006/relationships/tags" Target="../tags/tag699.xml"/><Relationship Id="rId89" Type="http://schemas.openxmlformats.org/officeDocument/2006/relationships/tags" Target="../tags/tag704.xml"/><Relationship Id="rId16" Type="http://schemas.openxmlformats.org/officeDocument/2006/relationships/tags" Target="../tags/tag631.xml"/><Relationship Id="rId11" Type="http://schemas.openxmlformats.org/officeDocument/2006/relationships/tags" Target="../tags/tag626.xml"/><Relationship Id="rId32" Type="http://schemas.openxmlformats.org/officeDocument/2006/relationships/tags" Target="../tags/tag647.xml"/><Relationship Id="rId37" Type="http://schemas.openxmlformats.org/officeDocument/2006/relationships/tags" Target="../tags/tag652.xml"/><Relationship Id="rId53" Type="http://schemas.openxmlformats.org/officeDocument/2006/relationships/tags" Target="../tags/tag668.xml"/><Relationship Id="rId58" Type="http://schemas.openxmlformats.org/officeDocument/2006/relationships/tags" Target="../tags/tag673.xml"/><Relationship Id="rId74" Type="http://schemas.openxmlformats.org/officeDocument/2006/relationships/tags" Target="../tags/tag689.xml"/><Relationship Id="rId79" Type="http://schemas.openxmlformats.org/officeDocument/2006/relationships/tags" Target="../tags/tag694.xml"/><Relationship Id="rId5" Type="http://schemas.openxmlformats.org/officeDocument/2006/relationships/tags" Target="../tags/tag620.xml"/><Relationship Id="rId90" Type="http://schemas.openxmlformats.org/officeDocument/2006/relationships/slideLayout" Target="../slideLayouts/slideLayout2.xml"/><Relationship Id="rId14" Type="http://schemas.openxmlformats.org/officeDocument/2006/relationships/tags" Target="../tags/tag629.xml"/><Relationship Id="rId22" Type="http://schemas.openxmlformats.org/officeDocument/2006/relationships/tags" Target="../tags/tag637.xml"/><Relationship Id="rId27" Type="http://schemas.openxmlformats.org/officeDocument/2006/relationships/tags" Target="../tags/tag642.xml"/><Relationship Id="rId30" Type="http://schemas.openxmlformats.org/officeDocument/2006/relationships/tags" Target="../tags/tag645.xml"/><Relationship Id="rId35" Type="http://schemas.openxmlformats.org/officeDocument/2006/relationships/tags" Target="../tags/tag650.xml"/><Relationship Id="rId43" Type="http://schemas.openxmlformats.org/officeDocument/2006/relationships/tags" Target="../tags/tag658.xml"/><Relationship Id="rId48" Type="http://schemas.openxmlformats.org/officeDocument/2006/relationships/tags" Target="../tags/tag663.xml"/><Relationship Id="rId56" Type="http://schemas.openxmlformats.org/officeDocument/2006/relationships/tags" Target="../tags/tag671.xml"/><Relationship Id="rId64" Type="http://schemas.openxmlformats.org/officeDocument/2006/relationships/tags" Target="../tags/tag679.xml"/><Relationship Id="rId69" Type="http://schemas.openxmlformats.org/officeDocument/2006/relationships/tags" Target="../tags/tag684.xml"/><Relationship Id="rId77" Type="http://schemas.openxmlformats.org/officeDocument/2006/relationships/tags" Target="../tags/tag692.xml"/><Relationship Id="rId8" Type="http://schemas.openxmlformats.org/officeDocument/2006/relationships/tags" Target="../tags/tag623.xml"/><Relationship Id="rId51" Type="http://schemas.openxmlformats.org/officeDocument/2006/relationships/tags" Target="../tags/tag666.xml"/><Relationship Id="rId72" Type="http://schemas.openxmlformats.org/officeDocument/2006/relationships/tags" Target="../tags/tag687.xml"/><Relationship Id="rId80" Type="http://schemas.openxmlformats.org/officeDocument/2006/relationships/tags" Target="../tags/tag695.xml"/><Relationship Id="rId85" Type="http://schemas.openxmlformats.org/officeDocument/2006/relationships/tags" Target="../tags/tag700.xml"/><Relationship Id="rId3" Type="http://schemas.openxmlformats.org/officeDocument/2006/relationships/tags" Target="../tags/tag618.xml"/><Relationship Id="rId12" Type="http://schemas.openxmlformats.org/officeDocument/2006/relationships/tags" Target="../tags/tag627.xml"/><Relationship Id="rId17" Type="http://schemas.openxmlformats.org/officeDocument/2006/relationships/tags" Target="../tags/tag632.xml"/><Relationship Id="rId25" Type="http://schemas.openxmlformats.org/officeDocument/2006/relationships/tags" Target="../tags/tag640.xml"/><Relationship Id="rId33" Type="http://schemas.openxmlformats.org/officeDocument/2006/relationships/tags" Target="../tags/tag648.xml"/><Relationship Id="rId38" Type="http://schemas.openxmlformats.org/officeDocument/2006/relationships/tags" Target="../tags/tag653.xml"/><Relationship Id="rId46" Type="http://schemas.openxmlformats.org/officeDocument/2006/relationships/tags" Target="../tags/tag661.xml"/><Relationship Id="rId59" Type="http://schemas.openxmlformats.org/officeDocument/2006/relationships/tags" Target="../tags/tag674.xml"/><Relationship Id="rId67" Type="http://schemas.openxmlformats.org/officeDocument/2006/relationships/tags" Target="../tags/tag682.xml"/><Relationship Id="rId20" Type="http://schemas.openxmlformats.org/officeDocument/2006/relationships/tags" Target="../tags/tag635.xml"/><Relationship Id="rId41" Type="http://schemas.openxmlformats.org/officeDocument/2006/relationships/tags" Target="../tags/tag656.xml"/><Relationship Id="rId54" Type="http://schemas.openxmlformats.org/officeDocument/2006/relationships/tags" Target="../tags/tag669.xml"/><Relationship Id="rId62" Type="http://schemas.openxmlformats.org/officeDocument/2006/relationships/tags" Target="../tags/tag677.xml"/><Relationship Id="rId70" Type="http://schemas.openxmlformats.org/officeDocument/2006/relationships/tags" Target="../tags/tag685.xml"/><Relationship Id="rId75" Type="http://schemas.openxmlformats.org/officeDocument/2006/relationships/tags" Target="../tags/tag690.xml"/><Relationship Id="rId83" Type="http://schemas.openxmlformats.org/officeDocument/2006/relationships/tags" Target="../tags/tag698.xml"/><Relationship Id="rId88" Type="http://schemas.openxmlformats.org/officeDocument/2006/relationships/tags" Target="../tags/tag703.xml"/><Relationship Id="rId1" Type="http://schemas.openxmlformats.org/officeDocument/2006/relationships/tags" Target="../tags/tag616.xml"/><Relationship Id="rId6" Type="http://schemas.openxmlformats.org/officeDocument/2006/relationships/tags" Target="../tags/tag621.xml"/><Relationship Id="rId15" Type="http://schemas.openxmlformats.org/officeDocument/2006/relationships/tags" Target="../tags/tag630.xml"/><Relationship Id="rId23" Type="http://schemas.openxmlformats.org/officeDocument/2006/relationships/tags" Target="../tags/tag638.xml"/><Relationship Id="rId28" Type="http://schemas.openxmlformats.org/officeDocument/2006/relationships/tags" Target="../tags/tag643.xml"/><Relationship Id="rId36" Type="http://schemas.openxmlformats.org/officeDocument/2006/relationships/tags" Target="../tags/tag651.xml"/><Relationship Id="rId49" Type="http://schemas.openxmlformats.org/officeDocument/2006/relationships/tags" Target="../tags/tag664.xml"/><Relationship Id="rId57" Type="http://schemas.openxmlformats.org/officeDocument/2006/relationships/tags" Target="../tags/tag672.xml"/><Relationship Id="rId10" Type="http://schemas.openxmlformats.org/officeDocument/2006/relationships/tags" Target="../tags/tag625.xml"/><Relationship Id="rId31" Type="http://schemas.openxmlformats.org/officeDocument/2006/relationships/tags" Target="../tags/tag646.xml"/><Relationship Id="rId44" Type="http://schemas.openxmlformats.org/officeDocument/2006/relationships/tags" Target="../tags/tag659.xml"/><Relationship Id="rId52" Type="http://schemas.openxmlformats.org/officeDocument/2006/relationships/tags" Target="../tags/tag667.xml"/><Relationship Id="rId60" Type="http://schemas.openxmlformats.org/officeDocument/2006/relationships/tags" Target="../tags/tag675.xml"/><Relationship Id="rId65" Type="http://schemas.openxmlformats.org/officeDocument/2006/relationships/tags" Target="../tags/tag680.xml"/><Relationship Id="rId73" Type="http://schemas.openxmlformats.org/officeDocument/2006/relationships/tags" Target="../tags/tag688.xml"/><Relationship Id="rId78" Type="http://schemas.openxmlformats.org/officeDocument/2006/relationships/tags" Target="../tags/tag693.xml"/><Relationship Id="rId81" Type="http://schemas.openxmlformats.org/officeDocument/2006/relationships/tags" Target="../tags/tag696.xml"/><Relationship Id="rId86" Type="http://schemas.openxmlformats.org/officeDocument/2006/relationships/tags" Target="../tags/tag701.xml"/><Relationship Id="rId4" Type="http://schemas.openxmlformats.org/officeDocument/2006/relationships/tags" Target="../tags/tag619.xml"/><Relationship Id="rId9" Type="http://schemas.openxmlformats.org/officeDocument/2006/relationships/tags" Target="../tags/tag624.xml"/><Relationship Id="rId13" Type="http://schemas.openxmlformats.org/officeDocument/2006/relationships/tags" Target="../tags/tag628.xml"/><Relationship Id="rId18" Type="http://schemas.openxmlformats.org/officeDocument/2006/relationships/tags" Target="../tags/tag633.xml"/><Relationship Id="rId39" Type="http://schemas.openxmlformats.org/officeDocument/2006/relationships/tags" Target="../tags/tag654.xml"/><Relationship Id="rId34" Type="http://schemas.openxmlformats.org/officeDocument/2006/relationships/tags" Target="../tags/tag649.xml"/><Relationship Id="rId50" Type="http://schemas.openxmlformats.org/officeDocument/2006/relationships/tags" Target="../tags/tag665.xml"/><Relationship Id="rId55" Type="http://schemas.openxmlformats.org/officeDocument/2006/relationships/tags" Target="../tags/tag670.xml"/><Relationship Id="rId76" Type="http://schemas.openxmlformats.org/officeDocument/2006/relationships/tags" Target="../tags/tag691.xml"/><Relationship Id="rId7" Type="http://schemas.openxmlformats.org/officeDocument/2006/relationships/tags" Target="../tags/tag622.xml"/><Relationship Id="rId71" Type="http://schemas.openxmlformats.org/officeDocument/2006/relationships/tags" Target="../tags/tag686.xml"/><Relationship Id="rId2" Type="http://schemas.openxmlformats.org/officeDocument/2006/relationships/tags" Target="../tags/tag617.xml"/><Relationship Id="rId29" Type="http://schemas.openxmlformats.org/officeDocument/2006/relationships/tags" Target="../tags/tag644.xml"/><Relationship Id="rId24" Type="http://schemas.openxmlformats.org/officeDocument/2006/relationships/tags" Target="../tags/tag639.xml"/><Relationship Id="rId40" Type="http://schemas.openxmlformats.org/officeDocument/2006/relationships/tags" Target="../tags/tag655.xml"/><Relationship Id="rId45" Type="http://schemas.openxmlformats.org/officeDocument/2006/relationships/tags" Target="../tags/tag660.xml"/><Relationship Id="rId66" Type="http://schemas.openxmlformats.org/officeDocument/2006/relationships/tags" Target="../tags/tag681.xml"/><Relationship Id="rId87" Type="http://schemas.openxmlformats.org/officeDocument/2006/relationships/tags" Target="../tags/tag702.xml"/><Relationship Id="rId61" Type="http://schemas.openxmlformats.org/officeDocument/2006/relationships/tags" Target="../tags/tag676.xml"/><Relationship Id="rId82" Type="http://schemas.openxmlformats.org/officeDocument/2006/relationships/tags" Target="../tags/tag697.xml"/><Relationship Id="rId19" Type="http://schemas.openxmlformats.org/officeDocument/2006/relationships/tags" Target="../tags/tag634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tags" Target="../tags/tag730.xml"/><Relationship Id="rId21" Type="http://schemas.openxmlformats.org/officeDocument/2006/relationships/tags" Target="../tags/tag725.xml"/><Relationship Id="rId42" Type="http://schemas.openxmlformats.org/officeDocument/2006/relationships/tags" Target="../tags/tag746.xml"/><Relationship Id="rId47" Type="http://schemas.openxmlformats.org/officeDocument/2006/relationships/tags" Target="../tags/tag751.xml"/><Relationship Id="rId63" Type="http://schemas.openxmlformats.org/officeDocument/2006/relationships/tags" Target="../tags/tag767.xml"/><Relationship Id="rId68" Type="http://schemas.openxmlformats.org/officeDocument/2006/relationships/tags" Target="../tags/tag772.xml"/><Relationship Id="rId84" Type="http://schemas.openxmlformats.org/officeDocument/2006/relationships/tags" Target="../tags/tag788.xml"/><Relationship Id="rId89" Type="http://schemas.openxmlformats.org/officeDocument/2006/relationships/slideLayout" Target="../slideLayouts/slideLayout2.xml"/><Relationship Id="rId16" Type="http://schemas.openxmlformats.org/officeDocument/2006/relationships/tags" Target="../tags/tag720.xml"/><Relationship Id="rId11" Type="http://schemas.openxmlformats.org/officeDocument/2006/relationships/tags" Target="../tags/tag715.xml"/><Relationship Id="rId32" Type="http://schemas.openxmlformats.org/officeDocument/2006/relationships/tags" Target="../tags/tag736.xml"/><Relationship Id="rId37" Type="http://schemas.openxmlformats.org/officeDocument/2006/relationships/tags" Target="../tags/tag741.xml"/><Relationship Id="rId53" Type="http://schemas.openxmlformats.org/officeDocument/2006/relationships/tags" Target="../tags/tag757.xml"/><Relationship Id="rId58" Type="http://schemas.openxmlformats.org/officeDocument/2006/relationships/tags" Target="../tags/tag762.xml"/><Relationship Id="rId74" Type="http://schemas.openxmlformats.org/officeDocument/2006/relationships/tags" Target="../tags/tag778.xml"/><Relationship Id="rId79" Type="http://schemas.openxmlformats.org/officeDocument/2006/relationships/tags" Target="../tags/tag783.xml"/><Relationship Id="rId5" Type="http://schemas.openxmlformats.org/officeDocument/2006/relationships/tags" Target="../tags/tag709.xml"/><Relationship Id="rId14" Type="http://schemas.openxmlformats.org/officeDocument/2006/relationships/tags" Target="../tags/tag718.xml"/><Relationship Id="rId22" Type="http://schemas.openxmlformats.org/officeDocument/2006/relationships/tags" Target="../tags/tag726.xml"/><Relationship Id="rId27" Type="http://schemas.openxmlformats.org/officeDocument/2006/relationships/tags" Target="../tags/tag731.xml"/><Relationship Id="rId30" Type="http://schemas.openxmlformats.org/officeDocument/2006/relationships/tags" Target="../tags/tag734.xml"/><Relationship Id="rId35" Type="http://schemas.openxmlformats.org/officeDocument/2006/relationships/tags" Target="../tags/tag739.xml"/><Relationship Id="rId43" Type="http://schemas.openxmlformats.org/officeDocument/2006/relationships/tags" Target="../tags/tag747.xml"/><Relationship Id="rId48" Type="http://schemas.openxmlformats.org/officeDocument/2006/relationships/tags" Target="../tags/tag752.xml"/><Relationship Id="rId56" Type="http://schemas.openxmlformats.org/officeDocument/2006/relationships/tags" Target="../tags/tag760.xml"/><Relationship Id="rId64" Type="http://schemas.openxmlformats.org/officeDocument/2006/relationships/tags" Target="../tags/tag768.xml"/><Relationship Id="rId69" Type="http://schemas.openxmlformats.org/officeDocument/2006/relationships/tags" Target="../tags/tag773.xml"/><Relationship Id="rId77" Type="http://schemas.openxmlformats.org/officeDocument/2006/relationships/tags" Target="../tags/tag781.xml"/><Relationship Id="rId8" Type="http://schemas.openxmlformats.org/officeDocument/2006/relationships/tags" Target="../tags/tag712.xml"/><Relationship Id="rId51" Type="http://schemas.openxmlformats.org/officeDocument/2006/relationships/tags" Target="../tags/tag755.xml"/><Relationship Id="rId72" Type="http://schemas.openxmlformats.org/officeDocument/2006/relationships/tags" Target="../tags/tag776.xml"/><Relationship Id="rId80" Type="http://schemas.openxmlformats.org/officeDocument/2006/relationships/tags" Target="../tags/tag784.xml"/><Relationship Id="rId85" Type="http://schemas.openxmlformats.org/officeDocument/2006/relationships/tags" Target="../tags/tag789.xml"/><Relationship Id="rId3" Type="http://schemas.openxmlformats.org/officeDocument/2006/relationships/tags" Target="../tags/tag707.xml"/><Relationship Id="rId12" Type="http://schemas.openxmlformats.org/officeDocument/2006/relationships/tags" Target="../tags/tag716.xml"/><Relationship Id="rId17" Type="http://schemas.openxmlformats.org/officeDocument/2006/relationships/tags" Target="../tags/tag721.xml"/><Relationship Id="rId25" Type="http://schemas.openxmlformats.org/officeDocument/2006/relationships/tags" Target="../tags/tag729.xml"/><Relationship Id="rId33" Type="http://schemas.openxmlformats.org/officeDocument/2006/relationships/tags" Target="../tags/tag737.xml"/><Relationship Id="rId38" Type="http://schemas.openxmlformats.org/officeDocument/2006/relationships/tags" Target="../tags/tag742.xml"/><Relationship Id="rId46" Type="http://schemas.openxmlformats.org/officeDocument/2006/relationships/tags" Target="../tags/tag750.xml"/><Relationship Id="rId59" Type="http://schemas.openxmlformats.org/officeDocument/2006/relationships/tags" Target="../tags/tag763.xml"/><Relationship Id="rId67" Type="http://schemas.openxmlformats.org/officeDocument/2006/relationships/tags" Target="../tags/tag771.xml"/><Relationship Id="rId20" Type="http://schemas.openxmlformats.org/officeDocument/2006/relationships/tags" Target="../tags/tag724.xml"/><Relationship Id="rId41" Type="http://schemas.openxmlformats.org/officeDocument/2006/relationships/tags" Target="../tags/tag745.xml"/><Relationship Id="rId54" Type="http://schemas.openxmlformats.org/officeDocument/2006/relationships/tags" Target="../tags/tag758.xml"/><Relationship Id="rId62" Type="http://schemas.openxmlformats.org/officeDocument/2006/relationships/tags" Target="../tags/tag766.xml"/><Relationship Id="rId70" Type="http://schemas.openxmlformats.org/officeDocument/2006/relationships/tags" Target="../tags/tag774.xml"/><Relationship Id="rId75" Type="http://schemas.openxmlformats.org/officeDocument/2006/relationships/tags" Target="../tags/tag779.xml"/><Relationship Id="rId83" Type="http://schemas.openxmlformats.org/officeDocument/2006/relationships/tags" Target="../tags/tag787.xml"/><Relationship Id="rId88" Type="http://schemas.openxmlformats.org/officeDocument/2006/relationships/tags" Target="../tags/tag792.xml"/><Relationship Id="rId1" Type="http://schemas.openxmlformats.org/officeDocument/2006/relationships/tags" Target="../tags/tag705.xml"/><Relationship Id="rId6" Type="http://schemas.openxmlformats.org/officeDocument/2006/relationships/tags" Target="../tags/tag710.xml"/><Relationship Id="rId15" Type="http://schemas.openxmlformats.org/officeDocument/2006/relationships/tags" Target="../tags/tag719.xml"/><Relationship Id="rId23" Type="http://schemas.openxmlformats.org/officeDocument/2006/relationships/tags" Target="../tags/tag727.xml"/><Relationship Id="rId28" Type="http://schemas.openxmlformats.org/officeDocument/2006/relationships/tags" Target="../tags/tag732.xml"/><Relationship Id="rId36" Type="http://schemas.openxmlformats.org/officeDocument/2006/relationships/tags" Target="../tags/tag740.xml"/><Relationship Id="rId49" Type="http://schemas.openxmlformats.org/officeDocument/2006/relationships/tags" Target="../tags/tag753.xml"/><Relationship Id="rId57" Type="http://schemas.openxmlformats.org/officeDocument/2006/relationships/tags" Target="../tags/tag761.xml"/><Relationship Id="rId10" Type="http://schemas.openxmlformats.org/officeDocument/2006/relationships/tags" Target="../tags/tag714.xml"/><Relationship Id="rId31" Type="http://schemas.openxmlformats.org/officeDocument/2006/relationships/tags" Target="../tags/tag735.xml"/><Relationship Id="rId44" Type="http://schemas.openxmlformats.org/officeDocument/2006/relationships/tags" Target="../tags/tag748.xml"/><Relationship Id="rId52" Type="http://schemas.openxmlformats.org/officeDocument/2006/relationships/tags" Target="../tags/tag756.xml"/><Relationship Id="rId60" Type="http://schemas.openxmlformats.org/officeDocument/2006/relationships/tags" Target="../tags/tag764.xml"/><Relationship Id="rId65" Type="http://schemas.openxmlformats.org/officeDocument/2006/relationships/tags" Target="../tags/tag769.xml"/><Relationship Id="rId73" Type="http://schemas.openxmlformats.org/officeDocument/2006/relationships/tags" Target="../tags/tag777.xml"/><Relationship Id="rId78" Type="http://schemas.openxmlformats.org/officeDocument/2006/relationships/tags" Target="../tags/tag782.xml"/><Relationship Id="rId81" Type="http://schemas.openxmlformats.org/officeDocument/2006/relationships/tags" Target="../tags/tag785.xml"/><Relationship Id="rId86" Type="http://schemas.openxmlformats.org/officeDocument/2006/relationships/tags" Target="../tags/tag790.xml"/><Relationship Id="rId4" Type="http://schemas.openxmlformats.org/officeDocument/2006/relationships/tags" Target="../tags/tag708.xml"/><Relationship Id="rId9" Type="http://schemas.openxmlformats.org/officeDocument/2006/relationships/tags" Target="../tags/tag713.xml"/><Relationship Id="rId13" Type="http://schemas.openxmlformats.org/officeDocument/2006/relationships/tags" Target="../tags/tag717.xml"/><Relationship Id="rId18" Type="http://schemas.openxmlformats.org/officeDocument/2006/relationships/tags" Target="../tags/tag722.xml"/><Relationship Id="rId39" Type="http://schemas.openxmlformats.org/officeDocument/2006/relationships/tags" Target="../tags/tag743.xml"/><Relationship Id="rId34" Type="http://schemas.openxmlformats.org/officeDocument/2006/relationships/tags" Target="../tags/tag738.xml"/><Relationship Id="rId50" Type="http://schemas.openxmlformats.org/officeDocument/2006/relationships/tags" Target="../tags/tag754.xml"/><Relationship Id="rId55" Type="http://schemas.openxmlformats.org/officeDocument/2006/relationships/tags" Target="../tags/tag759.xml"/><Relationship Id="rId76" Type="http://schemas.openxmlformats.org/officeDocument/2006/relationships/tags" Target="../tags/tag780.xml"/><Relationship Id="rId7" Type="http://schemas.openxmlformats.org/officeDocument/2006/relationships/tags" Target="../tags/tag711.xml"/><Relationship Id="rId71" Type="http://schemas.openxmlformats.org/officeDocument/2006/relationships/tags" Target="../tags/tag775.xml"/><Relationship Id="rId2" Type="http://schemas.openxmlformats.org/officeDocument/2006/relationships/tags" Target="../tags/tag706.xml"/><Relationship Id="rId29" Type="http://schemas.openxmlformats.org/officeDocument/2006/relationships/tags" Target="../tags/tag733.xml"/><Relationship Id="rId24" Type="http://schemas.openxmlformats.org/officeDocument/2006/relationships/tags" Target="../tags/tag728.xml"/><Relationship Id="rId40" Type="http://schemas.openxmlformats.org/officeDocument/2006/relationships/tags" Target="../tags/tag744.xml"/><Relationship Id="rId45" Type="http://schemas.openxmlformats.org/officeDocument/2006/relationships/tags" Target="../tags/tag749.xml"/><Relationship Id="rId66" Type="http://schemas.openxmlformats.org/officeDocument/2006/relationships/tags" Target="../tags/tag770.xml"/><Relationship Id="rId87" Type="http://schemas.openxmlformats.org/officeDocument/2006/relationships/tags" Target="../tags/tag791.xml"/><Relationship Id="rId61" Type="http://schemas.openxmlformats.org/officeDocument/2006/relationships/tags" Target="../tags/tag765.xml"/><Relationship Id="rId82" Type="http://schemas.openxmlformats.org/officeDocument/2006/relationships/tags" Target="../tags/tag786.xml"/><Relationship Id="rId19" Type="http://schemas.openxmlformats.org/officeDocument/2006/relationships/tags" Target="../tags/tag723.xml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tags" Target="../tags/tag818.xml"/><Relationship Id="rId21" Type="http://schemas.openxmlformats.org/officeDocument/2006/relationships/tags" Target="../tags/tag813.xml"/><Relationship Id="rId42" Type="http://schemas.openxmlformats.org/officeDocument/2006/relationships/tags" Target="../tags/tag834.xml"/><Relationship Id="rId47" Type="http://schemas.openxmlformats.org/officeDocument/2006/relationships/tags" Target="../tags/tag839.xml"/><Relationship Id="rId63" Type="http://schemas.openxmlformats.org/officeDocument/2006/relationships/tags" Target="../tags/tag855.xml"/><Relationship Id="rId68" Type="http://schemas.openxmlformats.org/officeDocument/2006/relationships/tags" Target="../tags/tag860.xml"/><Relationship Id="rId84" Type="http://schemas.openxmlformats.org/officeDocument/2006/relationships/tags" Target="../tags/tag876.xml"/><Relationship Id="rId89" Type="http://schemas.openxmlformats.org/officeDocument/2006/relationships/tags" Target="../tags/tag881.xml"/><Relationship Id="rId16" Type="http://schemas.openxmlformats.org/officeDocument/2006/relationships/tags" Target="../tags/tag808.xml"/><Relationship Id="rId11" Type="http://schemas.openxmlformats.org/officeDocument/2006/relationships/tags" Target="../tags/tag803.xml"/><Relationship Id="rId32" Type="http://schemas.openxmlformats.org/officeDocument/2006/relationships/tags" Target="../tags/tag824.xml"/><Relationship Id="rId37" Type="http://schemas.openxmlformats.org/officeDocument/2006/relationships/tags" Target="../tags/tag829.xml"/><Relationship Id="rId53" Type="http://schemas.openxmlformats.org/officeDocument/2006/relationships/tags" Target="../tags/tag845.xml"/><Relationship Id="rId58" Type="http://schemas.openxmlformats.org/officeDocument/2006/relationships/tags" Target="../tags/tag850.xml"/><Relationship Id="rId74" Type="http://schemas.openxmlformats.org/officeDocument/2006/relationships/tags" Target="../tags/tag866.xml"/><Relationship Id="rId79" Type="http://schemas.openxmlformats.org/officeDocument/2006/relationships/tags" Target="../tags/tag871.xml"/><Relationship Id="rId5" Type="http://schemas.openxmlformats.org/officeDocument/2006/relationships/tags" Target="../tags/tag797.xml"/><Relationship Id="rId90" Type="http://schemas.openxmlformats.org/officeDocument/2006/relationships/slideLayout" Target="../slideLayouts/slideLayout2.xml"/><Relationship Id="rId14" Type="http://schemas.openxmlformats.org/officeDocument/2006/relationships/tags" Target="../tags/tag806.xml"/><Relationship Id="rId22" Type="http://schemas.openxmlformats.org/officeDocument/2006/relationships/tags" Target="../tags/tag814.xml"/><Relationship Id="rId27" Type="http://schemas.openxmlformats.org/officeDocument/2006/relationships/tags" Target="../tags/tag819.xml"/><Relationship Id="rId30" Type="http://schemas.openxmlformats.org/officeDocument/2006/relationships/tags" Target="../tags/tag822.xml"/><Relationship Id="rId35" Type="http://schemas.openxmlformats.org/officeDocument/2006/relationships/tags" Target="../tags/tag827.xml"/><Relationship Id="rId43" Type="http://schemas.openxmlformats.org/officeDocument/2006/relationships/tags" Target="../tags/tag835.xml"/><Relationship Id="rId48" Type="http://schemas.openxmlformats.org/officeDocument/2006/relationships/tags" Target="../tags/tag840.xml"/><Relationship Id="rId56" Type="http://schemas.openxmlformats.org/officeDocument/2006/relationships/tags" Target="../tags/tag848.xml"/><Relationship Id="rId64" Type="http://schemas.openxmlformats.org/officeDocument/2006/relationships/tags" Target="../tags/tag856.xml"/><Relationship Id="rId69" Type="http://schemas.openxmlformats.org/officeDocument/2006/relationships/tags" Target="../tags/tag861.xml"/><Relationship Id="rId77" Type="http://schemas.openxmlformats.org/officeDocument/2006/relationships/tags" Target="../tags/tag869.xml"/><Relationship Id="rId8" Type="http://schemas.openxmlformats.org/officeDocument/2006/relationships/tags" Target="../tags/tag800.xml"/><Relationship Id="rId51" Type="http://schemas.openxmlformats.org/officeDocument/2006/relationships/tags" Target="../tags/tag843.xml"/><Relationship Id="rId72" Type="http://schemas.openxmlformats.org/officeDocument/2006/relationships/tags" Target="../tags/tag864.xml"/><Relationship Id="rId80" Type="http://schemas.openxmlformats.org/officeDocument/2006/relationships/tags" Target="../tags/tag872.xml"/><Relationship Id="rId85" Type="http://schemas.openxmlformats.org/officeDocument/2006/relationships/tags" Target="../tags/tag877.xml"/><Relationship Id="rId3" Type="http://schemas.openxmlformats.org/officeDocument/2006/relationships/tags" Target="../tags/tag795.xml"/><Relationship Id="rId12" Type="http://schemas.openxmlformats.org/officeDocument/2006/relationships/tags" Target="../tags/tag804.xml"/><Relationship Id="rId17" Type="http://schemas.openxmlformats.org/officeDocument/2006/relationships/tags" Target="../tags/tag809.xml"/><Relationship Id="rId25" Type="http://schemas.openxmlformats.org/officeDocument/2006/relationships/tags" Target="../tags/tag817.xml"/><Relationship Id="rId33" Type="http://schemas.openxmlformats.org/officeDocument/2006/relationships/tags" Target="../tags/tag825.xml"/><Relationship Id="rId38" Type="http://schemas.openxmlformats.org/officeDocument/2006/relationships/tags" Target="../tags/tag830.xml"/><Relationship Id="rId46" Type="http://schemas.openxmlformats.org/officeDocument/2006/relationships/tags" Target="../tags/tag838.xml"/><Relationship Id="rId59" Type="http://schemas.openxmlformats.org/officeDocument/2006/relationships/tags" Target="../tags/tag851.xml"/><Relationship Id="rId67" Type="http://schemas.openxmlformats.org/officeDocument/2006/relationships/tags" Target="../tags/tag859.xml"/><Relationship Id="rId20" Type="http://schemas.openxmlformats.org/officeDocument/2006/relationships/tags" Target="../tags/tag812.xml"/><Relationship Id="rId41" Type="http://schemas.openxmlformats.org/officeDocument/2006/relationships/tags" Target="../tags/tag833.xml"/><Relationship Id="rId54" Type="http://schemas.openxmlformats.org/officeDocument/2006/relationships/tags" Target="../tags/tag846.xml"/><Relationship Id="rId62" Type="http://schemas.openxmlformats.org/officeDocument/2006/relationships/tags" Target="../tags/tag854.xml"/><Relationship Id="rId70" Type="http://schemas.openxmlformats.org/officeDocument/2006/relationships/tags" Target="../tags/tag862.xml"/><Relationship Id="rId75" Type="http://schemas.openxmlformats.org/officeDocument/2006/relationships/tags" Target="../tags/tag867.xml"/><Relationship Id="rId83" Type="http://schemas.openxmlformats.org/officeDocument/2006/relationships/tags" Target="../tags/tag875.xml"/><Relationship Id="rId88" Type="http://schemas.openxmlformats.org/officeDocument/2006/relationships/tags" Target="../tags/tag880.xml"/><Relationship Id="rId1" Type="http://schemas.openxmlformats.org/officeDocument/2006/relationships/tags" Target="../tags/tag793.xml"/><Relationship Id="rId6" Type="http://schemas.openxmlformats.org/officeDocument/2006/relationships/tags" Target="../tags/tag798.xml"/><Relationship Id="rId15" Type="http://schemas.openxmlformats.org/officeDocument/2006/relationships/tags" Target="../tags/tag807.xml"/><Relationship Id="rId23" Type="http://schemas.openxmlformats.org/officeDocument/2006/relationships/tags" Target="../tags/tag815.xml"/><Relationship Id="rId28" Type="http://schemas.openxmlformats.org/officeDocument/2006/relationships/tags" Target="../tags/tag820.xml"/><Relationship Id="rId36" Type="http://schemas.openxmlformats.org/officeDocument/2006/relationships/tags" Target="../tags/tag828.xml"/><Relationship Id="rId49" Type="http://schemas.openxmlformats.org/officeDocument/2006/relationships/tags" Target="../tags/tag841.xml"/><Relationship Id="rId57" Type="http://schemas.openxmlformats.org/officeDocument/2006/relationships/tags" Target="../tags/tag849.xml"/><Relationship Id="rId10" Type="http://schemas.openxmlformats.org/officeDocument/2006/relationships/tags" Target="../tags/tag802.xml"/><Relationship Id="rId31" Type="http://schemas.openxmlformats.org/officeDocument/2006/relationships/tags" Target="../tags/tag823.xml"/><Relationship Id="rId44" Type="http://schemas.openxmlformats.org/officeDocument/2006/relationships/tags" Target="../tags/tag836.xml"/><Relationship Id="rId52" Type="http://schemas.openxmlformats.org/officeDocument/2006/relationships/tags" Target="../tags/tag844.xml"/><Relationship Id="rId60" Type="http://schemas.openxmlformats.org/officeDocument/2006/relationships/tags" Target="../tags/tag852.xml"/><Relationship Id="rId65" Type="http://schemas.openxmlformats.org/officeDocument/2006/relationships/tags" Target="../tags/tag857.xml"/><Relationship Id="rId73" Type="http://schemas.openxmlformats.org/officeDocument/2006/relationships/tags" Target="../tags/tag865.xml"/><Relationship Id="rId78" Type="http://schemas.openxmlformats.org/officeDocument/2006/relationships/tags" Target="../tags/tag870.xml"/><Relationship Id="rId81" Type="http://schemas.openxmlformats.org/officeDocument/2006/relationships/tags" Target="../tags/tag873.xml"/><Relationship Id="rId86" Type="http://schemas.openxmlformats.org/officeDocument/2006/relationships/tags" Target="../tags/tag878.xml"/><Relationship Id="rId4" Type="http://schemas.openxmlformats.org/officeDocument/2006/relationships/tags" Target="../tags/tag796.xml"/><Relationship Id="rId9" Type="http://schemas.openxmlformats.org/officeDocument/2006/relationships/tags" Target="../tags/tag801.xml"/><Relationship Id="rId13" Type="http://schemas.openxmlformats.org/officeDocument/2006/relationships/tags" Target="../tags/tag805.xml"/><Relationship Id="rId18" Type="http://schemas.openxmlformats.org/officeDocument/2006/relationships/tags" Target="../tags/tag810.xml"/><Relationship Id="rId39" Type="http://schemas.openxmlformats.org/officeDocument/2006/relationships/tags" Target="../tags/tag831.xml"/><Relationship Id="rId34" Type="http://schemas.openxmlformats.org/officeDocument/2006/relationships/tags" Target="../tags/tag826.xml"/><Relationship Id="rId50" Type="http://schemas.openxmlformats.org/officeDocument/2006/relationships/tags" Target="../tags/tag842.xml"/><Relationship Id="rId55" Type="http://schemas.openxmlformats.org/officeDocument/2006/relationships/tags" Target="../tags/tag847.xml"/><Relationship Id="rId76" Type="http://schemas.openxmlformats.org/officeDocument/2006/relationships/tags" Target="../tags/tag868.xml"/><Relationship Id="rId7" Type="http://schemas.openxmlformats.org/officeDocument/2006/relationships/tags" Target="../tags/tag799.xml"/><Relationship Id="rId71" Type="http://schemas.openxmlformats.org/officeDocument/2006/relationships/tags" Target="../tags/tag863.xml"/><Relationship Id="rId2" Type="http://schemas.openxmlformats.org/officeDocument/2006/relationships/tags" Target="../tags/tag794.xml"/><Relationship Id="rId29" Type="http://schemas.openxmlformats.org/officeDocument/2006/relationships/tags" Target="../tags/tag821.xml"/><Relationship Id="rId24" Type="http://schemas.openxmlformats.org/officeDocument/2006/relationships/tags" Target="../tags/tag816.xml"/><Relationship Id="rId40" Type="http://schemas.openxmlformats.org/officeDocument/2006/relationships/tags" Target="../tags/tag832.xml"/><Relationship Id="rId45" Type="http://schemas.openxmlformats.org/officeDocument/2006/relationships/tags" Target="../tags/tag837.xml"/><Relationship Id="rId66" Type="http://schemas.openxmlformats.org/officeDocument/2006/relationships/tags" Target="../tags/tag858.xml"/><Relationship Id="rId87" Type="http://schemas.openxmlformats.org/officeDocument/2006/relationships/tags" Target="../tags/tag879.xml"/><Relationship Id="rId61" Type="http://schemas.openxmlformats.org/officeDocument/2006/relationships/tags" Target="../tags/tag853.xml"/><Relationship Id="rId82" Type="http://schemas.openxmlformats.org/officeDocument/2006/relationships/tags" Target="../tags/tag874.xml"/><Relationship Id="rId19" Type="http://schemas.openxmlformats.org/officeDocument/2006/relationships/tags" Target="../tags/tag811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907.xml"/><Relationship Id="rId21" Type="http://schemas.openxmlformats.org/officeDocument/2006/relationships/tags" Target="../tags/tag902.xml"/><Relationship Id="rId42" Type="http://schemas.openxmlformats.org/officeDocument/2006/relationships/tags" Target="../tags/tag923.xml"/><Relationship Id="rId47" Type="http://schemas.openxmlformats.org/officeDocument/2006/relationships/tags" Target="../tags/tag928.xml"/><Relationship Id="rId63" Type="http://schemas.openxmlformats.org/officeDocument/2006/relationships/tags" Target="../tags/tag944.xml"/><Relationship Id="rId68" Type="http://schemas.openxmlformats.org/officeDocument/2006/relationships/tags" Target="../tags/tag949.xml"/><Relationship Id="rId84" Type="http://schemas.openxmlformats.org/officeDocument/2006/relationships/tags" Target="../tags/tag965.xml"/><Relationship Id="rId89" Type="http://schemas.openxmlformats.org/officeDocument/2006/relationships/tags" Target="../tags/tag970.xml"/><Relationship Id="rId16" Type="http://schemas.openxmlformats.org/officeDocument/2006/relationships/tags" Target="../tags/tag897.xml"/><Relationship Id="rId11" Type="http://schemas.openxmlformats.org/officeDocument/2006/relationships/tags" Target="../tags/tag892.xml"/><Relationship Id="rId32" Type="http://schemas.openxmlformats.org/officeDocument/2006/relationships/tags" Target="../tags/tag913.xml"/><Relationship Id="rId37" Type="http://schemas.openxmlformats.org/officeDocument/2006/relationships/tags" Target="../tags/tag918.xml"/><Relationship Id="rId53" Type="http://schemas.openxmlformats.org/officeDocument/2006/relationships/tags" Target="../tags/tag934.xml"/><Relationship Id="rId58" Type="http://schemas.openxmlformats.org/officeDocument/2006/relationships/tags" Target="../tags/tag939.xml"/><Relationship Id="rId74" Type="http://schemas.openxmlformats.org/officeDocument/2006/relationships/tags" Target="../tags/tag955.xml"/><Relationship Id="rId79" Type="http://schemas.openxmlformats.org/officeDocument/2006/relationships/tags" Target="../tags/tag960.xml"/><Relationship Id="rId5" Type="http://schemas.openxmlformats.org/officeDocument/2006/relationships/tags" Target="../tags/tag886.xml"/><Relationship Id="rId90" Type="http://schemas.openxmlformats.org/officeDocument/2006/relationships/slideLayout" Target="../slideLayouts/slideLayout2.xml"/><Relationship Id="rId14" Type="http://schemas.openxmlformats.org/officeDocument/2006/relationships/tags" Target="../tags/tag895.xml"/><Relationship Id="rId22" Type="http://schemas.openxmlformats.org/officeDocument/2006/relationships/tags" Target="../tags/tag903.xml"/><Relationship Id="rId27" Type="http://schemas.openxmlformats.org/officeDocument/2006/relationships/tags" Target="../tags/tag908.xml"/><Relationship Id="rId30" Type="http://schemas.openxmlformats.org/officeDocument/2006/relationships/tags" Target="../tags/tag911.xml"/><Relationship Id="rId35" Type="http://schemas.openxmlformats.org/officeDocument/2006/relationships/tags" Target="../tags/tag916.xml"/><Relationship Id="rId43" Type="http://schemas.openxmlformats.org/officeDocument/2006/relationships/tags" Target="../tags/tag924.xml"/><Relationship Id="rId48" Type="http://schemas.openxmlformats.org/officeDocument/2006/relationships/tags" Target="../tags/tag929.xml"/><Relationship Id="rId56" Type="http://schemas.openxmlformats.org/officeDocument/2006/relationships/tags" Target="../tags/tag937.xml"/><Relationship Id="rId64" Type="http://schemas.openxmlformats.org/officeDocument/2006/relationships/tags" Target="../tags/tag945.xml"/><Relationship Id="rId69" Type="http://schemas.openxmlformats.org/officeDocument/2006/relationships/tags" Target="../tags/tag950.xml"/><Relationship Id="rId77" Type="http://schemas.openxmlformats.org/officeDocument/2006/relationships/tags" Target="../tags/tag958.xml"/><Relationship Id="rId8" Type="http://schemas.openxmlformats.org/officeDocument/2006/relationships/tags" Target="../tags/tag889.xml"/><Relationship Id="rId51" Type="http://schemas.openxmlformats.org/officeDocument/2006/relationships/tags" Target="../tags/tag932.xml"/><Relationship Id="rId72" Type="http://schemas.openxmlformats.org/officeDocument/2006/relationships/tags" Target="../tags/tag953.xml"/><Relationship Id="rId80" Type="http://schemas.openxmlformats.org/officeDocument/2006/relationships/tags" Target="../tags/tag961.xml"/><Relationship Id="rId85" Type="http://schemas.openxmlformats.org/officeDocument/2006/relationships/tags" Target="../tags/tag966.xml"/><Relationship Id="rId3" Type="http://schemas.openxmlformats.org/officeDocument/2006/relationships/tags" Target="../tags/tag884.xml"/><Relationship Id="rId12" Type="http://schemas.openxmlformats.org/officeDocument/2006/relationships/tags" Target="../tags/tag893.xml"/><Relationship Id="rId17" Type="http://schemas.openxmlformats.org/officeDocument/2006/relationships/tags" Target="../tags/tag898.xml"/><Relationship Id="rId25" Type="http://schemas.openxmlformats.org/officeDocument/2006/relationships/tags" Target="../tags/tag906.xml"/><Relationship Id="rId33" Type="http://schemas.openxmlformats.org/officeDocument/2006/relationships/tags" Target="../tags/tag914.xml"/><Relationship Id="rId38" Type="http://schemas.openxmlformats.org/officeDocument/2006/relationships/tags" Target="../tags/tag919.xml"/><Relationship Id="rId46" Type="http://schemas.openxmlformats.org/officeDocument/2006/relationships/tags" Target="../tags/tag927.xml"/><Relationship Id="rId59" Type="http://schemas.openxmlformats.org/officeDocument/2006/relationships/tags" Target="../tags/tag940.xml"/><Relationship Id="rId67" Type="http://schemas.openxmlformats.org/officeDocument/2006/relationships/tags" Target="../tags/tag948.xml"/><Relationship Id="rId20" Type="http://schemas.openxmlformats.org/officeDocument/2006/relationships/tags" Target="../tags/tag901.xml"/><Relationship Id="rId41" Type="http://schemas.openxmlformats.org/officeDocument/2006/relationships/tags" Target="../tags/tag922.xml"/><Relationship Id="rId54" Type="http://schemas.openxmlformats.org/officeDocument/2006/relationships/tags" Target="../tags/tag935.xml"/><Relationship Id="rId62" Type="http://schemas.openxmlformats.org/officeDocument/2006/relationships/tags" Target="../tags/tag943.xml"/><Relationship Id="rId70" Type="http://schemas.openxmlformats.org/officeDocument/2006/relationships/tags" Target="../tags/tag951.xml"/><Relationship Id="rId75" Type="http://schemas.openxmlformats.org/officeDocument/2006/relationships/tags" Target="../tags/tag956.xml"/><Relationship Id="rId83" Type="http://schemas.openxmlformats.org/officeDocument/2006/relationships/tags" Target="../tags/tag964.xml"/><Relationship Id="rId88" Type="http://schemas.openxmlformats.org/officeDocument/2006/relationships/tags" Target="../tags/tag969.xml"/><Relationship Id="rId1" Type="http://schemas.openxmlformats.org/officeDocument/2006/relationships/tags" Target="../tags/tag882.xml"/><Relationship Id="rId6" Type="http://schemas.openxmlformats.org/officeDocument/2006/relationships/tags" Target="../tags/tag887.xml"/><Relationship Id="rId15" Type="http://schemas.openxmlformats.org/officeDocument/2006/relationships/tags" Target="../tags/tag896.xml"/><Relationship Id="rId23" Type="http://schemas.openxmlformats.org/officeDocument/2006/relationships/tags" Target="../tags/tag904.xml"/><Relationship Id="rId28" Type="http://schemas.openxmlformats.org/officeDocument/2006/relationships/tags" Target="../tags/tag909.xml"/><Relationship Id="rId36" Type="http://schemas.openxmlformats.org/officeDocument/2006/relationships/tags" Target="../tags/tag917.xml"/><Relationship Id="rId49" Type="http://schemas.openxmlformats.org/officeDocument/2006/relationships/tags" Target="../tags/tag930.xml"/><Relationship Id="rId57" Type="http://schemas.openxmlformats.org/officeDocument/2006/relationships/tags" Target="../tags/tag938.xml"/><Relationship Id="rId10" Type="http://schemas.openxmlformats.org/officeDocument/2006/relationships/tags" Target="../tags/tag891.xml"/><Relationship Id="rId31" Type="http://schemas.openxmlformats.org/officeDocument/2006/relationships/tags" Target="../tags/tag912.xml"/><Relationship Id="rId44" Type="http://schemas.openxmlformats.org/officeDocument/2006/relationships/tags" Target="../tags/tag925.xml"/><Relationship Id="rId52" Type="http://schemas.openxmlformats.org/officeDocument/2006/relationships/tags" Target="../tags/tag933.xml"/><Relationship Id="rId60" Type="http://schemas.openxmlformats.org/officeDocument/2006/relationships/tags" Target="../tags/tag941.xml"/><Relationship Id="rId65" Type="http://schemas.openxmlformats.org/officeDocument/2006/relationships/tags" Target="../tags/tag946.xml"/><Relationship Id="rId73" Type="http://schemas.openxmlformats.org/officeDocument/2006/relationships/tags" Target="../tags/tag954.xml"/><Relationship Id="rId78" Type="http://schemas.openxmlformats.org/officeDocument/2006/relationships/tags" Target="../tags/tag959.xml"/><Relationship Id="rId81" Type="http://schemas.openxmlformats.org/officeDocument/2006/relationships/tags" Target="../tags/tag962.xml"/><Relationship Id="rId86" Type="http://schemas.openxmlformats.org/officeDocument/2006/relationships/tags" Target="../tags/tag967.xml"/><Relationship Id="rId4" Type="http://schemas.openxmlformats.org/officeDocument/2006/relationships/tags" Target="../tags/tag885.xml"/><Relationship Id="rId9" Type="http://schemas.openxmlformats.org/officeDocument/2006/relationships/tags" Target="../tags/tag890.xml"/><Relationship Id="rId13" Type="http://schemas.openxmlformats.org/officeDocument/2006/relationships/tags" Target="../tags/tag894.xml"/><Relationship Id="rId18" Type="http://schemas.openxmlformats.org/officeDocument/2006/relationships/tags" Target="../tags/tag899.xml"/><Relationship Id="rId39" Type="http://schemas.openxmlformats.org/officeDocument/2006/relationships/tags" Target="../tags/tag920.xml"/><Relationship Id="rId34" Type="http://schemas.openxmlformats.org/officeDocument/2006/relationships/tags" Target="../tags/tag915.xml"/><Relationship Id="rId50" Type="http://schemas.openxmlformats.org/officeDocument/2006/relationships/tags" Target="../tags/tag931.xml"/><Relationship Id="rId55" Type="http://schemas.openxmlformats.org/officeDocument/2006/relationships/tags" Target="../tags/tag936.xml"/><Relationship Id="rId76" Type="http://schemas.openxmlformats.org/officeDocument/2006/relationships/tags" Target="../tags/tag957.xml"/><Relationship Id="rId7" Type="http://schemas.openxmlformats.org/officeDocument/2006/relationships/tags" Target="../tags/tag888.xml"/><Relationship Id="rId71" Type="http://schemas.openxmlformats.org/officeDocument/2006/relationships/tags" Target="../tags/tag952.xml"/><Relationship Id="rId2" Type="http://schemas.openxmlformats.org/officeDocument/2006/relationships/tags" Target="../tags/tag883.xml"/><Relationship Id="rId29" Type="http://schemas.openxmlformats.org/officeDocument/2006/relationships/tags" Target="../tags/tag910.xml"/><Relationship Id="rId24" Type="http://schemas.openxmlformats.org/officeDocument/2006/relationships/tags" Target="../tags/tag905.xml"/><Relationship Id="rId40" Type="http://schemas.openxmlformats.org/officeDocument/2006/relationships/tags" Target="../tags/tag921.xml"/><Relationship Id="rId45" Type="http://schemas.openxmlformats.org/officeDocument/2006/relationships/tags" Target="../tags/tag926.xml"/><Relationship Id="rId66" Type="http://schemas.openxmlformats.org/officeDocument/2006/relationships/tags" Target="../tags/tag947.xml"/><Relationship Id="rId87" Type="http://schemas.openxmlformats.org/officeDocument/2006/relationships/tags" Target="../tags/tag968.xml"/><Relationship Id="rId61" Type="http://schemas.openxmlformats.org/officeDocument/2006/relationships/tags" Target="../tags/tag942.xml"/><Relationship Id="rId82" Type="http://schemas.openxmlformats.org/officeDocument/2006/relationships/tags" Target="../tags/tag963.xml"/><Relationship Id="rId19" Type="http://schemas.openxmlformats.org/officeDocument/2006/relationships/tags" Target="../tags/tag900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996.xml"/><Relationship Id="rId21" Type="http://schemas.openxmlformats.org/officeDocument/2006/relationships/tags" Target="../tags/tag991.xml"/><Relationship Id="rId42" Type="http://schemas.openxmlformats.org/officeDocument/2006/relationships/tags" Target="../tags/tag1012.xml"/><Relationship Id="rId47" Type="http://schemas.openxmlformats.org/officeDocument/2006/relationships/tags" Target="../tags/tag1017.xml"/><Relationship Id="rId63" Type="http://schemas.openxmlformats.org/officeDocument/2006/relationships/tags" Target="../tags/tag1033.xml"/><Relationship Id="rId68" Type="http://schemas.openxmlformats.org/officeDocument/2006/relationships/tags" Target="../tags/tag1038.xml"/><Relationship Id="rId84" Type="http://schemas.openxmlformats.org/officeDocument/2006/relationships/tags" Target="../tags/tag1054.xml"/><Relationship Id="rId89" Type="http://schemas.openxmlformats.org/officeDocument/2006/relationships/tags" Target="../tags/tag1059.xml"/><Relationship Id="rId16" Type="http://schemas.openxmlformats.org/officeDocument/2006/relationships/tags" Target="../tags/tag986.xml"/><Relationship Id="rId11" Type="http://schemas.openxmlformats.org/officeDocument/2006/relationships/tags" Target="../tags/tag981.xml"/><Relationship Id="rId32" Type="http://schemas.openxmlformats.org/officeDocument/2006/relationships/tags" Target="../tags/tag1002.xml"/><Relationship Id="rId37" Type="http://schemas.openxmlformats.org/officeDocument/2006/relationships/tags" Target="../tags/tag1007.xml"/><Relationship Id="rId53" Type="http://schemas.openxmlformats.org/officeDocument/2006/relationships/tags" Target="../tags/tag1023.xml"/><Relationship Id="rId58" Type="http://schemas.openxmlformats.org/officeDocument/2006/relationships/tags" Target="../tags/tag1028.xml"/><Relationship Id="rId74" Type="http://schemas.openxmlformats.org/officeDocument/2006/relationships/tags" Target="../tags/tag1044.xml"/><Relationship Id="rId79" Type="http://schemas.openxmlformats.org/officeDocument/2006/relationships/tags" Target="../tags/tag1049.xml"/><Relationship Id="rId5" Type="http://schemas.openxmlformats.org/officeDocument/2006/relationships/tags" Target="../tags/tag975.xml"/><Relationship Id="rId90" Type="http://schemas.openxmlformats.org/officeDocument/2006/relationships/slideLayout" Target="../slideLayouts/slideLayout2.xml"/><Relationship Id="rId14" Type="http://schemas.openxmlformats.org/officeDocument/2006/relationships/tags" Target="../tags/tag984.xml"/><Relationship Id="rId22" Type="http://schemas.openxmlformats.org/officeDocument/2006/relationships/tags" Target="../tags/tag992.xml"/><Relationship Id="rId27" Type="http://schemas.openxmlformats.org/officeDocument/2006/relationships/tags" Target="../tags/tag997.xml"/><Relationship Id="rId30" Type="http://schemas.openxmlformats.org/officeDocument/2006/relationships/tags" Target="../tags/tag1000.xml"/><Relationship Id="rId35" Type="http://schemas.openxmlformats.org/officeDocument/2006/relationships/tags" Target="../tags/tag1005.xml"/><Relationship Id="rId43" Type="http://schemas.openxmlformats.org/officeDocument/2006/relationships/tags" Target="../tags/tag1013.xml"/><Relationship Id="rId48" Type="http://schemas.openxmlformats.org/officeDocument/2006/relationships/tags" Target="../tags/tag1018.xml"/><Relationship Id="rId56" Type="http://schemas.openxmlformats.org/officeDocument/2006/relationships/tags" Target="../tags/tag1026.xml"/><Relationship Id="rId64" Type="http://schemas.openxmlformats.org/officeDocument/2006/relationships/tags" Target="../tags/tag1034.xml"/><Relationship Id="rId69" Type="http://schemas.openxmlformats.org/officeDocument/2006/relationships/tags" Target="../tags/tag1039.xml"/><Relationship Id="rId77" Type="http://schemas.openxmlformats.org/officeDocument/2006/relationships/tags" Target="../tags/tag1047.xml"/><Relationship Id="rId8" Type="http://schemas.openxmlformats.org/officeDocument/2006/relationships/tags" Target="../tags/tag978.xml"/><Relationship Id="rId51" Type="http://schemas.openxmlformats.org/officeDocument/2006/relationships/tags" Target="../tags/tag1021.xml"/><Relationship Id="rId72" Type="http://schemas.openxmlformats.org/officeDocument/2006/relationships/tags" Target="../tags/tag1042.xml"/><Relationship Id="rId80" Type="http://schemas.openxmlformats.org/officeDocument/2006/relationships/tags" Target="../tags/tag1050.xml"/><Relationship Id="rId85" Type="http://schemas.openxmlformats.org/officeDocument/2006/relationships/tags" Target="../tags/tag1055.xml"/><Relationship Id="rId3" Type="http://schemas.openxmlformats.org/officeDocument/2006/relationships/tags" Target="../tags/tag973.xml"/><Relationship Id="rId12" Type="http://schemas.openxmlformats.org/officeDocument/2006/relationships/tags" Target="../tags/tag982.xml"/><Relationship Id="rId17" Type="http://schemas.openxmlformats.org/officeDocument/2006/relationships/tags" Target="../tags/tag987.xml"/><Relationship Id="rId25" Type="http://schemas.openxmlformats.org/officeDocument/2006/relationships/tags" Target="../tags/tag995.xml"/><Relationship Id="rId33" Type="http://schemas.openxmlformats.org/officeDocument/2006/relationships/tags" Target="../tags/tag1003.xml"/><Relationship Id="rId38" Type="http://schemas.openxmlformats.org/officeDocument/2006/relationships/tags" Target="../tags/tag1008.xml"/><Relationship Id="rId46" Type="http://schemas.openxmlformats.org/officeDocument/2006/relationships/tags" Target="../tags/tag1016.xml"/><Relationship Id="rId59" Type="http://schemas.openxmlformats.org/officeDocument/2006/relationships/tags" Target="../tags/tag1029.xml"/><Relationship Id="rId67" Type="http://schemas.openxmlformats.org/officeDocument/2006/relationships/tags" Target="../tags/tag1037.xml"/><Relationship Id="rId20" Type="http://schemas.openxmlformats.org/officeDocument/2006/relationships/tags" Target="../tags/tag990.xml"/><Relationship Id="rId41" Type="http://schemas.openxmlformats.org/officeDocument/2006/relationships/tags" Target="../tags/tag1011.xml"/><Relationship Id="rId54" Type="http://schemas.openxmlformats.org/officeDocument/2006/relationships/tags" Target="../tags/tag1024.xml"/><Relationship Id="rId62" Type="http://schemas.openxmlformats.org/officeDocument/2006/relationships/tags" Target="../tags/tag1032.xml"/><Relationship Id="rId70" Type="http://schemas.openxmlformats.org/officeDocument/2006/relationships/tags" Target="../tags/tag1040.xml"/><Relationship Id="rId75" Type="http://schemas.openxmlformats.org/officeDocument/2006/relationships/tags" Target="../tags/tag1045.xml"/><Relationship Id="rId83" Type="http://schemas.openxmlformats.org/officeDocument/2006/relationships/tags" Target="../tags/tag1053.xml"/><Relationship Id="rId88" Type="http://schemas.openxmlformats.org/officeDocument/2006/relationships/tags" Target="../tags/tag1058.xml"/><Relationship Id="rId1" Type="http://schemas.openxmlformats.org/officeDocument/2006/relationships/tags" Target="../tags/tag971.xml"/><Relationship Id="rId6" Type="http://schemas.openxmlformats.org/officeDocument/2006/relationships/tags" Target="../tags/tag976.xml"/><Relationship Id="rId15" Type="http://schemas.openxmlformats.org/officeDocument/2006/relationships/tags" Target="../tags/tag985.xml"/><Relationship Id="rId23" Type="http://schemas.openxmlformats.org/officeDocument/2006/relationships/tags" Target="../tags/tag993.xml"/><Relationship Id="rId28" Type="http://schemas.openxmlformats.org/officeDocument/2006/relationships/tags" Target="../tags/tag998.xml"/><Relationship Id="rId36" Type="http://schemas.openxmlformats.org/officeDocument/2006/relationships/tags" Target="../tags/tag1006.xml"/><Relationship Id="rId49" Type="http://schemas.openxmlformats.org/officeDocument/2006/relationships/tags" Target="../tags/tag1019.xml"/><Relationship Id="rId57" Type="http://schemas.openxmlformats.org/officeDocument/2006/relationships/tags" Target="../tags/tag1027.xml"/><Relationship Id="rId10" Type="http://schemas.openxmlformats.org/officeDocument/2006/relationships/tags" Target="../tags/tag980.xml"/><Relationship Id="rId31" Type="http://schemas.openxmlformats.org/officeDocument/2006/relationships/tags" Target="../tags/tag1001.xml"/><Relationship Id="rId44" Type="http://schemas.openxmlformats.org/officeDocument/2006/relationships/tags" Target="../tags/tag1014.xml"/><Relationship Id="rId52" Type="http://schemas.openxmlformats.org/officeDocument/2006/relationships/tags" Target="../tags/tag1022.xml"/><Relationship Id="rId60" Type="http://schemas.openxmlformats.org/officeDocument/2006/relationships/tags" Target="../tags/tag1030.xml"/><Relationship Id="rId65" Type="http://schemas.openxmlformats.org/officeDocument/2006/relationships/tags" Target="../tags/tag1035.xml"/><Relationship Id="rId73" Type="http://schemas.openxmlformats.org/officeDocument/2006/relationships/tags" Target="../tags/tag1043.xml"/><Relationship Id="rId78" Type="http://schemas.openxmlformats.org/officeDocument/2006/relationships/tags" Target="../tags/tag1048.xml"/><Relationship Id="rId81" Type="http://schemas.openxmlformats.org/officeDocument/2006/relationships/tags" Target="../tags/tag1051.xml"/><Relationship Id="rId86" Type="http://schemas.openxmlformats.org/officeDocument/2006/relationships/tags" Target="../tags/tag1056.xml"/><Relationship Id="rId4" Type="http://schemas.openxmlformats.org/officeDocument/2006/relationships/tags" Target="../tags/tag974.xml"/><Relationship Id="rId9" Type="http://schemas.openxmlformats.org/officeDocument/2006/relationships/tags" Target="../tags/tag979.xml"/><Relationship Id="rId13" Type="http://schemas.openxmlformats.org/officeDocument/2006/relationships/tags" Target="../tags/tag983.xml"/><Relationship Id="rId18" Type="http://schemas.openxmlformats.org/officeDocument/2006/relationships/tags" Target="../tags/tag988.xml"/><Relationship Id="rId39" Type="http://schemas.openxmlformats.org/officeDocument/2006/relationships/tags" Target="../tags/tag1009.xml"/><Relationship Id="rId34" Type="http://schemas.openxmlformats.org/officeDocument/2006/relationships/tags" Target="../tags/tag1004.xml"/><Relationship Id="rId50" Type="http://schemas.openxmlformats.org/officeDocument/2006/relationships/tags" Target="../tags/tag1020.xml"/><Relationship Id="rId55" Type="http://schemas.openxmlformats.org/officeDocument/2006/relationships/tags" Target="../tags/tag1025.xml"/><Relationship Id="rId76" Type="http://schemas.openxmlformats.org/officeDocument/2006/relationships/tags" Target="../tags/tag1046.xml"/><Relationship Id="rId7" Type="http://schemas.openxmlformats.org/officeDocument/2006/relationships/tags" Target="../tags/tag977.xml"/><Relationship Id="rId71" Type="http://schemas.openxmlformats.org/officeDocument/2006/relationships/tags" Target="../tags/tag1041.xml"/><Relationship Id="rId2" Type="http://schemas.openxmlformats.org/officeDocument/2006/relationships/tags" Target="../tags/tag972.xml"/><Relationship Id="rId29" Type="http://schemas.openxmlformats.org/officeDocument/2006/relationships/tags" Target="../tags/tag999.xml"/><Relationship Id="rId24" Type="http://schemas.openxmlformats.org/officeDocument/2006/relationships/tags" Target="../tags/tag994.xml"/><Relationship Id="rId40" Type="http://schemas.openxmlformats.org/officeDocument/2006/relationships/tags" Target="../tags/tag1010.xml"/><Relationship Id="rId45" Type="http://schemas.openxmlformats.org/officeDocument/2006/relationships/tags" Target="../tags/tag1015.xml"/><Relationship Id="rId66" Type="http://schemas.openxmlformats.org/officeDocument/2006/relationships/tags" Target="../tags/tag1036.xml"/><Relationship Id="rId87" Type="http://schemas.openxmlformats.org/officeDocument/2006/relationships/tags" Target="../tags/tag1057.xml"/><Relationship Id="rId61" Type="http://schemas.openxmlformats.org/officeDocument/2006/relationships/tags" Target="../tags/tag1031.xml"/><Relationship Id="rId82" Type="http://schemas.openxmlformats.org/officeDocument/2006/relationships/tags" Target="../tags/tag1052.xml"/><Relationship Id="rId19" Type="http://schemas.openxmlformats.org/officeDocument/2006/relationships/tags" Target="../tags/tag989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1085.xml"/><Relationship Id="rId21" Type="http://schemas.openxmlformats.org/officeDocument/2006/relationships/tags" Target="../tags/tag1080.xml"/><Relationship Id="rId42" Type="http://schemas.openxmlformats.org/officeDocument/2006/relationships/tags" Target="../tags/tag1101.xml"/><Relationship Id="rId47" Type="http://schemas.openxmlformats.org/officeDocument/2006/relationships/tags" Target="../tags/tag1106.xml"/><Relationship Id="rId63" Type="http://schemas.openxmlformats.org/officeDocument/2006/relationships/tags" Target="../tags/tag1122.xml"/><Relationship Id="rId68" Type="http://schemas.openxmlformats.org/officeDocument/2006/relationships/tags" Target="../tags/tag1127.xml"/><Relationship Id="rId84" Type="http://schemas.openxmlformats.org/officeDocument/2006/relationships/tags" Target="../tags/tag1143.xml"/><Relationship Id="rId89" Type="http://schemas.openxmlformats.org/officeDocument/2006/relationships/slideLayout" Target="../slideLayouts/slideLayout2.xml"/><Relationship Id="rId16" Type="http://schemas.openxmlformats.org/officeDocument/2006/relationships/tags" Target="../tags/tag1075.xml"/><Relationship Id="rId11" Type="http://schemas.openxmlformats.org/officeDocument/2006/relationships/tags" Target="../tags/tag1070.xml"/><Relationship Id="rId32" Type="http://schemas.openxmlformats.org/officeDocument/2006/relationships/tags" Target="../tags/tag1091.xml"/><Relationship Id="rId37" Type="http://schemas.openxmlformats.org/officeDocument/2006/relationships/tags" Target="../tags/tag1096.xml"/><Relationship Id="rId53" Type="http://schemas.openxmlformats.org/officeDocument/2006/relationships/tags" Target="../tags/tag1112.xml"/><Relationship Id="rId58" Type="http://schemas.openxmlformats.org/officeDocument/2006/relationships/tags" Target="../tags/tag1117.xml"/><Relationship Id="rId74" Type="http://schemas.openxmlformats.org/officeDocument/2006/relationships/tags" Target="../tags/tag1133.xml"/><Relationship Id="rId79" Type="http://schemas.openxmlformats.org/officeDocument/2006/relationships/tags" Target="../tags/tag1138.xml"/><Relationship Id="rId5" Type="http://schemas.openxmlformats.org/officeDocument/2006/relationships/tags" Target="../tags/tag1064.xml"/><Relationship Id="rId14" Type="http://schemas.openxmlformats.org/officeDocument/2006/relationships/tags" Target="../tags/tag1073.xml"/><Relationship Id="rId22" Type="http://schemas.openxmlformats.org/officeDocument/2006/relationships/tags" Target="../tags/tag1081.xml"/><Relationship Id="rId27" Type="http://schemas.openxmlformats.org/officeDocument/2006/relationships/tags" Target="../tags/tag1086.xml"/><Relationship Id="rId30" Type="http://schemas.openxmlformats.org/officeDocument/2006/relationships/tags" Target="../tags/tag1089.xml"/><Relationship Id="rId35" Type="http://schemas.openxmlformats.org/officeDocument/2006/relationships/tags" Target="../tags/tag1094.xml"/><Relationship Id="rId43" Type="http://schemas.openxmlformats.org/officeDocument/2006/relationships/tags" Target="../tags/tag1102.xml"/><Relationship Id="rId48" Type="http://schemas.openxmlformats.org/officeDocument/2006/relationships/tags" Target="../tags/tag1107.xml"/><Relationship Id="rId56" Type="http://schemas.openxmlformats.org/officeDocument/2006/relationships/tags" Target="../tags/tag1115.xml"/><Relationship Id="rId64" Type="http://schemas.openxmlformats.org/officeDocument/2006/relationships/tags" Target="../tags/tag1123.xml"/><Relationship Id="rId69" Type="http://schemas.openxmlformats.org/officeDocument/2006/relationships/tags" Target="../tags/tag1128.xml"/><Relationship Id="rId77" Type="http://schemas.openxmlformats.org/officeDocument/2006/relationships/tags" Target="../tags/tag1136.xml"/><Relationship Id="rId8" Type="http://schemas.openxmlformats.org/officeDocument/2006/relationships/tags" Target="../tags/tag1067.xml"/><Relationship Id="rId51" Type="http://schemas.openxmlformats.org/officeDocument/2006/relationships/tags" Target="../tags/tag1110.xml"/><Relationship Id="rId72" Type="http://schemas.openxmlformats.org/officeDocument/2006/relationships/tags" Target="../tags/tag1131.xml"/><Relationship Id="rId80" Type="http://schemas.openxmlformats.org/officeDocument/2006/relationships/tags" Target="../tags/tag1139.xml"/><Relationship Id="rId85" Type="http://schemas.openxmlformats.org/officeDocument/2006/relationships/tags" Target="../tags/tag1144.xml"/><Relationship Id="rId3" Type="http://schemas.openxmlformats.org/officeDocument/2006/relationships/tags" Target="../tags/tag1062.xml"/><Relationship Id="rId12" Type="http://schemas.openxmlformats.org/officeDocument/2006/relationships/tags" Target="../tags/tag1071.xml"/><Relationship Id="rId17" Type="http://schemas.openxmlformats.org/officeDocument/2006/relationships/tags" Target="../tags/tag1076.xml"/><Relationship Id="rId25" Type="http://schemas.openxmlformats.org/officeDocument/2006/relationships/tags" Target="../tags/tag1084.xml"/><Relationship Id="rId33" Type="http://schemas.openxmlformats.org/officeDocument/2006/relationships/tags" Target="../tags/tag1092.xml"/><Relationship Id="rId38" Type="http://schemas.openxmlformats.org/officeDocument/2006/relationships/tags" Target="../tags/tag1097.xml"/><Relationship Id="rId46" Type="http://schemas.openxmlformats.org/officeDocument/2006/relationships/tags" Target="../tags/tag1105.xml"/><Relationship Id="rId59" Type="http://schemas.openxmlformats.org/officeDocument/2006/relationships/tags" Target="../tags/tag1118.xml"/><Relationship Id="rId67" Type="http://schemas.openxmlformats.org/officeDocument/2006/relationships/tags" Target="../tags/tag1126.xml"/><Relationship Id="rId20" Type="http://schemas.openxmlformats.org/officeDocument/2006/relationships/tags" Target="../tags/tag1079.xml"/><Relationship Id="rId41" Type="http://schemas.openxmlformats.org/officeDocument/2006/relationships/tags" Target="../tags/tag1100.xml"/><Relationship Id="rId54" Type="http://schemas.openxmlformats.org/officeDocument/2006/relationships/tags" Target="../tags/tag1113.xml"/><Relationship Id="rId62" Type="http://schemas.openxmlformats.org/officeDocument/2006/relationships/tags" Target="../tags/tag1121.xml"/><Relationship Id="rId70" Type="http://schemas.openxmlformats.org/officeDocument/2006/relationships/tags" Target="../tags/tag1129.xml"/><Relationship Id="rId75" Type="http://schemas.openxmlformats.org/officeDocument/2006/relationships/tags" Target="../tags/tag1134.xml"/><Relationship Id="rId83" Type="http://schemas.openxmlformats.org/officeDocument/2006/relationships/tags" Target="../tags/tag1142.xml"/><Relationship Id="rId88" Type="http://schemas.openxmlformats.org/officeDocument/2006/relationships/tags" Target="../tags/tag1147.xml"/><Relationship Id="rId1" Type="http://schemas.openxmlformats.org/officeDocument/2006/relationships/tags" Target="../tags/tag1060.xml"/><Relationship Id="rId6" Type="http://schemas.openxmlformats.org/officeDocument/2006/relationships/tags" Target="../tags/tag1065.xml"/><Relationship Id="rId15" Type="http://schemas.openxmlformats.org/officeDocument/2006/relationships/tags" Target="../tags/tag1074.xml"/><Relationship Id="rId23" Type="http://schemas.openxmlformats.org/officeDocument/2006/relationships/tags" Target="../tags/tag1082.xml"/><Relationship Id="rId28" Type="http://schemas.openxmlformats.org/officeDocument/2006/relationships/tags" Target="../tags/tag1087.xml"/><Relationship Id="rId36" Type="http://schemas.openxmlformats.org/officeDocument/2006/relationships/tags" Target="../tags/tag1095.xml"/><Relationship Id="rId49" Type="http://schemas.openxmlformats.org/officeDocument/2006/relationships/tags" Target="../tags/tag1108.xml"/><Relationship Id="rId57" Type="http://schemas.openxmlformats.org/officeDocument/2006/relationships/tags" Target="../tags/tag1116.xml"/><Relationship Id="rId10" Type="http://schemas.openxmlformats.org/officeDocument/2006/relationships/tags" Target="../tags/tag1069.xml"/><Relationship Id="rId31" Type="http://schemas.openxmlformats.org/officeDocument/2006/relationships/tags" Target="../tags/tag1090.xml"/><Relationship Id="rId44" Type="http://schemas.openxmlformats.org/officeDocument/2006/relationships/tags" Target="../tags/tag1103.xml"/><Relationship Id="rId52" Type="http://schemas.openxmlformats.org/officeDocument/2006/relationships/tags" Target="../tags/tag1111.xml"/><Relationship Id="rId60" Type="http://schemas.openxmlformats.org/officeDocument/2006/relationships/tags" Target="../tags/tag1119.xml"/><Relationship Id="rId65" Type="http://schemas.openxmlformats.org/officeDocument/2006/relationships/tags" Target="../tags/tag1124.xml"/><Relationship Id="rId73" Type="http://schemas.openxmlformats.org/officeDocument/2006/relationships/tags" Target="../tags/tag1132.xml"/><Relationship Id="rId78" Type="http://schemas.openxmlformats.org/officeDocument/2006/relationships/tags" Target="../tags/tag1137.xml"/><Relationship Id="rId81" Type="http://schemas.openxmlformats.org/officeDocument/2006/relationships/tags" Target="../tags/tag1140.xml"/><Relationship Id="rId86" Type="http://schemas.openxmlformats.org/officeDocument/2006/relationships/tags" Target="../tags/tag1145.xml"/><Relationship Id="rId4" Type="http://schemas.openxmlformats.org/officeDocument/2006/relationships/tags" Target="../tags/tag1063.xml"/><Relationship Id="rId9" Type="http://schemas.openxmlformats.org/officeDocument/2006/relationships/tags" Target="../tags/tag1068.xml"/><Relationship Id="rId13" Type="http://schemas.openxmlformats.org/officeDocument/2006/relationships/tags" Target="../tags/tag1072.xml"/><Relationship Id="rId18" Type="http://schemas.openxmlformats.org/officeDocument/2006/relationships/tags" Target="../tags/tag1077.xml"/><Relationship Id="rId39" Type="http://schemas.openxmlformats.org/officeDocument/2006/relationships/tags" Target="../tags/tag1098.xml"/><Relationship Id="rId34" Type="http://schemas.openxmlformats.org/officeDocument/2006/relationships/tags" Target="../tags/tag1093.xml"/><Relationship Id="rId50" Type="http://schemas.openxmlformats.org/officeDocument/2006/relationships/tags" Target="../tags/tag1109.xml"/><Relationship Id="rId55" Type="http://schemas.openxmlformats.org/officeDocument/2006/relationships/tags" Target="../tags/tag1114.xml"/><Relationship Id="rId76" Type="http://schemas.openxmlformats.org/officeDocument/2006/relationships/tags" Target="../tags/tag1135.xml"/><Relationship Id="rId7" Type="http://schemas.openxmlformats.org/officeDocument/2006/relationships/tags" Target="../tags/tag1066.xml"/><Relationship Id="rId71" Type="http://schemas.openxmlformats.org/officeDocument/2006/relationships/tags" Target="../tags/tag1130.xml"/><Relationship Id="rId2" Type="http://schemas.openxmlformats.org/officeDocument/2006/relationships/tags" Target="../tags/tag1061.xml"/><Relationship Id="rId29" Type="http://schemas.openxmlformats.org/officeDocument/2006/relationships/tags" Target="../tags/tag1088.xml"/><Relationship Id="rId24" Type="http://schemas.openxmlformats.org/officeDocument/2006/relationships/tags" Target="../tags/tag1083.xml"/><Relationship Id="rId40" Type="http://schemas.openxmlformats.org/officeDocument/2006/relationships/tags" Target="../tags/tag1099.xml"/><Relationship Id="rId45" Type="http://schemas.openxmlformats.org/officeDocument/2006/relationships/tags" Target="../tags/tag1104.xml"/><Relationship Id="rId66" Type="http://schemas.openxmlformats.org/officeDocument/2006/relationships/tags" Target="../tags/tag1125.xml"/><Relationship Id="rId87" Type="http://schemas.openxmlformats.org/officeDocument/2006/relationships/tags" Target="../tags/tag1146.xml"/><Relationship Id="rId61" Type="http://schemas.openxmlformats.org/officeDocument/2006/relationships/tags" Target="../tags/tag1120.xml"/><Relationship Id="rId82" Type="http://schemas.openxmlformats.org/officeDocument/2006/relationships/tags" Target="../tags/tag1141.xml"/><Relationship Id="rId19" Type="http://schemas.openxmlformats.org/officeDocument/2006/relationships/tags" Target="../tags/tag1078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1173.xml"/><Relationship Id="rId21" Type="http://schemas.openxmlformats.org/officeDocument/2006/relationships/tags" Target="../tags/tag1168.xml"/><Relationship Id="rId42" Type="http://schemas.openxmlformats.org/officeDocument/2006/relationships/tags" Target="../tags/tag1189.xml"/><Relationship Id="rId47" Type="http://schemas.openxmlformats.org/officeDocument/2006/relationships/tags" Target="../tags/tag1194.xml"/><Relationship Id="rId63" Type="http://schemas.openxmlformats.org/officeDocument/2006/relationships/tags" Target="../tags/tag1210.xml"/><Relationship Id="rId68" Type="http://schemas.openxmlformats.org/officeDocument/2006/relationships/tags" Target="../tags/tag1215.xml"/><Relationship Id="rId84" Type="http://schemas.openxmlformats.org/officeDocument/2006/relationships/tags" Target="../tags/tag1231.xml"/><Relationship Id="rId89" Type="http://schemas.openxmlformats.org/officeDocument/2006/relationships/tags" Target="../tags/tag1236.xml"/><Relationship Id="rId16" Type="http://schemas.openxmlformats.org/officeDocument/2006/relationships/tags" Target="../tags/tag1163.xml"/><Relationship Id="rId11" Type="http://schemas.openxmlformats.org/officeDocument/2006/relationships/tags" Target="../tags/tag1158.xml"/><Relationship Id="rId32" Type="http://schemas.openxmlformats.org/officeDocument/2006/relationships/tags" Target="../tags/tag1179.xml"/><Relationship Id="rId37" Type="http://schemas.openxmlformats.org/officeDocument/2006/relationships/tags" Target="../tags/tag1184.xml"/><Relationship Id="rId53" Type="http://schemas.openxmlformats.org/officeDocument/2006/relationships/tags" Target="../tags/tag1200.xml"/><Relationship Id="rId58" Type="http://schemas.openxmlformats.org/officeDocument/2006/relationships/tags" Target="../tags/tag1205.xml"/><Relationship Id="rId74" Type="http://schemas.openxmlformats.org/officeDocument/2006/relationships/tags" Target="../tags/tag1221.xml"/><Relationship Id="rId79" Type="http://schemas.openxmlformats.org/officeDocument/2006/relationships/tags" Target="../tags/tag1226.xml"/><Relationship Id="rId5" Type="http://schemas.openxmlformats.org/officeDocument/2006/relationships/tags" Target="../tags/tag1152.xml"/><Relationship Id="rId90" Type="http://schemas.openxmlformats.org/officeDocument/2006/relationships/slideLayout" Target="../slideLayouts/slideLayout2.xml"/><Relationship Id="rId14" Type="http://schemas.openxmlformats.org/officeDocument/2006/relationships/tags" Target="../tags/tag1161.xml"/><Relationship Id="rId22" Type="http://schemas.openxmlformats.org/officeDocument/2006/relationships/tags" Target="../tags/tag1169.xml"/><Relationship Id="rId27" Type="http://schemas.openxmlformats.org/officeDocument/2006/relationships/tags" Target="../tags/tag1174.xml"/><Relationship Id="rId30" Type="http://schemas.openxmlformats.org/officeDocument/2006/relationships/tags" Target="../tags/tag1177.xml"/><Relationship Id="rId35" Type="http://schemas.openxmlformats.org/officeDocument/2006/relationships/tags" Target="../tags/tag1182.xml"/><Relationship Id="rId43" Type="http://schemas.openxmlformats.org/officeDocument/2006/relationships/tags" Target="../tags/tag1190.xml"/><Relationship Id="rId48" Type="http://schemas.openxmlformats.org/officeDocument/2006/relationships/tags" Target="../tags/tag1195.xml"/><Relationship Id="rId56" Type="http://schemas.openxmlformats.org/officeDocument/2006/relationships/tags" Target="../tags/tag1203.xml"/><Relationship Id="rId64" Type="http://schemas.openxmlformats.org/officeDocument/2006/relationships/tags" Target="../tags/tag1211.xml"/><Relationship Id="rId69" Type="http://schemas.openxmlformats.org/officeDocument/2006/relationships/tags" Target="../tags/tag1216.xml"/><Relationship Id="rId77" Type="http://schemas.openxmlformats.org/officeDocument/2006/relationships/tags" Target="../tags/tag1224.xml"/><Relationship Id="rId8" Type="http://schemas.openxmlformats.org/officeDocument/2006/relationships/tags" Target="../tags/tag1155.xml"/><Relationship Id="rId51" Type="http://schemas.openxmlformats.org/officeDocument/2006/relationships/tags" Target="../tags/tag1198.xml"/><Relationship Id="rId72" Type="http://schemas.openxmlformats.org/officeDocument/2006/relationships/tags" Target="../tags/tag1219.xml"/><Relationship Id="rId80" Type="http://schemas.openxmlformats.org/officeDocument/2006/relationships/tags" Target="../tags/tag1227.xml"/><Relationship Id="rId85" Type="http://schemas.openxmlformats.org/officeDocument/2006/relationships/tags" Target="../tags/tag1232.xml"/><Relationship Id="rId3" Type="http://schemas.openxmlformats.org/officeDocument/2006/relationships/tags" Target="../tags/tag1150.xml"/><Relationship Id="rId12" Type="http://schemas.openxmlformats.org/officeDocument/2006/relationships/tags" Target="../tags/tag1159.xml"/><Relationship Id="rId17" Type="http://schemas.openxmlformats.org/officeDocument/2006/relationships/tags" Target="../tags/tag1164.xml"/><Relationship Id="rId25" Type="http://schemas.openxmlformats.org/officeDocument/2006/relationships/tags" Target="../tags/tag1172.xml"/><Relationship Id="rId33" Type="http://schemas.openxmlformats.org/officeDocument/2006/relationships/tags" Target="../tags/tag1180.xml"/><Relationship Id="rId38" Type="http://schemas.openxmlformats.org/officeDocument/2006/relationships/tags" Target="../tags/tag1185.xml"/><Relationship Id="rId46" Type="http://schemas.openxmlformats.org/officeDocument/2006/relationships/tags" Target="../tags/tag1193.xml"/><Relationship Id="rId59" Type="http://schemas.openxmlformats.org/officeDocument/2006/relationships/tags" Target="../tags/tag1206.xml"/><Relationship Id="rId67" Type="http://schemas.openxmlformats.org/officeDocument/2006/relationships/tags" Target="../tags/tag1214.xml"/><Relationship Id="rId20" Type="http://schemas.openxmlformats.org/officeDocument/2006/relationships/tags" Target="../tags/tag1167.xml"/><Relationship Id="rId41" Type="http://schemas.openxmlformats.org/officeDocument/2006/relationships/tags" Target="../tags/tag1188.xml"/><Relationship Id="rId54" Type="http://schemas.openxmlformats.org/officeDocument/2006/relationships/tags" Target="../tags/tag1201.xml"/><Relationship Id="rId62" Type="http://schemas.openxmlformats.org/officeDocument/2006/relationships/tags" Target="../tags/tag1209.xml"/><Relationship Id="rId70" Type="http://schemas.openxmlformats.org/officeDocument/2006/relationships/tags" Target="../tags/tag1217.xml"/><Relationship Id="rId75" Type="http://schemas.openxmlformats.org/officeDocument/2006/relationships/tags" Target="../tags/tag1222.xml"/><Relationship Id="rId83" Type="http://schemas.openxmlformats.org/officeDocument/2006/relationships/tags" Target="../tags/tag1230.xml"/><Relationship Id="rId88" Type="http://schemas.openxmlformats.org/officeDocument/2006/relationships/tags" Target="../tags/tag1235.xml"/><Relationship Id="rId1" Type="http://schemas.openxmlformats.org/officeDocument/2006/relationships/tags" Target="../tags/tag1148.xml"/><Relationship Id="rId6" Type="http://schemas.openxmlformats.org/officeDocument/2006/relationships/tags" Target="../tags/tag1153.xml"/><Relationship Id="rId15" Type="http://schemas.openxmlformats.org/officeDocument/2006/relationships/tags" Target="../tags/tag1162.xml"/><Relationship Id="rId23" Type="http://schemas.openxmlformats.org/officeDocument/2006/relationships/tags" Target="../tags/tag1170.xml"/><Relationship Id="rId28" Type="http://schemas.openxmlformats.org/officeDocument/2006/relationships/tags" Target="../tags/tag1175.xml"/><Relationship Id="rId36" Type="http://schemas.openxmlformats.org/officeDocument/2006/relationships/tags" Target="../tags/tag1183.xml"/><Relationship Id="rId49" Type="http://schemas.openxmlformats.org/officeDocument/2006/relationships/tags" Target="../tags/tag1196.xml"/><Relationship Id="rId57" Type="http://schemas.openxmlformats.org/officeDocument/2006/relationships/tags" Target="../tags/tag1204.xml"/><Relationship Id="rId10" Type="http://schemas.openxmlformats.org/officeDocument/2006/relationships/tags" Target="../tags/tag1157.xml"/><Relationship Id="rId31" Type="http://schemas.openxmlformats.org/officeDocument/2006/relationships/tags" Target="../tags/tag1178.xml"/><Relationship Id="rId44" Type="http://schemas.openxmlformats.org/officeDocument/2006/relationships/tags" Target="../tags/tag1191.xml"/><Relationship Id="rId52" Type="http://schemas.openxmlformats.org/officeDocument/2006/relationships/tags" Target="../tags/tag1199.xml"/><Relationship Id="rId60" Type="http://schemas.openxmlformats.org/officeDocument/2006/relationships/tags" Target="../tags/tag1207.xml"/><Relationship Id="rId65" Type="http://schemas.openxmlformats.org/officeDocument/2006/relationships/tags" Target="../tags/tag1212.xml"/><Relationship Id="rId73" Type="http://schemas.openxmlformats.org/officeDocument/2006/relationships/tags" Target="../tags/tag1220.xml"/><Relationship Id="rId78" Type="http://schemas.openxmlformats.org/officeDocument/2006/relationships/tags" Target="../tags/tag1225.xml"/><Relationship Id="rId81" Type="http://schemas.openxmlformats.org/officeDocument/2006/relationships/tags" Target="../tags/tag1228.xml"/><Relationship Id="rId86" Type="http://schemas.openxmlformats.org/officeDocument/2006/relationships/tags" Target="../tags/tag1233.xml"/><Relationship Id="rId4" Type="http://schemas.openxmlformats.org/officeDocument/2006/relationships/tags" Target="../tags/tag1151.xml"/><Relationship Id="rId9" Type="http://schemas.openxmlformats.org/officeDocument/2006/relationships/tags" Target="../tags/tag1156.xml"/><Relationship Id="rId13" Type="http://schemas.openxmlformats.org/officeDocument/2006/relationships/tags" Target="../tags/tag1160.xml"/><Relationship Id="rId18" Type="http://schemas.openxmlformats.org/officeDocument/2006/relationships/tags" Target="../tags/tag1165.xml"/><Relationship Id="rId39" Type="http://schemas.openxmlformats.org/officeDocument/2006/relationships/tags" Target="../tags/tag1186.xml"/><Relationship Id="rId34" Type="http://schemas.openxmlformats.org/officeDocument/2006/relationships/tags" Target="../tags/tag1181.xml"/><Relationship Id="rId50" Type="http://schemas.openxmlformats.org/officeDocument/2006/relationships/tags" Target="../tags/tag1197.xml"/><Relationship Id="rId55" Type="http://schemas.openxmlformats.org/officeDocument/2006/relationships/tags" Target="../tags/tag1202.xml"/><Relationship Id="rId76" Type="http://schemas.openxmlformats.org/officeDocument/2006/relationships/tags" Target="../tags/tag1223.xml"/><Relationship Id="rId7" Type="http://schemas.openxmlformats.org/officeDocument/2006/relationships/tags" Target="../tags/tag1154.xml"/><Relationship Id="rId71" Type="http://schemas.openxmlformats.org/officeDocument/2006/relationships/tags" Target="../tags/tag1218.xml"/><Relationship Id="rId2" Type="http://schemas.openxmlformats.org/officeDocument/2006/relationships/tags" Target="../tags/tag1149.xml"/><Relationship Id="rId29" Type="http://schemas.openxmlformats.org/officeDocument/2006/relationships/tags" Target="../tags/tag1176.xml"/><Relationship Id="rId24" Type="http://schemas.openxmlformats.org/officeDocument/2006/relationships/tags" Target="../tags/tag1171.xml"/><Relationship Id="rId40" Type="http://schemas.openxmlformats.org/officeDocument/2006/relationships/tags" Target="../tags/tag1187.xml"/><Relationship Id="rId45" Type="http://schemas.openxmlformats.org/officeDocument/2006/relationships/tags" Target="../tags/tag1192.xml"/><Relationship Id="rId66" Type="http://schemas.openxmlformats.org/officeDocument/2006/relationships/tags" Target="../tags/tag1213.xml"/><Relationship Id="rId87" Type="http://schemas.openxmlformats.org/officeDocument/2006/relationships/tags" Target="../tags/tag1234.xml"/><Relationship Id="rId61" Type="http://schemas.openxmlformats.org/officeDocument/2006/relationships/tags" Target="../tags/tag1208.xml"/><Relationship Id="rId82" Type="http://schemas.openxmlformats.org/officeDocument/2006/relationships/tags" Target="../tags/tag1229.xml"/><Relationship Id="rId19" Type="http://schemas.openxmlformats.org/officeDocument/2006/relationships/tags" Target="../tags/tag1166.xml"/></Relationships>
</file>

<file path=ppt/slides/_rels/slide18.xml.rels><?xml version="1.0" encoding="UTF-8" standalone="yes"?>
<Relationships xmlns="http://schemas.openxmlformats.org/package/2006/relationships"><Relationship Id="rId26" Type="http://schemas.openxmlformats.org/officeDocument/2006/relationships/tags" Target="../tags/tag1262.xml"/><Relationship Id="rId21" Type="http://schemas.openxmlformats.org/officeDocument/2006/relationships/tags" Target="../tags/tag1257.xml"/><Relationship Id="rId42" Type="http://schemas.openxmlformats.org/officeDocument/2006/relationships/tags" Target="../tags/tag1278.xml"/><Relationship Id="rId47" Type="http://schemas.openxmlformats.org/officeDocument/2006/relationships/tags" Target="../tags/tag1283.xml"/><Relationship Id="rId63" Type="http://schemas.openxmlformats.org/officeDocument/2006/relationships/tags" Target="../tags/tag1299.xml"/><Relationship Id="rId68" Type="http://schemas.openxmlformats.org/officeDocument/2006/relationships/tags" Target="../tags/tag1304.xml"/><Relationship Id="rId84" Type="http://schemas.openxmlformats.org/officeDocument/2006/relationships/tags" Target="../tags/tag1320.xml"/><Relationship Id="rId89" Type="http://schemas.openxmlformats.org/officeDocument/2006/relationships/slideLayout" Target="../slideLayouts/slideLayout2.xml"/><Relationship Id="rId16" Type="http://schemas.openxmlformats.org/officeDocument/2006/relationships/tags" Target="../tags/tag1252.xml"/><Relationship Id="rId11" Type="http://schemas.openxmlformats.org/officeDocument/2006/relationships/tags" Target="../tags/tag1247.xml"/><Relationship Id="rId32" Type="http://schemas.openxmlformats.org/officeDocument/2006/relationships/tags" Target="../tags/tag1268.xml"/><Relationship Id="rId37" Type="http://schemas.openxmlformats.org/officeDocument/2006/relationships/tags" Target="../tags/tag1273.xml"/><Relationship Id="rId53" Type="http://schemas.openxmlformats.org/officeDocument/2006/relationships/tags" Target="../tags/tag1289.xml"/><Relationship Id="rId58" Type="http://schemas.openxmlformats.org/officeDocument/2006/relationships/tags" Target="../tags/tag1294.xml"/><Relationship Id="rId74" Type="http://schemas.openxmlformats.org/officeDocument/2006/relationships/tags" Target="../tags/tag1310.xml"/><Relationship Id="rId79" Type="http://schemas.openxmlformats.org/officeDocument/2006/relationships/tags" Target="../tags/tag1315.xml"/><Relationship Id="rId5" Type="http://schemas.openxmlformats.org/officeDocument/2006/relationships/tags" Target="../tags/tag1241.xml"/><Relationship Id="rId14" Type="http://schemas.openxmlformats.org/officeDocument/2006/relationships/tags" Target="../tags/tag1250.xml"/><Relationship Id="rId22" Type="http://schemas.openxmlformats.org/officeDocument/2006/relationships/tags" Target="../tags/tag1258.xml"/><Relationship Id="rId27" Type="http://schemas.openxmlformats.org/officeDocument/2006/relationships/tags" Target="../tags/tag1263.xml"/><Relationship Id="rId30" Type="http://schemas.openxmlformats.org/officeDocument/2006/relationships/tags" Target="../tags/tag1266.xml"/><Relationship Id="rId35" Type="http://schemas.openxmlformats.org/officeDocument/2006/relationships/tags" Target="../tags/tag1271.xml"/><Relationship Id="rId43" Type="http://schemas.openxmlformats.org/officeDocument/2006/relationships/tags" Target="../tags/tag1279.xml"/><Relationship Id="rId48" Type="http://schemas.openxmlformats.org/officeDocument/2006/relationships/tags" Target="../tags/tag1284.xml"/><Relationship Id="rId56" Type="http://schemas.openxmlformats.org/officeDocument/2006/relationships/tags" Target="../tags/tag1292.xml"/><Relationship Id="rId64" Type="http://schemas.openxmlformats.org/officeDocument/2006/relationships/tags" Target="../tags/tag1300.xml"/><Relationship Id="rId69" Type="http://schemas.openxmlformats.org/officeDocument/2006/relationships/tags" Target="../tags/tag1305.xml"/><Relationship Id="rId77" Type="http://schemas.openxmlformats.org/officeDocument/2006/relationships/tags" Target="../tags/tag1313.xml"/><Relationship Id="rId8" Type="http://schemas.openxmlformats.org/officeDocument/2006/relationships/tags" Target="../tags/tag1244.xml"/><Relationship Id="rId51" Type="http://schemas.openxmlformats.org/officeDocument/2006/relationships/tags" Target="../tags/tag1287.xml"/><Relationship Id="rId72" Type="http://schemas.openxmlformats.org/officeDocument/2006/relationships/tags" Target="../tags/tag1308.xml"/><Relationship Id="rId80" Type="http://schemas.openxmlformats.org/officeDocument/2006/relationships/tags" Target="../tags/tag1316.xml"/><Relationship Id="rId85" Type="http://schemas.openxmlformats.org/officeDocument/2006/relationships/tags" Target="../tags/tag1321.xml"/><Relationship Id="rId3" Type="http://schemas.openxmlformats.org/officeDocument/2006/relationships/tags" Target="../tags/tag1239.xml"/><Relationship Id="rId12" Type="http://schemas.openxmlformats.org/officeDocument/2006/relationships/tags" Target="../tags/tag1248.xml"/><Relationship Id="rId17" Type="http://schemas.openxmlformats.org/officeDocument/2006/relationships/tags" Target="../tags/tag1253.xml"/><Relationship Id="rId25" Type="http://schemas.openxmlformats.org/officeDocument/2006/relationships/tags" Target="../tags/tag1261.xml"/><Relationship Id="rId33" Type="http://schemas.openxmlformats.org/officeDocument/2006/relationships/tags" Target="../tags/tag1269.xml"/><Relationship Id="rId38" Type="http://schemas.openxmlformats.org/officeDocument/2006/relationships/tags" Target="../tags/tag1274.xml"/><Relationship Id="rId46" Type="http://schemas.openxmlformats.org/officeDocument/2006/relationships/tags" Target="../tags/tag1282.xml"/><Relationship Id="rId59" Type="http://schemas.openxmlformats.org/officeDocument/2006/relationships/tags" Target="../tags/tag1295.xml"/><Relationship Id="rId67" Type="http://schemas.openxmlformats.org/officeDocument/2006/relationships/tags" Target="../tags/tag1303.xml"/><Relationship Id="rId20" Type="http://schemas.openxmlformats.org/officeDocument/2006/relationships/tags" Target="../tags/tag1256.xml"/><Relationship Id="rId41" Type="http://schemas.openxmlformats.org/officeDocument/2006/relationships/tags" Target="../tags/tag1277.xml"/><Relationship Id="rId54" Type="http://schemas.openxmlformats.org/officeDocument/2006/relationships/tags" Target="../tags/tag1290.xml"/><Relationship Id="rId62" Type="http://schemas.openxmlformats.org/officeDocument/2006/relationships/tags" Target="../tags/tag1298.xml"/><Relationship Id="rId70" Type="http://schemas.openxmlformats.org/officeDocument/2006/relationships/tags" Target="../tags/tag1306.xml"/><Relationship Id="rId75" Type="http://schemas.openxmlformats.org/officeDocument/2006/relationships/tags" Target="../tags/tag1311.xml"/><Relationship Id="rId83" Type="http://schemas.openxmlformats.org/officeDocument/2006/relationships/tags" Target="../tags/tag1319.xml"/><Relationship Id="rId88" Type="http://schemas.openxmlformats.org/officeDocument/2006/relationships/tags" Target="../tags/tag1324.xml"/><Relationship Id="rId1" Type="http://schemas.openxmlformats.org/officeDocument/2006/relationships/tags" Target="../tags/tag1237.xml"/><Relationship Id="rId6" Type="http://schemas.openxmlformats.org/officeDocument/2006/relationships/tags" Target="../tags/tag1242.xml"/><Relationship Id="rId15" Type="http://schemas.openxmlformats.org/officeDocument/2006/relationships/tags" Target="../tags/tag1251.xml"/><Relationship Id="rId23" Type="http://schemas.openxmlformats.org/officeDocument/2006/relationships/tags" Target="../tags/tag1259.xml"/><Relationship Id="rId28" Type="http://schemas.openxmlformats.org/officeDocument/2006/relationships/tags" Target="../tags/tag1264.xml"/><Relationship Id="rId36" Type="http://schemas.openxmlformats.org/officeDocument/2006/relationships/tags" Target="../tags/tag1272.xml"/><Relationship Id="rId49" Type="http://schemas.openxmlformats.org/officeDocument/2006/relationships/tags" Target="../tags/tag1285.xml"/><Relationship Id="rId57" Type="http://schemas.openxmlformats.org/officeDocument/2006/relationships/tags" Target="../tags/tag1293.xml"/><Relationship Id="rId10" Type="http://schemas.openxmlformats.org/officeDocument/2006/relationships/tags" Target="../tags/tag1246.xml"/><Relationship Id="rId31" Type="http://schemas.openxmlformats.org/officeDocument/2006/relationships/tags" Target="../tags/tag1267.xml"/><Relationship Id="rId44" Type="http://schemas.openxmlformats.org/officeDocument/2006/relationships/tags" Target="../tags/tag1280.xml"/><Relationship Id="rId52" Type="http://schemas.openxmlformats.org/officeDocument/2006/relationships/tags" Target="../tags/tag1288.xml"/><Relationship Id="rId60" Type="http://schemas.openxmlformats.org/officeDocument/2006/relationships/tags" Target="../tags/tag1296.xml"/><Relationship Id="rId65" Type="http://schemas.openxmlformats.org/officeDocument/2006/relationships/tags" Target="../tags/tag1301.xml"/><Relationship Id="rId73" Type="http://schemas.openxmlformats.org/officeDocument/2006/relationships/tags" Target="../tags/tag1309.xml"/><Relationship Id="rId78" Type="http://schemas.openxmlformats.org/officeDocument/2006/relationships/tags" Target="../tags/tag1314.xml"/><Relationship Id="rId81" Type="http://schemas.openxmlformats.org/officeDocument/2006/relationships/tags" Target="../tags/tag1317.xml"/><Relationship Id="rId86" Type="http://schemas.openxmlformats.org/officeDocument/2006/relationships/tags" Target="../tags/tag1322.xml"/><Relationship Id="rId4" Type="http://schemas.openxmlformats.org/officeDocument/2006/relationships/tags" Target="../tags/tag1240.xml"/><Relationship Id="rId9" Type="http://schemas.openxmlformats.org/officeDocument/2006/relationships/tags" Target="../tags/tag1245.xml"/><Relationship Id="rId13" Type="http://schemas.openxmlformats.org/officeDocument/2006/relationships/tags" Target="../tags/tag1249.xml"/><Relationship Id="rId18" Type="http://schemas.openxmlformats.org/officeDocument/2006/relationships/tags" Target="../tags/tag1254.xml"/><Relationship Id="rId39" Type="http://schemas.openxmlformats.org/officeDocument/2006/relationships/tags" Target="../tags/tag1275.xml"/><Relationship Id="rId34" Type="http://schemas.openxmlformats.org/officeDocument/2006/relationships/tags" Target="../tags/tag1270.xml"/><Relationship Id="rId50" Type="http://schemas.openxmlformats.org/officeDocument/2006/relationships/tags" Target="../tags/tag1286.xml"/><Relationship Id="rId55" Type="http://schemas.openxmlformats.org/officeDocument/2006/relationships/tags" Target="../tags/tag1291.xml"/><Relationship Id="rId76" Type="http://schemas.openxmlformats.org/officeDocument/2006/relationships/tags" Target="../tags/tag1312.xml"/><Relationship Id="rId7" Type="http://schemas.openxmlformats.org/officeDocument/2006/relationships/tags" Target="../tags/tag1243.xml"/><Relationship Id="rId71" Type="http://schemas.openxmlformats.org/officeDocument/2006/relationships/tags" Target="../tags/tag1307.xml"/><Relationship Id="rId2" Type="http://schemas.openxmlformats.org/officeDocument/2006/relationships/tags" Target="../tags/tag1238.xml"/><Relationship Id="rId29" Type="http://schemas.openxmlformats.org/officeDocument/2006/relationships/tags" Target="../tags/tag1265.xml"/><Relationship Id="rId24" Type="http://schemas.openxmlformats.org/officeDocument/2006/relationships/tags" Target="../tags/tag1260.xml"/><Relationship Id="rId40" Type="http://schemas.openxmlformats.org/officeDocument/2006/relationships/tags" Target="../tags/tag1276.xml"/><Relationship Id="rId45" Type="http://schemas.openxmlformats.org/officeDocument/2006/relationships/tags" Target="../tags/tag1281.xml"/><Relationship Id="rId66" Type="http://schemas.openxmlformats.org/officeDocument/2006/relationships/tags" Target="../tags/tag1302.xml"/><Relationship Id="rId87" Type="http://schemas.openxmlformats.org/officeDocument/2006/relationships/tags" Target="../tags/tag1323.xml"/><Relationship Id="rId61" Type="http://schemas.openxmlformats.org/officeDocument/2006/relationships/tags" Target="../tags/tag1297.xml"/><Relationship Id="rId82" Type="http://schemas.openxmlformats.org/officeDocument/2006/relationships/tags" Target="../tags/tag1318.xml"/><Relationship Id="rId19" Type="http://schemas.openxmlformats.org/officeDocument/2006/relationships/tags" Target="../tags/tag125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31.xml"/><Relationship Id="rId21" Type="http://schemas.openxmlformats.org/officeDocument/2006/relationships/tags" Target="../tags/tag26.xml"/><Relationship Id="rId42" Type="http://schemas.openxmlformats.org/officeDocument/2006/relationships/tags" Target="../tags/tag47.xml"/><Relationship Id="rId47" Type="http://schemas.openxmlformats.org/officeDocument/2006/relationships/tags" Target="../tags/tag52.xml"/><Relationship Id="rId63" Type="http://schemas.openxmlformats.org/officeDocument/2006/relationships/tags" Target="../tags/tag68.xml"/><Relationship Id="rId68" Type="http://schemas.openxmlformats.org/officeDocument/2006/relationships/tags" Target="../tags/tag73.xml"/><Relationship Id="rId84" Type="http://schemas.openxmlformats.org/officeDocument/2006/relationships/tags" Target="../tags/tag89.xml"/><Relationship Id="rId16" Type="http://schemas.openxmlformats.org/officeDocument/2006/relationships/tags" Target="../tags/tag21.xml"/><Relationship Id="rId11" Type="http://schemas.openxmlformats.org/officeDocument/2006/relationships/tags" Target="../tags/tag16.xml"/><Relationship Id="rId32" Type="http://schemas.openxmlformats.org/officeDocument/2006/relationships/tags" Target="../tags/tag37.xml"/><Relationship Id="rId37" Type="http://schemas.openxmlformats.org/officeDocument/2006/relationships/tags" Target="../tags/tag42.xml"/><Relationship Id="rId53" Type="http://schemas.openxmlformats.org/officeDocument/2006/relationships/tags" Target="../tags/tag58.xml"/><Relationship Id="rId58" Type="http://schemas.openxmlformats.org/officeDocument/2006/relationships/tags" Target="../tags/tag63.xml"/><Relationship Id="rId74" Type="http://schemas.openxmlformats.org/officeDocument/2006/relationships/tags" Target="../tags/tag79.xml"/><Relationship Id="rId79" Type="http://schemas.openxmlformats.org/officeDocument/2006/relationships/tags" Target="../tags/tag84.xml"/><Relationship Id="rId5" Type="http://schemas.openxmlformats.org/officeDocument/2006/relationships/tags" Target="../tags/tag10.xml"/><Relationship Id="rId19" Type="http://schemas.openxmlformats.org/officeDocument/2006/relationships/tags" Target="../tags/tag2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43" Type="http://schemas.openxmlformats.org/officeDocument/2006/relationships/tags" Target="../tags/tag48.xml"/><Relationship Id="rId48" Type="http://schemas.openxmlformats.org/officeDocument/2006/relationships/tags" Target="../tags/tag53.xml"/><Relationship Id="rId56" Type="http://schemas.openxmlformats.org/officeDocument/2006/relationships/tags" Target="../tags/tag61.xml"/><Relationship Id="rId64" Type="http://schemas.openxmlformats.org/officeDocument/2006/relationships/tags" Target="../tags/tag69.xml"/><Relationship Id="rId69" Type="http://schemas.openxmlformats.org/officeDocument/2006/relationships/tags" Target="../tags/tag74.xml"/><Relationship Id="rId77" Type="http://schemas.openxmlformats.org/officeDocument/2006/relationships/tags" Target="../tags/tag82.xml"/><Relationship Id="rId8" Type="http://schemas.openxmlformats.org/officeDocument/2006/relationships/tags" Target="../tags/tag13.xml"/><Relationship Id="rId51" Type="http://schemas.openxmlformats.org/officeDocument/2006/relationships/tags" Target="../tags/tag56.xml"/><Relationship Id="rId72" Type="http://schemas.openxmlformats.org/officeDocument/2006/relationships/tags" Target="../tags/tag77.xml"/><Relationship Id="rId80" Type="http://schemas.openxmlformats.org/officeDocument/2006/relationships/tags" Target="../tags/tag85.xml"/><Relationship Id="rId85" Type="http://schemas.openxmlformats.org/officeDocument/2006/relationships/tags" Target="../tags/tag90.xml"/><Relationship Id="rId3" Type="http://schemas.openxmlformats.org/officeDocument/2006/relationships/tags" Target="../tags/tag8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38" Type="http://schemas.openxmlformats.org/officeDocument/2006/relationships/tags" Target="../tags/tag43.xml"/><Relationship Id="rId46" Type="http://schemas.openxmlformats.org/officeDocument/2006/relationships/tags" Target="../tags/tag51.xml"/><Relationship Id="rId59" Type="http://schemas.openxmlformats.org/officeDocument/2006/relationships/tags" Target="../tags/tag64.xml"/><Relationship Id="rId67" Type="http://schemas.openxmlformats.org/officeDocument/2006/relationships/tags" Target="../tags/tag72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54" Type="http://schemas.openxmlformats.org/officeDocument/2006/relationships/tags" Target="../tags/tag59.xml"/><Relationship Id="rId62" Type="http://schemas.openxmlformats.org/officeDocument/2006/relationships/tags" Target="../tags/tag67.xml"/><Relationship Id="rId70" Type="http://schemas.openxmlformats.org/officeDocument/2006/relationships/tags" Target="../tags/tag75.xml"/><Relationship Id="rId75" Type="http://schemas.openxmlformats.org/officeDocument/2006/relationships/tags" Target="../tags/tag80.xml"/><Relationship Id="rId83" Type="http://schemas.openxmlformats.org/officeDocument/2006/relationships/tags" Target="../tags/tag88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tags" Target="../tags/tag41.xml"/><Relationship Id="rId49" Type="http://schemas.openxmlformats.org/officeDocument/2006/relationships/tags" Target="../tags/tag54.xml"/><Relationship Id="rId57" Type="http://schemas.openxmlformats.org/officeDocument/2006/relationships/tags" Target="../tags/tag62.xml"/><Relationship Id="rId10" Type="http://schemas.openxmlformats.org/officeDocument/2006/relationships/tags" Target="../tags/tag15.xml"/><Relationship Id="rId31" Type="http://schemas.openxmlformats.org/officeDocument/2006/relationships/tags" Target="../tags/tag36.xml"/><Relationship Id="rId44" Type="http://schemas.openxmlformats.org/officeDocument/2006/relationships/tags" Target="../tags/tag49.xml"/><Relationship Id="rId52" Type="http://schemas.openxmlformats.org/officeDocument/2006/relationships/tags" Target="../tags/tag57.xml"/><Relationship Id="rId60" Type="http://schemas.openxmlformats.org/officeDocument/2006/relationships/tags" Target="../tags/tag65.xml"/><Relationship Id="rId65" Type="http://schemas.openxmlformats.org/officeDocument/2006/relationships/tags" Target="../tags/tag70.xml"/><Relationship Id="rId73" Type="http://schemas.openxmlformats.org/officeDocument/2006/relationships/tags" Target="../tags/tag78.xml"/><Relationship Id="rId78" Type="http://schemas.openxmlformats.org/officeDocument/2006/relationships/tags" Target="../tags/tag83.xml"/><Relationship Id="rId81" Type="http://schemas.openxmlformats.org/officeDocument/2006/relationships/tags" Target="../tags/tag86.xml"/><Relationship Id="rId86" Type="http://schemas.openxmlformats.org/officeDocument/2006/relationships/tags" Target="../tags/tag91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39" Type="http://schemas.openxmlformats.org/officeDocument/2006/relationships/tags" Target="../tags/tag44.xml"/><Relationship Id="rId34" Type="http://schemas.openxmlformats.org/officeDocument/2006/relationships/tags" Target="../tags/tag39.xml"/><Relationship Id="rId50" Type="http://schemas.openxmlformats.org/officeDocument/2006/relationships/tags" Target="../tags/tag55.xml"/><Relationship Id="rId55" Type="http://schemas.openxmlformats.org/officeDocument/2006/relationships/tags" Target="../tags/tag60.xml"/><Relationship Id="rId76" Type="http://schemas.openxmlformats.org/officeDocument/2006/relationships/tags" Target="../tags/tag81.xml"/><Relationship Id="rId7" Type="http://schemas.openxmlformats.org/officeDocument/2006/relationships/tags" Target="../tags/tag12.xml"/><Relationship Id="rId71" Type="http://schemas.openxmlformats.org/officeDocument/2006/relationships/tags" Target="../tags/tag76.xml"/><Relationship Id="rId2" Type="http://schemas.openxmlformats.org/officeDocument/2006/relationships/tags" Target="../tags/tag7.xml"/><Relationship Id="rId29" Type="http://schemas.openxmlformats.org/officeDocument/2006/relationships/tags" Target="../tags/tag34.xml"/><Relationship Id="rId24" Type="http://schemas.openxmlformats.org/officeDocument/2006/relationships/tags" Target="../tags/tag29.xml"/><Relationship Id="rId40" Type="http://schemas.openxmlformats.org/officeDocument/2006/relationships/tags" Target="../tags/tag45.xml"/><Relationship Id="rId45" Type="http://schemas.openxmlformats.org/officeDocument/2006/relationships/tags" Target="../tags/tag50.xml"/><Relationship Id="rId66" Type="http://schemas.openxmlformats.org/officeDocument/2006/relationships/tags" Target="../tags/tag71.xml"/><Relationship Id="rId87" Type="http://schemas.openxmlformats.org/officeDocument/2006/relationships/slideLayout" Target="../slideLayouts/slideLayout2.xml"/><Relationship Id="rId61" Type="http://schemas.openxmlformats.org/officeDocument/2006/relationships/tags" Target="../tags/tag66.xml"/><Relationship Id="rId82" Type="http://schemas.openxmlformats.org/officeDocument/2006/relationships/tags" Target="../tags/tag87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117.xml"/><Relationship Id="rId21" Type="http://schemas.openxmlformats.org/officeDocument/2006/relationships/tags" Target="../tags/tag112.xml"/><Relationship Id="rId42" Type="http://schemas.openxmlformats.org/officeDocument/2006/relationships/tags" Target="../tags/tag133.xml"/><Relationship Id="rId47" Type="http://schemas.openxmlformats.org/officeDocument/2006/relationships/tags" Target="../tags/tag138.xml"/><Relationship Id="rId63" Type="http://schemas.openxmlformats.org/officeDocument/2006/relationships/tags" Target="../tags/tag154.xml"/><Relationship Id="rId68" Type="http://schemas.openxmlformats.org/officeDocument/2006/relationships/tags" Target="../tags/tag159.xml"/><Relationship Id="rId84" Type="http://schemas.openxmlformats.org/officeDocument/2006/relationships/tags" Target="../tags/tag175.xml"/><Relationship Id="rId16" Type="http://schemas.openxmlformats.org/officeDocument/2006/relationships/tags" Target="../tags/tag107.xml"/><Relationship Id="rId11" Type="http://schemas.openxmlformats.org/officeDocument/2006/relationships/tags" Target="../tags/tag102.xml"/><Relationship Id="rId32" Type="http://schemas.openxmlformats.org/officeDocument/2006/relationships/tags" Target="../tags/tag123.xml"/><Relationship Id="rId37" Type="http://schemas.openxmlformats.org/officeDocument/2006/relationships/tags" Target="../tags/tag128.xml"/><Relationship Id="rId53" Type="http://schemas.openxmlformats.org/officeDocument/2006/relationships/tags" Target="../tags/tag144.xml"/><Relationship Id="rId58" Type="http://schemas.openxmlformats.org/officeDocument/2006/relationships/tags" Target="../tags/tag149.xml"/><Relationship Id="rId74" Type="http://schemas.openxmlformats.org/officeDocument/2006/relationships/tags" Target="../tags/tag165.xml"/><Relationship Id="rId79" Type="http://schemas.openxmlformats.org/officeDocument/2006/relationships/tags" Target="../tags/tag170.xml"/><Relationship Id="rId5" Type="http://schemas.openxmlformats.org/officeDocument/2006/relationships/tags" Target="../tags/tag96.xml"/><Relationship Id="rId19" Type="http://schemas.openxmlformats.org/officeDocument/2006/relationships/tags" Target="../tags/tag110.xml"/><Relationship Id="rId14" Type="http://schemas.openxmlformats.org/officeDocument/2006/relationships/tags" Target="../tags/tag105.xml"/><Relationship Id="rId22" Type="http://schemas.openxmlformats.org/officeDocument/2006/relationships/tags" Target="../tags/tag113.xml"/><Relationship Id="rId27" Type="http://schemas.openxmlformats.org/officeDocument/2006/relationships/tags" Target="../tags/tag118.xml"/><Relationship Id="rId30" Type="http://schemas.openxmlformats.org/officeDocument/2006/relationships/tags" Target="../tags/tag121.xml"/><Relationship Id="rId35" Type="http://schemas.openxmlformats.org/officeDocument/2006/relationships/tags" Target="../tags/tag126.xml"/><Relationship Id="rId43" Type="http://schemas.openxmlformats.org/officeDocument/2006/relationships/tags" Target="../tags/tag134.xml"/><Relationship Id="rId48" Type="http://schemas.openxmlformats.org/officeDocument/2006/relationships/tags" Target="../tags/tag139.xml"/><Relationship Id="rId56" Type="http://schemas.openxmlformats.org/officeDocument/2006/relationships/tags" Target="../tags/tag147.xml"/><Relationship Id="rId64" Type="http://schemas.openxmlformats.org/officeDocument/2006/relationships/tags" Target="../tags/tag155.xml"/><Relationship Id="rId69" Type="http://schemas.openxmlformats.org/officeDocument/2006/relationships/tags" Target="../tags/tag160.xml"/><Relationship Id="rId77" Type="http://schemas.openxmlformats.org/officeDocument/2006/relationships/tags" Target="../tags/tag168.xml"/><Relationship Id="rId8" Type="http://schemas.openxmlformats.org/officeDocument/2006/relationships/tags" Target="../tags/tag99.xml"/><Relationship Id="rId51" Type="http://schemas.openxmlformats.org/officeDocument/2006/relationships/tags" Target="../tags/tag142.xml"/><Relationship Id="rId72" Type="http://schemas.openxmlformats.org/officeDocument/2006/relationships/tags" Target="../tags/tag163.xml"/><Relationship Id="rId80" Type="http://schemas.openxmlformats.org/officeDocument/2006/relationships/tags" Target="../tags/tag171.xml"/><Relationship Id="rId85" Type="http://schemas.openxmlformats.org/officeDocument/2006/relationships/tags" Target="../tags/tag176.xml"/><Relationship Id="rId3" Type="http://schemas.openxmlformats.org/officeDocument/2006/relationships/tags" Target="../tags/tag94.xml"/><Relationship Id="rId12" Type="http://schemas.openxmlformats.org/officeDocument/2006/relationships/tags" Target="../tags/tag103.xml"/><Relationship Id="rId17" Type="http://schemas.openxmlformats.org/officeDocument/2006/relationships/tags" Target="../tags/tag108.xml"/><Relationship Id="rId25" Type="http://schemas.openxmlformats.org/officeDocument/2006/relationships/tags" Target="../tags/tag116.xml"/><Relationship Id="rId33" Type="http://schemas.openxmlformats.org/officeDocument/2006/relationships/tags" Target="../tags/tag124.xml"/><Relationship Id="rId38" Type="http://schemas.openxmlformats.org/officeDocument/2006/relationships/tags" Target="../tags/tag129.xml"/><Relationship Id="rId46" Type="http://schemas.openxmlformats.org/officeDocument/2006/relationships/tags" Target="../tags/tag137.xml"/><Relationship Id="rId59" Type="http://schemas.openxmlformats.org/officeDocument/2006/relationships/tags" Target="../tags/tag150.xml"/><Relationship Id="rId67" Type="http://schemas.openxmlformats.org/officeDocument/2006/relationships/tags" Target="../tags/tag158.xml"/><Relationship Id="rId20" Type="http://schemas.openxmlformats.org/officeDocument/2006/relationships/tags" Target="../tags/tag111.xml"/><Relationship Id="rId41" Type="http://schemas.openxmlformats.org/officeDocument/2006/relationships/tags" Target="../tags/tag132.xml"/><Relationship Id="rId54" Type="http://schemas.openxmlformats.org/officeDocument/2006/relationships/tags" Target="../tags/tag145.xml"/><Relationship Id="rId62" Type="http://schemas.openxmlformats.org/officeDocument/2006/relationships/tags" Target="../tags/tag153.xml"/><Relationship Id="rId70" Type="http://schemas.openxmlformats.org/officeDocument/2006/relationships/tags" Target="../tags/tag161.xml"/><Relationship Id="rId75" Type="http://schemas.openxmlformats.org/officeDocument/2006/relationships/tags" Target="../tags/tag166.xml"/><Relationship Id="rId83" Type="http://schemas.openxmlformats.org/officeDocument/2006/relationships/tags" Target="../tags/tag174.xml"/><Relationship Id="rId88" Type="http://schemas.openxmlformats.org/officeDocument/2006/relationships/slideLayout" Target="../slideLayouts/slideLayout2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15" Type="http://schemas.openxmlformats.org/officeDocument/2006/relationships/tags" Target="../tags/tag106.xml"/><Relationship Id="rId23" Type="http://schemas.openxmlformats.org/officeDocument/2006/relationships/tags" Target="../tags/tag114.xml"/><Relationship Id="rId28" Type="http://schemas.openxmlformats.org/officeDocument/2006/relationships/tags" Target="../tags/tag119.xml"/><Relationship Id="rId36" Type="http://schemas.openxmlformats.org/officeDocument/2006/relationships/tags" Target="../tags/tag127.xml"/><Relationship Id="rId49" Type="http://schemas.openxmlformats.org/officeDocument/2006/relationships/tags" Target="../tags/tag140.xml"/><Relationship Id="rId57" Type="http://schemas.openxmlformats.org/officeDocument/2006/relationships/tags" Target="../tags/tag148.xml"/><Relationship Id="rId10" Type="http://schemas.openxmlformats.org/officeDocument/2006/relationships/tags" Target="../tags/tag101.xml"/><Relationship Id="rId31" Type="http://schemas.openxmlformats.org/officeDocument/2006/relationships/tags" Target="../tags/tag122.xml"/><Relationship Id="rId44" Type="http://schemas.openxmlformats.org/officeDocument/2006/relationships/tags" Target="../tags/tag135.xml"/><Relationship Id="rId52" Type="http://schemas.openxmlformats.org/officeDocument/2006/relationships/tags" Target="../tags/tag143.xml"/><Relationship Id="rId60" Type="http://schemas.openxmlformats.org/officeDocument/2006/relationships/tags" Target="../tags/tag151.xml"/><Relationship Id="rId65" Type="http://schemas.openxmlformats.org/officeDocument/2006/relationships/tags" Target="../tags/tag156.xml"/><Relationship Id="rId73" Type="http://schemas.openxmlformats.org/officeDocument/2006/relationships/tags" Target="../tags/tag164.xml"/><Relationship Id="rId78" Type="http://schemas.openxmlformats.org/officeDocument/2006/relationships/tags" Target="../tags/tag169.xml"/><Relationship Id="rId81" Type="http://schemas.openxmlformats.org/officeDocument/2006/relationships/tags" Target="../tags/tag172.xml"/><Relationship Id="rId86" Type="http://schemas.openxmlformats.org/officeDocument/2006/relationships/tags" Target="../tags/tag177.xml"/><Relationship Id="rId4" Type="http://schemas.openxmlformats.org/officeDocument/2006/relationships/tags" Target="../tags/tag95.xml"/><Relationship Id="rId9" Type="http://schemas.openxmlformats.org/officeDocument/2006/relationships/tags" Target="../tags/tag100.xml"/><Relationship Id="rId13" Type="http://schemas.openxmlformats.org/officeDocument/2006/relationships/tags" Target="../tags/tag104.xml"/><Relationship Id="rId18" Type="http://schemas.openxmlformats.org/officeDocument/2006/relationships/tags" Target="../tags/tag109.xml"/><Relationship Id="rId39" Type="http://schemas.openxmlformats.org/officeDocument/2006/relationships/tags" Target="../tags/tag130.xml"/><Relationship Id="rId34" Type="http://schemas.openxmlformats.org/officeDocument/2006/relationships/tags" Target="../tags/tag125.xml"/><Relationship Id="rId50" Type="http://schemas.openxmlformats.org/officeDocument/2006/relationships/tags" Target="../tags/tag141.xml"/><Relationship Id="rId55" Type="http://schemas.openxmlformats.org/officeDocument/2006/relationships/tags" Target="../tags/tag146.xml"/><Relationship Id="rId76" Type="http://schemas.openxmlformats.org/officeDocument/2006/relationships/tags" Target="../tags/tag167.xml"/><Relationship Id="rId7" Type="http://schemas.openxmlformats.org/officeDocument/2006/relationships/tags" Target="../tags/tag98.xml"/><Relationship Id="rId71" Type="http://schemas.openxmlformats.org/officeDocument/2006/relationships/tags" Target="../tags/tag162.xml"/><Relationship Id="rId2" Type="http://schemas.openxmlformats.org/officeDocument/2006/relationships/tags" Target="../tags/tag93.xml"/><Relationship Id="rId29" Type="http://schemas.openxmlformats.org/officeDocument/2006/relationships/tags" Target="../tags/tag120.xml"/><Relationship Id="rId24" Type="http://schemas.openxmlformats.org/officeDocument/2006/relationships/tags" Target="../tags/tag115.xml"/><Relationship Id="rId40" Type="http://schemas.openxmlformats.org/officeDocument/2006/relationships/tags" Target="../tags/tag131.xml"/><Relationship Id="rId45" Type="http://schemas.openxmlformats.org/officeDocument/2006/relationships/tags" Target="../tags/tag136.xml"/><Relationship Id="rId66" Type="http://schemas.openxmlformats.org/officeDocument/2006/relationships/tags" Target="../tags/tag157.xml"/><Relationship Id="rId87" Type="http://schemas.openxmlformats.org/officeDocument/2006/relationships/tags" Target="../tags/tag178.xml"/><Relationship Id="rId61" Type="http://schemas.openxmlformats.org/officeDocument/2006/relationships/tags" Target="../tags/tag152.xml"/><Relationship Id="rId82" Type="http://schemas.openxmlformats.org/officeDocument/2006/relationships/tags" Target="../tags/tag173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204.xml"/><Relationship Id="rId21" Type="http://schemas.openxmlformats.org/officeDocument/2006/relationships/tags" Target="../tags/tag199.xml"/><Relationship Id="rId42" Type="http://schemas.openxmlformats.org/officeDocument/2006/relationships/tags" Target="../tags/tag220.xml"/><Relationship Id="rId47" Type="http://schemas.openxmlformats.org/officeDocument/2006/relationships/tags" Target="../tags/tag225.xml"/><Relationship Id="rId63" Type="http://schemas.openxmlformats.org/officeDocument/2006/relationships/tags" Target="../tags/tag241.xml"/><Relationship Id="rId68" Type="http://schemas.openxmlformats.org/officeDocument/2006/relationships/tags" Target="../tags/tag246.xml"/><Relationship Id="rId84" Type="http://schemas.openxmlformats.org/officeDocument/2006/relationships/tags" Target="../tags/tag262.xml"/><Relationship Id="rId16" Type="http://schemas.openxmlformats.org/officeDocument/2006/relationships/tags" Target="../tags/tag194.xml"/><Relationship Id="rId11" Type="http://schemas.openxmlformats.org/officeDocument/2006/relationships/tags" Target="../tags/tag189.xml"/><Relationship Id="rId32" Type="http://schemas.openxmlformats.org/officeDocument/2006/relationships/tags" Target="../tags/tag210.xml"/><Relationship Id="rId37" Type="http://schemas.openxmlformats.org/officeDocument/2006/relationships/tags" Target="../tags/tag215.xml"/><Relationship Id="rId53" Type="http://schemas.openxmlformats.org/officeDocument/2006/relationships/tags" Target="../tags/tag231.xml"/><Relationship Id="rId58" Type="http://schemas.openxmlformats.org/officeDocument/2006/relationships/tags" Target="../tags/tag236.xml"/><Relationship Id="rId74" Type="http://schemas.openxmlformats.org/officeDocument/2006/relationships/tags" Target="../tags/tag252.xml"/><Relationship Id="rId79" Type="http://schemas.openxmlformats.org/officeDocument/2006/relationships/tags" Target="../tags/tag257.xml"/><Relationship Id="rId5" Type="http://schemas.openxmlformats.org/officeDocument/2006/relationships/tags" Target="../tags/tag183.xml"/><Relationship Id="rId19" Type="http://schemas.openxmlformats.org/officeDocument/2006/relationships/tags" Target="../tags/tag197.xml"/><Relationship Id="rId14" Type="http://schemas.openxmlformats.org/officeDocument/2006/relationships/tags" Target="../tags/tag192.xml"/><Relationship Id="rId22" Type="http://schemas.openxmlformats.org/officeDocument/2006/relationships/tags" Target="../tags/tag200.xml"/><Relationship Id="rId27" Type="http://schemas.openxmlformats.org/officeDocument/2006/relationships/tags" Target="../tags/tag205.xml"/><Relationship Id="rId30" Type="http://schemas.openxmlformats.org/officeDocument/2006/relationships/tags" Target="../tags/tag208.xml"/><Relationship Id="rId35" Type="http://schemas.openxmlformats.org/officeDocument/2006/relationships/tags" Target="../tags/tag213.xml"/><Relationship Id="rId43" Type="http://schemas.openxmlformats.org/officeDocument/2006/relationships/tags" Target="../tags/tag221.xml"/><Relationship Id="rId48" Type="http://schemas.openxmlformats.org/officeDocument/2006/relationships/tags" Target="../tags/tag226.xml"/><Relationship Id="rId56" Type="http://schemas.openxmlformats.org/officeDocument/2006/relationships/tags" Target="../tags/tag234.xml"/><Relationship Id="rId64" Type="http://schemas.openxmlformats.org/officeDocument/2006/relationships/tags" Target="../tags/tag242.xml"/><Relationship Id="rId69" Type="http://schemas.openxmlformats.org/officeDocument/2006/relationships/tags" Target="../tags/tag247.xml"/><Relationship Id="rId77" Type="http://schemas.openxmlformats.org/officeDocument/2006/relationships/tags" Target="../tags/tag255.xml"/><Relationship Id="rId8" Type="http://schemas.openxmlformats.org/officeDocument/2006/relationships/tags" Target="../tags/tag186.xml"/><Relationship Id="rId51" Type="http://schemas.openxmlformats.org/officeDocument/2006/relationships/tags" Target="../tags/tag229.xml"/><Relationship Id="rId72" Type="http://schemas.openxmlformats.org/officeDocument/2006/relationships/tags" Target="../tags/tag250.xml"/><Relationship Id="rId80" Type="http://schemas.openxmlformats.org/officeDocument/2006/relationships/tags" Target="../tags/tag258.xml"/><Relationship Id="rId85" Type="http://schemas.openxmlformats.org/officeDocument/2006/relationships/tags" Target="../tags/tag263.xml"/><Relationship Id="rId3" Type="http://schemas.openxmlformats.org/officeDocument/2006/relationships/tags" Target="../tags/tag181.xml"/><Relationship Id="rId12" Type="http://schemas.openxmlformats.org/officeDocument/2006/relationships/tags" Target="../tags/tag190.xml"/><Relationship Id="rId17" Type="http://schemas.openxmlformats.org/officeDocument/2006/relationships/tags" Target="../tags/tag195.xml"/><Relationship Id="rId25" Type="http://schemas.openxmlformats.org/officeDocument/2006/relationships/tags" Target="../tags/tag203.xml"/><Relationship Id="rId33" Type="http://schemas.openxmlformats.org/officeDocument/2006/relationships/tags" Target="../tags/tag211.xml"/><Relationship Id="rId38" Type="http://schemas.openxmlformats.org/officeDocument/2006/relationships/tags" Target="../tags/tag216.xml"/><Relationship Id="rId46" Type="http://schemas.openxmlformats.org/officeDocument/2006/relationships/tags" Target="../tags/tag224.xml"/><Relationship Id="rId59" Type="http://schemas.openxmlformats.org/officeDocument/2006/relationships/tags" Target="../tags/tag237.xml"/><Relationship Id="rId67" Type="http://schemas.openxmlformats.org/officeDocument/2006/relationships/tags" Target="../tags/tag245.xml"/><Relationship Id="rId20" Type="http://schemas.openxmlformats.org/officeDocument/2006/relationships/tags" Target="../tags/tag198.xml"/><Relationship Id="rId41" Type="http://schemas.openxmlformats.org/officeDocument/2006/relationships/tags" Target="../tags/tag219.xml"/><Relationship Id="rId54" Type="http://schemas.openxmlformats.org/officeDocument/2006/relationships/tags" Target="../tags/tag232.xml"/><Relationship Id="rId62" Type="http://schemas.openxmlformats.org/officeDocument/2006/relationships/tags" Target="../tags/tag240.xml"/><Relationship Id="rId70" Type="http://schemas.openxmlformats.org/officeDocument/2006/relationships/tags" Target="../tags/tag248.xml"/><Relationship Id="rId75" Type="http://schemas.openxmlformats.org/officeDocument/2006/relationships/tags" Target="../tags/tag253.xml"/><Relationship Id="rId83" Type="http://schemas.openxmlformats.org/officeDocument/2006/relationships/tags" Target="../tags/tag261.xml"/><Relationship Id="rId88" Type="http://schemas.openxmlformats.org/officeDocument/2006/relationships/slideLayout" Target="../slideLayouts/slideLayout2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15" Type="http://schemas.openxmlformats.org/officeDocument/2006/relationships/tags" Target="../tags/tag193.xml"/><Relationship Id="rId23" Type="http://schemas.openxmlformats.org/officeDocument/2006/relationships/tags" Target="../tags/tag201.xml"/><Relationship Id="rId28" Type="http://schemas.openxmlformats.org/officeDocument/2006/relationships/tags" Target="../tags/tag206.xml"/><Relationship Id="rId36" Type="http://schemas.openxmlformats.org/officeDocument/2006/relationships/tags" Target="../tags/tag214.xml"/><Relationship Id="rId49" Type="http://schemas.openxmlformats.org/officeDocument/2006/relationships/tags" Target="../tags/tag227.xml"/><Relationship Id="rId57" Type="http://schemas.openxmlformats.org/officeDocument/2006/relationships/tags" Target="../tags/tag235.xml"/><Relationship Id="rId10" Type="http://schemas.openxmlformats.org/officeDocument/2006/relationships/tags" Target="../tags/tag188.xml"/><Relationship Id="rId31" Type="http://schemas.openxmlformats.org/officeDocument/2006/relationships/tags" Target="../tags/tag209.xml"/><Relationship Id="rId44" Type="http://schemas.openxmlformats.org/officeDocument/2006/relationships/tags" Target="../tags/tag222.xml"/><Relationship Id="rId52" Type="http://schemas.openxmlformats.org/officeDocument/2006/relationships/tags" Target="../tags/tag230.xml"/><Relationship Id="rId60" Type="http://schemas.openxmlformats.org/officeDocument/2006/relationships/tags" Target="../tags/tag238.xml"/><Relationship Id="rId65" Type="http://schemas.openxmlformats.org/officeDocument/2006/relationships/tags" Target="../tags/tag243.xml"/><Relationship Id="rId73" Type="http://schemas.openxmlformats.org/officeDocument/2006/relationships/tags" Target="../tags/tag251.xml"/><Relationship Id="rId78" Type="http://schemas.openxmlformats.org/officeDocument/2006/relationships/tags" Target="../tags/tag256.xml"/><Relationship Id="rId81" Type="http://schemas.openxmlformats.org/officeDocument/2006/relationships/tags" Target="../tags/tag259.xml"/><Relationship Id="rId86" Type="http://schemas.openxmlformats.org/officeDocument/2006/relationships/tags" Target="../tags/tag264.xml"/><Relationship Id="rId4" Type="http://schemas.openxmlformats.org/officeDocument/2006/relationships/tags" Target="../tags/tag182.xml"/><Relationship Id="rId9" Type="http://schemas.openxmlformats.org/officeDocument/2006/relationships/tags" Target="../tags/tag187.xml"/><Relationship Id="rId13" Type="http://schemas.openxmlformats.org/officeDocument/2006/relationships/tags" Target="../tags/tag191.xml"/><Relationship Id="rId18" Type="http://schemas.openxmlformats.org/officeDocument/2006/relationships/tags" Target="../tags/tag196.xml"/><Relationship Id="rId39" Type="http://schemas.openxmlformats.org/officeDocument/2006/relationships/tags" Target="../tags/tag217.xml"/><Relationship Id="rId34" Type="http://schemas.openxmlformats.org/officeDocument/2006/relationships/tags" Target="../tags/tag212.xml"/><Relationship Id="rId50" Type="http://schemas.openxmlformats.org/officeDocument/2006/relationships/tags" Target="../tags/tag228.xml"/><Relationship Id="rId55" Type="http://schemas.openxmlformats.org/officeDocument/2006/relationships/tags" Target="../tags/tag233.xml"/><Relationship Id="rId76" Type="http://schemas.openxmlformats.org/officeDocument/2006/relationships/tags" Target="../tags/tag254.xml"/><Relationship Id="rId7" Type="http://schemas.openxmlformats.org/officeDocument/2006/relationships/tags" Target="../tags/tag185.xml"/><Relationship Id="rId71" Type="http://schemas.openxmlformats.org/officeDocument/2006/relationships/tags" Target="../tags/tag249.xml"/><Relationship Id="rId2" Type="http://schemas.openxmlformats.org/officeDocument/2006/relationships/tags" Target="../tags/tag180.xml"/><Relationship Id="rId29" Type="http://schemas.openxmlformats.org/officeDocument/2006/relationships/tags" Target="../tags/tag207.xml"/><Relationship Id="rId24" Type="http://schemas.openxmlformats.org/officeDocument/2006/relationships/tags" Target="../tags/tag202.xml"/><Relationship Id="rId40" Type="http://schemas.openxmlformats.org/officeDocument/2006/relationships/tags" Target="../tags/tag218.xml"/><Relationship Id="rId45" Type="http://schemas.openxmlformats.org/officeDocument/2006/relationships/tags" Target="../tags/tag223.xml"/><Relationship Id="rId66" Type="http://schemas.openxmlformats.org/officeDocument/2006/relationships/tags" Target="../tags/tag244.xml"/><Relationship Id="rId87" Type="http://schemas.openxmlformats.org/officeDocument/2006/relationships/tags" Target="../tags/tag265.xml"/><Relationship Id="rId61" Type="http://schemas.openxmlformats.org/officeDocument/2006/relationships/tags" Target="../tags/tag239.xml"/><Relationship Id="rId82" Type="http://schemas.openxmlformats.org/officeDocument/2006/relationships/tags" Target="../tags/tag260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291.xml"/><Relationship Id="rId21" Type="http://schemas.openxmlformats.org/officeDocument/2006/relationships/tags" Target="../tags/tag286.xml"/><Relationship Id="rId42" Type="http://schemas.openxmlformats.org/officeDocument/2006/relationships/tags" Target="../tags/tag307.xml"/><Relationship Id="rId47" Type="http://schemas.openxmlformats.org/officeDocument/2006/relationships/tags" Target="../tags/tag312.xml"/><Relationship Id="rId63" Type="http://schemas.openxmlformats.org/officeDocument/2006/relationships/tags" Target="../tags/tag328.xml"/><Relationship Id="rId68" Type="http://schemas.openxmlformats.org/officeDocument/2006/relationships/tags" Target="../tags/tag333.xml"/><Relationship Id="rId84" Type="http://schemas.openxmlformats.org/officeDocument/2006/relationships/tags" Target="../tags/tag349.xml"/><Relationship Id="rId16" Type="http://schemas.openxmlformats.org/officeDocument/2006/relationships/tags" Target="../tags/tag281.xml"/><Relationship Id="rId11" Type="http://schemas.openxmlformats.org/officeDocument/2006/relationships/tags" Target="../tags/tag276.xml"/><Relationship Id="rId32" Type="http://schemas.openxmlformats.org/officeDocument/2006/relationships/tags" Target="../tags/tag297.xml"/><Relationship Id="rId37" Type="http://schemas.openxmlformats.org/officeDocument/2006/relationships/tags" Target="../tags/tag302.xml"/><Relationship Id="rId53" Type="http://schemas.openxmlformats.org/officeDocument/2006/relationships/tags" Target="../tags/tag318.xml"/><Relationship Id="rId58" Type="http://schemas.openxmlformats.org/officeDocument/2006/relationships/tags" Target="../tags/tag323.xml"/><Relationship Id="rId74" Type="http://schemas.openxmlformats.org/officeDocument/2006/relationships/tags" Target="../tags/tag339.xml"/><Relationship Id="rId79" Type="http://schemas.openxmlformats.org/officeDocument/2006/relationships/tags" Target="../tags/tag344.xml"/><Relationship Id="rId5" Type="http://schemas.openxmlformats.org/officeDocument/2006/relationships/tags" Target="../tags/tag270.xml"/><Relationship Id="rId19" Type="http://schemas.openxmlformats.org/officeDocument/2006/relationships/tags" Target="../tags/tag284.xml"/><Relationship Id="rId14" Type="http://schemas.openxmlformats.org/officeDocument/2006/relationships/tags" Target="../tags/tag279.xml"/><Relationship Id="rId22" Type="http://schemas.openxmlformats.org/officeDocument/2006/relationships/tags" Target="../tags/tag287.xml"/><Relationship Id="rId27" Type="http://schemas.openxmlformats.org/officeDocument/2006/relationships/tags" Target="../tags/tag292.xml"/><Relationship Id="rId30" Type="http://schemas.openxmlformats.org/officeDocument/2006/relationships/tags" Target="../tags/tag295.xml"/><Relationship Id="rId35" Type="http://schemas.openxmlformats.org/officeDocument/2006/relationships/tags" Target="../tags/tag300.xml"/><Relationship Id="rId43" Type="http://schemas.openxmlformats.org/officeDocument/2006/relationships/tags" Target="../tags/tag308.xml"/><Relationship Id="rId48" Type="http://schemas.openxmlformats.org/officeDocument/2006/relationships/tags" Target="../tags/tag313.xml"/><Relationship Id="rId56" Type="http://schemas.openxmlformats.org/officeDocument/2006/relationships/tags" Target="../tags/tag321.xml"/><Relationship Id="rId64" Type="http://schemas.openxmlformats.org/officeDocument/2006/relationships/tags" Target="../tags/tag329.xml"/><Relationship Id="rId69" Type="http://schemas.openxmlformats.org/officeDocument/2006/relationships/tags" Target="../tags/tag334.xml"/><Relationship Id="rId77" Type="http://schemas.openxmlformats.org/officeDocument/2006/relationships/tags" Target="../tags/tag342.xml"/><Relationship Id="rId8" Type="http://schemas.openxmlformats.org/officeDocument/2006/relationships/tags" Target="../tags/tag273.xml"/><Relationship Id="rId51" Type="http://schemas.openxmlformats.org/officeDocument/2006/relationships/tags" Target="../tags/tag316.xml"/><Relationship Id="rId72" Type="http://schemas.openxmlformats.org/officeDocument/2006/relationships/tags" Target="../tags/tag337.xml"/><Relationship Id="rId80" Type="http://schemas.openxmlformats.org/officeDocument/2006/relationships/tags" Target="../tags/tag345.xml"/><Relationship Id="rId85" Type="http://schemas.openxmlformats.org/officeDocument/2006/relationships/tags" Target="../tags/tag350.xml"/><Relationship Id="rId3" Type="http://schemas.openxmlformats.org/officeDocument/2006/relationships/tags" Target="../tags/tag268.xml"/><Relationship Id="rId12" Type="http://schemas.openxmlformats.org/officeDocument/2006/relationships/tags" Target="../tags/tag277.xml"/><Relationship Id="rId17" Type="http://schemas.openxmlformats.org/officeDocument/2006/relationships/tags" Target="../tags/tag282.xml"/><Relationship Id="rId25" Type="http://schemas.openxmlformats.org/officeDocument/2006/relationships/tags" Target="../tags/tag290.xml"/><Relationship Id="rId33" Type="http://schemas.openxmlformats.org/officeDocument/2006/relationships/tags" Target="../tags/tag298.xml"/><Relationship Id="rId38" Type="http://schemas.openxmlformats.org/officeDocument/2006/relationships/tags" Target="../tags/tag303.xml"/><Relationship Id="rId46" Type="http://schemas.openxmlformats.org/officeDocument/2006/relationships/tags" Target="../tags/tag311.xml"/><Relationship Id="rId59" Type="http://schemas.openxmlformats.org/officeDocument/2006/relationships/tags" Target="../tags/tag324.xml"/><Relationship Id="rId67" Type="http://schemas.openxmlformats.org/officeDocument/2006/relationships/tags" Target="../tags/tag332.xml"/><Relationship Id="rId20" Type="http://schemas.openxmlformats.org/officeDocument/2006/relationships/tags" Target="../tags/tag285.xml"/><Relationship Id="rId41" Type="http://schemas.openxmlformats.org/officeDocument/2006/relationships/tags" Target="../tags/tag306.xml"/><Relationship Id="rId54" Type="http://schemas.openxmlformats.org/officeDocument/2006/relationships/tags" Target="../tags/tag319.xml"/><Relationship Id="rId62" Type="http://schemas.openxmlformats.org/officeDocument/2006/relationships/tags" Target="../tags/tag327.xml"/><Relationship Id="rId70" Type="http://schemas.openxmlformats.org/officeDocument/2006/relationships/tags" Target="../tags/tag335.xml"/><Relationship Id="rId75" Type="http://schemas.openxmlformats.org/officeDocument/2006/relationships/tags" Target="../tags/tag340.xml"/><Relationship Id="rId83" Type="http://schemas.openxmlformats.org/officeDocument/2006/relationships/tags" Target="../tags/tag348.xml"/><Relationship Id="rId88" Type="http://schemas.openxmlformats.org/officeDocument/2006/relationships/slideLayout" Target="../slideLayouts/slideLayout2.xml"/><Relationship Id="rId1" Type="http://schemas.openxmlformats.org/officeDocument/2006/relationships/tags" Target="../tags/tag266.xml"/><Relationship Id="rId6" Type="http://schemas.openxmlformats.org/officeDocument/2006/relationships/tags" Target="../tags/tag271.xml"/><Relationship Id="rId15" Type="http://schemas.openxmlformats.org/officeDocument/2006/relationships/tags" Target="../tags/tag280.xml"/><Relationship Id="rId23" Type="http://schemas.openxmlformats.org/officeDocument/2006/relationships/tags" Target="../tags/tag288.xml"/><Relationship Id="rId28" Type="http://schemas.openxmlformats.org/officeDocument/2006/relationships/tags" Target="../tags/tag293.xml"/><Relationship Id="rId36" Type="http://schemas.openxmlformats.org/officeDocument/2006/relationships/tags" Target="../tags/tag301.xml"/><Relationship Id="rId49" Type="http://schemas.openxmlformats.org/officeDocument/2006/relationships/tags" Target="../tags/tag314.xml"/><Relationship Id="rId57" Type="http://schemas.openxmlformats.org/officeDocument/2006/relationships/tags" Target="../tags/tag322.xml"/><Relationship Id="rId10" Type="http://schemas.openxmlformats.org/officeDocument/2006/relationships/tags" Target="../tags/tag275.xml"/><Relationship Id="rId31" Type="http://schemas.openxmlformats.org/officeDocument/2006/relationships/tags" Target="../tags/tag296.xml"/><Relationship Id="rId44" Type="http://schemas.openxmlformats.org/officeDocument/2006/relationships/tags" Target="../tags/tag309.xml"/><Relationship Id="rId52" Type="http://schemas.openxmlformats.org/officeDocument/2006/relationships/tags" Target="../tags/tag317.xml"/><Relationship Id="rId60" Type="http://schemas.openxmlformats.org/officeDocument/2006/relationships/tags" Target="../tags/tag325.xml"/><Relationship Id="rId65" Type="http://schemas.openxmlformats.org/officeDocument/2006/relationships/tags" Target="../tags/tag330.xml"/><Relationship Id="rId73" Type="http://schemas.openxmlformats.org/officeDocument/2006/relationships/tags" Target="../tags/tag338.xml"/><Relationship Id="rId78" Type="http://schemas.openxmlformats.org/officeDocument/2006/relationships/tags" Target="../tags/tag343.xml"/><Relationship Id="rId81" Type="http://schemas.openxmlformats.org/officeDocument/2006/relationships/tags" Target="../tags/tag346.xml"/><Relationship Id="rId86" Type="http://schemas.openxmlformats.org/officeDocument/2006/relationships/tags" Target="../tags/tag351.xml"/><Relationship Id="rId4" Type="http://schemas.openxmlformats.org/officeDocument/2006/relationships/tags" Target="../tags/tag269.xml"/><Relationship Id="rId9" Type="http://schemas.openxmlformats.org/officeDocument/2006/relationships/tags" Target="../tags/tag274.xml"/><Relationship Id="rId13" Type="http://schemas.openxmlformats.org/officeDocument/2006/relationships/tags" Target="../tags/tag278.xml"/><Relationship Id="rId18" Type="http://schemas.openxmlformats.org/officeDocument/2006/relationships/tags" Target="../tags/tag283.xml"/><Relationship Id="rId39" Type="http://schemas.openxmlformats.org/officeDocument/2006/relationships/tags" Target="../tags/tag304.xml"/><Relationship Id="rId34" Type="http://schemas.openxmlformats.org/officeDocument/2006/relationships/tags" Target="../tags/tag299.xml"/><Relationship Id="rId50" Type="http://schemas.openxmlformats.org/officeDocument/2006/relationships/tags" Target="../tags/tag315.xml"/><Relationship Id="rId55" Type="http://schemas.openxmlformats.org/officeDocument/2006/relationships/tags" Target="../tags/tag320.xml"/><Relationship Id="rId76" Type="http://schemas.openxmlformats.org/officeDocument/2006/relationships/tags" Target="../tags/tag341.xml"/><Relationship Id="rId7" Type="http://schemas.openxmlformats.org/officeDocument/2006/relationships/tags" Target="../tags/tag272.xml"/><Relationship Id="rId71" Type="http://schemas.openxmlformats.org/officeDocument/2006/relationships/tags" Target="../tags/tag336.xml"/><Relationship Id="rId2" Type="http://schemas.openxmlformats.org/officeDocument/2006/relationships/tags" Target="../tags/tag267.xml"/><Relationship Id="rId29" Type="http://schemas.openxmlformats.org/officeDocument/2006/relationships/tags" Target="../tags/tag294.xml"/><Relationship Id="rId24" Type="http://schemas.openxmlformats.org/officeDocument/2006/relationships/tags" Target="../tags/tag289.xml"/><Relationship Id="rId40" Type="http://schemas.openxmlformats.org/officeDocument/2006/relationships/tags" Target="../tags/tag305.xml"/><Relationship Id="rId45" Type="http://schemas.openxmlformats.org/officeDocument/2006/relationships/tags" Target="../tags/tag310.xml"/><Relationship Id="rId66" Type="http://schemas.openxmlformats.org/officeDocument/2006/relationships/tags" Target="../tags/tag331.xml"/><Relationship Id="rId87" Type="http://schemas.openxmlformats.org/officeDocument/2006/relationships/tags" Target="../tags/tag352.xml"/><Relationship Id="rId61" Type="http://schemas.openxmlformats.org/officeDocument/2006/relationships/tags" Target="../tags/tag326.xml"/><Relationship Id="rId82" Type="http://schemas.openxmlformats.org/officeDocument/2006/relationships/tags" Target="../tags/tag347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378.xml"/><Relationship Id="rId21" Type="http://schemas.openxmlformats.org/officeDocument/2006/relationships/tags" Target="../tags/tag373.xml"/><Relationship Id="rId42" Type="http://schemas.openxmlformats.org/officeDocument/2006/relationships/tags" Target="../tags/tag394.xml"/><Relationship Id="rId47" Type="http://schemas.openxmlformats.org/officeDocument/2006/relationships/tags" Target="../tags/tag399.xml"/><Relationship Id="rId63" Type="http://schemas.openxmlformats.org/officeDocument/2006/relationships/tags" Target="../tags/tag415.xml"/><Relationship Id="rId68" Type="http://schemas.openxmlformats.org/officeDocument/2006/relationships/tags" Target="../tags/tag420.xml"/><Relationship Id="rId84" Type="http://schemas.openxmlformats.org/officeDocument/2006/relationships/tags" Target="../tags/tag436.xml"/><Relationship Id="rId16" Type="http://schemas.openxmlformats.org/officeDocument/2006/relationships/tags" Target="../tags/tag368.xml"/><Relationship Id="rId11" Type="http://schemas.openxmlformats.org/officeDocument/2006/relationships/tags" Target="../tags/tag363.xml"/><Relationship Id="rId32" Type="http://schemas.openxmlformats.org/officeDocument/2006/relationships/tags" Target="../tags/tag384.xml"/><Relationship Id="rId37" Type="http://schemas.openxmlformats.org/officeDocument/2006/relationships/tags" Target="../tags/tag389.xml"/><Relationship Id="rId53" Type="http://schemas.openxmlformats.org/officeDocument/2006/relationships/tags" Target="../tags/tag405.xml"/><Relationship Id="rId58" Type="http://schemas.openxmlformats.org/officeDocument/2006/relationships/tags" Target="../tags/tag410.xml"/><Relationship Id="rId74" Type="http://schemas.openxmlformats.org/officeDocument/2006/relationships/tags" Target="../tags/tag426.xml"/><Relationship Id="rId79" Type="http://schemas.openxmlformats.org/officeDocument/2006/relationships/tags" Target="../tags/tag431.xml"/><Relationship Id="rId5" Type="http://schemas.openxmlformats.org/officeDocument/2006/relationships/tags" Target="../tags/tag357.xml"/><Relationship Id="rId19" Type="http://schemas.openxmlformats.org/officeDocument/2006/relationships/tags" Target="../tags/tag371.xml"/><Relationship Id="rId14" Type="http://schemas.openxmlformats.org/officeDocument/2006/relationships/tags" Target="../tags/tag366.xml"/><Relationship Id="rId22" Type="http://schemas.openxmlformats.org/officeDocument/2006/relationships/tags" Target="../tags/tag374.xml"/><Relationship Id="rId27" Type="http://schemas.openxmlformats.org/officeDocument/2006/relationships/tags" Target="../tags/tag379.xml"/><Relationship Id="rId30" Type="http://schemas.openxmlformats.org/officeDocument/2006/relationships/tags" Target="../tags/tag382.xml"/><Relationship Id="rId35" Type="http://schemas.openxmlformats.org/officeDocument/2006/relationships/tags" Target="../tags/tag387.xml"/><Relationship Id="rId43" Type="http://schemas.openxmlformats.org/officeDocument/2006/relationships/tags" Target="../tags/tag395.xml"/><Relationship Id="rId48" Type="http://schemas.openxmlformats.org/officeDocument/2006/relationships/tags" Target="../tags/tag400.xml"/><Relationship Id="rId56" Type="http://schemas.openxmlformats.org/officeDocument/2006/relationships/tags" Target="../tags/tag408.xml"/><Relationship Id="rId64" Type="http://schemas.openxmlformats.org/officeDocument/2006/relationships/tags" Target="../tags/tag416.xml"/><Relationship Id="rId69" Type="http://schemas.openxmlformats.org/officeDocument/2006/relationships/tags" Target="../tags/tag421.xml"/><Relationship Id="rId77" Type="http://schemas.openxmlformats.org/officeDocument/2006/relationships/tags" Target="../tags/tag429.xml"/><Relationship Id="rId8" Type="http://schemas.openxmlformats.org/officeDocument/2006/relationships/tags" Target="../tags/tag360.xml"/><Relationship Id="rId51" Type="http://schemas.openxmlformats.org/officeDocument/2006/relationships/tags" Target="../tags/tag403.xml"/><Relationship Id="rId72" Type="http://schemas.openxmlformats.org/officeDocument/2006/relationships/tags" Target="../tags/tag424.xml"/><Relationship Id="rId80" Type="http://schemas.openxmlformats.org/officeDocument/2006/relationships/tags" Target="../tags/tag432.xml"/><Relationship Id="rId85" Type="http://schemas.openxmlformats.org/officeDocument/2006/relationships/tags" Target="../tags/tag437.xml"/><Relationship Id="rId3" Type="http://schemas.openxmlformats.org/officeDocument/2006/relationships/tags" Target="../tags/tag355.xml"/><Relationship Id="rId12" Type="http://schemas.openxmlformats.org/officeDocument/2006/relationships/tags" Target="../tags/tag364.xml"/><Relationship Id="rId17" Type="http://schemas.openxmlformats.org/officeDocument/2006/relationships/tags" Target="../tags/tag369.xml"/><Relationship Id="rId25" Type="http://schemas.openxmlformats.org/officeDocument/2006/relationships/tags" Target="../tags/tag377.xml"/><Relationship Id="rId33" Type="http://schemas.openxmlformats.org/officeDocument/2006/relationships/tags" Target="../tags/tag385.xml"/><Relationship Id="rId38" Type="http://schemas.openxmlformats.org/officeDocument/2006/relationships/tags" Target="../tags/tag390.xml"/><Relationship Id="rId46" Type="http://schemas.openxmlformats.org/officeDocument/2006/relationships/tags" Target="../tags/tag398.xml"/><Relationship Id="rId59" Type="http://schemas.openxmlformats.org/officeDocument/2006/relationships/tags" Target="../tags/tag411.xml"/><Relationship Id="rId67" Type="http://schemas.openxmlformats.org/officeDocument/2006/relationships/tags" Target="../tags/tag419.xml"/><Relationship Id="rId20" Type="http://schemas.openxmlformats.org/officeDocument/2006/relationships/tags" Target="../tags/tag372.xml"/><Relationship Id="rId41" Type="http://schemas.openxmlformats.org/officeDocument/2006/relationships/tags" Target="../tags/tag393.xml"/><Relationship Id="rId54" Type="http://schemas.openxmlformats.org/officeDocument/2006/relationships/tags" Target="../tags/tag406.xml"/><Relationship Id="rId62" Type="http://schemas.openxmlformats.org/officeDocument/2006/relationships/tags" Target="../tags/tag414.xml"/><Relationship Id="rId70" Type="http://schemas.openxmlformats.org/officeDocument/2006/relationships/tags" Target="../tags/tag422.xml"/><Relationship Id="rId75" Type="http://schemas.openxmlformats.org/officeDocument/2006/relationships/tags" Target="../tags/tag427.xml"/><Relationship Id="rId83" Type="http://schemas.openxmlformats.org/officeDocument/2006/relationships/tags" Target="../tags/tag435.xml"/><Relationship Id="rId88" Type="http://schemas.openxmlformats.org/officeDocument/2006/relationships/slideLayout" Target="../slideLayouts/slideLayout2.xml"/><Relationship Id="rId1" Type="http://schemas.openxmlformats.org/officeDocument/2006/relationships/tags" Target="../tags/tag353.xml"/><Relationship Id="rId6" Type="http://schemas.openxmlformats.org/officeDocument/2006/relationships/tags" Target="../tags/tag358.xml"/><Relationship Id="rId15" Type="http://schemas.openxmlformats.org/officeDocument/2006/relationships/tags" Target="../tags/tag367.xml"/><Relationship Id="rId23" Type="http://schemas.openxmlformats.org/officeDocument/2006/relationships/tags" Target="../tags/tag375.xml"/><Relationship Id="rId28" Type="http://schemas.openxmlformats.org/officeDocument/2006/relationships/tags" Target="../tags/tag380.xml"/><Relationship Id="rId36" Type="http://schemas.openxmlformats.org/officeDocument/2006/relationships/tags" Target="../tags/tag388.xml"/><Relationship Id="rId49" Type="http://schemas.openxmlformats.org/officeDocument/2006/relationships/tags" Target="../tags/tag401.xml"/><Relationship Id="rId57" Type="http://schemas.openxmlformats.org/officeDocument/2006/relationships/tags" Target="../tags/tag409.xml"/><Relationship Id="rId10" Type="http://schemas.openxmlformats.org/officeDocument/2006/relationships/tags" Target="../tags/tag362.xml"/><Relationship Id="rId31" Type="http://schemas.openxmlformats.org/officeDocument/2006/relationships/tags" Target="../tags/tag383.xml"/><Relationship Id="rId44" Type="http://schemas.openxmlformats.org/officeDocument/2006/relationships/tags" Target="../tags/tag396.xml"/><Relationship Id="rId52" Type="http://schemas.openxmlformats.org/officeDocument/2006/relationships/tags" Target="../tags/tag404.xml"/><Relationship Id="rId60" Type="http://schemas.openxmlformats.org/officeDocument/2006/relationships/tags" Target="../tags/tag412.xml"/><Relationship Id="rId65" Type="http://schemas.openxmlformats.org/officeDocument/2006/relationships/tags" Target="../tags/tag417.xml"/><Relationship Id="rId73" Type="http://schemas.openxmlformats.org/officeDocument/2006/relationships/tags" Target="../tags/tag425.xml"/><Relationship Id="rId78" Type="http://schemas.openxmlformats.org/officeDocument/2006/relationships/tags" Target="../tags/tag430.xml"/><Relationship Id="rId81" Type="http://schemas.openxmlformats.org/officeDocument/2006/relationships/tags" Target="../tags/tag433.xml"/><Relationship Id="rId86" Type="http://schemas.openxmlformats.org/officeDocument/2006/relationships/tags" Target="../tags/tag438.xml"/><Relationship Id="rId4" Type="http://schemas.openxmlformats.org/officeDocument/2006/relationships/tags" Target="../tags/tag356.xml"/><Relationship Id="rId9" Type="http://schemas.openxmlformats.org/officeDocument/2006/relationships/tags" Target="../tags/tag361.xml"/><Relationship Id="rId13" Type="http://schemas.openxmlformats.org/officeDocument/2006/relationships/tags" Target="../tags/tag365.xml"/><Relationship Id="rId18" Type="http://schemas.openxmlformats.org/officeDocument/2006/relationships/tags" Target="../tags/tag370.xml"/><Relationship Id="rId39" Type="http://schemas.openxmlformats.org/officeDocument/2006/relationships/tags" Target="../tags/tag391.xml"/><Relationship Id="rId34" Type="http://schemas.openxmlformats.org/officeDocument/2006/relationships/tags" Target="../tags/tag386.xml"/><Relationship Id="rId50" Type="http://schemas.openxmlformats.org/officeDocument/2006/relationships/tags" Target="../tags/tag402.xml"/><Relationship Id="rId55" Type="http://schemas.openxmlformats.org/officeDocument/2006/relationships/tags" Target="../tags/tag407.xml"/><Relationship Id="rId76" Type="http://schemas.openxmlformats.org/officeDocument/2006/relationships/tags" Target="../tags/tag428.xml"/><Relationship Id="rId7" Type="http://schemas.openxmlformats.org/officeDocument/2006/relationships/tags" Target="../tags/tag359.xml"/><Relationship Id="rId71" Type="http://schemas.openxmlformats.org/officeDocument/2006/relationships/tags" Target="../tags/tag423.xml"/><Relationship Id="rId2" Type="http://schemas.openxmlformats.org/officeDocument/2006/relationships/tags" Target="../tags/tag354.xml"/><Relationship Id="rId29" Type="http://schemas.openxmlformats.org/officeDocument/2006/relationships/tags" Target="../tags/tag381.xml"/><Relationship Id="rId24" Type="http://schemas.openxmlformats.org/officeDocument/2006/relationships/tags" Target="../tags/tag376.xml"/><Relationship Id="rId40" Type="http://schemas.openxmlformats.org/officeDocument/2006/relationships/tags" Target="../tags/tag392.xml"/><Relationship Id="rId45" Type="http://schemas.openxmlformats.org/officeDocument/2006/relationships/tags" Target="../tags/tag397.xml"/><Relationship Id="rId66" Type="http://schemas.openxmlformats.org/officeDocument/2006/relationships/tags" Target="../tags/tag418.xml"/><Relationship Id="rId87" Type="http://schemas.openxmlformats.org/officeDocument/2006/relationships/tags" Target="../tags/tag439.xml"/><Relationship Id="rId61" Type="http://schemas.openxmlformats.org/officeDocument/2006/relationships/tags" Target="../tags/tag413.xml"/><Relationship Id="rId82" Type="http://schemas.openxmlformats.org/officeDocument/2006/relationships/tags" Target="../tags/tag434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tags" Target="../tags/tag465.xml"/><Relationship Id="rId21" Type="http://schemas.openxmlformats.org/officeDocument/2006/relationships/tags" Target="../tags/tag460.xml"/><Relationship Id="rId42" Type="http://schemas.openxmlformats.org/officeDocument/2006/relationships/tags" Target="../tags/tag481.xml"/><Relationship Id="rId47" Type="http://schemas.openxmlformats.org/officeDocument/2006/relationships/tags" Target="../tags/tag486.xml"/><Relationship Id="rId63" Type="http://schemas.openxmlformats.org/officeDocument/2006/relationships/tags" Target="../tags/tag502.xml"/><Relationship Id="rId68" Type="http://schemas.openxmlformats.org/officeDocument/2006/relationships/tags" Target="../tags/tag507.xml"/><Relationship Id="rId84" Type="http://schemas.openxmlformats.org/officeDocument/2006/relationships/tags" Target="../tags/tag523.xml"/><Relationship Id="rId89" Type="http://schemas.openxmlformats.org/officeDocument/2006/relationships/slideLayout" Target="../slideLayouts/slideLayout2.xml"/><Relationship Id="rId16" Type="http://schemas.openxmlformats.org/officeDocument/2006/relationships/tags" Target="../tags/tag455.xml"/><Relationship Id="rId11" Type="http://schemas.openxmlformats.org/officeDocument/2006/relationships/tags" Target="../tags/tag450.xml"/><Relationship Id="rId32" Type="http://schemas.openxmlformats.org/officeDocument/2006/relationships/tags" Target="../tags/tag471.xml"/><Relationship Id="rId37" Type="http://schemas.openxmlformats.org/officeDocument/2006/relationships/tags" Target="../tags/tag476.xml"/><Relationship Id="rId53" Type="http://schemas.openxmlformats.org/officeDocument/2006/relationships/tags" Target="../tags/tag492.xml"/><Relationship Id="rId58" Type="http://schemas.openxmlformats.org/officeDocument/2006/relationships/tags" Target="../tags/tag497.xml"/><Relationship Id="rId74" Type="http://schemas.openxmlformats.org/officeDocument/2006/relationships/tags" Target="../tags/tag513.xml"/><Relationship Id="rId79" Type="http://schemas.openxmlformats.org/officeDocument/2006/relationships/tags" Target="../tags/tag518.xml"/><Relationship Id="rId5" Type="http://schemas.openxmlformats.org/officeDocument/2006/relationships/tags" Target="../tags/tag444.xml"/><Relationship Id="rId14" Type="http://schemas.openxmlformats.org/officeDocument/2006/relationships/tags" Target="../tags/tag453.xml"/><Relationship Id="rId22" Type="http://schemas.openxmlformats.org/officeDocument/2006/relationships/tags" Target="../tags/tag461.xml"/><Relationship Id="rId27" Type="http://schemas.openxmlformats.org/officeDocument/2006/relationships/tags" Target="../tags/tag466.xml"/><Relationship Id="rId30" Type="http://schemas.openxmlformats.org/officeDocument/2006/relationships/tags" Target="../tags/tag469.xml"/><Relationship Id="rId35" Type="http://schemas.openxmlformats.org/officeDocument/2006/relationships/tags" Target="../tags/tag474.xml"/><Relationship Id="rId43" Type="http://schemas.openxmlformats.org/officeDocument/2006/relationships/tags" Target="../tags/tag482.xml"/><Relationship Id="rId48" Type="http://schemas.openxmlformats.org/officeDocument/2006/relationships/tags" Target="../tags/tag487.xml"/><Relationship Id="rId56" Type="http://schemas.openxmlformats.org/officeDocument/2006/relationships/tags" Target="../tags/tag495.xml"/><Relationship Id="rId64" Type="http://schemas.openxmlformats.org/officeDocument/2006/relationships/tags" Target="../tags/tag503.xml"/><Relationship Id="rId69" Type="http://schemas.openxmlformats.org/officeDocument/2006/relationships/tags" Target="../tags/tag508.xml"/><Relationship Id="rId77" Type="http://schemas.openxmlformats.org/officeDocument/2006/relationships/tags" Target="../tags/tag516.xml"/><Relationship Id="rId8" Type="http://schemas.openxmlformats.org/officeDocument/2006/relationships/tags" Target="../tags/tag447.xml"/><Relationship Id="rId51" Type="http://schemas.openxmlformats.org/officeDocument/2006/relationships/tags" Target="../tags/tag490.xml"/><Relationship Id="rId72" Type="http://schemas.openxmlformats.org/officeDocument/2006/relationships/tags" Target="../tags/tag511.xml"/><Relationship Id="rId80" Type="http://schemas.openxmlformats.org/officeDocument/2006/relationships/tags" Target="../tags/tag519.xml"/><Relationship Id="rId85" Type="http://schemas.openxmlformats.org/officeDocument/2006/relationships/tags" Target="../tags/tag524.xml"/><Relationship Id="rId3" Type="http://schemas.openxmlformats.org/officeDocument/2006/relationships/tags" Target="../tags/tag442.xml"/><Relationship Id="rId12" Type="http://schemas.openxmlformats.org/officeDocument/2006/relationships/tags" Target="../tags/tag451.xml"/><Relationship Id="rId17" Type="http://schemas.openxmlformats.org/officeDocument/2006/relationships/tags" Target="../tags/tag456.xml"/><Relationship Id="rId25" Type="http://schemas.openxmlformats.org/officeDocument/2006/relationships/tags" Target="../tags/tag464.xml"/><Relationship Id="rId33" Type="http://schemas.openxmlformats.org/officeDocument/2006/relationships/tags" Target="../tags/tag472.xml"/><Relationship Id="rId38" Type="http://schemas.openxmlformats.org/officeDocument/2006/relationships/tags" Target="../tags/tag477.xml"/><Relationship Id="rId46" Type="http://schemas.openxmlformats.org/officeDocument/2006/relationships/tags" Target="../tags/tag485.xml"/><Relationship Id="rId59" Type="http://schemas.openxmlformats.org/officeDocument/2006/relationships/tags" Target="../tags/tag498.xml"/><Relationship Id="rId67" Type="http://schemas.openxmlformats.org/officeDocument/2006/relationships/tags" Target="../tags/tag506.xml"/><Relationship Id="rId20" Type="http://schemas.openxmlformats.org/officeDocument/2006/relationships/tags" Target="../tags/tag459.xml"/><Relationship Id="rId41" Type="http://schemas.openxmlformats.org/officeDocument/2006/relationships/tags" Target="../tags/tag480.xml"/><Relationship Id="rId54" Type="http://schemas.openxmlformats.org/officeDocument/2006/relationships/tags" Target="../tags/tag493.xml"/><Relationship Id="rId62" Type="http://schemas.openxmlformats.org/officeDocument/2006/relationships/tags" Target="../tags/tag501.xml"/><Relationship Id="rId70" Type="http://schemas.openxmlformats.org/officeDocument/2006/relationships/tags" Target="../tags/tag509.xml"/><Relationship Id="rId75" Type="http://schemas.openxmlformats.org/officeDocument/2006/relationships/tags" Target="../tags/tag514.xml"/><Relationship Id="rId83" Type="http://schemas.openxmlformats.org/officeDocument/2006/relationships/tags" Target="../tags/tag522.xml"/><Relationship Id="rId88" Type="http://schemas.openxmlformats.org/officeDocument/2006/relationships/tags" Target="../tags/tag527.xml"/><Relationship Id="rId1" Type="http://schemas.openxmlformats.org/officeDocument/2006/relationships/tags" Target="../tags/tag440.xml"/><Relationship Id="rId6" Type="http://schemas.openxmlformats.org/officeDocument/2006/relationships/tags" Target="../tags/tag445.xml"/><Relationship Id="rId15" Type="http://schemas.openxmlformats.org/officeDocument/2006/relationships/tags" Target="../tags/tag454.xml"/><Relationship Id="rId23" Type="http://schemas.openxmlformats.org/officeDocument/2006/relationships/tags" Target="../tags/tag462.xml"/><Relationship Id="rId28" Type="http://schemas.openxmlformats.org/officeDocument/2006/relationships/tags" Target="../tags/tag467.xml"/><Relationship Id="rId36" Type="http://schemas.openxmlformats.org/officeDocument/2006/relationships/tags" Target="../tags/tag475.xml"/><Relationship Id="rId49" Type="http://schemas.openxmlformats.org/officeDocument/2006/relationships/tags" Target="../tags/tag488.xml"/><Relationship Id="rId57" Type="http://schemas.openxmlformats.org/officeDocument/2006/relationships/tags" Target="../tags/tag496.xml"/><Relationship Id="rId10" Type="http://schemas.openxmlformats.org/officeDocument/2006/relationships/tags" Target="../tags/tag449.xml"/><Relationship Id="rId31" Type="http://schemas.openxmlformats.org/officeDocument/2006/relationships/tags" Target="../tags/tag470.xml"/><Relationship Id="rId44" Type="http://schemas.openxmlformats.org/officeDocument/2006/relationships/tags" Target="../tags/tag483.xml"/><Relationship Id="rId52" Type="http://schemas.openxmlformats.org/officeDocument/2006/relationships/tags" Target="../tags/tag491.xml"/><Relationship Id="rId60" Type="http://schemas.openxmlformats.org/officeDocument/2006/relationships/tags" Target="../tags/tag499.xml"/><Relationship Id="rId65" Type="http://schemas.openxmlformats.org/officeDocument/2006/relationships/tags" Target="../tags/tag504.xml"/><Relationship Id="rId73" Type="http://schemas.openxmlformats.org/officeDocument/2006/relationships/tags" Target="../tags/tag512.xml"/><Relationship Id="rId78" Type="http://schemas.openxmlformats.org/officeDocument/2006/relationships/tags" Target="../tags/tag517.xml"/><Relationship Id="rId81" Type="http://schemas.openxmlformats.org/officeDocument/2006/relationships/tags" Target="../tags/tag520.xml"/><Relationship Id="rId86" Type="http://schemas.openxmlformats.org/officeDocument/2006/relationships/tags" Target="../tags/tag525.xml"/><Relationship Id="rId4" Type="http://schemas.openxmlformats.org/officeDocument/2006/relationships/tags" Target="../tags/tag443.xml"/><Relationship Id="rId9" Type="http://schemas.openxmlformats.org/officeDocument/2006/relationships/tags" Target="../tags/tag448.xml"/><Relationship Id="rId13" Type="http://schemas.openxmlformats.org/officeDocument/2006/relationships/tags" Target="../tags/tag452.xml"/><Relationship Id="rId18" Type="http://schemas.openxmlformats.org/officeDocument/2006/relationships/tags" Target="../tags/tag457.xml"/><Relationship Id="rId39" Type="http://schemas.openxmlformats.org/officeDocument/2006/relationships/tags" Target="../tags/tag478.xml"/><Relationship Id="rId34" Type="http://schemas.openxmlformats.org/officeDocument/2006/relationships/tags" Target="../tags/tag473.xml"/><Relationship Id="rId50" Type="http://schemas.openxmlformats.org/officeDocument/2006/relationships/tags" Target="../tags/tag489.xml"/><Relationship Id="rId55" Type="http://schemas.openxmlformats.org/officeDocument/2006/relationships/tags" Target="../tags/tag494.xml"/><Relationship Id="rId76" Type="http://schemas.openxmlformats.org/officeDocument/2006/relationships/tags" Target="../tags/tag515.xml"/><Relationship Id="rId7" Type="http://schemas.openxmlformats.org/officeDocument/2006/relationships/tags" Target="../tags/tag446.xml"/><Relationship Id="rId71" Type="http://schemas.openxmlformats.org/officeDocument/2006/relationships/tags" Target="../tags/tag510.xml"/><Relationship Id="rId2" Type="http://schemas.openxmlformats.org/officeDocument/2006/relationships/tags" Target="../tags/tag441.xml"/><Relationship Id="rId29" Type="http://schemas.openxmlformats.org/officeDocument/2006/relationships/tags" Target="../tags/tag468.xml"/><Relationship Id="rId24" Type="http://schemas.openxmlformats.org/officeDocument/2006/relationships/tags" Target="../tags/tag463.xml"/><Relationship Id="rId40" Type="http://schemas.openxmlformats.org/officeDocument/2006/relationships/tags" Target="../tags/tag479.xml"/><Relationship Id="rId45" Type="http://schemas.openxmlformats.org/officeDocument/2006/relationships/tags" Target="../tags/tag484.xml"/><Relationship Id="rId66" Type="http://schemas.openxmlformats.org/officeDocument/2006/relationships/tags" Target="../tags/tag505.xml"/><Relationship Id="rId87" Type="http://schemas.openxmlformats.org/officeDocument/2006/relationships/tags" Target="../tags/tag526.xml"/><Relationship Id="rId61" Type="http://schemas.openxmlformats.org/officeDocument/2006/relationships/tags" Target="../tags/tag500.xml"/><Relationship Id="rId82" Type="http://schemas.openxmlformats.org/officeDocument/2006/relationships/tags" Target="../tags/tag521.xml"/><Relationship Id="rId19" Type="http://schemas.openxmlformats.org/officeDocument/2006/relationships/tags" Target="../tags/tag4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Instruction-level Parallelism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algn="l"/>
            <a:r>
              <a:rPr lang="en-US"/>
              <a:t>Tomasulo – cycle 6</a:t>
            </a:r>
          </a:p>
        </p:txBody>
      </p:sp>
      <p:sp>
        <p:nvSpPr>
          <p:cNvPr id="85094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3399"/>
                </a:solidFill>
                <a:latin typeface="Tahoma" pitchFamily="34" charset="0"/>
              </a:rPr>
              <a:t>SUBD F8, F2, F0</a:t>
            </a:r>
            <a:endParaRPr lang="en-US" sz="1800">
              <a:solidFill>
                <a:srgbClr val="CC3399"/>
              </a:solidFill>
              <a:latin typeface="Tahoma" pitchFamily="34" charset="0"/>
            </a:endParaRPr>
          </a:p>
        </p:txBody>
      </p:sp>
      <p:sp>
        <p:nvSpPr>
          <p:cNvPr id="8509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524000"/>
            <a:ext cx="2219325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SUBI	…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BNEZ	…</a:t>
            </a:r>
          </a:p>
        </p:txBody>
      </p:sp>
      <p:sp>
        <p:nvSpPr>
          <p:cNvPr id="85094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Tahoma" pitchFamily="34" charset="0"/>
              </a:rPr>
              <a:t>ADDD F4, F2, F0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850950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SUBI</a:t>
            </a:r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0951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FF0000"/>
                </a:solidFill>
                <a:latin typeface="Tahoma" pitchFamily="34" charset="0"/>
              </a:rPr>
              <a:t>MULD F8, F4, F2</a:t>
            </a:r>
          </a:p>
        </p:txBody>
      </p:sp>
      <p:sp>
        <p:nvSpPr>
          <p:cNvPr id="850952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9900"/>
                </a:solidFill>
                <a:latin typeface="Tahoma" pitchFamily="34" charset="0"/>
              </a:rPr>
              <a:t>ADDD F6, F8, F6</a:t>
            </a:r>
          </a:p>
        </p:txBody>
      </p:sp>
      <p:sp>
        <p:nvSpPr>
          <p:cNvPr id="850953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850954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247015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850955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24701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50956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24701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957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6987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0958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6987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959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9273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 i="1">
                <a:latin typeface="Tahoma" pitchFamily="34" charset="0"/>
              </a:rPr>
              <a:t>2.0</a:t>
            </a:r>
          </a:p>
        </p:txBody>
      </p:sp>
      <p:sp>
        <p:nvSpPr>
          <p:cNvPr id="850960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9273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b="1" i="1">
              <a:latin typeface="Tahoma" pitchFamily="34" charset="0"/>
            </a:endParaRPr>
          </a:p>
        </p:txBody>
      </p:sp>
      <p:sp>
        <p:nvSpPr>
          <p:cNvPr id="850961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1559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850962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31559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50963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33845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8.0</a:t>
            </a:r>
          </a:p>
        </p:txBody>
      </p:sp>
      <p:sp>
        <p:nvSpPr>
          <p:cNvPr id="850964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33845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ROB3</a:t>
            </a:r>
          </a:p>
        </p:txBody>
      </p:sp>
      <p:sp>
        <p:nvSpPr>
          <p:cNvPr id="850965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81200" y="41910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0966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590800" y="41910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096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1910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0968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9812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50969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908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ROB1</a:t>
            </a:r>
          </a:p>
        </p:txBody>
      </p:sp>
      <p:sp>
        <p:nvSpPr>
          <p:cNvPr id="850970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290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850971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81200" y="48006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FF"/>
                </a:solidFill>
                <a:latin typeface="Tahoma" pitchFamily="34" charset="0"/>
              </a:rPr>
              <a:t>SUBD</a:t>
            </a:r>
          </a:p>
        </p:txBody>
      </p:sp>
      <p:sp>
        <p:nvSpPr>
          <p:cNvPr id="850972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48006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FF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0973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429000" y="48006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FF"/>
                </a:solidFill>
                <a:latin typeface="Tahoma" pitchFamily="34" charset="0"/>
              </a:rPr>
              <a:t>0.0</a:t>
            </a:r>
          </a:p>
        </p:txBody>
      </p:sp>
      <p:sp>
        <p:nvSpPr>
          <p:cNvPr id="850974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2860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850975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81600" y="44958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0976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91200" y="44958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0977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629400" y="44958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0978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979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91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980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629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981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486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850982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983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2000" y="38100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984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9718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985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172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986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002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850987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859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850988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0480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989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990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048000" y="62484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991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381000"/>
            <a:ext cx="0" cy="586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992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381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993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38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994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743200" y="38862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995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743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996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29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997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324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998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934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999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191000" y="41910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1000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10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51001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91000" y="48006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FF"/>
                </a:solidFill>
                <a:latin typeface="Tahoma" pitchFamily="34" charset="0"/>
              </a:rPr>
              <a:t>ROB3</a:t>
            </a:r>
          </a:p>
        </p:txBody>
      </p:sp>
      <p:sp>
        <p:nvSpPr>
          <p:cNvPr id="851002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391400" y="4495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ROB1</a:t>
            </a:r>
          </a:p>
        </p:txBody>
      </p:sp>
      <p:sp>
        <p:nvSpPr>
          <p:cNvPr id="851003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3914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04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5626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1005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2484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1006" name="Rectangle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9342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b="1" i="1">
              <a:latin typeface="Tahoma" pitchFamily="34" charset="0"/>
            </a:endParaRPr>
          </a:p>
        </p:txBody>
      </p:sp>
      <p:sp>
        <p:nvSpPr>
          <p:cNvPr id="851007" name="Rectangle 6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304800" y="4191000"/>
            <a:ext cx="990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SUBI</a:t>
            </a:r>
          </a:p>
        </p:txBody>
      </p:sp>
      <p:sp>
        <p:nvSpPr>
          <p:cNvPr id="851008" name="Rectangle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04800" y="44958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BNEZ</a:t>
            </a:r>
          </a:p>
        </p:txBody>
      </p:sp>
      <p:sp>
        <p:nvSpPr>
          <p:cNvPr id="851009" name="Text Box 65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65125" y="4908550"/>
            <a:ext cx="8905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Tahoma" pitchFamily="34" charset="0"/>
              </a:rPr>
              <a:t>integer</a:t>
            </a:r>
          </a:p>
        </p:txBody>
      </p:sp>
      <p:sp>
        <p:nvSpPr>
          <p:cNvPr id="851010" name="Line 6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7620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1011" name="Rectangle 6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55626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1012" name="Rectangle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2484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51013" name="Rectangle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9342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51014" name="Rectangle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626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51015" name="Rectangle 71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2484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F6</a:t>
            </a:r>
          </a:p>
        </p:txBody>
      </p:sp>
      <p:sp>
        <p:nvSpPr>
          <p:cNvPr id="851016" name="Rectangle 7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9342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51017" name="Rectangle 7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5626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SUBD</a:t>
            </a:r>
          </a:p>
        </p:txBody>
      </p:sp>
      <p:sp>
        <p:nvSpPr>
          <p:cNvPr id="851018" name="Rectangle 7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2484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51019" name="Rectangle 75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9342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51020" name="Rectangle 76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5626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SUBI</a:t>
            </a:r>
          </a:p>
        </p:txBody>
      </p:sp>
      <p:sp>
        <p:nvSpPr>
          <p:cNvPr id="851021" name="Rectangle 77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62484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22" name="Rectangle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69342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1023" name="Rectangle 79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5626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BNEZ</a:t>
            </a:r>
          </a:p>
        </p:txBody>
      </p:sp>
      <p:sp>
        <p:nvSpPr>
          <p:cNvPr id="851024" name="Rectangle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484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25" name="Rectangle 81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9342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26" name="Rectangle 82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5626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27" name="Rectangle 83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2484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28" name="Rectangle 84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9342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29" name="Line 8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6294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1030" name="Text Box 86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562600" y="228600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ROB</a:t>
            </a:r>
          </a:p>
        </p:txBody>
      </p:sp>
      <p:sp>
        <p:nvSpPr>
          <p:cNvPr id="851031" name="Text Box 87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5241925" y="577850"/>
            <a:ext cx="295275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0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1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2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3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4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5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6</a:t>
            </a:r>
          </a:p>
        </p:txBody>
      </p:sp>
      <p:sp>
        <p:nvSpPr>
          <p:cNvPr id="851032" name="Text Box 88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0" y="1447800"/>
            <a:ext cx="942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Tahoma" pitchFamily="34" charset="0"/>
              </a:rPr>
              <a:t>Loop:</a:t>
            </a:r>
          </a:p>
        </p:txBody>
      </p:sp>
      <p:sp>
        <p:nvSpPr>
          <p:cNvPr id="851033" name="Line 89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5562600" y="8382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16551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algn="l"/>
            <a:r>
              <a:rPr lang="en-US"/>
              <a:t>Tomasulo – cycle 8</a:t>
            </a:r>
          </a:p>
        </p:txBody>
      </p:sp>
      <p:sp>
        <p:nvSpPr>
          <p:cNvPr id="851971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3399"/>
                </a:solidFill>
                <a:latin typeface="Tahoma" pitchFamily="34" charset="0"/>
              </a:rPr>
              <a:t>SUBD F8, F2, F0</a:t>
            </a:r>
            <a:endParaRPr lang="en-US" sz="1800">
              <a:solidFill>
                <a:srgbClr val="CC3399"/>
              </a:solidFill>
              <a:latin typeface="Tahoma" pitchFamily="34" charset="0"/>
            </a:endParaRPr>
          </a:p>
        </p:txBody>
      </p:sp>
      <p:sp>
        <p:nvSpPr>
          <p:cNvPr id="85197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524000"/>
            <a:ext cx="2219325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SUBI	…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BNEZ	…</a:t>
            </a:r>
          </a:p>
        </p:txBody>
      </p:sp>
      <p:sp>
        <p:nvSpPr>
          <p:cNvPr id="85197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BNEZ</a:t>
            </a:r>
          </a:p>
        </p:txBody>
      </p:sp>
      <p:sp>
        <p:nvSpPr>
          <p:cNvPr id="851974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SUBI</a:t>
            </a:r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197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Tahoma" pitchFamily="34" charset="0"/>
              </a:rPr>
              <a:t>ADDD F4, F2, F0</a:t>
            </a:r>
          </a:p>
        </p:txBody>
      </p:sp>
      <p:sp>
        <p:nvSpPr>
          <p:cNvPr id="85197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9900"/>
                </a:solidFill>
                <a:latin typeface="Tahoma" pitchFamily="34" charset="0"/>
              </a:rPr>
              <a:t>ADDD F6, F8, F6</a:t>
            </a:r>
          </a:p>
        </p:txBody>
      </p:sp>
      <p:sp>
        <p:nvSpPr>
          <p:cNvPr id="85197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85197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247015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851979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24701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51980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24701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981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6987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1982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6987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983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9273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1984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9273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ROB6</a:t>
            </a:r>
          </a:p>
        </p:txBody>
      </p:sp>
      <p:sp>
        <p:nvSpPr>
          <p:cNvPr id="851985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1559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851986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31559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51987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33845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8.0</a:t>
            </a:r>
          </a:p>
        </p:txBody>
      </p:sp>
      <p:sp>
        <p:nvSpPr>
          <p:cNvPr id="851988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33845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ROB0</a:t>
            </a:r>
          </a:p>
        </p:txBody>
      </p:sp>
      <p:sp>
        <p:nvSpPr>
          <p:cNvPr id="851989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81200" y="41910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ADDD</a:t>
            </a:r>
          </a:p>
        </p:txBody>
      </p:sp>
      <p:sp>
        <p:nvSpPr>
          <p:cNvPr id="851990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590800" y="41910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1991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1910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51992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9812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51993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908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ROB1</a:t>
            </a:r>
          </a:p>
        </p:txBody>
      </p:sp>
      <p:sp>
        <p:nvSpPr>
          <p:cNvPr id="851994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290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851995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81200" y="48006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FF"/>
                </a:solidFill>
                <a:latin typeface="Tahoma" pitchFamily="34" charset="0"/>
              </a:rPr>
              <a:t>SUBD</a:t>
            </a:r>
          </a:p>
        </p:txBody>
      </p:sp>
      <p:sp>
        <p:nvSpPr>
          <p:cNvPr id="851996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48006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FF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1997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429000" y="48006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FF"/>
                </a:solidFill>
                <a:latin typeface="Tahoma" pitchFamily="34" charset="0"/>
              </a:rPr>
              <a:t>0.0</a:t>
            </a:r>
          </a:p>
        </p:txBody>
      </p:sp>
      <p:sp>
        <p:nvSpPr>
          <p:cNvPr id="851998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2860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851999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81600" y="44958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2000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91200" y="44958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2001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629400" y="44958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2002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2003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91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ROB6</a:t>
            </a:r>
          </a:p>
        </p:txBody>
      </p:sp>
      <p:sp>
        <p:nvSpPr>
          <p:cNvPr id="852004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629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  <a:endParaRPr lang="en-US">
              <a:latin typeface="Tahoma" pitchFamily="34" charset="0"/>
            </a:endParaRPr>
          </a:p>
        </p:txBody>
      </p:sp>
      <p:sp>
        <p:nvSpPr>
          <p:cNvPr id="852005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486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85200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200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2000" y="38100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200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9718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200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172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2010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002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852011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859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85201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0480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201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201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048000" y="62484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201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381000"/>
            <a:ext cx="0" cy="586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2016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381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2017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38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2018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743200" y="38862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201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743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202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29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202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324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202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934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2023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191000" y="41910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ROB6</a:t>
            </a:r>
          </a:p>
        </p:txBody>
      </p:sp>
      <p:sp>
        <p:nvSpPr>
          <p:cNvPr id="852024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10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52025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91000" y="48006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FF"/>
                </a:solidFill>
                <a:latin typeface="Tahoma" pitchFamily="34" charset="0"/>
              </a:rPr>
              <a:t>ROB3</a:t>
            </a:r>
          </a:p>
        </p:txBody>
      </p:sp>
      <p:sp>
        <p:nvSpPr>
          <p:cNvPr id="852026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391400" y="4495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ROB1</a:t>
            </a:r>
          </a:p>
        </p:txBody>
      </p:sp>
      <p:sp>
        <p:nvSpPr>
          <p:cNvPr id="852027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3914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ROB0</a:t>
            </a:r>
          </a:p>
        </p:txBody>
      </p:sp>
      <p:sp>
        <p:nvSpPr>
          <p:cNvPr id="852028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5626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2029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2484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52030" name="Rectangle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9342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52031" name="Rectangle 6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304800" y="4191000"/>
            <a:ext cx="990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SUBI</a:t>
            </a:r>
          </a:p>
        </p:txBody>
      </p:sp>
      <p:sp>
        <p:nvSpPr>
          <p:cNvPr id="852032" name="Rectangle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04800" y="44958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BNEZ</a:t>
            </a:r>
          </a:p>
        </p:txBody>
      </p:sp>
      <p:sp>
        <p:nvSpPr>
          <p:cNvPr id="852033" name="Text Box 65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65125" y="4908550"/>
            <a:ext cx="8905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Tahoma" pitchFamily="34" charset="0"/>
              </a:rPr>
              <a:t>integer</a:t>
            </a:r>
          </a:p>
        </p:txBody>
      </p:sp>
      <p:sp>
        <p:nvSpPr>
          <p:cNvPr id="852034" name="Line 6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7620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2035" name="Rectangle 6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55626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2036" name="Rectangle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2484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52037" name="Rectangle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9342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52038" name="Rectangle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626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52039" name="Rectangle 71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2484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F6</a:t>
            </a:r>
          </a:p>
        </p:txBody>
      </p:sp>
      <p:sp>
        <p:nvSpPr>
          <p:cNvPr id="852040" name="Rectangle 7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9342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52041" name="Rectangle 7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5626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SUBD</a:t>
            </a:r>
          </a:p>
        </p:txBody>
      </p:sp>
      <p:sp>
        <p:nvSpPr>
          <p:cNvPr id="852042" name="Rectangle 7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2484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52043" name="Rectangle 75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9342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 i="1">
                <a:solidFill>
                  <a:srgbClr val="CC3399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2044" name="Rectangle 76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5626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SUBI</a:t>
            </a:r>
          </a:p>
        </p:txBody>
      </p:sp>
      <p:sp>
        <p:nvSpPr>
          <p:cNvPr id="852045" name="Rectangle 77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62484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2046" name="Rectangle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69342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2047" name="Rectangle 79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5626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BNEZ</a:t>
            </a:r>
          </a:p>
        </p:txBody>
      </p:sp>
      <p:sp>
        <p:nvSpPr>
          <p:cNvPr id="852048" name="Rectangle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484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2049" name="Rectangle 81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9342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2050" name="Rectangle 82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5626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ADDD</a:t>
            </a:r>
          </a:p>
        </p:txBody>
      </p:sp>
      <p:sp>
        <p:nvSpPr>
          <p:cNvPr id="852051" name="Rectangle 83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2484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F4</a:t>
            </a:r>
          </a:p>
        </p:txBody>
      </p:sp>
      <p:sp>
        <p:nvSpPr>
          <p:cNvPr id="852052" name="Rectangle 84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9342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2053" name="Line 8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6294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2054" name="Text Box 86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562600" y="228600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ROB</a:t>
            </a:r>
          </a:p>
        </p:txBody>
      </p:sp>
      <p:sp>
        <p:nvSpPr>
          <p:cNvPr id="852055" name="Text Box 87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5241925" y="577850"/>
            <a:ext cx="295275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0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1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2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3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4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5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6</a:t>
            </a:r>
          </a:p>
        </p:txBody>
      </p:sp>
      <p:sp>
        <p:nvSpPr>
          <p:cNvPr id="852056" name="Text Box 88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0" y="1447800"/>
            <a:ext cx="942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Tahoma" pitchFamily="34" charset="0"/>
              </a:rPr>
              <a:t>Loop:</a:t>
            </a:r>
          </a:p>
        </p:txBody>
      </p:sp>
      <p:sp>
        <p:nvSpPr>
          <p:cNvPr id="852057" name="Text Box 89"/>
          <p:cNvSpPr txBox="1">
            <a:spLocks noChangeArrowheads="1"/>
          </p:cNvSpPr>
          <p:nvPr>
            <p:custDataLst>
              <p:tags r:id="rId88"/>
            </p:custDataLst>
          </p:nvPr>
        </p:nvSpPr>
        <p:spPr bwMode="auto">
          <a:xfrm>
            <a:off x="3021013" y="6172200"/>
            <a:ext cx="17859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CC3399"/>
                </a:solidFill>
                <a:latin typeface="Tahoma" pitchFamily="34" charset="0"/>
              </a:rPr>
              <a:t>2.0  (ROB3)</a:t>
            </a:r>
          </a:p>
        </p:txBody>
      </p:sp>
      <p:sp>
        <p:nvSpPr>
          <p:cNvPr id="852058" name="Line 90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5562600" y="8382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22657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algn="l"/>
            <a:r>
              <a:rPr lang="en-US"/>
              <a:t>Tomasulo – cycle 9</a:t>
            </a:r>
          </a:p>
        </p:txBody>
      </p:sp>
      <p:sp>
        <p:nvSpPr>
          <p:cNvPr id="85299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3399"/>
                </a:solidFill>
                <a:latin typeface="Tahoma" pitchFamily="34" charset="0"/>
              </a:rPr>
              <a:t>SUBD F8, F2, F0</a:t>
            </a:r>
            <a:endParaRPr lang="en-US" sz="1800">
              <a:solidFill>
                <a:srgbClr val="CC3399"/>
              </a:solidFill>
              <a:latin typeface="Tahoma" pitchFamily="34" charset="0"/>
            </a:endParaRPr>
          </a:p>
        </p:txBody>
      </p:sp>
      <p:sp>
        <p:nvSpPr>
          <p:cNvPr id="85299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524000"/>
            <a:ext cx="2219325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SUBI	…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BNEZ	…</a:t>
            </a:r>
          </a:p>
        </p:txBody>
      </p:sp>
      <p:sp>
        <p:nvSpPr>
          <p:cNvPr id="85299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BNEZ</a:t>
            </a:r>
          </a:p>
        </p:txBody>
      </p:sp>
      <p:sp>
        <p:nvSpPr>
          <p:cNvPr id="85299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SUBI</a:t>
            </a:r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299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Tahoma" pitchFamily="34" charset="0"/>
              </a:rPr>
              <a:t>ADDD F4, F2, F0</a:t>
            </a:r>
          </a:p>
        </p:txBody>
      </p:sp>
      <p:sp>
        <p:nvSpPr>
          <p:cNvPr id="85300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9900"/>
                </a:solidFill>
                <a:latin typeface="Tahoma" pitchFamily="34" charset="0"/>
              </a:rPr>
              <a:t>ADDD F6, F8, F6</a:t>
            </a:r>
          </a:p>
        </p:txBody>
      </p:sp>
      <p:sp>
        <p:nvSpPr>
          <p:cNvPr id="85300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85300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247015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853003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24701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53004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24701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3005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6987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3006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6987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3007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9273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3008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9273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ROB6</a:t>
            </a:r>
          </a:p>
        </p:txBody>
      </p:sp>
      <p:sp>
        <p:nvSpPr>
          <p:cNvPr id="853009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1559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853010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31559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53011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33845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8.0</a:t>
            </a:r>
          </a:p>
        </p:txBody>
      </p:sp>
      <p:sp>
        <p:nvSpPr>
          <p:cNvPr id="853012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33845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ROB0</a:t>
            </a:r>
          </a:p>
        </p:txBody>
      </p:sp>
      <p:sp>
        <p:nvSpPr>
          <p:cNvPr id="853013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81200" y="41910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ADDD</a:t>
            </a:r>
          </a:p>
        </p:txBody>
      </p:sp>
      <p:sp>
        <p:nvSpPr>
          <p:cNvPr id="853014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590800" y="41910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3015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1910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53016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9812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53017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908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ROB1</a:t>
            </a:r>
          </a:p>
        </p:txBody>
      </p:sp>
      <p:sp>
        <p:nvSpPr>
          <p:cNvPr id="853018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290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853019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812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3020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3021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4290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3022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2860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853023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81600" y="44958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3024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91200" y="44958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3025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629400" y="44958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3026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3027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91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ROB6</a:t>
            </a:r>
          </a:p>
        </p:txBody>
      </p:sp>
      <p:sp>
        <p:nvSpPr>
          <p:cNvPr id="853028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629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  <a:endParaRPr lang="en-US">
              <a:latin typeface="Tahoma" pitchFamily="34" charset="0"/>
            </a:endParaRPr>
          </a:p>
        </p:txBody>
      </p:sp>
      <p:sp>
        <p:nvSpPr>
          <p:cNvPr id="853029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486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853030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3031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2000" y="38100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3032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9718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3033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172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3034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002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853035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859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853036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0480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3037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3038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048000" y="62484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3039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381000"/>
            <a:ext cx="0" cy="586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3040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381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3041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38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3042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743200" y="38862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3043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743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3044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29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3045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324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3046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934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3047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191000" y="41910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ROB6</a:t>
            </a:r>
          </a:p>
        </p:txBody>
      </p:sp>
      <p:sp>
        <p:nvSpPr>
          <p:cNvPr id="853048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10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53049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910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3050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391400" y="4495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ROB1</a:t>
            </a:r>
          </a:p>
        </p:txBody>
      </p:sp>
      <p:sp>
        <p:nvSpPr>
          <p:cNvPr id="853051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3914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ROB0</a:t>
            </a:r>
          </a:p>
        </p:txBody>
      </p:sp>
      <p:sp>
        <p:nvSpPr>
          <p:cNvPr id="853052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5626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3053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2484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53054" name="Rectangle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9342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53055" name="Rectangle 6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304800" y="4191000"/>
            <a:ext cx="990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SUBI</a:t>
            </a:r>
          </a:p>
        </p:txBody>
      </p:sp>
      <p:sp>
        <p:nvSpPr>
          <p:cNvPr id="853056" name="Rectangle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04800" y="44958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BNEZ</a:t>
            </a:r>
          </a:p>
        </p:txBody>
      </p:sp>
      <p:sp>
        <p:nvSpPr>
          <p:cNvPr id="853057" name="Text Box 65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65125" y="4908550"/>
            <a:ext cx="8905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Tahoma" pitchFamily="34" charset="0"/>
              </a:rPr>
              <a:t>integer</a:t>
            </a:r>
          </a:p>
        </p:txBody>
      </p:sp>
      <p:sp>
        <p:nvSpPr>
          <p:cNvPr id="853058" name="Line 6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7620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3059" name="Rectangle 6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55626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3060" name="Rectangle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2484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53061" name="Rectangle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9342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53062" name="Rectangle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626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53063" name="Rectangle 71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2484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F6</a:t>
            </a:r>
          </a:p>
        </p:txBody>
      </p:sp>
      <p:sp>
        <p:nvSpPr>
          <p:cNvPr id="853064" name="Rectangle 7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9342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53065" name="Rectangle 7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5626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SUBD</a:t>
            </a:r>
          </a:p>
        </p:txBody>
      </p:sp>
      <p:sp>
        <p:nvSpPr>
          <p:cNvPr id="853066" name="Rectangle 7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2484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53067" name="Rectangle 75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9342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3068" name="Rectangle 76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5626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SUBI</a:t>
            </a:r>
          </a:p>
        </p:txBody>
      </p:sp>
      <p:sp>
        <p:nvSpPr>
          <p:cNvPr id="853069" name="Rectangle 77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62484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3070" name="Rectangle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69342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3071" name="Rectangle 79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5626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BNEZ</a:t>
            </a:r>
          </a:p>
        </p:txBody>
      </p:sp>
      <p:sp>
        <p:nvSpPr>
          <p:cNvPr id="853072" name="Rectangle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484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3073" name="Rectangle 81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9342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3074" name="Rectangle 82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5626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ADDD</a:t>
            </a:r>
          </a:p>
        </p:txBody>
      </p:sp>
      <p:sp>
        <p:nvSpPr>
          <p:cNvPr id="853075" name="Rectangle 83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2484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F4</a:t>
            </a:r>
          </a:p>
        </p:txBody>
      </p:sp>
      <p:sp>
        <p:nvSpPr>
          <p:cNvPr id="853076" name="Rectangle 84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9342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3077" name="Line 8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6294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3078" name="Text Box 86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562600" y="228600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ROB</a:t>
            </a:r>
          </a:p>
        </p:txBody>
      </p:sp>
      <p:sp>
        <p:nvSpPr>
          <p:cNvPr id="853079" name="Text Box 87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5241925" y="577850"/>
            <a:ext cx="295275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0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1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2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3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4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5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6</a:t>
            </a:r>
          </a:p>
        </p:txBody>
      </p:sp>
      <p:sp>
        <p:nvSpPr>
          <p:cNvPr id="853080" name="Text Box 88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0" y="1447800"/>
            <a:ext cx="942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Tahoma" pitchFamily="34" charset="0"/>
              </a:rPr>
              <a:t>Loop:</a:t>
            </a:r>
          </a:p>
        </p:txBody>
      </p:sp>
      <p:sp>
        <p:nvSpPr>
          <p:cNvPr id="853081" name="Line 89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5562600" y="8382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04028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algn="l"/>
            <a:r>
              <a:rPr lang="en-US"/>
              <a:t>Tomasulo – cycle 11</a:t>
            </a:r>
          </a:p>
        </p:txBody>
      </p:sp>
      <p:sp>
        <p:nvSpPr>
          <p:cNvPr id="854019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3399"/>
                </a:solidFill>
                <a:latin typeface="Tahoma" pitchFamily="34" charset="0"/>
              </a:rPr>
              <a:t>SUBD F8, F2, F0</a:t>
            </a:r>
            <a:endParaRPr lang="en-US" sz="1800">
              <a:solidFill>
                <a:srgbClr val="CC3399"/>
              </a:solidFill>
              <a:latin typeface="Tahoma" pitchFamily="34" charset="0"/>
            </a:endParaRPr>
          </a:p>
        </p:txBody>
      </p:sp>
      <p:sp>
        <p:nvSpPr>
          <p:cNvPr id="8540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524000"/>
            <a:ext cx="2219325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SUBI	…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BNEZ	…</a:t>
            </a:r>
          </a:p>
        </p:txBody>
      </p:sp>
      <p:sp>
        <p:nvSpPr>
          <p:cNvPr id="85402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BNEZ</a:t>
            </a:r>
          </a:p>
        </p:txBody>
      </p:sp>
      <p:sp>
        <p:nvSpPr>
          <p:cNvPr id="85402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SUBI</a:t>
            </a:r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402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Tahoma" pitchFamily="34" charset="0"/>
              </a:rPr>
              <a:t>ADDD F4, F2, F0</a:t>
            </a:r>
          </a:p>
        </p:txBody>
      </p:sp>
      <p:sp>
        <p:nvSpPr>
          <p:cNvPr id="854024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9900"/>
                </a:solidFill>
                <a:latin typeface="Tahoma" pitchFamily="34" charset="0"/>
              </a:rPr>
              <a:t>ADDD F6, F8, F6</a:t>
            </a:r>
          </a:p>
        </p:txBody>
      </p:sp>
      <p:sp>
        <p:nvSpPr>
          <p:cNvPr id="85402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85402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247015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854027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24701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54028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24701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4029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6987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4030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6987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4031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9273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4032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9273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ROB6</a:t>
            </a:r>
          </a:p>
        </p:txBody>
      </p:sp>
      <p:sp>
        <p:nvSpPr>
          <p:cNvPr id="854033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1559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854034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31559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54035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33845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8.0</a:t>
            </a:r>
          </a:p>
        </p:txBody>
      </p:sp>
      <p:sp>
        <p:nvSpPr>
          <p:cNvPr id="854036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33845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ROB0</a:t>
            </a:r>
          </a:p>
        </p:txBody>
      </p:sp>
      <p:sp>
        <p:nvSpPr>
          <p:cNvPr id="854037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81200" y="41910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ADDD</a:t>
            </a:r>
          </a:p>
        </p:txBody>
      </p:sp>
      <p:sp>
        <p:nvSpPr>
          <p:cNvPr id="854038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590800" y="41910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4039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1910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54040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9812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54041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908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ROB1</a:t>
            </a:r>
          </a:p>
        </p:txBody>
      </p:sp>
      <p:sp>
        <p:nvSpPr>
          <p:cNvPr id="854042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290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854043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812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4044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4045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4290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4046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2860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854047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81600" y="44958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4048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91200" y="44958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4049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629400" y="44958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4050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4051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91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 i="1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4052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629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  <a:endParaRPr lang="en-US">
              <a:latin typeface="Tahoma" pitchFamily="34" charset="0"/>
            </a:endParaRPr>
          </a:p>
        </p:txBody>
      </p:sp>
      <p:sp>
        <p:nvSpPr>
          <p:cNvPr id="854053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486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854054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4055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2000" y="38100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4056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9718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4057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172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4058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002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854059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859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854060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0480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4061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4062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048000" y="62484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4063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381000"/>
            <a:ext cx="0" cy="586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4064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381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4065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38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4066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743200" y="38862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4067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743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4068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29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4069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324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4070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934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4071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191000" y="41910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ROB6</a:t>
            </a:r>
          </a:p>
        </p:txBody>
      </p:sp>
      <p:sp>
        <p:nvSpPr>
          <p:cNvPr id="854072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10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54073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910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4074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391400" y="4495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ROB1</a:t>
            </a:r>
          </a:p>
        </p:txBody>
      </p:sp>
      <p:sp>
        <p:nvSpPr>
          <p:cNvPr id="854075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3914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ROB0</a:t>
            </a:r>
          </a:p>
        </p:txBody>
      </p:sp>
      <p:sp>
        <p:nvSpPr>
          <p:cNvPr id="854076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5626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4077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2484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54078" name="Rectangle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9342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54079" name="Rectangle 6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304800" y="4191000"/>
            <a:ext cx="990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SUBI</a:t>
            </a:r>
          </a:p>
        </p:txBody>
      </p:sp>
      <p:sp>
        <p:nvSpPr>
          <p:cNvPr id="854080" name="Rectangle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04800" y="44958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BNEZ</a:t>
            </a:r>
          </a:p>
        </p:txBody>
      </p:sp>
      <p:sp>
        <p:nvSpPr>
          <p:cNvPr id="854081" name="Text Box 65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65125" y="4908550"/>
            <a:ext cx="8905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Tahoma" pitchFamily="34" charset="0"/>
              </a:rPr>
              <a:t>integer</a:t>
            </a:r>
          </a:p>
        </p:txBody>
      </p:sp>
      <p:sp>
        <p:nvSpPr>
          <p:cNvPr id="854082" name="Line 6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7620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4083" name="Rectangle 6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55626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4084" name="Rectangle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2484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54085" name="Rectangle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9342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54086" name="Rectangle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626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54087" name="Rectangle 71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2484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F6</a:t>
            </a:r>
          </a:p>
        </p:txBody>
      </p:sp>
      <p:sp>
        <p:nvSpPr>
          <p:cNvPr id="854088" name="Rectangle 7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9342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54089" name="Rectangle 7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5626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SUBD</a:t>
            </a:r>
          </a:p>
        </p:txBody>
      </p:sp>
      <p:sp>
        <p:nvSpPr>
          <p:cNvPr id="854090" name="Rectangle 7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2484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54091" name="Rectangle 75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9342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4092" name="Rectangle 76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5626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SUBI</a:t>
            </a:r>
          </a:p>
        </p:txBody>
      </p:sp>
      <p:sp>
        <p:nvSpPr>
          <p:cNvPr id="854093" name="Rectangle 77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62484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4094" name="Rectangle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69342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4095" name="Rectangle 79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5626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BNEZ</a:t>
            </a:r>
          </a:p>
        </p:txBody>
      </p:sp>
      <p:sp>
        <p:nvSpPr>
          <p:cNvPr id="854096" name="Rectangle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484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4097" name="Rectangle 81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9342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4098" name="Rectangle 82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5626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ADDD</a:t>
            </a:r>
          </a:p>
        </p:txBody>
      </p:sp>
      <p:sp>
        <p:nvSpPr>
          <p:cNvPr id="854099" name="Rectangle 83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2484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F4</a:t>
            </a:r>
          </a:p>
        </p:txBody>
      </p:sp>
      <p:sp>
        <p:nvSpPr>
          <p:cNvPr id="854100" name="Rectangle 84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9342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 i="1">
                <a:latin typeface="Tahoma" pitchFamily="34" charset="0"/>
              </a:rPr>
              <a:t>2.0</a:t>
            </a:r>
          </a:p>
        </p:txBody>
      </p:sp>
      <p:sp>
        <p:nvSpPr>
          <p:cNvPr id="854101" name="Line 8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6294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4102" name="Text Box 86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562600" y="228600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ROB</a:t>
            </a:r>
          </a:p>
        </p:txBody>
      </p:sp>
      <p:sp>
        <p:nvSpPr>
          <p:cNvPr id="854103" name="Text Box 87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5241925" y="577850"/>
            <a:ext cx="295275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0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1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2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3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4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5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6</a:t>
            </a:r>
          </a:p>
        </p:txBody>
      </p:sp>
      <p:sp>
        <p:nvSpPr>
          <p:cNvPr id="854104" name="Text Box 88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0" y="1447800"/>
            <a:ext cx="942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Tahoma" pitchFamily="34" charset="0"/>
              </a:rPr>
              <a:t>Loop:</a:t>
            </a:r>
          </a:p>
        </p:txBody>
      </p:sp>
      <p:sp>
        <p:nvSpPr>
          <p:cNvPr id="854105" name="Line 89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5562600" y="8382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4106" name="Text Box 90"/>
          <p:cNvSpPr txBox="1"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2709863" y="6172200"/>
            <a:ext cx="17859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2.0  (ROB6)</a:t>
            </a:r>
          </a:p>
        </p:txBody>
      </p:sp>
    </p:spTree>
    <p:extLst>
      <p:ext uri="{BB962C8B-B14F-4D97-AF65-F5344CB8AC3E}">
        <p14:creationId xmlns:p14="http://schemas.microsoft.com/office/powerpoint/2010/main" val="3874153422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algn="l"/>
            <a:r>
              <a:rPr lang="en-US"/>
              <a:t>Tomasulo – cycle 15</a:t>
            </a:r>
          </a:p>
        </p:txBody>
      </p:sp>
      <p:sp>
        <p:nvSpPr>
          <p:cNvPr id="85504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3399"/>
                </a:solidFill>
                <a:latin typeface="Tahoma" pitchFamily="34" charset="0"/>
              </a:rPr>
              <a:t>SUBD F8, F2, F0</a:t>
            </a:r>
            <a:endParaRPr lang="en-US" sz="1800">
              <a:solidFill>
                <a:srgbClr val="CC3399"/>
              </a:solidFill>
              <a:latin typeface="Tahoma" pitchFamily="34" charset="0"/>
            </a:endParaRPr>
          </a:p>
        </p:txBody>
      </p:sp>
      <p:sp>
        <p:nvSpPr>
          <p:cNvPr id="85504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524000"/>
            <a:ext cx="2219325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SUBI	…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BNEZ	…</a:t>
            </a:r>
          </a:p>
        </p:txBody>
      </p:sp>
      <p:sp>
        <p:nvSpPr>
          <p:cNvPr id="85504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BNEZ</a:t>
            </a:r>
          </a:p>
        </p:txBody>
      </p:sp>
      <p:sp>
        <p:nvSpPr>
          <p:cNvPr id="85504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SUBI</a:t>
            </a:r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5047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Tahoma" pitchFamily="34" charset="0"/>
              </a:rPr>
              <a:t>ADDD F4, F2, F0</a:t>
            </a:r>
          </a:p>
        </p:txBody>
      </p:sp>
      <p:sp>
        <p:nvSpPr>
          <p:cNvPr id="855048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9900"/>
                </a:solidFill>
                <a:latin typeface="Tahoma" pitchFamily="34" charset="0"/>
              </a:rPr>
              <a:t>ADDD F6, F8, F6</a:t>
            </a:r>
          </a:p>
        </p:txBody>
      </p:sp>
      <p:sp>
        <p:nvSpPr>
          <p:cNvPr id="85504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85505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247015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855051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24701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55052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24701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5053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6987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5054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6987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5055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9273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5056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9273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ROB6</a:t>
            </a:r>
          </a:p>
        </p:txBody>
      </p:sp>
      <p:sp>
        <p:nvSpPr>
          <p:cNvPr id="855057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1559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855058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31559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55059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33845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8.0</a:t>
            </a:r>
          </a:p>
        </p:txBody>
      </p:sp>
      <p:sp>
        <p:nvSpPr>
          <p:cNvPr id="855060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33845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ROB0</a:t>
            </a:r>
          </a:p>
        </p:txBody>
      </p:sp>
      <p:sp>
        <p:nvSpPr>
          <p:cNvPr id="855061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81200" y="41910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5062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590800" y="41910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5063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1910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5064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9812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55065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908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 i="1">
                <a:solidFill>
                  <a:srgbClr val="009900"/>
                </a:solidFill>
                <a:latin typeface="Tahoma" pitchFamily="34" charset="0"/>
              </a:rPr>
              <a:t>4.0</a:t>
            </a:r>
          </a:p>
        </p:txBody>
      </p:sp>
      <p:sp>
        <p:nvSpPr>
          <p:cNvPr id="855066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290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855067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812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5068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5069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4290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5070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2860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855071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81600" y="44958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5072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91200" y="44958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5073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629400" y="44958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5074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48006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5075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91200" y="48006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5076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629400" y="48006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  <a:endParaRPr lang="en-US">
              <a:latin typeface="Tahoma" pitchFamily="34" charset="0"/>
            </a:endParaRPr>
          </a:p>
        </p:txBody>
      </p:sp>
      <p:sp>
        <p:nvSpPr>
          <p:cNvPr id="855077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486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855078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5079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2000" y="38100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5080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9718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5081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172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508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002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855083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859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855084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0480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5085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5086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048000" y="62484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5087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381000"/>
            <a:ext cx="0" cy="586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5088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381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5089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38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5090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743200" y="38862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5091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743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5092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29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5093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324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5094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934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5095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191000" y="41910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5096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10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55097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910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5098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391400" y="4495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ROB1</a:t>
            </a:r>
          </a:p>
        </p:txBody>
      </p:sp>
      <p:sp>
        <p:nvSpPr>
          <p:cNvPr id="855099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391400" y="48006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ROB0</a:t>
            </a:r>
          </a:p>
        </p:txBody>
      </p:sp>
      <p:sp>
        <p:nvSpPr>
          <p:cNvPr id="855100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5626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5101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2484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55102" name="Rectangle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9342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55103" name="Rectangle 6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304800" y="41910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5104" name="Rectangle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04800" y="4495800"/>
            <a:ext cx="990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BNEZ</a:t>
            </a:r>
          </a:p>
        </p:txBody>
      </p:sp>
      <p:sp>
        <p:nvSpPr>
          <p:cNvPr id="855105" name="Text Box 65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65125" y="4908550"/>
            <a:ext cx="8905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Tahoma" pitchFamily="34" charset="0"/>
              </a:rPr>
              <a:t>integer</a:t>
            </a:r>
          </a:p>
        </p:txBody>
      </p:sp>
      <p:sp>
        <p:nvSpPr>
          <p:cNvPr id="855106" name="Line 6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7620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5107" name="Rectangle 6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55626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5108" name="Rectangle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2484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55109" name="Rectangle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9342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 i="1">
                <a:solidFill>
                  <a:srgbClr val="FF0000"/>
                </a:solidFill>
                <a:latin typeface="Tahoma" pitchFamily="34" charset="0"/>
              </a:rPr>
              <a:t>4.0</a:t>
            </a:r>
          </a:p>
        </p:txBody>
      </p:sp>
      <p:sp>
        <p:nvSpPr>
          <p:cNvPr id="855110" name="Rectangle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626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55111" name="Rectangle 71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2484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F6</a:t>
            </a:r>
          </a:p>
        </p:txBody>
      </p:sp>
      <p:sp>
        <p:nvSpPr>
          <p:cNvPr id="855112" name="Rectangle 7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9342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55113" name="Rectangle 7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5626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SUBD</a:t>
            </a:r>
          </a:p>
        </p:txBody>
      </p:sp>
      <p:sp>
        <p:nvSpPr>
          <p:cNvPr id="855114" name="Rectangle 7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2484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55115" name="Rectangle 75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9342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5116" name="Rectangle 76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5626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SUBI</a:t>
            </a:r>
          </a:p>
        </p:txBody>
      </p:sp>
      <p:sp>
        <p:nvSpPr>
          <p:cNvPr id="855117" name="Rectangle 77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62484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5118" name="Rectangle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69342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val</a:t>
            </a:r>
          </a:p>
        </p:txBody>
      </p:sp>
      <p:sp>
        <p:nvSpPr>
          <p:cNvPr id="855119" name="Rectangle 79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5626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BNEZ</a:t>
            </a:r>
          </a:p>
        </p:txBody>
      </p:sp>
      <p:sp>
        <p:nvSpPr>
          <p:cNvPr id="855120" name="Rectangle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484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5121" name="Rectangle 81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9342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5122" name="Rectangle 82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5626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ADDD</a:t>
            </a:r>
          </a:p>
        </p:txBody>
      </p:sp>
      <p:sp>
        <p:nvSpPr>
          <p:cNvPr id="855123" name="Rectangle 83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2484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F4</a:t>
            </a:r>
          </a:p>
        </p:txBody>
      </p:sp>
      <p:sp>
        <p:nvSpPr>
          <p:cNvPr id="855124" name="Rectangle 84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9342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5125" name="Line 8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6294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5126" name="Text Box 86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562600" y="228600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ROB</a:t>
            </a:r>
          </a:p>
        </p:txBody>
      </p:sp>
      <p:sp>
        <p:nvSpPr>
          <p:cNvPr id="855127" name="Text Box 87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5241925" y="577850"/>
            <a:ext cx="295275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0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1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2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3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4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5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6</a:t>
            </a:r>
          </a:p>
        </p:txBody>
      </p:sp>
      <p:sp>
        <p:nvSpPr>
          <p:cNvPr id="855128" name="Text Box 88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0" y="1447800"/>
            <a:ext cx="942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Tahoma" pitchFamily="34" charset="0"/>
              </a:rPr>
              <a:t>Loop:</a:t>
            </a:r>
          </a:p>
        </p:txBody>
      </p:sp>
      <p:sp>
        <p:nvSpPr>
          <p:cNvPr id="855129" name="Line 89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5562600" y="8382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5130" name="Text Box 90"/>
          <p:cNvSpPr txBox="1"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5029200" y="6172200"/>
            <a:ext cx="17859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CC0000"/>
                </a:solidFill>
                <a:latin typeface="Tahoma" pitchFamily="34" charset="0"/>
              </a:rPr>
              <a:t>4.0  (ROB1)</a:t>
            </a:r>
          </a:p>
        </p:txBody>
      </p:sp>
    </p:spTree>
    <p:extLst>
      <p:ext uri="{BB962C8B-B14F-4D97-AF65-F5344CB8AC3E}">
        <p14:creationId xmlns:p14="http://schemas.microsoft.com/office/powerpoint/2010/main" val="1341889127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algn="l"/>
            <a:r>
              <a:rPr lang="en-US"/>
              <a:t>Tomasulo – cycle 16</a:t>
            </a:r>
          </a:p>
        </p:txBody>
      </p:sp>
      <p:sp>
        <p:nvSpPr>
          <p:cNvPr id="85606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3399"/>
                </a:solidFill>
                <a:latin typeface="Tahoma" pitchFamily="34" charset="0"/>
              </a:rPr>
              <a:t>SUBD F8, F2, F0</a:t>
            </a:r>
            <a:endParaRPr lang="en-US" sz="1800">
              <a:solidFill>
                <a:srgbClr val="CC3399"/>
              </a:solidFill>
              <a:latin typeface="Tahoma" pitchFamily="34" charset="0"/>
            </a:endParaRPr>
          </a:p>
        </p:txBody>
      </p:sp>
      <p:sp>
        <p:nvSpPr>
          <p:cNvPr id="85606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524000"/>
            <a:ext cx="2219325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SUBI	…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BNEZ	…</a:t>
            </a:r>
          </a:p>
        </p:txBody>
      </p:sp>
      <p:sp>
        <p:nvSpPr>
          <p:cNvPr id="85606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BNEZ</a:t>
            </a:r>
          </a:p>
        </p:txBody>
      </p:sp>
      <p:sp>
        <p:nvSpPr>
          <p:cNvPr id="856070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SUBI</a:t>
            </a:r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6071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Tahoma" pitchFamily="34" charset="0"/>
              </a:rPr>
              <a:t>ADDD F4, F2, F0</a:t>
            </a:r>
          </a:p>
        </p:txBody>
      </p:sp>
      <p:sp>
        <p:nvSpPr>
          <p:cNvPr id="856072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FF0000"/>
                </a:solidFill>
                <a:latin typeface="Tahoma" pitchFamily="34" charset="0"/>
              </a:rPr>
              <a:t>MULD F8, F4, F2</a:t>
            </a:r>
          </a:p>
        </p:txBody>
      </p:sp>
      <p:sp>
        <p:nvSpPr>
          <p:cNvPr id="856073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856074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247015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856075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24701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56076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24701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6077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6987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6078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6987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6079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9273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6080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9273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ROB6</a:t>
            </a:r>
          </a:p>
        </p:txBody>
      </p:sp>
      <p:sp>
        <p:nvSpPr>
          <p:cNvPr id="856081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1559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856082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31559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56083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33845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 i="1">
                <a:latin typeface="Tahoma" pitchFamily="34" charset="0"/>
              </a:rPr>
              <a:t>4.0</a:t>
            </a:r>
          </a:p>
        </p:txBody>
      </p:sp>
      <p:sp>
        <p:nvSpPr>
          <p:cNvPr id="856084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33845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ROB0</a:t>
            </a:r>
          </a:p>
        </p:txBody>
      </p:sp>
      <p:sp>
        <p:nvSpPr>
          <p:cNvPr id="856085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81200" y="41910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56086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590800" y="41910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ROB0</a:t>
            </a:r>
          </a:p>
        </p:txBody>
      </p:sp>
      <p:sp>
        <p:nvSpPr>
          <p:cNvPr id="85608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1910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56088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981200" y="44958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56089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90800" y="44958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4.0</a:t>
            </a:r>
          </a:p>
        </p:txBody>
      </p:sp>
      <p:sp>
        <p:nvSpPr>
          <p:cNvPr id="856090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29000" y="44958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856091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812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6092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6093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4290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6094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2860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856095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816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6096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912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6097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6294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6098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48006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6099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91200" y="48006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6100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629400" y="48006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  <a:endParaRPr lang="en-US">
              <a:latin typeface="Tahoma" pitchFamily="34" charset="0"/>
            </a:endParaRPr>
          </a:p>
        </p:txBody>
      </p:sp>
      <p:sp>
        <p:nvSpPr>
          <p:cNvPr id="856101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486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856102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6103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2000" y="38100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6104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9718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6105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172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6106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002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856107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859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856108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0480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6109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6110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048000" y="62484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6111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381000"/>
            <a:ext cx="0" cy="586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6112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381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6113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38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6114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743200" y="38862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6115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743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6116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29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6117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324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6118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934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6119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191000" y="41910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ROB1</a:t>
            </a:r>
          </a:p>
        </p:txBody>
      </p:sp>
      <p:sp>
        <p:nvSpPr>
          <p:cNvPr id="856120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1000" y="4495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56121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910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6122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3914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6123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391400" y="48006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ROB0</a:t>
            </a:r>
          </a:p>
        </p:txBody>
      </p:sp>
      <p:sp>
        <p:nvSpPr>
          <p:cNvPr id="856124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5626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56125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2484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56126" name="Rectangle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9342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56127" name="Rectangle 6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304800" y="41910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6128" name="Rectangle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04800" y="4495800"/>
            <a:ext cx="990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BNEZ</a:t>
            </a:r>
          </a:p>
        </p:txBody>
      </p:sp>
      <p:sp>
        <p:nvSpPr>
          <p:cNvPr id="856129" name="Text Box 65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65125" y="4908550"/>
            <a:ext cx="8905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Tahoma" pitchFamily="34" charset="0"/>
              </a:rPr>
              <a:t>integer</a:t>
            </a:r>
          </a:p>
        </p:txBody>
      </p:sp>
      <p:sp>
        <p:nvSpPr>
          <p:cNvPr id="856130" name="Line 6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7620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6131" name="Rectangle 6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55626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56132" name="Rectangle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2484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F6</a:t>
            </a:r>
          </a:p>
        </p:txBody>
      </p:sp>
      <p:sp>
        <p:nvSpPr>
          <p:cNvPr id="856133" name="Rectangle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9342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56134" name="Rectangle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626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56135" name="Rectangle 71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2484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F6</a:t>
            </a:r>
          </a:p>
        </p:txBody>
      </p:sp>
      <p:sp>
        <p:nvSpPr>
          <p:cNvPr id="856136" name="Rectangle 7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9342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56137" name="Rectangle 7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5626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SUBD</a:t>
            </a:r>
          </a:p>
        </p:txBody>
      </p:sp>
      <p:sp>
        <p:nvSpPr>
          <p:cNvPr id="856138" name="Rectangle 7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2484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56139" name="Rectangle 75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9342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6140" name="Rectangle 76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5626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SUBI</a:t>
            </a:r>
          </a:p>
        </p:txBody>
      </p:sp>
      <p:sp>
        <p:nvSpPr>
          <p:cNvPr id="856141" name="Rectangle 77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62484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6142" name="Rectangle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69342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val</a:t>
            </a:r>
          </a:p>
        </p:txBody>
      </p:sp>
      <p:sp>
        <p:nvSpPr>
          <p:cNvPr id="856143" name="Rectangle 79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5626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BNEZ</a:t>
            </a:r>
          </a:p>
        </p:txBody>
      </p:sp>
      <p:sp>
        <p:nvSpPr>
          <p:cNvPr id="856144" name="Rectangle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484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6145" name="Rectangle 81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9342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6146" name="Rectangle 82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5626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ADDD</a:t>
            </a:r>
          </a:p>
        </p:txBody>
      </p:sp>
      <p:sp>
        <p:nvSpPr>
          <p:cNvPr id="856147" name="Rectangle 83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2484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F4</a:t>
            </a:r>
          </a:p>
        </p:txBody>
      </p:sp>
      <p:sp>
        <p:nvSpPr>
          <p:cNvPr id="856148" name="Rectangle 84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9342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6149" name="Line 8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6294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6150" name="Text Box 86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562600" y="228600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ROB</a:t>
            </a:r>
          </a:p>
        </p:txBody>
      </p:sp>
      <p:sp>
        <p:nvSpPr>
          <p:cNvPr id="856151" name="Text Box 87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5241925" y="577850"/>
            <a:ext cx="295275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0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1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2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3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4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5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6</a:t>
            </a:r>
          </a:p>
        </p:txBody>
      </p:sp>
      <p:sp>
        <p:nvSpPr>
          <p:cNvPr id="856152" name="Text Box 88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0" y="1447800"/>
            <a:ext cx="942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Tahoma" pitchFamily="34" charset="0"/>
              </a:rPr>
              <a:t>Loop:</a:t>
            </a:r>
          </a:p>
        </p:txBody>
      </p:sp>
      <p:sp>
        <p:nvSpPr>
          <p:cNvPr id="856153" name="Line 89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5562600" y="10668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6154" name="Text Box 90"/>
          <p:cNvSpPr txBox="1"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136525" y="5291138"/>
            <a:ext cx="197485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solidFill>
                  <a:srgbClr val="000000"/>
                </a:solidFill>
                <a:latin typeface="Tahoma" pitchFamily="34" charset="0"/>
              </a:rPr>
              <a:t>Branch</a:t>
            </a:r>
          </a:p>
          <a:p>
            <a:pPr eaLnBrk="1" hangingPunct="1"/>
            <a:r>
              <a:rPr lang="en-US" i="1">
                <a:solidFill>
                  <a:srgbClr val="000000"/>
                </a:solidFill>
                <a:latin typeface="Tahoma" pitchFamily="34" charset="0"/>
              </a:rPr>
              <a:t>Mispredicted!</a:t>
            </a:r>
          </a:p>
        </p:txBody>
      </p:sp>
    </p:spTree>
    <p:extLst>
      <p:ext uri="{BB962C8B-B14F-4D97-AF65-F5344CB8AC3E}">
        <p14:creationId xmlns:p14="http://schemas.microsoft.com/office/powerpoint/2010/main" val="1460842294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algn="l"/>
            <a:r>
              <a:rPr lang="en-US"/>
              <a:t>Tomasulo – cycle 17</a:t>
            </a:r>
          </a:p>
        </p:txBody>
      </p:sp>
      <p:sp>
        <p:nvSpPr>
          <p:cNvPr id="857091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3399"/>
                </a:solidFill>
                <a:latin typeface="Tahoma" pitchFamily="34" charset="0"/>
              </a:rPr>
              <a:t>flushed</a:t>
            </a:r>
            <a:endParaRPr lang="en-US" sz="1800">
              <a:solidFill>
                <a:srgbClr val="CC3399"/>
              </a:solidFill>
              <a:latin typeface="Tahoma" pitchFamily="34" charset="0"/>
            </a:endParaRPr>
          </a:p>
        </p:txBody>
      </p:sp>
      <p:sp>
        <p:nvSpPr>
          <p:cNvPr id="85709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524000"/>
            <a:ext cx="2219325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SUBI	…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BNEZ	…</a:t>
            </a:r>
          </a:p>
        </p:txBody>
      </p:sp>
      <p:sp>
        <p:nvSpPr>
          <p:cNvPr id="85709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flushed</a:t>
            </a:r>
          </a:p>
        </p:txBody>
      </p:sp>
      <p:sp>
        <p:nvSpPr>
          <p:cNvPr id="857094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flushed</a:t>
            </a:r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709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Tahoma" pitchFamily="34" charset="0"/>
              </a:rPr>
              <a:t>flushed</a:t>
            </a:r>
          </a:p>
        </p:txBody>
      </p:sp>
      <p:sp>
        <p:nvSpPr>
          <p:cNvPr id="85709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FF0000"/>
                </a:solidFill>
                <a:latin typeface="Tahoma" pitchFamily="34" charset="0"/>
              </a:rPr>
              <a:t>flushed</a:t>
            </a:r>
          </a:p>
        </p:txBody>
      </p:sp>
      <p:sp>
        <p:nvSpPr>
          <p:cNvPr id="85709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85709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247015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857099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24701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57100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24701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7101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6987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7102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6987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7103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9273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7104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9273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7105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1559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857106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31559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57107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33845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4.0</a:t>
            </a:r>
          </a:p>
        </p:txBody>
      </p:sp>
      <p:sp>
        <p:nvSpPr>
          <p:cNvPr id="857108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33845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ROB3</a:t>
            </a:r>
          </a:p>
        </p:txBody>
      </p:sp>
      <p:sp>
        <p:nvSpPr>
          <p:cNvPr id="857109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81200" y="41910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7110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590800" y="41910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7111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1910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7112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981200" y="44958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57113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90800" y="44958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4.0</a:t>
            </a:r>
          </a:p>
        </p:txBody>
      </p:sp>
      <p:sp>
        <p:nvSpPr>
          <p:cNvPr id="857114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29000" y="44958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857115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812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7116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7117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4290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7118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2860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857119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816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7120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912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7121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6294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7122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7123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91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7124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629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>
              <a:latin typeface="Tahoma" pitchFamily="34" charset="0"/>
            </a:endParaRPr>
          </a:p>
        </p:txBody>
      </p:sp>
      <p:sp>
        <p:nvSpPr>
          <p:cNvPr id="857125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486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85712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712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2000" y="38100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712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9718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712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172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7130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002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857131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859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85713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0480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713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713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048000" y="62484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713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381000"/>
            <a:ext cx="0" cy="586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7136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381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7137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38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7138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743200" y="38862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713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743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714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29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714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324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714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934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7143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191000" y="41910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7144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1000" y="4495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57145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910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7146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3914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7147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3914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7148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5626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7149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2484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flushed</a:t>
            </a:r>
          </a:p>
        </p:txBody>
      </p:sp>
      <p:sp>
        <p:nvSpPr>
          <p:cNvPr id="857150" name="Rectangle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9342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7151" name="Rectangle 6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304800" y="41910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7152" name="Rectangle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04800" y="44958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7153" name="Text Box 65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65125" y="4908550"/>
            <a:ext cx="8905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Tahoma" pitchFamily="34" charset="0"/>
              </a:rPr>
              <a:t>integer</a:t>
            </a:r>
          </a:p>
        </p:txBody>
      </p:sp>
      <p:sp>
        <p:nvSpPr>
          <p:cNvPr id="857154" name="Line 6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7620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7155" name="Rectangle 6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55626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7156" name="Rectangle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2484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flushed</a:t>
            </a:r>
          </a:p>
        </p:txBody>
      </p:sp>
      <p:sp>
        <p:nvSpPr>
          <p:cNvPr id="857157" name="Rectangle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9342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7158" name="Rectangle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626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57159" name="Rectangle 71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2484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F6</a:t>
            </a:r>
          </a:p>
        </p:txBody>
      </p:sp>
      <p:sp>
        <p:nvSpPr>
          <p:cNvPr id="857160" name="Rectangle 7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9342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57161" name="Rectangle 7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5626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SUBD</a:t>
            </a:r>
          </a:p>
        </p:txBody>
      </p:sp>
      <p:sp>
        <p:nvSpPr>
          <p:cNvPr id="857162" name="Rectangle 7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2484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57163" name="Rectangle 75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9342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7164" name="Rectangle 76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5626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SUBI</a:t>
            </a:r>
          </a:p>
        </p:txBody>
      </p:sp>
      <p:sp>
        <p:nvSpPr>
          <p:cNvPr id="857165" name="Rectangle 77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62484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7166" name="Rectangle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69342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val</a:t>
            </a:r>
          </a:p>
        </p:txBody>
      </p:sp>
      <p:sp>
        <p:nvSpPr>
          <p:cNvPr id="857167" name="Rectangle 79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5626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BNEZ</a:t>
            </a:r>
          </a:p>
        </p:txBody>
      </p:sp>
      <p:sp>
        <p:nvSpPr>
          <p:cNvPr id="857168" name="Rectangle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484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7169" name="Rectangle 81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9342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nt</a:t>
            </a:r>
          </a:p>
        </p:txBody>
      </p:sp>
      <p:sp>
        <p:nvSpPr>
          <p:cNvPr id="857170" name="Rectangle 82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5626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7171" name="Rectangle 83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2484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flushed</a:t>
            </a:r>
          </a:p>
        </p:txBody>
      </p:sp>
      <p:sp>
        <p:nvSpPr>
          <p:cNvPr id="857172" name="Rectangle 84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9342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7173" name="Line 8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6294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7174" name="Text Box 86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562600" y="228600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ROB</a:t>
            </a:r>
          </a:p>
        </p:txBody>
      </p:sp>
      <p:sp>
        <p:nvSpPr>
          <p:cNvPr id="857175" name="Text Box 87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5241925" y="577850"/>
            <a:ext cx="295275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0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1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2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3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4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5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6</a:t>
            </a:r>
          </a:p>
        </p:txBody>
      </p:sp>
      <p:sp>
        <p:nvSpPr>
          <p:cNvPr id="857176" name="Text Box 88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0" y="1447800"/>
            <a:ext cx="942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Tahoma" pitchFamily="34" charset="0"/>
              </a:rPr>
              <a:t>Loop:</a:t>
            </a:r>
          </a:p>
        </p:txBody>
      </p:sp>
      <p:sp>
        <p:nvSpPr>
          <p:cNvPr id="857177" name="Line 89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5562600" y="10668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55824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algn="l"/>
            <a:r>
              <a:rPr lang="en-US"/>
              <a:t>Tomasulo – cycle 19</a:t>
            </a:r>
          </a:p>
        </p:txBody>
      </p:sp>
      <p:sp>
        <p:nvSpPr>
          <p:cNvPr id="8581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3399"/>
              </a:solidFill>
              <a:latin typeface="Tahoma" pitchFamily="34" charset="0"/>
            </a:endParaRPr>
          </a:p>
        </p:txBody>
      </p:sp>
      <p:sp>
        <p:nvSpPr>
          <p:cNvPr id="85811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524000"/>
            <a:ext cx="2219325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SUBI	…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BNEZ	…</a:t>
            </a:r>
          </a:p>
        </p:txBody>
      </p:sp>
      <p:sp>
        <p:nvSpPr>
          <p:cNvPr id="8581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811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811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>
              <a:latin typeface="Tahoma" pitchFamily="34" charset="0"/>
            </a:endParaRPr>
          </a:p>
        </p:txBody>
      </p:sp>
      <p:sp>
        <p:nvSpPr>
          <p:cNvPr id="85812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812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85812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247015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858123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24701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58124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24701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8125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6987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8126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6987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8127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9273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8128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9273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8129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1559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858130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31559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58131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33845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4.0</a:t>
            </a:r>
          </a:p>
        </p:txBody>
      </p:sp>
      <p:sp>
        <p:nvSpPr>
          <p:cNvPr id="858132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33845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ROB3</a:t>
            </a:r>
          </a:p>
        </p:txBody>
      </p:sp>
      <p:sp>
        <p:nvSpPr>
          <p:cNvPr id="858133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81200" y="41910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8134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590800" y="41910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8135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1910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8136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981200" y="44958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58137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90800" y="44958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4.0</a:t>
            </a:r>
          </a:p>
        </p:txBody>
      </p:sp>
      <p:sp>
        <p:nvSpPr>
          <p:cNvPr id="858138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29000" y="44958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858139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812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8140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8141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4290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8142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2860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858143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816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8144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912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8145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6294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8146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8147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91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8148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629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>
              <a:latin typeface="Tahoma" pitchFamily="34" charset="0"/>
            </a:endParaRPr>
          </a:p>
        </p:txBody>
      </p:sp>
      <p:sp>
        <p:nvSpPr>
          <p:cNvPr id="858149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486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858150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8151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2000" y="38100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8152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9718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8153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172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8154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002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858155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859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858156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0480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8157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8158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048000" y="62484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8159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381000"/>
            <a:ext cx="0" cy="586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8160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381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8161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38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8162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743200" y="38862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8163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743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8164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29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8165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324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8166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934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8167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191000" y="41910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8168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1000" y="4495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58169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910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8170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3914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8171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3914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8172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5626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8173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2484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8174" name="Rectangle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9342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8175" name="Rectangle 6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304800" y="41910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8176" name="Rectangle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04800" y="44958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8177" name="Text Box 65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65125" y="4908550"/>
            <a:ext cx="8905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Tahoma" pitchFamily="34" charset="0"/>
              </a:rPr>
              <a:t>integer</a:t>
            </a:r>
          </a:p>
        </p:txBody>
      </p:sp>
      <p:sp>
        <p:nvSpPr>
          <p:cNvPr id="858178" name="Line 6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7620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8179" name="Rectangle 6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55626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8180" name="Rectangle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2484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8181" name="Rectangle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9342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8182" name="Rectangle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626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58183" name="Rectangle 71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2484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F6</a:t>
            </a:r>
          </a:p>
        </p:txBody>
      </p:sp>
      <p:sp>
        <p:nvSpPr>
          <p:cNvPr id="858184" name="Rectangle 7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9342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10.0</a:t>
            </a:r>
          </a:p>
        </p:txBody>
      </p:sp>
      <p:sp>
        <p:nvSpPr>
          <p:cNvPr id="858185" name="Rectangle 7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5626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SUBD</a:t>
            </a:r>
          </a:p>
        </p:txBody>
      </p:sp>
      <p:sp>
        <p:nvSpPr>
          <p:cNvPr id="858186" name="Rectangle 7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2484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58187" name="Rectangle 75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9342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58188" name="Rectangle 76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5626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SUBI</a:t>
            </a:r>
          </a:p>
        </p:txBody>
      </p:sp>
      <p:sp>
        <p:nvSpPr>
          <p:cNvPr id="858189" name="Rectangle 77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62484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8190" name="Rectangle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69342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val</a:t>
            </a:r>
          </a:p>
        </p:txBody>
      </p:sp>
      <p:sp>
        <p:nvSpPr>
          <p:cNvPr id="858191" name="Rectangle 79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5626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BNEZ</a:t>
            </a:r>
          </a:p>
        </p:txBody>
      </p:sp>
      <p:sp>
        <p:nvSpPr>
          <p:cNvPr id="858192" name="Rectangle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484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8193" name="Rectangle 81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9342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nt</a:t>
            </a:r>
          </a:p>
        </p:txBody>
      </p:sp>
      <p:sp>
        <p:nvSpPr>
          <p:cNvPr id="858194" name="Rectangle 82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5626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8195" name="Rectangle 83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2484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8196" name="Rectangle 84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9342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8197" name="Line 8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6294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8198" name="Text Box 86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562600" y="228600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ROB</a:t>
            </a:r>
          </a:p>
        </p:txBody>
      </p:sp>
      <p:sp>
        <p:nvSpPr>
          <p:cNvPr id="858199" name="Text Box 87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5241925" y="577850"/>
            <a:ext cx="295275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0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1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2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3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4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5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6</a:t>
            </a:r>
          </a:p>
        </p:txBody>
      </p:sp>
      <p:sp>
        <p:nvSpPr>
          <p:cNvPr id="858200" name="Text Box 88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0" y="1447800"/>
            <a:ext cx="942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Tahoma" pitchFamily="34" charset="0"/>
              </a:rPr>
              <a:t>Loop:</a:t>
            </a:r>
          </a:p>
        </p:txBody>
      </p:sp>
      <p:sp>
        <p:nvSpPr>
          <p:cNvPr id="858201" name="Line 89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5562600" y="10668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8202" name="Text Box 90"/>
          <p:cNvSpPr txBox="1"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3006725" y="6172200"/>
            <a:ext cx="1952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9900"/>
                </a:solidFill>
                <a:latin typeface="Tahoma" pitchFamily="34" charset="0"/>
              </a:rPr>
              <a:t>10.0  (ROB2)</a:t>
            </a:r>
          </a:p>
        </p:txBody>
      </p:sp>
    </p:spTree>
    <p:extLst>
      <p:ext uri="{BB962C8B-B14F-4D97-AF65-F5344CB8AC3E}">
        <p14:creationId xmlns:p14="http://schemas.microsoft.com/office/powerpoint/2010/main" val="2922050149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algn="l"/>
            <a:r>
              <a:rPr lang="en-US"/>
              <a:t>Tomasulo – cycle 20</a:t>
            </a:r>
          </a:p>
        </p:txBody>
      </p:sp>
      <p:sp>
        <p:nvSpPr>
          <p:cNvPr id="859139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3399"/>
              </a:solidFill>
              <a:latin typeface="Tahoma" pitchFamily="34" charset="0"/>
            </a:endParaRPr>
          </a:p>
        </p:txBody>
      </p:sp>
      <p:sp>
        <p:nvSpPr>
          <p:cNvPr id="8591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524000"/>
            <a:ext cx="2219325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SUBI	…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BNEZ	…</a:t>
            </a:r>
          </a:p>
        </p:txBody>
      </p:sp>
      <p:sp>
        <p:nvSpPr>
          <p:cNvPr id="8591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914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914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>
              <a:latin typeface="Tahoma" pitchFamily="34" charset="0"/>
            </a:endParaRPr>
          </a:p>
        </p:txBody>
      </p:sp>
      <p:sp>
        <p:nvSpPr>
          <p:cNvPr id="859144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914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85914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247015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859147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24701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59148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24701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9149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6987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9150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6987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9151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9273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59152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9273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9153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1559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 i="1">
                <a:latin typeface="Tahoma" pitchFamily="34" charset="0"/>
              </a:rPr>
              <a:t>10.0</a:t>
            </a:r>
          </a:p>
        </p:txBody>
      </p:sp>
      <p:sp>
        <p:nvSpPr>
          <p:cNvPr id="859154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31559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9155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33845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 i="1">
                <a:latin typeface="Tahoma" pitchFamily="34" charset="0"/>
              </a:rPr>
              <a:t>2.0</a:t>
            </a:r>
          </a:p>
        </p:txBody>
      </p:sp>
      <p:sp>
        <p:nvSpPr>
          <p:cNvPr id="859156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33845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3399"/>
              </a:solidFill>
              <a:latin typeface="Tahoma" pitchFamily="34" charset="0"/>
            </a:endParaRPr>
          </a:p>
        </p:txBody>
      </p:sp>
      <p:sp>
        <p:nvSpPr>
          <p:cNvPr id="859157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81200" y="41910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9158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590800" y="41910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9159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1910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9160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9812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9161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908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9162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290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9163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812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9164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9165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4290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9166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2860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859167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816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9168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912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9169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6294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9170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9171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91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9172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629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>
              <a:latin typeface="Tahoma" pitchFamily="34" charset="0"/>
            </a:endParaRPr>
          </a:p>
        </p:txBody>
      </p:sp>
      <p:sp>
        <p:nvSpPr>
          <p:cNvPr id="859173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486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859174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9175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2000" y="38100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9176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9718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9177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172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9178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002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859179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859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859180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0480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9181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9182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048000" y="62484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9183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381000"/>
            <a:ext cx="0" cy="586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9184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381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9185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38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9186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743200" y="38862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9187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743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9188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29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9189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324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9190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934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9191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191000" y="41910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9192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10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9193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910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859194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3914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9195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3914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9196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5626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9197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2484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9198" name="Rectangle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9342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59199" name="Rectangle 6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304800" y="41910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9200" name="Rectangle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04800" y="44958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9201" name="Text Box 65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65125" y="4908550"/>
            <a:ext cx="8905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Tahoma" pitchFamily="34" charset="0"/>
              </a:rPr>
              <a:t>integer</a:t>
            </a:r>
          </a:p>
        </p:txBody>
      </p:sp>
      <p:sp>
        <p:nvSpPr>
          <p:cNvPr id="859202" name="Line 6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7620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9203" name="Rectangle 6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55626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9204" name="Rectangle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2484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9205" name="Rectangle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9342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9206" name="Rectangle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626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9207" name="Rectangle 71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2484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9208" name="Rectangle 7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9342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59209" name="Rectangle 7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5626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3399"/>
              </a:solidFill>
              <a:latin typeface="Tahoma" pitchFamily="34" charset="0"/>
            </a:endParaRPr>
          </a:p>
        </p:txBody>
      </p:sp>
      <p:sp>
        <p:nvSpPr>
          <p:cNvPr id="859210" name="Rectangle 7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2484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3399"/>
              </a:solidFill>
              <a:latin typeface="Tahoma" pitchFamily="34" charset="0"/>
            </a:endParaRPr>
          </a:p>
        </p:txBody>
      </p:sp>
      <p:sp>
        <p:nvSpPr>
          <p:cNvPr id="859211" name="Rectangle 75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9342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3399"/>
              </a:solidFill>
              <a:latin typeface="Tahoma" pitchFamily="34" charset="0"/>
            </a:endParaRPr>
          </a:p>
        </p:txBody>
      </p:sp>
      <p:sp>
        <p:nvSpPr>
          <p:cNvPr id="859212" name="Rectangle 76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5626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9213" name="Rectangle 77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62484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9214" name="Rectangle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69342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9215" name="Rectangle 79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5626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9216" name="Rectangle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484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9217" name="Rectangle 81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9342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9218" name="Rectangle 82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5626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9219" name="Rectangle 83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2484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9220" name="Rectangle 84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9342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859221" name="Line 8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6294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9222" name="Text Box 86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562600" y="228600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ROB</a:t>
            </a:r>
          </a:p>
        </p:txBody>
      </p:sp>
      <p:sp>
        <p:nvSpPr>
          <p:cNvPr id="859223" name="Text Box 87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5241925" y="577850"/>
            <a:ext cx="295275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0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1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2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3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4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5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6</a:t>
            </a:r>
          </a:p>
        </p:txBody>
      </p:sp>
      <p:sp>
        <p:nvSpPr>
          <p:cNvPr id="859224" name="Text Box 88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0" y="1447800"/>
            <a:ext cx="942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Tahoma" pitchFamily="34" charset="0"/>
              </a:rPr>
              <a:t>Loop:</a:t>
            </a:r>
          </a:p>
        </p:txBody>
      </p:sp>
      <p:sp>
        <p:nvSpPr>
          <p:cNvPr id="859225" name="Line 89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5562600" y="19812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21517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47675" y="0"/>
            <a:ext cx="8428038" cy="762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Hardware Speculative Execution</a:t>
            </a:r>
          </a:p>
        </p:txBody>
      </p:sp>
      <p:sp>
        <p:nvSpPr>
          <p:cNvPr id="842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371600"/>
            <a:ext cx="4038600" cy="447675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400"/>
              <a:t>Need HW buffer for results of uncommitted instructions: </a:t>
            </a:r>
            <a:r>
              <a:rPr lang="en-US" sz="2400" i="1">
                <a:solidFill>
                  <a:srgbClr val="FF5050"/>
                </a:solidFill>
              </a:rPr>
              <a:t>reorder buffer</a:t>
            </a:r>
            <a:endParaRPr lang="en-US" sz="2400">
              <a:solidFill>
                <a:srgbClr val="FF505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800"/>
              <a:t>Reorder buffer can be operand source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Once operand commits, result is found in register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3 fields: instr. type, destination, value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Use reorder buffer number instead of reservation station as “name” of result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Instructions  commit  in order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As a result, its easy to undo speculated instructions on mispredicted branches or on exceptions</a:t>
            </a:r>
          </a:p>
        </p:txBody>
      </p:sp>
      <p:pic>
        <p:nvPicPr>
          <p:cNvPr id="842756" name="Picture 4" descr="Ch3-fig29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1524000"/>
            <a:ext cx="4789488" cy="502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34977674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990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Four Steps of Speculative</a:t>
            </a:r>
            <a:br>
              <a:rPr lang="en-US"/>
            </a:br>
            <a:r>
              <a:rPr lang="en-US"/>
              <a:t>Tomasulo Algorithm</a:t>
            </a: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2400">
                <a:latin typeface="Arial" charset="0"/>
              </a:rPr>
              <a:t>1.	</a:t>
            </a:r>
            <a:r>
              <a:rPr lang="en-US" sz="2100">
                <a:latin typeface="Arial" charset="0"/>
              </a:rPr>
              <a:t>Issue</a:t>
            </a:r>
            <a:r>
              <a:rPr lang="en-US" sz="2100"/>
              <a:t>—get instruction from FP Op Queue</a:t>
            </a:r>
          </a:p>
          <a:p>
            <a:pPr lvl="1">
              <a:buFontTx/>
              <a:buNone/>
            </a:pPr>
            <a:r>
              <a:rPr lang="en-US" sz="2100"/>
              <a:t> 	If reservation station and reorder buffer slot free, issue instr &amp; send operands &amp; reorder buffer no. for destination.  Operands may be read from register file or reorder buffer.</a:t>
            </a:r>
          </a:p>
          <a:p>
            <a:pPr>
              <a:buFontTx/>
              <a:buNone/>
            </a:pPr>
            <a:r>
              <a:rPr lang="en-US" sz="2100">
                <a:latin typeface="Arial" charset="0"/>
              </a:rPr>
              <a:t>2.	Execution</a:t>
            </a:r>
            <a:r>
              <a:rPr lang="en-US" sz="2100"/>
              <a:t>—operate on operands (EX)</a:t>
            </a:r>
          </a:p>
          <a:p>
            <a:pPr lvl="1">
              <a:buFontTx/>
              <a:buNone/>
            </a:pPr>
            <a:r>
              <a:rPr lang="en-US" sz="2100"/>
              <a:t> 	When both operands ready then execute; if not ready, watch CDB for result; when both in reservation station, execute</a:t>
            </a:r>
          </a:p>
          <a:p>
            <a:pPr>
              <a:buFontTx/>
              <a:buNone/>
            </a:pPr>
            <a:r>
              <a:rPr lang="en-US" sz="2100">
                <a:latin typeface="Arial" charset="0"/>
              </a:rPr>
              <a:t>3.	Write result</a:t>
            </a:r>
            <a:r>
              <a:rPr lang="en-US" sz="2100"/>
              <a:t>—finish execution (WB)</a:t>
            </a:r>
          </a:p>
          <a:p>
            <a:pPr lvl="1">
              <a:buFontTx/>
              <a:buNone/>
            </a:pPr>
            <a:r>
              <a:rPr lang="en-US" sz="2100"/>
              <a:t> 	Write on Common Data Bus to all awaiting FUs &amp; reorder buffer; mark reservation station available.</a:t>
            </a:r>
          </a:p>
          <a:p>
            <a:pPr>
              <a:buFontTx/>
              <a:buNone/>
            </a:pPr>
            <a:r>
              <a:rPr lang="en-US" sz="2100">
                <a:latin typeface="Arial" charset="0"/>
              </a:rPr>
              <a:t>4.	Commit</a:t>
            </a:r>
            <a:r>
              <a:rPr lang="en-US" sz="2100"/>
              <a:t>—update register with reorder result</a:t>
            </a:r>
          </a:p>
          <a:p>
            <a:pPr lvl="1">
              <a:buFontTx/>
              <a:buNone/>
            </a:pPr>
            <a:r>
              <a:rPr lang="en-US" sz="2100"/>
              <a:t> 	When instr. at head of reorder buffer &amp; result present, update register with result (or store to memory) and remove instr from reorder buffer.</a:t>
            </a:r>
          </a:p>
        </p:txBody>
      </p:sp>
    </p:spTree>
    <p:extLst>
      <p:ext uri="{BB962C8B-B14F-4D97-AF65-F5344CB8AC3E}">
        <p14:creationId xmlns:p14="http://schemas.microsoft.com/office/powerpoint/2010/main" val="4066032215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algn="l"/>
            <a:r>
              <a:rPr lang="en-US"/>
              <a:t>Tomasulo – cycle 0</a:t>
            </a:r>
          </a:p>
        </p:txBody>
      </p:sp>
      <p:sp>
        <p:nvSpPr>
          <p:cNvPr id="84480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ADDD F4, F2, F0</a:t>
            </a:r>
            <a:endParaRPr lang="en-US" sz="1800">
              <a:latin typeface="Tahoma" pitchFamily="34" charset="0"/>
            </a:endParaRPr>
          </a:p>
        </p:txBody>
      </p:sp>
      <p:sp>
        <p:nvSpPr>
          <p:cNvPr id="84480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524000"/>
            <a:ext cx="2219325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SUBI	…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BNEZ	…, Loop</a:t>
            </a:r>
          </a:p>
        </p:txBody>
      </p:sp>
      <p:sp>
        <p:nvSpPr>
          <p:cNvPr id="84480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09900"/>
                </a:solidFill>
                <a:latin typeface="Tahoma" pitchFamily="34" charset="0"/>
              </a:rPr>
              <a:t>ADDD F6, F8, F6</a:t>
            </a:r>
            <a:endParaRPr lang="en-US" sz="16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4480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MULD F8, F4, F2</a:t>
            </a:r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44807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00000"/>
                </a:solidFill>
                <a:latin typeface="Tahoma" pitchFamily="34" charset="0"/>
              </a:rPr>
              <a:t>SUBI …</a:t>
            </a:r>
          </a:p>
        </p:txBody>
      </p:sp>
      <p:sp>
        <p:nvSpPr>
          <p:cNvPr id="844808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00CC"/>
                </a:solidFill>
                <a:latin typeface="Tahoma" pitchFamily="34" charset="0"/>
              </a:rPr>
              <a:t>SUBD F8, F2, F0</a:t>
            </a:r>
          </a:p>
        </p:txBody>
      </p:sp>
      <p:sp>
        <p:nvSpPr>
          <p:cNvPr id="84480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84481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247015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844811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24701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44812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24701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13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6987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44814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6987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15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9273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4.0</a:t>
            </a:r>
          </a:p>
        </p:txBody>
      </p:sp>
      <p:sp>
        <p:nvSpPr>
          <p:cNvPr id="844816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9273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17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1559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844818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31559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19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33845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8.0</a:t>
            </a:r>
          </a:p>
        </p:txBody>
      </p:sp>
      <p:sp>
        <p:nvSpPr>
          <p:cNvPr id="844820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33845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21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81200" y="41910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22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590800" y="41910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23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1910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24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9812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25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908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26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290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27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812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28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29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4290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30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2860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844831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816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32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912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33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6294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34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35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91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36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629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37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486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844838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4839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2000" y="38100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4840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9718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4841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172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484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002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844843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859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844844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0480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4845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4846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048000" y="62484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4847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381000"/>
            <a:ext cx="0" cy="586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4848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381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4849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38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4850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743200" y="38862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4851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743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4852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29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4853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324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4854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934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4855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191000" y="41910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56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10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57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910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58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3914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59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3914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60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5626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61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2484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62" name="Rectangle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9342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63" name="Rectangle 6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304800" y="41910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64" name="Rectangle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04800" y="44958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65" name="Text Box 65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65125" y="4908550"/>
            <a:ext cx="8905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Tahoma" pitchFamily="34" charset="0"/>
              </a:rPr>
              <a:t>integer</a:t>
            </a:r>
          </a:p>
        </p:txBody>
      </p:sp>
      <p:sp>
        <p:nvSpPr>
          <p:cNvPr id="844866" name="Line 6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7620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4867" name="Rectangle 6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55626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68" name="Rectangle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2484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69" name="Rectangle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9342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70" name="Rectangle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626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71" name="Rectangle 71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2484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72" name="Rectangle 7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9342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73" name="Rectangle 7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5626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74" name="Rectangle 7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2484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75" name="Rectangle 75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9342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76" name="Rectangle 76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5626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77" name="Rectangle 77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62484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78" name="Rectangle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69342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79" name="Rectangle 79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5626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80" name="Rectangle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484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81" name="Rectangle 81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9342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82" name="Rectangle 82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5626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83" name="Rectangle 83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2484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84" name="Rectangle 84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9342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85" name="Line 8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6294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4886" name="Text Box 86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562600" y="228600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ROB</a:t>
            </a:r>
          </a:p>
        </p:txBody>
      </p:sp>
      <p:sp>
        <p:nvSpPr>
          <p:cNvPr id="844887" name="Text Box 87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0" y="1447800"/>
            <a:ext cx="942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Tahoma" pitchFamily="34" charset="0"/>
              </a:rPr>
              <a:t>Loop:</a:t>
            </a:r>
          </a:p>
        </p:txBody>
      </p:sp>
    </p:spTree>
    <p:extLst>
      <p:ext uri="{BB962C8B-B14F-4D97-AF65-F5344CB8AC3E}">
        <p14:creationId xmlns:p14="http://schemas.microsoft.com/office/powerpoint/2010/main" val="3611732644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algn="l"/>
            <a:r>
              <a:rPr lang="en-US"/>
              <a:t>Tomasulo – cycle 1</a:t>
            </a:r>
          </a:p>
        </p:txBody>
      </p:sp>
      <p:sp>
        <p:nvSpPr>
          <p:cNvPr id="84582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BNEZ</a:t>
            </a:r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4582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524000"/>
            <a:ext cx="2219325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SUBI	…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BNEZ	…</a:t>
            </a:r>
          </a:p>
        </p:txBody>
      </p:sp>
      <p:sp>
        <p:nvSpPr>
          <p:cNvPr id="84582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09900"/>
                </a:solidFill>
                <a:latin typeface="Tahoma" pitchFamily="34" charset="0"/>
              </a:rPr>
              <a:t>ADDD F6, F8, F6</a:t>
            </a:r>
            <a:endParaRPr lang="en-US" sz="16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45830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MULD F8, F4, F2</a:t>
            </a:r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45831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00000"/>
                </a:solidFill>
                <a:latin typeface="Tahoma" pitchFamily="34" charset="0"/>
              </a:rPr>
              <a:t>SUBI</a:t>
            </a:r>
          </a:p>
        </p:txBody>
      </p:sp>
      <p:sp>
        <p:nvSpPr>
          <p:cNvPr id="845832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00CC"/>
                </a:solidFill>
                <a:latin typeface="Tahoma" pitchFamily="34" charset="0"/>
              </a:rPr>
              <a:t>SUBD F8, F2, F0</a:t>
            </a:r>
          </a:p>
        </p:txBody>
      </p:sp>
      <p:sp>
        <p:nvSpPr>
          <p:cNvPr id="845833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845834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247015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845835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24701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45836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24701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37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6987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45838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6987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39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9273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4.0</a:t>
            </a:r>
          </a:p>
        </p:txBody>
      </p:sp>
      <p:sp>
        <p:nvSpPr>
          <p:cNvPr id="845840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9273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ROB0</a:t>
            </a:r>
          </a:p>
        </p:txBody>
      </p:sp>
      <p:sp>
        <p:nvSpPr>
          <p:cNvPr id="845841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1559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845842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31559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43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33845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8.0</a:t>
            </a:r>
          </a:p>
        </p:txBody>
      </p:sp>
      <p:sp>
        <p:nvSpPr>
          <p:cNvPr id="845844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33845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45845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81200" y="41910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ADDD</a:t>
            </a:r>
          </a:p>
        </p:txBody>
      </p:sp>
      <p:sp>
        <p:nvSpPr>
          <p:cNvPr id="845846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590800" y="41910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4584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1910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45848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9812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49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908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50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290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51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812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52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53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4290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54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2860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845855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816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45856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912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45857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6294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45858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59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91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60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629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61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486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845862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5863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2000" y="38100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5864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9718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5865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172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5866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002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845867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859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845868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0480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5869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5870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048000" y="62484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5871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381000"/>
            <a:ext cx="0" cy="586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5872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381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5873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38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5874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743200" y="38862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5875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743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5876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29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5877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324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5878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934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5879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191000" y="41910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ROB0</a:t>
            </a:r>
          </a:p>
        </p:txBody>
      </p:sp>
      <p:sp>
        <p:nvSpPr>
          <p:cNvPr id="845880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10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81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910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82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3914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45883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3914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84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5626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ADDD</a:t>
            </a:r>
          </a:p>
        </p:txBody>
      </p:sp>
      <p:sp>
        <p:nvSpPr>
          <p:cNvPr id="845885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2484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F4</a:t>
            </a:r>
          </a:p>
        </p:txBody>
      </p:sp>
      <p:sp>
        <p:nvSpPr>
          <p:cNvPr id="845886" name="Rectangle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9342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-</a:t>
            </a:r>
          </a:p>
        </p:txBody>
      </p:sp>
      <p:sp>
        <p:nvSpPr>
          <p:cNvPr id="845887" name="Rectangle 6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304800" y="41910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88" name="Rectangle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04800" y="44958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89" name="Text Box 65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65125" y="4908550"/>
            <a:ext cx="8905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Tahoma" pitchFamily="34" charset="0"/>
              </a:rPr>
              <a:t>integer</a:t>
            </a:r>
          </a:p>
        </p:txBody>
      </p:sp>
      <p:sp>
        <p:nvSpPr>
          <p:cNvPr id="845890" name="Line 6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7620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5891" name="Rectangle 6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55626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45892" name="Rectangle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2484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45893" name="Rectangle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9342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45894" name="Rectangle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626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95" name="Rectangle 71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2484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96" name="Rectangle 7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9342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97" name="Rectangle 7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5626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98" name="Rectangle 7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2484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99" name="Rectangle 75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9342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900" name="Rectangle 76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5626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901" name="Rectangle 77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62484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902" name="Rectangle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69342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903" name="Rectangle 79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5626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904" name="Rectangle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484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905" name="Rectangle 81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9342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906" name="Rectangle 82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5626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907" name="Rectangle 83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2484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908" name="Rectangle 84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9342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909" name="Line 8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6294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5910" name="Text Box 86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562600" y="228600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ROB</a:t>
            </a:r>
          </a:p>
        </p:txBody>
      </p:sp>
      <p:sp>
        <p:nvSpPr>
          <p:cNvPr id="845911" name="Text Box 87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5241925" y="577850"/>
            <a:ext cx="295275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0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1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2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3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4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5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6</a:t>
            </a:r>
          </a:p>
        </p:txBody>
      </p:sp>
      <p:sp>
        <p:nvSpPr>
          <p:cNvPr id="845912" name="Text Box 88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0" y="1447800"/>
            <a:ext cx="942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Tahoma" pitchFamily="34" charset="0"/>
              </a:rPr>
              <a:t>Loop:</a:t>
            </a:r>
          </a:p>
        </p:txBody>
      </p:sp>
    </p:spTree>
    <p:extLst>
      <p:ext uri="{BB962C8B-B14F-4D97-AF65-F5344CB8AC3E}">
        <p14:creationId xmlns:p14="http://schemas.microsoft.com/office/powerpoint/2010/main" val="795440269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algn="l"/>
            <a:r>
              <a:rPr lang="en-US"/>
              <a:t>Tomasulo – cycle 2</a:t>
            </a:r>
          </a:p>
        </p:txBody>
      </p:sp>
      <p:sp>
        <p:nvSpPr>
          <p:cNvPr id="846851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SUBI</a:t>
            </a:r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4685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524000"/>
            <a:ext cx="2219325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SUBI	…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BNEZ	…</a:t>
            </a:r>
          </a:p>
        </p:txBody>
      </p:sp>
      <p:sp>
        <p:nvSpPr>
          <p:cNvPr id="84685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09900"/>
                </a:solidFill>
                <a:latin typeface="Tahoma" pitchFamily="34" charset="0"/>
              </a:rPr>
              <a:t>ADDD F6, F8, F6</a:t>
            </a:r>
            <a:endParaRPr lang="en-US" sz="16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846854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BNEZ</a:t>
            </a:r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4685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Tahoma" pitchFamily="34" charset="0"/>
              </a:rPr>
              <a:t>ADDD F4, F2, F0</a:t>
            </a:r>
          </a:p>
        </p:txBody>
      </p:sp>
      <p:sp>
        <p:nvSpPr>
          <p:cNvPr id="84685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00CC"/>
                </a:solidFill>
                <a:latin typeface="Tahoma" pitchFamily="34" charset="0"/>
              </a:rPr>
              <a:t>SUBD F8, F2, F0</a:t>
            </a:r>
          </a:p>
        </p:txBody>
      </p:sp>
      <p:sp>
        <p:nvSpPr>
          <p:cNvPr id="84685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84685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247015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846859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24701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46860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24701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61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6987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46862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6987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63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9273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4.0</a:t>
            </a:r>
          </a:p>
        </p:txBody>
      </p:sp>
      <p:sp>
        <p:nvSpPr>
          <p:cNvPr id="846864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9273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ROB0</a:t>
            </a:r>
          </a:p>
        </p:txBody>
      </p:sp>
      <p:sp>
        <p:nvSpPr>
          <p:cNvPr id="846865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1559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846866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31559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67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33845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8.0</a:t>
            </a:r>
          </a:p>
        </p:txBody>
      </p:sp>
      <p:sp>
        <p:nvSpPr>
          <p:cNvPr id="846868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33845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ROB1</a:t>
            </a:r>
          </a:p>
        </p:txBody>
      </p:sp>
      <p:sp>
        <p:nvSpPr>
          <p:cNvPr id="846869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81200" y="41910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ADDD</a:t>
            </a:r>
          </a:p>
        </p:txBody>
      </p:sp>
      <p:sp>
        <p:nvSpPr>
          <p:cNvPr id="846870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590800" y="41910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46871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1910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46872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9812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73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908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74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290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75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812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76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77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4290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78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2860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846879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816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46880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912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ROB0</a:t>
            </a:r>
          </a:p>
        </p:txBody>
      </p:sp>
      <p:sp>
        <p:nvSpPr>
          <p:cNvPr id="846881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6294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46882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83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91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84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629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85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486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84688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688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2000" y="38100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688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9718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688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172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6890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002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846891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859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84689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0480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689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689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048000" y="62484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689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381000"/>
            <a:ext cx="0" cy="586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6896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381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6897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38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6898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743200" y="38862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689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743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690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29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690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324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690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934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6903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191000" y="41910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ROB0</a:t>
            </a:r>
          </a:p>
        </p:txBody>
      </p:sp>
      <p:sp>
        <p:nvSpPr>
          <p:cNvPr id="846904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10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05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910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06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3914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ROB1</a:t>
            </a:r>
          </a:p>
        </p:txBody>
      </p:sp>
      <p:sp>
        <p:nvSpPr>
          <p:cNvPr id="846907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3914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08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5626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ADDD</a:t>
            </a:r>
          </a:p>
        </p:txBody>
      </p:sp>
      <p:sp>
        <p:nvSpPr>
          <p:cNvPr id="846909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2484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F4</a:t>
            </a:r>
          </a:p>
        </p:txBody>
      </p:sp>
      <p:sp>
        <p:nvSpPr>
          <p:cNvPr id="846910" name="Rectangle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9342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-</a:t>
            </a:r>
          </a:p>
        </p:txBody>
      </p:sp>
      <p:sp>
        <p:nvSpPr>
          <p:cNvPr id="846911" name="Rectangle 6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304800" y="41910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12" name="Rectangle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04800" y="44958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13" name="Text Box 65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65125" y="4908550"/>
            <a:ext cx="8905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Tahoma" pitchFamily="34" charset="0"/>
              </a:rPr>
              <a:t>integer</a:t>
            </a:r>
          </a:p>
        </p:txBody>
      </p:sp>
      <p:sp>
        <p:nvSpPr>
          <p:cNvPr id="846914" name="Line 6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7620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6915" name="Rectangle 6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55626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46916" name="Rectangle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2484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46917" name="Rectangle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9342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46918" name="Rectangle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626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19" name="Rectangle 71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2484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20" name="Rectangle 7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9342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21" name="Rectangle 7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5626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22" name="Rectangle 7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2484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23" name="Rectangle 75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9342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24" name="Rectangle 76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5626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25" name="Rectangle 77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62484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26" name="Rectangle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69342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27" name="Rectangle 79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5626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28" name="Rectangle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484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29" name="Rectangle 81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9342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30" name="Rectangle 82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5626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31" name="Rectangle 83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2484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32" name="Rectangle 84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9342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933" name="Line 8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6294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6934" name="Text Box 86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562600" y="228600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ROB</a:t>
            </a:r>
          </a:p>
        </p:txBody>
      </p:sp>
      <p:sp>
        <p:nvSpPr>
          <p:cNvPr id="846935" name="Text Box 87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5241925" y="577850"/>
            <a:ext cx="295275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0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1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2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3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4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5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6</a:t>
            </a:r>
          </a:p>
        </p:txBody>
      </p:sp>
      <p:sp>
        <p:nvSpPr>
          <p:cNvPr id="846936" name="Text Box 88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0" y="1447800"/>
            <a:ext cx="942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Tahoma" pitchFamily="34" charset="0"/>
              </a:rPr>
              <a:t>Loop:</a:t>
            </a:r>
          </a:p>
        </p:txBody>
      </p:sp>
    </p:spTree>
    <p:extLst>
      <p:ext uri="{BB962C8B-B14F-4D97-AF65-F5344CB8AC3E}">
        <p14:creationId xmlns:p14="http://schemas.microsoft.com/office/powerpoint/2010/main" val="2487433866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algn="l"/>
            <a:r>
              <a:rPr lang="en-US"/>
              <a:t>Tomasulo – cycle 3</a:t>
            </a:r>
          </a:p>
        </p:txBody>
      </p:sp>
      <p:sp>
        <p:nvSpPr>
          <p:cNvPr id="84787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SUBI</a:t>
            </a:r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4787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524000"/>
            <a:ext cx="2219325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SUBI	…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BNEZ	…</a:t>
            </a:r>
          </a:p>
        </p:txBody>
      </p:sp>
      <p:sp>
        <p:nvSpPr>
          <p:cNvPr id="84787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Tahoma" pitchFamily="34" charset="0"/>
              </a:rPr>
              <a:t>ADDD F4, F2, F0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84787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BNEZ</a:t>
            </a:r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4787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FF0000"/>
                </a:solidFill>
                <a:latin typeface="Tahoma" pitchFamily="34" charset="0"/>
              </a:rPr>
              <a:t>MULD F8, F4, F2</a:t>
            </a:r>
          </a:p>
        </p:txBody>
      </p:sp>
      <p:sp>
        <p:nvSpPr>
          <p:cNvPr id="84788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00CC"/>
                </a:solidFill>
                <a:latin typeface="Tahoma" pitchFamily="34" charset="0"/>
              </a:rPr>
              <a:t>SUBD F8, F2, F0</a:t>
            </a:r>
          </a:p>
        </p:txBody>
      </p:sp>
      <p:sp>
        <p:nvSpPr>
          <p:cNvPr id="84788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84788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247015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847883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24701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47884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24701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885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6987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47886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6987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887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9273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4.0</a:t>
            </a:r>
          </a:p>
        </p:txBody>
      </p:sp>
      <p:sp>
        <p:nvSpPr>
          <p:cNvPr id="847888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9273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ROB0</a:t>
            </a:r>
          </a:p>
        </p:txBody>
      </p:sp>
      <p:sp>
        <p:nvSpPr>
          <p:cNvPr id="847889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1559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847890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31559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47891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33845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8.0</a:t>
            </a:r>
          </a:p>
        </p:txBody>
      </p:sp>
      <p:sp>
        <p:nvSpPr>
          <p:cNvPr id="847892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33845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ROB1</a:t>
            </a:r>
          </a:p>
        </p:txBody>
      </p:sp>
      <p:sp>
        <p:nvSpPr>
          <p:cNvPr id="847893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81200" y="41910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ADDD</a:t>
            </a:r>
          </a:p>
        </p:txBody>
      </p:sp>
      <p:sp>
        <p:nvSpPr>
          <p:cNvPr id="847894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590800" y="41910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47895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1910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47896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9812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47897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908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ROB1</a:t>
            </a:r>
          </a:p>
        </p:txBody>
      </p:sp>
      <p:sp>
        <p:nvSpPr>
          <p:cNvPr id="847898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290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847899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812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00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01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4290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02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2860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847903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816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47904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912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ROB0</a:t>
            </a:r>
          </a:p>
        </p:txBody>
      </p:sp>
      <p:sp>
        <p:nvSpPr>
          <p:cNvPr id="847905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6294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47906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07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91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08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629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09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486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847910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7911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2000" y="38100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7912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9718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7913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172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7914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002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847915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859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847916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0480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7917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7918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048000" y="62484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7919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381000"/>
            <a:ext cx="0" cy="586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7920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381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7921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38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7922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743200" y="38862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7923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743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7924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29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7925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324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7926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934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7927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191000" y="41910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ROB0</a:t>
            </a:r>
          </a:p>
        </p:txBody>
      </p:sp>
      <p:sp>
        <p:nvSpPr>
          <p:cNvPr id="847928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10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47929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910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30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3914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ROB1</a:t>
            </a:r>
          </a:p>
        </p:txBody>
      </p:sp>
      <p:sp>
        <p:nvSpPr>
          <p:cNvPr id="847931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3914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32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5626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ADDD</a:t>
            </a:r>
          </a:p>
        </p:txBody>
      </p:sp>
      <p:sp>
        <p:nvSpPr>
          <p:cNvPr id="847933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2484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F4</a:t>
            </a:r>
          </a:p>
        </p:txBody>
      </p:sp>
      <p:sp>
        <p:nvSpPr>
          <p:cNvPr id="847934" name="Rectangle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9342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-</a:t>
            </a:r>
          </a:p>
        </p:txBody>
      </p:sp>
      <p:sp>
        <p:nvSpPr>
          <p:cNvPr id="847935" name="Rectangle 6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304800" y="41910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36" name="Rectangle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04800" y="44958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37" name="Text Box 65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65125" y="4908550"/>
            <a:ext cx="8905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Tahoma" pitchFamily="34" charset="0"/>
              </a:rPr>
              <a:t>integer</a:t>
            </a:r>
          </a:p>
        </p:txBody>
      </p:sp>
      <p:sp>
        <p:nvSpPr>
          <p:cNvPr id="847938" name="Line 6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7620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7939" name="Rectangle 6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55626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47940" name="Rectangle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2484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47941" name="Rectangle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9342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47942" name="Rectangle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626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47943" name="Rectangle 71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2484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F6</a:t>
            </a:r>
          </a:p>
        </p:txBody>
      </p:sp>
      <p:sp>
        <p:nvSpPr>
          <p:cNvPr id="847944" name="Rectangle 7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9342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47945" name="Rectangle 7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5626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46" name="Rectangle 7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2484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47" name="Rectangle 75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9342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48" name="Rectangle 76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5626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49" name="Rectangle 77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62484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50" name="Rectangle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69342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51" name="Rectangle 79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5626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52" name="Rectangle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484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53" name="Rectangle 81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9342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54" name="Rectangle 82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5626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55" name="Rectangle 83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2484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56" name="Rectangle 84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9342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7957" name="Line 8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6294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7958" name="Text Box 86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562600" y="228600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ROB</a:t>
            </a:r>
          </a:p>
        </p:txBody>
      </p:sp>
      <p:sp>
        <p:nvSpPr>
          <p:cNvPr id="847959" name="Text Box 87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5241925" y="577850"/>
            <a:ext cx="295275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0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1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2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3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4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5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6</a:t>
            </a:r>
          </a:p>
        </p:txBody>
      </p:sp>
      <p:sp>
        <p:nvSpPr>
          <p:cNvPr id="847960" name="Text Box 88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0" y="1447800"/>
            <a:ext cx="942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Tahoma" pitchFamily="34" charset="0"/>
              </a:rPr>
              <a:t>Loop:</a:t>
            </a:r>
          </a:p>
        </p:txBody>
      </p:sp>
    </p:spTree>
    <p:extLst>
      <p:ext uri="{BB962C8B-B14F-4D97-AF65-F5344CB8AC3E}">
        <p14:creationId xmlns:p14="http://schemas.microsoft.com/office/powerpoint/2010/main" val="1677901656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algn="l"/>
            <a:r>
              <a:rPr lang="en-US"/>
              <a:t>Tomasulo – cycle 4</a:t>
            </a:r>
          </a:p>
        </p:txBody>
      </p:sp>
      <p:sp>
        <p:nvSpPr>
          <p:cNvPr id="848899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SUBI</a:t>
            </a:r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489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524000"/>
            <a:ext cx="2219325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SUBI	…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BNEZ	…</a:t>
            </a:r>
          </a:p>
        </p:txBody>
      </p:sp>
      <p:sp>
        <p:nvSpPr>
          <p:cNvPr id="84890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Tahoma" pitchFamily="34" charset="0"/>
              </a:rPr>
              <a:t>ADDD F4, F2, F0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84890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BNEZ</a:t>
            </a:r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4890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FF0000"/>
                </a:solidFill>
                <a:latin typeface="Tahoma" pitchFamily="34" charset="0"/>
              </a:rPr>
              <a:t>MULD F8, F4, F2</a:t>
            </a:r>
          </a:p>
        </p:txBody>
      </p:sp>
      <p:sp>
        <p:nvSpPr>
          <p:cNvPr id="848904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9900"/>
                </a:solidFill>
                <a:latin typeface="Tahoma" pitchFamily="34" charset="0"/>
              </a:rPr>
              <a:t>ADDD F6, F8, F6</a:t>
            </a:r>
          </a:p>
        </p:txBody>
      </p:sp>
      <p:sp>
        <p:nvSpPr>
          <p:cNvPr id="84890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84890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247015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848907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24701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48908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24701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09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6987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48910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6987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11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9273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4.0</a:t>
            </a:r>
          </a:p>
        </p:txBody>
      </p:sp>
      <p:sp>
        <p:nvSpPr>
          <p:cNvPr id="848912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9273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ROB0</a:t>
            </a:r>
          </a:p>
        </p:txBody>
      </p:sp>
      <p:sp>
        <p:nvSpPr>
          <p:cNvPr id="848913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1559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848914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31559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48915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33845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8.0</a:t>
            </a:r>
          </a:p>
        </p:txBody>
      </p:sp>
      <p:sp>
        <p:nvSpPr>
          <p:cNvPr id="848916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33845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ROB3</a:t>
            </a:r>
          </a:p>
        </p:txBody>
      </p:sp>
      <p:sp>
        <p:nvSpPr>
          <p:cNvPr id="848917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81200" y="41910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ADDD</a:t>
            </a:r>
          </a:p>
        </p:txBody>
      </p:sp>
      <p:sp>
        <p:nvSpPr>
          <p:cNvPr id="848918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590800" y="41910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48919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1910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48920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9812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48921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908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ROB1</a:t>
            </a:r>
          </a:p>
        </p:txBody>
      </p:sp>
      <p:sp>
        <p:nvSpPr>
          <p:cNvPr id="848922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290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848923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812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FF"/>
                </a:solidFill>
                <a:latin typeface="Tahoma" pitchFamily="34" charset="0"/>
              </a:rPr>
              <a:t>SUBD</a:t>
            </a:r>
          </a:p>
        </p:txBody>
      </p:sp>
      <p:sp>
        <p:nvSpPr>
          <p:cNvPr id="848924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FF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48925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4290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FF"/>
                </a:solidFill>
                <a:latin typeface="Tahoma" pitchFamily="34" charset="0"/>
              </a:rPr>
              <a:t>0.0</a:t>
            </a:r>
          </a:p>
        </p:txBody>
      </p:sp>
      <p:sp>
        <p:nvSpPr>
          <p:cNvPr id="848926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2860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848927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816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48928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912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ROB0</a:t>
            </a:r>
          </a:p>
        </p:txBody>
      </p:sp>
      <p:sp>
        <p:nvSpPr>
          <p:cNvPr id="848929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6294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48930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31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91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32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629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33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486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848934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8935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2000" y="38100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8936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9718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8937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172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8938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002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848939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859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848940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0480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8941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8942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048000" y="62484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8943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381000"/>
            <a:ext cx="0" cy="586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8944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381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8945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38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8946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743200" y="38862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8947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743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8948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29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8949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324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8950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934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8951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191000" y="41910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ROB0</a:t>
            </a:r>
          </a:p>
        </p:txBody>
      </p:sp>
      <p:sp>
        <p:nvSpPr>
          <p:cNvPr id="848952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10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48953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910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FF"/>
                </a:solidFill>
                <a:latin typeface="Tahoma" pitchFamily="34" charset="0"/>
              </a:rPr>
              <a:t>ROB3</a:t>
            </a:r>
          </a:p>
        </p:txBody>
      </p:sp>
      <p:sp>
        <p:nvSpPr>
          <p:cNvPr id="848954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3914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ROB1</a:t>
            </a:r>
          </a:p>
        </p:txBody>
      </p:sp>
      <p:sp>
        <p:nvSpPr>
          <p:cNvPr id="848955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3914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56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5626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ADDD</a:t>
            </a:r>
          </a:p>
        </p:txBody>
      </p:sp>
      <p:sp>
        <p:nvSpPr>
          <p:cNvPr id="848957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2484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F4</a:t>
            </a:r>
          </a:p>
        </p:txBody>
      </p:sp>
      <p:sp>
        <p:nvSpPr>
          <p:cNvPr id="848958" name="Rectangle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9342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-</a:t>
            </a:r>
          </a:p>
        </p:txBody>
      </p:sp>
      <p:sp>
        <p:nvSpPr>
          <p:cNvPr id="848959" name="Rectangle 6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304800" y="41910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60" name="Rectangle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04800" y="44958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61" name="Text Box 65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65125" y="4908550"/>
            <a:ext cx="8905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Tahoma" pitchFamily="34" charset="0"/>
              </a:rPr>
              <a:t>integer</a:t>
            </a:r>
          </a:p>
        </p:txBody>
      </p:sp>
      <p:sp>
        <p:nvSpPr>
          <p:cNvPr id="848962" name="Line 6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7620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8963" name="Rectangle 6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55626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48964" name="Rectangle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2484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48965" name="Rectangle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9342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48966" name="Rectangle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626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48967" name="Rectangle 71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2484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F6</a:t>
            </a:r>
          </a:p>
        </p:txBody>
      </p:sp>
      <p:sp>
        <p:nvSpPr>
          <p:cNvPr id="848968" name="Rectangle 7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9342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48969" name="Rectangle 7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5626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SUBD</a:t>
            </a:r>
          </a:p>
        </p:txBody>
      </p:sp>
      <p:sp>
        <p:nvSpPr>
          <p:cNvPr id="848970" name="Rectangle 7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2484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48971" name="Rectangle 75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9342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48972" name="Rectangle 76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5626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>
              <a:latin typeface="Tahoma" pitchFamily="34" charset="0"/>
            </a:endParaRPr>
          </a:p>
        </p:txBody>
      </p:sp>
      <p:sp>
        <p:nvSpPr>
          <p:cNvPr id="848973" name="Rectangle 77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62484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74" name="Rectangle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69342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75" name="Rectangle 79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5626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76" name="Rectangle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484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77" name="Rectangle 81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9342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78" name="Rectangle 82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5626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79" name="Rectangle 83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2484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80" name="Rectangle 84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9342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81" name="Line 8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6294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8982" name="Text Box 86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562600" y="228600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ROB</a:t>
            </a:r>
          </a:p>
        </p:txBody>
      </p:sp>
      <p:sp>
        <p:nvSpPr>
          <p:cNvPr id="848983" name="Text Box 87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5241925" y="577850"/>
            <a:ext cx="295275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0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1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2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3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4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5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6</a:t>
            </a:r>
          </a:p>
        </p:txBody>
      </p:sp>
      <p:sp>
        <p:nvSpPr>
          <p:cNvPr id="848984" name="Text Box 88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0" y="1447800"/>
            <a:ext cx="942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Tahoma" pitchFamily="34" charset="0"/>
              </a:rPr>
              <a:t>Loop:</a:t>
            </a:r>
          </a:p>
        </p:txBody>
      </p:sp>
    </p:spTree>
    <p:extLst>
      <p:ext uri="{BB962C8B-B14F-4D97-AF65-F5344CB8AC3E}">
        <p14:creationId xmlns:p14="http://schemas.microsoft.com/office/powerpoint/2010/main" val="3367335890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algn="l"/>
            <a:r>
              <a:rPr lang="en-US"/>
              <a:t>Tomasulo – cycle 5</a:t>
            </a:r>
          </a:p>
        </p:txBody>
      </p:sp>
      <p:sp>
        <p:nvSpPr>
          <p:cNvPr id="84992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3399"/>
                </a:solidFill>
                <a:latin typeface="Tahoma" pitchFamily="34" charset="0"/>
              </a:rPr>
              <a:t>SUBD F8, F2, F0</a:t>
            </a:r>
            <a:endParaRPr lang="en-US" sz="1800">
              <a:solidFill>
                <a:srgbClr val="CC3399"/>
              </a:solidFill>
              <a:latin typeface="Tahoma" pitchFamily="34" charset="0"/>
            </a:endParaRPr>
          </a:p>
        </p:txBody>
      </p:sp>
      <p:sp>
        <p:nvSpPr>
          <p:cNvPr id="84992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524000"/>
            <a:ext cx="2219325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SUBI	…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BNEZ	…</a:t>
            </a:r>
          </a:p>
        </p:txBody>
      </p:sp>
      <p:sp>
        <p:nvSpPr>
          <p:cNvPr id="84992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Tahoma" pitchFamily="34" charset="0"/>
              </a:rPr>
              <a:t>ADDD F4, F2, F0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84992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BNEZ</a:t>
            </a:r>
            <a:endParaRPr 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49927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FF0000"/>
                </a:solidFill>
                <a:latin typeface="Tahoma" pitchFamily="34" charset="0"/>
              </a:rPr>
              <a:t>MULD F8, F4, F2</a:t>
            </a:r>
          </a:p>
        </p:txBody>
      </p:sp>
      <p:sp>
        <p:nvSpPr>
          <p:cNvPr id="849928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09900"/>
                </a:solidFill>
                <a:latin typeface="Tahoma" pitchFamily="34" charset="0"/>
              </a:rPr>
              <a:t>ADDD F6, F8, F6</a:t>
            </a:r>
          </a:p>
        </p:txBody>
      </p:sp>
      <p:sp>
        <p:nvSpPr>
          <p:cNvPr id="84992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84993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247015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849931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24701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49932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24701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33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6987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49934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6987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35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9273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4.0</a:t>
            </a:r>
          </a:p>
        </p:txBody>
      </p:sp>
      <p:sp>
        <p:nvSpPr>
          <p:cNvPr id="849936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9273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ROB0</a:t>
            </a:r>
          </a:p>
        </p:txBody>
      </p:sp>
      <p:sp>
        <p:nvSpPr>
          <p:cNvPr id="849937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1559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849938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31559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49939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338455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8.0</a:t>
            </a:r>
          </a:p>
        </p:txBody>
      </p:sp>
      <p:sp>
        <p:nvSpPr>
          <p:cNvPr id="849940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338455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ROB3</a:t>
            </a:r>
          </a:p>
        </p:txBody>
      </p:sp>
      <p:sp>
        <p:nvSpPr>
          <p:cNvPr id="849941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81200" y="41910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ADDD</a:t>
            </a:r>
          </a:p>
        </p:txBody>
      </p:sp>
      <p:sp>
        <p:nvSpPr>
          <p:cNvPr id="849942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590800" y="41910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849943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1910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849944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9812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49945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908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ROB1</a:t>
            </a:r>
          </a:p>
        </p:txBody>
      </p:sp>
      <p:sp>
        <p:nvSpPr>
          <p:cNvPr id="849946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290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849947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81200" y="4800600"/>
            <a:ext cx="609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FF"/>
                </a:solidFill>
                <a:latin typeface="Tahoma" pitchFamily="34" charset="0"/>
              </a:rPr>
              <a:t>SUBD</a:t>
            </a:r>
          </a:p>
        </p:txBody>
      </p:sp>
      <p:sp>
        <p:nvSpPr>
          <p:cNvPr id="849948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48006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FF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49949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429000" y="4800600"/>
            <a:ext cx="762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FF"/>
                </a:solidFill>
                <a:latin typeface="Tahoma" pitchFamily="34" charset="0"/>
              </a:rPr>
              <a:t>0.0</a:t>
            </a:r>
          </a:p>
        </p:txBody>
      </p:sp>
      <p:sp>
        <p:nvSpPr>
          <p:cNvPr id="849950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2860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849951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816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49952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912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 i="1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49953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6294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849954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55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91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56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629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57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486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849958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59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2000" y="38100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60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9718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61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172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6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002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849963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859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849964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0480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65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66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048000" y="62484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67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381000"/>
            <a:ext cx="0" cy="586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68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381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69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38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70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743200" y="38862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71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743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72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29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73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324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74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934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75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191000" y="41910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ROB0</a:t>
            </a:r>
          </a:p>
        </p:txBody>
      </p:sp>
      <p:sp>
        <p:nvSpPr>
          <p:cNvPr id="849976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10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ROB2</a:t>
            </a:r>
          </a:p>
        </p:txBody>
      </p:sp>
      <p:sp>
        <p:nvSpPr>
          <p:cNvPr id="849977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91000" y="48006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FF"/>
                </a:solidFill>
                <a:latin typeface="Tahoma" pitchFamily="34" charset="0"/>
              </a:rPr>
              <a:t>ROB3</a:t>
            </a:r>
          </a:p>
        </p:txBody>
      </p:sp>
      <p:sp>
        <p:nvSpPr>
          <p:cNvPr id="849978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391400" y="44958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ROB1</a:t>
            </a:r>
          </a:p>
        </p:txBody>
      </p:sp>
      <p:sp>
        <p:nvSpPr>
          <p:cNvPr id="849979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391400" y="4800600"/>
            <a:ext cx="53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80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5626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ADDD</a:t>
            </a:r>
          </a:p>
        </p:txBody>
      </p:sp>
      <p:sp>
        <p:nvSpPr>
          <p:cNvPr id="849981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2484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F4</a:t>
            </a:r>
          </a:p>
        </p:txBody>
      </p:sp>
      <p:sp>
        <p:nvSpPr>
          <p:cNvPr id="849982" name="Rectangle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934200" y="609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 i="1">
                <a:latin typeface="Tahoma" pitchFamily="34" charset="0"/>
              </a:rPr>
              <a:t>2.0</a:t>
            </a:r>
          </a:p>
        </p:txBody>
      </p:sp>
      <p:sp>
        <p:nvSpPr>
          <p:cNvPr id="849983" name="Rectangle 6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304800" y="41910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SUBI</a:t>
            </a:r>
          </a:p>
        </p:txBody>
      </p:sp>
      <p:sp>
        <p:nvSpPr>
          <p:cNvPr id="849984" name="Rectangle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04800" y="44958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85" name="Text Box 65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65125" y="4908550"/>
            <a:ext cx="8905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Tahoma" pitchFamily="34" charset="0"/>
              </a:rPr>
              <a:t>integer</a:t>
            </a:r>
          </a:p>
        </p:txBody>
      </p:sp>
      <p:sp>
        <p:nvSpPr>
          <p:cNvPr id="849986" name="Line 6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7620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87" name="Rectangle 6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55626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849988" name="Rectangle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2484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49989" name="Rectangle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934200" y="838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49990" name="Rectangle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626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849991" name="Rectangle 71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2484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F6</a:t>
            </a:r>
          </a:p>
        </p:txBody>
      </p:sp>
      <p:sp>
        <p:nvSpPr>
          <p:cNvPr id="849992" name="Rectangle 7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934200" y="1066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49993" name="Rectangle 7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5626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SUBD</a:t>
            </a:r>
          </a:p>
        </p:txBody>
      </p:sp>
      <p:sp>
        <p:nvSpPr>
          <p:cNvPr id="849994" name="Rectangle 7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2484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F8</a:t>
            </a:r>
          </a:p>
        </p:txBody>
      </p:sp>
      <p:sp>
        <p:nvSpPr>
          <p:cNvPr id="849995" name="Rectangle 75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934200" y="1295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3399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849996" name="Rectangle 76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5626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SUBI</a:t>
            </a:r>
          </a:p>
        </p:txBody>
      </p:sp>
      <p:sp>
        <p:nvSpPr>
          <p:cNvPr id="849997" name="Rectangle 77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62484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98" name="Rectangle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6934200" y="1524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99" name="Rectangle 79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5626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00" name="Rectangle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484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01" name="Rectangle 81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934200" y="1752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02" name="Rectangle 82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5626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03" name="Rectangle 83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2484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04" name="Rectangle 84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9342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05" name="Line 8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6294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006" name="Text Box 86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562600" y="228600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ROB</a:t>
            </a:r>
          </a:p>
        </p:txBody>
      </p:sp>
      <p:sp>
        <p:nvSpPr>
          <p:cNvPr id="850007" name="Text Box 87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5241925" y="577850"/>
            <a:ext cx="295275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0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1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2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3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4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5</a:t>
            </a:r>
          </a:p>
          <a:p>
            <a:pPr eaLnBrk="1" hangingPunct="1">
              <a:lnSpc>
                <a:spcPct val="95000"/>
              </a:lnSpc>
            </a:pPr>
            <a:r>
              <a:rPr lang="en-US" sz="1600">
                <a:latin typeface="Tahoma" pitchFamily="34" charset="0"/>
              </a:rPr>
              <a:t>6</a:t>
            </a:r>
          </a:p>
        </p:txBody>
      </p:sp>
      <p:sp>
        <p:nvSpPr>
          <p:cNvPr id="850008" name="Text Box 88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0" y="1447800"/>
            <a:ext cx="942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Tahoma" pitchFamily="34" charset="0"/>
              </a:rPr>
              <a:t>Loop:</a:t>
            </a:r>
          </a:p>
        </p:txBody>
      </p:sp>
      <p:sp>
        <p:nvSpPr>
          <p:cNvPr id="850009" name="Text Box 89"/>
          <p:cNvSpPr txBox="1">
            <a:spLocks noChangeArrowheads="1"/>
          </p:cNvSpPr>
          <p:nvPr>
            <p:custDataLst>
              <p:tags r:id="rId88"/>
            </p:custDataLst>
          </p:nvPr>
        </p:nvSpPr>
        <p:spPr bwMode="auto">
          <a:xfrm>
            <a:off x="3021013" y="6172200"/>
            <a:ext cx="17859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2.0  (ROB0)</a:t>
            </a:r>
          </a:p>
        </p:txBody>
      </p:sp>
    </p:spTree>
    <p:extLst>
      <p:ext uri="{BB962C8B-B14F-4D97-AF65-F5344CB8AC3E}">
        <p14:creationId xmlns:p14="http://schemas.microsoft.com/office/powerpoint/2010/main" val="1006893100"/>
      </p:ext>
    </p:extLst>
  </p:cSld>
  <p:clrMapOvr>
    <a:masterClrMapping/>
  </p:clrMapOvr>
  <p:transition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loud skipper design template [1]">
  <a:themeElements>
    <a:clrScheme name="Cloud skipper design template [1]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 [1]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Cloud skipper design template [1]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[1]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[1]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[1]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[1]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[1]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[1]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</Template>
  <TotalTime>7460</TotalTime>
  <Words>1922</Words>
  <Application>Microsoft Office PowerPoint</Application>
  <PresentationFormat>On-screen Show (4:3)</PresentationFormat>
  <Paragraphs>966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Garamond</vt:lpstr>
      <vt:lpstr>Tahoma</vt:lpstr>
      <vt:lpstr>Cloud skipper design template [1]</vt:lpstr>
      <vt:lpstr>Instruction-level Parallelism</vt:lpstr>
      <vt:lpstr>Hardware Speculative Execution</vt:lpstr>
      <vt:lpstr>Four Steps of Speculative Tomasulo Algorithm</vt:lpstr>
      <vt:lpstr>Tomasulo – cycle 0</vt:lpstr>
      <vt:lpstr>Tomasulo – cycle 1</vt:lpstr>
      <vt:lpstr>Tomasulo – cycle 2</vt:lpstr>
      <vt:lpstr>Tomasulo – cycle 3</vt:lpstr>
      <vt:lpstr>Tomasulo – cycle 4</vt:lpstr>
      <vt:lpstr>Tomasulo – cycle 5</vt:lpstr>
      <vt:lpstr>Tomasulo – cycle 6</vt:lpstr>
      <vt:lpstr>Tomasulo – cycle 8</vt:lpstr>
      <vt:lpstr>Tomasulo – cycle 9</vt:lpstr>
      <vt:lpstr>Tomasulo – cycle 11</vt:lpstr>
      <vt:lpstr>Tomasulo – cycle 15</vt:lpstr>
      <vt:lpstr>Tomasulo – cycle 16</vt:lpstr>
      <vt:lpstr>Tomasulo – cycle 17</vt:lpstr>
      <vt:lpstr>Tomasulo – cycle 19</vt:lpstr>
      <vt:lpstr>Tomasulo – cycle 20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Kumar, Rakesh</cp:lastModifiedBy>
  <cp:revision>210</cp:revision>
  <dcterms:created xsi:type="dcterms:W3CDTF">2007-02-18T14:48:18Z</dcterms:created>
  <dcterms:modified xsi:type="dcterms:W3CDTF">2022-10-11T20:48:22Z</dcterms:modified>
</cp:coreProperties>
</file>