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0" r:id="rId15"/>
    <p:sldId id="271" r:id="rId16"/>
    <p:sldId id="272" r:id="rId17"/>
    <p:sldId id="273" r:id="rId18"/>
    <p:sldId id="274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10"/>
    <p:restoredTop sz="94688"/>
  </p:normalViewPr>
  <p:slideViewPr>
    <p:cSldViewPr snapToGrid="0" snapToObjects="1">
      <p:cViewPr>
        <p:scale>
          <a:sx n="96" d="100"/>
          <a:sy n="96" d="100"/>
        </p:scale>
        <p:origin x="208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CB3B4-5AE8-1B40-A00B-086379797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41E5C8-831B-1A4C-8EA0-88A238890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BE90F-260B-074D-B322-0028A6A37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527E-C61A-1F4F-834A-AD6EB540CFFC}" type="datetimeFigureOut">
              <a:rPr lang="en-US" smtClean="0"/>
              <a:t>9/14/21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F15EC-B225-A741-AC77-AE0ECE653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17AFE-380F-9147-B198-DE92108CF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3C6D-769A-3347-AAF8-DFA0E45B4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68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D3BE-4102-8D49-81A7-ACFDECD9A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CB67EA-0F3C-F249-931B-75925D450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CA562-B692-A34E-957B-B3FB008E6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527E-C61A-1F4F-834A-AD6EB540CFFC}" type="datetimeFigureOut">
              <a:rPr lang="en-US" smtClean="0"/>
              <a:t>9/14/21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F70DA-7CEA-3D44-B088-18D5F77BD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ACE1D-0D5F-394C-985A-DF31BF97A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3C6D-769A-3347-AAF8-DFA0E45B4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0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DEF807-8A81-C04A-9CAA-222B26B30B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3DA386-F4E7-8E41-BD1D-A71892B7E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AEB7D-841D-6649-8D2F-6CA88200B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527E-C61A-1F4F-834A-AD6EB540CFFC}" type="datetimeFigureOut">
              <a:rPr lang="en-US" smtClean="0"/>
              <a:t>9/14/21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3045A-70D7-874F-BAD0-3D873B7BC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2A66E-3AD6-3844-929B-2057B6C0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3C6D-769A-3347-AAF8-DFA0E45B4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98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9AEAB-A286-A347-A906-4B1D6A98F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C5AB3-C148-784B-9947-CC8BB3ED5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4A4BB-856A-1843-AE15-F42A503A3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527E-C61A-1F4F-834A-AD6EB540CFFC}" type="datetimeFigureOut">
              <a:rPr lang="en-US" smtClean="0"/>
              <a:t>9/14/21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98238-1895-E744-95E8-2001CE897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3C3A0-4924-4348-91A2-B388971EA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3C6D-769A-3347-AAF8-DFA0E45B4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2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0D5A3-7B14-3F45-BC32-61A09C049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968E7-285A-0344-B597-C4B6EF4C1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B028C-A2EB-814D-BE9F-F85636D95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527E-C61A-1F4F-834A-AD6EB540CFFC}" type="datetimeFigureOut">
              <a:rPr lang="en-US" smtClean="0"/>
              <a:t>9/14/21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72EE4-B1ED-C84B-BBC4-BB035831A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231C3-3B00-1B4F-955A-F02A1E6C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3C6D-769A-3347-AAF8-DFA0E45B4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7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303DC-2472-5D4D-88F0-57BE7FC19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F7A78-09DD-E84E-A94F-80EE61211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F2D95-5C56-7345-B638-427E0C2D1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49332-B761-8945-A131-A23A9400B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527E-C61A-1F4F-834A-AD6EB540CFFC}" type="datetimeFigureOut">
              <a:rPr lang="en-US" smtClean="0"/>
              <a:t>9/14/21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54267-DD67-D543-98AF-912947A22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CC4FE-2FB9-3048-9BAC-253353C31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3C6D-769A-3347-AAF8-DFA0E45B4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12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36705-9220-DB49-BDD0-6F961F462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C6E4D-9781-B747-888B-7EE20507E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C56FD-1C29-DC4E-8C9C-6DB830E57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C47E64-6E2A-F746-A216-9CB56A86A5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45D87A-F6AE-764F-A5E4-812C5FCBBA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75FCA-3CA6-6E45-8ABF-232C5CE43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527E-C61A-1F4F-834A-AD6EB540CFFC}" type="datetimeFigureOut">
              <a:rPr lang="en-US" smtClean="0"/>
              <a:t>9/14/21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E4FABA-2B17-5B4C-9082-06D06BB4C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FED6C2-CEB5-AE4E-A255-D4EC930AC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3C6D-769A-3347-AAF8-DFA0E45B4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5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D3583-6458-DB48-8730-0EB9D3D4E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9A591C-D65C-414B-BDAF-5663CEE83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527E-C61A-1F4F-834A-AD6EB540CFFC}" type="datetimeFigureOut">
              <a:rPr lang="en-US" smtClean="0"/>
              <a:t>9/14/21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5872A1-2275-BA4C-8839-D1D7CC33A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4358D-60CA-2147-B409-6787AD42D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3C6D-769A-3347-AAF8-DFA0E45B4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95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D4C450-FEC6-FF42-A860-275BCA604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527E-C61A-1F4F-834A-AD6EB540CFFC}" type="datetimeFigureOut">
              <a:rPr lang="en-US" smtClean="0"/>
              <a:t>9/14/21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C76380-5AE3-8B47-859A-E02293C6E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6970A-A47B-8849-9B0C-1DD9F9892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3C6D-769A-3347-AAF8-DFA0E45B4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2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A6831-CF12-EB49-81C7-9D9790D80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45F7C-5BF9-F24F-8EB2-5218118A3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87721E-F711-0E46-908C-9B7AFA197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16714-3A78-A346-80F7-DD773F51C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527E-C61A-1F4F-834A-AD6EB540CFFC}" type="datetimeFigureOut">
              <a:rPr lang="en-US" smtClean="0"/>
              <a:t>9/14/21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F62BD-2122-2949-96E5-B6BF4FFF9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5A2BB-CDFB-FB4F-8723-FC9700F81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3C6D-769A-3347-AAF8-DFA0E45B4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4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402EF-A451-9748-98A9-D693DE27E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7F3A97-E34B-344F-92F8-8B7F23421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B64946-637F-D04F-8974-9027D7830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C10C9A-260E-9245-A122-882FFB32F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527E-C61A-1F4F-834A-AD6EB540CFFC}" type="datetimeFigureOut">
              <a:rPr lang="en-US" smtClean="0"/>
              <a:t>9/14/21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6CEFB7-1B24-F246-A7F3-67154D466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12346-9324-2147-9447-C7BF75878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3C6D-769A-3347-AAF8-DFA0E45B4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3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867BC4-4681-7C42-B1FB-BC144573A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82CD2-00C6-A749-982B-AB37D2936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B9274-16CC-AF4A-B29E-BBBC1FED18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F527E-C61A-1F4F-834A-AD6EB540CFFC}" type="datetimeFigureOut">
              <a:rPr lang="en-US" smtClean="0"/>
              <a:t>9/14/21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350EA-24D9-364A-B20C-FAC2C5736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5A059-6A42-8741-81DA-D60C25C52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53C6D-769A-3347-AAF8-DFA0E45B4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4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5D2800-460D-2E4D-8A96-FB5BD71472C3}"/>
              </a:ext>
            </a:extLst>
          </p:cNvPr>
          <p:cNvSpPr txBox="1"/>
          <p:nvPr/>
        </p:nvSpPr>
        <p:spPr>
          <a:xfrm>
            <a:off x="617518" y="253072"/>
            <a:ext cx="111271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				      CS 598AK</a:t>
            </a:r>
          </a:p>
          <a:p>
            <a:r>
              <a:rPr lang="en-US" sz="4000" dirty="0">
                <a:solidFill>
                  <a:schemeClr val="bg1"/>
                </a:solidFill>
              </a:rPr>
              <a:t>				Experimental HCI</a:t>
            </a:r>
          </a:p>
        </p:txBody>
      </p:sp>
    </p:spTree>
    <p:extLst>
      <p:ext uri="{BB962C8B-B14F-4D97-AF65-F5344CB8AC3E}">
        <p14:creationId xmlns:p14="http://schemas.microsoft.com/office/powerpoint/2010/main" val="3915013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5D2800-460D-2E4D-8A96-FB5BD71472C3}"/>
              </a:ext>
            </a:extLst>
          </p:cNvPr>
          <p:cNvSpPr txBox="1"/>
          <p:nvPr/>
        </p:nvSpPr>
        <p:spPr>
          <a:xfrm>
            <a:off x="617518" y="253072"/>
            <a:ext cx="11127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		Chapter 3: Experimental Procedure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65EDEF-3650-234D-8DC4-ACE0356BC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62" y="1550505"/>
            <a:ext cx="9864692" cy="454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92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5D2800-460D-2E4D-8A96-FB5BD71472C3}"/>
              </a:ext>
            </a:extLst>
          </p:cNvPr>
          <p:cNvSpPr txBox="1"/>
          <p:nvPr/>
        </p:nvSpPr>
        <p:spPr>
          <a:xfrm>
            <a:off x="617518" y="253072"/>
            <a:ext cx="11127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		Chapter 3: Experimental Procedure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058A5-A655-8A4C-B0E5-28BE73188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92" y="1987826"/>
            <a:ext cx="10382076" cy="332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99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5D2800-460D-2E4D-8A96-FB5BD71472C3}"/>
              </a:ext>
            </a:extLst>
          </p:cNvPr>
          <p:cNvSpPr txBox="1"/>
          <p:nvPr/>
        </p:nvSpPr>
        <p:spPr>
          <a:xfrm>
            <a:off x="617518" y="253072"/>
            <a:ext cx="11127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		Chapter 3: Experimental Procedure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02ADB2-A12A-1544-A266-6A0C3E269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36" y="1130299"/>
            <a:ext cx="10869312" cy="36064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37F845-5D9C-6B4D-AF8B-F9B168FFD57E}"/>
              </a:ext>
            </a:extLst>
          </p:cNvPr>
          <p:cNvSpPr txBox="1"/>
          <p:nvPr/>
        </p:nvSpPr>
        <p:spPr>
          <a:xfrm>
            <a:off x="395036" y="5022574"/>
            <a:ext cx="117365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Some type of data collection or task performance from participants is common,</a:t>
            </a:r>
          </a:p>
          <a:p>
            <a:r>
              <a:rPr lang="en-US" sz="2800" dirty="0">
                <a:solidFill>
                  <a:schemeClr val="bg1"/>
                </a:solidFill>
              </a:rPr>
              <a:t>especially when an experimental design uses correlate measures (e.g. spatial or</a:t>
            </a:r>
          </a:p>
          <a:p>
            <a:r>
              <a:rPr lang="en-US" sz="2800" dirty="0">
                <a:solidFill>
                  <a:schemeClr val="bg1"/>
                </a:solidFill>
              </a:rPr>
              <a:t>verbal ability) which themselves can be measured only via empirical testing.</a:t>
            </a:r>
          </a:p>
        </p:txBody>
      </p:sp>
    </p:spTree>
    <p:extLst>
      <p:ext uri="{BB962C8B-B14F-4D97-AF65-F5344CB8AC3E}">
        <p14:creationId xmlns:p14="http://schemas.microsoft.com/office/powerpoint/2010/main" val="2302773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5D2800-460D-2E4D-8A96-FB5BD71472C3}"/>
              </a:ext>
            </a:extLst>
          </p:cNvPr>
          <p:cNvSpPr txBox="1"/>
          <p:nvPr/>
        </p:nvSpPr>
        <p:spPr>
          <a:xfrm>
            <a:off x="617518" y="253072"/>
            <a:ext cx="11127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		Chapter 3: Experimental Procedure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10183C-2819-D24C-BD85-51E47E9EA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994" y="1071770"/>
            <a:ext cx="9118012" cy="9690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87D7B4-85AF-CD49-9EAB-23A655BED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896" y="2151646"/>
            <a:ext cx="5590208" cy="455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18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5D2800-460D-2E4D-8A96-FB5BD71472C3}"/>
              </a:ext>
            </a:extLst>
          </p:cNvPr>
          <p:cNvSpPr txBox="1"/>
          <p:nvPr/>
        </p:nvSpPr>
        <p:spPr>
          <a:xfrm>
            <a:off x="617518" y="253072"/>
            <a:ext cx="11127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		Chapter 3: Experimental Procedure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111346-6020-BE4C-BEC5-670EED563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23" y="1696277"/>
            <a:ext cx="11029286" cy="329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39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5D2800-460D-2E4D-8A96-FB5BD71472C3}"/>
              </a:ext>
            </a:extLst>
          </p:cNvPr>
          <p:cNvSpPr txBox="1"/>
          <p:nvPr/>
        </p:nvSpPr>
        <p:spPr>
          <a:xfrm>
            <a:off x="617518" y="253072"/>
            <a:ext cx="11127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		Chapter 3: Experimental Procedure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1A9C5C-B617-6E44-84CC-4F171AD67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57" y="1603513"/>
            <a:ext cx="10417486" cy="428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8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5D2800-460D-2E4D-8A96-FB5BD71472C3}"/>
              </a:ext>
            </a:extLst>
          </p:cNvPr>
          <p:cNvSpPr txBox="1"/>
          <p:nvPr/>
        </p:nvSpPr>
        <p:spPr>
          <a:xfrm>
            <a:off x="617518" y="253072"/>
            <a:ext cx="11127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		Chapter 3: Experimental Procedure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EAE3F4-E28B-0E46-9C9C-CCA6973C4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513" y="1147341"/>
            <a:ext cx="8508678" cy="54575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570E58-4927-B045-9CB3-B9FA30E8C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650" y="3371850"/>
            <a:ext cx="266700" cy="114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50C13C-58DA-E74E-BC65-0DEDD972D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400" y="3378200"/>
            <a:ext cx="203200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2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5D2800-460D-2E4D-8A96-FB5BD71472C3}"/>
              </a:ext>
            </a:extLst>
          </p:cNvPr>
          <p:cNvSpPr txBox="1"/>
          <p:nvPr/>
        </p:nvSpPr>
        <p:spPr>
          <a:xfrm>
            <a:off x="617518" y="253072"/>
            <a:ext cx="11127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		Chapter 3: Experimental Procedure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2DDC24-0C96-2C41-90C8-A19FB17029AC}"/>
              </a:ext>
            </a:extLst>
          </p:cNvPr>
          <p:cNvSpPr txBox="1"/>
          <p:nvPr/>
        </p:nvSpPr>
        <p:spPr>
          <a:xfrm>
            <a:off x="617518" y="1815548"/>
            <a:ext cx="1063752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Remaining topics, such as 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	Web experiments</a:t>
            </a:r>
          </a:p>
          <a:p>
            <a:r>
              <a:rPr lang="en-US" sz="3600" dirty="0">
                <a:solidFill>
                  <a:schemeClr val="bg1"/>
                </a:solidFill>
              </a:rPr>
              <a:t>	Group experiments</a:t>
            </a:r>
          </a:p>
          <a:p>
            <a:r>
              <a:rPr lang="en-US" sz="3600" dirty="0">
                <a:solidFill>
                  <a:schemeClr val="bg1"/>
                </a:solidFill>
              </a:rPr>
              <a:t>	</a:t>
            </a:r>
            <a:r>
              <a:rPr lang="en-US" sz="3600">
                <a:solidFill>
                  <a:schemeClr val="bg1"/>
                </a:solidFill>
              </a:rPr>
              <a:t>Ethical issues, IRB</a:t>
            </a:r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discussed in this chapter will themselves be the focus of</a:t>
            </a:r>
          </a:p>
          <a:p>
            <a:r>
              <a:rPr lang="en-US" sz="3600" dirty="0">
                <a:solidFill>
                  <a:schemeClr val="bg1"/>
                </a:solidFill>
              </a:rPr>
              <a:t>future lectures, readings and class discussion.</a:t>
            </a:r>
          </a:p>
        </p:txBody>
      </p:sp>
    </p:spTree>
    <p:extLst>
      <p:ext uri="{BB962C8B-B14F-4D97-AF65-F5344CB8AC3E}">
        <p14:creationId xmlns:p14="http://schemas.microsoft.com/office/powerpoint/2010/main" val="47087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5D2800-460D-2E4D-8A96-FB5BD71472C3}"/>
              </a:ext>
            </a:extLst>
          </p:cNvPr>
          <p:cNvSpPr txBox="1"/>
          <p:nvPr/>
        </p:nvSpPr>
        <p:spPr>
          <a:xfrm>
            <a:off x="617518" y="253072"/>
            <a:ext cx="11127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		Chapter 3: Experimental Procedure</a:t>
            </a:r>
          </a:p>
        </p:txBody>
      </p:sp>
    </p:spTree>
    <p:extLst>
      <p:ext uri="{BB962C8B-B14F-4D97-AF65-F5344CB8AC3E}">
        <p14:creationId xmlns:p14="http://schemas.microsoft.com/office/powerpoint/2010/main" val="2613810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5D2800-460D-2E4D-8A96-FB5BD71472C3}"/>
              </a:ext>
            </a:extLst>
          </p:cNvPr>
          <p:cNvSpPr txBox="1"/>
          <p:nvPr/>
        </p:nvSpPr>
        <p:spPr>
          <a:xfrm>
            <a:off x="617518" y="253072"/>
            <a:ext cx="11127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		Chapter 3: Experimental Procedure</a:t>
            </a:r>
          </a:p>
        </p:txBody>
      </p:sp>
    </p:spTree>
    <p:extLst>
      <p:ext uri="{BB962C8B-B14F-4D97-AF65-F5344CB8AC3E}">
        <p14:creationId xmlns:p14="http://schemas.microsoft.com/office/powerpoint/2010/main" val="273631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5D2800-460D-2E4D-8A96-FB5BD71472C3}"/>
              </a:ext>
            </a:extLst>
          </p:cNvPr>
          <p:cNvSpPr txBox="1"/>
          <p:nvPr/>
        </p:nvSpPr>
        <p:spPr>
          <a:xfrm>
            <a:off x="617518" y="253072"/>
            <a:ext cx="11127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		Chapter 3: Experimental Procedure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DF7D3B-007C-4A43-904E-29D2986A3E81}"/>
              </a:ext>
            </a:extLst>
          </p:cNvPr>
          <p:cNvSpPr txBox="1"/>
          <p:nvPr/>
        </p:nvSpPr>
        <p:spPr>
          <a:xfrm>
            <a:off x="85816" y="1510748"/>
            <a:ext cx="12190581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definition of the conditions, tasks, and experimental objects is the initial</a:t>
            </a:r>
          </a:p>
          <a:p>
            <a:r>
              <a:rPr lang="en-US" sz="2800" dirty="0">
                <a:solidFill>
                  <a:schemeClr val="bg1"/>
                </a:solidFill>
              </a:rPr>
              <a:t>focus of the experimental design, and must be carefully related to the research</a:t>
            </a:r>
          </a:p>
          <a:p>
            <a:r>
              <a:rPr lang="en-US" sz="2800" dirty="0">
                <a:solidFill>
                  <a:schemeClr val="bg1"/>
                </a:solidFill>
              </a:rPr>
              <a:t>question, as described in Chapter 2. The experiment itself could be described</a:t>
            </a:r>
          </a:p>
          <a:p>
            <a:r>
              <a:rPr lang="en-US" sz="2800" dirty="0">
                <a:solidFill>
                  <a:schemeClr val="bg1"/>
                </a:solidFill>
              </a:rPr>
              <a:t>simply as presenting the stimuli to human participants and asking them to</a:t>
            </a:r>
          </a:p>
          <a:p>
            <a:r>
              <a:rPr lang="en-US" sz="2800" dirty="0">
                <a:solidFill>
                  <a:schemeClr val="bg1"/>
                </a:solidFill>
              </a:rPr>
              <a:t>perform the tasks.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There are, however, still many other decisions to be made about the experimental </a:t>
            </a:r>
          </a:p>
          <a:p>
            <a:r>
              <a:rPr lang="en-US" sz="2800" dirty="0">
                <a:solidFill>
                  <a:schemeClr val="bg1"/>
                </a:solidFill>
              </a:rPr>
              <a:t>process, as well as additional supporting materials and processes to be considered.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89686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5D2800-460D-2E4D-8A96-FB5BD71472C3}"/>
              </a:ext>
            </a:extLst>
          </p:cNvPr>
          <p:cNvSpPr txBox="1"/>
          <p:nvPr/>
        </p:nvSpPr>
        <p:spPr>
          <a:xfrm>
            <a:off x="617518" y="253072"/>
            <a:ext cx="11127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		Chapter 3: Experimental Procedure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D7693C-F42D-7942-A794-86E7D50F6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094" y="1226931"/>
            <a:ext cx="6341168" cy="5739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98A0FE-F395-D64D-ACD9-ED0AF5CA5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325" y="1951165"/>
            <a:ext cx="7262743" cy="47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1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5D2800-460D-2E4D-8A96-FB5BD71472C3}"/>
              </a:ext>
            </a:extLst>
          </p:cNvPr>
          <p:cNvSpPr txBox="1"/>
          <p:nvPr/>
        </p:nvSpPr>
        <p:spPr>
          <a:xfrm>
            <a:off x="617518" y="253072"/>
            <a:ext cx="11127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		Chapter 3: Experimental Procedure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D7693C-F42D-7942-A794-86E7D50F6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094" y="1226931"/>
            <a:ext cx="6341168" cy="5739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98A0FE-F395-D64D-ACD9-ED0AF5CA5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16" y="2525150"/>
            <a:ext cx="4998617" cy="32569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DB60C0-0DEE-984A-ADDC-371DB76D4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283" y="2911059"/>
            <a:ext cx="6768078" cy="143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79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5D2800-460D-2E4D-8A96-FB5BD71472C3}"/>
              </a:ext>
            </a:extLst>
          </p:cNvPr>
          <p:cNvSpPr txBox="1"/>
          <p:nvPr/>
        </p:nvSpPr>
        <p:spPr>
          <a:xfrm>
            <a:off x="617518" y="253072"/>
            <a:ext cx="11127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		Chapter 3: Experimental Procedure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D7693C-F42D-7942-A794-86E7D50F6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094" y="1226931"/>
            <a:ext cx="6341168" cy="5739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98A0FE-F395-D64D-ACD9-ED0AF5CA5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16" y="2525150"/>
            <a:ext cx="4998617" cy="32569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B64A92-8F00-064C-A141-677AFDFD4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1628" y="3239051"/>
            <a:ext cx="6771656" cy="109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46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5D2800-460D-2E4D-8A96-FB5BD71472C3}"/>
              </a:ext>
            </a:extLst>
          </p:cNvPr>
          <p:cNvSpPr txBox="1"/>
          <p:nvPr/>
        </p:nvSpPr>
        <p:spPr>
          <a:xfrm>
            <a:off x="617518" y="253072"/>
            <a:ext cx="11127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		Chapter 3: Experimental Procedure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A0D8EB-49A0-914A-9AA9-B56BE0086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790" y="1022976"/>
            <a:ext cx="6611464" cy="9506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F7A22C-2BEC-7443-818F-C96F1D357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74" y="2442615"/>
            <a:ext cx="11745251" cy="385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04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5D2800-460D-2E4D-8A96-FB5BD71472C3}"/>
              </a:ext>
            </a:extLst>
          </p:cNvPr>
          <p:cNvSpPr txBox="1"/>
          <p:nvPr/>
        </p:nvSpPr>
        <p:spPr>
          <a:xfrm>
            <a:off x="617518" y="253072"/>
            <a:ext cx="11127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		Chapter 3: Experimental Procedure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8DAC48-0141-8B41-B435-727B04A01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06" y="2107096"/>
            <a:ext cx="11486691" cy="35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20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5D2800-460D-2E4D-8A96-FB5BD71472C3}"/>
              </a:ext>
            </a:extLst>
          </p:cNvPr>
          <p:cNvSpPr txBox="1"/>
          <p:nvPr/>
        </p:nvSpPr>
        <p:spPr>
          <a:xfrm>
            <a:off x="617518" y="253072"/>
            <a:ext cx="11127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		Chapter 3: Experimental Procedure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2C2B8A-0D84-4648-AAEF-5F4AAB949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415" y="1603514"/>
            <a:ext cx="10051170" cy="429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65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5D2800-460D-2E4D-8A96-FB5BD71472C3}"/>
              </a:ext>
            </a:extLst>
          </p:cNvPr>
          <p:cNvSpPr txBox="1"/>
          <p:nvPr/>
        </p:nvSpPr>
        <p:spPr>
          <a:xfrm>
            <a:off x="617518" y="253072"/>
            <a:ext cx="11127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		Chapter 3: Experimental Procedure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C02B2A-6FF3-154E-880B-4B4DA0AB4576}"/>
              </a:ext>
            </a:extLst>
          </p:cNvPr>
          <p:cNvSpPr txBox="1"/>
          <p:nvPr/>
        </p:nvSpPr>
        <p:spPr>
          <a:xfrm>
            <a:off x="122286" y="1364973"/>
            <a:ext cx="1206971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Often best to have no hard limit on time (time per trial), yet instructions or methods are</a:t>
            </a:r>
          </a:p>
          <a:p>
            <a:r>
              <a:rPr lang="en-US" sz="2600" dirty="0">
                <a:solidFill>
                  <a:schemeClr val="bg1"/>
                </a:solidFill>
              </a:rPr>
              <a:t>used to prompt participants to take no more time than is actually needed: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C93403-FE94-EC41-94FE-1C3CEC1C5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992" y="2478157"/>
            <a:ext cx="9486015" cy="424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83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334</Words>
  <Application>Microsoft Macintosh PowerPoint</Application>
  <PresentationFormat>Widescreen</PresentationFormat>
  <Paragraphs>41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Kirlik</dc:creator>
  <cp:lastModifiedBy>Alexander Kirlik</cp:lastModifiedBy>
  <cp:revision>4</cp:revision>
  <dcterms:created xsi:type="dcterms:W3CDTF">2021-09-15T00:23:50Z</dcterms:created>
  <dcterms:modified xsi:type="dcterms:W3CDTF">2021-09-15T01:34:31Z</dcterms:modified>
</cp:coreProperties>
</file>