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D9D9D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D9D9D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D9D9D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8123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3998" y="0"/>
                </a:moveTo>
                <a:lnTo>
                  <a:pt x="0" y="0"/>
                </a:lnTo>
                <a:lnTo>
                  <a:pt x="0" y="6857998"/>
                </a:lnTo>
                <a:lnTo>
                  <a:pt x="9143998" y="6857998"/>
                </a:lnTo>
                <a:lnTo>
                  <a:pt x="9143998" y="0"/>
                </a:lnTo>
                <a:close/>
              </a:path>
            </a:pathLst>
          </a:custGeom>
          <a:solidFill>
            <a:srgbClr val="1D487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6465" y="810286"/>
            <a:ext cx="7385468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D9D9D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863" y="2688010"/>
            <a:ext cx="8984672" cy="3312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100"/>
              </a:spcBef>
            </a:pPr>
            <a:r>
              <a:rPr dirty="0" sz="4000" spc="-830">
                <a:solidFill>
                  <a:srgbClr val="FFFFFF"/>
                </a:solidFill>
              </a:rPr>
              <a:t>C</a:t>
            </a:r>
            <a:r>
              <a:rPr dirty="0" sz="4000" spc="-765">
                <a:solidFill>
                  <a:srgbClr val="FFFFFF"/>
                </a:solidFill>
              </a:rPr>
              <a:t>S</a:t>
            </a:r>
            <a:r>
              <a:rPr dirty="0" sz="4000" spc="-210">
                <a:solidFill>
                  <a:srgbClr val="FFFFFF"/>
                </a:solidFill>
              </a:rPr>
              <a:t> </a:t>
            </a:r>
            <a:r>
              <a:rPr dirty="0" sz="4000" spc="-200">
                <a:solidFill>
                  <a:srgbClr val="FFFFFF"/>
                </a:solidFill>
              </a:rPr>
              <a:t>498</a:t>
            </a:r>
            <a:r>
              <a:rPr dirty="0" sz="4000" spc="-204">
                <a:solidFill>
                  <a:srgbClr val="FFFFFF"/>
                </a:solidFill>
              </a:rPr>
              <a:t> </a:t>
            </a:r>
            <a:r>
              <a:rPr dirty="0" sz="4000" spc="-595">
                <a:solidFill>
                  <a:srgbClr val="FFFFFF"/>
                </a:solidFill>
              </a:rPr>
              <a:t>K</a:t>
            </a:r>
            <a:r>
              <a:rPr dirty="0" sz="4000" spc="-355">
                <a:solidFill>
                  <a:srgbClr val="FFFFFF"/>
                </a:solidFill>
              </a:rPr>
              <a:t>A</a:t>
            </a:r>
            <a:endParaRPr sz="4000"/>
          </a:p>
          <a:p>
            <a:pPr algn="ctr" marL="7620">
              <a:lnSpc>
                <a:spcPct val="100000"/>
              </a:lnSpc>
            </a:pPr>
            <a:r>
              <a:rPr dirty="0" spc="-125">
                <a:solidFill>
                  <a:srgbClr val="FFFFFF"/>
                </a:solidFill>
              </a:rPr>
              <a:t>Experimental</a:t>
            </a:r>
            <a:r>
              <a:rPr dirty="0" spc="-150">
                <a:solidFill>
                  <a:srgbClr val="FFFFFF"/>
                </a:solidFill>
              </a:rPr>
              <a:t> </a:t>
            </a:r>
            <a:r>
              <a:rPr dirty="0" spc="-340">
                <a:solidFill>
                  <a:srgbClr val="FFFFFF"/>
                </a:solidFill>
              </a:rPr>
              <a:t>HCI</a:t>
            </a:r>
            <a:r>
              <a:rPr dirty="0" spc="-155">
                <a:solidFill>
                  <a:srgbClr val="FFFFFF"/>
                </a:solidFill>
              </a:rPr>
              <a:t> </a:t>
            </a:r>
            <a:r>
              <a:rPr dirty="0" spc="45">
                <a:solidFill>
                  <a:srgbClr val="FFFFFF"/>
                </a:solidFill>
              </a:rPr>
              <a:t>&amp;</a:t>
            </a:r>
            <a:r>
              <a:rPr dirty="0" spc="-155">
                <a:solidFill>
                  <a:srgbClr val="FFFFFF"/>
                </a:solidFill>
              </a:rPr>
              <a:t> </a:t>
            </a:r>
            <a:r>
              <a:rPr dirty="0" spc="-75">
                <a:solidFill>
                  <a:srgbClr val="FFFFFF"/>
                </a:solidFill>
              </a:rPr>
              <a:t>Interactive</a:t>
            </a:r>
            <a:r>
              <a:rPr dirty="0" spc="-155">
                <a:solidFill>
                  <a:srgbClr val="FFFFFF"/>
                </a:solidFill>
              </a:rPr>
              <a:t> </a:t>
            </a:r>
            <a:r>
              <a:rPr dirty="0" spc="-170">
                <a:solidFill>
                  <a:srgbClr val="FFFFFF"/>
                </a:solidFill>
              </a:rPr>
              <a:t>Technologies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2093" y="2852801"/>
            <a:ext cx="6821805" cy="118618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25"/>
              </a:spcBef>
            </a:pPr>
            <a:r>
              <a:rPr dirty="0" sz="3200" spc="-400">
                <a:solidFill>
                  <a:srgbClr val="D9D9D9"/>
                </a:solidFill>
                <a:latin typeface="Arial"/>
                <a:cs typeface="Arial"/>
              </a:rPr>
              <a:t>T</a:t>
            </a:r>
            <a:r>
              <a:rPr dirty="0" sz="3200" spc="-19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3200" spc="-215">
                <a:solidFill>
                  <a:srgbClr val="D9D9D9"/>
                </a:solidFill>
                <a:latin typeface="Arial"/>
                <a:cs typeface="Arial"/>
              </a:rPr>
              <a:t>x</a:t>
            </a:r>
            <a:r>
              <a:rPr dirty="0" sz="3200" spc="180">
                <a:solidFill>
                  <a:srgbClr val="D9D9D9"/>
                </a:solidFill>
                <a:latin typeface="Arial"/>
                <a:cs typeface="Arial"/>
              </a:rPr>
              <a:t>t</a:t>
            </a:r>
            <a:r>
              <a:rPr dirty="0" sz="3200" spc="-17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3200" spc="-605">
                <a:solidFill>
                  <a:srgbClr val="D9D9D9"/>
                </a:solidFill>
                <a:latin typeface="Arial"/>
                <a:cs typeface="Arial"/>
              </a:rPr>
              <a:t>C</a:t>
            </a:r>
            <a:r>
              <a:rPr dirty="0" sz="3200" spc="-100">
                <a:solidFill>
                  <a:srgbClr val="D9D9D9"/>
                </a:solidFill>
                <a:latin typeface="Arial"/>
                <a:cs typeface="Arial"/>
              </a:rPr>
              <a:t>h</a:t>
            </a:r>
            <a:r>
              <a:rPr dirty="0" sz="3200" spc="-175">
                <a:solidFill>
                  <a:srgbClr val="D9D9D9"/>
                </a:solidFill>
                <a:latin typeface="Arial"/>
                <a:cs typeface="Arial"/>
              </a:rPr>
              <a:t>ap</a:t>
            </a:r>
            <a:r>
              <a:rPr dirty="0" sz="3200" spc="-5">
                <a:solidFill>
                  <a:srgbClr val="D9D9D9"/>
                </a:solidFill>
                <a:latin typeface="Arial"/>
                <a:cs typeface="Arial"/>
              </a:rPr>
              <a:t>t</a:t>
            </a:r>
            <a:r>
              <a:rPr dirty="0" sz="3200" spc="-1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3200" spc="50">
                <a:solidFill>
                  <a:srgbClr val="D9D9D9"/>
                </a:solidFill>
                <a:latin typeface="Arial"/>
                <a:cs typeface="Arial"/>
              </a:rPr>
              <a:t>r</a:t>
            </a:r>
            <a:r>
              <a:rPr dirty="0" sz="3200" spc="-17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3200" spc="-160">
                <a:solidFill>
                  <a:srgbClr val="D9D9D9"/>
                </a:solidFill>
                <a:latin typeface="Arial"/>
                <a:cs typeface="Arial"/>
              </a:rPr>
              <a:t>8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30"/>
              </a:spcBef>
            </a:pPr>
            <a:r>
              <a:rPr dirty="0" sz="3200" spc="-285">
                <a:solidFill>
                  <a:srgbClr val="D9D9D9"/>
                </a:solidFill>
                <a:latin typeface="Arial"/>
                <a:cs typeface="Arial"/>
              </a:rPr>
              <a:t>Six</a:t>
            </a:r>
            <a:r>
              <a:rPr dirty="0" sz="3200" spc="-17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3200" spc="-100">
                <a:solidFill>
                  <a:srgbClr val="D9D9D9"/>
                </a:solidFill>
                <a:latin typeface="Arial"/>
                <a:cs typeface="Arial"/>
              </a:rPr>
              <a:t>principles</a:t>
            </a:r>
            <a:r>
              <a:rPr dirty="0" sz="3200" spc="-16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3200" spc="10">
                <a:solidFill>
                  <a:srgbClr val="D9D9D9"/>
                </a:solidFill>
                <a:latin typeface="Arial"/>
                <a:cs typeface="Arial"/>
              </a:rPr>
              <a:t>for</a:t>
            </a:r>
            <a:r>
              <a:rPr dirty="0" sz="3200" spc="-16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3200" spc="-110">
                <a:solidFill>
                  <a:srgbClr val="D9D9D9"/>
                </a:solidFill>
                <a:latin typeface="Arial"/>
                <a:cs typeface="Arial"/>
              </a:rPr>
              <a:t>conducting</a:t>
            </a:r>
            <a:r>
              <a:rPr dirty="0" sz="3200" spc="-16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3200" spc="-110">
                <a:solidFill>
                  <a:srgbClr val="D9D9D9"/>
                </a:solidFill>
                <a:latin typeface="Arial"/>
                <a:cs typeface="Arial"/>
              </a:rPr>
              <a:t>experiments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algn="ctr" marL="6985">
              <a:lnSpc>
                <a:spcPts val="3820"/>
              </a:lnSpc>
              <a:spcBef>
                <a:spcPts val="100"/>
              </a:spcBef>
            </a:pPr>
            <a:r>
              <a:rPr dirty="0" spc="-400"/>
              <a:t>T</a:t>
            </a:r>
            <a:r>
              <a:rPr dirty="0" spc="-190"/>
              <a:t>e</a:t>
            </a:r>
            <a:r>
              <a:rPr dirty="0" spc="-215"/>
              <a:t>x</a:t>
            </a:r>
            <a:r>
              <a:rPr dirty="0" spc="180"/>
              <a:t>t</a:t>
            </a:r>
            <a:r>
              <a:rPr dirty="0" spc="-170"/>
              <a:t> </a:t>
            </a:r>
            <a:r>
              <a:rPr dirty="0" spc="-605"/>
              <a:t>C</a:t>
            </a:r>
            <a:r>
              <a:rPr dirty="0" spc="-100"/>
              <a:t>h</a:t>
            </a:r>
            <a:r>
              <a:rPr dirty="0" spc="-175"/>
              <a:t>ap</a:t>
            </a:r>
            <a:r>
              <a:rPr dirty="0" spc="-5"/>
              <a:t>t</a:t>
            </a:r>
            <a:r>
              <a:rPr dirty="0" spc="-10"/>
              <a:t>e</a:t>
            </a:r>
            <a:r>
              <a:rPr dirty="0" spc="50"/>
              <a:t>r</a:t>
            </a:r>
            <a:r>
              <a:rPr dirty="0" spc="-170"/>
              <a:t> </a:t>
            </a:r>
            <a:r>
              <a:rPr dirty="0" spc="-165"/>
              <a:t>8</a:t>
            </a:r>
            <a:r>
              <a:rPr dirty="0" spc="-35"/>
              <a:t>:</a:t>
            </a:r>
          </a:p>
          <a:p>
            <a:pPr algn="ctr" marL="6985">
              <a:lnSpc>
                <a:spcPts val="3820"/>
              </a:lnSpc>
            </a:pPr>
            <a:r>
              <a:rPr dirty="0" spc="-665"/>
              <a:t>S</a:t>
            </a:r>
            <a:r>
              <a:rPr dirty="0" spc="20"/>
              <a:t>i</a:t>
            </a:r>
            <a:r>
              <a:rPr dirty="0" spc="-215"/>
              <a:t>x</a:t>
            </a:r>
            <a:r>
              <a:rPr dirty="0" spc="-170"/>
              <a:t> </a:t>
            </a:r>
            <a:r>
              <a:rPr dirty="0" spc="-484"/>
              <a:t>P</a:t>
            </a:r>
            <a:r>
              <a:rPr dirty="0" spc="45"/>
              <a:t>r</a:t>
            </a:r>
            <a:r>
              <a:rPr dirty="0" spc="20"/>
              <a:t>i</a:t>
            </a:r>
            <a:r>
              <a:rPr dirty="0" spc="-100"/>
              <a:t>n</a:t>
            </a:r>
            <a:r>
              <a:rPr dirty="0" spc="-250"/>
              <a:t>c</a:t>
            </a:r>
            <a:r>
              <a:rPr dirty="0" spc="20"/>
              <a:t>i</a:t>
            </a:r>
            <a:r>
              <a:rPr dirty="0" spc="-100"/>
              <a:t>p</a:t>
            </a:r>
            <a:r>
              <a:rPr dirty="0" spc="20"/>
              <a:t>l</a:t>
            </a:r>
            <a:r>
              <a:rPr dirty="0" spc="-190"/>
              <a:t>e</a:t>
            </a:r>
            <a:r>
              <a:rPr dirty="0" spc="-350"/>
              <a:t>s</a:t>
            </a:r>
            <a:r>
              <a:rPr dirty="0" spc="-170"/>
              <a:t> </a:t>
            </a:r>
            <a:r>
              <a:rPr dirty="0" spc="85"/>
              <a:t>f</a:t>
            </a:r>
            <a:r>
              <a:rPr dirty="0" spc="-100"/>
              <a:t>o</a:t>
            </a:r>
            <a:r>
              <a:rPr dirty="0" spc="50"/>
              <a:t>r</a:t>
            </a:r>
            <a:r>
              <a:rPr dirty="0" spc="-170"/>
              <a:t> </a:t>
            </a:r>
            <a:r>
              <a:rPr dirty="0" spc="-605"/>
              <a:t>C</a:t>
            </a:r>
            <a:r>
              <a:rPr dirty="0" spc="-100"/>
              <a:t>o</a:t>
            </a:r>
            <a:r>
              <a:rPr dirty="0" spc="-100"/>
              <a:t>ndu</a:t>
            </a:r>
            <a:r>
              <a:rPr dirty="0" spc="-250"/>
              <a:t>c</a:t>
            </a:r>
            <a:r>
              <a:rPr dirty="0" spc="100"/>
              <a:t>ti</a:t>
            </a:r>
            <a:r>
              <a:rPr dirty="0" spc="-100"/>
              <a:t>n</a:t>
            </a:r>
            <a:r>
              <a:rPr dirty="0" spc="-275"/>
              <a:t>g</a:t>
            </a:r>
            <a:r>
              <a:rPr dirty="0" spc="-170"/>
              <a:t> </a:t>
            </a:r>
            <a:r>
              <a:rPr dirty="0" spc="-575"/>
              <a:t>E</a:t>
            </a:r>
            <a:r>
              <a:rPr dirty="0" spc="-215"/>
              <a:t>x</a:t>
            </a:r>
            <a:r>
              <a:rPr dirty="0" spc="-100"/>
              <a:t>p</a:t>
            </a:r>
            <a:r>
              <a:rPr dirty="0" spc="-190"/>
              <a:t>e</a:t>
            </a:r>
            <a:r>
              <a:rPr dirty="0" spc="45"/>
              <a:t>r</a:t>
            </a:r>
            <a:r>
              <a:rPr dirty="0" spc="20"/>
              <a:t>i</a:t>
            </a:r>
            <a:r>
              <a:rPr dirty="0" spc="-114"/>
              <a:t>m</a:t>
            </a:r>
            <a:r>
              <a:rPr dirty="0" spc="-190"/>
              <a:t>e</a:t>
            </a:r>
            <a:r>
              <a:rPr dirty="0" spc="-100"/>
              <a:t>n</a:t>
            </a:r>
            <a:r>
              <a:rPr dirty="0" spc="-85"/>
              <a:t>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472" y="2279803"/>
            <a:ext cx="8162427" cy="43391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algn="ctr" marL="6985">
              <a:lnSpc>
                <a:spcPts val="3820"/>
              </a:lnSpc>
              <a:spcBef>
                <a:spcPts val="100"/>
              </a:spcBef>
            </a:pPr>
            <a:r>
              <a:rPr dirty="0" spc="-400"/>
              <a:t>T</a:t>
            </a:r>
            <a:r>
              <a:rPr dirty="0" spc="-190"/>
              <a:t>e</a:t>
            </a:r>
            <a:r>
              <a:rPr dirty="0" spc="-215"/>
              <a:t>x</a:t>
            </a:r>
            <a:r>
              <a:rPr dirty="0" spc="180"/>
              <a:t>t</a:t>
            </a:r>
            <a:r>
              <a:rPr dirty="0" spc="-170"/>
              <a:t> </a:t>
            </a:r>
            <a:r>
              <a:rPr dirty="0" spc="-605"/>
              <a:t>C</a:t>
            </a:r>
            <a:r>
              <a:rPr dirty="0" spc="-100"/>
              <a:t>h</a:t>
            </a:r>
            <a:r>
              <a:rPr dirty="0" spc="-175"/>
              <a:t>ap</a:t>
            </a:r>
            <a:r>
              <a:rPr dirty="0" spc="-5"/>
              <a:t>t</a:t>
            </a:r>
            <a:r>
              <a:rPr dirty="0" spc="-10"/>
              <a:t>e</a:t>
            </a:r>
            <a:r>
              <a:rPr dirty="0" spc="50"/>
              <a:t>r</a:t>
            </a:r>
            <a:r>
              <a:rPr dirty="0" spc="-170"/>
              <a:t> </a:t>
            </a:r>
            <a:r>
              <a:rPr dirty="0" spc="-165"/>
              <a:t>8</a:t>
            </a:r>
            <a:r>
              <a:rPr dirty="0" spc="-35"/>
              <a:t>:</a:t>
            </a:r>
          </a:p>
          <a:p>
            <a:pPr algn="ctr" marL="6985">
              <a:lnSpc>
                <a:spcPts val="3820"/>
              </a:lnSpc>
            </a:pPr>
            <a:r>
              <a:rPr dirty="0" spc="-665"/>
              <a:t>S</a:t>
            </a:r>
            <a:r>
              <a:rPr dirty="0" spc="20"/>
              <a:t>i</a:t>
            </a:r>
            <a:r>
              <a:rPr dirty="0" spc="-215"/>
              <a:t>x</a:t>
            </a:r>
            <a:r>
              <a:rPr dirty="0" spc="-170"/>
              <a:t> </a:t>
            </a:r>
            <a:r>
              <a:rPr dirty="0" spc="-484"/>
              <a:t>P</a:t>
            </a:r>
            <a:r>
              <a:rPr dirty="0" spc="45"/>
              <a:t>r</a:t>
            </a:r>
            <a:r>
              <a:rPr dirty="0" spc="20"/>
              <a:t>i</a:t>
            </a:r>
            <a:r>
              <a:rPr dirty="0" spc="-100"/>
              <a:t>n</a:t>
            </a:r>
            <a:r>
              <a:rPr dirty="0" spc="-250"/>
              <a:t>c</a:t>
            </a:r>
            <a:r>
              <a:rPr dirty="0" spc="20"/>
              <a:t>i</a:t>
            </a:r>
            <a:r>
              <a:rPr dirty="0" spc="-100"/>
              <a:t>p</a:t>
            </a:r>
            <a:r>
              <a:rPr dirty="0" spc="20"/>
              <a:t>l</a:t>
            </a:r>
            <a:r>
              <a:rPr dirty="0" spc="-190"/>
              <a:t>e</a:t>
            </a:r>
            <a:r>
              <a:rPr dirty="0" spc="-350"/>
              <a:t>s</a:t>
            </a:r>
            <a:r>
              <a:rPr dirty="0" spc="-170"/>
              <a:t> </a:t>
            </a:r>
            <a:r>
              <a:rPr dirty="0" spc="85"/>
              <a:t>f</a:t>
            </a:r>
            <a:r>
              <a:rPr dirty="0" spc="-100"/>
              <a:t>o</a:t>
            </a:r>
            <a:r>
              <a:rPr dirty="0" spc="50"/>
              <a:t>r</a:t>
            </a:r>
            <a:r>
              <a:rPr dirty="0" spc="-170"/>
              <a:t> </a:t>
            </a:r>
            <a:r>
              <a:rPr dirty="0" spc="-605"/>
              <a:t>C</a:t>
            </a:r>
            <a:r>
              <a:rPr dirty="0" spc="-100"/>
              <a:t>o</a:t>
            </a:r>
            <a:r>
              <a:rPr dirty="0" spc="-100"/>
              <a:t>ndu</a:t>
            </a:r>
            <a:r>
              <a:rPr dirty="0" spc="-250"/>
              <a:t>c</a:t>
            </a:r>
            <a:r>
              <a:rPr dirty="0" spc="100"/>
              <a:t>ti</a:t>
            </a:r>
            <a:r>
              <a:rPr dirty="0" spc="-100"/>
              <a:t>n</a:t>
            </a:r>
            <a:r>
              <a:rPr dirty="0" spc="-275"/>
              <a:t>g</a:t>
            </a:r>
            <a:r>
              <a:rPr dirty="0" spc="-170"/>
              <a:t> </a:t>
            </a:r>
            <a:r>
              <a:rPr dirty="0" spc="-575"/>
              <a:t>E</a:t>
            </a:r>
            <a:r>
              <a:rPr dirty="0" spc="-215"/>
              <a:t>x</a:t>
            </a:r>
            <a:r>
              <a:rPr dirty="0" spc="-100"/>
              <a:t>p</a:t>
            </a:r>
            <a:r>
              <a:rPr dirty="0" spc="-190"/>
              <a:t>e</a:t>
            </a:r>
            <a:r>
              <a:rPr dirty="0" spc="45"/>
              <a:t>r</a:t>
            </a:r>
            <a:r>
              <a:rPr dirty="0" spc="20"/>
              <a:t>i</a:t>
            </a:r>
            <a:r>
              <a:rPr dirty="0" spc="-114"/>
              <a:t>m</a:t>
            </a:r>
            <a:r>
              <a:rPr dirty="0" spc="-190"/>
              <a:t>e</a:t>
            </a:r>
            <a:r>
              <a:rPr dirty="0" spc="-100"/>
              <a:t>n</a:t>
            </a:r>
            <a:r>
              <a:rPr dirty="0" spc="-85"/>
              <a:t>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3654" y="2642741"/>
            <a:ext cx="8113781" cy="32546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algn="ctr" marL="6985">
              <a:lnSpc>
                <a:spcPts val="3820"/>
              </a:lnSpc>
              <a:spcBef>
                <a:spcPts val="100"/>
              </a:spcBef>
            </a:pPr>
            <a:r>
              <a:rPr dirty="0" spc="-400"/>
              <a:t>T</a:t>
            </a:r>
            <a:r>
              <a:rPr dirty="0" spc="-190"/>
              <a:t>e</a:t>
            </a:r>
            <a:r>
              <a:rPr dirty="0" spc="-215"/>
              <a:t>x</a:t>
            </a:r>
            <a:r>
              <a:rPr dirty="0" spc="180"/>
              <a:t>t</a:t>
            </a:r>
            <a:r>
              <a:rPr dirty="0" spc="-170"/>
              <a:t> </a:t>
            </a:r>
            <a:r>
              <a:rPr dirty="0" spc="-605"/>
              <a:t>C</a:t>
            </a:r>
            <a:r>
              <a:rPr dirty="0" spc="-100"/>
              <a:t>h</a:t>
            </a:r>
            <a:r>
              <a:rPr dirty="0" spc="-175"/>
              <a:t>ap</a:t>
            </a:r>
            <a:r>
              <a:rPr dirty="0" spc="-5"/>
              <a:t>t</a:t>
            </a:r>
            <a:r>
              <a:rPr dirty="0" spc="-10"/>
              <a:t>e</a:t>
            </a:r>
            <a:r>
              <a:rPr dirty="0" spc="50"/>
              <a:t>r</a:t>
            </a:r>
            <a:r>
              <a:rPr dirty="0" spc="-170"/>
              <a:t> </a:t>
            </a:r>
            <a:r>
              <a:rPr dirty="0" spc="-165"/>
              <a:t>8</a:t>
            </a:r>
            <a:r>
              <a:rPr dirty="0" spc="-35"/>
              <a:t>:</a:t>
            </a:r>
          </a:p>
          <a:p>
            <a:pPr algn="ctr" marL="6985">
              <a:lnSpc>
                <a:spcPts val="3820"/>
              </a:lnSpc>
            </a:pPr>
            <a:r>
              <a:rPr dirty="0" spc="-665"/>
              <a:t>S</a:t>
            </a:r>
            <a:r>
              <a:rPr dirty="0" spc="20"/>
              <a:t>i</a:t>
            </a:r>
            <a:r>
              <a:rPr dirty="0" spc="-215"/>
              <a:t>x</a:t>
            </a:r>
            <a:r>
              <a:rPr dirty="0" spc="-170"/>
              <a:t> </a:t>
            </a:r>
            <a:r>
              <a:rPr dirty="0" spc="-484"/>
              <a:t>P</a:t>
            </a:r>
            <a:r>
              <a:rPr dirty="0" spc="45"/>
              <a:t>r</a:t>
            </a:r>
            <a:r>
              <a:rPr dirty="0" spc="20"/>
              <a:t>i</a:t>
            </a:r>
            <a:r>
              <a:rPr dirty="0" spc="-100"/>
              <a:t>n</a:t>
            </a:r>
            <a:r>
              <a:rPr dirty="0" spc="-250"/>
              <a:t>c</a:t>
            </a:r>
            <a:r>
              <a:rPr dirty="0" spc="20"/>
              <a:t>i</a:t>
            </a:r>
            <a:r>
              <a:rPr dirty="0" spc="-100"/>
              <a:t>p</a:t>
            </a:r>
            <a:r>
              <a:rPr dirty="0" spc="20"/>
              <a:t>l</a:t>
            </a:r>
            <a:r>
              <a:rPr dirty="0" spc="-190"/>
              <a:t>e</a:t>
            </a:r>
            <a:r>
              <a:rPr dirty="0" spc="-350"/>
              <a:t>s</a:t>
            </a:r>
            <a:r>
              <a:rPr dirty="0" spc="-170"/>
              <a:t> </a:t>
            </a:r>
            <a:r>
              <a:rPr dirty="0" spc="85"/>
              <a:t>f</a:t>
            </a:r>
            <a:r>
              <a:rPr dirty="0" spc="-100"/>
              <a:t>o</a:t>
            </a:r>
            <a:r>
              <a:rPr dirty="0" spc="50"/>
              <a:t>r</a:t>
            </a:r>
            <a:r>
              <a:rPr dirty="0" spc="-170"/>
              <a:t> </a:t>
            </a:r>
            <a:r>
              <a:rPr dirty="0" spc="-605"/>
              <a:t>C</a:t>
            </a:r>
            <a:r>
              <a:rPr dirty="0" spc="-100"/>
              <a:t>o</a:t>
            </a:r>
            <a:r>
              <a:rPr dirty="0" spc="-100"/>
              <a:t>ndu</a:t>
            </a:r>
            <a:r>
              <a:rPr dirty="0" spc="-250"/>
              <a:t>c</a:t>
            </a:r>
            <a:r>
              <a:rPr dirty="0" spc="100"/>
              <a:t>ti</a:t>
            </a:r>
            <a:r>
              <a:rPr dirty="0" spc="-100"/>
              <a:t>n</a:t>
            </a:r>
            <a:r>
              <a:rPr dirty="0" spc="-275"/>
              <a:t>g</a:t>
            </a:r>
            <a:r>
              <a:rPr dirty="0" spc="-170"/>
              <a:t> </a:t>
            </a:r>
            <a:r>
              <a:rPr dirty="0" spc="-575"/>
              <a:t>E</a:t>
            </a:r>
            <a:r>
              <a:rPr dirty="0" spc="-215"/>
              <a:t>x</a:t>
            </a:r>
            <a:r>
              <a:rPr dirty="0" spc="-100"/>
              <a:t>p</a:t>
            </a:r>
            <a:r>
              <a:rPr dirty="0" spc="-190"/>
              <a:t>e</a:t>
            </a:r>
            <a:r>
              <a:rPr dirty="0" spc="45"/>
              <a:t>r</a:t>
            </a:r>
            <a:r>
              <a:rPr dirty="0" spc="20"/>
              <a:t>i</a:t>
            </a:r>
            <a:r>
              <a:rPr dirty="0" spc="-114"/>
              <a:t>m</a:t>
            </a:r>
            <a:r>
              <a:rPr dirty="0" spc="-190"/>
              <a:t>e</a:t>
            </a:r>
            <a:r>
              <a:rPr dirty="0" spc="-100"/>
              <a:t>n</a:t>
            </a:r>
            <a:r>
              <a:rPr dirty="0" spc="-85"/>
              <a:t>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6817" y="2265372"/>
            <a:ext cx="6549985" cy="445457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algn="ctr" marL="6985">
              <a:lnSpc>
                <a:spcPts val="3820"/>
              </a:lnSpc>
              <a:spcBef>
                <a:spcPts val="100"/>
              </a:spcBef>
            </a:pPr>
            <a:r>
              <a:rPr dirty="0" spc="-400"/>
              <a:t>T</a:t>
            </a:r>
            <a:r>
              <a:rPr dirty="0" spc="-190"/>
              <a:t>e</a:t>
            </a:r>
            <a:r>
              <a:rPr dirty="0" spc="-215"/>
              <a:t>x</a:t>
            </a:r>
            <a:r>
              <a:rPr dirty="0" spc="180"/>
              <a:t>t</a:t>
            </a:r>
            <a:r>
              <a:rPr dirty="0" spc="-170"/>
              <a:t> </a:t>
            </a:r>
            <a:r>
              <a:rPr dirty="0" spc="-605"/>
              <a:t>C</a:t>
            </a:r>
            <a:r>
              <a:rPr dirty="0" spc="-100"/>
              <a:t>h</a:t>
            </a:r>
            <a:r>
              <a:rPr dirty="0" spc="-175"/>
              <a:t>ap</a:t>
            </a:r>
            <a:r>
              <a:rPr dirty="0" spc="-5"/>
              <a:t>t</a:t>
            </a:r>
            <a:r>
              <a:rPr dirty="0" spc="-10"/>
              <a:t>e</a:t>
            </a:r>
            <a:r>
              <a:rPr dirty="0" spc="50"/>
              <a:t>r</a:t>
            </a:r>
            <a:r>
              <a:rPr dirty="0" spc="-170"/>
              <a:t> </a:t>
            </a:r>
            <a:r>
              <a:rPr dirty="0" spc="-165"/>
              <a:t>8</a:t>
            </a:r>
            <a:r>
              <a:rPr dirty="0" spc="-35"/>
              <a:t>:</a:t>
            </a:r>
          </a:p>
          <a:p>
            <a:pPr algn="ctr" marL="6985">
              <a:lnSpc>
                <a:spcPts val="3820"/>
              </a:lnSpc>
            </a:pPr>
            <a:r>
              <a:rPr dirty="0" spc="-665"/>
              <a:t>S</a:t>
            </a:r>
            <a:r>
              <a:rPr dirty="0" spc="20"/>
              <a:t>i</a:t>
            </a:r>
            <a:r>
              <a:rPr dirty="0" spc="-215"/>
              <a:t>x</a:t>
            </a:r>
            <a:r>
              <a:rPr dirty="0" spc="-170"/>
              <a:t> </a:t>
            </a:r>
            <a:r>
              <a:rPr dirty="0" spc="-484"/>
              <a:t>P</a:t>
            </a:r>
            <a:r>
              <a:rPr dirty="0" spc="45"/>
              <a:t>r</a:t>
            </a:r>
            <a:r>
              <a:rPr dirty="0" spc="20"/>
              <a:t>i</a:t>
            </a:r>
            <a:r>
              <a:rPr dirty="0" spc="-100"/>
              <a:t>n</a:t>
            </a:r>
            <a:r>
              <a:rPr dirty="0" spc="-250"/>
              <a:t>c</a:t>
            </a:r>
            <a:r>
              <a:rPr dirty="0" spc="20"/>
              <a:t>i</a:t>
            </a:r>
            <a:r>
              <a:rPr dirty="0" spc="-100"/>
              <a:t>p</a:t>
            </a:r>
            <a:r>
              <a:rPr dirty="0" spc="20"/>
              <a:t>l</a:t>
            </a:r>
            <a:r>
              <a:rPr dirty="0" spc="-190"/>
              <a:t>e</a:t>
            </a:r>
            <a:r>
              <a:rPr dirty="0" spc="-350"/>
              <a:t>s</a:t>
            </a:r>
            <a:r>
              <a:rPr dirty="0" spc="-170"/>
              <a:t> </a:t>
            </a:r>
            <a:r>
              <a:rPr dirty="0" spc="85"/>
              <a:t>f</a:t>
            </a:r>
            <a:r>
              <a:rPr dirty="0" spc="-100"/>
              <a:t>o</a:t>
            </a:r>
            <a:r>
              <a:rPr dirty="0" spc="50"/>
              <a:t>r</a:t>
            </a:r>
            <a:r>
              <a:rPr dirty="0" spc="-170"/>
              <a:t> </a:t>
            </a:r>
            <a:r>
              <a:rPr dirty="0" spc="-605"/>
              <a:t>C</a:t>
            </a:r>
            <a:r>
              <a:rPr dirty="0" spc="-100"/>
              <a:t>o</a:t>
            </a:r>
            <a:r>
              <a:rPr dirty="0" spc="-100"/>
              <a:t>ndu</a:t>
            </a:r>
            <a:r>
              <a:rPr dirty="0" spc="-250"/>
              <a:t>c</a:t>
            </a:r>
            <a:r>
              <a:rPr dirty="0" spc="100"/>
              <a:t>ti</a:t>
            </a:r>
            <a:r>
              <a:rPr dirty="0" spc="-100"/>
              <a:t>n</a:t>
            </a:r>
            <a:r>
              <a:rPr dirty="0" spc="-275"/>
              <a:t>g</a:t>
            </a:r>
            <a:r>
              <a:rPr dirty="0" spc="-170"/>
              <a:t> </a:t>
            </a:r>
            <a:r>
              <a:rPr dirty="0" spc="-575"/>
              <a:t>E</a:t>
            </a:r>
            <a:r>
              <a:rPr dirty="0" spc="-215"/>
              <a:t>x</a:t>
            </a:r>
            <a:r>
              <a:rPr dirty="0" spc="-100"/>
              <a:t>p</a:t>
            </a:r>
            <a:r>
              <a:rPr dirty="0" spc="-190"/>
              <a:t>e</a:t>
            </a:r>
            <a:r>
              <a:rPr dirty="0" spc="45"/>
              <a:t>r</a:t>
            </a:r>
            <a:r>
              <a:rPr dirty="0" spc="20"/>
              <a:t>i</a:t>
            </a:r>
            <a:r>
              <a:rPr dirty="0" spc="-114"/>
              <a:t>m</a:t>
            </a:r>
            <a:r>
              <a:rPr dirty="0" spc="-190"/>
              <a:t>e</a:t>
            </a:r>
            <a:r>
              <a:rPr dirty="0" spc="-100"/>
              <a:t>n</a:t>
            </a:r>
            <a:r>
              <a:rPr dirty="0" spc="-85"/>
              <a:t>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8666" y="2349500"/>
            <a:ext cx="7825148" cy="42508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algn="ctr" marL="6985">
              <a:lnSpc>
                <a:spcPts val="3820"/>
              </a:lnSpc>
              <a:spcBef>
                <a:spcPts val="100"/>
              </a:spcBef>
            </a:pPr>
            <a:r>
              <a:rPr dirty="0" spc="-400"/>
              <a:t>T</a:t>
            </a:r>
            <a:r>
              <a:rPr dirty="0" spc="-190"/>
              <a:t>e</a:t>
            </a:r>
            <a:r>
              <a:rPr dirty="0" spc="-215"/>
              <a:t>x</a:t>
            </a:r>
            <a:r>
              <a:rPr dirty="0" spc="180"/>
              <a:t>t</a:t>
            </a:r>
            <a:r>
              <a:rPr dirty="0" spc="-170"/>
              <a:t> </a:t>
            </a:r>
            <a:r>
              <a:rPr dirty="0" spc="-605"/>
              <a:t>C</a:t>
            </a:r>
            <a:r>
              <a:rPr dirty="0" spc="-100"/>
              <a:t>h</a:t>
            </a:r>
            <a:r>
              <a:rPr dirty="0" spc="-175"/>
              <a:t>ap</a:t>
            </a:r>
            <a:r>
              <a:rPr dirty="0" spc="-5"/>
              <a:t>t</a:t>
            </a:r>
            <a:r>
              <a:rPr dirty="0" spc="-10"/>
              <a:t>e</a:t>
            </a:r>
            <a:r>
              <a:rPr dirty="0" spc="50"/>
              <a:t>r</a:t>
            </a:r>
            <a:r>
              <a:rPr dirty="0" spc="-170"/>
              <a:t> </a:t>
            </a:r>
            <a:r>
              <a:rPr dirty="0" spc="-165"/>
              <a:t>8</a:t>
            </a:r>
            <a:r>
              <a:rPr dirty="0" spc="-35"/>
              <a:t>:</a:t>
            </a:r>
          </a:p>
          <a:p>
            <a:pPr algn="ctr" marL="6985">
              <a:lnSpc>
                <a:spcPts val="3820"/>
              </a:lnSpc>
            </a:pPr>
            <a:r>
              <a:rPr dirty="0" spc="-665"/>
              <a:t>S</a:t>
            </a:r>
            <a:r>
              <a:rPr dirty="0" spc="20"/>
              <a:t>i</a:t>
            </a:r>
            <a:r>
              <a:rPr dirty="0" spc="-215"/>
              <a:t>x</a:t>
            </a:r>
            <a:r>
              <a:rPr dirty="0" spc="-170"/>
              <a:t> </a:t>
            </a:r>
            <a:r>
              <a:rPr dirty="0" spc="-484"/>
              <a:t>P</a:t>
            </a:r>
            <a:r>
              <a:rPr dirty="0" spc="45"/>
              <a:t>r</a:t>
            </a:r>
            <a:r>
              <a:rPr dirty="0" spc="20"/>
              <a:t>i</a:t>
            </a:r>
            <a:r>
              <a:rPr dirty="0" spc="-100"/>
              <a:t>n</a:t>
            </a:r>
            <a:r>
              <a:rPr dirty="0" spc="-250"/>
              <a:t>c</a:t>
            </a:r>
            <a:r>
              <a:rPr dirty="0" spc="20"/>
              <a:t>i</a:t>
            </a:r>
            <a:r>
              <a:rPr dirty="0" spc="-100"/>
              <a:t>p</a:t>
            </a:r>
            <a:r>
              <a:rPr dirty="0" spc="20"/>
              <a:t>l</a:t>
            </a:r>
            <a:r>
              <a:rPr dirty="0" spc="-190"/>
              <a:t>e</a:t>
            </a:r>
            <a:r>
              <a:rPr dirty="0" spc="-350"/>
              <a:t>s</a:t>
            </a:r>
            <a:r>
              <a:rPr dirty="0" spc="-170"/>
              <a:t> </a:t>
            </a:r>
            <a:r>
              <a:rPr dirty="0" spc="85"/>
              <a:t>f</a:t>
            </a:r>
            <a:r>
              <a:rPr dirty="0" spc="-100"/>
              <a:t>o</a:t>
            </a:r>
            <a:r>
              <a:rPr dirty="0" spc="50"/>
              <a:t>r</a:t>
            </a:r>
            <a:r>
              <a:rPr dirty="0" spc="-170"/>
              <a:t> </a:t>
            </a:r>
            <a:r>
              <a:rPr dirty="0" spc="-605"/>
              <a:t>C</a:t>
            </a:r>
            <a:r>
              <a:rPr dirty="0" spc="-100"/>
              <a:t>o</a:t>
            </a:r>
            <a:r>
              <a:rPr dirty="0" spc="-100"/>
              <a:t>ndu</a:t>
            </a:r>
            <a:r>
              <a:rPr dirty="0" spc="-250"/>
              <a:t>c</a:t>
            </a:r>
            <a:r>
              <a:rPr dirty="0" spc="100"/>
              <a:t>ti</a:t>
            </a:r>
            <a:r>
              <a:rPr dirty="0" spc="-100"/>
              <a:t>n</a:t>
            </a:r>
            <a:r>
              <a:rPr dirty="0" spc="-275"/>
              <a:t>g</a:t>
            </a:r>
            <a:r>
              <a:rPr dirty="0" spc="-170"/>
              <a:t> </a:t>
            </a:r>
            <a:r>
              <a:rPr dirty="0" spc="-575"/>
              <a:t>E</a:t>
            </a:r>
            <a:r>
              <a:rPr dirty="0" spc="-215"/>
              <a:t>x</a:t>
            </a:r>
            <a:r>
              <a:rPr dirty="0" spc="-100"/>
              <a:t>p</a:t>
            </a:r>
            <a:r>
              <a:rPr dirty="0" spc="-190"/>
              <a:t>e</a:t>
            </a:r>
            <a:r>
              <a:rPr dirty="0" spc="45"/>
              <a:t>r</a:t>
            </a:r>
            <a:r>
              <a:rPr dirty="0" spc="20"/>
              <a:t>i</a:t>
            </a:r>
            <a:r>
              <a:rPr dirty="0" spc="-114"/>
              <a:t>m</a:t>
            </a:r>
            <a:r>
              <a:rPr dirty="0" spc="-190"/>
              <a:t>e</a:t>
            </a:r>
            <a:r>
              <a:rPr dirty="0" spc="-100"/>
              <a:t>n</a:t>
            </a:r>
            <a:r>
              <a:rPr dirty="0" spc="-85"/>
              <a:t>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9848" y="2371994"/>
            <a:ext cx="8256184" cy="424694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algn="ctr" marL="6985">
              <a:lnSpc>
                <a:spcPts val="3820"/>
              </a:lnSpc>
              <a:spcBef>
                <a:spcPts val="100"/>
              </a:spcBef>
            </a:pPr>
            <a:r>
              <a:rPr dirty="0" spc="-400"/>
              <a:t>T</a:t>
            </a:r>
            <a:r>
              <a:rPr dirty="0" spc="-190"/>
              <a:t>e</a:t>
            </a:r>
            <a:r>
              <a:rPr dirty="0" spc="-215"/>
              <a:t>x</a:t>
            </a:r>
            <a:r>
              <a:rPr dirty="0" spc="180"/>
              <a:t>t</a:t>
            </a:r>
            <a:r>
              <a:rPr dirty="0" spc="-170"/>
              <a:t> </a:t>
            </a:r>
            <a:r>
              <a:rPr dirty="0" spc="-605"/>
              <a:t>C</a:t>
            </a:r>
            <a:r>
              <a:rPr dirty="0" spc="-100"/>
              <a:t>h</a:t>
            </a:r>
            <a:r>
              <a:rPr dirty="0" spc="-175"/>
              <a:t>ap</a:t>
            </a:r>
            <a:r>
              <a:rPr dirty="0" spc="-5"/>
              <a:t>t</a:t>
            </a:r>
            <a:r>
              <a:rPr dirty="0" spc="-10"/>
              <a:t>e</a:t>
            </a:r>
            <a:r>
              <a:rPr dirty="0" spc="50"/>
              <a:t>r</a:t>
            </a:r>
            <a:r>
              <a:rPr dirty="0" spc="-170"/>
              <a:t> </a:t>
            </a:r>
            <a:r>
              <a:rPr dirty="0" spc="-165"/>
              <a:t>8</a:t>
            </a:r>
            <a:r>
              <a:rPr dirty="0" spc="-35"/>
              <a:t>:</a:t>
            </a:r>
          </a:p>
          <a:p>
            <a:pPr algn="ctr" marL="6985">
              <a:lnSpc>
                <a:spcPts val="3820"/>
              </a:lnSpc>
            </a:pPr>
            <a:r>
              <a:rPr dirty="0" spc="-665"/>
              <a:t>S</a:t>
            </a:r>
            <a:r>
              <a:rPr dirty="0" spc="20"/>
              <a:t>i</a:t>
            </a:r>
            <a:r>
              <a:rPr dirty="0" spc="-215"/>
              <a:t>x</a:t>
            </a:r>
            <a:r>
              <a:rPr dirty="0" spc="-170"/>
              <a:t> </a:t>
            </a:r>
            <a:r>
              <a:rPr dirty="0" spc="-484"/>
              <a:t>P</a:t>
            </a:r>
            <a:r>
              <a:rPr dirty="0" spc="45"/>
              <a:t>r</a:t>
            </a:r>
            <a:r>
              <a:rPr dirty="0" spc="20"/>
              <a:t>i</a:t>
            </a:r>
            <a:r>
              <a:rPr dirty="0" spc="-100"/>
              <a:t>n</a:t>
            </a:r>
            <a:r>
              <a:rPr dirty="0" spc="-250"/>
              <a:t>c</a:t>
            </a:r>
            <a:r>
              <a:rPr dirty="0" spc="20"/>
              <a:t>i</a:t>
            </a:r>
            <a:r>
              <a:rPr dirty="0" spc="-100"/>
              <a:t>p</a:t>
            </a:r>
            <a:r>
              <a:rPr dirty="0" spc="20"/>
              <a:t>l</a:t>
            </a:r>
            <a:r>
              <a:rPr dirty="0" spc="-190"/>
              <a:t>e</a:t>
            </a:r>
            <a:r>
              <a:rPr dirty="0" spc="-350"/>
              <a:t>s</a:t>
            </a:r>
            <a:r>
              <a:rPr dirty="0" spc="-170"/>
              <a:t> </a:t>
            </a:r>
            <a:r>
              <a:rPr dirty="0" spc="85"/>
              <a:t>f</a:t>
            </a:r>
            <a:r>
              <a:rPr dirty="0" spc="-100"/>
              <a:t>o</a:t>
            </a:r>
            <a:r>
              <a:rPr dirty="0" spc="50"/>
              <a:t>r</a:t>
            </a:r>
            <a:r>
              <a:rPr dirty="0" spc="-170"/>
              <a:t> </a:t>
            </a:r>
            <a:r>
              <a:rPr dirty="0" spc="-605"/>
              <a:t>C</a:t>
            </a:r>
            <a:r>
              <a:rPr dirty="0" spc="-100"/>
              <a:t>o</a:t>
            </a:r>
            <a:r>
              <a:rPr dirty="0" spc="-100"/>
              <a:t>ndu</a:t>
            </a:r>
            <a:r>
              <a:rPr dirty="0" spc="-250"/>
              <a:t>c</a:t>
            </a:r>
            <a:r>
              <a:rPr dirty="0" spc="100"/>
              <a:t>ti</a:t>
            </a:r>
            <a:r>
              <a:rPr dirty="0" spc="-100"/>
              <a:t>n</a:t>
            </a:r>
            <a:r>
              <a:rPr dirty="0" spc="-275"/>
              <a:t>g</a:t>
            </a:r>
            <a:r>
              <a:rPr dirty="0" spc="-170"/>
              <a:t> </a:t>
            </a:r>
            <a:r>
              <a:rPr dirty="0" spc="-575"/>
              <a:t>E</a:t>
            </a:r>
            <a:r>
              <a:rPr dirty="0" spc="-215"/>
              <a:t>x</a:t>
            </a:r>
            <a:r>
              <a:rPr dirty="0" spc="-100"/>
              <a:t>p</a:t>
            </a:r>
            <a:r>
              <a:rPr dirty="0" spc="-190"/>
              <a:t>e</a:t>
            </a:r>
            <a:r>
              <a:rPr dirty="0" spc="45"/>
              <a:t>r</a:t>
            </a:r>
            <a:r>
              <a:rPr dirty="0" spc="20"/>
              <a:t>i</a:t>
            </a:r>
            <a:r>
              <a:rPr dirty="0" spc="-114"/>
              <a:t>m</a:t>
            </a:r>
            <a:r>
              <a:rPr dirty="0" spc="-190"/>
              <a:t>e</a:t>
            </a:r>
            <a:r>
              <a:rPr dirty="0" spc="-100"/>
              <a:t>n</a:t>
            </a:r>
            <a:r>
              <a:rPr dirty="0" spc="-85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8938" y="2192774"/>
            <a:ext cx="8475980" cy="43738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14"/>
              </a:spcBef>
            </a:pPr>
            <a:r>
              <a:rPr dirty="0" sz="2200" spc="-15">
                <a:solidFill>
                  <a:srgbClr val="D9D9D9"/>
                </a:solidFill>
                <a:latin typeface="Arial"/>
                <a:cs typeface="Arial"/>
              </a:rPr>
              <a:t>“Much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D9D9D9"/>
                </a:solidFill>
                <a:latin typeface="Arial"/>
                <a:cs typeface="Arial"/>
              </a:rPr>
              <a:t>of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D9D9D9"/>
                </a:solidFill>
                <a:latin typeface="Arial"/>
                <a:cs typeface="Arial"/>
              </a:rPr>
              <a:t>the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90">
                <a:solidFill>
                  <a:srgbClr val="D9D9D9"/>
                </a:solidFill>
                <a:latin typeface="Arial"/>
                <a:cs typeface="Arial"/>
              </a:rPr>
              <a:t>specific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and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55">
                <a:solidFill>
                  <a:srgbClr val="D9D9D9"/>
                </a:solidFill>
                <a:latin typeface="Arial"/>
                <a:cs typeface="Arial"/>
              </a:rPr>
              <a:t>detailed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advice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95">
                <a:solidFill>
                  <a:srgbClr val="D9D9D9"/>
                </a:solidFill>
                <a:latin typeface="Arial"/>
                <a:cs typeface="Arial"/>
              </a:rPr>
              <a:t>given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20">
                <a:solidFill>
                  <a:srgbClr val="D9D9D9"/>
                </a:solidFill>
                <a:latin typeface="Arial"/>
                <a:cs typeface="Arial"/>
              </a:rPr>
              <a:t>may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45">
                <a:solidFill>
                  <a:srgbClr val="D9D9D9"/>
                </a:solidFill>
                <a:latin typeface="Arial"/>
                <a:cs typeface="Arial"/>
              </a:rPr>
              <a:t>seem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30">
                <a:solidFill>
                  <a:srgbClr val="D9D9D9"/>
                </a:solidFill>
                <a:latin typeface="Arial"/>
                <a:cs typeface="Arial"/>
              </a:rPr>
              <a:t>to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D9D9D9"/>
                </a:solidFill>
                <a:latin typeface="Arial"/>
                <a:cs typeface="Arial"/>
              </a:rPr>
              <a:t>the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D9D9D9"/>
                </a:solidFill>
                <a:latin typeface="Arial"/>
                <a:cs typeface="Arial"/>
              </a:rPr>
              <a:t>first-time </a:t>
            </a:r>
            <a:r>
              <a:rPr dirty="0" sz="2200" spc="-59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60">
                <a:solidFill>
                  <a:srgbClr val="D9D9D9"/>
                </a:solidFill>
                <a:latin typeface="Arial"/>
                <a:cs typeface="Arial"/>
              </a:rPr>
              <a:t>experimenter </a:t>
            </a:r>
            <a:r>
              <a:rPr dirty="0" sz="2200" spc="30">
                <a:solidFill>
                  <a:srgbClr val="D9D9D9"/>
                </a:solidFill>
                <a:latin typeface="Arial"/>
                <a:cs typeface="Arial"/>
              </a:rPr>
              <a:t>to </a:t>
            </a:r>
            <a:r>
              <a:rPr dirty="0" sz="2200" spc="-100">
                <a:solidFill>
                  <a:srgbClr val="D9D9D9"/>
                </a:solidFill>
                <a:latin typeface="Arial"/>
                <a:cs typeface="Arial"/>
              </a:rPr>
              <a:t>be </a:t>
            </a:r>
            <a:r>
              <a:rPr dirty="0" sz="2200" spc="-170">
                <a:solidFill>
                  <a:srgbClr val="D9D9D9"/>
                </a:solidFill>
                <a:latin typeface="Arial"/>
                <a:cs typeface="Arial"/>
              </a:rPr>
              <a:t>a </a:t>
            </a:r>
            <a:r>
              <a:rPr dirty="0" sz="2200" spc="-85">
                <a:solidFill>
                  <a:srgbClr val="D9D9D9"/>
                </a:solidFill>
                <a:latin typeface="Arial"/>
                <a:cs typeface="Arial"/>
              </a:rPr>
              <a:t>set </a:t>
            </a:r>
            <a:r>
              <a:rPr dirty="0" sz="2200" spc="-5">
                <a:solidFill>
                  <a:srgbClr val="D9D9D9"/>
                </a:solidFill>
                <a:latin typeface="Arial"/>
                <a:cs typeface="Arial"/>
              </a:rPr>
              <a:t>of </a:t>
            </a:r>
            <a:r>
              <a:rPr dirty="0" sz="2200" spc="-75">
                <a:solidFill>
                  <a:srgbClr val="D9D9D9"/>
                </a:solidFill>
                <a:latin typeface="Arial"/>
                <a:cs typeface="Arial"/>
              </a:rPr>
              <a:t>hard-and-fast, </a:t>
            </a:r>
            <a:r>
              <a:rPr dirty="0" sz="2200" spc="-45">
                <a:solidFill>
                  <a:srgbClr val="D9D9D9"/>
                </a:solidFill>
                <a:latin typeface="Arial"/>
                <a:cs typeface="Arial"/>
              </a:rPr>
              <a:t>inflexible, </a:t>
            </a:r>
            <a:r>
              <a:rPr dirty="0" sz="2200" spc="-75">
                <a:solidFill>
                  <a:srgbClr val="D9D9D9"/>
                </a:solidFill>
                <a:latin typeface="Arial"/>
                <a:cs typeface="Arial"/>
              </a:rPr>
              <a:t>constraining 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and </a:t>
            </a:r>
            <a:r>
              <a:rPr dirty="0" sz="2200" spc="-10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25">
                <a:solidFill>
                  <a:srgbClr val="D9D9D9"/>
                </a:solidFill>
                <a:latin typeface="Arial"/>
                <a:cs typeface="Arial"/>
              </a:rPr>
              <a:t>unnecessary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70">
                <a:solidFill>
                  <a:srgbClr val="D9D9D9"/>
                </a:solidFill>
                <a:latin typeface="Arial"/>
                <a:cs typeface="Arial"/>
              </a:rPr>
              <a:t>rules: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95">
                <a:solidFill>
                  <a:srgbClr val="D9D9D9"/>
                </a:solidFill>
                <a:latin typeface="Arial"/>
                <a:cs typeface="Arial"/>
              </a:rPr>
              <a:t>experience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5">
                <a:solidFill>
                  <a:srgbClr val="D9D9D9"/>
                </a:solidFill>
                <a:latin typeface="Arial"/>
                <a:cs typeface="Arial"/>
              </a:rPr>
              <a:t>will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65">
                <a:solidFill>
                  <a:srgbClr val="D9D9D9"/>
                </a:solidFill>
                <a:latin typeface="Arial"/>
                <a:cs typeface="Arial"/>
              </a:rPr>
              <a:t>help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30">
                <a:solidFill>
                  <a:srgbClr val="D9D9D9"/>
                </a:solidFill>
                <a:latin typeface="Arial"/>
                <a:cs typeface="Arial"/>
              </a:rPr>
              <a:t>in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40">
                <a:solidFill>
                  <a:srgbClr val="D9D9D9"/>
                </a:solidFill>
                <a:latin typeface="Arial"/>
                <a:cs typeface="Arial"/>
              </a:rPr>
              <a:t>identifying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75">
                <a:solidFill>
                  <a:srgbClr val="D9D9D9"/>
                </a:solidFill>
                <a:latin typeface="Arial"/>
                <a:cs typeface="Arial"/>
              </a:rPr>
              <a:t>when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90">
                <a:solidFill>
                  <a:srgbClr val="D9D9D9"/>
                </a:solidFill>
                <a:latin typeface="Arial"/>
                <a:cs typeface="Arial"/>
              </a:rPr>
              <a:t>these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80">
                <a:solidFill>
                  <a:srgbClr val="D9D9D9"/>
                </a:solidFill>
                <a:latin typeface="Arial"/>
                <a:cs typeface="Arial"/>
              </a:rPr>
              <a:t>rules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u="sng" sz="2200" spc="-140">
                <a:solidFill>
                  <a:srgbClr val="D9D9D9"/>
                </a:solidFill>
                <a:uFill>
                  <a:solidFill>
                    <a:srgbClr val="E0E0E0"/>
                  </a:solidFill>
                </a:uFill>
                <a:latin typeface="Arial"/>
                <a:cs typeface="Arial"/>
              </a:rPr>
              <a:t>can </a:t>
            </a:r>
            <a:r>
              <a:rPr dirty="0" sz="2200" spc="-59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u="sng" sz="2200" spc="-100">
                <a:solidFill>
                  <a:srgbClr val="D9D9D9"/>
                </a:solidFill>
                <a:uFill>
                  <a:solidFill>
                    <a:srgbClr val="E0E0E0"/>
                  </a:solidFill>
                </a:uFill>
                <a:latin typeface="Arial"/>
                <a:cs typeface="Arial"/>
              </a:rPr>
              <a:t>reasonably be </a:t>
            </a:r>
            <a:r>
              <a:rPr dirty="0" u="sng" sz="2200" spc="-35">
                <a:solidFill>
                  <a:srgbClr val="D9D9D9"/>
                </a:solidFill>
                <a:uFill>
                  <a:solidFill>
                    <a:srgbClr val="E0E0E0"/>
                  </a:solidFill>
                </a:uFill>
                <a:latin typeface="Arial"/>
                <a:cs typeface="Arial"/>
              </a:rPr>
              <a:t>bent </a:t>
            </a:r>
            <a:r>
              <a:rPr dirty="0" u="sng" sz="2200" spc="-20">
                <a:solidFill>
                  <a:srgbClr val="D9D9D9"/>
                </a:solidFill>
                <a:uFill>
                  <a:solidFill>
                    <a:srgbClr val="E0E0E0"/>
                  </a:solidFill>
                </a:uFill>
                <a:latin typeface="Arial"/>
                <a:cs typeface="Arial"/>
              </a:rPr>
              <a:t>or </a:t>
            </a:r>
            <a:r>
              <a:rPr dirty="0" u="sng" sz="2200" spc="-70">
                <a:solidFill>
                  <a:srgbClr val="D9D9D9"/>
                </a:solidFill>
                <a:uFill>
                  <a:solidFill>
                    <a:srgbClr val="E0E0E0"/>
                  </a:solidFill>
                </a:uFill>
                <a:latin typeface="Arial"/>
                <a:cs typeface="Arial"/>
              </a:rPr>
              <a:t>broken</a:t>
            </a:r>
            <a:r>
              <a:rPr dirty="0" sz="2200" spc="-7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40">
                <a:solidFill>
                  <a:srgbClr val="D9D9D9"/>
                </a:solidFill>
                <a:latin typeface="Arial"/>
                <a:cs typeface="Arial"/>
              </a:rPr>
              <a:t>while </a:t>
            </a:r>
            <a:r>
              <a:rPr dirty="0" sz="2200" spc="-15">
                <a:solidFill>
                  <a:srgbClr val="D9D9D9"/>
                </a:solidFill>
                <a:latin typeface="Arial"/>
                <a:cs typeface="Arial"/>
              </a:rPr>
              <a:t>still </a:t>
            </a:r>
            <a:r>
              <a:rPr dirty="0" sz="2200" spc="-75">
                <a:solidFill>
                  <a:srgbClr val="D9D9D9"/>
                </a:solidFill>
                <a:latin typeface="Arial"/>
                <a:cs typeface="Arial"/>
              </a:rPr>
              <a:t>conducting </a:t>
            </a:r>
            <a:r>
              <a:rPr dirty="0" sz="2200" spc="-170">
                <a:solidFill>
                  <a:srgbClr val="D9D9D9"/>
                </a:solidFill>
                <a:latin typeface="Arial"/>
                <a:cs typeface="Arial"/>
              </a:rPr>
              <a:t>a </a:t>
            </a:r>
            <a:r>
              <a:rPr dirty="0" sz="2200" spc="-55">
                <a:solidFill>
                  <a:srgbClr val="D9D9D9"/>
                </a:solidFill>
                <a:latin typeface="Arial"/>
                <a:cs typeface="Arial"/>
              </a:rPr>
              <a:t>reliable 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and </a:t>
            </a:r>
            <a:r>
              <a:rPr dirty="0" sz="2200" spc="-65">
                <a:solidFill>
                  <a:srgbClr val="D9D9D9"/>
                </a:solidFill>
                <a:latin typeface="Arial"/>
                <a:cs typeface="Arial"/>
              </a:rPr>
              <a:t>valid </a:t>
            </a:r>
            <a:r>
              <a:rPr dirty="0" sz="2200" spc="-60">
                <a:solidFill>
                  <a:srgbClr val="D9D9D9"/>
                </a:solidFill>
                <a:latin typeface="Arial"/>
                <a:cs typeface="Arial"/>
              </a:rPr>
              <a:t> experiment.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Arial"/>
              <a:cs typeface="Arial"/>
            </a:endParaRPr>
          </a:p>
          <a:p>
            <a:pPr marL="12700" marR="135890">
              <a:lnSpc>
                <a:spcPct val="100400"/>
              </a:lnSpc>
            </a:pPr>
            <a:r>
              <a:rPr dirty="0" sz="2200" spc="-235">
                <a:solidFill>
                  <a:srgbClr val="D9D9D9"/>
                </a:solidFill>
                <a:latin typeface="Arial"/>
                <a:cs typeface="Arial"/>
              </a:rPr>
              <a:t>HCI </a:t>
            </a:r>
            <a:r>
              <a:rPr dirty="0" sz="2200" spc="-50">
                <a:solidFill>
                  <a:srgbClr val="D9D9D9"/>
                </a:solidFill>
                <a:latin typeface="Arial"/>
                <a:cs typeface="Arial"/>
              </a:rPr>
              <a:t>experimentation </a:t>
            </a:r>
            <a:r>
              <a:rPr dirty="0" sz="2200" spc="-5">
                <a:solidFill>
                  <a:srgbClr val="D9D9D9"/>
                </a:solidFill>
                <a:latin typeface="Arial"/>
                <a:cs typeface="Arial"/>
              </a:rPr>
              <a:t>of </a:t>
            </a:r>
            <a:r>
              <a:rPr dirty="0" sz="2200" spc="-25">
                <a:solidFill>
                  <a:srgbClr val="D9D9D9"/>
                </a:solidFill>
                <a:latin typeface="Arial"/>
                <a:cs typeface="Arial"/>
              </a:rPr>
              <a:t>the </a:t>
            </a:r>
            <a:r>
              <a:rPr dirty="0" sz="2200" spc="-15">
                <a:solidFill>
                  <a:srgbClr val="D9D9D9"/>
                </a:solidFill>
                <a:latin typeface="Arial"/>
                <a:cs typeface="Arial"/>
              </a:rPr>
              <a:t>form </a:t>
            </a:r>
            <a:r>
              <a:rPr dirty="0" sz="2200" spc="-95">
                <a:solidFill>
                  <a:srgbClr val="D9D9D9"/>
                </a:solidFill>
                <a:latin typeface="Arial"/>
                <a:cs typeface="Arial"/>
              </a:rPr>
              <a:t>described </a:t>
            </a:r>
            <a:r>
              <a:rPr dirty="0" sz="2200" spc="-75">
                <a:solidFill>
                  <a:srgbClr val="D9D9D9"/>
                </a:solidFill>
                <a:latin typeface="Arial"/>
                <a:cs typeface="Arial"/>
              </a:rPr>
              <a:t>here </a:t>
            </a:r>
            <a:r>
              <a:rPr dirty="0" sz="2200" spc="-160">
                <a:solidFill>
                  <a:srgbClr val="D9D9D9"/>
                </a:solidFill>
                <a:latin typeface="Arial"/>
                <a:cs typeface="Arial"/>
              </a:rPr>
              <a:t>has </a:t>
            </a:r>
            <a:r>
              <a:rPr dirty="0" sz="2200" spc="-100">
                <a:solidFill>
                  <a:srgbClr val="D9D9D9"/>
                </a:solidFill>
                <a:latin typeface="Arial"/>
                <a:cs typeface="Arial"/>
              </a:rPr>
              <a:t>been </a:t>
            </a:r>
            <a:r>
              <a:rPr dirty="0" sz="2200" spc="-60">
                <a:solidFill>
                  <a:srgbClr val="D9D9D9"/>
                </a:solidFill>
                <a:latin typeface="Arial"/>
                <a:cs typeface="Arial"/>
              </a:rPr>
              <a:t>criticized </a:t>
            </a:r>
            <a:r>
              <a:rPr dirty="0" sz="2200" spc="5">
                <a:solidFill>
                  <a:srgbClr val="D9D9D9"/>
                </a:solidFill>
                <a:latin typeface="Arial"/>
                <a:cs typeface="Arial"/>
              </a:rPr>
              <a:t>for </a:t>
            </a:r>
            <a:r>
              <a:rPr dirty="0" sz="2200" spc="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90">
                <a:solidFill>
                  <a:srgbClr val="D9D9D9"/>
                </a:solidFill>
                <a:latin typeface="Arial"/>
                <a:cs typeface="Arial"/>
              </a:rPr>
              <a:t>being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D9D9D9"/>
                </a:solidFill>
                <a:latin typeface="Arial"/>
                <a:cs typeface="Arial"/>
              </a:rPr>
              <a:t>too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30">
                <a:solidFill>
                  <a:srgbClr val="D9D9D9"/>
                </a:solidFill>
                <a:latin typeface="Arial"/>
                <a:cs typeface="Arial"/>
              </a:rPr>
              <a:t>[cf.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25">
                <a:solidFill>
                  <a:srgbClr val="D9D9D9"/>
                </a:solidFill>
                <a:latin typeface="Arial"/>
                <a:cs typeface="Arial"/>
              </a:rPr>
              <a:t>Hudson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30">
                <a:solidFill>
                  <a:srgbClr val="D9D9D9"/>
                </a:solidFill>
                <a:latin typeface="Arial"/>
                <a:cs typeface="Arial"/>
              </a:rPr>
              <a:t>&amp;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D9D9D9"/>
                </a:solidFill>
                <a:latin typeface="Arial"/>
                <a:cs typeface="Arial"/>
              </a:rPr>
              <a:t>Mankoff]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50">
                <a:solidFill>
                  <a:srgbClr val="D9D9D9"/>
                </a:solidFill>
                <a:latin typeface="Arial"/>
                <a:cs typeface="Arial"/>
              </a:rPr>
              <a:t>narrow,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10">
                <a:solidFill>
                  <a:srgbClr val="D9D9D9"/>
                </a:solidFill>
                <a:latin typeface="Arial"/>
                <a:cs typeface="Arial"/>
              </a:rPr>
              <a:t>with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20">
                <a:solidFill>
                  <a:srgbClr val="D9D9D9"/>
                </a:solidFill>
                <a:latin typeface="Arial"/>
                <a:cs typeface="Arial"/>
              </a:rPr>
              <a:t>an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50">
                <a:solidFill>
                  <a:srgbClr val="D9D9D9"/>
                </a:solidFill>
                <a:latin typeface="Arial"/>
                <a:cs typeface="Arial"/>
              </a:rPr>
              <a:t>inappropriate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00">
                <a:solidFill>
                  <a:srgbClr val="D9D9D9"/>
                </a:solidFill>
                <a:latin typeface="Arial"/>
                <a:cs typeface="Arial"/>
              </a:rPr>
              <a:t>focus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70">
                <a:solidFill>
                  <a:srgbClr val="D9D9D9"/>
                </a:solidFill>
                <a:latin typeface="Arial"/>
                <a:cs typeface="Arial"/>
              </a:rPr>
              <a:t>on </a:t>
            </a:r>
            <a:r>
              <a:rPr dirty="0" sz="2200" spc="-59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90">
                <a:solidFill>
                  <a:srgbClr val="D9D9D9"/>
                </a:solidFill>
                <a:latin typeface="Arial"/>
                <a:cs typeface="Arial"/>
              </a:rPr>
              <a:t>small,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75">
                <a:solidFill>
                  <a:srgbClr val="D9D9D9"/>
                </a:solidFill>
                <a:latin typeface="Arial"/>
                <a:cs typeface="Arial"/>
              </a:rPr>
              <a:t>discrete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research </a:t>
            </a:r>
            <a:r>
              <a:rPr dirty="0" sz="2200" spc="-85">
                <a:solidFill>
                  <a:srgbClr val="D9D9D9"/>
                </a:solidFill>
                <a:latin typeface="Arial"/>
                <a:cs typeface="Arial"/>
              </a:rPr>
              <a:t>questions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30">
                <a:solidFill>
                  <a:srgbClr val="D9D9D9"/>
                </a:solidFill>
                <a:latin typeface="Arial"/>
                <a:cs typeface="Arial"/>
              </a:rPr>
              <a:t>rather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45">
                <a:solidFill>
                  <a:srgbClr val="D9D9D9"/>
                </a:solidFill>
                <a:latin typeface="Arial"/>
                <a:cs typeface="Arial"/>
              </a:rPr>
              <a:t>than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70">
                <a:solidFill>
                  <a:srgbClr val="D9D9D9"/>
                </a:solidFill>
                <a:latin typeface="Arial"/>
                <a:cs typeface="Arial"/>
              </a:rPr>
              <a:t>on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7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65">
                <a:solidFill>
                  <a:srgbClr val="D9D9D9"/>
                </a:solidFill>
                <a:latin typeface="Arial"/>
                <a:cs typeface="Arial"/>
              </a:rPr>
              <a:t>broader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40">
                <a:solidFill>
                  <a:srgbClr val="D9D9D9"/>
                </a:solidFill>
                <a:latin typeface="Arial"/>
                <a:cs typeface="Arial"/>
              </a:rPr>
              <a:t>picture.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Arial"/>
              <a:cs typeface="Arial"/>
            </a:endParaRPr>
          </a:p>
          <a:p>
            <a:pPr marL="12700" marR="392430">
              <a:lnSpc>
                <a:spcPct val="100400"/>
              </a:lnSpc>
            </a:pPr>
            <a:r>
              <a:rPr dirty="0" sz="2200" spc="-170">
                <a:solidFill>
                  <a:srgbClr val="D9D9D9"/>
                </a:solidFill>
                <a:latin typeface="Arial"/>
                <a:cs typeface="Arial"/>
              </a:rPr>
              <a:t>Because </a:t>
            </a:r>
            <a:r>
              <a:rPr dirty="0" sz="2200" spc="-95">
                <a:solidFill>
                  <a:srgbClr val="D9D9D9"/>
                </a:solidFill>
                <a:latin typeface="Arial"/>
                <a:cs typeface="Arial"/>
              </a:rPr>
              <a:t>small </a:t>
            </a:r>
            <a:r>
              <a:rPr dirty="0" sz="2200" spc="-85">
                <a:solidFill>
                  <a:srgbClr val="D9D9D9"/>
                </a:solidFill>
                <a:latin typeface="Arial"/>
                <a:cs typeface="Arial"/>
              </a:rPr>
              <a:t>questions </a:t>
            </a:r>
            <a:r>
              <a:rPr dirty="0" sz="2200" spc="-140">
                <a:solidFill>
                  <a:srgbClr val="D9D9D9"/>
                </a:solidFill>
                <a:latin typeface="Arial"/>
                <a:cs typeface="Arial"/>
              </a:rPr>
              <a:t>can </a:t>
            </a:r>
            <a:r>
              <a:rPr dirty="0" sz="2200" spc="-100">
                <a:solidFill>
                  <a:srgbClr val="D9D9D9"/>
                </a:solidFill>
                <a:latin typeface="Arial"/>
                <a:cs typeface="Arial"/>
              </a:rPr>
              <a:t>be </a:t>
            </a:r>
            <a:r>
              <a:rPr dirty="0" sz="2200" spc="-120">
                <a:solidFill>
                  <a:srgbClr val="D9D9D9"/>
                </a:solidFill>
                <a:latin typeface="Arial"/>
                <a:cs typeface="Arial"/>
              </a:rPr>
              <a:t>addressed </a:t>
            </a:r>
            <a:r>
              <a:rPr dirty="0" sz="2200" spc="-30">
                <a:solidFill>
                  <a:srgbClr val="D9D9D9"/>
                </a:solidFill>
                <a:latin typeface="Arial"/>
                <a:cs typeface="Arial"/>
              </a:rPr>
              <a:t>in </a:t>
            </a:r>
            <a:r>
              <a:rPr dirty="0" sz="2200" spc="-170">
                <a:solidFill>
                  <a:srgbClr val="D9D9D9"/>
                </a:solidFill>
                <a:latin typeface="Arial"/>
                <a:cs typeface="Arial"/>
              </a:rPr>
              <a:t>a </a:t>
            </a:r>
            <a:r>
              <a:rPr dirty="0" sz="2200" spc="-40">
                <a:solidFill>
                  <a:srgbClr val="D9D9D9"/>
                </a:solidFill>
                <a:latin typeface="Arial"/>
                <a:cs typeface="Arial"/>
              </a:rPr>
              <a:t>controlled </a:t>
            </a:r>
            <a:r>
              <a:rPr dirty="0" sz="2200" spc="-80">
                <a:solidFill>
                  <a:srgbClr val="D9D9D9"/>
                </a:solidFill>
                <a:latin typeface="Arial"/>
                <a:cs typeface="Arial"/>
              </a:rPr>
              <a:t>manner 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and </a:t>
            </a:r>
            <a:r>
              <a:rPr dirty="0" sz="2200" spc="-10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70">
                <a:solidFill>
                  <a:srgbClr val="D9D9D9"/>
                </a:solidFill>
                <a:latin typeface="Arial"/>
                <a:cs typeface="Arial"/>
              </a:rPr>
              <a:t>larger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30">
                <a:solidFill>
                  <a:srgbClr val="D9D9D9"/>
                </a:solidFill>
                <a:latin typeface="Arial"/>
                <a:cs typeface="Arial"/>
              </a:rPr>
              <a:t>ones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70">
                <a:solidFill>
                  <a:srgbClr val="D9D9D9"/>
                </a:solidFill>
                <a:latin typeface="Arial"/>
                <a:cs typeface="Arial"/>
              </a:rPr>
              <a:t>cannot,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65">
                <a:solidFill>
                  <a:srgbClr val="D9D9D9"/>
                </a:solidFill>
                <a:latin typeface="Arial"/>
                <a:cs typeface="Arial"/>
              </a:rPr>
              <a:t>broader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85">
                <a:solidFill>
                  <a:srgbClr val="D9D9D9"/>
                </a:solidFill>
                <a:latin typeface="Arial"/>
                <a:cs typeface="Arial"/>
              </a:rPr>
              <a:t>questions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70">
                <a:solidFill>
                  <a:srgbClr val="D9D9D9"/>
                </a:solidFill>
                <a:latin typeface="Arial"/>
                <a:cs typeface="Arial"/>
              </a:rPr>
              <a:t>cannot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00">
                <a:solidFill>
                  <a:srgbClr val="D9D9D9"/>
                </a:solidFill>
                <a:latin typeface="Arial"/>
                <a:cs typeface="Arial"/>
              </a:rPr>
              <a:t>be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05">
                <a:solidFill>
                  <a:srgbClr val="D9D9D9"/>
                </a:solidFill>
                <a:latin typeface="Arial"/>
                <a:cs typeface="Arial"/>
              </a:rPr>
              <a:t>easily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00">
                <a:solidFill>
                  <a:srgbClr val="D9D9D9"/>
                </a:solidFill>
                <a:latin typeface="Arial"/>
                <a:cs typeface="Arial"/>
              </a:rPr>
              <a:t>answered</a:t>
            </a:r>
            <a:r>
              <a:rPr dirty="0" sz="2200" spc="-114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110">
                <a:solidFill>
                  <a:srgbClr val="D9D9D9"/>
                </a:solidFill>
                <a:latin typeface="Arial"/>
                <a:cs typeface="Arial"/>
              </a:rPr>
              <a:t>using </a:t>
            </a:r>
            <a:r>
              <a:rPr dirty="0" sz="2200" spc="-59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45">
                <a:solidFill>
                  <a:srgbClr val="D9D9D9"/>
                </a:solidFill>
                <a:latin typeface="Arial"/>
                <a:cs typeface="Arial"/>
              </a:rPr>
              <a:t>this</a:t>
            </a:r>
            <a:r>
              <a:rPr dirty="0" sz="2200" spc="-12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200" spc="-20">
                <a:solidFill>
                  <a:srgbClr val="D9D9D9"/>
                </a:solidFill>
                <a:latin typeface="Arial"/>
                <a:cs typeface="Arial"/>
              </a:rPr>
              <a:t>method.”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algn="ctr" marL="6985">
              <a:lnSpc>
                <a:spcPts val="3820"/>
              </a:lnSpc>
              <a:spcBef>
                <a:spcPts val="100"/>
              </a:spcBef>
            </a:pPr>
            <a:r>
              <a:rPr dirty="0" spc="-400"/>
              <a:t>T</a:t>
            </a:r>
            <a:r>
              <a:rPr dirty="0" spc="-190"/>
              <a:t>e</a:t>
            </a:r>
            <a:r>
              <a:rPr dirty="0" spc="-215"/>
              <a:t>x</a:t>
            </a:r>
            <a:r>
              <a:rPr dirty="0" spc="180"/>
              <a:t>t</a:t>
            </a:r>
            <a:r>
              <a:rPr dirty="0" spc="-170"/>
              <a:t> </a:t>
            </a:r>
            <a:r>
              <a:rPr dirty="0" spc="-605"/>
              <a:t>C</a:t>
            </a:r>
            <a:r>
              <a:rPr dirty="0" spc="-100"/>
              <a:t>h</a:t>
            </a:r>
            <a:r>
              <a:rPr dirty="0" spc="-175"/>
              <a:t>ap</a:t>
            </a:r>
            <a:r>
              <a:rPr dirty="0" spc="-5"/>
              <a:t>t</a:t>
            </a:r>
            <a:r>
              <a:rPr dirty="0" spc="-10"/>
              <a:t>e</a:t>
            </a:r>
            <a:r>
              <a:rPr dirty="0" spc="50"/>
              <a:t>r</a:t>
            </a:r>
            <a:r>
              <a:rPr dirty="0" spc="-170"/>
              <a:t> </a:t>
            </a:r>
            <a:r>
              <a:rPr dirty="0" spc="-165"/>
              <a:t>8</a:t>
            </a:r>
            <a:r>
              <a:rPr dirty="0" spc="-35"/>
              <a:t>:</a:t>
            </a:r>
          </a:p>
          <a:p>
            <a:pPr algn="ctr" marL="6985">
              <a:lnSpc>
                <a:spcPts val="3820"/>
              </a:lnSpc>
            </a:pPr>
            <a:r>
              <a:rPr dirty="0" spc="-665"/>
              <a:t>S</a:t>
            </a:r>
            <a:r>
              <a:rPr dirty="0" spc="20"/>
              <a:t>i</a:t>
            </a:r>
            <a:r>
              <a:rPr dirty="0" spc="-215"/>
              <a:t>x</a:t>
            </a:r>
            <a:r>
              <a:rPr dirty="0" spc="-170"/>
              <a:t> </a:t>
            </a:r>
            <a:r>
              <a:rPr dirty="0" spc="-484"/>
              <a:t>P</a:t>
            </a:r>
            <a:r>
              <a:rPr dirty="0" spc="45"/>
              <a:t>r</a:t>
            </a:r>
            <a:r>
              <a:rPr dirty="0" spc="20"/>
              <a:t>i</a:t>
            </a:r>
            <a:r>
              <a:rPr dirty="0" spc="-100"/>
              <a:t>n</a:t>
            </a:r>
            <a:r>
              <a:rPr dirty="0" spc="-250"/>
              <a:t>c</a:t>
            </a:r>
            <a:r>
              <a:rPr dirty="0" spc="20"/>
              <a:t>i</a:t>
            </a:r>
            <a:r>
              <a:rPr dirty="0" spc="-100"/>
              <a:t>p</a:t>
            </a:r>
            <a:r>
              <a:rPr dirty="0" spc="20"/>
              <a:t>l</a:t>
            </a:r>
            <a:r>
              <a:rPr dirty="0" spc="-190"/>
              <a:t>e</a:t>
            </a:r>
            <a:r>
              <a:rPr dirty="0" spc="-350"/>
              <a:t>s</a:t>
            </a:r>
            <a:r>
              <a:rPr dirty="0" spc="-170"/>
              <a:t> </a:t>
            </a:r>
            <a:r>
              <a:rPr dirty="0" spc="85"/>
              <a:t>f</a:t>
            </a:r>
            <a:r>
              <a:rPr dirty="0" spc="-100"/>
              <a:t>o</a:t>
            </a:r>
            <a:r>
              <a:rPr dirty="0" spc="50"/>
              <a:t>r</a:t>
            </a:r>
            <a:r>
              <a:rPr dirty="0" spc="-170"/>
              <a:t> </a:t>
            </a:r>
            <a:r>
              <a:rPr dirty="0" spc="-605"/>
              <a:t>C</a:t>
            </a:r>
            <a:r>
              <a:rPr dirty="0" spc="-100"/>
              <a:t>o</a:t>
            </a:r>
            <a:r>
              <a:rPr dirty="0" spc="-100"/>
              <a:t>ndu</a:t>
            </a:r>
            <a:r>
              <a:rPr dirty="0" spc="-250"/>
              <a:t>c</a:t>
            </a:r>
            <a:r>
              <a:rPr dirty="0" spc="100"/>
              <a:t>ti</a:t>
            </a:r>
            <a:r>
              <a:rPr dirty="0" spc="-100"/>
              <a:t>n</a:t>
            </a:r>
            <a:r>
              <a:rPr dirty="0" spc="-275"/>
              <a:t>g</a:t>
            </a:r>
            <a:r>
              <a:rPr dirty="0" spc="-170"/>
              <a:t> </a:t>
            </a:r>
            <a:r>
              <a:rPr dirty="0" spc="-575"/>
              <a:t>E</a:t>
            </a:r>
            <a:r>
              <a:rPr dirty="0" spc="-215"/>
              <a:t>x</a:t>
            </a:r>
            <a:r>
              <a:rPr dirty="0" spc="-100"/>
              <a:t>p</a:t>
            </a:r>
            <a:r>
              <a:rPr dirty="0" spc="-190"/>
              <a:t>e</a:t>
            </a:r>
            <a:r>
              <a:rPr dirty="0" spc="45"/>
              <a:t>r</a:t>
            </a:r>
            <a:r>
              <a:rPr dirty="0" spc="20"/>
              <a:t>i</a:t>
            </a:r>
            <a:r>
              <a:rPr dirty="0" spc="-114"/>
              <a:t>m</a:t>
            </a:r>
            <a:r>
              <a:rPr dirty="0" spc="-190"/>
              <a:t>e</a:t>
            </a:r>
            <a:r>
              <a:rPr dirty="0" spc="-100"/>
              <a:t>n</a:t>
            </a:r>
            <a:r>
              <a:rPr dirty="0" spc="-85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63" y="2688010"/>
            <a:ext cx="8547735" cy="3312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63945" algn="l"/>
              </a:tabLst>
            </a:pPr>
            <a:r>
              <a:rPr dirty="0" sz="2200" spc="185">
                <a:solidFill>
                  <a:srgbClr val="D9D9D9"/>
                </a:solidFill>
                <a:latin typeface="Arial"/>
                <a:cs typeface="Arial"/>
              </a:rPr>
              <a:t>”</a:t>
            </a:r>
            <a:r>
              <a:rPr dirty="0" sz="2400" spc="-65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50">
                <a:solidFill>
                  <a:srgbClr val="D9D9D9"/>
                </a:solidFill>
                <a:latin typeface="Arial"/>
                <a:cs typeface="Arial"/>
              </a:rPr>
              <a:t>ta</a:t>
            </a:r>
            <a:r>
              <a:rPr dirty="0" sz="2400" spc="-65">
                <a:solidFill>
                  <a:srgbClr val="D9D9D9"/>
                </a:solidFill>
                <a:latin typeface="Arial"/>
                <a:cs typeface="Arial"/>
              </a:rPr>
              <a:t>k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30">
                <a:solidFill>
                  <a:srgbClr val="D9D9D9"/>
                </a:solidFill>
                <a:latin typeface="Arial"/>
                <a:cs typeface="Arial"/>
              </a:rPr>
              <a:t>th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120">
                <a:solidFill>
                  <a:srgbClr val="D9D9D9"/>
                </a:solidFill>
                <a:latin typeface="Arial"/>
                <a:cs typeface="Arial"/>
              </a:rPr>
              <a:t>v</a:t>
            </a:r>
            <a:r>
              <a:rPr dirty="0" sz="2400" spc="15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-20">
                <a:solidFill>
                  <a:srgbClr val="D9D9D9"/>
                </a:solidFill>
                <a:latin typeface="Arial"/>
                <a:cs typeface="Arial"/>
              </a:rPr>
              <a:t>w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30">
                <a:solidFill>
                  <a:srgbClr val="D9D9D9"/>
                </a:solidFill>
                <a:latin typeface="Arial"/>
                <a:cs typeface="Arial"/>
              </a:rPr>
              <a:t>th</a:t>
            </a:r>
            <a:r>
              <a:rPr dirty="0" sz="2400" spc="-25">
                <a:solidFill>
                  <a:srgbClr val="D9D9D9"/>
                </a:solidFill>
                <a:latin typeface="Arial"/>
                <a:cs typeface="Arial"/>
              </a:rPr>
              <a:t>at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-120">
                <a:solidFill>
                  <a:srgbClr val="D9D9D9"/>
                </a:solidFill>
                <a:latin typeface="Arial"/>
                <a:cs typeface="Arial"/>
              </a:rPr>
              <a:t>v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30">
                <a:solidFill>
                  <a:srgbClr val="D9D9D9"/>
                </a:solidFill>
                <a:latin typeface="Arial"/>
                <a:cs typeface="Arial"/>
              </a:rPr>
              <a:t>r</a:t>
            </a:r>
            <a:r>
              <a:rPr dirty="0" sz="2400" spc="-114">
                <a:solidFill>
                  <a:srgbClr val="D9D9D9"/>
                </a:solidFill>
                <a:latin typeface="Arial"/>
                <a:cs typeface="Arial"/>
              </a:rPr>
              <a:t>y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-165">
                <a:solidFill>
                  <a:srgbClr val="D9D9D9"/>
                </a:solidFill>
                <a:latin typeface="Arial"/>
                <a:cs typeface="Arial"/>
              </a:rPr>
              <a:t>x</a:t>
            </a:r>
            <a:r>
              <a:rPr dirty="0" sz="2400" spc="-75">
                <a:solidFill>
                  <a:srgbClr val="D9D9D9"/>
                </a:solidFill>
                <a:latin typeface="Arial"/>
                <a:cs typeface="Arial"/>
              </a:rPr>
              <a:t>p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30">
                <a:solidFill>
                  <a:srgbClr val="D9D9D9"/>
                </a:solidFill>
                <a:latin typeface="Arial"/>
                <a:cs typeface="Arial"/>
              </a:rPr>
              <a:t>r</a:t>
            </a:r>
            <a:r>
              <a:rPr dirty="0" sz="2400" spc="15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dirty="0" sz="2400" spc="-90">
                <a:solidFill>
                  <a:srgbClr val="D9D9D9"/>
                </a:solidFill>
                <a:latin typeface="Arial"/>
                <a:cs typeface="Arial"/>
              </a:rPr>
              <a:t>m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-75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dirty="0" sz="2400" spc="-15">
                <a:solidFill>
                  <a:srgbClr val="D9D9D9"/>
                </a:solidFill>
                <a:latin typeface="Arial"/>
                <a:cs typeface="Arial"/>
              </a:rPr>
              <a:t>tal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30">
                <a:solidFill>
                  <a:srgbClr val="D9D9D9"/>
                </a:solidFill>
                <a:latin typeface="Arial"/>
                <a:cs typeface="Arial"/>
              </a:rPr>
              <a:t>r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-265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dirty="0" sz="2400" spc="-75">
                <a:solidFill>
                  <a:srgbClr val="D9D9D9"/>
                </a:solidFill>
                <a:latin typeface="Arial"/>
                <a:cs typeface="Arial"/>
              </a:rPr>
              <a:t>u</a:t>
            </a:r>
            <a:r>
              <a:rPr dirty="0" sz="2400" spc="15">
                <a:solidFill>
                  <a:srgbClr val="D9D9D9"/>
                </a:solidFill>
                <a:latin typeface="Arial"/>
                <a:cs typeface="Arial"/>
              </a:rPr>
              <a:t>l</a:t>
            </a:r>
            <a:r>
              <a:rPr dirty="0" sz="2400" spc="135">
                <a:solidFill>
                  <a:srgbClr val="D9D9D9"/>
                </a:solidFill>
                <a:latin typeface="Arial"/>
                <a:cs typeface="Arial"/>
              </a:rPr>
              <a:t>t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15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dirty="0" sz="2400" spc="-265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D9D9D9"/>
                </a:solidFill>
                <a:latin typeface="Arial"/>
                <a:cs typeface="Arial"/>
              </a:rPr>
              <a:t>	</a:t>
            </a:r>
            <a:r>
              <a:rPr dirty="0" sz="2400" spc="-19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D9D9D9"/>
                </a:solidFill>
                <a:latin typeface="Arial"/>
                <a:cs typeface="Arial"/>
              </a:rPr>
              <a:t>u</a:t>
            </a:r>
            <a:r>
              <a:rPr dirty="0" sz="2400" spc="-265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65">
                <a:solidFill>
                  <a:srgbClr val="D9D9D9"/>
                </a:solidFill>
                <a:latin typeface="Arial"/>
                <a:cs typeface="Arial"/>
              </a:rPr>
              <a:t>f</a:t>
            </a:r>
            <a:r>
              <a:rPr dirty="0" sz="2400" spc="-75">
                <a:solidFill>
                  <a:srgbClr val="D9D9D9"/>
                </a:solidFill>
                <a:latin typeface="Arial"/>
                <a:cs typeface="Arial"/>
              </a:rPr>
              <a:t>u</a:t>
            </a:r>
            <a:r>
              <a:rPr dirty="0" sz="2400" spc="15">
                <a:solidFill>
                  <a:srgbClr val="D9D9D9"/>
                </a:solidFill>
                <a:latin typeface="Arial"/>
                <a:cs typeface="Arial"/>
              </a:rPr>
              <a:t>l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265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dirty="0" sz="2400" spc="-90">
                <a:solidFill>
                  <a:srgbClr val="D9D9D9"/>
                </a:solidFill>
                <a:latin typeface="Arial"/>
                <a:cs typeface="Arial"/>
              </a:rPr>
              <a:t>m</a:t>
            </a:r>
            <a:r>
              <a:rPr dirty="0" sz="2400" spc="-85">
                <a:solidFill>
                  <a:srgbClr val="D9D9D9"/>
                </a:solidFill>
                <a:latin typeface="Arial"/>
                <a:cs typeface="Arial"/>
              </a:rPr>
              <a:t>al</a:t>
            </a:r>
            <a:r>
              <a:rPr dirty="0" sz="2400" spc="15">
                <a:solidFill>
                  <a:srgbClr val="D9D9D9"/>
                </a:solidFill>
                <a:latin typeface="Arial"/>
                <a:cs typeface="Arial"/>
              </a:rPr>
              <a:t>l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265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dirty="0" sz="2400" spc="-5">
                <a:solidFill>
                  <a:srgbClr val="D9D9D9"/>
                </a:solidFill>
                <a:latin typeface="Arial"/>
                <a:cs typeface="Arial"/>
              </a:rPr>
              <a:t>t</a:t>
            </a:r>
            <a:r>
              <a:rPr dirty="0" sz="2400" spc="-1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-75">
                <a:solidFill>
                  <a:srgbClr val="D9D9D9"/>
                </a:solidFill>
                <a:latin typeface="Arial"/>
                <a:cs typeface="Arial"/>
              </a:rPr>
              <a:t>p</a:t>
            </a:r>
            <a:r>
              <a:rPr dirty="0" sz="2400" spc="-25">
                <a:solidFill>
                  <a:srgbClr val="D9D9D9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Arial"/>
              <a:cs typeface="Arial"/>
            </a:endParaRPr>
          </a:p>
          <a:p>
            <a:pPr marL="12700" marR="340995">
              <a:lnSpc>
                <a:spcPct val="100699"/>
              </a:lnSpc>
            </a:pPr>
            <a:r>
              <a:rPr dirty="0" sz="2400" spc="-65">
                <a:solidFill>
                  <a:srgbClr val="D9D9D9"/>
                </a:solidFill>
                <a:latin typeface="Arial"/>
                <a:cs typeface="Arial"/>
              </a:rPr>
              <a:t>I </a:t>
            </a:r>
            <a:r>
              <a:rPr dirty="0" sz="2400" spc="-135">
                <a:solidFill>
                  <a:srgbClr val="D9D9D9"/>
                </a:solidFill>
                <a:latin typeface="Arial"/>
                <a:cs typeface="Arial"/>
              </a:rPr>
              <a:t>have </a:t>
            </a:r>
            <a:r>
              <a:rPr dirty="0" sz="2400" spc="-110">
                <a:solidFill>
                  <a:srgbClr val="D9D9D9"/>
                </a:solidFill>
                <a:latin typeface="Arial"/>
                <a:cs typeface="Arial"/>
              </a:rPr>
              <a:t>been </a:t>
            </a:r>
            <a:r>
              <a:rPr dirty="0" sz="2400" spc="-85">
                <a:solidFill>
                  <a:srgbClr val="D9D9D9"/>
                </a:solidFill>
                <a:latin typeface="Arial"/>
                <a:cs typeface="Arial"/>
              </a:rPr>
              <a:t>chipping </a:t>
            </a:r>
            <a:r>
              <a:rPr dirty="0" sz="2400" spc="-130">
                <a:solidFill>
                  <a:srgbClr val="D9D9D9"/>
                </a:solidFill>
                <a:latin typeface="Arial"/>
                <a:cs typeface="Arial"/>
              </a:rPr>
              <a:t>away </a:t>
            </a:r>
            <a:r>
              <a:rPr dirty="0" sz="2400" spc="-25">
                <a:solidFill>
                  <a:srgbClr val="D9D9D9"/>
                </a:solidFill>
                <a:latin typeface="Arial"/>
                <a:cs typeface="Arial"/>
              </a:rPr>
              <a:t>at </a:t>
            </a:r>
            <a:r>
              <a:rPr dirty="0" sz="2400" spc="-30">
                <a:solidFill>
                  <a:srgbClr val="D9D9D9"/>
                </a:solidFill>
                <a:latin typeface="Arial"/>
                <a:cs typeface="Arial"/>
              </a:rPr>
              <a:t>the </a:t>
            </a:r>
            <a:r>
              <a:rPr dirty="0" sz="2400" spc="-75">
                <a:solidFill>
                  <a:srgbClr val="D9D9D9"/>
                </a:solidFill>
                <a:latin typeface="Arial"/>
                <a:cs typeface="Arial"/>
              </a:rPr>
              <a:t>marble </a:t>
            </a:r>
            <a:r>
              <a:rPr dirty="0" sz="2400" spc="-85">
                <a:solidFill>
                  <a:srgbClr val="D9D9D9"/>
                </a:solidFill>
                <a:latin typeface="Arial"/>
                <a:cs typeface="Arial"/>
              </a:rPr>
              <a:t>block </a:t>
            </a:r>
            <a:r>
              <a:rPr dirty="0" sz="2400">
                <a:solidFill>
                  <a:srgbClr val="D9D9D9"/>
                </a:solidFill>
                <a:latin typeface="Arial"/>
                <a:cs typeface="Arial"/>
              </a:rPr>
              <a:t>that 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is </a:t>
            </a:r>
            <a:r>
              <a:rPr dirty="0" sz="2400" spc="-30">
                <a:solidFill>
                  <a:srgbClr val="D9D9D9"/>
                </a:solidFill>
                <a:latin typeface="Arial"/>
                <a:cs typeface="Arial"/>
              </a:rPr>
              <a:t>the </a:t>
            </a:r>
            <a:r>
              <a:rPr dirty="0" sz="2400" spc="-80">
                <a:solidFill>
                  <a:srgbClr val="D9D9D9"/>
                </a:solidFill>
                <a:latin typeface="Arial"/>
                <a:cs typeface="Arial"/>
              </a:rPr>
              <a:t>useful </a:t>
            </a:r>
            <a:r>
              <a:rPr dirty="0" sz="2400" spc="-7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design </a:t>
            </a:r>
            <a:r>
              <a:rPr dirty="0" u="heavy" sz="2400" spc="-5">
                <a:solidFill>
                  <a:srgbClr val="D9D9D9"/>
                </a:solidFill>
                <a:uFill>
                  <a:solidFill>
                    <a:srgbClr val="E0E0E0"/>
                  </a:solidFill>
                </a:uFill>
                <a:latin typeface="Arial"/>
                <a:cs typeface="Arial"/>
              </a:rPr>
              <a:t>of </a:t>
            </a:r>
            <a:r>
              <a:rPr dirty="0" u="heavy" sz="2400" spc="-105">
                <a:solidFill>
                  <a:srgbClr val="D9D9D9"/>
                </a:solidFill>
                <a:uFill>
                  <a:solidFill>
                    <a:srgbClr val="E0E0E0"/>
                  </a:solidFill>
                </a:uFill>
                <a:latin typeface="Arial"/>
                <a:cs typeface="Arial"/>
              </a:rPr>
              <a:t>graph </a:t>
            </a:r>
            <a:r>
              <a:rPr dirty="0" u="heavy" sz="2400" spc="-50">
                <a:solidFill>
                  <a:srgbClr val="D9D9D9"/>
                </a:solidFill>
                <a:uFill>
                  <a:solidFill>
                    <a:srgbClr val="E0E0E0"/>
                  </a:solidFill>
                </a:uFill>
                <a:latin typeface="Arial"/>
                <a:cs typeface="Arial"/>
              </a:rPr>
              <a:t>layout </a:t>
            </a:r>
            <a:r>
              <a:rPr dirty="0" u="heavy" sz="2400" spc="-70">
                <a:solidFill>
                  <a:srgbClr val="D9D9D9"/>
                </a:solidFill>
                <a:uFill>
                  <a:solidFill>
                    <a:srgbClr val="E0E0E0"/>
                  </a:solidFill>
                </a:uFill>
                <a:latin typeface="Arial"/>
                <a:cs typeface="Arial"/>
              </a:rPr>
              <a:t>algorithms</a:t>
            </a:r>
            <a:r>
              <a:rPr dirty="0" sz="2400" spc="-7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D9D9D9"/>
                </a:solidFill>
                <a:latin typeface="Arial"/>
                <a:cs typeface="Arial"/>
              </a:rPr>
              <a:t>for </a:t>
            </a:r>
            <a:r>
              <a:rPr dirty="0" sz="2400" spc="-114">
                <a:solidFill>
                  <a:srgbClr val="D9D9D9"/>
                </a:solidFill>
                <a:latin typeface="Arial"/>
                <a:cs typeface="Arial"/>
              </a:rPr>
              <a:t>many </a:t>
            </a:r>
            <a:r>
              <a:rPr dirty="0" sz="2400" spc="-135">
                <a:solidFill>
                  <a:srgbClr val="D9D9D9"/>
                </a:solidFill>
                <a:latin typeface="Arial"/>
                <a:cs typeface="Arial"/>
              </a:rPr>
              <a:t>years </a:t>
            </a:r>
            <a:r>
              <a:rPr dirty="0" sz="2400" spc="-60">
                <a:solidFill>
                  <a:srgbClr val="D9D9D9"/>
                </a:solidFill>
                <a:latin typeface="Arial"/>
                <a:cs typeface="Arial"/>
              </a:rPr>
              <a:t>now, </a:t>
            </a:r>
            <a:r>
              <a:rPr dirty="0" sz="2400" spc="-75">
                <a:solidFill>
                  <a:srgbClr val="D9D9D9"/>
                </a:solidFill>
                <a:latin typeface="Arial"/>
                <a:cs typeface="Arial"/>
              </a:rPr>
              <a:t>taking </a:t>
            </a:r>
            <a:r>
              <a:rPr dirty="0" sz="2400" spc="15">
                <a:solidFill>
                  <a:srgbClr val="D9D9D9"/>
                </a:solidFill>
                <a:latin typeface="Arial"/>
                <a:cs typeface="Arial"/>
              </a:rPr>
              <a:t>off </a:t>
            </a:r>
            <a:r>
              <a:rPr dirty="0" sz="2400" spc="2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100">
                <a:solidFill>
                  <a:srgbClr val="D9D9D9"/>
                </a:solidFill>
                <a:latin typeface="Arial"/>
                <a:cs typeface="Arial"/>
              </a:rPr>
              <a:t>small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120">
                <a:solidFill>
                  <a:srgbClr val="D9D9D9"/>
                </a:solidFill>
                <a:latin typeface="Arial"/>
                <a:cs typeface="Arial"/>
              </a:rPr>
              <a:t>chips </a:t>
            </a:r>
            <a:r>
              <a:rPr dirty="0" sz="2400" spc="-100">
                <a:solidFill>
                  <a:srgbClr val="D9D9D9"/>
                </a:solidFill>
                <a:latin typeface="Arial"/>
                <a:cs typeface="Arial"/>
              </a:rPr>
              <a:t>one</a:t>
            </a:r>
            <a:r>
              <a:rPr dirty="0" sz="2400" spc="-12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D9D9D9"/>
                </a:solidFill>
                <a:latin typeface="Arial"/>
                <a:cs typeface="Arial"/>
              </a:rPr>
              <a:t>at</a:t>
            </a:r>
            <a:r>
              <a:rPr dirty="0" sz="2400" spc="-12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19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dirty="0" sz="2400" spc="-12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D9D9D9"/>
                </a:solidFill>
                <a:latin typeface="Arial"/>
                <a:cs typeface="Arial"/>
              </a:rPr>
              <a:t>time</a:t>
            </a:r>
            <a:r>
              <a:rPr dirty="0" sz="2400" spc="-12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114">
                <a:solidFill>
                  <a:srgbClr val="D9D9D9"/>
                </a:solidFill>
                <a:latin typeface="Arial"/>
                <a:cs typeface="Arial"/>
              </a:rPr>
              <a:t>and</a:t>
            </a:r>
            <a:r>
              <a:rPr dirty="0" sz="2400" spc="-12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50">
                <a:solidFill>
                  <a:srgbClr val="D9D9D9"/>
                </a:solidFill>
                <a:latin typeface="Arial"/>
                <a:cs typeface="Arial"/>
              </a:rPr>
              <a:t>getting</a:t>
            </a:r>
            <a:r>
              <a:rPr dirty="0" sz="2400" spc="-12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105">
                <a:solidFill>
                  <a:srgbClr val="D9D9D9"/>
                </a:solidFill>
                <a:latin typeface="Arial"/>
                <a:cs typeface="Arial"/>
              </a:rPr>
              <a:t>closer</a:t>
            </a:r>
            <a:r>
              <a:rPr dirty="0" sz="2400" spc="-12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30">
                <a:solidFill>
                  <a:srgbClr val="D9D9D9"/>
                </a:solidFill>
                <a:latin typeface="Arial"/>
                <a:cs typeface="Arial"/>
              </a:rPr>
              <a:t>to</a:t>
            </a:r>
            <a:r>
              <a:rPr dirty="0" sz="2400" spc="-12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100">
                <a:solidFill>
                  <a:srgbClr val="D9D9D9"/>
                </a:solidFill>
                <a:latin typeface="Arial"/>
                <a:cs typeface="Arial"/>
              </a:rPr>
              <a:t>general</a:t>
            </a:r>
            <a:r>
              <a:rPr dirty="0" sz="2400" spc="-12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114">
                <a:solidFill>
                  <a:srgbClr val="D9D9D9"/>
                </a:solidFill>
                <a:latin typeface="Arial"/>
                <a:cs typeface="Arial"/>
              </a:rPr>
              <a:t>conclusions </a:t>
            </a:r>
            <a:r>
              <a:rPr dirty="0" sz="2400" spc="-65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D9D9D9"/>
                </a:solidFill>
                <a:latin typeface="Arial"/>
                <a:cs typeface="Arial"/>
              </a:rPr>
              <a:t>w</a:t>
            </a:r>
            <a:r>
              <a:rPr dirty="0" sz="2400" spc="15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dirty="0" sz="2400" spc="30">
                <a:solidFill>
                  <a:srgbClr val="D9D9D9"/>
                </a:solidFill>
                <a:latin typeface="Arial"/>
                <a:cs typeface="Arial"/>
              </a:rPr>
              <a:t>th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-120">
                <a:solidFill>
                  <a:srgbClr val="D9D9D9"/>
                </a:solidFill>
                <a:latin typeface="Arial"/>
                <a:cs typeface="Arial"/>
              </a:rPr>
              <a:t>v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30">
                <a:solidFill>
                  <a:srgbClr val="D9D9D9"/>
                </a:solidFill>
                <a:latin typeface="Arial"/>
                <a:cs typeface="Arial"/>
              </a:rPr>
              <a:t>r</a:t>
            </a:r>
            <a:r>
              <a:rPr dirty="0" sz="2400" spc="-114">
                <a:solidFill>
                  <a:srgbClr val="D9D9D9"/>
                </a:solidFill>
                <a:latin typeface="Arial"/>
                <a:cs typeface="Arial"/>
              </a:rPr>
              <a:t>y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D9D9D9"/>
                </a:solidFill>
                <a:latin typeface="Arial"/>
                <a:cs typeface="Arial"/>
              </a:rPr>
              <a:t>u</a:t>
            </a:r>
            <a:r>
              <a:rPr dirty="0" sz="2400" spc="-265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D9D9D9"/>
                </a:solidFill>
                <a:latin typeface="Arial"/>
                <a:cs typeface="Arial"/>
              </a:rPr>
              <a:t>o</a:t>
            </a:r>
            <a:r>
              <a:rPr dirty="0" sz="2400" spc="65">
                <a:solidFill>
                  <a:srgbClr val="D9D9D9"/>
                </a:solidFill>
                <a:latin typeface="Arial"/>
                <a:cs typeface="Arial"/>
              </a:rPr>
              <a:t>f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30">
                <a:solidFill>
                  <a:srgbClr val="D9D9D9"/>
                </a:solidFill>
                <a:latin typeface="Arial"/>
                <a:cs typeface="Arial"/>
              </a:rPr>
              <a:t>th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-125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dirty="0" sz="2400" spc="-190">
                <a:solidFill>
                  <a:srgbClr val="D9D9D9"/>
                </a:solidFill>
                <a:latin typeface="Arial"/>
                <a:cs typeface="Arial"/>
              </a:rPr>
              <a:t>c</a:t>
            </a:r>
            <a:r>
              <a:rPr dirty="0" sz="2400" spc="-75">
                <a:solidFill>
                  <a:srgbClr val="D9D9D9"/>
                </a:solidFill>
                <a:latin typeface="Arial"/>
                <a:cs typeface="Arial"/>
              </a:rPr>
              <a:t>h</a:t>
            </a:r>
            <a:r>
              <a:rPr dirty="0" sz="2400" spc="15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dirty="0" sz="2400" spc="-265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dirty="0" sz="2400" spc="-145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dirty="0" sz="2400" spc="15">
                <a:solidFill>
                  <a:srgbClr val="D9D9D9"/>
                </a:solidFill>
                <a:latin typeface="Arial"/>
                <a:cs typeface="Arial"/>
              </a:rPr>
              <a:t>l</a:t>
            </a:r>
            <a:r>
              <a:rPr dirty="0" sz="2400" spc="-70">
                <a:solidFill>
                  <a:srgbClr val="D9D9D9"/>
                </a:solidFill>
                <a:latin typeface="Arial"/>
                <a:cs typeface="Arial"/>
              </a:rPr>
              <a:t>.</a:t>
            </a:r>
            <a:r>
              <a:rPr dirty="0" sz="2400" spc="204">
                <a:solidFill>
                  <a:srgbClr val="D9D9D9"/>
                </a:solidFill>
                <a:latin typeface="Arial"/>
                <a:cs typeface="Arial"/>
              </a:rPr>
              <a:t>”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85"/>
              </a:spcBef>
            </a:pPr>
            <a:r>
              <a:rPr dirty="0" sz="2400" spc="-295">
                <a:solidFill>
                  <a:srgbClr val="D9D9D9"/>
                </a:solidFill>
                <a:latin typeface="Arial"/>
                <a:cs typeface="Arial"/>
              </a:rPr>
              <a:t>END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2021-09-03T16:55:24Z</dcterms:created>
  <dcterms:modified xsi:type="dcterms:W3CDTF">2021-09-03T16:55:24Z</dcterms:modified>
</cp:coreProperties>
</file>