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90" r:id="rId3"/>
    <p:sldId id="258" r:id="rId4"/>
    <p:sldId id="387" r:id="rId5"/>
    <p:sldId id="369" r:id="rId6"/>
    <p:sldId id="373" r:id="rId7"/>
    <p:sldId id="338" r:id="rId8"/>
    <p:sldId id="339" r:id="rId9"/>
    <p:sldId id="340" r:id="rId10"/>
    <p:sldId id="341" r:id="rId11"/>
    <p:sldId id="382" r:id="rId12"/>
    <p:sldId id="374" r:id="rId13"/>
    <p:sldId id="388" r:id="rId14"/>
    <p:sldId id="389" r:id="rId15"/>
    <p:sldId id="385" r:id="rId16"/>
    <p:sldId id="343" r:id="rId17"/>
    <p:sldId id="376" r:id="rId18"/>
    <p:sldId id="383" r:id="rId19"/>
    <p:sldId id="395" r:id="rId20"/>
    <p:sldId id="364" r:id="rId21"/>
    <p:sldId id="371" r:id="rId22"/>
    <p:sldId id="381" r:id="rId23"/>
    <p:sldId id="392" r:id="rId24"/>
    <p:sldId id="391" r:id="rId25"/>
    <p:sldId id="394" r:id="rId26"/>
    <p:sldId id="393" r:id="rId27"/>
    <p:sldId id="370" r:id="rId28"/>
    <p:sldId id="283" r:id="rId29"/>
    <p:sldId id="372" r:id="rId30"/>
    <p:sldId id="375" r:id="rId31"/>
    <p:sldId id="377" r:id="rId32"/>
    <p:sldId id="386" r:id="rId33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4" autoAdjust="0"/>
    <p:restoredTop sz="88601" autoAdjust="0"/>
  </p:normalViewPr>
  <p:slideViewPr>
    <p:cSldViewPr>
      <p:cViewPr varScale="1">
        <p:scale>
          <a:sx n="105" d="100"/>
          <a:sy n="105" d="100"/>
        </p:scale>
        <p:origin x="126" y="114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5:36.1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38 24575,'149'-2'0,"-22"0"0,188 19 0,-124 11 0,-14-2 0,-103-14 0,100 6 0,164-19 0,-141 0 0,55-18 0,5 0 0,796 38 0,-797 1 0,-229-15 0,-1 1 0,0 1 0,-1 1 0,0 1 0,0 1 0,43 25 0,19 7 0,19-2 0,156 36 0,-83-27 0,107 21 0,-222-56 0,1-3 0,108 5 0,-74-6 0,181 42 0,11 2 0,-188-39 0,-46-6 0,97 3 0,133 1 0,325 57 0,-440-58 0,193-11 0,-160-4 0,522 3 0,-602-10 0,-25 1 0,535-29 0,-555 30 0,0-3 0,108-30 0,38-7 0,126-18 0,-322 59 0,128-21 0,59-2 0,73-24 0,-192 27 0,-51 13 0,53-8 0,-57 16 0,-2-2 0,1-2 0,-1-1 0,-1-2 0,71-34 0,-79 33 0,0 1 0,1 1 0,1 2 0,0 2 0,45-7 0,-28 6 0,64-20 0,-93 22 0,1-2 0,0 2 0,0 0 0,1 2 0,0 0 0,32-1 0,24 7 0,-51 0 0,-1-1 0,1-1 0,54-10 0,-57 6 0,-1 2 0,0 1 0,27 1 0,-21 0 0,49-6 0,152-32 0,-104 24 0,-53 8 0,-6 2 0,111 7 0,45-3 0,-164-8 0,-39 5 0,0 1 0,24 0 0,694 4-1365,-724-1-5461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5:36.1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38 24575,'149'-2'0,"-22"0"0,188 19 0,-124 11 0,-14-2 0,-103-14 0,100 6 0,164-19 0,-141 0 0,55-18 0,5 0 0,796 38 0,-797 1 0,-229-15 0,-1 1 0,0 1 0,-1 1 0,0 1 0,0 1 0,43 25 0,19 7 0,19-2 0,156 36 0,-83-27 0,107 21 0,-222-56 0,1-3 0,108 5 0,-74-6 0,181 42 0,11 2 0,-188-39 0,-46-6 0,97 3 0,133 1 0,325 57 0,-440-58 0,193-11 0,-160-4 0,522 3 0,-602-10 0,-25 1 0,535-29 0,-555 30 0,0-3 0,108-30 0,38-7 0,126-18 0,-322 59 0,128-21 0,59-2 0,73-24 0,-192 27 0,-51 13 0,53-8 0,-57 16 0,-2-2 0,1-2 0,-1-1 0,-1-2 0,71-34 0,-79 33 0,0 1 0,1 1 0,1 2 0,0 2 0,45-7 0,-28 6 0,64-20 0,-93 22 0,1-2 0,0 2 0,0 0 0,1 2 0,0 0 0,32-1 0,24 7 0,-51 0 0,-1-1 0,1-1 0,54-10 0,-57 6 0,-1 2 0,0 1 0,27 1 0,-21 0 0,49-6 0,152-32 0,-104 24 0,-53 8 0,-6 2 0,111 7 0,45-3 0,-164-8 0,-39 5 0,0 1 0,24 0 0,694 4-1365,-724-1-5461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5:46.97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24575,'6'1'0,"0"-1"0,0 1 0,-1 0 0,1 0 0,0 1 0,-1-1 0,1 1 0,-1 0 0,0 1 0,1-1 0,-1 1 0,0 0 0,-1 1 0,1-1 0,-1 1 0,1 0 0,-1 0 0,0 0 0,4 6 0,6 9 0,-2 1 0,0 0 0,14 34 0,-6-13 0,-7-18 0,1-2 0,2 1 0,0-2 0,21 22 0,15 18 0,-27-25 0,15 17 0,-14-25 0,0 1 0,1-2 0,1 0 0,2-2 0,39 26 0,-41-32 0,-1 2 0,40 36 0,-48-38 0,0-1 0,1-1 0,1-1 0,1-1 0,42 21 0,-46-26 0,0 1 0,-1 1 0,0 1 0,24 20 0,-20-14 0,41 24 0,169 116 0,-216-146 0,51 41 0,-39-31 0,0-1 0,47 28 0,-40-30 0,6 2 0,-2 1 0,64 49 0,-95-65 0,17 15 0,0-1 0,1-1 0,2-1 0,-1-2 0,54 25 0,-53-29 0,53 33 0,-51-27 0,45 20 0,98 21 0,-161-55 0,23 8 0,47 25 0,19 7 0,162 58 0,-196-72 0,-30-12 0,74 24 0,31-1 0,241 62 0,-301-85 0,-24-4 0,98 10 0,41 3 0,-125-15 0,106 5 0,-25-15 0,179 6 0,-249-3 0,487 17 0,-254-2 0,-3 0 0,-232-19 0,129 18 0,228 18 0,6-38 0,-182-1 0,79-13 0,-176 7 0,-92 7 0,109-17 0,12-12 0,-95 17 0,-1-4 0,94-30 0,617-185 0,-712 207 0,36-9 0,179-24 0,-116 47 0,-124 9 0,141-21 0,11-31 0,-108 21 0,86-31 0,-176 53 0,0-1 0,-1 0 0,0-2 0,-1-1 0,38-31 0,177-143 0,-180 141 0,67-61 0,-42 23 0,-34 33 0,101-84 0,46 8 0,-180 119 0,52-37 0,-55 36 0,0 0 0,1 1 0,0 1 0,1 1 0,0 0 0,0 1 0,1 0 0,28-7 0,-39 13 0,0-1 0,0 0 0,0 0 0,0 0 0,-1 0 0,1-1 0,-1 1 0,0-1 0,1 0 0,5-7 0,39-43 0,-25 25 0,-5 6-341,0 2 0,2 1-1,35-26 1,-41 35-6485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03.0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0 287 24575,'10'-9'0,"0"1"0,0 1 0,0 0 0,1 0 0,0 1 0,1 1 0,-1-1 0,1 2 0,0 0 0,0 0 0,0 1 0,1 1 0,13-2 0,24 0 0,101 5 0,-67 2 0,408-3 0,-490-1 0,1 1 0,-1 0 0,0 1 0,1-1 0,-1 0 0,1 1 0,-1-1 0,0 1 0,0 0 0,1 0 0,-1 0 0,0 0 0,0 0 0,0 0 0,0 0 0,0 1 0,0-1 0,0 1 0,-1 0 0,1-1 0,0 1 0,-1 0 0,1 0 0,-1 0 0,0 0 0,0 0 0,0 0 0,0 0 0,0 1 0,0-1 0,0 0 0,-1 1 0,1 2 0,0 8 0,0 0 0,0 1 0,-1-1 0,-5 26 0,4-27 0,-4 19 0,-2 0 0,-11 33 0,8-31 0,-9 55 0,15-66 0,2-16 0,1-1 0,0 1 0,0-1 0,0 1 0,1 0 0,0 5 0,0-9 0,1-1 0,-1 0 0,0 1 0,1-1 0,-1 0 0,1 1 0,-1-1 0,1 0 0,0 0 0,0 0 0,-1 1 0,1-1 0,0 0 0,0 0 0,0 0 0,0 0 0,0-1 0,0 1 0,0 0 0,1 0 0,-1-1 0,0 1 0,0 0 0,1-1 0,-1 0 0,0 1 0,1-1 0,-1 0 0,3 1 0,55 6 0,0-2 0,93-4 0,53 4 0,-203-5 0,1 1 0,-1-1 0,0 1 0,0 0 0,0 0 0,0 0 0,0 0 0,0 0 0,0 0 0,-1 0 0,1 1 0,0-1 0,0 1 0,-1-1 0,1 1 0,-1 0 0,0 0 0,0-1 0,1 1 0,-1 0 0,0 0 0,0 0 0,-1 0 0,1 1 0,0-1 0,-1 0 0,1 0 0,-1 0 0,0 0 0,0 5 0,2 10 0,-2 0 0,0 0 0,-3 20 0,0-6 0,2 444 0,2-248 0,-1-223 0,-1 1 0,1 0 0,1-1 0,-1 1 0,1-1 0,0 1 0,0-1 0,0 1 0,1-1 0,-1 0 0,1 1 0,0-1 0,0 0 0,6 7 0,-5-8 0,0-1 0,0 1 0,0-1 0,1 0 0,-1 0 0,1 0 0,0-1 0,-1 1 0,1-1 0,0 0 0,0 0 0,-1 0 0,1 0 0,0-1 0,0 0 0,0 0 0,6 0 0,26 1 0,-22 0 0,1-1 0,-1 0 0,0 0 0,1-2 0,-1 0 0,15-4 0,-27 5 0,0 0 0,0-1 0,0 1 0,0-1 0,0 1 0,-1-1 0,1 0 0,-1 0 0,1 0 0,-1 0 0,0 0 0,0 0 0,0 0 0,0 0 0,0 0 0,0-1 0,0 1 0,-1 0 0,1-1 0,-1 1 0,0 0 0,0-1 0,0-2 0,-2-68 0,0 48 0,1-2 0,1-10 0,-2 1 0,-2 0 0,-12-56 0,4 42 0,-10-72 0,16 25 0,8-102 0,1 61 0,-3-450 0,0 583 0,1 1 0,-1-1 0,1 1 0,0-1 0,1 1 0,-1-1 0,1 1 0,0 0 0,0 0 0,0 0 0,1 0 0,-1 0 0,1 0 0,0 1 0,0-1 0,0 1 0,1 0 0,-1 0 0,1 0 0,0 0 0,0 1 0,0-1 0,0 1 0,0 0 0,0 1 0,1-1 0,-1 0 0,6 0 0,5-2 0,1 0 0,0 1 0,0 0 0,0 2 0,0 0 0,0 1 0,16 1 0,-29 0 0,0-1 0,0 1 0,0-1 0,0 1 0,-1 0 0,1 0 0,0 1 0,-1-1 0,1 0 0,-1 1 0,1 0 0,-1-1 0,0 1 0,0 0 0,0 0 0,0 0 0,0 1 0,0-1 0,0 0 0,-1 1 0,1-1 0,-1 1 0,0-1 0,1 1 0,-1 0 0,-1-1 0,1 1 0,0 0 0,-1 0 0,1 4 0,1 11 0,-1 1 0,0-1 0,-5 36 0,1-16 0,4 82 0,-3 63 0,-26-18 113,17-113-852,-7 68 0,18-108-6087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37.7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24575,'0'3'0,"1"-1"0,-1 1 0,0 0 0,1-1 0,-1 1 0,1-1 0,0 1 0,0-1 0,0 0 0,0 1 0,0-1 0,1 0 0,-1 0 0,1 1 0,-1-1 0,1 0 0,0-1 0,0 1 0,0 0 0,0 0 0,0-1 0,0 1 0,0-1 0,0 0 0,1 0 0,-1 1 0,0-2 0,1 1 0,-1 0 0,1 0 0,-1-1 0,1 1 0,3-1 0,13 2 0,0-1 0,0 0 0,35-5 0,-13 2 0,6 0 0,-14 1 0,46 4 0,-78-3 0,1 1 0,0 0 0,0-1 0,-1 1 0,1 0 0,0 0 0,-1 0 0,1 0 0,-1 0 0,1 0 0,-1 0 0,0 0 0,1 1 0,-1-1 0,0 1 0,0-1 0,0 1 0,0-1 0,0 1 0,0-1 0,0 1 0,-1 0 0,1 0 0,-1-1 0,1 1 0,-1 0 0,0 0 0,1 0 0,-1 3 0,-1 64 0,0-49 0,-1 4 0,1-17 0,0 0 0,0 0 0,1 0 0,0 0 0,0 0 0,1 0 0,0 0 0,0 0 0,4 10 0,-4-16 0,0 1 0,1-1 0,-1 0 0,1 1 0,-1-1 0,1 0 0,0 0 0,-1 0 0,1 0 0,0-1 0,0 1 0,0 0 0,0-1 0,-1 1 0,1-1 0,0 0 0,0 1 0,0-1 0,4 0 0,46-3 0,-34 2 0,20-1 0,268 2 0,-304 1 0,0-1 0,0 1 0,0 0 0,0-1 0,0 1 0,0 0 0,0 0 0,0 0 0,0 1 0,0-1 0,-1 0 0,1 1 0,0-1 0,-1 1 0,1-1 0,-1 1 0,0 0 0,1 0 0,-1 0 0,0 0 0,0-1 0,0 1 0,-1 1 0,1-1 0,0 0 0,-1 0 0,1 0 0,-1 0 0,0 0 0,0 0 0,0 3 0,2 12 0,-2 1 0,0-1 0,-4 20 0,2-7 0,1 25 0,2 137 0,-1-189 0,1 0 0,-1 0 0,1 0 0,0-1 0,0 1 0,0 0 0,0-1 0,0 1 0,0-1 0,1 1 0,-1-1 0,1 1 0,0-1 0,0 0 0,0 0 0,0 0 0,4 3 0,-1-2 0,0 0 0,0 0 0,0 0 0,0-1 0,1 0 0,-1 0 0,1 0 0,7 0 0,2 0 0,-1 0 0,1-1 0,-1-1 0,1-1 0,-1 0 0,17-3 0,-30 4 0,0-1 0,0 1 0,0 0 0,-1 0 0,1 0 0,0 0 0,0 0 0,0 0 0,0 0 0,-1 0 0,1 1 0,0-1 0,0 0 0,0 0 0,-1 1 0,1-1 0,0 1 0,0-1 0,-1 0 0,1 1 0,0-1 0,-1 1 0,1 0 0,0-1 0,-1 1 0,1 0 0,8 27 0,-9 40 0,-1-54 0,1-11 0,-3 70 0,3 0 0,13 94 0,-9-127 0,0 50 0,-4-54 0,2 0 0,6 38 0,-4-19 0,-4-46 0,0 1 0,0-1 0,1 0 0,0 1 0,5 16 0,-4-23 0,0 0 0,0 0 0,0-1 0,0 1 0,0 0 0,0-1 0,1 1 0,-1-1 0,1 0 0,0 0 0,-1 0 0,1 0 0,0-1 0,0 1 0,0-1 0,1 1 0,-1-1 0,0 0 0,0-1 0,1 1 0,-1 0 0,6-1 0,10 2 0,1-1 0,34-2 0,-29-1 0,3 3 0,-17 0 0,0-1 0,0 0 0,-1 0 0,13-3 0,-21 3 0,0-1 0,0 1 0,0-1 0,0 1 0,0-1 0,-1 0 0,1 0 0,0 0 0,0 0 0,-1 0 0,1 0 0,0 0 0,-1-1 0,1 1 0,-1 0 0,0-1 0,1 0 0,-1 1 0,0-1 0,0 0 0,0 1 0,0-1 0,0 0 0,-1 0 0,1 0 0,0 0 0,0-2 0,0-3 0,0-4 0,1-1 0,1 1 0,0 0 0,1 0 0,7-17 0,-9 25 0,-1 1 0,1 0 0,0-1 0,-1 1 0,1 0 0,0 0 0,0 0 0,1 0 0,-1 0 0,0 1 0,0-1 0,1 1 0,-1-1 0,1 1 0,0 0 0,-1 0 0,1 0 0,0 0 0,-1 1 0,1-1 0,0 1 0,0 0 0,0-1 0,0 1 0,-1 1 0,1-1 0,0 0 0,4 1 0,29 5 0,-12-3 0,-1 1 0,45 13 0,-42-8 0,0-1 0,0-2 0,1 0 0,0-2 0,0-1 0,39-1 0,-63-2 0,-1 0 0,0 0 0,1 0 0,-1 1 0,0-1 0,1 1 0,-1-1 0,0 1 0,0 0 0,0 0 0,1 0 0,-1 0 0,0 0 0,0 1 0,-1-1 0,1 0 0,0 1 0,0 0 0,-1-1 0,1 1 0,-1 0 0,1 0 0,-1 0 0,0 0 0,0 0 0,1 0 0,-2 0 0,1 0 0,0 0 0,0 1 0,-1-1 0,1 0 0,-1 1 0,1 2 0,0 11 0,0 1 0,0 0 0,-2 0 0,-2 17 0,1 4 0,-1 56 0,6 190 0,6-224 0,-5-40 0,-1 1 0,1 29 0,-3 4 0,12 82 0,-11-114 0,-1 1 0,-2 24 0,0-27 0,1 0 0,4 37 0,-3-54 0,0-1 0,1 1 0,-1-1 0,1 1 0,-1-1 0,1 0 0,0 0 0,0 1 0,0-1 0,0 0 0,0-1 0,0 1 0,0 0 0,1-1 0,-1 1 0,1-1 0,-1 0 0,1 0 0,0 0 0,-1 0 0,1 0 0,0 0 0,0-1 0,0 1 0,-1-1 0,5 0 0,1 1 0,0 0 0,0-1 0,0 0 0,0 0 0,0-1 0,0 0 0,-1-1 0,14-3 0,-19 4 0,0-1 0,0 1 0,0-1 0,0 1 0,-1-1 0,1 0 0,0 0 0,-1 0 0,1 0 0,-1 0 0,0 0 0,1 0 0,-1 0 0,0-1 0,0 1 0,-1 0 0,1-1 0,0 1 0,-1-1 0,0 1 0,1 0 0,-1-5 0,-2-66 0,-1 48 0,3-10 0,0 7 0,-1 0 0,-2 1 0,0-1 0,-2 1 0,-8-29 0,11 51 0,0 0 0,1 0 0,-1-1 0,1 1 0,1 0 0,-1-1 0,1 1 0,0-1 0,0 1 0,0 0 0,1-1 0,0 1 0,0 0 0,0-1 0,1 1 0,2-5 0,0 2 0,1 0 0,0 1 0,1 0 0,-1 0 0,1 0 0,1 0 0,-1 1 0,15-9 0,-15 10 0,0 0 0,0 1 0,0 0 0,1 0 0,0 1 0,-1 0 0,2 0 0,-1 0 0,0 1 0,0 0 0,1 0 0,-1 1 0,1 0 0,-1 1 0,1-1 0,9 2 0,16 1 0,-25 0 0,0-1 0,0-1 0,1 1 0,-1-1 0,0-1 0,0 1 0,0-1 0,0-1 0,10-2 0,-17 3 0,0 0 0,1 0 0,-1-1 0,0 1 0,0 0 0,0 0 0,0-1 0,0 1 0,0-1 0,0 1 0,-1-1 0,1 1 0,0-1 0,-1 1 0,1-1 0,-1 0 0,0 1 0,0-1 0,1-2 0,-1 2 0,0 0 0,0 0 0,1 0 0,-1 1 0,0-1 0,1 0 0,0 0 0,-1 1 0,1-1 0,0 0 0,0 1 0,0-1 0,0 0 0,0 1 0,0 0 0,1-1 0,-1 1 0,0 0 0,1-1 0,1 0 0,8-3 0,-1 1 0,1 0 0,0 1 0,0 0 0,0 0 0,1 1 0,13 0 0,86 2 0,-63 1 0,-20 2 0,1 1 0,-1 1 0,-1 2 0,1 1 0,-1 0 0,42 22 0,-60-27 0,-7-1 0,1-1 0,-1 0 0,0 1 0,0 0 0,1-1 0,-1 1 0,0 0 0,-1 0 0,1 0 0,0 0 0,-1 1 0,1-1 0,-1 0 0,1 1 0,-1-1 0,0 1 0,0-1 0,0 1 0,-1 0 0,1-1 0,0 1 0,-1 0 0,0-1 0,0 1 0,0 5 0,0 8 0,-2 0 0,0 0 0,-5 22 0,1-7 0,4-16 0,-6 30 0,3-1 0,2 1 0,3 70 0,0-113 0,1 0 0,-1 0 0,1 0 0,-1 0 0,1 0 0,0 0 0,0-1 0,0 1 0,0 0 0,0-1 0,0 1 0,0-1 0,1 1 0,-1-1 0,0 1 0,1-1 0,-1 0 0,1 0 0,0 0 0,-1 0 0,1 0 0,0 0 0,0 0 0,0 0 0,-1-1 0,1 1 0,0-1 0,4 1 0,7 1 0,0 0 0,0-1 0,19-1 0,2 0 0,50 9 0,0-4 0,114-7 0,-197 2 0,1 0 0,0 0 0,-1 0 0,1 0 0,-1 0 0,1 0 0,0-1 0,-1 1 0,1-1 0,-1 1 0,1-1 0,-1 0 0,1 0 0,-1 1 0,1-1 0,-1 0 0,0 0 0,0 0 0,1-1 0,-1 1 0,0 0 0,0 0 0,0-1 0,0 1 0,0 0 0,-1-1 0,1 1 0,0-1 0,-1 1 0,1-1 0,-1 0 0,1 1 0,-1-1 0,0 1 0,1-1 0,-1 0 0,0 1 0,0-1 0,-1-2 0,-1-7 0,0 0 0,-1 0 0,0 1 0,-1 0 0,-5-12 0,-4-12 0,10 18 0,0-1 0,1 1 0,1-1 0,1 0 0,1-21 0,0 28 0,0 0 0,1 0 0,0 1 0,1-1 0,0 0 0,0 1 0,1 0 0,0 0 0,0 0 0,7-9 0,-7 13 0,0 1 0,0 0 0,1 0 0,0 0 0,-1 1 0,1-1 0,0 1 0,1 0 0,-1 1 0,1-1 0,-1 1 0,1 0 0,0 1 0,-1-1 0,1 1 0,7-1 0,13 0 0,1 1 0,36 3 0,-22-1 0,0 5 0,-37-5 0,1 1 0,-1-1 0,1-1 0,-1 1 0,1-1 0,0 0 0,-1 0 0,10-1 0,-13 0 0,1 0 0,-1 0 0,1 0 0,-1 0 0,1 0 0,-1 0 0,1-1 0,-1 1 0,0 0 0,0-1 0,0 1 0,0-1 0,0 1 0,0-1 0,0 0 0,0 1 0,0-1 0,-1 0 0,1 1 0,-1-1 0,1 0 0,-1 0 0,0 0 0,0 0 0,0 1 0,0-1 0,0-3 0,0-20 0,0 19 0,0 1 0,0-1 0,0 1 0,1 0 0,0-1 0,0 1 0,2-8 0,-2 11 0,0 0 0,1 0 0,-1 1 0,0-1 0,1 0 0,-1 1 0,1 0 0,-1-1 0,1 1 0,-1 0 0,1 0 0,0 0 0,0 0 0,0 0 0,-1 0 0,1 0 0,0 1 0,0-1 0,0 1 0,0-1 0,0 1 0,0 0 0,1 0 0,2 0 0,44-1 0,1 3 0,49 7 0,66 3 0,-162-12 0,-1 0 0,0 0 0,0 0 0,1 0 0,-1 0 0,0 1 0,1-1 0,-1 1 0,0-1 0,0 1 0,1 0 0,-1 0 0,0 0 0,0 0 0,0 0 0,0 0 0,0 1 0,-1-1 0,1 1 0,0-1 0,-1 1 0,1 0 0,-1 0 0,2 1 0,-2 1 0,0-1 0,0 0 0,0 1 0,0-1 0,-1 0 0,1 1 0,-1-1 0,0 1 0,0-1 0,0 0 0,-1 1 0,1-1 0,-1 1 0,0-1 0,0 0 0,-1 4 0,-27 75 0,16-52 0,2 1 0,2 0 0,0 0 0,2 1 0,2 0 0,-3 50 0,9 357 0,0-423 0,1 0 0,1 0 0,1-1 0,0 1 0,0-1 0,2 0 0,10 21 0,-14-34 0,0 1 0,0-1 0,0 0 0,0 0 0,0 0 0,1 0 0,-1 0 0,0-1 0,1 1 0,0-1 0,-1 0 0,1 1 0,0-1 0,0 0 0,0-1 0,-1 1 0,1 0 0,0-1 0,0 0 0,5 0 0,71-2 0,-48-1 0,13 3 0,-9 0 0,66-8 0,-91 6 0,0 0 0,0 0 0,0-1 0,0 0 0,-1-1 0,0 0 0,0-1 0,0 0 0,0 0 0,-1-1 0,9-7 0,-13 9 0,-1 0 0,-1-1 0,1 1 0,0-1 0,-1 0 0,0 1 0,0-1 0,-1 0 0,1 0 0,-1 0 0,0 0 0,0-1 0,-1 1 0,1 0 0,-1-6 0,-5-83 0,4 86 0,-8-51 0,5 37 0,1 0 0,0-27 0,2 40 0,1 0 0,1-1 0,-1 1 0,2 0 0,-1 0 0,1 0 0,1 0 0,3-11 0,-4 17 0,0 0 0,0 0 0,1 0 0,-1 0 0,0 0 0,1 1 0,0-1 0,-1 1 0,1 0 0,0 0 0,0 0 0,1 0 0,-1 0 0,0 1 0,1-1 0,-1 1 0,1 0 0,-1 0 0,1 0 0,-1 1 0,1-1 0,0 1 0,6 0 0,49-2 0,75 8 0,-21 14 0,-67-13 0,-13-2 0,58 2 0,-58-9 0,55-11 0,-57 8 0,-29 4 0,1 1 0,-1-1 0,0 0 0,0 0 0,0 0 0,0 0 0,0 0 0,0 0 0,0-1 0,0 1 0,0-1 0,-1 0 0,1 1 0,0-1 0,-1 0 0,0 0 0,1 0 0,-1 0 0,0 0 0,0 0 0,0 0 0,0 0 0,0 0 0,-1-1 0,1 1 0,-1 0 0,1-1 0,-1 1 0,0-3 0,1-11 0,0-1 0,-1 1 0,-4-22 0,2 7 0,2 24 0,0-1 0,0 1 0,1 0 0,0 0 0,0 1 0,0-1 0,1 0 0,1 0 0,-1 1 0,1-1 0,0 1 0,0 0 0,1-1 0,-1 2 0,1-1 0,1 0 0,-1 1 0,1 0 0,0 0 0,0 0 0,1 1 0,-1-1 0,1 1 0,0 1 0,0-1 0,0 1 0,1 0 0,-1 0 0,1 1 0,0 0 0,0 0 0,-1 1 0,1-1 0,9 1 0,47-3 0,119 8 0,-175-2 0,0-1 0,-1 1 0,1 0 0,-1 0 0,1 1 0,8 4 0,-9-3 0,0-1 0,0-1 0,1 1 0,-1-1 0,1 0 0,0 0 0,7 0 0,300 0 0,-153-4 0,-126 2 0,-6 1 0,-1-2 0,0 0 0,49-10 0,-65 9 0,-1 1 0,1-1 0,0 2 0,0 0 0,0 0 0,0 1 0,24 6 0,9-1 0,-44-5 0,1-1 0,-1 1 0,1-1 0,0 0 0,-1 0 0,1 0 0,-1 0 0,1 0 0,-1 0 0,1 0 0,-1 0 0,1-1 0,-1 1 0,1-1 0,-1 1 0,1-1 0,-1 0 0,1 1 0,-1-1 0,0 0 0,1 0 0,-1 0 0,0 0 0,0 0 0,0 0 0,0 0 0,0 0 0,0-1 0,0 1 0,0 0 0,0-1 0,0 1 0,-1-1 0,1 1 0,-1-1 0,1 1 0,0-3 0,-1-5 0,1-1 0,-1 1 0,-1 0 0,0 0 0,-3-16 0,-1-13 0,4 25 0,-1-14 0,0 0 0,2-1 0,1 1 0,1 0 0,2 0 0,0 0 0,10-30 0,9-25 0,-20 69 0,0-1 0,0 1 0,1-1 0,1 1 0,0 1 0,1-1 0,1 1 0,0-1 0,0 2 0,11-13 0,12-14 0,-22 27 0,-1 1 0,1 0 0,1 1 0,0 0 0,0 0 0,14-8 0,-20 15 0,0 0 0,1 1 0,-1-1 0,1 1 0,0 0 0,-1 0 0,1 0 0,0 0 0,-1 1 0,1-1 0,0 1 0,0 0 0,0 1 0,-1-1 0,1 0 0,0 1 0,0 0 0,-1 0 0,1 0 0,0 0 0,-1 1 0,1 0 0,-1-1 0,0 1 0,6 4 0,18 12 0,0-2 0,1-2 0,1 0 0,57 18 0,-84-31 0,1 0 0,-1 0 0,1 0 0,-1 0 0,0 1 0,0-1 0,0 1 0,1-1 0,-2 1 0,1 0 0,0 0 0,0 0 0,0 0 0,-1 0 0,1 1 0,-1-1 0,0 0 0,0 1 0,0-1 0,0 0 0,0 1 0,0 0 0,-1-1 0,1 1 0,-1-1 0,1 4 0,0 10 0,0 0 0,-1 0 0,-3 22 0,0-5 0,-7 103 0,0 30 0,9-138 0,0-18 0,1 0 0,0 0 0,0 0 0,3 14 0,-2-22 0,-1 0 0,1 0 0,-1 0 0,1 1 0,0-1 0,0 0 0,0 0 0,0-1 0,0 1 0,1 0 0,-1 0 0,0 0 0,1-1 0,0 1 0,-1-1 0,1 1 0,0-1 0,0 0 0,-1 0 0,1 1 0,0-1 0,0-1 0,1 1 0,2 1 0,20 3 0,1 0 0,0-2 0,1 0 0,32-3 0,21 3 0,-58 1 0,-28 2 0,2-4 0,-1-1 0,0 0 0,1-1 0,-1 1 0,0-1 0,0 0 0,-7 0 0,4-2-273,1 0 0,-1 0 0,0-1 0,-14-7 0,8 3-6553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38.0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54.90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1502 24575,'4'0'0,"20"-2"0,0 2 0,0 1 0,0 1 0,0 1 0,-1 0 0,1 2 0,-1 1 0,34 14 0,-48-17 0,0 0 0,0-1 0,0 0 0,0 0 0,14 0 0,34 8 0,-55-9 0,0 1 0,-1-1 0,1 0 0,0 1 0,0-1 0,0 1 0,-1 0 0,1 0 0,-1-1 0,0 1 0,1 0 0,-1 0 0,0 0 0,0 1 0,0-1 0,0 0 0,-1 0 0,1 0 0,-1 1 0,1-1 0,-1 0 0,0 1 0,0 3 0,-2 66 0,0-48 0,1-7 0,-2-1 0,1 0 0,-11 30 0,8-31 0,1-1 0,1 1 0,0 1 0,-1 19 0,4-33 0,1 1 0,-1-1 0,0 1 0,1-1 0,0 1 0,0-1 0,0 1 0,0-1 0,0 1 0,0-1 0,0 0 0,1 0 0,-1 0 0,1 0 0,0 0 0,-1 0 0,1 0 0,0 0 0,0-1 0,0 1 0,0-1 0,1 1 0,-1-1 0,0 0 0,1 0 0,-1 0 0,0 0 0,1 0 0,-1-1 0,1 1 0,-1-1 0,4 1 0,12 1 0,1 0 0,-1-1 0,28-2 0,-24 0 0,457-2 0,-480 0 0,0-1 0,0 0 0,0 1 0,0-1 0,0 0 0,-1 1 0,0 0 0,-3-6 0,-3-9 0,2-6 0,2 0 0,0 0 0,2 0 0,0-1 0,2 1 0,4-41 0,-1-12 0,-3 56 0,-2-7 0,2 0 0,1 0 0,1-1 0,2 1 0,1 1 0,1-1 0,15-43 0,-15 52 0,0 1 0,-1-1 0,2-19 0,10-37 0,-7 40 0,-1 1 0,-2-1 0,4-48 0,-11 76 0,1 1 0,-1-1 0,1 0 0,1 1 0,0 0 0,-1-1 0,2 1 0,-1 0 0,1 0 0,0 0 0,0 0 0,1 1 0,0-1 0,0 1 0,0 0 0,0 0 0,1 0 0,0 1 0,0-1 0,0 1 0,0 0 0,1 1 0,0-1 0,-1 1 0,1 0 0,8-2 0,2-3 0,1 0 0,1 0 0,-1 2 0,1 0 0,1 2 0,-1 0 0,20-2 0,285-11 0,-261 16 0,65 3 0,-125-2 0,0 1 0,0-1 0,0 1 0,0 0 0,0 0 0,0 0 0,0 0 0,0 0 0,0 0 0,0 0 0,0 1 0,-1-1 0,1 1 0,-1-1 0,1 1 0,-1 0 0,1 0 0,-1-1 0,0 1 0,0 0 0,0 0 0,0 0 0,0 0 0,0 0 0,-1 0 0,1 1 0,-1-1 0,0 0 0,1 0 0,-1 0 0,0 3 0,1 12 0,0 0 0,-2 1 0,-2 19 0,1-7 0,0 28 0,4 149 0,-2-205 0,1 0 0,-1 1 0,1-1 0,0 0 0,0 0 0,0 0 0,0 0 0,0 0 0,0-1 0,0 1 0,1 0 0,-1 0 0,1-1 0,-1 1 0,1-1 0,-1 1 0,1-1 0,0 0 0,0 0 0,0 0 0,0 0 0,0 0 0,0 0 0,0 0 0,0-1 0,0 1 0,0-1 0,0 1 0,1-1 0,-1 0 0,2 0 0,14 1 0,-1 0 0,0-1 0,20-4 0,-7 2 0,9 3 0,-29 1 0,0-2 0,1 0 0,-1 0 0,0 0 0,1-2 0,18-3 0,-27 4 0,0 0 0,-1 0 0,1-1 0,0 1 0,-1 0 0,1-1 0,-1 1 0,1-1 0,-1 1 0,1-1 0,-1 0 0,0 1 0,0-1 0,0 0 0,0 0 0,0 0 0,0 0 0,-1 0 0,1 0 0,-1 0 0,1 0 0,-1 0 0,0 0 0,0 0 0,0-1 0,0 1 0,0-3 0,-1-9 0,-1 1 0,-1-1 0,-4-16 0,1 5 0,0-55 0,5 60 0,0-1 0,-8-37 0,3 25 0,2 0 0,2 0 0,1-1 0,1 1 0,6-40 0,-6 71 0,1 0 0,-1 0 0,1 0 0,0 0 0,0 0 0,0 0 0,0 0 0,0 0 0,0 0 0,0 0 0,1 1 0,-1-1 0,1 0 0,0 1 0,-1-1 0,1 1 0,0 0 0,0 0 0,-1-1 0,1 1 0,0 0 0,0 1 0,1-1 0,-1 0 0,0 0 0,0 1 0,0 0 0,0-1 0,1 1 0,3 0 0,11-1 0,0 0 0,1 2 0,18 2 0,-5-1 0,-27-2 0,0 0 0,0 0 0,1 0 0,-1 0 0,0 1 0,0 0 0,0 0 0,1 0 0,-1 0 0,0 1 0,-1-1 0,8 5 0,-9-3 0,0-1 0,0 1 0,0-1 0,0 1 0,-1 0 0,0 0 0,1-1 0,-1 1 0,0 0 0,0 0 0,-1 0 0,1 0 0,-1 0 0,1 1 0,-1-1 0,0 0 0,0 0 0,-1 4 0,-12 155 0,6-92 0,3-16 0,2 1 0,6 62 0,-3-115 0,-1 0 0,1 1 0,0-1 0,-1 0 0,1 0 0,0 0 0,0 0 0,1-1 0,-1 1 0,0 0 0,0 0 0,1-1 0,-1 1 0,1 0 0,0-1 0,-1 0 0,1 1 0,0-1 0,0 0 0,0 0 0,0 0 0,0 0 0,0 0 0,0-1 0,0 1 0,0-1 0,0 1 0,1-1 0,-1 0 0,0 1 0,2-1 0,14 1 0,-1-1 0,1 0 0,18-3 0,-6 0 0,29 3 0,-27 1 0,0-2 0,0-1 0,-1-1 0,1-2 0,35-9 0,-13 4 0,-46 9 0,-1 0 0,1 0 0,-1-1 0,1 1 0,-1-2 0,11-4 0,-15 6 0,-1-1 0,1 0 0,-1 0 0,0 0 0,0 0 0,1 0 0,-1-1 0,-1 1 0,1-1 0,0 1 0,-1-1 0,1 0 0,-1 1 0,0-1 0,0 0 0,0 0 0,0 0 0,0 0 0,0 0 0,-1-5 0,4-35 0,-3 1 0,-4-53 0,0 3 0,1 1 0,0 25 0,6-65 0,0 110 0,0 0 0,10-26 0,2-13 0,-12 49 0,0 0 0,1 0 0,1 1 0,0-1 0,0 1 0,1 1 0,0-1 0,0 1 0,1 0 0,1 1 0,-1 0 0,15-10 0,-12 10 0,1 2 0,0 0 0,-1 0 0,2 1 0,-1 1 0,1 0 0,-1 0 0,23-2 0,3 2 0,64 3 0,-92 1 0,56-8 0,-56 5 0,0 1 0,1 1 0,-1 0 0,15 0 0,-21 1 0,1 1 0,-1 0 0,0 0 0,0 0 0,0 0 0,0 1 0,0-1 0,-1 1 0,1 0 0,0 0 0,-1 0 0,1 1 0,-1-1 0,6 7 0,-6-6 0,1 1 0,-1 0 0,-1 0 0,1 0 0,0 0 0,-1 0 0,0 1 0,0-1 0,0 1 0,-1-1 0,0 1 0,0 0 0,1 4 0,-1 65 0,-2-16 0,2-56 0,-1 0 0,1 0 0,-1 0 0,1 0 0,0 0 0,-1 0 0,1 0 0,0 0 0,0 0 0,1-1 0,-1 1 0,0 0 0,1-1 0,-1 1 0,1-1 0,-1 1 0,1-1 0,-1 0 0,1 1 0,0-1 0,0 0 0,0 0 0,0 0 0,0-1 0,0 1 0,0 0 0,0-1 0,0 1 0,0-1 0,0 0 0,0 0 0,0 0 0,0 0 0,3 0 0,-2 0 0,-1 0 0,1 0 0,-1 0 0,1-1 0,-1 1 0,1-1 0,-1 1 0,1-1 0,-1 0 0,0 0 0,1 0 0,-1 0 0,0-1 0,0 1 0,1 0 0,-1-1 0,0 0 0,-1 1 0,1-1 0,0 0 0,0 0 0,-1 0 0,1 0 0,-1-1 0,0 1 0,0 0 0,0 0 0,2-4 0,0-19 0,-1 0 0,-1 0 0,-1-1 0,-3-27 0,-1-23 0,3 43 0,0 22 0,1 0 0,0-1 0,0 1 0,1-1 0,5-21 0,-5 30 0,1 0 0,-1 1 0,0-1 0,1 0 0,-1 1 0,1-1 0,0 1 0,0-1 0,0 1 0,0 0 0,0 0 0,0 0 0,1 0 0,-1 0 0,1 0 0,0 1 0,-1-1 0,1 1 0,0 0 0,0 0 0,0 0 0,0 0 0,-1 0 0,1 1 0,1-1 0,-1 1 0,3 0 0,-3-1 0,1 0 0,-1 1 0,1 0 0,-1 0 0,0 0 0,1 0 0,-1 1 0,1-1 0,-1 1 0,1 0 0,-1 0 0,0 0 0,0 0 0,0 1 0,1-1 0,-1 1 0,3 2 0,-4-1 0,0-1 0,0 1 0,0 0 0,0 0 0,-1 0 0,1 0 0,-1 1 0,0-1 0,0 0 0,0 1 0,0-1 0,-1 0 0,1 1 0,-1-1 0,0 1 0,0-1 0,0 5 0,-4 318 0,1-298 0,3-25 0,-1-1 0,1 1 0,-1 0 0,1 0 0,0-1 0,0 1 0,0 0 0,1 0 0,-1-1 0,2 6 0,-1-7 0,0 1 0,0-1 0,1 0 0,-1 0 0,0 0 0,1 0 0,-1 0 0,0 0 0,1 0 0,-1-1 0,1 1 0,0 0 0,-1-1 0,1 1 0,-1-1 0,1 1 0,0-1 0,-1 0 0,1 0 0,0 0 0,-1 0 0,1 0 0,2 0 0,13 0-1365,0-1-5461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7:00.4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1 631 24575,'11'0'0,"-5"0"0,1 1 0,-1-2 0,1 1 0,0-1 0,-1 0 0,13-3 0,-17 3 0,0 0 0,0-1 0,-1 1 0,1 0 0,0-1 0,0 1 0,-1-1 0,1 1 0,-1-1 0,1 0 0,-1 1 0,0-1 0,0 0 0,0 0 0,0 0 0,0 0 0,0 0 0,0 0 0,-1 0 0,1-1 0,-1 1 0,1 0 0,-1 0 0,0-4 0,1-204 0,-4 94 0,2 49 0,2-74 0,0 139 0,-1 0 0,0 0 0,1 0 0,0 0 0,-1 0 0,1 0 0,0 1 0,0-1 0,0 0 0,0 0 0,1 1 0,-1-1 0,0 0 0,1 1 0,-1 0 0,1-1 0,-1 1 0,1 0 0,0 0 0,-1 0 0,1 0 0,0 0 0,0 0 0,0 0 0,0 0 0,0 1 0,0-1 0,0 1 0,0 0 0,4-1 0,8 0 0,1 0 0,-1 1 0,23 3 0,-10-1 0,3-1 0,4-1 0,1 1 0,-1 2 0,0 1 0,55 15 0,-73-15-227,1-1-1,-1-1 1,1 0-1,0-1 1,20-2-1,-21 1-6598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19:59:44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24575,'35'3'0,"-31"-2"0,1 1 0,-1-1 0,0 1 0,0 0 0,0 0 0,0 1 0,-1-1 0,1 1 0,-1 0 0,1-1 0,-1 2 0,0-1 0,0 0 0,0 1 0,-1-1 0,1 1 0,-1 0 0,3 5 0,0 4 0,-1 1 0,0-1 0,0 1 0,1 20 0,12 39 0,1 5 0,-17-68 0,1 0 0,0 1 0,0-1 0,1 0 0,0 0 0,1 0 0,0 0 0,1-1 0,0 1 0,10 13 0,-10-16 0,-1 0 0,0 1 0,0 0 0,0 0 0,-1 0 0,5 16 0,-6-16 0,0 0 0,1 0 0,0 0 0,0-1 0,1 0 0,0 1 0,0-1 0,8 10 0,22 23 0,35 56 0,2 2 0,-31-45 0,35 41 0,-51-69 0,1-1 0,1-2 0,1 0 0,1-2 0,38 22 0,-46-29 0,0 1 0,-1 0 0,24 26 0,8 5 0,-34-29 0,-1 1 0,18 22 0,8 9 0,-17-16 0,-20-26 0,-1 0 0,1 1 0,1-1 0,-1-1 0,9 8 0,-3-4 0,-1 1 0,0 1 0,-1-1 0,0 2 0,13 20 0,21 27 0,-5-11 0,-32-38 0,1 0 0,0 0 0,1 0 0,0-1 0,1-1 0,0 0 0,0 0 0,1 0 0,0-1 0,20 11 0,-19-14 0,0 2 0,0 0 0,-1 0 0,0 1 0,0 0 0,-1 1 0,14 12 0,56 72 0,-27-31 0,1-4 0,81 65 0,-68-61 0,-45-39 0,2-2 0,41 30 0,-38-32 0,-2 2 0,0 0 0,25 30 0,-27-27 0,0-1 0,2-1 0,31 21 0,-48-36 0,0-1 0,-1 1 0,0 0 0,0 0 0,-1 0 0,1 1 0,4 10 0,-5-11 0,-1 1 0,1-1 0,0 0 0,0 0 0,0 0 0,1-1 0,0 1 0,12 7 0,15 6 0,-2 1 0,0 1 0,46 43 0,-7-1 0,84 57 0,-123-96 0,49 50 0,-57-51 0,-7-9 0,0 0 0,0-1 0,36 21 0,77 54 0,-109-73 0,-1 1 0,-1 0 0,27 32 0,-30-29 0,2-2 0,0 0 0,1-1 0,22 15 0,-3-5 0,44 39 0,-69-56 0,1 0 0,1 0 0,21 10 0,-21-13 0,-1 2 0,0-1 0,0 2 0,14 12 0,-11-9 0,0 0 0,0-1 0,1 0 0,30 13 0,-26-14 0,-1 1 0,35 25 0,-2 17 0,-44-42 0,0-2 0,0 1 0,1-1 0,0 0 0,19 12 0,-9-10 0,-1-1 0,2-1 0,-1-1 0,1-1 0,26 6 0,-28-7 0,0 1 0,-1 0 0,0 2 0,31 19 0,-30-17 0,1 0 0,0-1 0,25 9 0,31 8 0,87 46 0,-97-42 0,-41-21 0,0-2 0,0 0 0,31 4 0,-34-8 0,1 1 0,-1 1 0,-1 1 0,1 1 0,20 11 0,152 72 0,-142-68 0,75 44 0,-97-49 0,1-1 0,0-2 0,2 0 0,50 14 0,5-4 0,136 58 0,-191-72 0,1-1 0,47 9 0,23 5 0,-54-8 0,2-2 0,-1-3 0,63 6 0,257 21 0,-4 13 0,-342-49 0,-1 2 0,0 0 0,0 2 0,0 0 0,43 19 0,-42-16 0,0 0 0,38 6 0,25 9 0,-24-1 0,-14-4 0,0-2 0,74 14 0,-100-25 0,-1 2 0,0 0 0,0 2 0,22 12 0,-32-16 0,-4-1 0,0 1 0,0 0 0,-1 0 0,9 9 0,-10-8 0,0-1 0,1 0 0,0-1 0,0 1 0,14 6 0,23 8 0,44 28 0,-46-26 0,2-3 0,60 18 0,-96-34 0,9 3 0,28 9 0,-1 2 0,49 26 0,-76-35 0,0 0 0,1-2 0,0 0 0,0 0 0,25 2 0,21 7 0,43 23 0,-88-29 0,1-1 0,1 0 0,-1-2 0,1 0 0,1-2 0,-1 0 0,26 0 0,-11-4 0,-22-1 0,0 0 0,-1 1 0,1 1 0,0 0 0,-1 1 0,0 1 0,1 0 0,-1 1 0,16 6 0,-13-5 0,1 0 0,0-2 0,0 0 0,0 0 0,0-2 0,0-1 0,0 0 0,28-4 0,17 1 0,42 1 0,-48-1 0,-1 3 0,1 2 0,105 17 0,-85 0 0,0-4 0,1-3 0,140 3 0,1029-16 0,-1227 3 0,0 0 0,0 2 0,0 0 0,-1 1 0,0 1 0,29 12 0,-19-6 0,48 11 0,-72-22 0,0 1 0,1-1 0,-1 1 0,0 0 0,0 1 0,-1-1 0,1 1 0,-1 0 0,1 0 0,-1 1 0,0-1 0,0 1 0,0 0 0,0 0 0,3 5 0,2 6 0,0 0 0,-1 0 0,9 23 0,6 12 0,-8-28-1365,-9-12-5461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12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24575,'8'0'0,"1"0"0,0 1 0,0 1 0,0-1 0,0 1 0,-1 1 0,1 0 0,-1 0 0,0 1 0,0-1 0,0 2 0,0-1 0,-1 1 0,11 9 0,2 5 0,0 1 0,-2 1 0,22 30 0,-39-49 0,2 2 0,1-1 0,-1 1 0,1-1 0,0 0 0,0-1 0,0 1 0,1 0 0,-1-1 0,9 3 0,-8-3 0,1 1 0,-1-1 0,0 1 0,0 0 0,0 1 0,0-1 0,4 5 0,171 171 0,-132-117 0,-42-53 0,0 1 0,1-1 0,0 0 0,1 0 0,0-1 0,0 0 0,1-1 0,0 1 0,11 6 0,132 88 0,-98-63 0,-37-29 0,0 0 0,1-1 0,0 0 0,1-2 0,35 10 0,-23-8 0,-14-1 0,1 0 0,-1 2 0,-1 0 0,0 1 0,0 0 0,24 24 0,16 11 0,142 120 0,-101-66 0,-45-52 0,-29-25 0,1-2 0,43 30 0,-52-40 0,0 0 0,-1 2 0,14 13 0,-19-16 0,0 0 0,1-1 0,1 0 0,-1-1 0,1 0 0,0-1 0,23 11 0,-5-5 0,-1 1 0,41 29 0,-21-13 0,-29-18 0,-1 2 0,22 21 0,4 3 0,120 81 0,-139-104 0,1-1 0,0-1 0,1-1 0,54 16 0,-62-21 0,-1 0 0,0 2 0,0 0 0,-1 1 0,0 1 0,-1 0 0,0 2 0,-1-1 0,17 20 0,-4-7 0,35 26 0,-3-9 0,-25-16 0,1-1 0,49 24 0,-56-37 0,56 17 0,-46-18 0,-7 0 0,0 1 0,-1 2 0,-1 1 0,0 1 0,-1 2 0,53 41 0,-60-43 0,1-2 0,0 0 0,30 11 0,-22-10 0,41 26 0,77 46 0,-105-64 0,-2 2 0,0 1 0,48 41 0,35 25 0,-95-71 0,-15-12 0,0-1 0,29 11 0,15 7 0,-45-19 0,1-1 0,0-1 0,1-1 0,-1 0 0,1-1 0,0-1 0,0 0 0,32-1 0,41 6 0,-72-3 0,-1 1 0,0 0 0,-1 2 0,0 0 0,0 0 0,0 1 0,19 15 0,-17-11 0,0-2 0,1 0 0,0-1 0,31 11 0,-1-3 0,-1 2 0,47 25 0,58 24 0,-85-42 0,-33-12 0,1-2 0,0-1 0,43 7 0,72 3 0,-133-18 0,-1 1 0,0 0 0,0 1 0,0 1 0,-1 1 0,0 0 0,25 16 0,-21-12 0,1 0 0,0-2 0,32 11 0,-5-8 0,-22-6 0,-1 0 0,0 2 0,0 1 0,0 0 0,31 19 0,-46-23 0,0-1 0,0 0 0,0-1 0,0 0 0,0 0 0,12 1 0,36 13 0,25 11 0,-60-22 0,0 1 0,-1 1 0,34 18 0,-11-4 0,0-1 0,2-3 0,80 22 0,-68-25 0,-25-8 0,59 24 0,120 40 0,-111-25 0,-55-23 0,96 31 0,-106-46 0,0-2 0,1-1 0,0-2 0,49-2 0,42 3 0,-57 4 0,-36-3 0,49 1 0,7-5 0,82-3 0,-112-7 0,-39 5 0,0 1 0,25 0 0,-37 3 0,1 0 0,0 1 0,-1 1 0,0-1 0,1 2 0,-1 0 0,0 0 0,0 0 0,0 2 0,-1-1 0,1 1 0,-1 0 0,0 1 0,-1 0 0,1 1 0,11 11 0,-10-9 0,1 0 0,0-1 0,1 0 0,0-1 0,0 0 0,1-1 0,0 0 0,24 7 0,11 0 0,55 8 0,-74-16 0,20 1 0,1-2 0,85-5 0,-46-1 0,-69 1 0,-1 0 0,1-2 0,-1 0 0,0-1 0,30-11 0,91-44 0,-11 3 0,-106 47 0,1-2 0,27-18 0,-33 18 0,1 1 0,1 0 0,39-13 0,-39 18 0,21-7 0,1 2 0,45-5 0,163-22 0,13-1 0,-228 32 0,-1-1 0,56-19 0,-53 14 0,69-13 0,-87 21 0,0-1 0,-1-1 0,1 0 0,-1-2 0,21-11 0,-21 10 0,0 0 0,1 2 0,0 0 0,29-7 0,-3 4 0,0-2 0,-1-2 0,0-2 0,58-31 0,-62 25 0,43-32 0,19-11 0,-60 43 0,-2-1 0,0-3 0,-2-1 0,54-48 0,-73 59 0,1 1 0,0 0 0,1 2 0,37-18 0,-27 15 0,38-27 0,-42 25 0,42-20 0,-42 24 0,-2 0 0,26-19 0,-44 26 0,-1 0 1,0-1-1,-1 1 0,0-1 0,0 0 0,0-1 1,-1 1-1,0-1 0,-1 0 0,0 0 0,0 0 1,1-10-1,12-30-1368,-11 38-5458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3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5:46.97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24575,'6'1'0,"0"-1"0,0 1 0,-1 0 0,1 0 0,0 1 0,-1-1 0,1 1 0,-1 0 0,0 1 0,1-1 0,-1 1 0,0 0 0,-1 1 0,1-1 0,-1 1 0,1 0 0,-1 0 0,0 0 0,4 6 0,6 9 0,-2 1 0,0 0 0,14 34 0,-6-13 0,-7-18 0,1-2 0,2 1 0,0-2 0,21 22 0,15 18 0,-27-25 0,15 17 0,-14-25 0,0 1 0,1-2 0,1 0 0,2-2 0,39 26 0,-41-32 0,-1 2 0,40 36 0,-48-38 0,0-1 0,1-1 0,1-1 0,1-1 0,42 21 0,-46-26 0,0 1 0,-1 1 0,0 1 0,24 20 0,-20-14 0,41 24 0,169 116 0,-216-146 0,51 41 0,-39-31 0,0-1 0,47 28 0,-40-30 0,6 2 0,-2 1 0,64 49 0,-95-65 0,17 15 0,0-1 0,1-1 0,2-1 0,-1-2 0,54 25 0,-53-29 0,53 33 0,-51-27 0,45 20 0,98 21 0,-161-55 0,23 8 0,47 25 0,19 7 0,162 58 0,-196-72 0,-30-12 0,74 24 0,31-1 0,241 62 0,-301-85 0,-24-4 0,98 10 0,41 3 0,-125-15 0,106 5 0,-25-15 0,179 6 0,-249-3 0,487 17 0,-254-2 0,-3 0 0,-232-19 0,129 18 0,228 18 0,6-38 0,-182-1 0,79-13 0,-176 7 0,-92 7 0,109-17 0,12-12 0,-95 17 0,-1-4 0,94-30 0,617-185 0,-712 207 0,36-9 0,179-24 0,-116 47 0,-124 9 0,141-21 0,11-31 0,-108 21 0,86-31 0,-176 53 0,0-1 0,-1 0 0,0-2 0,-1-1 0,38-31 0,177-143 0,-180 141 0,67-61 0,-42 23 0,-34 33 0,101-84 0,46 8 0,-180 119 0,52-37 0,-55 36 0,0 0 0,1 1 0,0 1 0,1 1 0,0 0 0,0 1 0,1 0 0,28-7 0,-39 13 0,0-1 0,0 0 0,0 0 0,0 0 0,-1 0 0,1-1 0,-1 1 0,0-1 0,1 0 0,5-7 0,39-43 0,-25 25 0,-5 6-341,0 2 0,2 1-1,35-26 1,-41 35-6485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3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3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3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24575,'-3'0'0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24575,'-4'0'0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24575,'3'0'0,"2"-3"0,-1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03.0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0 287 24575,'10'-9'0,"0"1"0,0 1 0,0 0 0,1 0 0,0 1 0,1 1 0,-1-1 0,1 2 0,0 0 0,0 0 0,0 1 0,1 1 0,13-2 0,24 0 0,101 5 0,-67 2 0,408-3 0,-490-1 0,1 1 0,-1 0 0,0 1 0,1-1 0,-1 0 0,1 1 0,-1-1 0,0 1 0,0 0 0,1 0 0,-1 0 0,0 0 0,0 0 0,0 0 0,0 0 0,0 1 0,0-1 0,0 1 0,-1 0 0,1-1 0,0 1 0,-1 0 0,1 0 0,-1 0 0,0 0 0,0 0 0,0 0 0,0 0 0,0 1 0,0-1 0,0 0 0,-1 1 0,1 2 0,0 8 0,0 0 0,0 1 0,-1-1 0,-5 26 0,4-27 0,-4 19 0,-2 0 0,-11 33 0,8-31 0,-9 55 0,15-66 0,2-16 0,1-1 0,0 1 0,0-1 0,0 1 0,1 0 0,0 5 0,0-9 0,1-1 0,-1 0 0,0 1 0,1-1 0,-1 0 0,1 1 0,-1-1 0,1 0 0,0 0 0,0 0 0,-1 1 0,1-1 0,0 0 0,0 0 0,0 0 0,0 0 0,0-1 0,0 1 0,0 0 0,1 0 0,-1-1 0,0 1 0,0 0 0,1-1 0,-1 0 0,0 1 0,1-1 0,-1 0 0,3 1 0,55 6 0,0-2 0,93-4 0,53 4 0,-203-5 0,1 1 0,-1-1 0,0 1 0,0 0 0,0 0 0,0 0 0,0 0 0,0 0 0,0 0 0,-1 0 0,1 1 0,0-1 0,0 1 0,-1-1 0,1 1 0,-1 0 0,0 0 0,0-1 0,1 1 0,-1 0 0,0 0 0,0 0 0,-1 0 0,1 1 0,0-1 0,-1 0 0,1 0 0,-1 0 0,0 0 0,0 5 0,2 10 0,-2 0 0,0 0 0,-3 20 0,0-6 0,2 444 0,2-248 0,-1-223 0,-1 1 0,1 0 0,1-1 0,-1 1 0,1-1 0,0 1 0,0-1 0,0 1 0,1-1 0,-1 0 0,1 1 0,0-1 0,0 0 0,6 7 0,-5-8 0,0-1 0,0 1 0,0-1 0,1 0 0,-1 0 0,1 0 0,0-1 0,-1 1 0,1-1 0,0 0 0,0 0 0,-1 0 0,1 0 0,0-1 0,0 0 0,0 0 0,6 0 0,26 1 0,-22 0 0,1-1 0,-1 0 0,0 0 0,1-2 0,-1 0 0,15-4 0,-27 5 0,0 0 0,0-1 0,0 1 0,0-1 0,0 1 0,-1-1 0,1 0 0,-1 0 0,1 0 0,-1 0 0,0 0 0,0 0 0,0 0 0,0 0 0,0 0 0,0-1 0,0 1 0,-1 0 0,1-1 0,-1 1 0,0 0 0,0-1 0,0-2 0,-2-68 0,0 48 0,1-2 0,1-10 0,-2 1 0,-2 0 0,-12-56 0,4 42 0,-10-72 0,16 25 0,8-102 0,1 61 0,-3-450 0,0 583 0,1 1 0,-1-1 0,1 1 0,0-1 0,1 1 0,-1-1 0,1 1 0,0 0 0,0 0 0,0 0 0,1 0 0,-1 0 0,1 0 0,0 1 0,0-1 0,0 1 0,1 0 0,-1 0 0,1 0 0,0 0 0,0 1 0,0-1 0,0 1 0,0 0 0,0 1 0,1-1 0,-1 0 0,6 0 0,5-2 0,1 0 0,0 1 0,0 0 0,0 2 0,0 0 0,0 1 0,16 1 0,-29 0 0,0-1 0,0 1 0,0-1 0,0 1 0,-1 0 0,1 0 0,0 1 0,-1-1 0,1 0 0,-1 1 0,1 0 0,-1-1 0,0 1 0,0 0 0,0 0 0,0 0 0,0 1 0,0-1 0,0 0 0,-1 1 0,1-1 0,-1 1 0,0-1 0,1 1 0,-1 0 0,-1-1 0,1 1 0,0 0 0,-1 0 0,1 4 0,1 11 0,-1 1 0,0-1 0,-5 36 0,1-16 0,4 82 0,-3 63 0,-26-18 113,17-113-852,-7 68 0,18-108-6087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24575,'0'-3'0,"0"-5"0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24575,'0'9'0,"0"4"-8191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 24575,'0'-3'0,"-3"-5"0,-1-3 0,0-4 0,0 1-8191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0 24575,'0'0'-8191</inkml:trace>
  <inkml:trace contextRef="#ctx0" brushRef="#br0" timeOffset="1">1 474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24575,'-3'0'0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37.7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24575,'0'3'0,"1"-1"0,-1 1 0,0 0 0,1-1 0,-1 1 0,1-1 0,0 1 0,0-1 0,0 0 0,0 1 0,0-1 0,1 0 0,-1 0 0,1 1 0,-1-1 0,1 0 0,0-1 0,0 1 0,0 0 0,0 0 0,0-1 0,0 1 0,0-1 0,0 0 0,1 0 0,-1 1 0,0-2 0,1 1 0,-1 0 0,1 0 0,-1-1 0,1 1 0,3-1 0,13 2 0,0-1 0,0 0 0,35-5 0,-13 2 0,6 0 0,-14 1 0,46 4 0,-78-3 0,1 1 0,0 0 0,0-1 0,-1 1 0,1 0 0,0 0 0,-1 0 0,1 0 0,-1 0 0,1 0 0,-1 0 0,0 0 0,1 1 0,-1-1 0,0 1 0,0-1 0,0 1 0,0-1 0,0 1 0,0-1 0,0 1 0,-1 0 0,1 0 0,-1-1 0,1 1 0,-1 0 0,0 0 0,1 0 0,-1 3 0,-1 64 0,0-49 0,-1 4 0,1-17 0,0 0 0,0 0 0,1 0 0,0 0 0,0 0 0,1 0 0,0 0 0,0 0 0,4 10 0,-4-16 0,0 1 0,1-1 0,-1 0 0,1 1 0,-1-1 0,1 0 0,0 0 0,-1 0 0,1 0 0,0-1 0,0 1 0,0 0 0,0-1 0,-1 1 0,1-1 0,0 0 0,0 1 0,0-1 0,4 0 0,46-3 0,-34 2 0,20-1 0,268 2 0,-304 1 0,0-1 0,0 1 0,0 0 0,0-1 0,0 1 0,0 0 0,0 0 0,0 0 0,0 1 0,0-1 0,-1 0 0,1 1 0,0-1 0,-1 1 0,1-1 0,-1 1 0,0 0 0,1 0 0,-1 0 0,0 0 0,0-1 0,0 1 0,-1 1 0,1-1 0,0 0 0,-1 0 0,1 0 0,-1 0 0,0 0 0,0 0 0,0 3 0,2 12 0,-2 1 0,0-1 0,-4 20 0,2-7 0,1 25 0,2 137 0,-1-189 0,1 0 0,-1 0 0,1 0 0,0-1 0,0 1 0,0 0 0,0-1 0,0 1 0,0-1 0,1 1 0,-1-1 0,1 1 0,0-1 0,0 0 0,0 0 0,0 0 0,4 3 0,-1-2 0,0 0 0,0 0 0,0 0 0,0-1 0,1 0 0,-1 0 0,1 0 0,7 0 0,2 0 0,-1 0 0,1-1 0,-1-1 0,1-1 0,-1 0 0,17-3 0,-30 4 0,0-1 0,0 1 0,0 0 0,-1 0 0,1 0 0,0 0 0,0 0 0,0 0 0,0 0 0,-1 0 0,1 1 0,0-1 0,0 0 0,0 0 0,-1 1 0,1-1 0,0 1 0,0-1 0,-1 0 0,1 1 0,0-1 0,-1 1 0,1 0 0,0-1 0,-1 1 0,1 0 0,8 27 0,-9 40 0,-1-54 0,1-11 0,-3 70 0,3 0 0,13 94 0,-9-127 0,0 50 0,-4-54 0,2 0 0,6 38 0,-4-19 0,-4-46 0,0 1 0,0-1 0,1 0 0,0 1 0,5 16 0,-4-23 0,0 0 0,0 0 0,0-1 0,0 1 0,0 0 0,0-1 0,1 1 0,-1-1 0,1 0 0,0 0 0,-1 0 0,1 0 0,0-1 0,0 1 0,0-1 0,1 1 0,-1-1 0,0 0 0,0-1 0,1 1 0,-1 0 0,6-1 0,10 2 0,1-1 0,34-2 0,-29-1 0,3 3 0,-17 0 0,0-1 0,0 0 0,-1 0 0,13-3 0,-21 3 0,0-1 0,0 1 0,0-1 0,0 1 0,0-1 0,-1 0 0,1 0 0,0 0 0,0 0 0,-1 0 0,1 0 0,0 0 0,-1-1 0,1 1 0,-1 0 0,0-1 0,1 0 0,-1 1 0,0-1 0,0 0 0,0 1 0,0-1 0,0 0 0,-1 0 0,1 0 0,0 0 0,0-2 0,0-3 0,0-4 0,1-1 0,1 1 0,0 0 0,1 0 0,7-17 0,-9 25 0,-1 1 0,1 0 0,0-1 0,-1 1 0,1 0 0,0 0 0,0 0 0,1 0 0,-1 0 0,0 1 0,0-1 0,1 1 0,-1-1 0,1 1 0,0 0 0,-1 0 0,1 0 0,0 0 0,-1 1 0,1-1 0,0 1 0,0 0 0,0-1 0,0 1 0,-1 1 0,1-1 0,0 0 0,4 1 0,29 5 0,-12-3 0,-1 1 0,45 13 0,-42-8 0,0-1 0,0-2 0,1 0 0,0-2 0,0-1 0,39-1 0,-63-2 0,-1 0 0,0 0 0,1 0 0,-1 1 0,0-1 0,1 1 0,-1-1 0,0 1 0,0 0 0,0 0 0,1 0 0,-1 0 0,0 0 0,0 1 0,-1-1 0,1 0 0,0 1 0,0 0 0,-1-1 0,1 1 0,-1 0 0,1 0 0,-1 0 0,0 0 0,0 0 0,1 0 0,-2 0 0,1 0 0,0 0 0,0 1 0,-1-1 0,1 0 0,-1 1 0,1 2 0,0 11 0,0 1 0,0 0 0,-2 0 0,-2 17 0,1 4 0,-1 56 0,6 190 0,6-224 0,-5-40 0,-1 1 0,1 29 0,-3 4 0,12 82 0,-11-114 0,-1 1 0,-2 24 0,0-27 0,1 0 0,4 37 0,-3-54 0,0-1 0,1 1 0,-1-1 0,1 1 0,-1-1 0,1 0 0,0 0 0,0 1 0,0-1 0,0 0 0,0-1 0,0 1 0,0 0 0,1-1 0,-1 1 0,1-1 0,-1 0 0,1 0 0,0 0 0,-1 0 0,1 0 0,0 0 0,0-1 0,0 1 0,-1-1 0,5 0 0,1 1 0,0 0 0,0-1 0,0 0 0,0 0 0,0-1 0,0 0 0,-1-1 0,14-3 0,-19 4 0,0-1 0,0 1 0,0-1 0,0 1 0,-1-1 0,1 0 0,0 0 0,-1 0 0,1 0 0,-1 0 0,0 0 0,1 0 0,-1 0 0,0-1 0,0 1 0,-1 0 0,1-1 0,0 1 0,-1-1 0,0 1 0,1 0 0,-1-5 0,-2-66 0,-1 48 0,3-10 0,0 7 0,-1 0 0,-2 1 0,0-1 0,-2 1 0,-8-29 0,11 51 0,0 0 0,1 0 0,-1-1 0,1 1 0,1 0 0,-1-1 0,1 1 0,0-1 0,0 1 0,0 0 0,1-1 0,0 1 0,0 0 0,0-1 0,1 1 0,2-5 0,0 2 0,1 0 0,0 1 0,1 0 0,-1 0 0,1 0 0,1 0 0,-1 1 0,15-9 0,-15 10 0,0 0 0,0 1 0,0 0 0,1 0 0,0 1 0,-1 0 0,2 0 0,-1 0 0,0 1 0,0 0 0,1 0 0,-1 1 0,1 0 0,-1 1 0,1-1 0,9 2 0,16 1 0,-25 0 0,0-1 0,0-1 0,1 1 0,-1-1 0,0-1 0,0 1 0,0-1 0,0-1 0,10-2 0,-17 3 0,0 0 0,1 0 0,-1-1 0,0 1 0,0 0 0,0 0 0,0-1 0,0 1 0,0-1 0,0 1 0,-1-1 0,1 1 0,0-1 0,-1 1 0,1-1 0,-1 0 0,0 1 0,0-1 0,1-2 0,-1 2 0,0 0 0,0 0 0,1 0 0,-1 1 0,0-1 0,1 0 0,0 0 0,-1 1 0,1-1 0,0 0 0,0 1 0,0-1 0,0 0 0,0 1 0,0 0 0,1-1 0,-1 1 0,0 0 0,1-1 0,1 0 0,8-3 0,-1 1 0,1 0 0,0 1 0,0 0 0,0 0 0,1 1 0,13 0 0,86 2 0,-63 1 0,-20 2 0,1 1 0,-1 1 0,-1 2 0,1 1 0,-1 0 0,42 22 0,-60-27 0,-7-1 0,1-1 0,-1 0 0,0 1 0,0 0 0,1-1 0,-1 1 0,0 0 0,-1 0 0,1 0 0,0 0 0,-1 1 0,1-1 0,-1 0 0,1 1 0,-1-1 0,0 1 0,0-1 0,0 1 0,-1 0 0,1-1 0,0 1 0,-1 0 0,0-1 0,0 1 0,0 5 0,0 8 0,-2 0 0,0 0 0,-5 22 0,1-7 0,4-16 0,-6 30 0,3-1 0,2 1 0,3 70 0,0-113 0,1 0 0,-1 0 0,1 0 0,-1 0 0,1 0 0,0 0 0,0-1 0,0 1 0,0 0 0,0-1 0,0 1 0,0-1 0,1 1 0,-1-1 0,0 1 0,1-1 0,-1 0 0,1 0 0,0 0 0,-1 0 0,1 0 0,0 0 0,0 0 0,0 0 0,-1-1 0,1 1 0,0-1 0,4 1 0,7 1 0,0 0 0,0-1 0,19-1 0,2 0 0,50 9 0,0-4 0,114-7 0,-197 2 0,1 0 0,0 0 0,-1 0 0,1 0 0,-1 0 0,1 0 0,0-1 0,-1 1 0,1-1 0,-1 1 0,1-1 0,-1 0 0,1 0 0,-1 1 0,1-1 0,-1 0 0,0 0 0,0 0 0,1-1 0,-1 1 0,0 0 0,0 0 0,0-1 0,0 1 0,0 0 0,-1-1 0,1 1 0,0-1 0,-1 1 0,1-1 0,-1 0 0,1 1 0,-1-1 0,0 1 0,1-1 0,-1 0 0,0 1 0,0-1 0,-1-2 0,-1-7 0,0 0 0,-1 0 0,0 1 0,-1 0 0,-5-12 0,-4-12 0,10 18 0,0-1 0,1 1 0,1-1 0,1 0 0,1-21 0,0 28 0,0 0 0,1 0 0,0 1 0,1-1 0,0 0 0,0 1 0,1 0 0,0 0 0,0 0 0,7-9 0,-7 13 0,0 1 0,0 0 0,1 0 0,0 0 0,-1 1 0,1-1 0,0 1 0,1 0 0,-1 1 0,1-1 0,-1 1 0,1 0 0,0 1 0,-1-1 0,1 1 0,7-1 0,13 0 0,1 1 0,36 3 0,-22-1 0,0 5 0,-37-5 0,1 1 0,-1-1 0,1-1 0,-1 1 0,1-1 0,0 0 0,-1 0 0,10-1 0,-13 0 0,1 0 0,-1 0 0,1 0 0,-1 0 0,1 0 0,-1 0 0,1-1 0,-1 1 0,0 0 0,0-1 0,0 1 0,0-1 0,0 1 0,0-1 0,0 0 0,0 1 0,0-1 0,-1 0 0,1 1 0,-1-1 0,1 0 0,-1 0 0,0 0 0,0 0 0,0 1 0,0-1 0,0-3 0,0-20 0,0 19 0,0 1 0,0-1 0,0 1 0,1 0 0,0-1 0,0 1 0,2-8 0,-2 11 0,0 0 0,1 0 0,-1 1 0,0-1 0,1 0 0,-1 1 0,1 0 0,-1-1 0,1 1 0,-1 0 0,1 0 0,0 0 0,0 0 0,0 0 0,-1 0 0,1 0 0,0 1 0,0-1 0,0 1 0,0-1 0,0 1 0,0 0 0,1 0 0,2 0 0,44-1 0,1 3 0,49 7 0,66 3 0,-162-12 0,-1 0 0,0 0 0,0 0 0,1 0 0,-1 0 0,0 1 0,1-1 0,-1 1 0,0-1 0,0 1 0,1 0 0,-1 0 0,0 0 0,0 0 0,0 0 0,0 0 0,0 1 0,-1-1 0,1 1 0,0-1 0,-1 1 0,1 0 0,-1 0 0,2 1 0,-2 1 0,0-1 0,0 0 0,0 1 0,0-1 0,-1 0 0,1 1 0,-1-1 0,0 1 0,0-1 0,0 0 0,-1 1 0,1-1 0,-1 1 0,0-1 0,0 0 0,-1 4 0,-27 75 0,16-52 0,2 1 0,2 0 0,0 0 0,2 1 0,2 0 0,-3 50 0,9 357 0,0-423 0,1 0 0,1 0 0,1-1 0,0 1 0,0-1 0,2 0 0,10 21 0,-14-34 0,0 1 0,0-1 0,0 0 0,0 0 0,0 0 0,1 0 0,-1 0 0,0-1 0,1 1 0,0-1 0,-1 0 0,1 1 0,0-1 0,0 0 0,0-1 0,-1 1 0,1 0 0,0-1 0,0 0 0,5 0 0,71-2 0,-48-1 0,13 3 0,-9 0 0,66-8 0,-91 6 0,0 0 0,0 0 0,0-1 0,0 0 0,-1-1 0,0 0 0,0-1 0,0 0 0,0 0 0,-1-1 0,9-7 0,-13 9 0,-1 0 0,-1-1 0,1 1 0,0-1 0,-1 0 0,0 1 0,0-1 0,-1 0 0,1 0 0,-1 0 0,0 0 0,0-1 0,-1 1 0,1 0 0,-1-6 0,-5-83 0,4 86 0,-8-51 0,5 37 0,1 0 0,0-27 0,2 40 0,1 0 0,1-1 0,-1 1 0,2 0 0,-1 0 0,1 0 0,1 0 0,3-11 0,-4 17 0,0 0 0,0 0 0,1 0 0,-1 0 0,0 0 0,1 1 0,0-1 0,-1 1 0,1 0 0,0 0 0,0 0 0,1 0 0,-1 0 0,0 1 0,1-1 0,-1 1 0,1 0 0,-1 0 0,1 0 0,-1 1 0,1-1 0,0 1 0,6 0 0,49-2 0,75 8 0,-21 14 0,-67-13 0,-13-2 0,58 2 0,-58-9 0,55-11 0,-57 8 0,-29 4 0,1 1 0,-1-1 0,0 0 0,0 0 0,0 0 0,0 0 0,0 0 0,0 0 0,0-1 0,0 1 0,0-1 0,-1 0 0,1 1 0,0-1 0,-1 0 0,0 0 0,1 0 0,-1 0 0,0 0 0,0 0 0,0 0 0,0 0 0,0 0 0,-1-1 0,1 1 0,-1 0 0,1-1 0,-1 1 0,0-3 0,1-11 0,0-1 0,-1 1 0,-4-22 0,2 7 0,2 24 0,0-1 0,0 1 0,1 0 0,0 0 0,0 1 0,0-1 0,1 0 0,1 0 0,-1 1 0,1-1 0,0 1 0,0 0 0,1-1 0,-1 2 0,1-1 0,1 0 0,-1 1 0,1 0 0,0 0 0,0 0 0,1 1 0,-1-1 0,1 1 0,0 1 0,0-1 0,0 1 0,1 0 0,-1 0 0,1 1 0,0 0 0,0 0 0,-1 1 0,1-1 0,9 1 0,47-3 0,119 8 0,-175-2 0,0-1 0,-1 1 0,1 0 0,-1 0 0,1 1 0,8 4 0,-9-3 0,0-1 0,0-1 0,1 1 0,-1-1 0,1 0 0,0 0 0,7 0 0,300 0 0,-153-4 0,-126 2 0,-6 1 0,-1-2 0,0 0 0,49-10 0,-65 9 0,-1 1 0,1-1 0,0 2 0,0 0 0,0 0 0,0 1 0,24 6 0,9-1 0,-44-5 0,1-1 0,-1 1 0,1-1 0,0 0 0,-1 0 0,1 0 0,-1 0 0,1 0 0,-1 0 0,1 0 0,-1 0 0,1-1 0,-1 1 0,1-1 0,-1 1 0,1-1 0,-1 0 0,1 1 0,-1-1 0,0 0 0,1 0 0,-1 0 0,0 0 0,0 0 0,0 0 0,0 0 0,0 0 0,0-1 0,0 1 0,0 0 0,0-1 0,0 1 0,-1-1 0,1 1 0,-1-1 0,1 1 0,0-3 0,-1-5 0,1-1 0,-1 1 0,-1 0 0,0 0 0,-3-16 0,-1-13 0,4 25 0,-1-14 0,0 0 0,2-1 0,1 1 0,1 0 0,2 0 0,0 0 0,10-30 0,9-25 0,-20 69 0,0-1 0,0 1 0,1-1 0,1 1 0,0 1 0,1-1 0,1 1 0,0-1 0,0 2 0,11-13 0,12-14 0,-22 27 0,-1 1 0,1 0 0,1 1 0,0 0 0,0 0 0,14-8 0,-20 15 0,0 0 0,1 1 0,-1-1 0,1 1 0,0 0 0,-1 0 0,1 0 0,0 0 0,-1 1 0,1-1 0,0 1 0,0 0 0,0 1 0,-1-1 0,1 0 0,0 1 0,0 0 0,-1 0 0,1 0 0,0 0 0,-1 1 0,1 0 0,-1-1 0,0 1 0,6 4 0,18 12 0,0-2 0,1-2 0,1 0 0,57 18 0,-84-31 0,1 0 0,-1 0 0,1 0 0,-1 0 0,0 1 0,0-1 0,0 1 0,1-1 0,-2 1 0,1 0 0,0 0 0,0 0 0,0 0 0,-1 0 0,1 1 0,-1-1 0,0 0 0,0 1 0,0-1 0,0 0 0,0 1 0,0 0 0,-1-1 0,1 1 0,-1-1 0,1 4 0,0 10 0,0 0 0,-1 0 0,-3 22 0,0-5 0,-7 103 0,0 30 0,9-138 0,0-18 0,1 0 0,0 0 0,0 0 0,3 14 0,-2-22 0,-1 0 0,1 0 0,-1 0 0,1 1 0,0-1 0,0 0 0,0 0 0,0-1 0,0 1 0,1 0 0,-1 0 0,0 0 0,1-1 0,0 1 0,-1-1 0,1 1 0,0-1 0,0 0 0,-1 0 0,1 1 0,0-1 0,0-1 0,1 1 0,2 1 0,20 3 0,1 0 0,0-2 0,1 0 0,32-3 0,21 3 0,-58 1 0,-28 2 0,2-4 0,-1-1 0,0 0 0,1-1 0,-1 1 0,0-1 0,0 0 0,-7 0 0,4-2-273,1 0 0,-1 0 0,0-1 0,-14-7 0,8 3-6553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24575,'0'-3'0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4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5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24575,'3'0'0,"4"0"0,5 0 0,-1 0-8191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5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38.0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54.90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1502 24575,'4'0'0,"20"-2"0,0 2 0,0 1 0,0 1 0,0 1 0,-1 0 0,1 2 0,-1 1 0,34 14 0,-48-17 0,0 0 0,0-1 0,0 0 0,0 0 0,14 0 0,34 8 0,-55-9 0,0 1 0,-1-1 0,1 0 0,0 1 0,0-1 0,0 1 0,-1 0 0,1 0 0,-1-1 0,0 1 0,1 0 0,-1 0 0,0 0 0,0 1 0,0-1 0,0 0 0,-1 0 0,1 0 0,-1 1 0,1-1 0,-1 0 0,0 1 0,0 3 0,-2 66 0,0-48 0,1-7 0,-2-1 0,1 0 0,-11 30 0,8-31 0,1-1 0,1 1 0,0 1 0,-1 19 0,4-33 0,1 1 0,-1-1 0,0 1 0,1-1 0,0 1 0,0-1 0,0 1 0,0-1 0,0 1 0,0-1 0,0 0 0,1 0 0,-1 0 0,1 0 0,0 0 0,-1 0 0,1 0 0,0 0 0,0-1 0,0 1 0,0-1 0,1 1 0,-1-1 0,0 0 0,1 0 0,-1 0 0,0 0 0,1 0 0,-1-1 0,1 1 0,-1-1 0,4 1 0,12 1 0,1 0 0,-1-1 0,28-2 0,-24 0 0,457-2 0,-480 0 0,0-1 0,0 0 0,0 1 0,0-1 0,0 0 0,-1 1 0,0 0 0,-3-6 0,-3-9 0,2-6 0,2 0 0,0 0 0,2 0 0,0-1 0,2 1 0,4-41 0,-1-12 0,-3 56 0,-2-7 0,2 0 0,1 0 0,1-1 0,2 1 0,1 1 0,1-1 0,15-43 0,-15 52 0,0 1 0,-1-1 0,2-19 0,10-37 0,-7 40 0,-1 1 0,-2-1 0,4-48 0,-11 76 0,1 1 0,-1-1 0,1 0 0,1 1 0,0 0 0,-1-1 0,2 1 0,-1 0 0,1 0 0,0 0 0,0 0 0,1 1 0,0-1 0,0 1 0,0 0 0,0 0 0,1 0 0,0 1 0,0-1 0,0 1 0,0 0 0,1 1 0,0-1 0,-1 1 0,1 0 0,8-2 0,2-3 0,1 0 0,1 0 0,-1 2 0,1 0 0,1 2 0,-1 0 0,20-2 0,285-11 0,-261 16 0,65 3 0,-125-2 0,0 1 0,0-1 0,0 1 0,0 0 0,0 0 0,0 0 0,0 0 0,0 0 0,0 0 0,0 0 0,0 1 0,-1-1 0,1 1 0,-1-1 0,1 1 0,-1 0 0,1 0 0,-1-1 0,0 1 0,0 0 0,0 0 0,0 0 0,0 0 0,0 0 0,-1 0 0,1 1 0,-1-1 0,0 0 0,1 0 0,-1 0 0,0 3 0,1 12 0,0 0 0,-2 1 0,-2 19 0,1-7 0,0 28 0,4 149 0,-2-205 0,1 0 0,-1 1 0,1-1 0,0 0 0,0 0 0,0 0 0,0 0 0,0 0 0,0-1 0,0 1 0,1 0 0,-1 0 0,1-1 0,-1 1 0,1-1 0,-1 1 0,1-1 0,0 0 0,0 0 0,0 0 0,0 0 0,0 0 0,0 0 0,0 0 0,0-1 0,0 1 0,0-1 0,0 1 0,1-1 0,-1 0 0,2 0 0,14 1 0,-1 0 0,0-1 0,20-4 0,-7 2 0,9 3 0,-29 1 0,0-2 0,1 0 0,-1 0 0,0 0 0,1-2 0,18-3 0,-27 4 0,0 0 0,-1 0 0,1-1 0,0 1 0,-1 0 0,1-1 0,-1 1 0,1-1 0,-1 1 0,1-1 0,-1 0 0,0 1 0,0-1 0,0 0 0,0 0 0,0 0 0,0 0 0,-1 0 0,1 0 0,-1 0 0,1 0 0,-1 0 0,0 0 0,0 0 0,0-1 0,0 1 0,0-3 0,-1-9 0,-1 1 0,-1-1 0,-4-16 0,1 5 0,0-55 0,5 60 0,0-1 0,-8-37 0,3 25 0,2 0 0,2 0 0,1-1 0,1 1 0,6-40 0,-6 71 0,1 0 0,-1 0 0,1 0 0,0 0 0,0 0 0,0 0 0,0 0 0,0 0 0,0 0 0,0 0 0,1 1 0,-1-1 0,1 0 0,0 1 0,-1-1 0,1 1 0,0 0 0,0 0 0,-1-1 0,1 1 0,0 0 0,0 1 0,1-1 0,-1 0 0,0 0 0,0 1 0,0 0 0,0-1 0,1 1 0,3 0 0,11-1 0,0 0 0,1 2 0,18 2 0,-5-1 0,-27-2 0,0 0 0,0 0 0,1 0 0,-1 0 0,0 1 0,0 0 0,0 0 0,1 0 0,-1 0 0,0 1 0,-1-1 0,8 5 0,-9-3 0,0-1 0,0 1 0,0-1 0,0 1 0,-1 0 0,0 0 0,1-1 0,-1 1 0,0 0 0,0 0 0,-1 0 0,1 0 0,-1 0 0,1 1 0,-1-1 0,0 0 0,0 0 0,-1 4 0,-12 155 0,6-92 0,3-16 0,2 1 0,6 62 0,-3-115 0,-1 0 0,1 1 0,0-1 0,-1 0 0,1 0 0,0 0 0,0 0 0,1-1 0,-1 1 0,0 0 0,0 0 0,1-1 0,-1 1 0,1 0 0,0-1 0,-1 0 0,1 1 0,0-1 0,0 0 0,0 0 0,0 0 0,0 0 0,0 0 0,0-1 0,0 1 0,0-1 0,0 1 0,1-1 0,-1 0 0,0 1 0,2-1 0,14 1 0,-1-1 0,1 0 0,18-3 0,-6 0 0,29 3 0,-27 1 0,0-2 0,0-1 0,-1-1 0,1-2 0,35-9 0,-13 4 0,-46 9 0,-1 0 0,1 0 0,-1-1 0,1 1 0,-1-2 0,11-4 0,-15 6 0,-1-1 0,1 0 0,-1 0 0,0 0 0,0 0 0,1 0 0,-1-1 0,-1 1 0,1-1 0,0 1 0,-1-1 0,1 0 0,-1 1 0,0-1 0,0 0 0,0 0 0,0 0 0,0 0 0,0 0 0,-1-5 0,4-35 0,-3 1 0,-4-53 0,0 3 0,1 1 0,0 25 0,6-65 0,0 110 0,0 0 0,10-26 0,2-13 0,-12 49 0,0 0 0,1 0 0,1 1 0,0-1 0,0 1 0,1 1 0,0-1 0,0 1 0,1 0 0,1 1 0,-1 0 0,15-10 0,-12 10 0,1 2 0,0 0 0,-1 0 0,2 1 0,-1 1 0,1 0 0,-1 0 0,23-2 0,3 2 0,64 3 0,-92 1 0,56-8 0,-56 5 0,0 1 0,1 1 0,-1 0 0,15 0 0,-21 1 0,1 1 0,-1 0 0,0 0 0,0 0 0,0 0 0,0 1 0,0-1 0,-1 1 0,1 0 0,0 0 0,-1 0 0,1 1 0,-1-1 0,6 7 0,-6-6 0,1 1 0,-1 0 0,-1 0 0,1 0 0,0 0 0,-1 0 0,0 1 0,0-1 0,0 1 0,-1-1 0,0 1 0,0 0 0,1 4 0,-1 65 0,-2-16 0,2-56 0,-1 0 0,1 0 0,-1 0 0,1 0 0,0 0 0,-1 0 0,1 0 0,0 0 0,0 0 0,1-1 0,-1 1 0,0 0 0,1-1 0,-1 1 0,1-1 0,-1 1 0,1-1 0,-1 0 0,1 1 0,0-1 0,0 0 0,0 0 0,0 0 0,0-1 0,0 1 0,0 0 0,0-1 0,0 1 0,0-1 0,0 0 0,0 0 0,0 0 0,0 0 0,3 0 0,-2 0 0,-1 0 0,1 0 0,-1 0 0,1-1 0,-1 1 0,1-1 0,-1 1 0,1-1 0,-1 0 0,0 0 0,1 0 0,-1 0 0,0-1 0,0 1 0,1 0 0,-1-1 0,0 0 0,-1 1 0,1-1 0,0 0 0,0 0 0,-1 0 0,1 0 0,-1-1 0,0 1 0,0 0 0,0 0 0,2-4 0,0-19 0,-1 0 0,-1 0 0,-1-1 0,-3-27 0,-1-23 0,3 43 0,0 22 0,1 0 0,0-1 0,0 1 0,1-1 0,5-21 0,-5 30 0,1 0 0,-1 1 0,0-1 0,1 0 0,-1 1 0,1-1 0,0 1 0,0-1 0,0 1 0,0 0 0,0 0 0,0 0 0,1 0 0,-1 0 0,1 0 0,0 1 0,-1-1 0,1 1 0,0 0 0,0 0 0,0 0 0,0 0 0,-1 0 0,1 1 0,1-1 0,-1 1 0,3 0 0,-3-1 0,1 0 0,-1 1 0,1 0 0,-1 0 0,0 0 0,1 0 0,-1 1 0,1-1 0,-1 1 0,1 0 0,-1 0 0,0 0 0,0 0 0,0 1 0,1-1 0,-1 1 0,3 2 0,-4-1 0,0-1 0,0 1 0,0 0 0,0 0 0,-1 0 0,1 0 0,-1 1 0,0-1 0,0 0 0,0 1 0,0-1 0,-1 0 0,1 1 0,-1-1 0,0 1 0,0-1 0,0 5 0,-4 318 0,1-298 0,3-25 0,-1-1 0,1 1 0,-1 0 0,1 0 0,0-1 0,0 1 0,0 0 0,1 0 0,-1-1 0,2 6 0,-1-7 0,0 1 0,0-1 0,1 0 0,-1 0 0,0 0 0,1 0 0,-1 0 0,0 0 0,1 0 0,-1-1 0,1 1 0,0 0 0,-1-1 0,1 1 0,-1-1 0,1 1 0,0-1 0,-1 0 0,1 0 0,0 0 0,-1 0 0,1 0 0,2 0 0,13 0-1365,0-1-5461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7:00.4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1 631 24575,'11'0'0,"-5"0"0,1 1 0,-1-2 0,1 1 0,0-1 0,-1 0 0,13-3 0,-17 3 0,0 0 0,0-1 0,-1 1 0,1 0 0,0-1 0,0 1 0,-1-1 0,1 1 0,-1-1 0,1 0 0,-1 1 0,0-1 0,0 0 0,0 0 0,0 0 0,0 0 0,0 0 0,0 0 0,-1 0 0,1-1 0,-1 1 0,1 0 0,-1 0 0,0-4 0,1-204 0,-4 94 0,2 49 0,2-74 0,0 139 0,-1 0 0,0 0 0,1 0 0,0 0 0,-1 0 0,1 0 0,0 1 0,0-1 0,0 0 0,0 0 0,1 1 0,-1-1 0,0 0 0,1 1 0,-1 0 0,1-1 0,-1 1 0,1 0 0,0 0 0,-1 0 0,1 0 0,0 0 0,0 0 0,0 0 0,0 0 0,0 1 0,0-1 0,0 1 0,0 0 0,4-1 0,8 0 0,1 0 0,-1 1 0,23 3 0,-10-1 0,3-1 0,4-1 0,1 1 0,-1 2 0,0 1 0,55 15 0,-73-15-227,1-1-1,-1-1 1,1 0-1,0-1 1,20-2-1,-21 1-6598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19:59:44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24575,'35'3'0,"-31"-2"0,1 1 0,-1-1 0,0 1 0,0 0 0,0 0 0,0 1 0,-1-1 0,1 1 0,-1 0 0,1-1 0,-1 2 0,0-1 0,0 0 0,0 1 0,-1-1 0,1 1 0,-1 0 0,3 5 0,0 4 0,-1 1 0,0-1 0,0 1 0,1 20 0,12 39 0,1 5 0,-17-68 0,1 0 0,0 1 0,0-1 0,1 0 0,0 0 0,1 0 0,0 0 0,1-1 0,0 1 0,10 13 0,-10-16 0,-1 0 0,0 1 0,0 0 0,0 0 0,-1 0 0,5 16 0,-6-16 0,0 0 0,1 0 0,0 0 0,0-1 0,1 0 0,0 1 0,0-1 0,8 10 0,22 23 0,35 56 0,2 2 0,-31-45 0,35 41 0,-51-69 0,1-1 0,1-2 0,1 0 0,1-2 0,38 22 0,-46-29 0,0 1 0,-1 0 0,24 26 0,8 5 0,-34-29 0,-1 1 0,18 22 0,8 9 0,-17-16 0,-20-26 0,-1 0 0,1 1 0,1-1 0,-1-1 0,9 8 0,-3-4 0,-1 1 0,0 1 0,-1-1 0,0 2 0,13 20 0,21 27 0,-5-11 0,-32-38 0,1 0 0,0 0 0,1 0 0,0-1 0,1-1 0,0 0 0,0 0 0,1 0 0,0-1 0,20 11 0,-19-14 0,0 2 0,0 0 0,-1 0 0,0 1 0,0 0 0,-1 1 0,14 12 0,56 72 0,-27-31 0,1-4 0,81 65 0,-68-61 0,-45-39 0,2-2 0,41 30 0,-38-32 0,-2 2 0,0 0 0,25 30 0,-27-27 0,0-1 0,2-1 0,31 21 0,-48-36 0,0-1 0,-1 1 0,0 0 0,0 0 0,-1 0 0,1 1 0,4 10 0,-5-11 0,-1 1 0,1-1 0,0 0 0,0 0 0,0 0 0,1-1 0,0 1 0,12 7 0,15 6 0,-2 1 0,0 1 0,46 43 0,-7-1 0,84 57 0,-123-96 0,49 50 0,-57-51 0,-7-9 0,0 0 0,0-1 0,36 21 0,77 54 0,-109-73 0,-1 1 0,-1 0 0,27 32 0,-30-29 0,2-2 0,0 0 0,1-1 0,22 15 0,-3-5 0,44 39 0,-69-56 0,1 0 0,1 0 0,21 10 0,-21-13 0,-1 2 0,0-1 0,0 2 0,14 12 0,-11-9 0,0 0 0,0-1 0,1 0 0,30 13 0,-26-14 0,-1 1 0,35 25 0,-2 17 0,-44-42 0,0-2 0,0 1 0,1-1 0,0 0 0,19 12 0,-9-10 0,-1-1 0,2-1 0,-1-1 0,1-1 0,26 6 0,-28-7 0,0 1 0,-1 0 0,0 2 0,31 19 0,-30-17 0,1 0 0,0-1 0,25 9 0,31 8 0,87 46 0,-97-42 0,-41-21 0,0-2 0,0 0 0,31 4 0,-34-8 0,1 1 0,-1 1 0,-1 1 0,1 1 0,20 11 0,152 72 0,-142-68 0,75 44 0,-97-49 0,1-1 0,0-2 0,2 0 0,50 14 0,5-4 0,136 58 0,-191-72 0,1-1 0,47 9 0,23 5 0,-54-8 0,2-2 0,-1-3 0,63 6 0,257 21 0,-4 13 0,-342-49 0,-1 2 0,0 0 0,0 2 0,0 0 0,43 19 0,-42-16 0,0 0 0,38 6 0,25 9 0,-24-1 0,-14-4 0,0-2 0,74 14 0,-100-25 0,-1 2 0,0 0 0,0 2 0,22 12 0,-32-16 0,-4-1 0,0 1 0,0 0 0,-1 0 0,9 9 0,-10-8 0,0-1 0,1 0 0,0-1 0,0 1 0,14 6 0,23 8 0,44 28 0,-46-26 0,2-3 0,60 18 0,-96-34 0,9 3 0,28 9 0,-1 2 0,49 26 0,-76-35 0,0 0 0,1-2 0,0 0 0,0 0 0,25 2 0,21 7 0,43 23 0,-88-29 0,1-1 0,1 0 0,-1-2 0,1 0 0,1-2 0,-1 0 0,26 0 0,-11-4 0,-22-1 0,0 0 0,-1 1 0,1 1 0,0 0 0,-1 1 0,0 1 0,1 0 0,-1 1 0,16 6 0,-13-5 0,1 0 0,0-2 0,0 0 0,0 0 0,0-2 0,0-1 0,0 0 0,28-4 0,17 1 0,42 1 0,-48-1 0,-1 3 0,1 2 0,105 17 0,-85 0 0,0-4 0,1-3 0,140 3 0,1029-16 0,-1227 3 0,0 0 0,0 2 0,0 0 0,-1 1 0,0 1 0,29 12 0,-19-6 0,48 11 0,-72-22 0,0 1 0,1-1 0,-1 1 0,0 0 0,0 1 0,-1-1 0,1 1 0,-1 0 0,1 0 0,-1 1 0,0-1 0,0 1 0,0 0 0,0 0 0,3 5 0,2 6 0,0 0 0,-1 0 0,9 23 0,6 12 0,-8-28-1365,-9-12-5461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12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24575,'8'0'0,"1"0"0,0 1 0,0 1 0,0-1 0,0 1 0,-1 1 0,1 0 0,-1 0 0,0 1 0,0-1 0,0 2 0,0-1 0,-1 1 0,11 9 0,2 5 0,0 1 0,-2 1 0,22 30 0,-39-49 0,2 2 0,1-1 0,-1 1 0,1-1 0,0 0 0,0-1 0,0 1 0,1 0 0,-1-1 0,9 3 0,-8-3 0,1 1 0,-1-1 0,0 1 0,0 0 0,0 1 0,0-1 0,4 5 0,171 171 0,-132-117 0,-42-53 0,0 1 0,1-1 0,0 0 0,1 0 0,0-1 0,0 0 0,1-1 0,0 1 0,11 6 0,132 88 0,-98-63 0,-37-29 0,0 0 0,1-1 0,0 0 0,1-2 0,35 10 0,-23-8 0,-14-1 0,1 0 0,-1 2 0,-1 0 0,0 1 0,0 0 0,24 24 0,16 11 0,142 120 0,-101-66 0,-45-52 0,-29-25 0,1-2 0,43 30 0,-52-40 0,0 0 0,-1 2 0,14 13 0,-19-16 0,0 0 0,1-1 0,1 0 0,-1-1 0,1 0 0,0-1 0,23 11 0,-5-5 0,-1 1 0,41 29 0,-21-13 0,-29-18 0,-1 2 0,22 21 0,4 3 0,120 81 0,-139-104 0,1-1 0,0-1 0,1-1 0,54 16 0,-62-21 0,-1 0 0,0 2 0,0 0 0,-1 1 0,0 1 0,-1 0 0,0 2 0,-1-1 0,17 20 0,-4-7 0,35 26 0,-3-9 0,-25-16 0,1-1 0,49 24 0,-56-37 0,56 17 0,-46-18 0,-7 0 0,0 1 0,-1 2 0,-1 1 0,0 1 0,-1 2 0,53 41 0,-60-43 0,1-2 0,0 0 0,30 11 0,-22-10 0,41 26 0,77 46 0,-105-64 0,-2 2 0,0 1 0,48 41 0,35 25 0,-95-71 0,-15-12 0,0-1 0,29 11 0,15 7 0,-45-19 0,1-1 0,0-1 0,1-1 0,-1 0 0,1-1 0,0-1 0,0 0 0,32-1 0,41 6 0,-72-3 0,-1 1 0,0 0 0,-1 2 0,0 0 0,0 0 0,0 1 0,19 15 0,-17-11 0,0-2 0,1 0 0,0-1 0,31 11 0,-1-3 0,-1 2 0,47 25 0,58 24 0,-85-42 0,-33-12 0,1-2 0,0-1 0,43 7 0,72 3 0,-133-18 0,-1 1 0,0 0 0,0 1 0,0 1 0,-1 1 0,0 0 0,25 16 0,-21-12 0,1 0 0,0-2 0,32 11 0,-5-8 0,-22-6 0,-1 0 0,0 2 0,0 1 0,0 0 0,31 19 0,-46-23 0,0-1 0,0 0 0,0-1 0,0 0 0,0 0 0,12 1 0,36 13 0,25 11 0,-60-22 0,0 1 0,-1 1 0,34 18 0,-11-4 0,0-1 0,2-3 0,80 22 0,-68-25 0,-25-8 0,59 24 0,120 40 0,-111-25 0,-55-23 0,96 31 0,-106-46 0,0-2 0,1-1 0,0-2 0,49-2 0,42 3 0,-57 4 0,-36-3 0,49 1 0,7-5 0,82-3 0,-112-7 0,-39 5 0,0 1 0,25 0 0,-37 3 0,1 0 0,0 1 0,-1 1 0,0-1 0,1 2 0,-1 0 0,0 0 0,0 0 0,0 2 0,-1-1 0,1 1 0,-1 0 0,0 1 0,-1 0 0,1 1 0,11 11 0,-10-9 0,1 0 0,0-1 0,1 0 0,0-1 0,0 0 0,1-1 0,0 0 0,24 7 0,11 0 0,55 8 0,-74-16 0,20 1 0,1-2 0,85-5 0,-46-1 0,-69 1 0,-1 0 0,1-2 0,-1 0 0,0-1 0,30-11 0,91-44 0,-11 3 0,-106 47 0,1-2 0,27-18 0,-33 18 0,1 1 0,1 0 0,39-13 0,-39 18 0,21-7 0,1 2 0,45-5 0,163-22 0,13-1 0,-228 32 0,-1-1 0,56-19 0,-53 14 0,69-13 0,-87 21 0,0-1 0,-1-1 0,1 0 0,-1-2 0,21-11 0,-21 10 0,0 0 0,1 2 0,0 0 0,29-7 0,-3 4 0,0-2 0,-1-2 0,0-2 0,58-31 0,-62 25 0,43-32 0,19-11 0,-60 43 0,-2-1 0,0-3 0,-2-1 0,54-48 0,-73 59 0,1 1 0,0 0 0,1 2 0,37-18 0,-27 15 0,38-27 0,-42 25 0,42-20 0,-42 24 0,-2 0 0,26-19 0,-44 26 0,-1 0 1,0-1-1,-1 1 0,0-1 0,0 0 0,0-1 1,-1 1-1,0-1 0,-1 0 0,0 0 0,0 0 1,1-10-1,12-30-1368,-11 38-5458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https://campuswire.com/c/GED75FB26/rooms/C05707CC4</a:t>
            </a:r>
          </a:p>
          <a:p>
            <a:r>
              <a:rPr lang="en-US" dirty="0"/>
              <a:t>http://tinyurl.com/441knn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4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09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6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0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3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vision.stanford.edu/teaching/cs231n-demos/kn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ikit-learn.org/stable/auto_examples/model_selection/plot_confusion_matrix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analytics-vidhya/mae-mse-rmse-coefficient-of-determination-adjusted-r-squared-which-metric-is-better-cd0326a5697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customXml" Target="../ink/ink5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4.png"/><Relationship Id="rId14" Type="http://schemas.openxmlformats.org/officeDocument/2006/relationships/customXml" Target="../ink/ink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4.png"/><Relationship Id="rId18" Type="http://schemas.openxmlformats.org/officeDocument/2006/relationships/customXml" Target="../ink/ink15.xml"/><Relationship Id="rId3" Type="http://schemas.openxmlformats.org/officeDocument/2006/relationships/customXml" Target="../ink/ink8.xml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customXml" Target="../ink/ink12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5" Type="http://schemas.openxmlformats.org/officeDocument/2006/relationships/customXml" Target="../ink/ink9.xml"/><Relationship Id="rId15" Type="http://schemas.openxmlformats.org/officeDocument/2006/relationships/image" Target="../media/image15.png"/><Relationship Id="rId10" Type="http://schemas.openxmlformats.org/officeDocument/2006/relationships/customXml" Target="../ink/ink11.xml"/><Relationship Id="rId19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9.png"/><Relationship Id="rId14" Type="http://schemas.openxmlformats.org/officeDocument/2006/relationships/customXml" Target="../ink/ink13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18" Type="http://schemas.openxmlformats.org/officeDocument/2006/relationships/customXml" Target="../ink/ink30.xml"/><Relationship Id="rId26" Type="http://schemas.openxmlformats.org/officeDocument/2006/relationships/customXml" Target="../ink/ink35.xml"/><Relationship Id="rId39" Type="http://schemas.openxmlformats.org/officeDocument/2006/relationships/customXml" Target="../ink/ink48.xml"/><Relationship Id="rId21" Type="http://schemas.openxmlformats.org/officeDocument/2006/relationships/image" Target="../media/image24.png"/><Relationship Id="rId34" Type="http://schemas.openxmlformats.org/officeDocument/2006/relationships/customXml" Target="../ink/ink43.xml"/><Relationship Id="rId42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customXml" Target="../ink/ink17.xml"/><Relationship Id="rId16" Type="http://schemas.openxmlformats.org/officeDocument/2006/relationships/customXml" Target="../ink/ink28.xml"/><Relationship Id="rId20" Type="http://schemas.openxmlformats.org/officeDocument/2006/relationships/customXml" Target="../ink/ink32.xml"/><Relationship Id="rId29" Type="http://schemas.openxmlformats.org/officeDocument/2006/relationships/customXml" Target="../ink/ink38.xml"/><Relationship Id="rId41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customXml" Target="../ink/ink23.xml"/><Relationship Id="rId24" Type="http://schemas.openxmlformats.org/officeDocument/2006/relationships/customXml" Target="../ink/ink34.xml"/><Relationship Id="rId32" Type="http://schemas.openxmlformats.org/officeDocument/2006/relationships/customXml" Target="../ink/ink41.xml"/><Relationship Id="rId37" Type="http://schemas.openxmlformats.org/officeDocument/2006/relationships/customXml" Target="../ink/ink46.xml"/><Relationship Id="rId40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customXml" Target="../ink/ink27.xml"/><Relationship Id="rId23" Type="http://schemas.openxmlformats.org/officeDocument/2006/relationships/image" Target="../media/image25.png"/><Relationship Id="rId28" Type="http://schemas.openxmlformats.org/officeDocument/2006/relationships/customXml" Target="../ink/ink37.xml"/><Relationship Id="rId36" Type="http://schemas.openxmlformats.org/officeDocument/2006/relationships/customXml" Target="../ink/ink45.xml"/><Relationship Id="rId10" Type="http://schemas.openxmlformats.org/officeDocument/2006/relationships/customXml" Target="../ink/ink22.xml"/><Relationship Id="rId19" Type="http://schemas.openxmlformats.org/officeDocument/2006/relationships/customXml" Target="../ink/ink31.xml"/><Relationship Id="rId31" Type="http://schemas.openxmlformats.org/officeDocument/2006/relationships/customXml" Target="../ink/ink40.xml"/><Relationship Id="rId4" Type="http://schemas.openxmlformats.org/officeDocument/2006/relationships/customXml" Target="../ink/ink18.xml"/><Relationship Id="rId9" Type="http://schemas.openxmlformats.org/officeDocument/2006/relationships/customXml" Target="../ink/ink21.xml"/><Relationship Id="rId14" Type="http://schemas.openxmlformats.org/officeDocument/2006/relationships/customXml" Target="../ink/ink26.xml"/><Relationship Id="rId22" Type="http://schemas.openxmlformats.org/officeDocument/2006/relationships/customXml" Target="../ink/ink33.xml"/><Relationship Id="rId27" Type="http://schemas.openxmlformats.org/officeDocument/2006/relationships/customXml" Target="../ink/ink36.xml"/><Relationship Id="rId30" Type="http://schemas.openxmlformats.org/officeDocument/2006/relationships/customXml" Target="../ink/ink39.xml"/><Relationship Id="rId35" Type="http://schemas.openxmlformats.org/officeDocument/2006/relationships/customXml" Target="../ink/ink44.xml"/><Relationship Id="rId8" Type="http://schemas.openxmlformats.org/officeDocument/2006/relationships/customXml" Target="../ink/ink20.xml"/><Relationship Id="rId3" Type="http://schemas.openxmlformats.org/officeDocument/2006/relationships/image" Target="../media/image21.png"/><Relationship Id="rId12" Type="http://schemas.openxmlformats.org/officeDocument/2006/relationships/customXml" Target="../ink/ink24.xml"/><Relationship Id="rId17" Type="http://schemas.openxmlformats.org/officeDocument/2006/relationships/customXml" Target="../ink/ink29.xml"/><Relationship Id="rId25" Type="http://schemas.openxmlformats.org/officeDocument/2006/relationships/image" Target="../media/image26.png"/><Relationship Id="rId33" Type="http://schemas.openxmlformats.org/officeDocument/2006/relationships/customXml" Target="../ink/ink42.xml"/><Relationship Id="rId38" Type="http://schemas.openxmlformats.org/officeDocument/2006/relationships/customXml" Target="../ink/ink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7L7aM_zSkndMriEwlJZoLBvyXdT1Ht2ShfVNVqoM0uw/edi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K-Nearest Neighbor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Applied Machine Learning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Derek Hoiem</a:t>
            </a:r>
          </a:p>
        </p:txBody>
      </p:sp>
      <p:pic>
        <p:nvPicPr>
          <p:cNvPr id="8" name="Picture 7" descr="A picture containing indoor, group, lined, line&#10;&#10;Description automatically generated">
            <a:extLst>
              <a:ext uri="{FF2B5EF4-FFF2-40B4-BE49-F238E27FC236}">
                <a16:creationId xmlns:a16="http://schemas.microsoft.com/office/drawing/2014/main" id="{0DAD3A67-17B7-4DB2-62A7-3FC5EB72C8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57953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Dall-E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D648DB-8CF8-D7FA-8775-576038FF2A86}"/>
              </a:ext>
            </a:extLst>
          </p:cNvPr>
          <p:cNvSpPr txBox="1"/>
          <p:nvPr/>
        </p:nvSpPr>
        <p:spPr>
          <a:xfrm>
            <a:off x="8110726" y="81904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 to </a:t>
            </a:r>
            <a:r>
              <a:rPr lang="en-US" b="1" dirty="0">
                <a:solidFill>
                  <a:schemeClr val="bg1"/>
                </a:solidFill>
              </a:rPr>
              <a:t>tinyurl.com/cs441chat </a:t>
            </a:r>
            <a:r>
              <a:rPr lang="en-US" dirty="0">
                <a:solidFill>
                  <a:schemeClr val="bg1"/>
                </a:solidFill>
              </a:rPr>
              <a:t>to ask questions during lecture (</a:t>
            </a:r>
            <a:r>
              <a:rPr lang="en-US" dirty="0" err="1">
                <a:solidFill>
                  <a:schemeClr val="bg1"/>
                </a:solidFill>
              </a:rPr>
              <a:t>CampusWire</a:t>
            </a:r>
            <a:r>
              <a:rPr lang="en-US" dirty="0">
                <a:solidFill>
                  <a:schemeClr val="bg1"/>
                </a:solidFill>
              </a:rPr>
              <a:t> in-lecture chat room)</a:t>
            </a: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5-nearest neighbor</a:t>
            </a: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4114800" y="2068512"/>
            <a:ext cx="4038600" cy="3417888"/>
            <a:chOff x="4267200" y="2667000"/>
            <a:chExt cx="4038600" cy="3417332"/>
          </a:xfrm>
        </p:grpSpPr>
        <p:sp>
          <p:nvSpPr>
            <p:cNvPr id="44042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4043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4044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4045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4046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4047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4048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4049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4050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4051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4052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4053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4054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4055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4056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59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44060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sp>
        <p:nvSpPr>
          <p:cNvPr id="44036" name="TextBox 23"/>
          <p:cNvSpPr txBox="1">
            <a:spLocks noChangeArrowheads="1"/>
          </p:cNvSpPr>
          <p:nvPr/>
        </p:nvSpPr>
        <p:spPr bwMode="auto">
          <a:xfrm>
            <a:off x="5486400" y="3287712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44037" name="TextBox 28"/>
          <p:cNvSpPr txBox="1">
            <a:spLocks noChangeArrowheads="1"/>
          </p:cNvSpPr>
          <p:nvPr/>
        </p:nvSpPr>
        <p:spPr bwMode="auto">
          <a:xfrm>
            <a:off x="6615114" y="3744912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30" name="Oval 29"/>
          <p:cNvSpPr/>
          <p:nvPr/>
        </p:nvSpPr>
        <p:spPr>
          <a:xfrm rot="2565105">
            <a:off x="4953000" y="2906712"/>
            <a:ext cx="1447800" cy="1143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15000" y="3363912"/>
            <a:ext cx="2209800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5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B5AC1-C241-D324-510B-069C5265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Distance Function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CAA951-B234-10D6-8517-DC359025FC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Euclidean or L2 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pPr marL="857250" lvl="1" indent="-457200"/>
                <a:r>
                  <a:rPr lang="en-US" dirty="0"/>
                  <a:t>Assumes all dimensions are equally scaled</a:t>
                </a:r>
              </a:p>
              <a:p>
                <a:pPr marL="857250" lvl="1" indent="-457200"/>
                <a:r>
                  <a:rPr lang="en-US" dirty="0"/>
                  <a:t>Dominated by biggest differences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Citi Block or L1 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sz="3200" dirty="0"/>
              </a:p>
              <a:p>
                <a:pPr lvl="1"/>
                <a:r>
                  <a:rPr lang="en-US" dirty="0"/>
                  <a:t>Assumes all dimensions are equally scaled</a:t>
                </a:r>
              </a:p>
              <a:p>
                <a:pPr lvl="1"/>
                <a:r>
                  <a:rPr lang="en-US" dirty="0"/>
                  <a:t>Less sensitive to very large differences along one dimension</a:t>
                </a:r>
              </a:p>
              <a:p>
                <a:r>
                  <a:rPr lang="en-US" dirty="0" err="1"/>
                  <a:t>Mahalanobis</a:t>
                </a:r>
                <a:r>
                  <a:rPr lang="en-US" dirty="0"/>
                  <a:t> distance: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nary>
                          <m:naryPr>
                            <m:chr m:val="∑"/>
                            <m:sub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Normalized by inverse feature covariance matrix: “whitening”</a:t>
                </a:r>
              </a:p>
              <a:p>
                <a:pPr lvl="1"/>
                <a:r>
                  <a:rPr lang="en-US" dirty="0"/>
                  <a:t>When diagonal covariance is assumed, this is equivalent to scaling each dimension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CAA951-B234-10D6-8517-DC359025FC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069" b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2116A3-3454-CD04-DCFE-9BB9AAB0EA3A}"/>
                  </a:ext>
                </a:extLst>
              </p:cNvPr>
              <p:cNvSpPr txBox="1"/>
              <p:nvPr/>
            </p:nvSpPr>
            <p:spPr>
              <a:xfrm>
                <a:off x="6705600" y="6465716"/>
                <a:ext cx="60978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/>
                  <a:t> are training and test sample feature vectors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2116A3-3454-CD04-DCFE-9BB9AAB0E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6465716"/>
                <a:ext cx="6097836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12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B07E-DF6C-2658-32EE-98178DD5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Classification vs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78D8-88BA-100E-943D-A735578FA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For classification, prediction is usually the mode or most common class of the returned labels</a:t>
            </a:r>
          </a:p>
          <a:p>
            <a:endParaRPr lang="en-US" dirty="0"/>
          </a:p>
          <a:p>
            <a:r>
              <a:rPr lang="en-US" dirty="0"/>
              <a:t>For regression, prediction is usually the arithmetic mean (average, informally) of the returned values</a:t>
            </a:r>
          </a:p>
        </p:txBody>
      </p:sp>
    </p:spTree>
    <p:extLst>
      <p:ext uri="{BB962C8B-B14F-4D97-AF65-F5344CB8AC3E}">
        <p14:creationId xmlns:p14="http://schemas.microsoft.com/office/powerpoint/2010/main" val="99641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3810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120581" y="3128256"/>
            <a:ext cx="453970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81A9B-6B41-C532-252C-A17D0FB19C00}"/>
              </a:ext>
            </a:extLst>
          </p:cNvPr>
          <p:cNvSpPr txBox="1"/>
          <p:nvPr/>
        </p:nvSpPr>
        <p:spPr>
          <a:xfrm>
            <a:off x="7013630" y="2057400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0046C-43A0-F018-70B2-3A7D342D3C5B}"/>
              </a:ext>
            </a:extLst>
          </p:cNvPr>
          <p:cNvSpPr txBox="1"/>
          <p:nvPr/>
        </p:nvSpPr>
        <p:spPr>
          <a:xfrm>
            <a:off x="1717308" y="272534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Classification: Predict sex from standing/sitting heights</a:t>
            </a:r>
          </a:p>
        </p:txBody>
      </p:sp>
    </p:spTree>
    <p:extLst>
      <p:ext uri="{BB962C8B-B14F-4D97-AF65-F5344CB8AC3E}">
        <p14:creationId xmlns:p14="http://schemas.microsoft.com/office/powerpoint/2010/main" val="70230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5179241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C3904-D353-485E-FD5D-550F4A0B428F}"/>
              </a:ext>
            </a:extLst>
          </p:cNvPr>
          <p:cNvCxnSpPr>
            <a:cxnSpLocks/>
          </p:cNvCxnSpPr>
          <p:nvPr/>
        </p:nvCxnSpPr>
        <p:spPr>
          <a:xfrm flipV="1">
            <a:off x="6752735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009E8E-74C2-EADB-23B6-E18F71077EE8}"/>
              </a:ext>
            </a:extLst>
          </p:cNvPr>
          <p:cNvCxnSpPr>
            <a:cxnSpLocks/>
          </p:cNvCxnSpPr>
          <p:nvPr/>
        </p:nvCxnSpPr>
        <p:spPr>
          <a:xfrm flipV="1">
            <a:off x="7167750" y="1403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4F042E9-6390-B390-9A9B-64ADA8EF1B5A}"/>
              </a:ext>
            </a:extLst>
          </p:cNvPr>
          <p:cNvSpPr txBox="1"/>
          <p:nvPr/>
        </p:nvSpPr>
        <p:spPr>
          <a:xfrm>
            <a:off x="1717308" y="272534"/>
            <a:ext cx="323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Regression: Predict sitting height from standing height</a:t>
            </a:r>
          </a:p>
        </p:txBody>
      </p:sp>
    </p:spTree>
    <p:extLst>
      <p:ext uri="{BB962C8B-B14F-4D97-AF65-F5344CB8AC3E}">
        <p14:creationId xmlns:p14="http://schemas.microsoft.com/office/powerpoint/2010/main" val="2180910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6D49-8C3F-8248-AB85-BDA0737D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Classification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84804-CB93-6EC1-2F20-CB5E7CB1B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http://vision.stanford.edu/teaching/cs231n-demos/knn/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32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on K-NN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Simple: an excellent baseline and sometimes hard to beat</a:t>
                </a:r>
              </a:p>
              <a:p>
                <a:pPr lvl="1"/>
                <a:r>
                  <a:rPr lang="en-US" dirty="0"/>
                  <a:t>Naturally scales with data: it may be the only choice when you have one example per class, and is still often achieves good performance when you have many</a:t>
                </a:r>
              </a:p>
              <a:p>
                <a:pPr lvl="1"/>
                <a:r>
                  <a:rPr lang="en-US" dirty="0"/>
                  <a:t>Higher K gives smoother functions</a:t>
                </a:r>
              </a:p>
              <a:p>
                <a:endParaRPr lang="en-US" dirty="0"/>
              </a:p>
              <a:p>
                <a:r>
                  <a:rPr lang="en-US" dirty="0"/>
                  <a:t>Can be slow… but there are tricks to speed it up, e.g.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argmin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/>
                  <a:t>   </a:t>
                </a:r>
              </a:p>
              <a:p>
                <a:pPr lvl="1"/>
                <a:r>
                  <a:rPr lang="en-US" dirty="0"/>
                  <a:t>FAISS</a:t>
                </a:r>
              </a:p>
              <a:p>
                <a:pPr lvl="1"/>
                <a:r>
                  <a:rPr lang="en-US" dirty="0"/>
                  <a:t>Approximate search like FLANN or LSH</a:t>
                </a:r>
                <a:endParaRPr lang="en-US" b="0" dirty="0"/>
              </a:p>
              <a:p>
                <a:pPr marL="914400" lvl="2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dirty="0"/>
                  <a:t>No training time (unless you learn a distance function)</a:t>
                </a:r>
              </a:p>
              <a:p>
                <a:endParaRPr lang="en-US" dirty="0"/>
              </a:p>
              <a:p>
                <a:r>
                  <a:rPr lang="en-US" dirty="0"/>
                  <a:t>With infinite examples, 1-NN provably has error that is at most twice Bayes optimal error (but we never have infinite examples)</a:t>
                </a:r>
              </a:p>
            </p:txBody>
          </p:sp>
        </mc:Choice>
        <mc:Fallback xmlns="">
          <p:sp>
            <p:nvSpPr>
              <p:cNvPr id="4505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DE85F35-4269-C441-70CD-58DC4DBC3049}"/>
              </a:ext>
            </a:extLst>
          </p:cNvPr>
          <p:cNvSpPr txBox="1"/>
          <p:nvPr/>
        </p:nvSpPr>
        <p:spPr>
          <a:xfrm>
            <a:off x="8915400" y="2971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precomputed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3557BA-EF5F-BE58-C310-6AC29013E4B6}"/>
              </a:ext>
            </a:extLst>
          </p:cNvPr>
          <p:cNvCxnSpPr/>
          <p:nvPr/>
        </p:nvCxnSpPr>
        <p:spPr>
          <a:xfrm flipH="1">
            <a:off x="9144000" y="3276600"/>
            <a:ext cx="762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3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E180-1B9B-14DD-F5E5-506217AB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Usage Example: Deep 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223BC-29CF-0213-B296-34122E7BE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75712"/>
            <a:ext cx="10972800" cy="2706088"/>
          </a:xfrm>
        </p:spPr>
        <p:txBody>
          <a:bodyPr>
            <a:normAutofit/>
          </a:bodyPr>
          <a:lstStyle/>
          <a:p>
            <a:pPr marL="341313" indent="-341313">
              <a:buFont typeface="+mj-lt"/>
              <a:buAutoNum type="arabicPeriod"/>
            </a:pPr>
            <a:r>
              <a:rPr lang="en-US" sz="1600" dirty="0"/>
              <a:t>Detect facial features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600" dirty="0"/>
              <a:t>Align faces to be frontal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600" dirty="0"/>
              <a:t>Extract features using deep network while training classifier to label image into person (dataset based on employee faces)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600" dirty="0"/>
              <a:t>In testing, extract features from deep network and use nearest neighbor classifier to assign identity</a:t>
            </a:r>
          </a:p>
          <a:p>
            <a:endParaRPr lang="en-US" sz="1600" dirty="0"/>
          </a:p>
          <a:p>
            <a:r>
              <a:rPr lang="en-US" sz="1600" dirty="0"/>
              <a:t>Performs similarly to humans in the LFW dataset (labeled faces in the wild)</a:t>
            </a:r>
          </a:p>
          <a:p>
            <a:r>
              <a:rPr lang="en-US" sz="1600" dirty="0"/>
              <a:t>Can be used to organize photo albums, identifying celebrities, or alert user when someone posts an image of them</a:t>
            </a:r>
          </a:p>
          <a:p>
            <a:r>
              <a:rPr lang="en-US" sz="1600" dirty="0"/>
              <a:t>If this is used in a commercial deployment, what might be some unintended consequences?</a:t>
            </a:r>
          </a:p>
          <a:p>
            <a:r>
              <a:rPr lang="en-US" sz="1600" dirty="0"/>
              <a:t>This algorithm is used by Facebook (though with expanded training data)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9C79E-6CCF-0334-C100-8EA518AC7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9009"/>
            <a:ext cx="8715375" cy="21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B1954D-2204-70D5-D7B1-121BBC117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268"/>
          <a:stretch/>
        </p:blipFill>
        <p:spPr>
          <a:xfrm>
            <a:off x="606983" y="730700"/>
            <a:ext cx="5489017" cy="1332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A6F4DE-543C-851A-26C6-42958AB9B9A3}"/>
              </a:ext>
            </a:extLst>
          </p:cNvPr>
          <p:cNvSpPr txBox="1"/>
          <p:nvPr/>
        </p:nvSpPr>
        <p:spPr>
          <a:xfrm>
            <a:off x="5699328" y="150120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CVPR 2014</a:t>
            </a:r>
          </a:p>
        </p:txBody>
      </p:sp>
    </p:spTree>
    <p:extLst>
      <p:ext uri="{BB962C8B-B14F-4D97-AF65-F5344CB8AC3E}">
        <p14:creationId xmlns:p14="http://schemas.microsoft.com/office/powerpoint/2010/main" val="7024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5E1A-02A1-BEFF-9734-1DC162D0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715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Key Assumptions</a:t>
            </a:r>
          </a:p>
          <a:p>
            <a:pPr lvl="1"/>
            <a:r>
              <a:rPr lang="en-US" dirty="0"/>
              <a:t>Samples with similar input features will have similar output predictions</a:t>
            </a:r>
          </a:p>
          <a:p>
            <a:pPr lvl="1"/>
            <a:r>
              <a:rPr lang="en-US" dirty="0"/>
              <a:t>Depending on distance measure, may assume all dimensions are equally important</a:t>
            </a:r>
          </a:p>
          <a:p>
            <a:r>
              <a:rPr lang="en-US" dirty="0"/>
              <a:t>Model Parameters</a:t>
            </a:r>
          </a:p>
          <a:p>
            <a:pPr lvl="1"/>
            <a:r>
              <a:rPr lang="en-US" dirty="0"/>
              <a:t>Features and predictions of the training set</a:t>
            </a:r>
          </a:p>
          <a:p>
            <a:r>
              <a:rPr lang="en-US" dirty="0"/>
              <a:t>Designs</a:t>
            </a:r>
          </a:p>
          <a:p>
            <a:pPr lvl="1"/>
            <a:r>
              <a:rPr lang="en-US" dirty="0"/>
              <a:t>K (number of nearest neighbors to use for prediction)</a:t>
            </a:r>
          </a:p>
          <a:p>
            <a:pPr lvl="1"/>
            <a:r>
              <a:rPr lang="en-US" dirty="0"/>
              <a:t>How to combine multiple predictions if K &gt; 1</a:t>
            </a:r>
          </a:p>
          <a:p>
            <a:pPr lvl="1"/>
            <a:r>
              <a:rPr lang="en-US" dirty="0"/>
              <a:t>Feature design (selection, transformations)</a:t>
            </a:r>
          </a:p>
          <a:p>
            <a:pPr lvl="1"/>
            <a:r>
              <a:rPr lang="en-US" dirty="0"/>
              <a:t>Distance function (e.g. L2, L1, </a:t>
            </a:r>
            <a:r>
              <a:rPr lang="en-US" dirty="0" err="1"/>
              <a:t>Mahalanobis</a:t>
            </a:r>
            <a:r>
              <a:rPr lang="en-US" dirty="0"/>
              <a:t>)</a:t>
            </a:r>
          </a:p>
          <a:p>
            <a:r>
              <a:rPr lang="en-US" dirty="0"/>
              <a:t>When to Use</a:t>
            </a:r>
          </a:p>
          <a:p>
            <a:pPr lvl="1"/>
            <a:r>
              <a:rPr lang="en-US" dirty="0"/>
              <a:t>Few examples per class, many classes</a:t>
            </a:r>
          </a:p>
          <a:p>
            <a:pPr lvl="1"/>
            <a:r>
              <a:rPr lang="en-US" dirty="0"/>
              <a:t>Features are all roughly equally important</a:t>
            </a:r>
          </a:p>
          <a:p>
            <a:pPr lvl="1"/>
            <a:r>
              <a:rPr lang="en-US" dirty="0"/>
              <a:t>Training data available for prediction changes frequently</a:t>
            </a:r>
          </a:p>
          <a:p>
            <a:pPr lvl="1"/>
            <a:r>
              <a:rPr lang="en-US" dirty="0"/>
              <a:t>Can be applied to classification or regression, with discrete or continuous features</a:t>
            </a:r>
          </a:p>
          <a:p>
            <a:pPr lvl="1"/>
            <a:r>
              <a:rPr lang="en-US" dirty="0"/>
              <a:t>Most powerful when combined with feature learning</a:t>
            </a:r>
          </a:p>
          <a:p>
            <a:r>
              <a:rPr lang="en-US" dirty="0"/>
              <a:t>When Not to Use</a:t>
            </a:r>
          </a:p>
          <a:p>
            <a:pPr lvl="1"/>
            <a:r>
              <a:rPr lang="en-US" dirty="0"/>
              <a:t>Many examples are available per class (feature learning with linear classifier may be better)</a:t>
            </a:r>
          </a:p>
          <a:p>
            <a:pPr lvl="1"/>
            <a:r>
              <a:rPr lang="en-US" dirty="0"/>
              <a:t>Limited storage (cannot store many training examples)</a:t>
            </a:r>
          </a:p>
          <a:p>
            <a:pPr lvl="1"/>
            <a:r>
              <a:rPr lang="en-US" dirty="0"/>
              <a:t>Limited computation (linear model may be faster to evaluate)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3CCE2-B1CC-7136-ADAA-83A02181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minute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E22CB-8878-8B5C-77DB-3530AF4C9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T/F (and why): 1-NN will never have higher training error than 3-NN for classification and regression.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T/F (and why): For 1-NN classification, you cannot remove a training sample without affecting at least some portion of the decision boundary.</a:t>
            </a:r>
          </a:p>
        </p:txBody>
      </p:sp>
    </p:spTree>
    <p:extLst>
      <p:ext uri="{BB962C8B-B14F-4D97-AF65-F5344CB8AC3E}">
        <p14:creationId xmlns:p14="http://schemas.microsoft.com/office/powerpoint/2010/main" val="383976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C0DD-4CA9-029A-1A57-0EBC942F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F0867-2A74-9E19-ED59-6C5A38952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compute similarity</a:t>
            </a:r>
          </a:p>
          <a:p>
            <a:endParaRPr lang="en-US" dirty="0"/>
          </a:p>
          <a:p>
            <a:r>
              <a:rPr lang="en-US" dirty="0"/>
              <a:t>Using similarity to retrieve and cluster</a:t>
            </a:r>
          </a:p>
        </p:txBody>
      </p:sp>
    </p:spTree>
    <p:extLst>
      <p:ext uri="{BB962C8B-B14F-4D97-AF65-F5344CB8AC3E}">
        <p14:creationId xmlns:p14="http://schemas.microsoft.com/office/powerpoint/2010/main" val="3549050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D1E44-C0EF-C5EC-EAA5-F5AE562AB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5791200" cy="5135563"/>
              </a:xfrm>
            </p:spPr>
            <p:txBody>
              <a:bodyPr>
                <a:normAutofit fontScale="85000"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Classification error: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Percent of examples that are wrongly predicted</a:t>
                </a:r>
              </a:p>
              <a:p>
                <a:endParaRPr lang="en-US" dirty="0"/>
              </a:p>
              <a:p>
                <a:r>
                  <a:rPr lang="en-US" dirty="0"/>
                  <a:t>Confusion matrix: joint/conditional distribution of predicted and true labels</a:t>
                </a:r>
              </a:p>
              <a:p>
                <a:pPr lvl="1"/>
                <a:r>
                  <a:rPr lang="en-US" dirty="0"/>
                  <a:t>Can be a count or probability</a:t>
                </a:r>
              </a:p>
              <a:p>
                <a:pPr lvl="1"/>
                <a:r>
                  <a:rPr lang="en-US" dirty="0"/>
                  <a:t>Practice varies whether “Predict” or “True” is the y-axis. Need to label.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D1E44-C0EF-C5EC-EAA5-F5AE562AB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5791200" cy="5135563"/>
              </a:xfrm>
              <a:blipFill>
                <a:blip r:embed="rId2"/>
                <a:stretch>
                  <a:fillRect l="-1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A9779587-0866-F0F1-3585-246E7FE1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measure and analyze classification error?</a:t>
            </a:r>
          </a:p>
        </p:txBody>
      </p:sp>
      <p:pic>
        <p:nvPicPr>
          <p:cNvPr id="5122" name="Picture 2" descr="Confusion matrix — scikit-learn 1.2.0 documentation">
            <a:extLst>
              <a:ext uri="{FF2B5EF4-FFF2-40B4-BE49-F238E27FC236}">
                <a16:creationId xmlns:a16="http://schemas.microsoft.com/office/drawing/2014/main" id="{0AF9C940-E2DA-F5DB-6FC0-3EC73EB94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799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0902A-2A28-14EB-C219-E20ECB8EAFBE}"/>
              </a:ext>
            </a:extLst>
          </p:cNvPr>
          <p:cNvSpPr txBox="1"/>
          <p:nvPr/>
        </p:nvSpPr>
        <p:spPr>
          <a:xfrm>
            <a:off x="9829800" y="4178840"/>
            <a:ext cx="14478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https://scikit-learn.org/stable/auto_examples/model_selection/plot_confusion_matrix.html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1488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587E-97D1-690E-F80B-9DC79E82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error example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6FDBF334-E058-A8B8-502C-F603E55A07AC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828800"/>
          <a:ext cx="237066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333">
                  <a:extLst>
                    <a:ext uri="{9D8B030D-6E8A-4147-A177-3AD203B41FA5}">
                      <a16:colId xmlns:a16="http://schemas.microsoft.com/office/drawing/2014/main" val="2306430166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3070032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90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726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42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413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56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61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8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2222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9663AE-397B-594B-1F3D-0364C82965E1}"/>
              </a:ext>
            </a:extLst>
          </p:cNvPr>
          <p:cNvSpPr txBox="1"/>
          <p:nvPr/>
        </p:nvSpPr>
        <p:spPr>
          <a:xfrm>
            <a:off x="3276600" y="3189049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Classification Error: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CB6D5-CE95-32D4-71CB-28C061ED3B1B}"/>
              </a:ext>
            </a:extLst>
          </p:cNvPr>
          <p:cNvSpPr txBox="1"/>
          <p:nvPr/>
        </p:nvSpPr>
        <p:spPr>
          <a:xfrm>
            <a:off x="7176210" y="97746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Confusion Matrix: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8EF57E9-5E4F-454D-2F80-3B417AB85AFC}"/>
              </a:ext>
            </a:extLst>
          </p:cNvPr>
          <p:cNvGraphicFramePr>
            <a:graphicFrameLocks noGrp="1"/>
          </p:cNvGraphicFramePr>
          <p:nvPr/>
        </p:nvGraphicFramePr>
        <p:xfrm>
          <a:off x="7239000" y="1828800"/>
          <a:ext cx="237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667">
                  <a:extLst>
                    <a:ext uri="{9D8B030D-6E8A-4147-A177-3AD203B41FA5}">
                      <a16:colId xmlns:a16="http://schemas.microsoft.com/office/drawing/2014/main" val="3679813690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val="1480963005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val="2306430166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val="3070032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Predicted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56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61263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862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22221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4CBDC6-4B69-6943-0CC1-89B8781CF1BF}"/>
              </a:ext>
            </a:extLst>
          </p:cNvPr>
          <p:cNvGraphicFramePr>
            <a:graphicFrameLocks noGrp="1"/>
          </p:cNvGraphicFramePr>
          <p:nvPr/>
        </p:nvGraphicFramePr>
        <p:xfrm>
          <a:off x="7303562" y="4234610"/>
          <a:ext cx="237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667">
                  <a:extLst>
                    <a:ext uri="{9D8B030D-6E8A-4147-A177-3AD203B41FA5}">
                      <a16:colId xmlns:a16="http://schemas.microsoft.com/office/drawing/2014/main" val="3679813690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val="1480963005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val="2306430166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val="3070032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Predicted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56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61263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862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22221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2D65F13-83DA-182E-7261-7094135A0F25}"/>
              </a:ext>
            </a:extLst>
          </p:cNvPr>
          <p:cNvSpPr txBox="1"/>
          <p:nvPr/>
        </p:nvSpPr>
        <p:spPr>
          <a:xfrm>
            <a:off x="7165193" y="149846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85E476-2A10-3956-F3C2-829D5E1A3170}"/>
              </a:ext>
            </a:extLst>
          </p:cNvPr>
          <p:cNvSpPr txBox="1"/>
          <p:nvPr/>
        </p:nvSpPr>
        <p:spPr>
          <a:xfrm>
            <a:off x="7239000" y="3865278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P(predicted | true)</a:t>
            </a:r>
          </a:p>
        </p:txBody>
      </p:sp>
    </p:spTree>
    <p:extLst>
      <p:ext uri="{BB962C8B-B14F-4D97-AF65-F5344CB8AC3E}">
        <p14:creationId xmlns:p14="http://schemas.microsoft.com/office/powerpoint/2010/main" val="692013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D1E44-C0EF-C5EC-EAA5-F5AE562AB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5791200" cy="6019800"/>
              </a:xfrm>
            </p:spPr>
            <p:txBody>
              <a:bodyPr>
                <a:normAutofit fontScale="85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Root mean squared error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Mean absolute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</a:t>
                </a:r>
                <a:r>
                  <a:rPr lang="en-US" baseline="30000" dirty="0"/>
                  <a:t>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RMSE/MAE are unit-dependent measures of accuracy, while R</a:t>
                </a:r>
                <a:r>
                  <a:rPr lang="en-US" baseline="30000" dirty="0"/>
                  <a:t>2</a:t>
                </a:r>
                <a:r>
                  <a:rPr lang="en-US" dirty="0"/>
                  <a:t> is a unitless measure of the fraction of explained variance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D1E44-C0EF-C5EC-EAA5-F5AE562AB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5791200" cy="6019800"/>
              </a:xfrm>
              <a:blipFill>
                <a:blip r:embed="rId2"/>
                <a:stretch>
                  <a:fillRect l="-1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A9779587-0866-F0F1-3585-246E7FE1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measure and analyze regression error?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F38343-2905-0603-73BE-4430E35D1F9C}"/>
              </a:ext>
            </a:extLst>
          </p:cNvPr>
          <p:cNvSpPr txBox="1"/>
          <p:nvPr/>
        </p:nvSpPr>
        <p:spPr>
          <a:xfrm>
            <a:off x="3886200" y="389669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(unexplained variance)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B8E0D-2EBE-B91C-A6C1-1E079A7582F9}"/>
              </a:ext>
            </a:extLst>
          </p:cNvPr>
          <p:cNvSpPr txBox="1"/>
          <p:nvPr/>
        </p:nvSpPr>
        <p:spPr>
          <a:xfrm>
            <a:off x="3877849" y="424457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(total variance)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78B4A-A2F6-880A-BFAC-415F2BF21D36}"/>
              </a:ext>
            </a:extLst>
          </p:cNvPr>
          <p:cNvSpPr txBox="1"/>
          <p:nvPr/>
        </p:nvSpPr>
        <p:spPr>
          <a:xfrm>
            <a:off x="5943600" y="6236660"/>
            <a:ext cx="6093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Fig: </a:t>
            </a:r>
            <a:r>
              <a:rPr lang="en-US" sz="1200" dirty="0">
                <a:hlinkClick r:id="rId3"/>
              </a:rPr>
              <a:t>https://medium.com/analytics-vidhya/mae-mse-rmse-coefficient-of-determination-adjusted-r-squared-which-metric-is-better-cd0326a5697e</a:t>
            </a:r>
            <a:r>
              <a:rPr lang="en-US" sz="1200" dirty="0"/>
              <a:t>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F370294-EF10-C66C-8409-A0FF3DFE6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98"/>
          <a:stretch/>
        </p:blipFill>
        <p:spPr bwMode="auto">
          <a:xfrm>
            <a:off x="7268227" y="1429382"/>
            <a:ext cx="4304778" cy="31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DED036-C33A-CC0C-55F5-76B8880C4B63}"/>
                  </a:ext>
                </a:extLst>
              </p:cNvPr>
              <p:cNvSpPr txBox="1"/>
              <p:nvPr/>
            </p:nvSpPr>
            <p:spPr>
              <a:xfrm>
                <a:off x="7543800" y="201307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DED036-C33A-CC0C-55F5-76B8880C4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2013070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828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7EAF-30DC-EB0B-6653-EE320158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and Bias Variance Trade-off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6EB22-A94E-DB3A-33B4-DBBBCD56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1355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When model parameters are fit to a </a:t>
            </a:r>
            <a:r>
              <a:rPr lang="en-US" i="1" dirty="0"/>
              <a:t>training set </a:t>
            </a:r>
            <a:r>
              <a:rPr lang="en-US" dirty="0"/>
              <a:t>and evaluated on a </a:t>
            </a:r>
            <a:r>
              <a:rPr lang="en-US" i="1" dirty="0"/>
              <a:t>test set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Training error</a:t>
            </a:r>
            <a:r>
              <a:rPr lang="en-US" dirty="0"/>
              <a:t>: The error on the training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Test error</a:t>
            </a:r>
            <a:r>
              <a:rPr lang="en-US" dirty="0"/>
              <a:t>: The error on the test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Generalization error</a:t>
            </a:r>
            <a:r>
              <a:rPr lang="en-US" dirty="0"/>
              <a:t>: test error – training error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Test error has three important sources in common ML settings:</a:t>
            </a:r>
          </a:p>
          <a:p>
            <a:r>
              <a:rPr lang="en-US" b="1" dirty="0"/>
              <a:t>Intrinsic</a:t>
            </a:r>
            <a:r>
              <a:rPr lang="en-US" dirty="0"/>
              <a:t>: sometimes it is not possible to achieve zero error given available features (e.g. handwriting, weather prediction)</a:t>
            </a:r>
          </a:p>
          <a:p>
            <a:pPr lvl="1"/>
            <a:r>
              <a:rPr lang="en-US" dirty="0"/>
              <a:t>Bayes optimal error: The error if the true function P(</a:t>
            </a:r>
            <a:r>
              <a:rPr lang="en-US" dirty="0" err="1"/>
              <a:t>y|x</a:t>
            </a:r>
            <a:r>
              <a:rPr lang="en-US" dirty="0"/>
              <a:t>) is known</a:t>
            </a:r>
            <a:endParaRPr lang="en-US" b="1" dirty="0"/>
          </a:p>
          <a:p>
            <a:r>
              <a:rPr lang="en-US" b="1" dirty="0"/>
              <a:t>Model Bias</a:t>
            </a:r>
            <a:r>
              <a:rPr lang="en-US" dirty="0"/>
              <a:t>: the model is limited so that it can’t fit perfectly to the true data distribution (e.g. there will be error, even if you have infinite training data)</a:t>
            </a:r>
            <a:endParaRPr lang="en-US" b="1" dirty="0"/>
          </a:p>
          <a:p>
            <a:r>
              <a:rPr lang="en-US" b="1" dirty="0"/>
              <a:t>Model Variance</a:t>
            </a:r>
            <a:r>
              <a:rPr lang="en-US" dirty="0"/>
              <a:t>: given finite training data, different parameters and predictions would result from different samplings of data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A more complex or specific model will have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Lower bias: better fit to training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Higher variance: more uncertainty in best parameters, so more generalization error</a:t>
            </a:r>
          </a:p>
        </p:txBody>
      </p:sp>
    </p:spTree>
    <p:extLst>
      <p:ext uri="{BB962C8B-B14F-4D97-AF65-F5344CB8AC3E}">
        <p14:creationId xmlns:p14="http://schemas.microsoft.com/office/powerpoint/2010/main" val="1913312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7EAF-30DC-EB0B-6653-EE320158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and Bias Variance Trade-off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0D129A9-2474-5BBE-DB29-AE8D40D7FB1A}"/>
              </a:ext>
            </a:extLst>
          </p:cNvPr>
          <p:cNvSpPr txBox="1"/>
          <p:nvPr/>
        </p:nvSpPr>
        <p:spPr>
          <a:xfrm>
            <a:off x="6546582" y="112274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5DA1C6D-0DFC-295B-F7FB-CAB5F84A8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033" y="998052"/>
            <a:ext cx="5638800" cy="18572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3E584C1B-7095-C405-7B75-D1C920C90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818" y="2986163"/>
            <a:ext cx="5606908" cy="1846786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899A6B1A-F39F-34A2-3704-8F110C2F9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033" y="4963770"/>
            <a:ext cx="5735106" cy="1889011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1976E327-F5DA-C042-2E72-3058852D9221}"/>
              </a:ext>
            </a:extLst>
          </p:cNvPr>
          <p:cNvSpPr txBox="1"/>
          <p:nvPr/>
        </p:nvSpPr>
        <p:spPr>
          <a:xfrm>
            <a:off x="6177101" y="300414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K=5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A55E3FF-2790-E2CB-357B-D3E9EFD43755}"/>
              </a:ext>
            </a:extLst>
          </p:cNvPr>
          <p:cNvSpPr txBox="1"/>
          <p:nvPr/>
        </p:nvSpPr>
        <p:spPr>
          <a:xfrm>
            <a:off x="6048861" y="516225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B195682-ACAA-10FF-2229-F4969D742465}"/>
                  </a:ext>
                </a:extLst>
              </p14:cNvPr>
              <p14:cNvContentPartPr/>
              <p14:nvPr/>
            </p14:nvContentPartPr>
            <p14:xfrm>
              <a:off x="3124200" y="5730061"/>
              <a:ext cx="5151600" cy="2811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B195682-ACAA-10FF-2229-F4969D7424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5200" y="5721061"/>
                <a:ext cx="51692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68DD860-AF55-785A-CD06-F0464E8DB211}"/>
                  </a:ext>
                </a:extLst>
              </p14:cNvPr>
              <p14:cNvContentPartPr/>
              <p14:nvPr/>
            </p14:nvContentPartPr>
            <p14:xfrm>
              <a:off x="3567360" y="3198541"/>
              <a:ext cx="4599000" cy="8812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68DD860-AF55-785A-CD06-F0464E8DB2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8360" y="3189541"/>
                <a:ext cx="4616640" cy="8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3C4BA03-84DD-3F89-F02E-6924769BFCA5}"/>
                  </a:ext>
                </a:extLst>
              </p14:cNvPr>
              <p14:cNvContentPartPr/>
              <p14:nvPr/>
            </p14:nvContentPartPr>
            <p14:xfrm>
              <a:off x="3076320" y="1048261"/>
              <a:ext cx="712440" cy="6105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3C4BA03-84DD-3F89-F02E-6924769BFC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7320" y="1039621"/>
                <a:ext cx="730080" cy="62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A563B48-E53D-0BC1-DAA6-B84E59D18D17}"/>
              </a:ext>
            </a:extLst>
          </p:cNvPr>
          <p:cNvGrpSpPr/>
          <p:nvPr/>
        </p:nvGrpSpPr>
        <p:grpSpPr>
          <a:xfrm>
            <a:off x="3765360" y="1280821"/>
            <a:ext cx="4174200" cy="1114920"/>
            <a:chOff x="7273811" y="1309659"/>
            <a:chExt cx="4174200" cy="11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0EC63F4-7F4F-FB95-8373-0D8FEB33EE8E}"/>
                    </a:ext>
                  </a:extLst>
                </p14:cNvPr>
                <p14:cNvContentPartPr/>
                <p14:nvPr/>
              </p14:nvContentPartPr>
              <p14:xfrm>
                <a:off x="7273811" y="1309659"/>
                <a:ext cx="2818800" cy="1114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0EC63F4-7F4F-FB95-8373-0D8FEB33EE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64811" y="1300659"/>
                  <a:ext cx="2836440" cy="11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AA91609-DF10-EE58-FA8B-63CBB13F75FB}"/>
                    </a:ext>
                  </a:extLst>
                </p14:cNvPr>
                <p14:cNvContentPartPr/>
                <p14:nvPr/>
              </p14:nvContentPartPr>
              <p14:xfrm>
                <a:off x="10044371" y="2114619"/>
                <a:ext cx="360" cy="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AA91609-DF10-EE58-FA8B-63CBB13F75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35371" y="210597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5868165-7D8A-8194-8B8B-D2EB58BA73FC}"/>
                    </a:ext>
                  </a:extLst>
                </p14:cNvPr>
                <p14:cNvContentPartPr/>
                <p14:nvPr/>
              </p14:nvContentPartPr>
              <p14:xfrm>
                <a:off x="10003331" y="1506219"/>
                <a:ext cx="1444680" cy="706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5868165-7D8A-8194-8B8B-D2EB58BA73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94691" y="1497579"/>
                  <a:ext cx="1462320" cy="72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F375E00-7761-5748-C650-59E5AF0418ED}"/>
                  </a:ext>
                </a:extLst>
              </p14:cNvPr>
              <p14:cNvContentPartPr/>
              <p14:nvPr/>
            </p14:nvContentPartPr>
            <p14:xfrm>
              <a:off x="7914000" y="1408621"/>
              <a:ext cx="231480" cy="227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F375E00-7761-5748-C650-59E5AF0418E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05360" y="1399621"/>
                <a:ext cx="249120" cy="2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0015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7EAF-30DC-EB0B-6653-EE320158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and Bias Variance Trade-off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DBB017B-9BEA-6489-CE95-337C94664A95}"/>
              </a:ext>
            </a:extLst>
          </p:cNvPr>
          <p:cNvCxnSpPr/>
          <p:nvPr/>
        </p:nvCxnSpPr>
        <p:spPr bwMode="auto">
          <a:xfrm flipV="1">
            <a:off x="1017019" y="5713412"/>
            <a:ext cx="441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extLst>
              <a:ext uri="{FF2B5EF4-FFF2-40B4-BE49-F238E27FC236}">
                <a16:creationId xmlns:a16="http://schemas.microsoft.com/office/drawing/2014/main" id="{76FB7C51-813B-E063-2F74-CEA82E52E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418" y="5697240"/>
            <a:ext cx="3288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Complexity/Precision of Model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EF829F6-2F1E-A9B6-F6F2-9E6EF254C0E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83029" y="3988310"/>
            <a:ext cx="697580" cy="36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Error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8FEE31-4D0A-0794-DF1D-D4583F92FB3C}"/>
              </a:ext>
            </a:extLst>
          </p:cNvPr>
          <p:cNvCxnSpPr/>
          <p:nvPr/>
        </p:nvCxnSpPr>
        <p:spPr bwMode="auto">
          <a:xfrm rot="5400000" flipH="1" flipV="1">
            <a:off x="-583974" y="4114006"/>
            <a:ext cx="3200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5F16E2-47FA-E161-1DAB-583980C71A50}"/>
              </a:ext>
            </a:extLst>
          </p:cNvPr>
          <p:cNvSpPr txBox="1"/>
          <p:nvPr/>
        </p:nvSpPr>
        <p:spPr>
          <a:xfrm>
            <a:off x="5299774" y="608135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01730A-B683-7A64-DA7D-AA639C46A4E2}"/>
              </a:ext>
            </a:extLst>
          </p:cNvPr>
          <p:cNvSpPr txBox="1"/>
          <p:nvPr/>
        </p:nvSpPr>
        <p:spPr>
          <a:xfrm>
            <a:off x="1015432" y="6007681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EA4BECA-B6B2-E960-8231-780297B98384}"/>
                  </a:ext>
                </a:extLst>
              </p14:cNvPr>
              <p14:cNvContentPartPr/>
              <p14:nvPr/>
            </p14:nvContentPartPr>
            <p14:xfrm>
              <a:off x="1091171" y="3568299"/>
              <a:ext cx="4317480" cy="2131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EA4BECA-B6B2-E960-8231-780297B983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2171" y="3559659"/>
                <a:ext cx="4335120" cy="21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6DC7CE7-5DD1-B5BE-3D28-3AE52A928AE9}"/>
                  </a:ext>
                </a:extLst>
              </p14:cNvPr>
              <p14:cNvContentPartPr/>
              <p14:nvPr/>
            </p14:nvContentPartPr>
            <p14:xfrm>
              <a:off x="1098371" y="3520779"/>
              <a:ext cx="4412880" cy="151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6DC7CE7-5DD1-B5BE-3D28-3AE52A928A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9731" y="3512139"/>
                <a:ext cx="4430520" cy="1533960"/>
              </a:xfrm>
              <a:prstGeom prst="rect">
                <a:avLst/>
              </a:prstGeom>
            </p:spPr>
          </p:pic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90D129A9-2474-5BBE-DB29-AE8D40D7FB1A}"/>
              </a:ext>
            </a:extLst>
          </p:cNvPr>
          <p:cNvSpPr txBox="1"/>
          <p:nvPr/>
        </p:nvSpPr>
        <p:spPr>
          <a:xfrm>
            <a:off x="10206645" y="6575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5DA1C6D-0DFC-295B-F7FB-CAB5F84A8E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484" y="1026890"/>
            <a:ext cx="5638800" cy="18572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3E584C1B-7095-C405-7B75-D1C920C90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8269" y="3015001"/>
            <a:ext cx="5606908" cy="1846786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899A6B1A-F39F-34A2-3704-8F110C2F9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484" y="4992608"/>
            <a:ext cx="5735106" cy="1889011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1976E327-F5DA-C042-2E72-3058852D9221}"/>
              </a:ext>
            </a:extLst>
          </p:cNvPr>
          <p:cNvSpPr txBox="1"/>
          <p:nvPr/>
        </p:nvSpPr>
        <p:spPr>
          <a:xfrm>
            <a:off x="10287000" y="288418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K=5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A55E3FF-2790-E2CB-357B-D3E9EFD43755}"/>
              </a:ext>
            </a:extLst>
          </p:cNvPr>
          <p:cNvSpPr txBox="1"/>
          <p:nvPr/>
        </p:nvSpPr>
        <p:spPr>
          <a:xfrm>
            <a:off x="10286999" y="492613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B195682-ACAA-10FF-2229-F4969D742465}"/>
                  </a:ext>
                </a:extLst>
              </p14:cNvPr>
              <p14:cNvContentPartPr/>
              <p14:nvPr/>
            </p14:nvContentPartPr>
            <p14:xfrm>
              <a:off x="6632651" y="5758899"/>
              <a:ext cx="5151600" cy="2811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B195682-ACAA-10FF-2229-F4969D7424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3651" y="5749899"/>
                <a:ext cx="51692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68DD860-AF55-785A-CD06-F0464E8DB211}"/>
                  </a:ext>
                </a:extLst>
              </p14:cNvPr>
              <p14:cNvContentPartPr/>
              <p14:nvPr/>
            </p14:nvContentPartPr>
            <p14:xfrm>
              <a:off x="7075811" y="3227379"/>
              <a:ext cx="4599000" cy="8812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68DD860-AF55-785A-CD06-F0464E8DB2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66811" y="3218379"/>
                <a:ext cx="4616640" cy="8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3C4BA03-84DD-3F89-F02E-6924769BFCA5}"/>
                  </a:ext>
                </a:extLst>
              </p14:cNvPr>
              <p14:cNvContentPartPr/>
              <p14:nvPr/>
            </p14:nvContentPartPr>
            <p14:xfrm>
              <a:off x="6584771" y="1077099"/>
              <a:ext cx="712440" cy="6105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3C4BA03-84DD-3F89-F02E-6924769BFC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75771" y="1068459"/>
                <a:ext cx="730080" cy="62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A563B48-E53D-0BC1-DAA6-B84E59D18D17}"/>
              </a:ext>
            </a:extLst>
          </p:cNvPr>
          <p:cNvGrpSpPr/>
          <p:nvPr/>
        </p:nvGrpSpPr>
        <p:grpSpPr>
          <a:xfrm>
            <a:off x="7273811" y="1309659"/>
            <a:ext cx="4174200" cy="1114920"/>
            <a:chOff x="7273811" y="1309659"/>
            <a:chExt cx="4174200" cy="11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0EC63F4-7F4F-FB95-8373-0D8FEB33EE8E}"/>
                    </a:ext>
                  </a:extLst>
                </p14:cNvPr>
                <p14:cNvContentPartPr/>
                <p14:nvPr/>
              </p14:nvContentPartPr>
              <p14:xfrm>
                <a:off x="7273811" y="1309659"/>
                <a:ext cx="2818800" cy="1114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0EC63F4-7F4F-FB95-8373-0D8FEB33EE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64811" y="1300659"/>
                  <a:ext cx="2836440" cy="11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AA91609-DF10-EE58-FA8B-63CBB13F75FB}"/>
                    </a:ext>
                  </a:extLst>
                </p14:cNvPr>
                <p14:cNvContentPartPr/>
                <p14:nvPr/>
              </p14:nvContentPartPr>
              <p14:xfrm>
                <a:off x="10044371" y="2114619"/>
                <a:ext cx="360" cy="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AA91609-DF10-EE58-FA8B-63CBB13F75F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35371" y="210597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5868165-7D8A-8194-8B8B-D2EB58BA73FC}"/>
                    </a:ext>
                  </a:extLst>
                </p14:cNvPr>
                <p14:cNvContentPartPr/>
                <p14:nvPr/>
              </p14:nvContentPartPr>
              <p14:xfrm>
                <a:off x="10003331" y="1506219"/>
                <a:ext cx="1444680" cy="706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5868165-7D8A-8194-8B8B-D2EB58BA73F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994691" y="1497579"/>
                  <a:ext cx="1462320" cy="72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F375E00-7761-5748-C650-59E5AF0418ED}"/>
                  </a:ext>
                </a:extLst>
              </p14:cNvPr>
              <p14:cNvContentPartPr/>
              <p14:nvPr/>
            </p14:nvContentPartPr>
            <p14:xfrm>
              <a:off x="11422451" y="1437459"/>
              <a:ext cx="231480" cy="227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F375E00-7761-5748-C650-59E5AF0418E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413811" y="1428459"/>
                <a:ext cx="249120" cy="245160"/>
              </a:xfrm>
              <a:prstGeom prst="rect">
                <a:avLst/>
              </a:prstGeom>
            </p:spPr>
          </p:pic>
        </mc:Fallback>
      </mc:AlternateContent>
      <p:sp>
        <p:nvSpPr>
          <p:cNvPr id="177" name="TextBox 176">
            <a:extLst>
              <a:ext uri="{FF2B5EF4-FFF2-40B4-BE49-F238E27FC236}">
                <a16:creationId xmlns:a16="http://schemas.microsoft.com/office/drawing/2014/main" id="{A5A4118F-08BE-5B23-7F36-F8FFC8F9D5E8}"/>
              </a:ext>
            </a:extLst>
          </p:cNvPr>
          <p:cNvSpPr txBox="1"/>
          <p:nvPr/>
        </p:nvSpPr>
        <p:spPr>
          <a:xfrm>
            <a:off x="3938780" y="602360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K=5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7592BAC-255C-897F-030A-585CF1FB4F12}"/>
              </a:ext>
            </a:extLst>
          </p:cNvPr>
          <p:cNvCxnSpPr/>
          <p:nvPr/>
        </p:nvCxnSpPr>
        <p:spPr>
          <a:xfrm flipV="1">
            <a:off x="4989630" y="4972752"/>
            <a:ext cx="0" cy="541652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717797C3-DF43-2E72-4B2A-D0719BFC8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031" y="4667763"/>
            <a:ext cx="1738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Generalization Error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6311AA1-5A86-3823-00B3-945BDFA1D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275" y="3520779"/>
            <a:ext cx="1738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Test error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B74112B-D4D9-E5F1-8B62-E0802BA0E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420" y="4788086"/>
            <a:ext cx="1738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B050"/>
                </a:solidFill>
              </a:rPr>
              <a:t>Train error</a:t>
            </a:r>
          </a:p>
        </p:txBody>
      </p:sp>
      <p:sp>
        <p:nvSpPr>
          <p:cNvPr id="184" name="Right Brace 183">
            <a:extLst>
              <a:ext uri="{FF2B5EF4-FFF2-40B4-BE49-F238E27FC236}">
                <a16:creationId xmlns:a16="http://schemas.microsoft.com/office/drawing/2014/main" id="{D6F74497-D5E8-D19B-19C8-6A8B892F3D85}"/>
              </a:ext>
            </a:extLst>
          </p:cNvPr>
          <p:cNvSpPr/>
          <p:nvPr/>
        </p:nvSpPr>
        <p:spPr>
          <a:xfrm rot="16200000">
            <a:off x="2570370" y="1679382"/>
            <a:ext cx="261030" cy="305465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ight Brace 184">
            <a:extLst>
              <a:ext uri="{FF2B5EF4-FFF2-40B4-BE49-F238E27FC236}">
                <a16:creationId xmlns:a16="http://schemas.microsoft.com/office/drawing/2014/main" id="{9AC98C80-1353-03B7-AD41-73F7A02EF058}"/>
              </a:ext>
            </a:extLst>
          </p:cNvPr>
          <p:cNvSpPr/>
          <p:nvPr/>
        </p:nvSpPr>
        <p:spPr>
          <a:xfrm rot="16200000">
            <a:off x="4743112" y="2643713"/>
            <a:ext cx="257830" cy="112918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264A7A9-07D0-60AC-842A-B28808D7C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630" y="2682577"/>
            <a:ext cx="1738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Under-fitting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FEC9CDDE-28C9-B4B5-EE37-C5B1FEBB4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140" y="2672925"/>
            <a:ext cx="1738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Overfitting</a:t>
            </a:r>
          </a:p>
        </p:txBody>
      </p:sp>
    </p:spTree>
    <p:extLst>
      <p:ext uri="{BB962C8B-B14F-4D97-AF65-F5344CB8AC3E}">
        <p14:creationId xmlns:p14="http://schemas.microsoft.com/office/powerpoint/2010/main" val="4141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  <p:bldP spid="183" grpId="0"/>
      <p:bldP spid="186" grpId="0"/>
      <p:bldP spid="1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7EAF-30DC-EB0B-6653-EE320158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and Bias Variance Trade-off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DBB017B-9BEA-6489-CE95-337C94664A95}"/>
              </a:ext>
            </a:extLst>
          </p:cNvPr>
          <p:cNvCxnSpPr/>
          <p:nvPr/>
        </p:nvCxnSpPr>
        <p:spPr bwMode="auto">
          <a:xfrm flipV="1">
            <a:off x="1017019" y="5713412"/>
            <a:ext cx="441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extLst>
              <a:ext uri="{FF2B5EF4-FFF2-40B4-BE49-F238E27FC236}">
                <a16:creationId xmlns:a16="http://schemas.microsoft.com/office/drawing/2014/main" id="{76FB7C51-813B-E063-2F74-CEA82E52E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418" y="5697240"/>
            <a:ext cx="3288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Complexity/Precision of Model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EF829F6-2F1E-A9B6-F6F2-9E6EF254C0E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83029" y="3988310"/>
            <a:ext cx="697580" cy="36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Error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8FEE31-4D0A-0794-DF1D-D4583F92FB3C}"/>
              </a:ext>
            </a:extLst>
          </p:cNvPr>
          <p:cNvCxnSpPr/>
          <p:nvPr/>
        </p:nvCxnSpPr>
        <p:spPr bwMode="auto">
          <a:xfrm rot="5400000" flipH="1" flipV="1">
            <a:off x="-583974" y="4114006"/>
            <a:ext cx="3200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5F16E2-47FA-E161-1DAB-583980C71A50}"/>
              </a:ext>
            </a:extLst>
          </p:cNvPr>
          <p:cNvSpPr txBox="1"/>
          <p:nvPr/>
        </p:nvSpPr>
        <p:spPr>
          <a:xfrm>
            <a:off x="5299774" y="608135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01730A-B683-7A64-DA7D-AA639C46A4E2}"/>
              </a:ext>
            </a:extLst>
          </p:cNvPr>
          <p:cNvSpPr txBox="1"/>
          <p:nvPr/>
        </p:nvSpPr>
        <p:spPr>
          <a:xfrm>
            <a:off x="1015432" y="6007681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EA4BECA-B6B2-E960-8231-780297B98384}"/>
                  </a:ext>
                </a:extLst>
              </p14:cNvPr>
              <p14:cNvContentPartPr/>
              <p14:nvPr/>
            </p14:nvContentPartPr>
            <p14:xfrm>
              <a:off x="1091171" y="3568299"/>
              <a:ext cx="4317480" cy="2131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EA4BECA-B6B2-E960-8231-780297B983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2171" y="3559659"/>
                <a:ext cx="4335120" cy="21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6DC7CE7-5DD1-B5BE-3D28-3AE52A928AE9}"/>
                  </a:ext>
                </a:extLst>
              </p14:cNvPr>
              <p14:cNvContentPartPr/>
              <p14:nvPr/>
            </p14:nvContentPartPr>
            <p14:xfrm>
              <a:off x="1098371" y="3520779"/>
              <a:ext cx="4412880" cy="151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6DC7CE7-5DD1-B5BE-3D28-3AE52A928A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731" y="3512139"/>
                <a:ext cx="4430520" cy="15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AB139F-5B6A-82A0-7097-CB09FD3410B0}"/>
                  </a:ext>
                </a:extLst>
              </p14:cNvPr>
              <p14:cNvContentPartPr/>
              <p14:nvPr/>
            </p14:nvContentPartPr>
            <p14:xfrm>
              <a:off x="11075051" y="1412259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AB139F-5B6A-82A0-7097-CB09FD3410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66051" y="140325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E935012-DA7A-FB8A-BACA-BACBF61611E4}"/>
                  </a:ext>
                </a:extLst>
              </p14:cNvPr>
              <p14:cNvContentPartPr/>
              <p14:nvPr/>
            </p14:nvContentPartPr>
            <p14:xfrm>
              <a:off x="10965611" y="1473459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E935012-DA7A-FB8A-BACA-BACBF61611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56611" y="146481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39E4D4-37EA-8E50-F155-4B891F42FC8A}"/>
                  </a:ext>
                </a:extLst>
              </p14:cNvPr>
              <p14:cNvContentPartPr/>
              <p14:nvPr/>
            </p14:nvContentPartPr>
            <p14:xfrm>
              <a:off x="10965611" y="1617099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39E4D4-37EA-8E50-F155-4B891F42FC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56611" y="16080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DF25C94-AFE2-44CA-89DF-9D75E4A04634}"/>
                  </a:ext>
                </a:extLst>
              </p14:cNvPr>
              <p14:cNvContentPartPr/>
              <p14:nvPr/>
            </p14:nvContentPartPr>
            <p14:xfrm>
              <a:off x="10916291" y="1637259"/>
              <a:ext cx="144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DF25C94-AFE2-44CA-89DF-9D75E4A046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07651" y="1628259"/>
                <a:ext cx="19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D18748-0087-7605-D180-09A083222CF3}"/>
                  </a:ext>
                </a:extLst>
              </p14:cNvPr>
              <p14:cNvContentPartPr/>
              <p14:nvPr/>
            </p14:nvContentPartPr>
            <p14:xfrm>
              <a:off x="10781291" y="1555539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D18748-0087-7605-D180-09A083222C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72651" y="15468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BD0E541-AF50-C4EA-F740-A21A903D5CAA}"/>
                  </a:ext>
                </a:extLst>
              </p14:cNvPr>
              <p14:cNvContentPartPr/>
              <p14:nvPr/>
            </p14:nvContentPartPr>
            <p14:xfrm>
              <a:off x="10330931" y="1705659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BD0E541-AF50-C4EA-F740-A21A903D5C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22291" y="169701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6E29E7C-6442-9914-6083-8EEE53C64846}"/>
                  </a:ext>
                </a:extLst>
              </p14:cNvPr>
              <p14:cNvContentPartPr/>
              <p14:nvPr/>
            </p14:nvContentPartPr>
            <p14:xfrm>
              <a:off x="10426331" y="1903299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6E29E7C-6442-9914-6083-8EEE53C648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17691" y="18942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435288A-B7F7-7CE0-F3E2-C3BF25C9F69F}"/>
                  </a:ext>
                </a:extLst>
              </p14:cNvPr>
              <p14:cNvContentPartPr/>
              <p14:nvPr/>
            </p14:nvContentPartPr>
            <p14:xfrm>
              <a:off x="10281971" y="1971699"/>
              <a:ext cx="144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435288A-B7F7-7CE0-F3E2-C3BF25C9F6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72971" y="1963059"/>
                <a:ext cx="19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1D62B5C-EAD7-0A9D-B48B-7682B08AA991}"/>
                  </a:ext>
                </a:extLst>
              </p14:cNvPr>
              <p14:cNvContentPartPr/>
              <p14:nvPr/>
            </p14:nvContentPartPr>
            <p14:xfrm>
              <a:off x="9900731" y="1820139"/>
              <a:ext cx="4680" cy="2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1D62B5C-EAD7-0A9D-B48B-7682B08AA9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92091" y="1811139"/>
                <a:ext cx="223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7824EB3-D369-4773-3FF3-2260D1E4EF2F}"/>
                  </a:ext>
                </a:extLst>
              </p14:cNvPr>
              <p14:cNvContentPartPr/>
              <p14:nvPr/>
            </p14:nvContentPartPr>
            <p14:xfrm>
              <a:off x="9784811" y="2101299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7824EB3-D369-4773-3FF3-2260D1E4EF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75811" y="209265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2B49FF-150A-256E-7DD2-65CE8D7673EC}"/>
                  </a:ext>
                </a:extLst>
              </p14:cNvPr>
              <p14:cNvContentPartPr/>
              <p14:nvPr/>
            </p14:nvContentPartPr>
            <p14:xfrm>
              <a:off x="9715691" y="2224059"/>
              <a:ext cx="144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2B49FF-150A-256E-7DD2-65CE8D7673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06691" y="2215419"/>
                <a:ext cx="19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3A075E0-18BF-2E9C-7F6C-1213BB199916}"/>
                  </a:ext>
                </a:extLst>
              </p14:cNvPr>
              <p14:cNvContentPartPr/>
              <p14:nvPr/>
            </p14:nvContentPartPr>
            <p14:xfrm>
              <a:off x="9559811" y="2036139"/>
              <a:ext cx="360" cy="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3A075E0-18BF-2E9C-7F6C-1213BB1999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51171" y="2027139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19E0838-97DE-41C4-0572-CDE9F571302D}"/>
                  </a:ext>
                </a:extLst>
              </p14:cNvPr>
              <p14:cNvContentPartPr/>
              <p14:nvPr/>
            </p14:nvContentPartPr>
            <p14:xfrm>
              <a:off x="9273251" y="1883139"/>
              <a:ext cx="360" cy="1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19E0838-97DE-41C4-0572-CDE9F57130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64251" y="1874139"/>
                <a:ext cx="180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676AFD7-65AC-3D03-11E6-D61A27C2E006}"/>
                  </a:ext>
                </a:extLst>
              </p14:cNvPr>
              <p14:cNvContentPartPr/>
              <p14:nvPr/>
            </p14:nvContentPartPr>
            <p14:xfrm>
              <a:off x="9211691" y="2149179"/>
              <a:ext cx="360" cy="8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676AFD7-65AC-3D03-11E6-D61A27C2E00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03051" y="2140539"/>
                <a:ext cx="180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D628341-C3E5-BF25-1942-406FB7C7D3D4}"/>
                  </a:ext>
                </a:extLst>
              </p14:cNvPr>
              <p14:cNvContentPartPr/>
              <p14:nvPr/>
            </p14:nvContentPartPr>
            <p14:xfrm>
              <a:off x="8769611" y="2123619"/>
              <a:ext cx="5760" cy="18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D628341-C3E5-BF25-1942-406FB7C7D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60611" y="2114979"/>
                <a:ext cx="234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D5BDE4C-04A6-681F-1B17-EC4DC023FC3F}"/>
                  </a:ext>
                </a:extLst>
              </p14:cNvPr>
              <p14:cNvContentPartPr/>
              <p14:nvPr/>
            </p14:nvContentPartPr>
            <p14:xfrm>
              <a:off x="8263091" y="2258259"/>
              <a:ext cx="164520" cy="171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D5BDE4C-04A6-681F-1B17-EC4DC023FC3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54451" y="2249259"/>
                <a:ext cx="1821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DE407C-0B6C-F5A7-E3C6-E81ED0F4ECDF}"/>
                  </a:ext>
                </a:extLst>
              </p14:cNvPr>
              <p14:cNvContentPartPr/>
              <p14:nvPr/>
            </p14:nvContentPartPr>
            <p14:xfrm>
              <a:off x="8079131" y="2033259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DE407C-0B6C-F5A7-E3C6-E81ED0F4EC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70131" y="202425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E008F0E-FCFA-076F-7B01-E9CF5701F8EF}"/>
                  </a:ext>
                </a:extLst>
              </p14:cNvPr>
              <p14:cNvContentPartPr/>
              <p14:nvPr/>
            </p14:nvContentPartPr>
            <p14:xfrm>
              <a:off x="7968611" y="2108139"/>
              <a:ext cx="144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E008F0E-FCFA-076F-7B01-E9CF5701F8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59611" y="2099139"/>
                <a:ext cx="19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AF2CF64-F252-2F2D-6441-C7B6ACE47124}"/>
                  </a:ext>
                </a:extLst>
              </p14:cNvPr>
              <p14:cNvContentPartPr/>
              <p14:nvPr/>
            </p14:nvContentPartPr>
            <p14:xfrm>
              <a:off x="7792211" y="2264739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AF2CF64-F252-2F2D-6441-C7B6ACE471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83211" y="22560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2804C3D-2E3C-CC5B-115D-63EAAF149E85}"/>
                  </a:ext>
                </a:extLst>
              </p14:cNvPr>
              <p14:cNvContentPartPr/>
              <p14:nvPr/>
            </p14:nvContentPartPr>
            <p14:xfrm>
              <a:off x="7308011" y="2312979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2804C3D-2E3C-CC5B-115D-63EAAF149E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9011" y="230397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46AE4F4-0B2E-ACD7-1820-DC3C6406DEFE}"/>
                  </a:ext>
                </a:extLst>
              </p14:cNvPr>
              <p14:cNvContentPartPr/>
              <p14:nvPr/>
            </p14:nvContentPartPr>
            <p14:xfrm>
              <a:off x="7341851" y="2114619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46AE4F4-0B2E-ACD7-1820-DC3C6406DE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33211" y="210597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5F7F8B8-4229-8908-7B1B-ED7DAC39B370}"/>
                  </a:ext>
                </a:extLst>
              </p14:cNvPr>
              <p14:cNvContentPartPr/>
              <p14:nvPr/>
            </p14:nvContentPartPr>
            <p14:xfrm>
              <a:off x="7574051" y="2046579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5F7F8B8-4229-8908-7B1B-ED7DAC39B3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65051" y="203793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4694004-9F3D-88BB-92D3-5DBBB80F6172}"/>
                  </a:ext>
                </a:extLst>
              </p14:cNvPr>
              <p14:cNvContentPartPr/>
              <p14:nvPr/>
            </p14:nvContentPartPr>
            <p14:xfrm>
              <a:off x="7130531" y="1848939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4694004-9F3D-88BB-92D3-5DBBB80F61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1531" y="18402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CA0CCE2-D178-DD7D-F913-477D5AA68B1B}"/>
                  </a:ext>
                </a:extLst>
              </p14:cNvPr>
              <p14:cNvContentPartPr/>
              <p14:nvPr/>
            </p14:nvContentPartPr>
            <p14:xfrm>
              <a:off x="6980411" y="1889979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CA0CCE2-D178-DD7D-F913-477D5AA68B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71411" y="188097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4D524CC-B7F4-636A-5E26-41A1F7472B3F}"/>
                  </a:ext>
                </a:extLst>
              </p14:cNvPr>
              <p14:cNvContentPartPr/>
              <p14:nvPr/>
            </p14:nvContentPartPr>
            <p14:xfrm>
              <a:off x="6393971" y="1635819"/>
              <a:ext cx="360" cy="1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4D524CC-B7F4-636A-5E26-41A1F7472B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84971" y="1627179"/>
                <a:ext cx="180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F0F9FBA-4DAD-DCE7-A89D-4F67131E1DE4}"/>
                  </a:ext>
                </a:extLst>
              </p14:cNvPr>
              <p14:cNvContentPartPr/>
              <p14:nvPr/>
            </p14:nvContentPartPr>
            <p14:xfrm>
              <a:off x="6816611" y="1548339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F0F9FBA-4DAD-DCE7-A89D-4F67131E1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07971" y="15396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88F8972-9E2E-C341-BBBB-84F4BF0932FA}"/>
                  </a:ext>
                </a:extLst>
              </p14:cNvPr>
              <p14:cNvContentPartPr/>
              <p14:nvPr/>
            </p14:nvContentPartPr>
            <p14:xfrm>
              <a:off x="6762251" y="1384899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88F8972-9E2E-C341-BBBB-84F4BF0932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53251" y="13758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E0CDC15-2D85-4D3E-71A4-6CBAE75D0812}"/>
                  </a:ext>
                </a:extLst>
              </p14:cNvPr>
              <p14:cNvContentPartPr/>
              <p14:nvPr/>
            </p14:nvContentPartPr>
            <p14:xfrm>
              <a:off x="6455171" y="1255299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E0CDC15-2D85-4D3E-71A4-6CBAE75D08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6531" y="124665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CB04B31-7CA4-D7DF-79A8-BB96863076C3}"/>
                  </a:ext>
                </a:extLst>
              </p14:cNvPr>
              <p14:cNvContentPartPr/>
              <p14:nvPr/>
            </p14:nvContentPartPr>
            <p14:xfrm>
              <a:off x="6168251" y="1282299"/>
              <a:ext cx="360" cy="1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CB04B31-7CA4-D7DF-79A8-BB96863076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59611" y="1273299"/>
                <a:ext cx="180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8129DC1-3E74-6B4F-6362-9999387D6D0F}"/>
                  </a:ext>
                </a:extLst>
              </p14:cNvPr>
              <p14:cNvContentPartPr/>
              <p14:nvPr/>
            </p14:nvContentPartPr>
            <p14:xfrm>
              <a:off x="5977451" y="1097979"/>
              <a:ext cx="1224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8129DC1-3E74-6B4F-6362-9999387D6D0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68811" y="1089339"/>
                <a:ext cx="29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42368CE-1A9B-0D31-9472-49FBC1DA4B9E}"/>
                  </a:ext>
                </a:extLst>
              </p14:cNvPr>
              <p14:cNvContentPartPr/>
              <p14:nvPr/>
            </p14:nvContentPartPr>
            <p14:xfrm>
              <a:off x="6413771" y="1036779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42368CE-1A9B-0D31-9472-49FBC1DA4B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5131" y="1027779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AF52005-3469-9B6A-0DE2-87257A08256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05725" y="1022809"/>
            <a:ext cx="3" cy="15410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9">
            <a:extLst>
              <a:ext uri="{FF2B5EF4-FFF2-40B4-BE49-F238E27FC236}">
                <a16:creationId xmlns:a16="http://schemas.microsoft.com/office/drawing/2014/main" id="{B974F408-271E-BEA6-CE56-70805F12F1B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291620" y="1426146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y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D74F347-FF95-126E-1AC9-003CE6A30090}"/>
              </a:ext>
            </a:extLst>
          </p:cNvPr>
          <p:cNvCxnSpPr>
            <a:cxnSpLocks/>
          </p:cNvCxnSpPr>
          <p:nvPr/>
        </p:nvCxnSpPr>
        <p:spPr bwMode="auto">
          <a:xfrm>
            <a:off x="5605728" y="2559666"/>
            <a:ext cx="569724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9">
            <a:extLst>
              <a:ext uri="{FF2B5EF4-FFF2-40B4-BE49-F238E27FC236}">
                <a16:creationId xmlns:a16="http://schemas.microsoft.com/office/drawing/2014/main" id="{B1D92C7B-8628-59AD-CAAF-1B3C907B4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746" y="2514599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x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0D129A9-2474-5BBE-DB29-AE8D40D7FB1A}"/>
              </a:ext>
            </a:extLst>
          </p:cNvPr>
          <p:cNvSpPr txBox="1"/>
          <p:nvPr/>
        </p:nvSpPr>
        <p:spPr>
          <a:xfrm>
            <a:off x="10206645" y="6575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AEA43D08-4CD3-6F3C-3766-CF91EEFCDA82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687816" y="2928921"/>
            <a:ext cx="6163590" cy="235326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69921F2-DED9-633E-37B9-0AE8388D5477}"/>
              </a:ext>
            </a:extLst>
          </p:cNvPr>
          <p:cNvCxnSpPr/>
          <p:nvPr/>
        </p:nvCxnSpPr>
        <p:spPr>
          <a:xfrm flipV="1">
            <a:off x="4989630" y="4972752"/>
            <a:ext cx="0" cy="541652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2EE988A-5C2F-3F9C-0A66-3694FCD91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507" y="5181488"/>
            <a:ext cx="224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Generalization Error</a:t>
            </a:r>
          </a:p>
        </p:txBody>
      </p:sp>
    </p:spTree>
    <p:extLst>
      <p:ext uri="{BB962C8B-B14F-4D97-AF65-F5344CB8AC3E}">
        <p14:creationId xmlns:p14="http://schemas.microsoft.com/office/powerpoint/2010/main" val="19119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0F6E-F8D1-A00C-2D1B-599351F2A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test error for a trained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314C7-AEE1-BEAA-AE70-119512CA8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Intrinsic</a:t>
            </a:r>
            <a:r>
              <a:rPr lang="en-US" dirty="0"/>
              <a:t>: sometimes it is not possible to achieve zero error given available features (e.g. handwriting, weather prediction)</a:t>
            </a:r>
          </a:p>
          <a:p>
            <a:pPr lvl="1"/>
            <a:r>
              <a:rPr lang="en-US" dirty="0"/>
              <a:t>Bayes optimal error: The error if the true function P(</a:t>
            </a:r>
            <a:r>
              <a:rPr lang="en-US" dirty="0" err="1"/>
              <a:t>y|x</a:t>
            </a:r>
            <a:r>
              <a:rPr lang="en-US" dirty="0"/>
              <a:t>) is known</a:t>
            </a:r>
          </a:p>
          <a:p>
            <a:endParaRPr lang="en-US" b="1" dirty="0"/>
          </a:p>
          <a:p>
            <a:r>
              <a:rPr lang="en-US" b="1" dirty="0"/>
              <a:t>Model Bias</a:t>
            </a:r>
            <a:r>
              <a:rPr lang="en-US" dirty="0"/>
              <a:t>: the model is limited so that Bayes optimal error cannot be achieved for an infinite training set</a:t>
            </a:r>
          </a:p>
          <a:p>
            <a:endParaRPr lang="en-US" b="1" dirty="0"/>
          </a:p>
          <a:p>
            <a:r>
              <a:rPr lang="en-US" b="1" dirty="0"/>
              <a:t>Model Variance</a:t>
            </a:r>
            <a:r>
              <a:rPr lang="en-US" dirty="0"/>
              <a:t>: given finite training data, different parameters and predictions would result from different samplings of data</a:t>
            </a:r>
          </a:p>
          <a:p>
            <a:endParaRPr lang="en-US" b="1" dirty="0"/>
          </a:p>
          <a:p>
            <a:r>
              <a:rPr lang="en-US" b="1" dirty="0"/>
              <a:t>Distribution Shift</a:t>
            </a:r>
            <a:r>
              <a:rPr lang="en-US" dirty="0"/>
              <a:t>: some examples are more likely in test than training, i.e. true P(x) is different for train and test</a:t>
            </a:r>
          </a:p>
          <a:p>
            <a:pPr lvl="1"/>
            <a:r>
              <a:rPr lang="en-US" dirty="0"/>
              <a:t>E.g., datasets are collected at different times and frequency of content has changed</a:t>
            </a:r>
          </a:p>
          <a:p>
            <a:endParaRPr lang="en-US" b="1" dirty="0"/>
          </a:p>
          <a:p>
            <a:r>
              <a:rPr lang="en-US" b="1" dirty="0"/>
              <a:t>Function Shift</a:t>
            </a:r>
            <a:r>
              <a:rPr lang="en-US" dirty="0"/>
              <a:t>: P(</a:t>
            </a:r>
            <a:r>
              <a:rPr lang="en-US" dirty="0" err="1"/>
              <a:t>y|x</a:t>
            </a:r>
            <a:r>
              <a:rPr lang="en-US" dirty="0"/>
              <a:t>) is changed between train and test</a:t>
            </a:r>
          </a:p>
          <a:p>
            <a:pPr lvl="1"/>
            <a:r>
              <a:rPr lang="en-US" dirty="0"/>
              <a:t>E.g., the predicted answer to “What is your favorite TV show?” changes over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72E9F-45B3-85F2-6F32-3930F19B7C6C}"/>
              </a:ext>
            </a:extLst>
          </p:cNvPr>
          <p:cNvSpPr txBox="1"/>
          <p:nvPr/>
        </p:nvSpPr>
        <p:spPr>
          <a:xfrm>
            <a:off x="609600" y="6400800"/>
            <a:ext cx="905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Others: imperfect optimization, final performance measure is different than training loss</a:t>
            </a:r>
          </a:p>
        </p:txBody>
      </p:sp>
    </p:spTree>
    <p:extLst>
      <p:ext uri="{BB962C8B-B14F-4D97-AF65-F5344CB8AC3E}">
        <p14:creationId xmlns:p14="http://schemas.microsoft.com/office/powerpoint/2010/main" val="36278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Training Size</a:t>
            </a:r>
          </a:p>
        </p:txBody>
      </p:sp>
      <p:sp>
        <p:nvSpPr>
          <p:cNvPr id="10" name="Freeform 9"/>
          <p:cNvSpPr/>
          <p:nvPr/>
        </p:nvSpPr>
        <p:spPr>
          <a:xfrm>
            <a:off x="3452814" y="3644901"/>
            <a:ext cx="4384675" cy="1349375"/>
          </a:xfrm>
          <a:custGeom>
            <a:avLst/>
            <a:gdLst>
              <a:gd name="connsiteX0" fmla="*/ 0 w 4384110"/>
              <a:gd name="connsiteY0" fmla="*/ 0 h 1349049"/>
              <a:gd name="connsiteX1" fmla="*/ 25052 w 4384110"/>
              <a:gd name="connsiteY1" fmla="*/ 112734 h 1349049"/>
              <a:gd name="connsiteX2" fmla="*/ 75156 w 4384110"/>
              <a:gd name="connsiteY2" fmla="*/ 187890 h 1349049"/>
              <a:gd name="connsiteX3" fmla="*/ 112734 w 4384110"/>
              <a:gd name="connsiteY3" fmla="*/ 212942 h 1349049"/>
              <a:gd name="connsiteX4" fmla="*/ 137787 w 4384110"/>
              <a:gd name="connsiteY4" fmla="*/ 237994 h 1349049"/>
              <a:gd name="connsiteX5" fmla="*/ 212943 w 4384110"/>
              <a:gd name="connsiteY5" fmla="*/ 263047 h 1349049"/>
              <a:gd name="connsiteX6" fmla="*/ 250521 w 4384110"/>
              <a:gd name="connsiteY6" fmla="*/ 275573 h 1349049"/>
              <a:gd name="connsiteX7" fmla="*/ 275573 w 4384110"/>
              <a:gd name="connsiteY7" fmla="*/ 313151 h 1349049"/>
              <a:gd name="connsiteX8" fmla="*/ 313151 w 4384110"/>
              <a:gd name="connsiteY8" fmla="*/ 325677 h 1349049"/>
              <a:gd name="connsiteX9" fmla="*/ 350729 w 4384110"/>
              <a:gd name="connsiteY9" fmla="*/ 350729 h 1349049"/>
              <a:gd name="connsiteX10" fmla="*/ 425885 w 4384110"/>
              <a:gd name="connsiteY10" fmla="*/ 375781 h 1349049"/>
              <a:gd name="connsiteX11" fmla="*/ 463463 w 4384110"/>
              <a:gd name="connsiteY11" fmla="*/ 388307 h 1349049"/>
              <a:gd name="connsiteX12" fmla="*/ 513567 w 4384110"/>
              <a:gd name="connsiteY12" fmla="*/ 400833 h 1349049"/>
              <a:gd name="connsiteX13" fmla="*/ 563671 w 4384110"/>
              <a:gd name="connsiteY13" fmla="*/ 425885 h 1349049"/>
              <a:gd name="connsiteX14" fmla="*/ 651354 w 4384110"/>
              <a:gd name="connsiteY14" fmla="*/ 450937 h 1349049"/>
              <a:gd name="connsiteX15" fmla="*/ 688932 w 4384110"/>
              <a:gd name="connsiteY15" fmla="*/ 475989 h 1349049"/>
              <a:gd name="connsiteX16" fmla="*/ 776614 w 4384110"/>
              <a:gd name="connsiteY16" fmla="*/ 501041 h 1349049"/>
              <a:gd name="connsiteX17" fmla="*/ 814192 w 4384110"/>
              <a:gd name="connsiteY17" fmla="*/ 526093 h 1349049"/>
              <a:gd name="connsiteX18" fmla="*/ 939452 w 4384110"/>
              <a:gd name="connsiteY18" fmla="*/ 563671 h 1349049"/>
              <a:gd name="connsiteX19" fmla="*/ 977030 w 4384110"/>
              <a:gd name="connsiteY19" fmla="*/ 588723 h 1349049"/>
              <a:gd name="connsiteX20" fmla="*/ 1064713 w 4384110"/>
              <a:gd name="connsiteY20" fmla="*/ 613775 h 1349049"/>
              <a:gd name="connsiteX21" fmla="*/ 1139869 w 4384110"/>
              <a:gd name="connsiteY21" fmla="*/ 638827 h 1349049"/>
              <a:gd name="connsiteX22" fmla="*/ 1177447 w 4384110"/>
              <a:gd name="connsiteY22" fmla="*/ 651353 h 1349049"/>
              <a:gd name="connsiteX23" fmla="*/ 1215025 w 4384110"/>
              <a:gd name="connsiteY23" fmla="*/ 676405 h 1349049"/>
              <a:gd name="connsiteX24" fmla="*/ 1277655 w 4384110"/>
              <a:gd name="connsiteY24" fmla="*/ 688931 h 1349049"/>
              <a:gd name="connsiteX25" fmla="*/ 1315233 w 4384110"/>
              <a:gd name="connsiteY25" fmla="*/ 713984 h 1349049"/>
              <a:gd name="connsiteX26" fmla="*/ 1402915 w 4384110"/>
              <a:gd name="connsiteY26" fmla="*/ 739036 h 1349049"/>
              <a:gd name="connsiteX27" fmla="*/ 1478071 w 4384110"/>
              <a:gd name="connsiteY27" fmla="*/ 789140 h 1349049"/>
              <a:gd name="connsiteX28" fmla="*/ 1515650 w 4384110"/>
              <a:gd name="connsiteY28" fmla="*/ 814192 h 1349049"/>
              <a:gd name="connsiteX29" fmla="*/ 1665962 w 4384110"/>
              <a:gd name="connsiteY29" fmla="*/ 864296 h 1349049"/>
              <a:gd name="connsiteX30" fmla="*/ 1703540 w 4384110"/>
              <a:gd name="connsiteY30" fmla="*/ 876822 h 1349049"/>
              <a:gd name="connsiteX31" fmla="*/ 1741118 w 4384110"/>
              <a:gd name="connsiteY31" fmla="*/ 889348 h 1349049"/>
              <a:gd name="connsiteX32" fmla="*/ 1853852 w 4384110"/>
              <a:gd name="connsiteY32" fmla="*/ 951978 h 1349049"/>
              <a:gd name="connsiteX33" fmla="*/ 1891430 w 4384110"/>
              <a:gd name="connsiteY33" fmla="*/ 977030 h 1349049"/>
              <a:gd name="connsiteX34" fmla="*/ 1929008 w 4384110"/>
              <a:gd name="connsiteY34" fmla="*/ 1014608 h 1349049"/>
              <a:gd name="connsiteX35" fmla="*/ 2004165 w 4384110"/>
              <a:gd name="connsiteY35" fmla="*/ 1039660 h 1349049"/>
              <a:gd name="connsiteX36" fmla="*/ 2041743 w 4384110"/>
              <a:gd name="connsiteY36" fmla="*/ 1052186 h 1349049"/>
              <a:gd name="connsiteX37" fmla="*/ 2718148 w 4384110"/>
              <a:gd name="connsiteY37" fmla="*/ 1077238 h 1349049"/>
              <a:gd name="connsiteX38" fmla="*/ 2956143 w 4384110"/>
              <a:gd name="connsiteY38" fmla="*/ 1102290 h 1349049"/>
              <a:gd name="connsiteX39" fmla="*/ 3018773 w 4384110"/>
              <a:gd name="connsiteY39" fmla="*/ 1114816 h 1349049"/>
              <a:gd name="connsiteX40" fmla="*/ 3081403 w 4384110"/>
              <a:gd name="connsiteY40" fmla="*/ 1152394 h 1349049"/>
              <a:gd name="connsiteX41" fmla="*/ 3331924 w 4384110"/>
              <a:gd name="connsiteY41" fmla="*/ 1189973 h 1349049"/>
              <a:gd name="connsiteX42" fmla="*/ 3457184 w 4384110"/>
              <a:gd name="connsiteY42" fmla="*/ 1215025 h 1349049"/>
              <a:gd name="connsiteX43" fmla="*/ 3507288 w 4384110"/>
              <a:gd name="connsiteY43" fmla="*/ 1227551 h 1349049"/>
              <a:gd name="connsiteX44" fmla="*/ 3620022 w 4384110"/>
              <a:gd name="connsiteY44" fmla="*/ 1240077 h 1349049"/>
              <a:gd name="connsiteX45" fmla="*/ 3657600 w 4384110"/>
              <a:gd name="connsiteY45" fmla="*/ 1252603 h 1349049"/>
              <a:gd name="connsiteX46" fmla="*/ 4296428 w 4384110"/>
              <a:gd name="connsiteY46" fmla="*/ 1277655 h 1349049"/>
              <a:gd name="connsiteX47" fmla="*/ 4384110 w 4384110"/>
              <a:gd name="connsiteY47" fmla="*/ 1315233 h 134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84110" h="1349049">
                <a:moveTo>
                  <a:pt x="0" y="0"/>
                </a:moveTo>
                <a:cubicBezTo>
                  <a:pt x="3399" y="20392"/>
                  <a:pt x="10368" y="86303"/>
                  <a:pt x="25052" y="112734"/>
                </a:cubicBezTo>
                <a:cubicBezTo>
                  <a:pt x="39674" y="139054"/>
                  <a:pt x="50104" y="171189"/>
                  <a:pt x="75156" y="187890"/>
                </a:cubicBezTo>
                <a:cubicBezTo>
                  <a:pt x="87682" y="196241"/>
                  <a:pt x="100978" y="203538"/>
                  <a:pt x="112734" y="212942"/>
                </a:cubicBezTo>
                <a:cubicBezTo>
                  <a:pt x="121956" y="220319"/>
                  <a:pt x="127224" y="232712"/>
                  <a:pt x="137787" y="237994"/>
                </a:cubicBezTo>
                <a:cubicBezTo>
                  <a:pt x="161406" y="249804"/>
                  <a:pt x="187891" y="254696"/>
                  <a:pt x="212943" y="263047"/>
                </a:cubicBezTo>
                <a:lnTo>
                  <a:pt x="250521" y="275573"/>
                </a:lnTo>
                <a:cubicBezTo>
                  <a:pt x="258872" y="288099"/>
                  <a:pt x="263818" y="303747"/>
                  <a:pt x="275573" y="313151"/>
                </a:cubicBezTo>
                <a:cubicBezTo>
                  <a:pt x="285883" y="321399"/>
                  <a:pt x="301341" y="319772"/>
                  <a:pt x="313151" y="325677"/>
                </a:cubicBezTo>
                <a:cubicBezTo>
                  <a:pt x="326616" y="332410"/>
                  <a:pt x="336972" y="344615"/>
                  <a:pt x="350729" y="350729"/>
                </a:cubicBezTo>
                <a:cubicBezTo>
                  <a:pt x="374860" y="361454"/>
                  <a:pt x="400833" y="367430"/>
                  <a:pt x="425885" y="375781"/>
                </a:cubicBezTo>
                <a:cubicBezTo>
                  <a:pt x="438411" y="379956"/>
                  <a:pt x="450654" y="385105"/>
                  <a:pt x="463463" y="388307"/>
                </a:cubicBezTo>
                <a:cubicBezTo>
                  <a:pt x="480164" y="392482"/>
                  <a:pt x="497448" y="394788"/>
                  <a:pt x="513567" y="400833"/>
                </a:cubicBezTo>
                <a:cubicBezTo>
                  <a:pt x="531051" y="407389"/>
                  <a:pt x="546508" y="418530"/>
                  <a:pt x="563671" y="425885"/>
                </a:cubicBezTo>
                <a:cubicBezTo>
                  <a:pt x="588827" y="436666"/>
                  <a:pt x="625931" y="444581"/>
                  <a:pt x="651354" y="450937"/>
                </a:cubicBezTo>
                <a:cubicBezTo>
                  <a:pt x="663880" y="459288"/>
                  <a:pt x="675467" y="469256"/>
                  <a:pt x="688932" y="475989"/>
                </a:cubicBezTo>
                <a:cubicBezTo>
                  <a:pt x="706902" y="484974"/>
                  <a:pt x="760561" y="497028"/>
                  <a:pt x="776614" y="501041"/>
                </a:cubicBezTo>
                <a:cubicBezTo>
                  <a:pt x="789140" y="509392"/>
                  <a:pt x="800355" y="520163"/>
                  <a:pt x="814192" y="526093"/>
                </a:cubicBezTo>
                <a:cubicBezTo>
                  <a:pt x="863207" y="547099"/>
                  <a:pt x="888932" y="529991"/>
                  <a:pt x="939452" y="563671"/>
                </a:cubicBezTo>
                <a:cubicBezTo>
                  <a:pt x="951978" y="572022"/>
                  <a:pt x="963565" y="581990"/>
                  <a:pt x="977030" y="588723"/>
                </a:cubicBezTo>
                <a:cubicBezTo>
                  <a:pt x="998079" y="599248"/>
                  <a:pt x="1044645" y="607755"/>
                  <a:pt x="1064713" y="613775"/>
                </a:cubicBezTo>
                <a:cubicBezTo>
                  <a:pt x="1090006" y="621363"/>
                  <a:pt x="1114817" y="630476"/>
                  <a:pt x="1139869" y="638827"/>
                </a:cubicBezTo>
                <a:cubicBezTo>
                  <a:pt x="1152395" y="643002"/>
                  <a:pt x="1166461" y="644029"/>
                  <a:pt x="1177447" y="651353"/>
                </a:cubicBezTo>
                <a:cubicBezTo>
                  <a:pt x="1189973" y="659704"/>
                  <a:pt x="1200929" y="671119"/>
                  <a:pt x="1215025" y="676405"/>
                </a:cubicBezTo>
                <a:cubicBezTo>
                  <a:pt x="1234960" y="683880"/>
                  <a:pt x="1256778" y="684756"/>
                  <a:pt x="1277655" y="688931"/>
                </a:cubicBezTo>
                <a:cubicBezTo>
                  <a:pt x="1290181" y="697282"/>
                  <a:pt x="1301396" y="708054"/>
                  <a:pt x="1315233" y="713984"/>
                </a:cubicBezTo>
                <a:cubicBezTo>
                  <a:pt x="1343613" y="726147"/>
                  <a:pt x="1375491" y="723800"/>
                  <a:pt x="1402915" y="739036"/>
                </a:cubicBezTo>
                <a:cubicBezTo>
                  <a:pt x="1429235" y="753658"/>
                  <a:pt x="1453019" y="772439"/>
                  <a:pt x="1478071" y="789140"/>
                </a:cubicBezTo>
                <a:cubicBezTo>
                  <a:pt x="1490597" y="797491"/>
                  <a:pt x="1501368" y="809431"/>
                  <a:pt x="1515650" y="814192"/>
                </a:cubicBezTo>
                <a:lnTo>
                  <a:pt x="1665962" y="864296"/>
                </a:lnTo>
                <a:lnTo>
                  <a:pt x="1703540" y="876822"/>
                </a:lnTo>
                <a:cubicBezTo>
                  <a:pt x="1716066" y="880997"/>
                  <a:pt x="1730132" y="882024"/>
                  <a:pt x="1741118" y="889348"/>
                </a:cubicBezTo>
                <a:cubicBezTo>
                  <a:pt x="1825817" y="945814"/>
                  <a:pt x="1720920" y="878127"/>
                  <a:pt x="1853852" y="951978"/>
                </a:cubicBezTo>
                <a:cubicBezTo>
                  <a:pt x="1867012" y="959289"/>
                  <a:pt x="1879865" y="967392"/>
                  <a:pt x="1891430" y="977030"/>
                </a:cubicBezTo>
                <a:cubicBezTo>
                  <a:pt x="1905039" y="988371"/>
                  <a:pt x="1913523" y="1006005"/>
                  <a:pt x="1929008" y="1014608"/>
                </a:cubicBezTo>
                <a:cubicBezTo>
                  <a:pt x="1952092" y="1027433"/>
                  <a:pt x="1979113" y="1031309"/>
                  <a:pt x="2004165" y="1039660"/>
                </a:cubicBezTo>
                <a:cubicBezTo>
                  <a:pt x="2016691" y="1043835"/>
                  <a:pt x="2028545" y="1051809"/>
                  <a:pt x="2041743" y="1052186"/>
                </a:cubicBezTo>
                <a:cubicBezTo>
                  <a:pt x="2559563" y="1066981"/>
                  <a:pt x="2334159" y="1057028"/>
                  <a:pt x="2718148" y="1077238"/>
                </a:cubicBezTo>
                <a:cubicBezTo>
                  <a:pt x="2825020" y="1112862"/>
                  <a:pt x="2713179" y="1079151"/>
                  <a:pt x="2956143" y="1102290"/>
                </a:cubicBezTo>
                <a:cubicBezTo>
                  <a:pt x="2977337" y="1104308"/>
                  <a:pt x="2997896" y="1110641"/>
                  <a:pt x="3018773" y="1114816"/>
                </a:cubicBezTo>
                <a:cubicBezTo>
                  <a:pt x="3039650" y="1127342"/>
                  <a:pt x="3059239" y="1142319"/>
                  <a:pt x="3081403" y="1152394"/>
                </a:cubicBezTo>
                <a:cubicBezTo>
                  <a:pt x="3170790" y="1193025"/>
                  <a:pt x="3222018" y="1182123"/>
                  <a:pt x="3331924" y="1189973"/>
                </a:cubicBezTo>
                <a:cubicBezTo>
                  <a:pt x="3373677" y="1198324"/>
                  <a:pt x="3415875" y="1204698"/>
                  <a:pt x="3457184" y="1215025"/>
                </a:cubicBezTo>
                <a:cubicBezTo>
                  <a:pt x="3473885" y="1219200"/>
                  <a:pt x="3490273" y="1224933"/>
                  <a:pt x="3507288" y="1227551"/>
                </a:cubicBezTo>
                <a:cubicBezTo>
                  <a:pt x="3544658" y="1233300"/>
                  <a:pt x="3582444" y="1235902"/>
                  <a:pt x="3620022" y="1240077"/>
                </a:cubicBezTo>
                <a:cubicBezTo>
                  <a:pt x="3632548" y="1244252"/>
                  <a:pt x="3644417" y="1251871"/>
                  <a:pt x="3657600" y="1252603"/>
                </a:cubicBezTo>
                <a:cubicBezTo>
                  <a:pt x="3870378" y="1264424"/>
                  <a:pt x="4296428" y="1277655"/>
                  <a:pt x="4296428" y="1277655"/>
                </a:cubicBezTo>
                <a:cubicBezTo>
                  <a:pt x="4376497" y="1331034"/>
                  <a:pt x="4350294" y="1349049"/>
                  <a:pt x="4384110" y="131523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40114" y="5308600"/>
            <a:ext cx="4371975" cy="541338"/>
          </a:xfrm>
          <a:custGeom>
            <a:avLst/>
            <a:gdLst>
              <a:gd name="connsiteX0" fmla="*/ 0 w 4371584"/>
              <a:gd name="connsiteY0" fmla="*/ 541208 h 541208"/>
              <a:gd name="connsiteX1" fmla="*/ 450937 w 4371584"/>
              <a:gd name="connsiteY1" fmla="*/ 528682 h 541208"/>
              <a:gd name="connsiteX2" fmla="*/ 563671 w 4371584"/>
              <a:gd name="connsiteY2" fmla="*/ 491104 h 541208"/>
              <a:gd name="connsiteX3" fmla="*/ 626302 w 4371584"/>
              <a:gd name="connsiteY3" fmla="*/ 478578 h 541208"/>
              <a:gd name="connsiteX4" fmla="*/ 776614 w 4371584"/>
              <a:gd name="connsiteY4" fmla="*/ 453526 h 541208"/>
              <a:gd name="connsiteX5" fmla="*/ 851770 w 4371584"/>
              <a:gd name="connsiteY5" fmla="*/ 415948 h 541208"/>
              <a:gd name="connsiteX6" fmla="*/ 889348 w 4371584"/>
              <a:gd name="connsiteY6" fmla="*/ 403421 h 541208"/>
              <a:gd name="connsiteX7" fmla="*/ 914400 w 4371584"/>
              <a:gd name="connsiteY7" fmla="*/ 365843 h 541208"/>
              <a:gd name="connsiteX8" fmla="*/ 951978 w 4371584"/>
              <a:gd name="connsiteY8" fmla="*/ 353317 h 541208"/>
              <a:gd name="connsiteX9" fmla="*/ 1052186 w 4371584"/>
              <a:gd name="connsiteY9" fmla="*/ 328265 h 541208"/>
              <a:gd name="connsiteX10" fmla="*/ 1177447 w 4371584"/>
              <a:gd name="connsiteY10" fmla="*/ 303213 h 541208"/>
              <a:gd name="connsiteX11" fmla="*/ 1778696 w 4371584"/>
              <a:gd name="connsiteY11" fmla="*/ 278161 h 541208"/>
              <a:gd name="connsiteX12" fmla="*/ 2167003 w 4371584"/>
              <a:gd name="connsiteY12" fmla="*/ 253109 h 541208"/>
              <a:gd name="connsiteX13" fmla="*/ 2217107 w 4371584"/>
              <a:gd name="connsiteY13" fmla="*/ 240583 h 541208"/>
              <a:gd name="connsiteX14" fmla="*/ 2342367 w 4371584"/>
              <a:gd name="connsiteY14" fmla="*/ 215531 h 541208"/>
              <a:gd name="connsiteX15" fmla="*/ 2392471 w 4371584"/>
              <a:gd name="connsiteY15" fmla="*/ 203005 h 541208"/>
              <a:gd name="connsiteX16" fmla="*/ 2592888 w 4371584"/>
              <a:gd name="connsiteY16" fmla="*/ 190479 h 541208"/>
              <a:gd name="connsiteX17" fmla="*/ 2680570 w 4371584"/>
              <a:gd name="connsiteY17" fmla="*/ 165427 h 541208"/>
              <a:gd name="connsiteX18" fmla="*/ 2743200 w 4371584"/>
              <a:gd name="connsiteY18" fmla="*/ 152901 h 541208"/>
              <a:gd name="connsiteX19" fmla="*/ 2793304 w 4371584"/>
              <a:gd name="connsiteY19" fmla="*/ 140375 h 541208"/>
              <a:gd name="connsiteX20" fmla="*/ 3068877 w 4371584"/>
              <a:gd name="connsiteY20" fmla="*/ 127849 h 541208"/>
              <a:gd name="connsiteX21" fmla="*/ 3519814 w 4371584"/>
              <a:gd name="connsiteY21" fmla="*/ 102797 h 541208"/>
              <a:gd name="connsiteX22" fmla="*/ 3807913 w 4371584"/>
              <a:gd name="connsiteY22" fmla="*/ 90271 h 541208"/>
              <a:gd name="connsiteX23" fmla="*/ 3945699 w 4371584"/>
              <a:gd name="connsiteY23" fmla="*/ 52693 h 541208"/>
              <a:gd name="connsiteX24" fmla="*/ 3983277 w 4371584"/>
              <a:gd name="connsiteY24" fmla="*/ 40167 h 541208"/>
              <a:gd name="connsiteX25" fmla="*/ 4221271 w 4371584"/>
              <a:gd name="connsiteY25" fmla="*/ 27641 h 541208"/>
              <a:gd name="connsiteX26" fmla="*/ 4271376 w 4371584"/>
              <a:gd name="connsiteY26" fmla="*/ 15115 h 541208"/>
              <a:gd name="connsiteX27" fmla="*/ 4308954 w 4371584"/>
              <a:gd name="connsiteY27" fmla="*/ 2589 h 541208"/>
              <a:gd name="connsiteX28" fmla="*/ 4371584 w 4371584"/>
              <a:gd name="connsiteY28" fmla="*/ 2589 h 54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71584" h="541208">
                <a:moveTo>
                  <a:pt x="0" y="541208"/>
                </a:moveTo>
                <a:cubicBezTo>
                  <a:pt x="150312" y="537033"/>
                  <a:pt x="300949" y="539395"/>
                  <a:pt x="450937" y="528682"/>
                </a:cubicBezTo>
                <a:cubicBezTo>
                  <a:pt x="489909" y="525898"/>
                  <a:pt x="525396" y="498759"/>
                  <a:pt x="563671" y="491104"/>
                </a:cubicBezTo>
                <a:cubicBezTo>
                  <a:pt x="584548" y="486929"/>
                  <a:pt x="605301" y="482078"/>
                  <a:pt x="626302" y="478578"/>
                </a:cubicBezTo>
                <a:cubicBezTo>
                  <a:pt x="689933" y="467973"/>
                  <a:pt x="717575" y="468286"/>
                  <a:pt x="776614" y="453526"/>
                </a:cubicBezTo>
                <a:cubicBezTo>
                  <a:pt x="839580" y="437784"/>
                  <a:pt x="790543" y="446562"/>
                  <a:pt x="851770" y="415948"/>
                </a:cubicBezTo>
                <a:cubicBezTo>
                  <a:pt x="863580" y="410043"/>
                  <a:pt x="876822" y="407597"/>
                  <a:pt x="889348" y="403421"/>
                </a:cubicBezTo>
                <a:cubicBezTo>
                  <a:pt x="897699" y="390895"/>
                  <a:pt x="902645" y="375247"/>
                  <a:pt x="914400" y="365843"/>
                </a:cubicBezTo>
                <a:cubicBezTo>
                  <a:pt x="924710" y="357595"/>
                  <a:pt x="939240" y="356791"/>
                  <a:pt x="951978" y="353317"/>
                </a:cubicBezTo>
                <a:cubicBezTo>
                  <a:pt x="985195" y="344258"/>
                  <a:pt x="1018424" y="335017"/>
                  <a:pt x="1052186" y="328265"/>
                </a:cubicBezTo>
                <a:lnTo>
                  <a:pt x="1177447" y="303213"/>
                </a:lnTo>
                <a:cubicBezTo>
                  <a:pt x="1416179" y="255467"/>
                  <a:pt x="1218781" y="291182"/>
                  <a:pt x="1778696" y="278161"/>
                </a:cubicBezTo>
                <a:cubicBezTo>
                  <a:pt x="1931317" y="227287"/>
                  <a:pt x="1767086" y="278104"/>
                  <a:pt x="2167003" y="253109"/>
                </a:cubicBezTo>
                <a:cubicBezTo>
                  <a:pt x="2184185" y="252035"/>
                  <a:pt x="2200274" y="244190"/>
                  <a:pt x="2217107" y="240583"/>
                </a:cubicBezTo>
                <a:cubicBezTo>
                  <a:pt x="2258742" y="231661"/>
                  <a:pt x="2301058" y="225858"/>
                  <a:pt x="2342367" y="215531"/>
                </a:cubicBezTo>
                <a:cubicBezTo>
                  <a:pt x="2359068" y="211356"/>
                  <a:pt x="2375341" y="204718"/>
                  <a:pt x="2392471" y="203005"/>
                </a:cubicBezTo>
                <a:cubicBezTo>
                  <a:pt x="2459075" y="196345"/>
                  <a:pt x="2526082" y="194654"/>
                  <a:pt x="2592888" y="190479"/>
                </a:cubicBezTo>
                <a:cubicBezTo>
                  <a:pt x="2634735" y="176530"/>
                  <a:pt x="2633385" y="175913"/>
                  <a:pt x="2680570" y="165427"/>
                </a:cubicBezTo>
                <a:cubicBezTo>
                  <a:pt x="2701353" y="160809"/>
                  <a:pt x="2722417" y="157519"/>
                  <a:pt x="2743200" y="152901"/>
                </a:cubicBezTo>
                <a:cubicBezTo>
                  <a:pt x="2760005" y="149166"/>
                  <a:pt x="2776139" y="141695"/>
                  <a:pt x="2793304" y="140375"/>
                </a:cubicBezTo>
                <a:cubicBezTo>
                  <a:pt x="2884986" y="133323"/>
                  <a:pt x="2977019" y="132024"/>
                  <a:pt x="3068877" y="127849"/>
                </a:cubicBezTo>
                <a:cubicBezTo>
                  <a:pt x="3237973" y="71484"/>
                  <a:pt x="3085502" y="118308"/>
                  <a:pt x="3519814" y="102797"/>
                </a:cubicBezTo>
                <a:lnTo>
                  <a:pt x="3807913" y="90271"/>
                </a:lnTo>
                <a:cubicBezTo>
                  <a:pt x="3896437" y="72566"/>
                  <a:pt x="3850345" y="84478"/>
                  <a:pt x="3945699" y="52693"/>
                </a:cubicBezTo>
                <a:cubicBezTo>
                  <a:pt x="3958225" y="48518"/>
                  <a:pt x="3970092" y="40861"/>
                  <a:pt x="3983277" y="40167"/>
                </a:cubicBezTo>
                <a:lnTo>
                  <a:pt x="4221271" y="27641"/>
                </a:lnTo>
                <a:cubicBezTo>
                  <a:pt x="4237973" y="23466"/>
                  <a:pt x="4254823" y="19844"/>
                  <a:pt x="4271376" y="15115"/>
                </a:cubicBezTo>
                <a:cubicBezTo>
                  <a:pt x="4284072" y="11488"/>
                  <a:pt x="4295852" y="4227"/>
                  <a:pt x="4308954" y="2589"/>
                </a:cubicBezTo>
                <a:cubicBezTo>
                  <a:pt x="4329669" y="0"/>
                  <a:pt x="4350707" y="2589"/>
                  <a:pt x="4371584" y="2589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81800" y="4354514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Testing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29401" y="5497514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1"/>
                </a:solidFill>
              </a:rPr>
              <a:t>Training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41700" y="5257800"/>
            <a:ext cx="62357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4824" name="Group 3"/>
          <p:cNvGrpSpPr>
            <a:grpSpLocks/>
          </p:cNvGrpSpPr>
          <p:nvPr/>
        </p:nvGrpSpPr>
        <p:grpSpPr bwMode="auto">
          <a:xfrm>
            <a:off x="3059114" y="2668588"/>
            <a:ext cx="4789487" cy="3568700"/>
            <a:chOff x="1535668" y="2667794"/>
            <a:chExt cx="4788932" cy="356893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05512" y="5866819"/>
              <a:ext cx="44190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30" name="TextBox 6"/>
            <p:cNvSpPr txBox="1">
              <a:spLocks noChangeArrowheads="1"/>
            </p:cNvSpPr>
            <p:nvPr/>
          </p:nvSpPr>
          <p:spPr bwMode="auto">
            <a:xfrm>
              <a:off x="2743200" y="5867400"/>
              <a:ext cx="3224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Number of Training Examples</a:t>
              </a:r>
            </a:p>
          </p:txBody>
        </p:sp>
        <p:sp>
          <p:nvSpPr>
            <p:cNvPr id="34831" name="TextBox 9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Error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413" y="4267307"/>
              <a:ext cx="3200613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443288" y="3009900"/>
            <a:ext cx="62357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544094" y="4990306"/>
            <a:ext cx="1295400" cy="158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4800600"/>
            <a:ext cx="224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Generalization Error</a:t>
            </a:r>
          </a:p>
        </p:txBody>
      </p:sp>
      <p:sp>
        <p:nvSpPr>
          <p:cNvPr id="34828" name="TextBox 15"/>
          <p:cNvSpPr txBox="1">
            <a:spLocks noChangeArrowheads="1"/>
          </p:cNvSpPr>
          <p:nvPr/>
        </p:nvSpPr>
        <p:spPr bwMode="auto">
          <a:xfrm>
            <a:off x="4953001" y="1447800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Fixed model</a:t>
            </a:r>
          </a:p>
        </p:txBody>
      </p:sp>
    </p:spTree>
    <p:extLst>
      <p:ext uri="{BB962C8B-B14F-4D97-AF65-F5344CB8AC3E}">
        <p14:creationId xmlns:p14="http://schemas.microsoft.com/office/powerpoint/2010/main" val="232754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7" grpId="0" animBg="1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error and training size</a:t>
            </a:r>
          </a:p>
        </p:txBody>
      </p:sp>
      <p:sp>
        <p:nvSpPr>
          <p:cNvPr id="10" name="Freeform 9"/>
          <p:cNvSpPr/>
          <p:nvPr/>
        </p:nvSpPr>
        <p:spPr>
          <a:xfrm>
            <a:off x="774700" y="3122613"/>
            <a:ext cx="4384675" cy="1349375"/>
          </a:xfrm>
          <a:custGeom>
            <a:avLst/>
            <a:gdLst>
              <a:gd name="connsiteX0" fmla="*/ 0 w 4384110"/>
              <a:gd name="connsiteY0" fmla="*/ 0 h 1349049"/>
              <a:gd name="connsiteX1" fmla="*/ 25052 w 4384110"/>
              <a:gd name="connsiteY1" fmla="*/ 112734 h 1349049"/>
              <a:gd name="connsiteX2" fmla="*/ 75156 w 4384110"/>
              <a:gd name="connsiteY2" fmla="*/ 187890 h 1349049"/>
              <a:gd name="connsiteX3" fmla="*/ 112734 w 4384110"/>
              <a:gd name="connsiteY3" fmla="*/ 212942 h 1349049"/>
              <a:gd name="connsiteX4" fmla="*/ 137787 w 4384110"/>
              <a:gd name="connsiteY4" fmla="*/ 237994 h 1349049"/>
              <a:gd name="connsiteX5" fmla="*/ 212943 w 4384110"/>
              <a:gd name="connsiteY5" fmla="*/ 263047 h 1349049"/>
              <a:gd name="connsiteX6" fmla="*/ 250521 w 4384110"/>
              <a:gd name="connsiteY6" fmla="*/ 275573 h 1349049"/>
              <a:gd name="connsiteX7" fmla="*/ 275573 w 4384110"/>
              <a:gd name="connsiteY7" fmla="*/ 313151 h 1349049"/>
              <a:gd name="connsiteX8" fmla="*/ 313151 w 4384110"/>
              <a:gd name="connsiteY8" fmla="*/ 325677 h 1349049"/>
              <a:gd name="connsiteX9" fmla="*/ 350729 w 4384110"/>
              <a:gd name="connsiteY9" fmla="*/ 350729 h 1349049"/>
              <a:gd name="connsiteX10" fmla="*/ 425885 w 4384110"/>
              <a:gd name="connsiteY10" fmla="*/ 375781 h 1349049"/>
              <a:gd name="connsiteX11" fmla="*/ 463463 w 4384110"/>
              <a:gd name="connsiteY11" fmla="*/ 388307 h 1349049"/>
              <a:gd name="connsiteX12" fmla="*/ 513567 w 4384110"/>
              <a:gd name="connsiteY12" fmla="*/ 400833 h 1349049"/>
              <a:gd name="connsiteX13" fmla="*/ 563671 w 4384110"/>
              <a:gd name="connsiteY13" fmla="*/ 425885 h 1349049"/>
              <a:gd name="connsiteX14" fmla="*/ 651354 w 4384110"/>
              <a:gd name="connsiteY14" fmla="*/ 450937 h 1349049"/>
              <a:gd name="connsiteX15" fmla="*/ 688932 w 4384110"/>
              <a:gd name="connsiteY15" fmla="*/ 475989 h 1349049"/>
              <a:gd name="connsiteX16" fmla="*/ 776614 w 4384110"/>
              <a:gd name="connsiteY16" fmla="*/ 501041 h 1349049"/>
              <a:gd name="connsiteX17" fmla="*/ 814192 w 4384110"/>
              <a:gd name="connsiteY17" fmla="*/ 526093 h 1349049"/>
              <a:gd name="connsiteX18" fmla="*/ 939452 w 4384110"/>
              <a:gd name="connsiteY18" fmla="*/ 563671 h 1349049"/>
              <a:gd name="connsiteX19" fmla="*/ 977030 w 4384110"/>
              <a:gd name="connsiteY19" fmla="*/ 588723 h 1349049"/>
              <a:gd name="connsiteX20" fmla="*/ 1064713 w 4384110"/>
              <a:gd name="connsiteY20" fmla="*/ 613775 h 1349049"/>
              <a:gd name="connsiteX21" fmla="*/ 1139869 w 4384110"/>
              <a:gd name="connsiteY21" fmla="*/ 638827 h 1349049"/>
              <a:gd name="connsiteX22" fmla="*/ 1177447 w 4384110"/>
              <a:gd name="connsiteY22" fmla="*/ 651353 h 1349049"/>
              <a:gd name="connsiteX23" fmla="*/ 1215025 w 4384110"/>
              <a:gd name="connsiteY23" fmla="*/ 676405 h 1349049"/>
              <a:gd name="connsiteX24" fmla="*/ 1277655 w 4384110"/>
              <a:gd name="connsiteY24" fmla="*/ 688931 h 1349049"/>
              <a:gd name="connsiteX25" fmla="*/ 1315233 w 4384110"/>
              <a:gd name="connsiteY25" fmla="*/ 713984 h 1349049"/>
              <a:gd name="connsiteX26" fmla="*/ 1402915 w 4384110"/>
              <a:gd name="connsiteY26" fmla="*/ 739036 h 1349049"/>
              <a:gd name="connsiteX27" fmla="*/ 1478071 w 4384110"/>
              <a:gd name="connsiteY27" fmla="*/ 789140 h 1349049"/>
              <a:gd name="connsiteX28" fmla="*/ 1515650 w 4384110"/>
              <a:gd name="connsiteY28" fmla="*/ 814192 h 1349049"/>
              <a:gd name="connsiteX29" fmla="*/ 1665962 w 4384110"/>
              <a:gd name="connsiteY29" fmla="*/ 864296 h 1349049"/>
              <a:gd name="connsiteX30" fmla="*/ 1703540 w 4384110"/>
              <a:gd name="connsiteY30" fmla="*/ 876822 h 1349049"/>
              <a:gd name="connsiteX31" fmla="*/ 1741118 w 4384110"/>
              <a:gd name="connsiteY31" fmla="*/ 889348 h 1349049"/>
              <a:gd name="connsiteX32" fmla="*/ 1853852 w 4384110"/>
              <a:gd name="connsiteY32" fmla="*/ 951978 h 1349049"/>
              <a:gd name="connsiteX33" fmla="*/ 1891430 w 4384110"/>
              <a:gd name="connsiteY33" fmla="*/ 977030 h 1349049"/>
              <a:gd name="connsiteX34" fmla="*/ 1929008 w 4384110"/>
              <a:gd name="connsiteY34" fmla="*/ 1014608 h 1349049"/>
              <a:gd name="connsiteX35" fmla="*/ 2004165 w 4384110"/>
              <a:gd name="connsiteY35" fmla="*/ 1039660 h 1349049"/>
              <a:gd name="connsiteX36" fmla="*/ 2041743 w 4384110"/>
              <a:gd name="connsiteY36" fmla="*/ 1052186 h 1349049"/>
              <a:gd name="connsiteX37" fmla="*/ 2718148 w 4384110"/>
              <a:gd name="connsiteY37" fmla="*/ 1077238 h 1349049"/>
              <a:gd name="connsiteX38" fmla="*/ 2956143 w 4384110"/>
              <a:gd name="connsiteY38" fmla="*/ 1102290 h 1349049"/>
              <a:gd name="connsiteX39" fmla="*/ 3018773 w 4384110"/>
              <a:gd name="connsiteY39" fmla="*/ 1114816 h 1349049"/>
              <a:gd name="connsiteX40" fmla="*/ 3081403 w 4384110"/>
              <a:gd name="connsiteY40" fmla="*/ 1152394 h 1349049"/>
              <a:gd name="connsiteX41" fmla="*/ 3331924 w 4384110"/>
              <a:gd name="connsiteY41" fmla="*/ 1189973 h 1349049"/>
              <a:gd name="connsiteX42" fmla="*/ 3457184 w 4384110"/>
              <a:gd name="connsiteY42" fmla="*/ 1215025 h 1349049"/>
              <a:gd name="connsiteX43" fmla="*/ 3507288 w 4384110"/>
              <a:gd name="connsiteY43" fmla="*/ 1227551 h 1349049"/>
              <a:gd name="connsiteX44" fmla="*/ 3620022 w 4384110"/>
              <a:gd name="connsiteY44" fmla="*/ 1240077 h 1349049"/>
              <a:gd name="connsiteX45" fmla="*/ 3657600 w 4384110"/>
              <a:gd name="connsiteY45" fmla="*/ 1252603 h 1349049"/>
              <a:gd name="connsiteX46" fmla="*/ 4296428 w 4384110"/>
              <a:gd name="connsiteY46" fmla="*/ 1277655 h 1349049"/>
              <a:gd name="connsiteX47" fmla="*/ 4384110 w 4384110"/>
              <a:gd name="connsiteY47" fmla="*/ 1315233 h 134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84110" h="1349049">
                <a:moveTo>
                  <a:pt x="0" y="0"/>
                </a:moveTo>
                <a:cubicBezTo>
                  <a:pt x="3399" y="20392"/>
                  <a:pt x="10368" y="86303"/>
                  <a:pt x="25052" y="112734"/>
                </a:cubicBezTo>
                <a:cubicBezTo>
                  <a:pt x="39674" y="139054"/>
                  <a:pt x="50104" y="171189"/>
                  <a:pt x="75156" y="187890"/>
                </a:cubicBezTo>
                <a:cubicBezTo>
                  <a:pt x="87682" y="196241"/>
                  <a:pt x="100978" y="203538"/>
                  <a:pt x="112734" y="212942"/>
                </a:cubicBezTo>
                <a:cubicBezTo>
                  <a:pt x="121956" y="220319"/>
                  <a:pt x="127224" y="232712"/>
                  <a:pt x="137787" y="237994"/>
                </a:cubicBezTo>
                <a:cubicBezTo>
                  <a:pt x="161406" y="249804"/>
                  <a:pt x="187891" y="254696"/>
                  <a:pt x="212943" y="263047"/>
                </a:cubicBezTo>
                <a:lnTo>
                  <a:pt x="250521" y="275573"/>
                </a:lnTo>
                <a:cubicBezTo>
                  <a:pt x="258872" y="288099"/>
                  <a:pt x="263818" y="303747"/>
                  <a:pt x="275573" y="313151"/>
                </a:cubicBezTo>
                <a:cubicBezTo>
                  <a:pt x="285883" y="321399"/>
                  <a:pt x="301341" y="319772"/>
                  <a:pt x="313151" y="325677"/>
                </a:cubicBezTo>
                <a:cubicBezTo>
                  <a:pt x="326616" y="332410"/>
                  <a:pt x="336972" y="344615"/>
                  <a:pt x="350729" y="350729"/>
                </a:cubicBezTo>
                <a:cubicBezTo>
                  <a:pt x="374860" y="361454"/>
                  <a:pt x="400833" y="367430"/>
                  <a:pt x="425885" y="375781"/>
                </a:cubicBezTo>
                <a:cubicBezTo>
                  <a:pt x="438411" y="379956"/>
                  <a:pt x="450654" y="385105"/>
                  <a:pt x="463463" y="388307"/>
                </a:cubicBezTo>
                <a:cubicBezTo>
                  <a:pt x="480164" y="392482"/>
                  <a:pt x="497448" y="394788"/>
                  <a:pt x="513567" y="400833"/>
                </a:cubicBezTo>
                <a:cubicBezTo>
                  <a:pt x="531051" y="407389"/>
                  <a:pt x="546508" y="418530"/>
                  <a:pt x="563671" y="425885"/>
                </a:cubicBezTo>
                <a:cubicBezTo>
                  <a:pt x="588827" y="436666"/>
                  <a:pt x="625931" y="444581"/>
                  <a:pt x="651354" y="450937"/>
                </a:cubicBezTo>
                <a:cubicBezTo>
                  <a:pt x="663880" y="459288"/>
                  <a:pt x="675467" y="469256"/>
                  <a:pt x="688932" y="475989"/>
                </a:cubicBezTo>
                <a:cubicBezTo>
                  <a:pt x="706902" y="484974"/>
                  <a:pt x="760561" y="497028"/>
                  <a:pt x="776614" y="501041"/>
                </a:cubicBezTo>
                <a:cubicBezTo>
                  <a:pt x="789140" y="509392"/>
                  <a:pt x="800355" y="520163"/>
                  <a:pt x="814192" y="526093"/>
                </a:cubicBezTo>
                <a:cubicBezTo>
                  <a:pt x="863207" y="547099"/>
                  <a:pt x="888932" y="529991"/>
                  <a:pt x="939452" y="563671"/>
                </a:cubicBezTo>
                <a:cubicBezTo>
                  <a:pt x="951978" y="572022"/>
                  <a:pt x="963565" y="581990"/>
                  <a:pt x="977030" y="588723"/>
                </a:cubicBezTo>
                <a:cubicBezTo>
                  <a:pt x="998079" y="599248"/>
                  <a:pt x="1044645" y="607755"/>
                  <a:pt x="1064713" y="613775"/>
                </a:cubicBezTo>
                <a:cubicBezTo>
                  <a:pt x="1090006" y="621363"/>
                  <a:pt x="1114817" y="630476"/>
                  <a:pt x="1139869" y="638827"/>
                </a:cubicBezTo>
                <a:cubicBezTo>
                  <a:pt x="1152395" y="643002"/>
                  <a:pt x="1166461" y="644029"/>
                  <a:pt x="1177447" y="651353"/>
                </a:cubicBezTo>
                <a:cubicBezTo>
                  <a:pt x="1189973" y="659704"/>
                  <a:pt x="1200929" y="671119"/>
                  <a:pt x="1215025" y="676405"/>
                </a:cubicBezTo>
                <a:cubicBezTo>
                  <a:pt x="1234960" y="683880"/>
                  <a:pt x="1256778" y="684756"/>
                  <a:pt x="1277655" y="688931"/>
                </a:cubicBezTo>
                <a:cubicBezTo>
                  <a:pt x="1290181" y="697282"/>
                  <a:pt x="1301396" y="708054"/>
                  <a:pt x="1315233" y="713984"/>
                </a:cubicBezTo>
                <a:cubicBezTo>
                  <a:pt x="1343613" y="726147"/>
                  <a:pt x="1375491" y="723800"/>
                  <a:pt x="1402915" y="739036"/>
                </a:cubicBezTo>
                <a:cubicBezTo>
                  <a:pt x="1429235" y="753658"/>
                  <a:pt x="1453019" y="772439"/>
                  <a:pt x="1478071" y="789140"/>
                </a:cubicBezTo>
                <a:cubicBezTo>
                  <a:pt x="1490597" y="797491"/>
                  <a:pt x="1501368" y="809431"/>
                  <a:pt x="1515650" y="814192"/>
                </a:cubicBezTo>
                <a:lnTo>
                  <a:pt x="1665962" y="864296"/>
                </a:lnTo>
                <a:lnTo>
                  <a:pt x="1703540" y="876822"/>
                </a:lnTo>
                <a:cubicBezTo>
                  <a:pt x="1716066" y="880997"/>
                  <a:pt x="1730132" y="882024"/>
                  <a:pt x="1741118" y="889348"/>
                </a:cubicBezTo>
                <a:cubicBezTo>
                  <a:pt x="1825817" y="945814"/>
                  <a:pt x="1720920" y="878127"/>
                  <a:pt x="1853852" y="951978"/>
                </a:cubicBezTo>
                <a:cubicBezTo>
                  <a:pt x="1867012" y="959289"/>
                  <a:pt x="1879865" y="967392"/>
                  <a:pt x="1891430" y="977030"/>
                </a:cubicBezTo>
                <a:cubicBezTo>
                  <a:pt x="1905039" y="988371"/>
                  <a:pt x="1913523" y="1006005"/>
                  <a:pt x="1929008" y="1014608"/>
                </a:cubicBezTo>
                <a:cubicBezTo>
                  <a:pt x="1952092" y="1027433"/>
                  <a:pt x="1979113" y="1031309"/>
                  <a:pt x="2004165" y="1039660"/>
                </a:cubicBezTo>
                <a:cubicBezTo>
                  <a:pt x="2016691" y="1043835"/>
                  <a:pt x="2028545" y="1051809"/>
                  <a:pt x="2041743" y="1052186"/>
                </a:cubicBezTo>
                <a:cubicBezTo>
                  <a:pt x="2559563" y="1066981"/>
                  <a:pt x="2334159" y="1057028"/>
                  <a:pt x="2718148" y="1077238"/>
                </a:cubicBezTo>
                <a:cubicBezTo>
                  <a:pt x="2825020" y="1112862"/>
                  <a:pt x="2713179" y="1079151"/>
                  <a:pt x="2956143" y="1102290"/>
                </a:cubicBezTo>
                <a:cubicBezTo>
                  <a:pt x="2977337" y="1104308"/>
                  <a:pt x="2997896" y="1110641"/>
                  <a:pt x="3018773" y="1114816"/>
                </a:cubicBezTo>
                <a:cubicBezTo>
                  <a:pt x="3039650" y="1127342"/>
                  <a:pt x="3059239" y="1142319"/>
                  <a:pt x="3081403" y="1152394"/>
                </a:cubicBezTo>
                <a:cubicBezTo>
                  <a:pt x="3170790" y="1193025"/>
                  <a:pt x="3222018" y="1182123"/>
                  <a:pt x="3331924" y="1189973"/>
                </a:cubicBezTo>
                <a:cubicBezTo>
                  <a:pt x="3373677" y="1198324"/>
                  <a:pt x="3415875" y="1204698"/>
                  <a:pt x="3457184" y="1215025"/>
                </a:cubicBezTo>
                <a:cubicBezTo>
                  <a:pt x="3473885" y="1219200"/>
                  <a:pt x="3490273" y="1224933"/>
                  <a:pt x="3507288" y="1227551"/>
                </a:cubicBezTo>
                <a:cubicBezTo>
                  <a:pt x="3544658" y="1233300"/>
                  <a:pt x="3582444" y="1235902"/>
                  <a:pt x="3620022" y="1240077"/>
                </a:cubicBezTo>
                <a:cubicBezTo>
                  <a:pt x="3632548" y="1244252"/>
                  <a:pt x="3644417" y="1251871"/>
                  <a:pt x="3657600" y="1252603"/>
                </a:cubicBezTo>
                <a:cubicBezTo>
                  <a:pt x="3870378" y="1264424"/>
                  <a:pt x="4296428" y="1277655"/>
                  <a:pt x="4296428" y="1277655"/>
                </a:cubicBezTo>
                <a:cubicBezTo>
                  <a:pt x="4376497" y="1331034"/>
                  <a:pt x="4350294" y="1349049"/>
                  <a:pt x="4384110" y="131523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62000" y="4786312"/>
            <a:ext cx="4371975" cy="541338"/>
          </a:xfrm>
          <a:custGeom>
            <a:avLst/>
            <a:gdLst>
              <a:gd name="connsiteX0" fmla="*/ 0 w 4371584"/>
              <a:gd name="connsiteY0" fmla="*/ 541208 h 541208"/>
              <a:gd name="connsiteX1" fmla="*/ 450937 w 4371584"/>
              <a:gd name="connsiteY1" fmla="*/ 528682 h 541208"/>
              <a:gd name="connsiteX2" fmla="*/ 563671 w 4371584"/>
              <a:gd name="connsiteY2" fmla="*/ 491104 h 541208"/>
              <a:gd name="connsiteX3" fmla="*/ 626302 w 4371584"/>
              <a:gd name="connsiteY3" fmla="*/ 478578 h 541208"/>
              <a:gd name="connsiteX4" fmla="*/ 776614 w 4371584"/>
              <a:gd name="connsiteY4" fmla="*/ 453526 h 541208"/>
              <a:gd name="connsiteX5" fmla="*/ 851770 w 4371584"/>
              <a:gd name="connsiteY5" fmla="*/ 415948 h 541208"/>
              <a:gd name="connsiteX6" fmla="*/ 889348 w 4371584"/>
              <a:gd name="connsiteY6" fmla="*/ 403421 h 541208"/>
              <a:gd name="connsiteX7" fmla="*/ 914400 w 4371584"/>
              <a:gd name="connsiteY7" fmla="*/ 365843 h 541208"/>
              <a:gd name="connsiteX8" fmla="*/ 951978 w 4371584"/>
              <a:gd name="connsiteY8" fmla="*/ 353317 h 541208"/>
              <a:gd name="connsiteX9" fmla="*/ 1052186 w 4371584"/>
              <a:gd name="connsiteY9" fmla="*/ 328265 h 541208"/>
              <a:gd name="connsiteX10" fmla="*/ 1177447 w 4371584"/>
              <a:gd name="connsiteY10" fmla="*/ 303213 h 541208"/>
              <a:gd name="connsiteX11" fmla="*/ 1778696 w 4371584"/>
              <a:gd name="connsiteY11" fmla="*/ 278161 h 541208"/>
              <a:gd name="connsiteX12" fmla="*/ 2167003 w 4371584"/>
              <a:gd name="connsiteY12" fmla="*/ 253109 h 541208"/>
              <a:gd name="connsiteX13" fmla="*/ 2217107 w 4371584"/>
              <a:gd name="connsiteY13" fmla="*/ 240583 h 541208"/>
              <a:gd name="connsiteX14" fmla="*/ 2342367 w 4371584"/>
              <a:gd name="connsiteY14" fmla="*/ 215531 h 541208"/>
              <a:gd name="connsiteX15" fmla="*/ 2392471 w 4371584"/>
              <a:gd name="connsiteY15" fmla="*/ 203005 h 541208"/>
              <a:gd name="connsiteX16" fmla="*/ 2592888 w 4371584"/>
              <a:gd name="connsiteY16" fmla="*/ 190479 h 541208"/>
              <a:gd name="connsiteX17" fmla="*/ 2680570 w 4371584"/>
              <a:gd name="connsiteY17" fmla="*/ 165427 h 541208"/>
              <a:gd name="connsiteX18" fmla="*/ 2743200 w 4371584"/>
              <a:gd name="connsiteY18" fmla="*/ 152901 h 541208"/>
              <a:gd name="connsiteX19" fmla="*/ 2793304 w 4371584"/>
              <a:gd name="connsiteY19" fmla="*/ 140375 h 541208"/>
              <a:gd name="connsiteX20" fmla="*/ 3068877 w 4371584"/>
              <a:gd name="connsiteY20" fmla="*/ 127849 h 541208"/>
              <a:gd name="connsiteX21" fmla="*/ 3519814 w 4371584"/>
              <a:gd name="connsiteY21" fmla="*/ 102797 h 541208"/>
              <a:gd name="connsiteX22" fmla="*/ 3807913 w 4371584"/>
              <a:gd name="connsiteY22" fmla="*/ 90271 h 541208"/>
              <a:gd name="connsiteX23" fmla="*/ 3945699 w 4371584"/>
              <a:gd name="connsiteY23" fmla="*/ 52693 h 541208"/>
              <a:gd name="connsiteX24" fmla="*/ 3983277 w 4371584"/>
              <a:gd name="connsiteY24" fmla="*/ 40167 h 541208"/>
              <a:gd name="connsiteX25" fmla="*/ 4221271 w 4371584"/>
              <a:gd name="connsiteY25" fmla="*/ 27641 h 541208"/>
              <a:gd name="connsiteX26" fmla="*/ 4271376 w 4371584"/>
              <a:gd name="connsiteY26" fmla="*/ 15115 h 541208"/>
              <a:gd name="connsiteX27" fmla="*/ 4308954 w 4371584"/>
              <a:gd name="connsiteY27" fmla="*/ 2589 h 541208"/>
              <a:gd name="connsiteX28" fmla="*/ 4371584 w 4371584"/>
              <a:gd name="connsiteY28" fmla="*/ 2589 h 54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71584" h="541208">
                <a:moveTo>
                  <a:pt x="0" y="541208"/>
                </a:moveTo>
                <a:cubicBezTo>
                  <a:pt x="150312" y="537033"/>
                  <a:pt x="300949" y="539395"/>
                  <a:pt x="450937" y="528682"/>
                </a:cubicBezTo>
                <a:cubicBezTo>
                  <a:pt x="489909" y="525898"/>
                  <a:pt x="525396" y="498759"/>
                  <a:pt x="563671" y="491104"/>
                </a:cubicBezTo>
                <a:cubicBezTo>
                  <a:pt x="584548" y="486929"/>
                  <a:pt x="605301" y="482078"/>
                  <a:pt x="626302" y="478578"/>
                </a:cubicBezTo>
                <a:cubicBezTo>
                  <a:pt x="689933" y="467973"/>
                  <a:pt x="717575" y="468286"/>
                  <a:pt x="776614" y="453526"/>
                </a:cubicBezTo>
                <a:cubicBezTo>
                  <a:pt x="839580" y="437784"/>
                  <a:pt x="790543" y="446562"/>
                  <a:pt x="851770" y="415948"/>
                </a:cubicBezTo>
                <a:cubicBezTo>
                  <a:pt x="863580" y="410043"/>
                  <a:pt x="876822" y="407597"/>
                  <a:pt x="889348" y="403421"/>
                </a:cubicBezTo>
                <a:cubicBezTo>
                  <a:pt x="897699" y="390895"/>
                  <a:pt x="902645" y="375247"/>
                  <a:pt x="914400" y="365843"/>
                </a:cubicBezTo>
                <a:cubicBezTo>
                  <a:pt x="924710" y="357595"/>
                  <a:pt x="939240" y="356791"/>
                  <a:pt x="951978" y="353317"/>
                </a:cubicBezTo>
                <a:cubicBezTo>
                  <a:pt x="985195" y="344258"/>
                  <a:pt x="1018424" y="335017"/>
                  <a:pt x="1052186" y="328265"/>
                </a:cubicBezTo>
                <a:lnTo>
                  <a:pt x="1177447" y="303213"/>
                </a:lnTo>
                <a:cubicBezTo>
                  <a:pt x="1416179" y="255467"/>
                  <a:pt x="1218781" y="291182"/>
                  <a:pt x="1778696" y="278161"/>
                </a:cubicBezTo>
                <a:cubicBezTo>
                  <a:pt x="1931317" y="227287"/>
                  <a:pt x="1767086" y="278104"/>
                  <a:pt x="2167003" y="253109"/>
                </a:cubicBezTo>
                <a:cubicBezTo>
                  <a:pt x="2184185" y="252035"/>
                  <a:pt x="2200274" y="244190"/>
                  <a:pt x="2217107" y="240583"/>
                </a:cubicBezTo>
                <a:cubicBezTo>
                  <a:pt x="2258742" y="231661"/>
                  <a:pt x="2301058" y="225858"/>
                  <a:pt x="2342367" y="215531"/>
                </a:cubicBezTo>
                <a:cubicBezTo>
                  <a:pt x="2359068" y="211356"/>
                  <a:pt x="2375341" y="204718"/>
                  <a:pt x="2392471" y="203005"/>
                </a:cubicBezTo>
                <a:cubicBezTo>
                  <a:pt x="2459075" y="196345"/>
                  <a:pt x="2526082" y="194654"/>
                  <a:pt x="2592888" y="190479"/>
                </a:cubicBezTo>
                <a:cubicBezTo>
                  <a:pt x="2634735" y="176530"/>
                  <a:pt x="2633385" y="175913"/>
                  <a:pt x="2680570" y="165427"/>
                </a:cubicBezTo>
                <a:cubicBezTo>
                  <a:pt x="2701353" y="160809"/>
                  <a:pt x="2722417" y="157519"/>
                  <a:pt x="2743200" y="152901"/>
                </a:cubicBezTo>
                <a:cubicBezTo>
                  <a:pt x="2760005" y="149166"/>
                  <a:pt x="2776139" y="141695"/>
                  <a:pt x="2793304" y="140375"/>
                </a:cubicBezTo>
                <a:cubicBezTo>
                  <a:pt x="2884986" y="133323"/>
                  <a:pt x="2977019" y="132024"/>
                  <a:pt x="3068877" y="127849"/>
                </a:cubicBezTo>
                <a:cubicBezTo>
                  <a:pt x="3237973" y="71484"/>
                  <a:pt x="3085502" y="118308"/>
                  <a:pt x="3519814" y="102797"/>
                </a:cubicBezTo>
                <a:lnTo>
                  <a:pt x="3807913" y="90271"/>
                </a:lnTo>
                <a:cubicBezTo>
                  <a:pt x="3896437" y="72566"/>
                  <a:pt x="3850345" y="84478"/>
                  <a:pt x="3945699" y="52693"/>
                </a:cubicBezTo>
                <a:cubicBezTo>
                  <a:pt x="3958225" y="48518"/>
                  <a:pt x="3970092" y="40861"/>
                  <a:pt x="3983277" y="40167"/>
                </a:cubicBezTo>
                <a:lnTo>
                  <a:pt x="4221271" y="27641"/>
                </a:lnTo>
                <a:cubicBezTo>
                  <a:pt x="4237973" y="23466"/>
                  <a:pt x="4254823" y="19844"/>
                  <a:pt x="4271376" y="15115"/>
                </a:cubicBezTo>
                <a:cubicBezTo>
                  <a:pt x="4284072" y="11488"/>
                  <a:pt x="4295852" y="4227"/>
                  <a:pt x="4308954" y="2589"/>
                </a:cubicBezTo>
                <a:cubicBezTo>
                  <a:pt x="4329669" y="0"/>
                  <a:pt x="4350707" y="2589"/>
                  <a:pt x="4371584" y="2589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9200" y="3157752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Testing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55925" y="4975226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Training</a:t>
            </a:r>
          </a:p>
        </p:txBody>
      </p:sp>
      <p:grpSp>
        <p:nvGrpSpPr>
          <p:cNvPr id="34824" name="Group 3"/>
          <p:cNvGrpSpPr>
            <a:grpSpLocks/>
          </p:cNvGrpSpPr>
          <p:nvPr/>
        </p:nvGrpSpPr>
        <p:grpSpPr bwMode="auto">
          <a:xfrm>
            <a:off x="381000" y="2146300"/>
            <a:ext cx="4789487" cy="3568700"/>
            <a:chOff x="1535668" y="2667794"/>
            <a:chExt cx="4788932" cy="356893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05512" y="5866819"/>
              <a:ext cx="44190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30" name="TextBox 6"/>
            <p:cNvSpPr txBox="1">
              <a:spLocks noChangeArrowheads="1"/>
            </p:cNvSpPr>
            <p:nvPr/>
          </p:nvSpPr>
          <p:spPr bwMode="auto">
            <a:xfrm>
              <a:off x="2743200" y="5867400"/>
              <a:ext cx="3224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Number of Training Examples</a:t>
              </a:r>
            </a:p>
          </p:txBody>
        </p:sp>
        <p:sp>
          <p:nvSpPr>
            <p:cNvPr id="34831" name="TextBox 9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Error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413" y="4267307"/>
              <a:ext cx="3200613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28" name="TextBox 15"/>
          <p:cNvSpPr txBox="1">
            <a:spLocks noChangeArrowheads="1"/>
          </p:cNvSpPr>
          <p:nvPr/>
        </p:nvSpPr>
        <p:spPr bwMode="auto">
          <a:xfrm>
            <a:off x="1993120" y="1742379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Fixed model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0BD5FF-5AF4-EFB3-A306-DFD21F153AE1}"/>
              </a:ext>
            </a:extLst>
          </p:cNvPr>
          <p:cNvCxnSpPr/>
          <p:nvPr/>
        </p:nvCxnSpPr>
        <p:spPr>
          <a:xfrm>
            <a:off x="774700" y="4478444"/>
            <a:ext cx="7545386" cy="1412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2B64D5-9F32-E265-8FA5-168E356ABF3A}"/>
              </a:ext>
            </a:extLst>
          </p:cNvPr>
          <p:cNvCxnSpPr/>
          <p:nvPr/>
        </p:nvCxnSpPr>
        <p:spPr>
          <a:xfrm>
            <a:off x="827086" y="4637089"/>
            <a:ext cx="7545386" cy="1412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537A527-D664-DBFE-1050-50AC86BAA908}"/>
              </a:ext>
            </a:extLst>
          </p:cNvPr>
          <p:cNvSpPr txBox="1"/>
          <p:nvPr/>
        </p:nvSpPr>
        <p:spPr>
          <a:xfrm>
            <a:off x="5630443" y="4336438"/>
            <a:ext cx="2675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Test error with infinite training examples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6FCE8-CBD7-BA5C-159C-845903590B4E}"/>
              </a:ext>
            </a:extLst>
          </p:cNvPr>
          <p:cNvSpPr txBox="1"/>
          <p:nvPr/>
        </p:nvSpPr>
        <p:spPr>
          <a:xfrm>
            <a:off x="5605859" y="4715118"/>
            <a:ext cx="27558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Train error with infinite training examples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4D8AAC3B-260A-837F-2997-9CA5D88DE369}"/>
              </a:ext>
            </a:extLst>
          </p:cNvPr>
          <p:cNvSpPr/>
          <p:nvPr/>
        </p:nvSpPr>
        <p:spPr>
          <a:xfrm>
            <a:off x="8458200" y="4598048"/>
            <a:ext cx="76200" cy="18032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77D556-763F-EEC0-CE26-755B284666AB}"/>
              </a:ext>
            </a:extLst>
          </p:cNvPr>
          <p:cNvSpPr txBox="1"/>
          <p:nvPr/>
        </p:nvSpPr>
        <p:spPr>
          <a:xfrm>
            <a:off x="8610600" y="4389833"/>
            <a:ext cx="311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Due to difference in P(</a:t>
            </a:r>
            <a:r>
              <a:rPr lang="en-US" sz="1600" dirty="0" err="1"/>
              <a:t>y|x</a:t>
            </a:r>
            <a:r>
              <a:rPr lang="en-US" sz="1600" dirty="0"/>
              <a:t>) in training and test (function shift)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1EE3D024-801C-2716-5162-7F696871091A}"/>
              </a:ext>
            </a:extLst>
          </p:cNvPr>
          <p:cNvSpPr/>
          <p:nvPr/>
        </p:nvSpPr>
        <p:spPr>
          <a:xfrm>
            <a:off x="2481329" y="4022683"/>
            <a:ext cx="123805" cy="46666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64AD27-3190-7F67-C965-6F967345025D}"/>
              </a:ext>
            </a:extLst>
          </p:cNvPr>
          <p:cNvSpPr txBox="1"/>
          <p:nvPr/>
        </p:nvSpPr>
        <p:spPr>
          <a:xfrm>
            <a:off x="2617965" y="2957511"/>
            <a:ext cx="311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Due to limited training data (model variance) and distribution shift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58F84C-67E9-E928-5056-B3C0814B8D22}"/>
              </a:ext>
            </a:extLst>
          </p:cNvPr>
          <p:cNvCxnSpPr>
            <a:cxnSpLocks/>
          </p:cNvCxnSpPr>
          <p:nvPr/>
        </p:nvCxnSpPr>
        <p:spPr>
          <a:xfrm flipH="1" flipV="1">
            <a:off x="5515424" y="5056981"/>
            <a:ext cx="393876" cy="5818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7EA2425A-A94C-0D97-2EED-4FC84B273AFB}"/>
              </a:ext>
            </a:extLst>
          </p:cNvPr>
          <p:cNvSpPr/>
          <p:nvPr/>
        </p:nvSpPr>
        <p:spPr>
          <a:xfrm>
            <a:off x="5284954" y="4728063"/>
            <a:ext cx="152462" cy="6138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A155C8-6223-FA29-10DF-775B5C924418}"/>
              </a:ext>
            </a:extLst>
          </p:cNvPr>
          <p:cNvCxnSpPr>
            <a:cxnSpLocks/>
          </p:cNvCxnSpPr>
          <p:nvPr/>
        </p:nvCxnSpPr>
        <p:spPr>
          <a:xfrm flipV="1">
            <a:off x="2644790" y="3780076"/>
            <a:ext cx="86306" cy="434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9EBDD8E-62DC-1476-9BF2-9BECD3169F50}"/>
              </a:ext>
            </a:extLst>
          </p:cNvPr>
          <p:cNvSpPr txBox="1"/>
          <p:nvPr/>
        </p:nvSpPr>
        <p:spPr>
          <a:xfrm>
            <a:off x="5943600" y="5562412"/>
            <a:ext cx="3119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Due to limited power of model (model bias) and unavoidable intrinsic error (Bayes optimal error)</a:t>
            </a:r>
          </a:p>
        </p:txBody>
      </p:sp>
    </p:spTree>
    <p:extLst>
      <p:ext uri="{BB962C8B-B14F-4D97-AF65-F5344CB8AC3E}">
        <p14:creationId xmlns:p14="http://schemas.microsoft.com/office/powerpoint/2010/main" val="413370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A51C-5B5E-7651-B435-E4F6BF6F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9B80-38AD-51DD-44C0-8DFA11D1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K-Nearest Neighbor Algorithm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 application</a:t>
            </a:r>
          </a:p>
          <a:p>
            <a:pPr lvl="1"/>
            <a:r>
              <a:rPr lang="en-US" dirty="0"/>
              <a:t>Deep Face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Measuring and understanding error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02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B998-5CE1-37F5-C6B6-BE09214F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HW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72566-1D7B-87E8-F490-65438EAEF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89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5410200" cy="59436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KNN is a simple but effective classifier/regressor that predicts the label of the most similar training example(s)</a:t>
            </a:r>
          </a:p>
          <a:p>
            <a:endParaRPr lang="en-US" dirty="0"/>
          </a:p>
          <a:p>
            <a:r>
              <a:rPr lang="en-US" dirty="0"/>
              <a:t>Larger K gives a smoother prediction function</a:t>
            </a:r>
          </a:p>
          <a:p>
            <a:endParaRPr lang="en-US" dirty="0"/>
          </a:p>
          <a:p>
            <a:r>
              <a:rPr lang="en-US" dirty="0"/>
              <a:t>Test error is composed of bias (model too simple/smooth to fit data) and variance (model too complex to learn from training data)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6792F1-BEE1-34ED-71C4-9D855D57A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484322"/>
            <a:ext cx="3565516" cy="30658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3AE8BC-4DD0-79FD-5821-31835A20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459" y="3733800"/>
            <a:ext cx="476046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  <a:p>
            <a:r>
              <a:rPr lang="en-US"/>
              <a:t>Linear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09600" y="177553"/>
            <a:ext cx="10972800" cy="914400"/>
          </a:xfrm>
        </p:spPr>
        <p:txBody>
          <a:bodyPr>
            <a:normAutofit/>
          </a:bodyPr>
          <a:lstStyle/>
          <a:p>
            <a:r>
              <a:rPr lang="en-US" dirty="0"/>
              <a:t>What class do you think the ‘+’ belongs to?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4118853" y="2045829"/>
            <a:ext cx="4038600" cy="3417888"/>
            <a:chOff x="4267200" y="2667000"/>
            <a:chExt cx="4038600" cy="3417332"/>
          </a:xfrm>
        </p:grpSpPr>
        <p:sp>
          <p:nvSpPr>
            <p:cNvPr id="40967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68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69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0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1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2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3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4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5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76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77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78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79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80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81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84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x2</a:t>
              </a:r>
            </a:p>
          </p:txBody>
        </p:sp>
        <p:sp>
          <p:nvSpPr>
            <p:cNvPr id="40985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97347" y="3156247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7911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120C0-6F0E-3D19-2F33-3813D39A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principle of 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28A762-97EB-F006-ABBD-D9706078BC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Given feature/target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probably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With variations on how you define similarity and make predictions based on multiple similar examples, this principle underlies virtually all ML algorithms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28A762-97EB-F006-ABBD-D9706078BC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38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BFBD-4BA5-0376-B667-1B6449D7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1FD59C-0F81-890A-8ADD-3ABE544EC2B0}"/>
                  </a:ext>
                </a:extLst>
              </p:cNvPr>
              <p:cNvSpPr txBox="1"/>
              <p:nvPr/>
            </p:nvSpPr>
            <p:spPr>
              <a:xfrm>
                <a:off x="533400" y="2590800"/>
                <a:ext cx="7227627" cy="1084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arg</m:t>
                        </m:r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𝑡𝑟𝑎𝑖𝑛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],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800" b="0" dirty="0"/>
              </a:p>
              <a:p>
                <a:r>
                  <a:rPr lang="en-US" sz="2800" b="0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1FD59C-0F81-890A-8ADD-3ABE544EC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90800"/>
                <a:ext cx="7227627" cy="1084143"/>
              </a:xfrm>
              <a:prstGeom prst="rect">
                <a:avLst/>
              </a:prstGeom>
              <a:blipFill>
                <a:blip r:embed="rId3"/>
                <a:stretch>
                  <a:fillRect l="-1772" t="-6180" b="-1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9A4D57E-3C08-54CB-752D-D7881E80F3FC}"/>
              </a:ext>
            </a:extLst>
          </p:cNvPr>
          <p:cNvSpPr txBox="1"/>
          <p:nvPr/>
        </p:nvSpPr>
        <p:spPr>
          <a:xfrm>
            <a:off x="533400" y="1219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given test features, assign the label / target value of the most similar training features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AFC77-2EA9-D468-BEE7-0A40EEF8F699}"/>
              </a:ext>
            </a:extLst>
          </p:cNvPr>
          <p:cNvSpPr txBox="1"/>
          <p:nvPr/>
        </p:nvSpPr>
        <p:spPr>
          <a:xfrm>
            <a:off x="550460" y="4280595"/>
            <a:ext cx="1049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Distance function is up to designer. Simplest is L2 distance.</a:t>
            </a:r>
          </a:p>
        </p:txBody>
      </p:sp>
    </p:spTree>
    <p:extLst>
      <p:ext uri="{BB962C8B-B14F-4D97-AF65-F5344CB8AC3E}">
        <p14:creationId xmlns:p14="http://schemas.microsoft.com/office/powerpoint/2010/main" val="270292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09600" y="177553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K-nearest neighbor: predict based on K closest training samples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4118853" y="2045829"/>
            <a:ext cx="4038600" cy="3417888"/>
            <a:chOff x="4267200" y="2667000"/>
            <a:chExt cx="4038600" cy="3417332"/>
          </a:xfrm>
        </p:grpSpPr>
        <p:sp>
          <p:nvSpPr>
            <p:cNvPr id="40967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68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69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0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1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2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3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4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5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76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77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78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79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80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81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84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40985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90453" y="3265029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619167" y="3722229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5456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1-nearest neighbor</a:t>
            </a: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4118853" y="2057400"/>
            <a:ext cx="4038600" cy="3417888"/>
            <a:chOff x="4267200" y="2667000"/>
            <a:chExt cx="4038600" cy="3417332"/>
          </a:xfrm>
        </p:grpSpPr>
        <p:sp>
          <p:nvSpPr>
            <p:cNvPr id="41993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4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5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6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7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8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9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000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001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2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3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4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5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6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7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10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42011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sp>
        <p:nvSpPr>
          <p:cNvPr id="41988" name="TextBox 23"/>
          <p:cNvSpPr txBox="1">
            <a:spLocks noChangeArrowheads="1"/>
          </p:cNvSpPr>
          <p:nvPr/>
        </p:nvSpPr>
        <p:spPr bwMode="auto">
          <a:xfrm>
            <a:off x="5490453" y="32766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41989" name="TextBox 28"/>
          <p:cNvSpPr txBox="1">
            <a:spLocks noChangeArrowheads="1"/>
          </p:cNvSpPr>
          <p:nvPr/>
        </p:nvSpPr>
        <p:spPr bwMode="auto">
          <a:xfrm>
            <a:off x="6619167" y="37338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30" name="Oval 29"/>
          <p:cNvSpPr/>
          <p:nvPr/>
        </p:nvSpPr>
        <p:spPr>
          <a:xfrm>
            <a:off x="5490453" y="3048000"/>
            <a:ext cx="381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04853" y="3657600"/>
            <a:ext cx="5334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0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3-nearest neighbor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4132729" y="2057400"/>
            <a:ext cx="4038600" cy="3417888"/>
            <a:chOff x="4267200" y="2667000"/>
            <a:chExt cx="4038600" cy="3417332"/>
          </a:xfrm>
        </p:grpSpPr>
        <p:sp>
          <p:nvSpPr>
            <p:cNvPr id="43017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3018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3019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3020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3021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3022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3023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3024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3025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3026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3027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3028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3029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3030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3031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34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43035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sp>
        <p:nvSpPr>
          <p:cNvPr id="43012" name="TextBox 23"/>
          <p:cNvSpPr txBox="1">
            <a:spLocks noChangeArrowheads="1"/>
          </p:cNvSpPr>
          <p:nvPr/>
        </p:nvSpPr>
        <p:spPr bwMode="auto">
          <a:xfrm>
            <a:off x="5504329" y="32766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43013" name="TextBox 28"/>
          <p:cNvSpPr txBox="1">
            <a:spLocks noChangeArrowheads="1"/>
          </p:cNvSpPr>
          <p:nvPr/>
        </p:nvSpPr>
        <p:spPr bwMode="auto">
          <a:xfrm>
            <a:off x="6633043" y="37338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30" name="Oval 29"/>
          <p:cNvSpPr/>
          <p:nvPr/>
        </p:nvSpPr>
        <p:spPr>
          <a:xfrm>
            <a:off x="5123329" y="3048000"/>
            <a:ext cx="1066800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85329" y="3581400"/>
            <a:ext cx="14478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4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79104</TotalTime>
  <Words>1716</Words>
  <Application>Microsoft Office PowerPoint</Application>
  <PresentationFormat>Widescreen</PresentationFormat>
  <Paragraphs>361</Paragraphs>
  <Slides>32</Slides>
  <Notes>6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 Math</vt:lpstr>
      <vt:lpstr>Office Theme</vt:lpstr>
      <vt:lpstr>K-Nearest Neighbor</vt:lpstr>
      <vt:lpstr>Last Class</vt:lpstr>
      <vt:lpstr>Today’s Lecture</vt:lpstr>
      <vt:lpstr>What class do you think the ‘+’ belongs to?</vt:lpstr>
      <vt:lpstr>Key principle of machine learning</vt:lpstr>
      <vt:lpstr>Nearest neighbor algorithm</vt:lpstr>
      <vt:lpstr>K-nearest neighbor: predict based on K closest training samples</vt:lpstr>
      <vt:lpstr>1-nearest neighbor</vt:lpstr>
      <vt:lpstr>3-nearest neighbor</vt:lpstr>
      <vt:lpstr>5-nearest neighbor</vt:lpstr>
      <vt:lpstr>KNN Distance Function </vt:lpstr>
      <vt:lpstr>KNN Classification vs Regression</vt:lpstr>
      <vt:lpstr>PowerPoint Presentation</vt:lpstr>
      <vt:lpstr>PowerPoint Presentation</vt:lpstr>
      <vt:lpstr>KNN Classification Demo</vt:lpstr>
      <vt:lpstr>Comments on K-NN</vt:lpstr>
      <vt:lpstr>KNN Usage Example: Deep Face</vt:lpstr>
      <vt:lpstr>KNN Summary</vt:lpstr>
      <vt:lpstr>3 minute break</vt:lpstr>
      <vt:lpstr>How do we measure and analyze classification error?</vt:lpstr>
      <vt:lpstr>Measuring error example</vt:lpstr>
      <vt:lpstr>How do we measure and analyze regression error?</vt:lpstr>
      <vt:lpstr>Error and Bias Variance Trade-off</vt:lpstr>
      <vt:lpstr>Error and Bias Variance Trade-off</vt:lpstr>
      <vt:lpstr>Error and Bias Variance Trade-off</vt:lpstr>
      <vt:lpstr>Error and Bias Variance Trade-off</vt:lpstr>
      <vt:lpstr>Sources of test error for a trained model</vt:lpstr>
      <vt:lpstr>Effect of Training Size</vt:lpstr>
      <vt:lpstr>Sources of error and training size</vt:lpstr>
      <vt:lpstr>HW 1</vt:lpstr>
      <vt:lpstr>Things to remember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207</cp:revision>
  <cp:lastPrinted>2023-01-18T22:14:20Z</cp:lastPrinted>
  <dcterms:created xsi:type="dcterms:W3CDTF">2009-12-16T02:55:56Z</dcterms:created>
  <dcterms:modified xsi:type="dcterms:W3CDTF">2024-01-25T14:55:49Z</dcterms:modified>
</cp:coreProperties>
</file>