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notesSlides/notesSlide5.xml" ContentType="application/vnd.openxmlformats-officedocument.presentationml.notesSlide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sldIdLst>
    <p:sldId id="257" r:id="rId2"/>
    <p:sldId id="981" r:id="rId3"/>
    <p:sldId id="527" r:id="rId4"/>
    <p:sldId id="502" r:id="rId5"/>
    <p:sldId id="373" r:id="rId6"/>
    <p:sldId id="971" r:id="rId7"/>
    <p:sldId id="980" r:id="rId8"/>
    <p:sldId id="972" r:id="rId9"/>
    <p:sldId id="973" r:id="rId10"/>
    <p:sldId id="974" r:id="rId11"/>
    <p:sldId id="979" r:id="rId12"/>
    <p:sldId id="975" r:id="rId13"/>
    <p:sldId id="504" r:id="rId14"/>
    <p:sldId id="506" r:id="rId15"/>
    <p:sldId id="507" r:id="rId16"/>
    <p:sldId id="503" r:id="rId17"/>
    <p:sldId id="505" r:id="rId18"/>
    <p:sldId id="510" r:id="rId19"/>
    <p:sldId id="513" r:id="rId20"/>
    <p:sldId id="511" r:id="rId21"/>
    <p:sldId id="508" r:id="rId22"/>
    <p:sldId id="514" r:id="rId23"/>
    <p:sldId id="509" r:id="rId24"/>
    <p:sldId id="512" r:id="rId25"/>
    <p:sldId id="515" r:id="rId26"/>
    <p:sldId id="516" r:id="rId27"/>
    <p:sldId id="528" r:id="rId28"/>
    <p:sldId id="520" r:id="rId29"/>
    <p:sldId id="521" r:id="rId30"/>
    <p:sldId id="522" r:id="rId31"/>
    <p:sldId id="523" r:id="rId32"/>
    <p:sldId id="524" r:id="rId33"/>
    <p:sldId id="518" r:id="rId34"/>
    <p:sldId id="519" r:id="rId35"/>
    <p:sldId id="517" r:id="rId36"/>
    <p:sldId id="529" r:id="rId37"/>
    <p:sldId id="377" r:id="rId38"/>
    <p:sldId id="386" r:id="rId39"/>
  </p:sldIdLst>
  <p:sldSz cx="12192000" cy="6858000"/>
  <p:notesSz cx="7010400" cy="923607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5760" userDrawn="1">
          <p15:clr>
            <a:srgbClr val="A4A3A4"/>
          </p15:clr>
        </p15:guide>
        <p15:guide id="3" pos="384" userDrawn="1">
          <p15:clr>
            <a:srgbClr val="A4A3A4"/>
          </p15:clr>
        </p15:guide>
        <p15:guide id="4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199843E-6F5A-401E-B8C1-A06CE7453840}" v="18" dt="2026-09-01T16:22:08.58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74" autoAdjust="0"/>
    <p:restoredTop sz="88601" autoAdjust="0"/>
  </p:normalViewPr>
  <p:slideViewPr>
    <p:cSldViewPr>
      <p:cViewPr varScale="1">
        <p:scale>
          <a:sx n="50" d="100"/>
          <a:sy n="50" d="100"/>
        </p:scale>
        <p:origin x="42" y="198"/>
      </p:cViewPr>
      <p:guideLst>
        <p:guide pos="5760"/>
        <p:guide pos="384"/>
        <p:guide orient="horz" pos="216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microsoft.com/office/2015/10/relationships/revisionInfo" Target="revisionInfo.xml"/><Relationship Id="rId20" Type="http://schemas.openxmlformats.org/officeDocument/2006/relationships/slide" Target="slides/slide19.xml"/><Relationship Id="rId41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oiem, Derek W" userId="08a2a5d7-ecbe-4300-b3e9-ea7b21108f06" providerId="ADAL" clId="{56B97E5F-FBF2-4CA1-AC83-62102CBE087E}"/>
    <pc:docChg chg="custSel addSld modSld">
      <pc:chgData name="Hoiem, Derek W" userId="08a2a5d7-ecbe-4300-b3e9-ea7b21108f06" providerId="ADAL" clId="{56B97E5F-FBF2-4CA1-AC83-62102CBE087E}" dt="2026-09-01T16:22:11.131" v="1374"/>
      <pc:docMkLst>
        <pc:docMk/>
      </pc:docMkLst>
      <pc:sldChg chg="addSp modSp mod">
        <pc:chgData name="Hoiem, Derek W" userId="08a2a5d7-ecbe-4300-b3e9-ea7b21108f06" providerId="ADAL" clId="{56B97E5F-FBF2-4CA1-AC83-62102CBE087E}" dt="2026-08-30T21:38:23.144" v="643" actId="1076"/>
        <pc:sldMkLst>
          <pc:docMk/>
          <pc:sldMk cId="2539674662" sldId="517"/>
        </pc:sldMkLst>
        <pc:spChg chg="mod">
          <ac:chgData name="Hoiem, Derek W" userId="08a2a5d7-ecbe-4300-b3e9-ea7b21108f06" providerId="ADAL" clId="{56B97E5F-FBF2-4CA1-AC83-62102CBE087E}" dt="2026-08-30T21:37:43.861" v="496" actId="20577"/>
          <ac:spMkLst>
            <pc:docMk/>
            <pc:sldMk cId="2539674662" sldId="517"/>
            <ac:spMk id="3" creationId="{9D96EB22-A94E-DB3A-33B4-DBBBCD569DA8}"/>
          </ac:spMkLst>
        </pc:spChg>
        <pc:spChg chg="add mod">
          <ac:chgData name="Hoiem, Derek W" userId="08a2a5d7-ecbe-4300-b3e9-ea7b21108f06" providerId="ADAL" clId="{56B97E5F-FBF2-4CA1-AC83-62102CBE087E}" dt="2026-08-30T21:38:23.144" v="643" actId="1076"/>
          <ac:spMkLst>
            <pc:docMk/>
            <pc:sldMk cId="2539674662" sldId="517"/>
            <ac:spMk id="4" creationId="{E144FE15-A1DD-3E17-3368-B5C3D9E2D0DF}"/>
          </ac:spMkLst>
        </pc:spChg>
      </pc:sldChg>
      <pc:sldChg chg="addSp modSp mod addAnim delAnim modAnim">
        <pc:chgData name="Hoiem, Derek W" userId="08a2a5d7-ecbe-4300-b3e9-ea7b21108f06" providerId="ADAL" clId="{56B97E5F-FBF2-4CA1-AC83-62102CBE087E}" dt="2026-09-01T16:22:11.131" v="1374"/>
        <pc:sldMkLst>
          <pc:docMk/>
          <pc:sldMk cId="718471068" sldId="519"/>
        </pc:sldMkLst>
        <pc:spChg chg="add mod">
          <ac:chgData name="Hoiem, Derek W" userId="08a2a5d7-ecbe-4300-b3e9-ea7b21108f06" providerId="ADAL" clId="{56B97E5F-FBF2-4CA1-AC83-62102CBE087E}" dt="2026-09-01T16:21:57.965" v="1371" actId="1076"/>
          <ac:spMkLst>
            <pc:docMk/>
            <pc:sldMk cId="718471068" sldId="519"/>
            <ac:spMk id="11" creationId="{8590D0FC-1F6C-AD41-01B1-7FB209A83333}"/>
          </ac:spMkLst>
        </pc:spChg>
        <pc:spChg chg="mod">
          <ac:chgData name="Hoiem, Derek W" userId="08a2a5d7-ecbe-4300-b3e9-ea7b21108f06" providerId="ADAL" clId="{56B97E5F-FBF2-4CA1-AC83-62102CBE087E}" dt="2026-09-01T16:20:58.438" v="1345" actId="1038"/>
          <ac:spMkLst>
            <pc:docMk/>
            <pc:sldMk cId="718471068" sldId="519"/>
            <ac:spMk id="185" creationId="{9AC98C80-1353-03B7-AD41-73F7A02EF058}"/>
          </ac:spMkLst>
        </pc:spChg>
        <pc:spChg chg="mod">
          <ac:chgData name="Hoiem, Derek W" userId="08a2a5d7-ecbe-4300-b3e9-ea7b21108f06" providerId="ADAL" clId="{56B97E5F-FBF2-4CA1-AC83-62102CBE087E}" dt="2026-09-01T16:21:06.102" v="1350" actId="1037"/>
          <ac:spMkLst>
            <pc:docMk/>
            <pc:sldMk cId="718471068" sldId="519"/>
            <ac:spMk id="187" creationId="{FEC9CDDE-28C9-B4B5-EE37-C5B1FEBB4E0A}"/>
          </ac:spMkLst>
        </pc:spChg>
        <pc:cxnChg chg="add mod">
          <ac:chgData name="Hoiem, Derek W" userId="08a2a5d7-ecbe-4300-b3e9-ea7b21108f06" providerId="ADAL" clId="{56B97E5F-FBF2-4CA1-AC83-62102CBE087E}" dt="2026-09-01T16:20:52.511" v="1343" actId="692"/>
          <ac:cxnSpMkLst>
            <pc:docMk/>
            <pc:sldMk cId="718471068" sldId="519"/>
            <ac:cxnSpMk id="10" creationId="{98D21301-7E01-4104-BC2B-77688CD5BD59}"/>
          </ac:cxnSpMkLst>
        </pc:cxnChg>
      </pc:sldChg>
      <pc:sldChg chg="modSp mod">
        <pc:chgData name="Hoiem, Derek W" userId="08a2a5d7-ecbe-4300-b3e9-ea7b21108f06" providerId="ADAL" clId="{56B97E5F-FBF2-4CA1-AC83-62102CBE087E}" dt="2026-08-30T21:32:14.242" v="21" actId="20577"/>
        <pc:sldMkLst>
          <pc:docMk/>
          <pc:sldMk cId="971989395" sldId="522"/>
        </pc:sldMkLst>
        <pc:spChg chg="mod">
          <ac:chgData name="Hoiem, Derek W" userId="08a2a5d7-ecbe-4300-b3e9-ea7b21108f06" providerId="ADAL" clId="{56B97E5F-FBF2-4CA1-AC83-62102CBE087E}" dt="2026-08-30T21:32:14.242" v="21" actId="20577"/>
          <ac:spMkLst>
            <pc:docMk/>
            <pc:sldMk cId="971989395" sldId="522"/>
            <ac:spMk id="3" creationId="{B3717F1B-BEFF-E560-CDFA-28888BF98B6C}"/>
          </ac:spMkLst>
        </pc:spChg>
      </pc:sldChg>
      <pc:sldChg chg="modSp mod">
        <pc:chgData name="Hoiem, Derek W" userId="08a2a5d7-ecbe-4300-b3e9-ea7b21108f06" providerId="ADAL" clId="{56B97E5F-FBF2-4CA1-AC83-62102CBE087E}" dt="2026-08-30T21:35:47.635" v="493" actId="20577"/>
        <pc:sldMkLst>
          <pc:docMk/>
          <pc:sldMk cId="203548848" sldId="523"/>
        </pc:sldMkLst>
        <pc:spChg chg="mod">
          <ac:chgData name="Hoiem, Derek W" userId="08a2a5d7-ecbe-4300-b3e9-ea7b21108f06" providerId="ADAL" clId="{56B97E5F-FBF2-4CA1-AC83-62102CBE087E}" dt="2026-08-30T21:35:47.635" v="493" actId="20577"/>
          <ac:spMkLst>
            <pc:docMk/>
            <pc:sldMk cId="203548848" sldId="523"/>
            <ac:spMk id="3" creationId="{B3717F1B-BEFF-E560-CDFA-28888BF98B6C}"/>
          </ac:spMkLst>
        </pc:spChg>
      </pc:sldChg>
      <pc:sldChg chg="modSp">
        <pc:chgData name="Hoiem, Derek W" userId="08a2a5d7-ecbe-4300-b3e9-ea7b21108f06" providerId="ADAL" clId="{56B97E5F-FBF2-4CA1-AC83-62102CBE087E}" dt="2026-08-30T21:23:37.666" v="20" actId="20577"/>
        <pc:sldMkLst>
          <pc:docMk/>
          <pc:sldMk cId="1713872330" sldId="975"/>
        </pc:sldMkLst>
        <pc:spChg chg="mod">
          <ac:chgData name="Hoiem, Derek W" userId="08a2a5d7-ecbe-4300-b3e9-ea7b21108f06" providerId="ADAL" clId="{56B97E5F-FBF2-4CA1-AC83-62102CBE087E}" dt="2026-08-30T21:23:37.666" v="20" actId="20577"/>
          <ac:spMkLst>
            <pc:docMk/>
            <pc:sldMk cId="1713872330" sldId="975"/>
            <ac:spMk id="3" creationId="{9167CED0-E409-4462-4D9F-EED8D8FFCCC9}"/>
          </ac:spMkLst>
        </pc:spChg>
      </pc:sldChg>
      <pc:sldChg chg="modSp new mod">
        <pc:chgData name="Hoiem, Derek W" userId="08a2a5d7-ecbe-4300-b3e9-ea7b21108f06" providerId="ADAL" clId="{56B97E5F-FBF2-4CA1-AC83-62102CBE087E}" dt="2026-09-01T13:42:19.229" v="1332" actId="20577"/>
        <pc:sldMkLst>
          <pc:docMk/>
          <pc:sldMk cId="972755658" sldId="981"/>
        </pc:sldMkLst>
        <pc:spChg chg="mod">
          <ac:chgData name="Hoiem, Derek W" userId="08a2a5d7-ecbe-4300-b3e9-ea7b21108f06" providerId="ADAL" clId="{56B97E5F-FBF2-4CA1-AC83-62102CBE087E}" dt="2026-09-01T02:38:16.345" v="693" actId="20577"/>
          <ac:spMkLst>
            <pc:docMk/>
            <pc:sldMk cId="972755658" sldId="981"/>
            <ac:spMk id="2" creationId="{690D91D8-C745-22C1-ADC9-A6CBA55513AD}"/>
          </ac:spMkLst>
        </pc:spChg>
        <pc:spChg chg="mod">
          <ac:chgData name="Hoiem, Derek W" userId="08a2a5d7-ecbe-4300-b3e9-ea7b21108f06" providerId="ADAL" clId="{56B97E5F-FBF2-4CA1-AC83-62102CBE087E}" dt="2026-09-01T13:42:19.229" v="1332" actId="20577"/>
          <ac:spMkLst>
            <pc:docMk/>
            <pc:sldMk cId="972755658" sldId="981"/>
            <ac:spMk id="3" creationId="{113F279D-3208-E3A0-2DB3-CF179E3C0669}"/>
          </ac:spMkLst>
        </pc:sp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1-23T20:05:36.133"/>
    </inkml:context>
    <inkml:brush xml:id="br0">
      <inkml:brushProperty name="width" value="0.05" units="cm"/>
      <inkml:brushProperty name="height" value="0.05" units="cm"/>
      <inkml:brushProperty name="color" value="#F6630D"/>
    </inkml:brush>
  </inkml:definitions>
  <inkml:trace contextRef="#ctx0" brushRef="#br0">0 38 24575,'149'-2'0,"-22"0"0,188 19 0,-124 11 0,-14-2 0,-103-14 0,100 6 0,164-19 0,-141 0 0,55-18 0,5 0 0,796 38 0,-797 1 0,-229-15 0,-1 1 0,0 1 0,-1 1 0,0 1 0,0 1 0,43 25 0,19 7 0,19-2 0,156 36 0,-83-27 0,107 21 0,-222-56 0,1-3 0,108 5 0,-74-6 0,181 42 0,11 2 0,-188-39 0,-46-6 0,97 3 0,133 1 0,325 57 0,-440-58 0,193-11 0,-160-4 0,522 3 0,-602-10 0,-25 1 0,535-29 0,-555 30 0,0-3 0,108-30 0,38-7 0,126-18 0,-322 59 0,128-21 0,59-2 0,73-24 0,-192 27 0,-51 13 0,53-8 0,-57 16 0,-2-2 0,1-2 0,-1-1 0,-1-2 0,71-34 0,-79 33 0,0 1 0,1 1 0,1 2 0,0 2 0,45-7 0,-28 6 0,64-20 0,-93 22 0,1-2 0,0 2 0,0 0 0,1 2 0,0 0 0,32-1 0,24 7 0,-51 0 0,-1-1 0,1-1 0,54-10 0,-57 6 0,-1 2 0,0 1 0,27 1 0,-21 0 0,49-6 0,152-32 0,-104 24 0,-53 8 0,-6 2 0,111 7 0,45-3 0,-164-8 0,-39 5 0,0 1 0,24 0 0,694 4-1365,-724-1-5461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1-23T20:05:36.133"/>
    </inkml:context>
    <inkml:brush xml:id="br0">
      <inkml:brushProperty name="width" value="0.05" units="cm"/>
      <inkml:brushProperty name="height" value="0.05" units="cm"/>
      <inkml:brushProperty name="color" value="#F6630D"/>
    </inkml:brush>
  </inkml:definitions>
  <inkml:trace contextRef="#ctx0" brushRef="#br0">0 38 24575,'149'-2'0,"-22"0"0,188 19 0,-124 11 0,-14-2 0,-103-14 0,100 6 0,164-19 0,-141 0 0,55-18 0,5 0 0,796 38 0,-797 1 0,-229-15 0,-1 1 0,0 1 0,-1 1 0,0 1 0,0 1 0,43 25 0,19 7 0,19-2 0,156 36 0,-83-27 0,107 21 0,-222-56 0,1-3 0,108 5 0,-74-6 0,181 42 0,11 2 0,-188-39 0,-46-6 0,97 3 0,133 1 0,325 57 0,-440-58 0,193-11 0,-160-4 0,522 3 0,-602-10 0,-25 1 0,535-29 0,-555 30 0,0-3 0,108-30 0,38-7 0,126-18 0,-322 59 0,128-21 0,59-2 0,73-24 0,-192 27 0,-51 13 0,53-8 0,-57 16 0,-2-2 0,1-2 0,-1-1 0,-1-2 0,71-34 0,-79 33 0,0 1 0,1 1 0,1 2 0,0 2 0,45-7 0,-28 6 0,64-20 0,-93 22 0,1-2 0,0 2 0,0 0 0,1 2 0,0 0 0,32-1 0,24 7 0,-51 0 0,-1-1 0,1-1 0,54-10 0,-57 6 0,-1 2 0,0 1 0,27 1 0,-21 0 0,49-6 0,152-32 0,-104 24 0,-53 8 0,-6 2 0,111 7 0,45-3 0,-164-8 0,-39 5 0,0 1 0,24 0 0,694 4-1365,-724-1-5461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1-23T20:05:46.977"/>
    </inkml:context>
    <inkml:brush xml:id="br0">
      <inkml:brushProperty name="width" value="0.05" units="cm"/>
      <inkml:brushProperty name="height" value="0.05" units="cm"/>
      <inkml:brushProperty name="color" value="#F6630D"/>
    </inkml:brush>
  </inkml:definitions>
  <inkml:trace contextRef="#ctx0" brushRef="#br0">0 0 24575,'6'1'0,"0"-1"0,0 1 0,-1 0 0,1 0 0,0 1 0,-1-1 0,1 1 0,-1 0 0,0 1 0,1-1 0,-1 1 0,0 0 0,-1 1 0,1-1 0,-1 1 0,1 0 0,-1 0 0,0 0 0,4 6 0,6 9 0,-2 1 0,0 0 0,14 34 0,-6-13 0,-7-18 0,1-2 0,2 1 0,0-2 0,21 22 0,15 18 0,-27-25 0,15 17 0,-14-25 0,0 1 0,1-2 0,1 0 0,2-2 0,39 26 0,-41-32 0,-1 2 0,40 36 0,-48-38 0,0-1 0,1-1 0,1-1 0,1-1 0,42 21 0,-46-26 0,0 1 0,-1 1 0,0 1 0,24 20 0,-20-14 0,41 24 0,169 116 0,-216-146 0,51 41 0,-39-31 0,0-1 0,47 28 0,-40-30 0,6 2 0,-2 1 0,64 49 0,-95-65 0,17 15 0,0-1 0,1-1 0,2-1 0,-1-2 0,54 25 0,-53-29 0,53 33 0,-51-27 0,45 20 0,98 21 0,-161-55 0,23 8 0,47 25 0,19 7 0,162 58 0,-196-72 0,-30-12 0,74 24 0,31-1 0,241 62 0,-301-85 0,-24-4 0,98 10 0,41 3 0,-125-15 0,106 5 0,-25-15 0,179 6 0,-249-3 0,487 17 0,-254-2 0,-3 0 0,-232-19 0,129 18 0,228 18 0,6-38 0,-182-1 0,79-13 0,-176 7 0,-92 7 0,109-17 0,12-12 0,-95 17 0,-1-4 0,94-30 0,617-185 0,-712 207 0,36-9 0,179-24 0,-116 47 0,-124 9 0,141-21 0,11-31 0,-108 21 0,86-31 0,-176 53 0,0-1 0,-1 0 0,0-2 0,-1-1 0,38-31 0,177-143 0,-180 141 0,67-61 0,-42 23 0,-34 33 0,101-84 0,46 8 0,-180 119 0,52-37 0,-55 36 0,0 0 0,1 1 0,0 1 0,1 1 0,0 0 0,0 1 0,1 0 0,28-7 0,-39 13 0,0-1 0,0 0 0,0 0 0,0 0 0,-1 0 0,1-1 0,-1 1 0,0-1 0,1 0 0,5-7 0,39-43 0,-25 25 0,-5 6-341,0 2 0,2 1-1,35-26 1,-41 35-6485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1-23T20:06:03.090"/>
    </inkml:context>
    <inkml:brush xml:id="br0">
      <inkml:brushProperty name="width" value="0.05" units="cm"/>
      <inkml:brushProperty name="height" value="0.05" units="cm"/>
      <inkml:brushProperty name="color" value="#F6630D"/>
    </inkml:brush>
  </inkml:definitions>
  <inkml:trace contextRef="#ctx0" brushRef="#br0">0 287 24575,'10'-9'0,"0"1"0,0 1 0,0 0 0,1 0 0,0 1 0,1 1 0,-1-1 0,1 2 0,0 0 0,0 0 0,0 1 0,1 1 0,13-2 0,24 0 0,101 5 0,-67 2 0,408-3 0,-490-1 0,1 1 0,-1 0 0,0 1 0,1-1 0,-1 0 0,1 1 0,-1-1 0,0 1 0,0 0 0,1 0 0,-1 0 0,0 0 0,0 0 0,0 0 0,0 0 0,0 1 0,0-1 0,0 1 0,-1 0 0,1-1 0,0 1 0,-1 0 0,1 0 0,-1 0 0,0 0 0,0 0 0,0 0 0,0 0 0,0 1 0,0-1 0,0 0 0,-1 1 0,1 2 0,0 8 0,0 0 0,0 1 0,-1-1 0,-5 26 0,4-27 0,-4 19 0,-2 0 0,-11 33 0,8-31 0,-9 55 0,15-66 0,2-16 0,1-1 0,0 1 0,0-1 0,0 1 0,1 0 0,0 5 0,0-9 0,1-1 0,-1 0 0,0 1 0,1-1 0,-1 0 0,1 1 0,-1-1 0,1 0 0,0 0 0,0 0 0,-1 1 0,1-1 0,0 0 0,0 0 0,0 0 0,0 0 0,0-1 0,0 1 0,0 0 0,1 0 0,-1-1 0,0 1 0,0 0 0,1-1 0,-1 0 0,0 1 0,1-1 0,-1 0 0,3 1 0,55 6 0,0-2 0,93-4 0,53 4 0,-203-5 0,1 1 0,-1-1 0,0 1 0,0 0 0,0 0 0,0 0 0,0 0 0,0 0 0,0 0 0,-1 0 0,1 1 0,0-1 0,0 1 0,-1-1 0,1 1 0,-1 0 0,0 0 0,0-1 0,1 1 0,-1 0 0,0 0 0,0 0 0,-1 0 0,1 1 0,0-1 0,-1 0 0,1 0 0,-1 0 0,0 0 0,0 5 0,2 10 0,-2 0 0,0 0 0,-3 20 0,0-6 0,2 444 0,2-248 0,-1-223 0,-1 1 0,1 0 0,1-1 0,-1 1 0,1-1 0,0 1 0,0-1 0,0 1 0,1-1 0,-1 0 0,1 1 0,0-1 0,0 0 0,6 7 0,-5-8 0,0-1 0,0 1 0,0-1 0,1 0 0,-1 0 0,1 0 0,0-1 0,-1 1 0,1-1 0,0 0 0,0 0 0,-1 0 0,1 0 0,0-1 0,0 0 0,0 0 0,6 0 0,26 1 0,-22 0 0,1-1 0,-1 0 0,0 0 0,1-2 0,-1 0 0,15-4 0,-27 5 0,0 0 0,0-1 0,0 1 0,0-1 0,0 1 0,-1-1 0,1 0 0,-1 0 0,1 0 0,-1 0 0,0 0 0,0 0 0,0 0 0,0 0 0,0 0 0,0-1 0,0 1 0,-1 0 0,1-1 0,-1 1 0,0 0 0,0-1 0,0-2 0,-2-68 0,0 48 0,1-2 0,1-10 0,-2 1 0,-2 0 0,-12-56 0,4 42 0,-10-72 0,16 25 0,8-102 0,1 61 0,-3-450 0,0 583 0,1 1 0,-1-1 0,1 1 0,0-1 0,1 1 0,-1-1 0,1 1 0,0 0 0,0 0 0,0 0 0,1 0 0,-1 0 0,1 0 0,0 1 0,0-1 0,0 1 0,1 0 0,-1 0 0,1 0 0,0 0 0,0 1 0,0-1 0,0 1 0,0 0 0,0 1 0,1-1 0,-1 0 0,6 0 0,5-2 0,1 0 0,0 1 0,0 0 0,0 2 0,0 0 0,0 1 0,16 1 0,-29 0 0,0-1 0,0 1 0,0-1 0,0 1 0,-1 0 0,1 0 0,0 1 0,-1-1 0,1 0 0,-1 1 0,1 0 0,-1-1 0,0 1 0,0 0 0,0 0 0,0 0 0,0 1 0,0-1 0,0 0 0,-1 1 0,1-1 0,-1 1 0,0-1 0,1 1 0,-1 0 0,-1-1 0,1 1 0,0 0 0,-1 0 0,1 4 0,1 11 0,-1 1 0,0-1 0,-5 36 0,1-16 0,4 82 0,-3 63 0,-26-18 113,17-113-852,-7 68 0,18-108-6087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1-23T20:06:37.713"/>
    </inkml:context>
    <inkml:brush xml:id="br0">
      <inkml:brushProperty name="width" value="0.05" units="cm"/>
      <inkml:brushProperty name="height" value="0.05" units="cm"/>
      <inkml:brushProperty name="color" value="#F6630D"/>
    </inkml:brush>
  </inkml:definitions>
  <inkml:trace contextRef="#ctx0" brushRef="#br0">0 0 24575,'0'3'0,"1"-1"0,-1 1 0,0 0 0,1-1 0,-1 1 0,1-1 0,0 1 0,0-1 0,0 0 0,0 1 0,0-1 0,1 0 0,-1 0 0,1 1 0,-1-1 0,1 0 0,0-1 0,0 1 0,0 0 0,0 0 0,0-1 0,0 1 0,0-1 0,0 0 0,1 0 0,-1 1 0,0-2 0,1 1 0,-1 0 0,1 0 0,-1-1 0,1 1 0,3-1 0,13 2 0,0-1 0,0 0 0,35-5 0,-13 2 0,6 0 0,-14 1 0,46 4 0,-78-3 0,1 1 0,0 0 0,0-1 0,-1 1 0,1 0 0,0 0 0,-1 0 0,1 0 0,-1 0 0,1 0 0,-1 0 0,0 0 0,1 1 0,-1-1 0,0 1 0,0-1 0,0 1 0,0-1 0,0 1 0,0-1 0,0 1 0,-1 0 0,1 0 0,-1-1 0,1 1 0,-1 0 0,0 0 0,1 0 0,-1 3 0,-1 64 0,0-49 0,-1 4 0,1-17 0,0 0 0,0 0 0,1 0 0,0 0 0,0 0 0,1 0 0,0 0 0,0 0 0,4 10 0,-4-16 0,0 1 0,1-1 0,-1 0 0,1 1 0,-1-1 0,1 0 0,0 0 0,-1 0 0,1 0 0,0-1 0,0 1 0,0 0 0,0-1 0,-1 1 0,1-1 0,0 0 0,0 1 0,0-1 0,4 0 0,46-3 0,-34 2 0,20-1 0,268 2 0,-304 1 0,0-1 0,0 1 0,0 0 0,0-1 0,0 1 0,0 0 0,0 0 0,0 0 0,0 1 0,0-1 0,-1 0 0,1 1 0,0-1 0,-1 1 0,1-1 0,-1 1 0,0 0 0,1 0 0,-1 0 0,0 0 0,0-1 0,0 1 0,-1 1 0,1-1 0,0 0 0,-1 0 0,1 0 0,-1 0 0,0 0 0,0 0 0,0 3 0,2 12 0,-2 1 0,0-1 0,-4 20 0,2-7 0,1 25 0,2 137 0,-1-189 0,1 0 0,-1 0 0,1 0 0,0-1 0,0 1 0,0 0 0,0-1 0,0 1 0,0-1 0,1 1 0,-1-1 0,1 1 0,0-1 0,0 0 0,0 0 0,0 0 0,4 3 0,-1-2 0,0 0 0,0 0 0,0 0 0,0-1 0,1 0 0,-1 0 0,1 0 0,7 0 0,2 0 0,-1 0 0,1-1 0,-1-1 0,1-1 0,-1 0 0,17-3 0,-30 4 0,0-1 0,0 1 0,0 0 0,-1 0 0,1 0 0,0 0 0,0 0 0,0 0 0,0 0 0,-1 0 0,1 1 0,0-1 0,0 0 0,0 0 0,-1 1 0,1-1 0,0 1 0,0-1 0,-1 0 0,1 1 0,0-1 0,-1 1 0,1 0 0,0-1 0,-1 1 0,1 0 0,8 27 0,-9 40 0,-1-54 0,1-11 0,-3 70 0,3 0 0,13 94 0,-9-127 0,0 50 0,-4-54 0,2 0 0,6 38 0,-4-19 0,-4-46 0,0 1 0,0-1 0,1 0 0,0 1 0,5 16 0,-4-23 0,0 0 0,0 0 0,0-1 0,0 1 0,0 0 0,0-1 0,1 1 0,-1-1 0,1 0 0,0 0 0,-1 0 0,1 0 0,0-1 0,0 1 0,0-1 0,1 1 0,-1-1 0,0 0 0,0-1 0,1 1 0,-1 0 0,6-1 0,10 2 0,1-1 0,34-2 0,-29-1 0,3 3 0,-17 0 0,0-1 0,0 0 0,-1 0 0,13-3 0,-21 3 0,0-1 0,0 1 0,0-1 0,0 1 0,0-1 0,-1 0 0,1 0 0,0 0 0,0 0 0,-1 0 0,1 0 0,0 0 0,-1-1 0,1 1 0,-1 0 0,0-1 0,1 0 0,-1 1 0,0-1 0,0 0 0,0 1 0,0-1 0,0 0 0,-1 0 0,1 0 0,0 0 0,0-2 0,0-3 0,0-4 0,1-1 0,1 1 0,0 0 0,1 0 0,7-17 0,-9 25 0,-1 1 0,1 0 0,0-1 0,-1 1 0,1 0 0,0 0 0,0 0 0,1 0 0,-1 0 0,0 1 0,0-1 0,1 1 0,-1-1 0,1 1 0,0 0 0,-1 0 0,1 0 0,0 0 0,-1 1 0,1-1 0,0 1 0,0 0 0,0-1 0,0 1 0,-1 1 0,1-1 0,0 0 0,4 1 0,29 5 0,-12-3 0,-1 1 0,45 13 0,-42-8 0,0-1 0,0-2 0,1 0 0,0-2 0,0-1 0,39-1 0,-63-2 0,-1 0 0,0 0 0,1 0 0,-1 1 0,0-1 0,1 1 0,-1-1 0,0 1 0,0 0 0,0 0 0,1 0 0,-1 0 0,0 0 0,0 1 0,-1-1 0,1 0 0,0 1 0,0 0 0,-1-1 0,1 1 0,-1 0 0,1 0 0,-1 0 0,0 0 0,0 0 0,1 0 0,-2 0 0,1 0 0,0 0 0,0 1 0,-1-1 0,1 0 0,-1 1 0,1 2 0,0 11 0,0 1 0,0 0 0,-2 0 0,-2 17 0,1 4 0,-1 56 0,6 190 0,6-224 0,-5-40 0,-1 1 0,1 29 0,-3 4 0,12 82 0,-11-114 0,-1 1 0,-2 24 0,0-27 0,1 0 0,4 37 0,-3-54 0,0-1 0,1 1 0,-1-1 0,1 1 0,-1-1 0,1 0 0,0 0 0,0 1 0,0-1 0,0 0 0,0-1 0,0 1 0,0 0 0,1-1 0,-1 1 0,1-1 0,-1 0 0,1 0 0,0 0 0,-1 0 0,1 0 0,0 0 0,0-1 0,0 1 0,-1-1 0,5 0 0,1 1 0,0 0 0,0-1 0,0 0 0,0 0 0,0-1 0,0 0 0,-1-1 0,14-3 0,-19 4 0,0-1 0,0 1 0,0-1 0,0 1 0,-1-1 0,1 0 0,0 0 0,-1 0 0,1 0 0,-1 0 0,0 0 0,1 0 0,-1 0 0,0-1 0,0 1 0,-1 0 0,1-1 0,0 1 0,-1-1 0,0 1 0,1 0 0,-1-5 0,-2-66 0,-1 48 0,3-10 0,0 7 0,-1 0 0,-2 1 0,0-1 0,-2 1 0,-8-29 0,11 51 0,0 0 0,1 0 0,-1-1 0,1 1 0,1 0 0,-1-1 0,1 1 0,0-1 0,0 1 0,0 0 0,1-1 0,0 1 0,0 0 0,0-1 0,1 1 0,2-5 0,0 2 0,1 0 0,0 1 0,1 0 0,-1 0 0,1 0 0,1 0 0,-1 1 0,15-9 0,-15 10 0,0 0 0,0 1 0,0 0 0,1 0 0,0 1 0,-1 0 0,2 0 0,-1 0 0,0 1 0,0 0 0,1 0 0,-1 1 0,1 0 0,-1 1 0,1-1 0,9 2 0,16 1 0,-25 0 0,0-1 0,0-1 0,1 1 0,-1-1 0,0-1 0,0 1 0,0-1 0,0-1 0,10-2 0,-17 3 0,0 0 0,1 0 0,-1-1 0,0 1 0,0 0 0,0 0 0,0-1 0,0 1 0,0-1 0,0 1 0,-1-1 0,1 1 0,0-1 0,-1 1 0,1-1 0,-1 0 0,0 1 0,0-1 0,1-2 0,-1 2 0,0 0 0,0 0 0,1 0 0,-1 1 0,0-1 0,1 0 0,0 0 0,-1 1 0,1-1 0,0 0 0,0 1 0,0-1 0,0 0 0,0 1 0,0 0 0,1-1 0,-1 1 0,0 0 0,1-1 0,1 0 0,8-3 0,-1 1 0,1 0 0,0 1 0,0 0 0,0 0 0,1 1 0,13 0 0,86 2 0,-63 1 0,-20 2 0,1 1 0,-1 1 0,-1 2 0,1 1 0,-1 0 0,42 22 0,-60-27 0,-7-1 0,1-1 0,-1 0 0,0 1 0,0 0 0,1-1 0,-1 1 0,0 0 0,-1 0 0,1 0 0,0 0 0,-1 1 0,1-1 0,-1 0 0,1 1 0,-1-1 0,0 1 0,0-1 0,0 1 0,-1 0 0,1-1 0,0 1 0,-1 0 0,0-1 0,0 1 0,0 5 0,0 8 0,-2 0 0,0 0 0,-5 22 0,1-7 0,4-16 0,-6 30 0,3-1 0,2 1 0,3 70 0,0-113 0,1 0 0,-1 0 0,1 0 0,-1 0 0,1 0 0,0 0 0,0-1 0,0 1 0,0 0 0,0-1 0,0 1 0,0-1 0,1 1 0,-1-1 0,0 1 0,1-1 0,-1 0 0,1 0 0,0 0 0,-1 0 0,1 0 0,0 0 0,0 0 0,0 0 0,-1-1 0,1 1 0,0-1 0,4 1 0,7 1 0,0 0 0,0-1 0,19-1 0,2 0 0,50 9 0,0-4 0,114-7 0,-197 2 0,1 0 0,0 0 0,-1 0 0,1 0 0,-1 0 0,1 0 0,0-1 0,-1 1 0,1-1 0,-1 1 0,1-1 0,-1 0 0,1 0 0,-1 1 0,1-1 0,-1 0 0,0 0 0,0 0 0,1-1 0,-1 1 0,0 0 0,0 0 0,0-1 0,0 1 0,0 0 0,-1-1 0,1 1 0,0-1 0,-1 1 0,1-1 0,-1 0 0,1 1 0,-1-1 0,0 1 0,1-1 0,-1 0 0,0 1 0,0-1 0,-1-2 0,-1-7 0,0 0 0,-1 0 0,0 1 0,-1 0 0,-5-12 0,-4-12 0,10 18 0,0-1 0,1 1 0,1-1 0,1 0 0,1-21 0,0 28 0,0 0 0,1 0 0,0 1 0,1-1 0,0 0 0,0 1 0,1 0 0,0 0 0,0 0 0,7-9 0,-7 13 0,0 1 0,0 0 0,1 0 0,0 0 0,-1 1 0,1-1 0,0 1 0,1 0 0,-1 1 0,1-1 0,-1 1 0,1 0 0,0 1 0,-1-1 0,1 1 0,7-1 0,13 0 0,1 1 0,36 3 0,-22-1 0,0 5 0,-37-5 0,1 1 0,-1-1 0,1-1 0,-1 1 0,1-1 0,0 0 0,-1 0 0,10-1 0,-13 0 0,1 0 0,-1 0 0,1 0 0,-1 0 0,1 0 0,-1 0 0,1-1 0,-1 1 0,0 0 0,0-1 0,0 1 0,0-1 0,0 1 0,0-1 0,0 0 0,0 1 0,0-1 0,-1 0 0,1 1 0,-1-1 0,1 0 0,-1 0 0,0 0 0,0 0 0,0 1 0,0-1 0,0-3 0,0-20 0,0 19 0,0 1 0,0-1 0,0 1 0,1 0 0,0-1 0,0 1 0,2-8 0,-2 11 0,0 0 0,1 0 0,-1 1 0,0-1 0,1 0 0,-1 1 0,1 0 0,-1-1 0,1 1 0,-1 0 0,1 0 0,0 0 0,0 0 0,0 0 0,-1 0 0,1 0 0,0 1 0,0-1 0,0 1 0,0-1 0,0 1 0,0 0 0,1 0 0,2 0 0,44-1 0,1 3 0,49 7 0,66 3 0,-162-12 0,-1 0 0,0 0 0,0 0 0,1 0 0,-1 0 0,0 1 0,1-1 0,-1 1 0,0-1 0,0 1 0,1 0 0,-1 0 0,0 0 0,0 0 0,0 0 0,0 0 0,0 1 0,-1-1 0,1 1 0,0-1 0,-1 1 0,1 0 0,-1 0 0,2 1 0,-2 1 0,0-1 0,0 0 0,0 1 0,0-1 0,-1 0 0,1 1 0,-1-1 0,0 1 0,0-1 0,0 0 0,-1 1 0,1-1 0,-1 1 0,0-1 0,0 0 0,-1 4 0,-27 75 0,16-52 0,2 1 0,2 0 0,0 0 0,2 1 0,2 0 0,-3 50 0,9 357 0,0-423 0,1 0 0,1 0 0,1-1 0,0 1 0,0-1 0,2 0 0,10 21 0,-14-34 0,0 1 0,0-1 0,0 0 0,0 0 0,0 0 0,1 0 0,-1 0 0,0-1 0,1 1 0,0-1 0,-1 0 0,1 1 0,0-1 0,0 0 0,0-1 0,-1 1 0,1 0 0,0-1 0,0 0 0,5 0 0,71-2 0,-48-1 0,13 3 0,-9 0 0,66-8 0,-91 6 0,0 0 0,0 0 0,0-1 0,0 0 0,-1-1 0,0 0 0,0-1 0,0 0 0,0 0 0,-1-1 0,9-7 0,-13 9 0,-1 0 0,-1-1 0,1 1 0,0-1 0,-1 0 0,0 1 0,0-1 0,-1 0 0,1 0 0,-1 0 0,0 0 0,0-1 0,-1 1 0,1 0 0,-1-6 0,-5-83 0,4 86 0,-8-51 0,5 37 0,1 0 0,0-27 0,2 40 0,1 0 0,1-1 0,-1 1 0,2 0 0,-1 0 0,1 0 0,1 0 0,3-11 0,-4 17 0,0 0 0,0 0 0,1 0 0,-1 0 0,0 0 0,1 1 0,0-1 0,-1 1 0,1 0 0,0 0 0,0 0 0,1 0 0,-1 0 0,0 1 0,1-1 0,-1 1 0,1 0 0,-1 0 0,1 0 0,-1 1 0,1-1 0,0 1 0,6 0 0,49-2 0,75 8 0,-21 14 0,-67-13 0,-13-2 0,58 2 0,-58-9 0,55-11 0,-57 8 0,-29 4 0,1 1 0,-1-1 0,0 0 0,0 0 0,0 0 0,0 0 0,0 0 0,0 0 0,0-1 0,0 1 0,0-1 0,-1 0 0,1 1 0,0-1 0,-1 0 0,0 0 0,1 0 0,-1 0 0,0 0 0,0 0 0,0 0 0,0 0 0,0 0 0,-1-1 0,1 1 0,-1 0 0,1-1 0,-1 1 0,0-3 0,1-11 0,0-1 0,-1 1 0,-4-22 0,2 7 0,2 24 0,0-1 0,0 1 0,1 0 0,0 0 0,0 1 0,0-1 0,1 0 0,1 0 0,-1 1 0,1-1 0,0 1 0,0 0 0,1-1 0,-1 2 0,1-1 0,1 0 0,-1 1 0,1 0 0,0 0 0,0 0 0,1 1 0,-1-1 0,1 1 0,0 1 0,0-1 0,0 1 0,1 0 0,-1 0 0,1 1 0,0 0 0,0 0 0,-1 1 0,1-1 0,9 1 0,47-3 0,119 8 0,-175-2 0,0-1 0,-1 1 0,1 0 0,-1 0 0,1 1 0,8 4 0,-9-3 0,0-1 0,0-1 0,1 1 0,-1-1 0,1 0 0,0 0 0,7 0 0,300 0 0,-153-4 0,-126 2 0,-6 1 0,-1-2 0,0 0 0,49-10 0,-65 9 0,-1 1 0,1-1 0,0 2 0,0 0 0,0 0 0,0 1 0,24 6 0,9-1 0,-44-5 0,1-1 0,-1 1 0,1-1 0,0 0 0,-1 0 0,1 0 0,-1 0 0,1 0 0,-1 0 0,1 0 0,-1 0 0,1-1 0,-1 1 0,1-1 0,-1 1 0,1-1 0,-1 0 0,1 1 0,-1-1 0,0 0 0,1 0 0,-1 0 0,0 0 0,0 0 0,0 0 0,0 0 0,0 0 0,0-1 0,0 1 0,0 0 0,0-1 0,0 1 0,-1-1 0,1 1 0,-1-1 0,1 1 0,0-3 0,-1-5 0,1-1 0,-1 1 0,-1 0 0,0 0 0,-3-16 0,-1-13 0,4 25 0,-1-14 0,0 0 0,2-1 0,1 1 0,1 0 0,2 0 0,0 0 0,10-30 0,9-25 0,-20 69 0,0-1 0,0 1 0,1-1 0,1 1 0,0 1 0,1-1 0,1 1 0,0-1 0,0 2 0,11-13 0,12-14 0,-22 27 0,-1 1 0,1 0 0,1 1 0,0 0 0,0 0 0,14-8 0,-20 15 0,0 0 0,1 1 0,-1-1 0,1 1 0,0 0 0,-1 0 0,1 0 0,0 0 0,-1 1 0,1-1 0,0 1 0,0 0 0,0 1 0,-1-1 0,1 0 0,0 1 0,0 0 0,-1 0 0,1 0 0,0 0 0,-1 1 0,1 0 0,-1-1 0,0 1 0,6 4 0,18 12 0,0-2 0,1-2 0,1 0 0,57 18 0,-84-31 0,1 0 0,-1 0 0,1 0 0,-1 0 0,0 1 0,0-1 0,0 1 0,1-1 0,-2 1 0,1 0 0,0 0 0,0 0 0,0 0 0,-1 0 0,1 1 0,-1-1 0,0 0 0,0 1 0,0-1 0,0 0 0,0 1 0,0 0 0,-1-1 0,1 1 0,-1-1 0,1 4 0,0 10 0,0 0 0,-1 0 0,-3 22 0,0-5 0,-7 103 0,0 30 0,9-138 0,0-18 0,1 0 0,0 0 0,0 0 0,3 14 0,-2-22 0,-1 0 0,1 0 0,-1 0 0,1 1 0,0-1 0,0 0 0,0 0 0,0-1 0,0 1 0,1 0 0,-1 0 0,0 0 0,1-1 0,0 1 0,-1-1 0,1 1 0,0-1 0,0 0 0,-1 0 0,1 1 0,0-1 0,0-1 0,1 1 0,2 1 0,20 3 0,1 0 0,0-2 0,1 0 0,32-3 0,21 3 0,-58 1 0,-28 2 0,2-4 0,-1-1 0,0 0 0,1-1 0,-1 1 0,0-1 0,0 0 0,-7 0 0,4-2-273,1 0 0,-1 0 0,0-1 0,-14-7 0,8 3-6553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1-23T20:06:38.085"/>
    </inkml:context>
    <inkml:brush xml:id="br0">
      <inkml:brushProperty name="width" value="0.05" units="cm"/>
      <inkml:brushProperty name="height" value="0.05" units="cm"/>
      <inkml:brushProperty name="color" value="#F6630D"/>
    </inkml:brush>
  </inkml:definitions>
  <inkml:trace contextRef="#ctx0" brushRef="#br0">0 1 24575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1-23T20:06:54.906"/>
    </inkml:context>
    <inkml:brush xml:id="br0">
      <inkml:brushProperty name="width" value="0.05" units="cm"/>
      <inkml:brushProperty name="height" value="0.05" units="cm"/>
      <inkml:brushProperty name="color" value="#F6630D"/>
    </inkml:brush>
  </inkml:definitions>
  <inkml:trace contextRef="#ctx0" brushRef="#br0">1 1502 24575,'4'0'0,"20"-2"0,0 2 0,0 1 0,0 1 0,0 1 0,-1 0 0,1 2 0,-1 1 0,34 14 0,-48-17 0,0 0 0,0-1 0,0 0 0,0 0 0,14 0 0,34 8 0,-55-9 0,0 1 0,-1-1 0,1 0 0,0 1 0,0-1 0,0 1 0,-1 0 0,1 0 0,-1-1 0,0 1 0,1 0 0,-1 0 0,0 0 0,0 1 0,0-1 0,0 0 0,-1 0 0,1 0 0,-1 1 0,1-1 0,-1 0 0,0 1 0,0 3 0,-2 66 0,0-48 0,1-7 0,-2-1 0,1 0 0,-11 30 0,8-31 0,1-1 0,1 1 0,0 1 0,-1 19 0,4-33 0,1 1 0,-1-1 0,0 1 0,1-1 0,0 1 0,0-1 0,0 1 0,0-1 0,0 1 0,0-1 0,0 0 0,1 0 0,-1 0 0,1 0 0,0 0 0,-1 0 0,1 0 0,0 0 0,0-1 0,0 1 0,0-1 0,1 1 0,-1-1 0,0 0 0,1 0 0,-1 0 0,0 0 0,1 0 0,-1-1 0,1 1 0,-1-1 0,4 1 0,12 1 0,1 0 0,-1-1 0,28-2 0,-24 0 0,457-2 0,-480 0 0,0-1 0,0 0 0,0 1 0,0-1 0,0 0 0,-1 1 0,0 0 0,-3-6 0,-3-9 0,2-6 0,2 0 0,0 0 0,2 0 0,0-1 0,2 1 0,4-41 0,-1-12 0,-3 56 0,-2-7 0,2 0 0,1 0 0,1-1 0,2 1 0,1 1 0,1-1 0,15-43 0,-15 52 0,0 1 0,-1-1 0,2-19 0,10-37 0,-7 40 0,-1 1 0,-2-1 0,4-48 0,-11 76 0,1 1 0,-1-1 0,1 0 0,1 1 0,0 0 0,-1-1 0,2 1 0,-1 0 0,1 0 0,0 0 0,0 0 0,1 1 0,0-1 0,0 1 0,0 0 0,0 0 0,1 0 0,0 1 0,0-1 0,0 1 0,0 0 0,1 1 0,0-1 0,-1 1 0,1 0 0,8-2 0,2-3 0,1 0 0,1 0 0,-1 2 0,1 0 0,1 2 0,-1 0 0,20-2 0,285-11 0,-261 16 0,65 3 0,-125-2 0,0 1 0,0-1 0,0 1 0,0 0 0,0 0 0,0 0 0,0 0 0,0 0 0,0 0 0,0 0 0,0 1 0,-1-1 0,1 1 0,-1-1 0,1 1 0,-1 0 0,1 0 0,-1-1 0,0 1 0,0 0 0,0 0 0,0 0 0,0 0 0,0 0 0,-1 0 0,1 1 0,-1-1 0,0 0 0,1 0 0,-1 0 0,0 3 0,1 12 0,0 0 0,-2 1 0,-2 19 0,1-7 0,0 28 0,4 149 0,-2-205 0,1 0 0,-1 1 0,1-1 0,0 0 0,0 0 0,0 0 0,0 0 0,0 0 0,0-1 0,0 1 0,1 0 0,-1 0 0,1-1 0,-1 1 0,1-1 0,-1 1 0,1-1 0,0 0 0,0 0 0,0 0 0,0 0 0,0 0 0,0 0 0,0 0 0,0-1 0,0 1 0,0-1 0,0 1 0,1-1 0,-1 0 0,2 0 0,14 1 0,-1 0 0,0-1 0,20-4 0,-7 2 0,9 3 0,-29 1 0,0-2 0,1 0 0,-1 0 0,0 0 0,1-2 0,18-3 0,-27 4 0,0 0 0,-1 0 0,1-1 0,0 1 0,-1 0 0,1-1 0,-1 1 0,1-1 0,-1 1 0,1-1 0,-1 0 0,0 1 0,0-1 0,0 0 0,0 0 0,0 0 0,0 0 0,-1 0 0,1 0 0,-1 0 0,1 0 0,-1 0 0,0 0 0,0 0 0,0-1 0,0 1 0,0-3 0,-1-9 0,-1 1 0,-1-1 0,-4-16 0,1 5 0,0-55 0,5 60 0,0-1 0,-8-37 0,3 25 0,2 0 0,2 0 0,1-1 0,1 1 0,6-40 0,-6 71 0,1 0 0,-1 0 0,1 0 0,0 0 0,0 0 0,0 0 0,0 0 0,0 0 0,0 0 0,0 0 0,1 1 0,-1-1 0,1 0 0,0 1 0,-1-1 0,1 1 0,0 0 0,0 0 0,-1-1 0,1 1 0,0 0 0,0 1 0,1-1 0,-1 0 0,0 0 0,0 1 0,0 0 0,0-1 0,1 1 0,3 0 0,11-1 0,0 0 0,1 2 0,18 2 0,-5-1 0,-27-2 0,0 0 0,0 0 0,1 0 0,-1 0 0,0 1 0,0 0 0,0 0 0,1 0 0,-1 0 0,0 1 0,-1-1 0,8 5 0,-9-3 0,0-1 0,0 1 0,0-1 0,0 1 0,-1 0 0,0 0 0,1-1 0,-1 1 0,0 0 0,0 0 0,-1 0 0,1 0 0,-1 0 0,1 1 0,-1-1 0,0 0 0,0 0 0,-1 4 0,-12 155 0,6-92 0,3-16 0,2 1 0,6 62 0,-3-115 0,-1 0 0,1 1 0,0-1 0,-1 0 0,1 0 0,0 0 0,0 0 0,1-1 0,-1 1 0,0 0 0,0 0 0,1-1 0,-1 1 0,1 0 0,0-1 0,-1 0 0,1 1 0,0-1 0,0 0 0,0 0 0,0 0 0,0 0 0,0 0 0,0-1 0,0 1 0,0-1 0,0 1 0,1-1 0,-1 0 0,0 1 0,2-1 0,14 1 0,-1-1 0,1 0 0,18-3 0,-6 0 0,29 3 0,-27 1 0,0-2 0,0-1 0,-1-1 0,1-2 0,35-9 0,-13 4 0,-46 9 0,-1 0 0,1 0 0,-1-1 0,1 1 0,-1-2 0,11-4 0,-15 6 0,-1-1 0,1 0 0,-1 0 0,0 0 0,0 0 0,1 0 0,-1-1 0,-1 1 0,1-1 0,0 1 0,-1-1 0,1 0 0,-1 1 0,0-1 0,0 0 0,0 0 0,0 0 0,0 0 0,0 0 0,-1-5 0,4-35 0,-3 1 0,-4-53 0,0 3 0,1 1 0,0 25 0,6-65 0,0 110 0,0 0 0,10-26 0,2-13 0,-12 49 0,0 0 0,1 0 0,1 1 0,0-1 0,0 1 0,1 1 0,0-1 0,0 1 0,1 0 0,1 1 0,-1 0 0,15-10 0,-12 10 0,1 2 0,0 0 0,-1 0 0,2 1 0,-1 1 0,1 0 0,-1 0 0,23-2 0,3 2 0,64 3 0,-92 1 0,56-8 0,-56 5 0,0 1 0,1 1 0,-1 0 0,15 0 0,-21 1 0,1 1 0,-1 0 0,0 0 0,0 0 0,0 0 0,0 1 0,0-1 0,-1 1 0,1 0 0,0 0 0,-1 0 0,1 1 0,-1-1 0,6 7 0,-6-6 0,1 1 0,-1 0 0,-1 0 0,1 0 0,0 0 0,-1 0 0,0 1 0,0-1 0,0 1 0,-1-1 0,0 1 0,0 0 0,1 4 0,-1 65 0,-2-16 0,2-56 0,-1 0 0,1 0 0,-1 0 0,1 0 0,0 0 0,-1 0 0,1 0 0,0 0 0,0 0 0,1-1 0,-1 1 0,0 0 0,1-1 0,-1 1 0,1-1 0,-1 1 0,1-1 0,-1 0 0,1 1 0,0-1 0,0 0 0,0 0 0,0 0 0,0-1 0,0 1 0,0 0 0,0-1 0,0 1 0,0-1 0,0 0 0,0 0 0,0 0 0,0 0 0,3 0 0,-2 0 0,-1 0 0,1 0 0,-1 0 0,1-1 0,-1 1 0,1-1 0,-1 1 0,1-1 0,-1 0 0,0 0 0,1 0 0,-1 0 0,0-1 0,0 1 0,1 0 0,-1-1 0,0 0 0,-1 1 0,1-1 0,0 0 0,0 0 0,-1 0 0,1 0 0,-1-1 0,0 1 0,0 0 0,0 0 0,2-4 0,0-19 0,-1 0 0,-1 0 0,-1-1 0,-3-27 0,-1-23 0,3 43 0,0 22 0,1 0 0,0-1 0,0 1 0,1-1 0,5-21 0,-5 30 0,1 0 0,-1 1 0,0-1 0,1 0 0,-1 1 0,1-1 0,0 1 0,0-1 0,0 1 0,0 0 0,0 0 0,0 0 0,1 0 0,-1 0 0,1 0 0,0 1 0,-1-1 0,1 1 0,0 0 0,0 0 0,0 0 0,0 0 0,-1 0 0,1 1 0,1-1 0,-1 1 0,3 0 0,-3-1 0,1 0 0,-1 1 0,1 0 0,-1 0 0,0 0 0,1 0 0,-1 1 0,1-1 0,-1 1 0,1 0 0,-1 0 0,0 0 0,0 0 0,0 1 0,1-1 0,-1 1 0,3 2 0,-4-1 0,0-1 0,0 1 0,0 0 0,0 0 0,-1 0 0,1 0 0,-1 1 0,0-1 0,0 0 0,0 1 0,0-1 0,-1 0 0,1 1 0,-1-1 0,0 1 0,0-1 0,0 5 0,-4 318 0,1-298 0,3-25 0,-1-1 0,1 1 0,-1 0 0,1 0 0,0-1 0,0 1 0,0 0 0,1 0 0,-1-1 0,2 6 0,-1-7 0,0 1 0,0-1 0,1 0 0,-1 0 0,0 0 0,1 0 0,-1 0 0,0 0 0,1 0 0,-1-1 0,1 1 0,0 0 0,-1-1 0,1 1 0,-1-1 0,1 1 0,0-1 0,-1 0 0,1 0 0,0 0 0,-1 0 0,1 0 0,2 0 0,13 0-1365,0-1-5461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1-23T20:07:00.423"/>
    </inkml:context>
    <inkml:brush xml:id="br0">
      <inkml:brushProperty name="width" value="0.05" units="cm"/>
      <inkml:brushProperty name="height" value="0.05" units="cm"/>
      <inkml:brushProperty name="color" value="#F6630D"/>
    </inkml:brush>
  </inkml:definitions>
  <inkml:trace contextRef="#ctx0" brushRef="#br0">1 631 24575,'11'0'0,"-5"0"0,1 1 0,-1-2 0,1 1 0,0-1 0,-1 0 0,13-3 0,-17 3 0,0 0 0,0-1 0,-1 1 0,1 0 0,0-1 0,0 1 0,-1-1 0,1 1 0,-1-1 0,1 0 0,-1 1 0,0-1 0,0 0 0,0 0 0,0 0 0,0 0 0,0 0 0,0 0 0,-1 0 0,1-1 0,-1 1 0,1 0 0,-1 0 0,0-4 0,1-204 0,-4 94 0,2 49 0,2-74 0,0 139 0,-1 0 0,0 0 0,1 0 0,0 0 0,-1 0 0,1 0 0,0 1 0,0-1 0,0 0 0,0 0 0,1 1 0,-1-1 0,0 0 0,1 1 0,-1 0 0,1-1 0,-1 1 0,1 0 0,0 0 0,-1 0 0,1 0 0,0 0 0,0 0 0,0 0 0,0 0 0,0 1 0,0-1 0,0 1 0,0 0 0,4-1 0,8 0 0,1 0 0,-1 1 0,23 3 0,-10-1 0,3-1 0,4-1 0,1 1 0,-1 2 0,0 1 0,55 15 0,-73-15-227,1-1-1,-1-1 1,1 0-1,0-1 1,20-2-1,-21 1-6598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1-23T20:05:46.977"/>
    </inkml:context>
    <inkml:brush xml:id="br0">
      <inkml:brushProperty name="width" value="0.05" units="cm"/>
      <inkml:brushProperty name="height" value="0.05" units="cm"/>
      <inkml:brushProperty name="color" value="#F6630D"/>
    </inkml:brush>
  </inkml:definitions>
  <inkml:trace contextRef="#ctx0" brushRef="#br0">0 0 24575,'6'1'0,"0"-1"0,0 1 0,-1 0 0,1 0 0,0 1 0,-1-1 0,1 1 0,-1 0 0,0 1 0,1-1 0,-1 1 0,0 0 0,-1 1 0,1-1 0,-1 1 0,1 0 0,-1 0 0,0 0 0,4 6 0,6 9 0,-2 1 0,0 0 0,14 34 0,-6-13 0,-7-18 0,1-2 0,2 1 0,0-2 0,21 22 0,15 18 0,-27-25 0,15 17 0,-14-25 0,0 1 0,1-2 0,1 0 0,2-2 0,39 26 0,-41-32 0,-1 2 0,40 36 0,-48-38 0,0-1 0,1-1 0,1-1 0,1-1 0,42 21 0,-46-26 0,0 1 0,-1 1 0,0 1 0,24 20 0,-20-14 0,41 24 0,169 116 0,-216-146 0,51 41 0,-39-31 0,0-1 0,47 28 0,-40-30 0,6 2 0,-2 1 0,64 49 0,-95-65 0,17 15 0,0-1 0,1-1 0,2-1 0,-1-2 0,54 25 0,-53-29 0,53 33 0,-51-27 0,45 20 0,98 21 0,-161-55 0,23 8 0,47 25 0,19 7 0,162 58 0,-196-72 0,-30-12 0,74 24 0,31-1 0,241 62 0,-301-85 0,-24-4 0,98 10 0,41 3 0,-125-15 0,106 5 0,-25-15 0,179 6 0,-249-3 0,487 17 0,-254-2 0,-3 0 0,-232-19 0,129 18 0,228 18 0,6-38 0,-182-1 0,79-13 0,-176 7 0,-92 7 0,109-17 0,12-12 0,-95 17 0,-1-4 0,94-30 0,617-185 0,-712 207 0,36-9 0,179-24 0,-116 47 0,-124 9 0,141-21 0,11-31 0,-108 21 0,86-31 0,-176 53 0,0-1 0,-1 0 0,0-2 0,-1-1 0,38-31 0,177-143 0,-180 141 0,67-61 0,-42 23 0,-34 33 0,101-84 0,46 8 0,-180 119 0,52-37 0,-55 36 0,0 0 0,1 1 0,0 1 0,1 1 0,0 0 0,0 1 0,1 0 0,28-7 0,-39 13 0,0-1 0,0 0 0,0 0 0,0 0 0,-1 0 0,1-1 0,-1 1 0,0-1 0,1 0 0,5-7 0,39-43 0,-25 25 0,-5 6-341,0 2 0,2 1-1,35-26 1,-41 35-6485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1-23T20:06:03.090"/>
    </inkml:context>
    <inkml:brush xml:id="br0">
      <inkml:brushProperty name="width" value="0.05" units="cm"/>
      <inkml:brushProperty name="height" value="0.05" units="cm"/>
      <inkml:brushProperty name="color" value="#F6630D"/>
    </inkml:brush>
  </inkml:definitions>
  <inkml:trace contextRef="#ctx0" brushRef="#br0">0 287 24575,'10'-9'0,"0"1"0,0 1 0,0 0 0,1 0 0,0 1 0,1 1 0,-1-1 0,1 2 0,0 0 0,0 0 0,0 1 0,1 1 0,13-2 0,24 0 0,101 5 0,-67 2 0,408-3 0,-490-1 0,1 1 0,-1 0 0,0 1 0,1-1 0,-1 0 0,1 1 0,-1-1 0,0 1 0,0 0 0,1 0 0,-1 0 0,0 0 0,0 0 0,0 0 0,0 0 0,0 1 0,0-1 0,0 1 0,-1 0 0,1-1 0,0 1 0,-1 0 0,1 0 0,-1 0 0,0 0 0,0 0 0,0 0 0,0 0 0,0 1 0,0-1 0,0 0 0,-1 1 0,1 2 0,0 8 0,0 0 0,0 1 0,-1-1 0,-5 26 0,4-27 0,-4 19 0,-2 0 0,-11 33 0,8-31 0,-9 55 0,15-66 0,2-16 0,1-1 0,0 1 0,0-1 0,0 1 0,1 0 0,0 5 0,0-9 0,1-1 0,-1 0 0,0 1 0,1-1 0,-1 0 0,1 1 0,-1-1 0,1 0 0,0 0 0,0 0 0,-1 1 0,1-1 0,0 0 0,0 0 0,0 0 0,0 0 0,0-1 0,0 1 0,0 0 0,1 0 0,-1-1 0,0 1 0,0 0 0,1-1 0,-1 0 0,0 1 0,1-1 0,-1 0 0,3 1 0,55 6 0,0-2 0,93-4 0,53 4 0,-203-5 0,1 1 0,-1-1 0,0 1 0,0 0 0,0 0 0,0 0 0,0 0 0,0 0 0,0 0 0,-1 0 0,1 1 0,0-1 0,0 1 0,-1-1 0,1 1 0,-1 0 0,0 0 0,0-1 0,1 1 0,-1 0 0,0 0 0,0 0 0,-1 0 0,1 1 0,0-1 0,-1 0 0,1 0 0,-1 0 0,0 0 0,0 5 0,2 10 0,-2 0 0,0 0 0,-3 20 0,0-6 0,2 444 0,2-248 0,-1-223 0,-1 1 0,1 0 0,1-1 0,-1 1 0,1-1 0,0 1 0,0-1 0,0 1 0,1-1 0,-1 0 0,1 1 0,0-1 0,0 0 0,6 7 0,-5-8 0,0-1 0,0 1 0,0-1 0,1 0 0,-1 0 0,1 0 0,0-1 0,-1 1 0,1-1 0,0 0 0,0 0 0,-1 0 0,1 0 0,0-1 0,0 0 0,0 0 0,6 0 0,26 1 0,-22 0 0,1-1 0,-1 0 0,0 0 0,1-2 0,-1 0 0,15-4 0,-27 5 0,0 0 0,0-1 0,0 1 0,0-1 0,0 1 0,-1-1 0,1 0 0,-1 0 0,1 0 0,-1 0 0,0 0 0,0 0 0,0 0 0,0 0 0,0 0 0,0-1 0,0 1 0,-1 0 0,1-1 0,-1 1 0,0 0 0,0-1 0,0-2 0,-2-68 0,0 48 0,1-2 0,1-10 0,-2 1 0,-2 0 0,-12-56 0,4 42 0,-10-72 0,16 25 0,8-102 0,1 61 0,-3-450 0,0 583 0,1 1 0,-1-1 0,1 1 0,0-1 0,1 1 0,-1-1 0,1 1 0,0 0 0,0 0 0,0 0 0,1 0 0,-1 0 0,1 0 0,0 1 0,0-1 0,0 1 0,1 0 0,-1 0 0,1 0 0,0 0 0,0 1 0,0-1 0,0 1 0,0 0 0,0 1 0,1-1 0,-1 0 0,6 0 0,5-2 0,1 0 0,0 1 0,0 0 0,0 2 0,0 0 0,0 1 0,16 1 0,-29 0 0,0-1 0,0 1 0,0-1 0,0 1 0,-1 0 0,1 0 0,0 1 0,-1-1 0,1 0 0,-1 1 0,1 0 0,-1-1 0,0 1 0,0 0 0,0 0 0,0 0 0,0 1 0,0-1 0,0 0 0,-1 1 0,1-1 0,-1 1 0,0-1 0,1 1 0,-1 0 0,-1-1 0,1 1 0,0 0 0,-1 0 0,1 4 0,1 11 0,-1 1 0,0-1 0,-5 36 0,1-16 0,4 82 0,-3 63 0,-26-18 113,17-113-852,-7 68 0,18-108-6087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1-23T20:06:37.713"/>
    </inkml:context>
    <inkml:brush xml:id="br0">
      <inkml:brushProperty name="width" value="0.05" units="cm"/>
      <inkml:brushProperty name="height" value="0.05" units="cm"/>
      <inkml:brushProperty name="color" value="#F6630D"/>
    </inkml:brush>
  </inkml:definitions>
  <inkml:trace contextRef="#ctx0" brushRef="#br0">0 0 24575,'0'3'0,"1"-1"0,-1 1 0,0 0 0,1-1 0,-1 1 0,1-1 0,0 1 0,0-1 0,0 0 0,0 1 0,0-1 0,1 0 0,-1 0 0,1 1 0,-1-1 0,1 0 0,0-1 0,0 1 0,0 0 0,0 0 0,0-1 0,0 1 0,0-1 0,0 0 0,1 0 0,-1 1 0,0-2 0,1 1 0,-1 0 0,1 0 0,-1-1 0,1 1 0,3-1 0,13 2 0,0-1 0,0 0 0,35-5 0,-13 2 0,6 0 0,-14 1 0,46 4 0,-78-3 0,1 1 0,0 0 0,0-1 0,-1 1 0,1 0 0,0 0 0,-1 0 0,1 0 0,-1 0 0,1 0 0,-1 0 0,0 0 0,1 1 0,-1-1 0,0 1 0,0-1 0,0 1 0,0-1 0,0 1 0,0-1 0,0 1 0,-1 0 0,1 0 0,-1-1 0,1 1 0,-1 0 0,0 0 0,1 0 0,-1 3 0,-1 64 0,0-49 0,-1 4 0,1-17 0,0 0 0,0 0 0,1 0 0,0 0 0,0 0 0,1 0 0,0 0 0,0 0 0,4 10 0,-4-16 0,0 1 0,1-1 0,-1 0 0,1 1 0,-1-1 0,1 0 0,0 0 0,-1 0 0,1 0 0,0-1 0,0 1 0,0 0 0,0-1 0,-1 1 0,1-1 0,0 0 0,0 1 0,0-1 0,4 0 0,46-3 0,-34 2 0,20-1 0,268 2 0,-304 1 0,0-1 0,0 1 0,0 0 0,0-1 0,0 1 0,0 0 0,0 0 0,0 0 0,0 1 0,0-1 0,-1 0 0,1 1 0,0-1 0,-1 1 0,1-1 0,-1 1 0,0 0 0,1 0 0,-1 0 0,0 0 0,0-1 0,0 1 0,-1 1 0,1-1 0,0 0 0,-1 0 0,1 0 0,-1 0 0,0 0 0,0 0 0,0 3 0,2 12 0,-2 1 0,0-1 0,-4 20 0,2-7 0,1 25 0,2 137 0,-1-189 0,1 0 0,-1 0 0,1 0 0,0-1 0,0 1 0,0 0 0,0-1 0,0 1 0,0-1 0,1 1 0,-1-1 0,1 1 0,0-1 0,0 0 0,0 0 0,0 0 0,4 3 0,-1-2 0,0 0 0,0 0 0,0 0 0,0-1 0,1 0 0,-1 0 0,1 0 0,7 0 0,2 0 0,-1 0 0,1-1 0,-1-1 0,1-1 0,-1 0 0,17-3 0,-30 4 0,0-1 0,0 1 0,0 0 0,-1 0 0,1 0 0,0 0 0,0 0 0,0 0 0,0 0 0,-1 0 0,1 1 0,0-1 0,0 0 0,0 0 0,-1 1 0,1-1 0,0 1 0,0-1 0,-1 0 0,1 1 0,0-1 0,-1 1 0,1 0 0,0-1 0,-1 1 0,1 0 0,8 27 0,-9 40 0,-1-54 0,1-11 0,-3 70 0,3 0 0,13 94 0,-9-127 0,0 50 0,-4-54 0,2 0 0,6 38 0,-4-19 0,-4-46 0,0 1 0,0-1 0,1 0 0,0 1 0,5 16 0,-4-23 0,0 0 0,0 0 0,0-1 0,0 1 0,0 0 0,0-1 0,1 1 0,-1-1 0,1 0 0,0 0 0,-1 0 0,1 0 0,0-1 0,0 1 0,0-1 0,1 1 0,-1-1 0,0 0 0,0-1 0,1 1 0,-1 0 0,6-1 0,10 2 0,1-1 0,34-2 0,-29-1 0,3 3 0,-17 0 0,0-1 0,0 0 0,-1 0 0,13-3 0,-21 3 0,0-1 0,0 1 0,0-1 0,0 1 0,0-1 0,-1 0 0,1 0 0,0 0 0,0 0 0,-1 0 0,1 0 0,0 0 0,-1-1 0,1 1 0,-1 0 0,0-1 0,1 0 0,-1 1 0,0-1 0,0 0 0,0 1 0,0-1 0,0 0 0,-1 0 0,1 0 0,0 0 0,0-2 0,0-3 0,0-4 0,1-1 0,1 1 0,0 0 0,1 0 0,7-17 0,-9 25 0,-1 1 0,1 0 0,0-1 0,-1 1 0,1 0 0,0 0 0,0 0 0,1 0 0,-1 0 0,0 1 0,0-1 0,1 1 0,-1-1 0,1 1 0,0 0 0,-1 0 0,1 0 0,0 0 0,-1 1 0,1-1 0,0 1 0,0 0 0,0-1 0,0 1 0,-1 1 0,1-1 0,0 0 0,4 1 0,29 5 0,-12-3 0,-1 1 0,45 13 0,-42-8 0,0-1 0,0-2 0,1 0 0,0-2 0,0-1 0,39-1 0,-63-2 0,-1 0 0,0 0 0,1 0 0,-1 1 0,0-1 0,1 1 0,-1-1 0,0 1 0,0 0 0,0 0 0,1 0 0,-1 0 0,0 0 0,0 1 0,-1-1 0,1 0 0,0 1 0,0 0 0,-1-1 0,1 1 0,-1 0 0,1 0 0,-1 0 0,0 0 0,0 0 0,1 0 0,-2 0 0,1 0 0,0 0 0,0 1 0,-1-1 0,1 0 0,-1 1 0,1 2 0,0 11 0,0 1 0,0 0 0,-2 0 0,-2 17 0,1 4 0,-1 56 0,6 190 0,6-224 0,-5-40 0,-1 1 0,1 29 0,-3 4 0,12 82 0,-11-114 0,-1 1 0,-2 24 0,0-27 0,1 0 0,4 37 0,-3-54 0,0-1 0,1 1 0,-1-1 0,1 1 0,-1-1 0,1 0 0,0 0 0,0 1 0,0-1 0,0 0 0,0-1 0,0 1 0,0 0 0,1-1 0,-1 1 0,1-1 0,-1 0 0,1 0 0,0 0 0,-1 0 0,1 0 0,0 0 0,0-1 0,0 1 0,-1-1 0,5 0 0,1 1 0,0 0 0,0-1 0,0 0 0,0 0 0,0-1 0,0 0 0,-1-1 0,14-3 0,-19 4 0,0-1 0,0 1 0,0-1 0,0 1 0,-1-1 0,1 0 0,0 0 0,-1 0 0,1 0 0,-1 0 0,0 0 0,1 0 0,-1 0 0,0-1 0,0 1 0,-1 0 0,1-1 0,0 1 0,-1-1 0,0 1 0,1 0 0,-1-5 0,-2-66 0,-1 48 0,3-10 0,0 7 0,-1 0 0,-2 1 0,0-1 0,-2 1 0,-8-29 0,11 51 0,0 0 0,1 0 0,-1-1 0,1 1 0,1 0 0,-1-1 0,1 1 0,0-1 0,0 1 0,0 0 0,1-1 0,0 1 0,0 0 0,0-1 0,1 1 0,2-5 0,0 2 0,1 0 0,0 1 0,1 0 0,-1 0 0,1 0 0,1 0 0,-1 1 0,15-9 0,-15 10 0,0 0 0,0 1 0,0 0 0,1 0 0,0 1 0,-1 0 0,2 0 0,-1 0 0,0 1 0,0 0 0,1 0 0,-1 1 0,1 0 0,-1 1 0,1-1 0,9 2 0,16 1 0,-25 0 0,0-1 0,0-1 0,1 1 0,-1-1 0,0-1 0,0 1 0,0-1 0,0-1 0,10-2 0,-17 3 0,0 0 0,1 0 0,-1-1 0,0 1 0,0 0 0,0 0 0,0-1 0,0 1 0,0-1 0,0 1 0,-1-1 0,1 1 0,0-1 0,-1 1 0,1-1 0,-1 0 0,0 1 0,0-1 0,1-2 0,-1 2 0,0 0 0,0 0 0,1 0 0,-1 1 0,0-1 0,1 0 0,0 0 0,-1 1 0,1-1 0,0 0 0,0 1 0,0-1 0,0 0 0,0 1 0,0 0 0,1-1 0,-1 1 0,0 0 0,1-1 0,1 0 0,8-3 0,-1 1 0,1 0 0,0 1 0,0 0 0,0 0 0,1 1 0,13 0 0,86 2 0,-63 1 0,-20 2 0,1 1 0,-1 1 0,-1 2 0,1 1 0,-1 0 0,42 22 0,-60-27 0,-7-1 0,1-1 0,-1 0 0,0 1 0,0 0 0,1-1 0,-1 1 0,0 0 0,-1 0 0,1 0 0,0 0 0,-1 1 0,1-1 0,-1 0 0,1 1 0,-1-1 0,0 1 0,0-1 0,0 1 0,-1 0 0,1-1 0,0 1 0,-1 0 0,0-1 0,0 1 0,0 5 0,0 8 0,-2 0 0,0 0 0,-5 22 0,1-7 0,4-16 0,-6 30 0,3-1 0,2 1 0,3 70 0,0-113 0,1 0 0,-1 0 0,1 0 0,-1 0 0,1 0 0,0 0 0,0-1 0,0 1 0,0 0 0,0-1 0,0 1 0,0-1 0,1 1 0,-1-1 0,0 1 0,1-1 0,-1 0 0,1 0 0,0 0 0,-1 0 0,1 0 0,0 0 0,0 0 0,0 0 0,-1-1 0,1 1 0,0-1 0,4 1 0,7 1 0,0 0 0,0-1 0,19-1 0,2 0 0,50 9 0,0-4 0,114-7 0,-197 2 0,1 0 0,0 0 0,-1 0 0,1 0 0,-1 0 0,1 0 0,0-1 0,-1 1 0,1-1 0,-1 1 0,1-1 0,-1 0 0,1 0 0,-1 1 0,1-1 0,-1 0 0,0 0 0,0 0 0,1-1 0,-1 1 0,0 0 0,0 0 0,0-1 0,0 1 0,0 0 0,-1-1 0,1 1 0,0-1 0,-1 1 0,1-1 0,-1 0 0,1 1 0,-1-1 0,0 1 0,1-1 0,-1 0 0,0 1 0,0-1 0,-1-2 0,-1-7 0,0 0 0,-1 0 0,0 1 0,-1 0 0,-5-12 0,-4-12 0,10 18 0,0-1 0,1 1 0,1-1 0,1 0 0,1-21 0,0 28 0,0 0 0,1 0 0,0 1 0,1-1 0,0 0 0,0 1 0,1 0 0,0 0 0,0 0 0,7-9 0,-7 13 0,0 1 0,0 0 0,1 0 0,0 0 0,-1 1 0,1-1 0,0 1 0,1 0 0,-1 1 0,1-1 0,-1 1 0,1 0 0,0 1 0,-1-1 0,1 1 0,7-1 0,13 0 0,1 1 0,36 3 0,-22-1 0,0 5 0,-37-5 0,1 1 0,-1-1 0,1-1 0,-1 1 0,1-1 0,0 0 0,-1 0 0,10-1 0,-13 0 0,1 0 0,-1 0 0,1 0 0,-1 0 0,1 0 0,-1 0 0,1-1 0,-1 1 0,0 0 0,0-1 0,0 1 0,0-1 0,0 1 0,0-1 0,0 0 0,0 1 0,0-1 0,-1 0 0,1 1 0,-1-1 0,1 0 0,-1 0 0,0 0 0,0 0 0,0 1 0,0-1 0,0-3 0,0-20 0,0 19 0,0 1 0,0-1 0,0 1 0,1 0 0,0-1 0,0 1 0,2-8 0,-2 11 0,0 0 0,1 0 0,-1 1 0,0-1 0,1 0 0,-1 1 0,1 0 0,-1-1 0,1 1 0,-1 0 0,1 0 0,0 0 0,0 0 0,0 0 0,-1 0 0,1 0 0,0 1 0,0-1 0,0 1 0,0-1 0,0 1 0,0 0 0,1 0 0,2 0 0,44-1 0,1 3 0,49 7 0,66 3 0,-162-12 0,-1 0 0,0 0 0,0 0 0,1 0 0,-1 0 0,0 1 0,1-1 0,-1 1 0,0-1 0,0 1 0,1 0 0,-1 0 0,0 0 0,0 0 0,0 0 0,0 0 0,0 1 0,-1-1 0,1 1 0,0-1 0,-1 1 0,1 0 0,-1 0 0,2 1 0,-2 1 0,0-1 0,0 0 0,0 1 0,0-1 0,-1 0 0,1 1 0,-1-1 0,0 1 0,0-1 0,0 0 0,-1 1 0,1-1 0,-1 1 0,0-1 0,0 0 0,-1 4 0,-27 75 0,16-52 0,2 1 0,2 0 0,0 0 0,2 1 0,2 0 0,-3 50 0,9 357 0,0-423 0,1 0 0,1 0 0,1-1 0,0 1 0,0-1 0,2 0 0,10 21 0,-14-34 0,0 1 0,0-1 0,0 0 0,0 0 0,0 0 0,1 0 0,-1 0 0,0-1 0,1 1 0,0-1 0,-1 0 0,1 1 0,0-1 0,0 0 0,0-1 0,-1 1 0,1 0 0,0-1 0,0 0 0,5 0 0,71-2 0,-48-1 0,13 3 0,-9 0 0,66-8 0,-91 6 0,0 0 0,0 0 0,0-1 0,0 0 0,-1-1 0,0 0 0,0-1 0,0 0 0,0 0 0,-1-1 0,9-7 0,-13 9 0,-1 0 0,-1-1 0,1 1 0,0-1 0,-1 0 0,0 1 0,0-1 0,-1 0 0,1 0 0,-1 0 0,0 0 0,0-1 0,-1 1 0,1 0 0,-1-6 0,-5-83 0,4 86 0,-8-51 0,5 37 0,1 0 0,0-27 0,2 40 0,1 0 0,1-1 0,-1 1 0,2 0 0,-1 0 0,1 0 0,1 0 0,3-11 0,-4 17 0,0 0 0,0 0 0,1 0 0,-1 0 0,0 0 0,1 1 0,0-1 0,-1 1 0,1 0 0,0 0 0,0 0 0,1 0 0,-1 0 0,0 1 0,1-1 0,-1 1 0,1 0 0,-1 0 0,1 0 0,-1 1 0,1-1 0,0 1 0,6 0 0,49-2 0,75 8 0,-21 14 0,-67-13 0,-13-2 0,58 2 0,-58-9 0,55-11 0,-57 8 0,-29 4 0,1 1 0,-1-1 0,0 0 0,0 0 0,0 0 0,0 0 0,0 0 0,0 0 0,0-1 0,0 1 0,0-1 0,-1 0 0,1 1 0,0-1 0,-1 0 0,0 0 0,1 0 0,-1 0 0,0 0 0,0 0 0,0 0 0,0 0 0,0 0 0,-1-1 0,1 1 0,-1 0 0,1-1 0,-1 1 0,0-3 0,1-11 0,0-1 0,-1 1 0,-4-22 0,2 7 0,2 24 0,0-1 0,0 1 0,1 0 0,0 0 0,0 1 0,0-1 0,1 0 0,1 0 0,-1 1 0,1-1 0,0 1 0,0 0 0,1-1 0,-1 2 0,1-1 0,1 0 0,-1 1 0,1 0 0,0 0 0,0 0 0,1 1 0,-1-1 0,1 1 0,0 1 0,0-1 0,0 1 0,1 0 0,-1 0 0,1 1 0,0 0 0,0 0 0,-1 1 0,1-1 0,9 1 0,47-3 0,119 8 0,-175-2 0,0-1 0,-1 1 0,1 0 0,-1 0 0,1 1 0,8 4 0,-9-3 0,0-1 0,0-1 0,1 1 0,-1-1 0,1 0 0,0 0 0,7 0 0,300 0 0,-153-4 0,-126 2 0,-6 1 0,-1-2 0,0 0 0,49-10 0,-65 9 0,-1 1 0,1-1 0,0 2 0,0 0 0,0 0 0,0 1 0,24 6 0,9-1 0,-44-5 0,1-1 0,-1 1 0,1-1 0,0 0 0,-1 0 0,1 0 0,-1 0 0,1 0 0,-1 0 0,1 0 0,-1 0 0,1-1 0,-1 1 0,1-1 0,-1 1 0,1-1 0,-1 0 0,1 1 0,-1-1 0,0 0 0,1 0 0,-1 0 0,0 0 0,0 0 0,0 0 0,0 0 0,0 0 0,0-1 0,0 1 0,0 0 0,0-1 0,0 1 0,-1-1 0,1 1 0,-1-1 0,1 1 0,0-3 0,-1-5 0,1-1 0,-1 1 0,-1 0 0,0 0 0,-3-16 0,-1-13 0,4 25 0,-1-14 0,0 0 0,2-1 0,1 1 0,1 0 0,2 0 0,0 0 0,10-30 0,9-25 0,-20 69 0,0-1 0,0 1 0,1-1 0,1 1 0,0 1 0,1-1 0,1 1 0,0-1 0,0 2 0,11-13 0,12-14 0,-22 27 0,-1 1 0,1 0 0,1 1 0,0 0 0,0 0 0,14-8 0,-20 15 0,0 0 0,1 1 0,-1-1 0,1 1 0,0 0 0,-1 0 0,1 0 0,0 0 0,-1 1 0,1-1 0,0 1 0,0 0 0,0 1 0,-1-1 0,1 0 0,0 1 0,0 0 0,-1 0 0,1 0 0,0 0 0,-1 1 0,1 0 0,-1-1 0,0 1 0,6 4 0,18 12 0,0-2 0,1-2 0,1 0 0,57 18 0,-84-31 0,1 0 0,-1 0 0,1 0 0,-1 0 0,0 1 0,0-1 0,0 1 0,1-1 0,-2 1 0,1 0 0,0 0 0,0 0 0,0 0 0,-1 0 0,1 1 0,-1-1 0,0 0 0,0 1 0,0-1 0,0 0 0,0 1 0,0 0 0,-1-1 0,1 1 0,-1-1 0,1 4 0,0 10 0,0 0 0,-1 0 0,-3 22 0,0-5 0,-7 103 0,0 30 0,9-138 0,0-18 0,1 0 0,0 0 0,0 0 0,3 14 0,-2-22 0,-1 0 0,1 0 0,-1 0 0,1 1 0,0-1 0,0 0 0,0 0 0,0-1 0,0 1 0,1 0 0,-1 0 0,0 0 0,1-1 0,0 1 0,-1-1 0,1 1 0,0-1 0,0 0 0,-1 0 0,1 1 0,0-1 0,0-1 0,1 1 0,2 1 0,20 3 0,1 0 0,0-2 0,1 0 0,32-3 0,21 3 0,-58 1 0,-28 2 0,2-4 0,-1-1 0,0 0 0,1-1 0,-1 1 0,0-1 0,0 0 0,-7 0 0,4-2-273,1 0 0,-1 0 0,0-1 0,-14-7 0,8 3-6553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1-23T20:06:38.085"/>
    </inkml:context>
    <inkml:brush xml:id="br0">
      <inkml:brushProperty name="width" value="0.05" units="cm"/>
      <inkml:brushProperty name="height" value="0.05" units="cm"/>
      <inkml:brushProperty name="color" value="#F6630D"/>
    </inkml:brush>
  </inkml:definitions>
  <inkml:trace contextRef="#ctx0" brushRef="#br0">0 1 24575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1-23T20:06:54.906"/>
    </inkml:context>
    <inkml:brush xml:id="br0">
      <inkml:brushProperty name="width" value="0.05" units="cm"/>
      <inkml:brushProperty name="height" value="0.05" units="cm"/>
      <inkml:brushProperty name="color" value="#F6630D"/>
    </inkml:brush>
  </inkml:definitions>
  <inkml:trace contextRef="#ctx0" brushRef="#br0">1 1502 24575,'4'0'0,"20"-2"0,0 2 0,0 1 0,0 1 0,0 1 0,-1 0 0,1 2 0,-1 1 0,34 14 0,-48-17 0,0 0 0,0-1 0,0 0 0,0 0 0,14 0 0,34 8 0,-55-9 0,0 1 0,-1-1 0,1 0 0,0 1 0,0-1 0,0 1 0,-1 0 0,1 0 0,-1-1 0,0 1 0,1 0 0,-1 0 0,0 0 0,0 1 0,0-1 0,0 0 0,-1 0 0,1 0 0,-1 1 0,1-1 0,-1 0 0,0 1 0,0 3 0,-2 66 0,0-48 0,1-7 0,-2-1 0,1 0 0,-11 30 0,8-31 0,1-1 0,1 1 0,0 1 0,-1 19 0,4-33 0,1 1 0,-1-1 0,0 1 0,1-1 0,0 1 0,0-1 0,0 1 0,0-1 0,0 1 0,0-1 0,0 0 0,1 0 0,-1 0 0,1 0 0,0 0 0,-1 0 0,1 0 0,0 0 0,0-1 0,0 1 0,0-1 0,1 1 0,-1-1 0,0 0 0,1 0 0,-1 0 0,0 0 0,1 0 0,-1-1 0,1 1 0,-1-1 0,4 1 0,12 1 0,1 0 0,-1-1 0,28-2 0,-24 0 0,457-2 0,-480 0 0,0-1 0,0 0 0,0 1 0,0-1 0,0 0 0,-1 1 0,0 0 0,-3-6 0,-3-9 0,2-6 0,2 0 0,0 0 0,2 0 0,0-1 0,2 1 0,4-41 0,-1-12 0,-3 56 0,-2-7 0,2 0 0,1 0 0,1-1 0,2 1 0,1 1 0,1-1 0,15-43 0,-15 52 0,0 1 0,-1-1 0,2-19 0,10-37 0,-7 40 0,-1 1 0,-2-1 0,4-48 0,-11 76 0,1 1 0,-1-1 0,1 0 0,1 1 0,0 0 0,-1-1 0,2 1 0,-1 0 0,1 0 0,0 0 0,0 0 0,1 1 0,0-1 0,0 1 0,0 0 0,0 0 0,1 0 0,0 1 0,0-1 0,0 1 0,0 0 0,1 1 0,0-1 0,-1 1 0,1 0 0,8-2 0,2-3 0,1 0 0,1 0 0,-1 2 0,1 0 0,1 2 0,-1 0 0,20-2 0,285-11 0,-261 16 0,65 3 0,-125-2 0,0 1 0,0-1 0,0 1 0,0 0 0,0 0 0,0 0 0,0 0 0,0 0 0,0 0 0,0 0 0,0 1 0,-1-1 0,1 1 0,-1-1 0,1 1 0,-1 0 0,1 0 0,-1-1 0,0 1 0,0 0 0,0 0 0,0 0 0,0 0 0,0 0 0,-1 0 0,1 1 0,-1-1 0,0 0 0,1 0 0,-1 0 0,0 3 0,1 12 0,0 0 0,-2 1 0,-2 19 0,1-7 0,0 28 0,4 149 0,-2-205 0,1 0 0,-1 1 0,1-1 0,0 0 0,0 0 0,0 0 0,0 0 0,0 0 0,0-1 0,0 1 0,1 0 0,-1 0 0,1-1 0,-1 1 0,1-1 0,-1 1 0,1-1 0,0 0 0,0 0 0,0 0 0,0 0 0,0 0 0,0 0 0,0 0 0,0-1 0,0 1 0,0-1 0,0 1 0,1-1 0,-1 0 0,2 0 0,14 1 0,-1 0 0,0-1 0,20-4 0,-7 2 0,9 3 0,-29 1 0,0-2 0,1 0 0,-1 0 0,0 0 0,1-2 0,18-3 0,-27 4 0,0 0 0,-1 0 0,1-1 0,0 1 0,-1 0 0,1-1 0,-1 1 0,1-1 0,-1 1 0,1-1 0,-1 0 0,0 1 0,0-1 0,0 0 0,0 0 0,0 0 0,0 0 0,-1 0 0,1 0 0,-1 0 0,1 0 0,-1 0 0,0 0 0,0 0 0,0-1 0,0 1 0,0-3 0,-1-9 0,-1 1 0,-1-1 0,-4-16 0,1 5 0,0-55 0,5 60 0,0-1 0,-8-37 0,3 25 0,2 0 0,2 0 0,1-1 0,1 1 0,6-40 0,-6 71 0,1 0 0,-1 0 0,1 0 0,0 0 0,0 0 0,0 0 0,0 0 0,0 0 0,0 0 0,0 0 0,1 1 0,-1-1 0,1 0 0,0 1 0,-1-1 0,1 1 0,0 0 0,0 0 0,-1-1 0,1 1 0,0 0 0,0 1 0,1-1 0,-1 0 0,0 0 0,0 1 0,0 0 0,0-1 0,1 1 0,3 0 0,11-1 0,0 0 0,1 2 0,18 2 0,-5-1 0,-27-2 0,0 0 0,0 0 0,1 0 0,-1 0 0,0 1 0,0 0 0,0 0 0,1 0 0,-1 0 0,0 1 0,-1-1 0,8 5 0,-9-3 0,0-1 0,0 1 0,0-1 0,0 1 0,-1 0 0,0 0 0,1-1 0,-1 1 0,0 0 0,0 0 0,-1 0 0,1 0 0,-1 0 0,1 1 0,-1-1 0,0 0 0,0 0 0,-1 4 0,-12 155 0,6-92 0,3-16 0,2 1 0,6 62 0,-3-115 0,-1 0 0,1 1 0,0-1 0,-1 0 0,1 0 0,0 0 0,0 0 0,1-1 0,-1 1 0,0 0 0,0 0 0,1-1 0,-1 1 0,1 0 0,0-1 0,-1 0 0,1 1 0,0-1 0,0 0 0,0 0 0,0 0 0,0 0 0,0 0 0,0-1 0,0 1 0,0-1 0,0 1 0,1-1 0,-1 0 0,0 1 0,2-1 0,14 1 0,-1-1 0,1 0 0,18-3 0,-6 0 0,29 3 0,-27 1 0,0-2 0,0-1 0,-1-1 0,1-2 0,35-9 0,-13 4 0,-46 9 0,-1 0 0,1 0 0,-1-1 0,1 1 0,-1-2 0,11-4 0,-15 6 0,-1-1 0,1 0 0,-1 0 0,0 0 0,0 0 0,1 0 0,-1-1 0,-1 1 0,1-1 0,0 1 0,-1-1 0,1 0 0,-1 1 0,0-1 0,0 0 0,0 0 0,0 0 0,0 0 0,0 0 0,-1-5 0,4-35 0,-3 1 0,-4-53 0,0 3 0,1 1 0,0 25 0,6-65 0,0 110 0,0 0 0,10-26 0,2-13 0,-12 49 0,0 0 0,1 0 0,1 1 0,0-1 0,0 1 0,1 1 0,0-1 0,0 1 0,1 0 0,1 1 0,-1 0 0,15-10 0,-12 10 0,1 2 0,0 0 0,-1 0 0,2 1 0,-1 1 0,1 0 0,-1 0 0,23-2 0,3 2 0,64 3 0,-92 1 0,56-8 0,-56 5 0,0 1 0,1 1 0,-1 0 0,15 0 0,-21 1 0,1 1 0,-1 0 0,0 0 0,0 0 0,0 0 0,0 1 0,0-1 0,-1 1 0,1 0 0,0 0 0,-1 0 0,1 1 0,-1-1 0,6 7 0,-6-6 0,1 1 0,-1 0 0,-1 0 0,1 0 0,0 0 0,-1 0 0,0 1 0,0-1 0,0 1 0,-1-1 0,0 1 0,0 0 0,1 4 0,-1 65 0,-2-16 0,2-56 0,-1 0 0,1 0 0,-1 0 0,1 0 0,0 0 0,-1 0 0,1 0 0,0 0 0,0 0 0,1-1 0,-1 1 0,0 0 0,1-1 0,-1 1 0,1-1 0,-1 1 0,1-1 0,-1 0 0,1 1 0,0-1 0,0 0 0,0 0 0,0 0 0,0-1 0,0 1 0,0 0 0,0-1 0,0 1 0,0-1 0,0 0 0,0 0 0,0 0 0,0 0 0,3 0 0,-2 0 0,-1 0 0,1 0 0,-1 0 0,1-1 0,-1 1 0,1-1 0,-1 1 0,1-1 0,-1 0 0,0 0 0,1 0 0,-1 0 0,0-1 0,0 1 0,1 0 0,-1-1 0,0 0 0,-1 1 0,1-1 0,0 0 0,0 0 0,-1 0 0,1 0 0,-1-1 0,0 1 0,0 0 0,0 0 0,2-4 0,0-19 0,-1 0 0,-1 0 0,-1-1 0,-3-27 0,-1-23 0,3 43 0,0 22 0,1 0 0,0-1 0,0 1 0,1-1 0,5-21 0,-5 30 0,1 0 0,-1 1 0,0-1 0,1 0 0,-1 1 0,1-1 0,0 1 0,0-1 0,0 1 0,0 0 0,0 0 0,0 0 0,1 0 0,-1 0 0,1 0 0,0 1 0,-1-1 0,1 1 0,0 0 0,0 0 0,0 0 0,0 0 0,-1 0 0,1 1 0,1-1 0,-1 1 0,3 0 0,-3-1 0,1 0 0,-1 1 0,1 0 0,-1 0 0,0 0 0,1 0 0,-1 1 0,1-1 0,-1 1 0,1 0 0,-1 0 0,0 0 0,0 0 0,0 1 0,1-1 0,-1 1 0,3 2 0,-4-1 0,0-1 0,0 1 0,0 0 0,0 0 0,-1 0 0,1 0 0,-1 1 0,0-1 0,0 0 0,0 1 0,0-1 0,-1 0 0,1 1 0,-1-1 0,0 1 0,0-1 0,0 5 0,-4 318 0,1-298 0,3-25 0,-1-1 0,1 1 0,-1 0 0,1 0 0,0-1 0,0 1 0,0 0 0,1 0 0,-1-1 0,2 6 0,-1-7 0,0 1 0,0-1 0,1 0 0,-1 0 0,0 0 0,1 0 0,-1 0 0,0 0 0,1 0 0,-1-1 0,1 1 0,0 0 0,-1-1 0,1 1 0,-1-1 0,1 1 0,0-1 0,-1 0 0,1 0 0,0 0 0,-1 0 0,1 0 0,2 0 0,13 0-1365,0-1-5461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1-23T20:07:00.423"/>
    </inkml:context>
    <inkml:brush xml:id="br0">
      <inkml:brushProperty name="width" value="0.05" units="cm"/>
      <inkml:brushProperty name="height" value="0.05" units="cm"/>
      <inkml:brushProperty name="color" value="#F6630D"/>
    </inkml:brush>
  </inkml:definitions>
  <inkml:trace contextRef="#ctx0" brushRef="#br0">1 631 24575,'11'0'0,"-5"0"0,1 1 0,-1-2 0,1 1 0,0-1 0,-1 0 0,13-3 0,-17 3 0,0 0 0,0-1 0,-1 1 0,1 0 0,0-1 0,0 1 0,-1-1 0,1 1 0,-1-1 0,1 0 0,-1 1 0,0-1 0,0 0 0,0 0 0,0 0 0,0 0 0,0 0 0,0 0 0,-1 0 0,1-1 0,-1 1 0,1 0 0,-1 0 0,0-4 0,1-204 0,-4 94 0,2 49 0,2-74 0,0 139 0,-1 0 0,0 0 0,1 0 0,0 0 0,-1 0 0,1 0 0,0 1 0,0-1 0,0 0 0,0 0 0,1 1 0,-1-1 0,0 0 0,1 1 0,-1 0 0,1-1 0,-1 1 0,1 0 0,0 0 0,-1 0 0,1 0 0,0 0 0,0 0 0,0 0 0,0 0 0,0 1 0,0-1 0,0 1 0,0 0 0,4-1 0,8 0 0,1 0 0,-1 1 0,23 3 0,-10-1 0,3-1 0,4-1 0,1 1 0,-1 2 0,0 1 0,55 15 0,-73-15-227,1-1-1,-1-1 1,1 0-1,0-1 1,20-2-1,-21 1-6598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1-23T19:59:44.498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0 1 24575,'35'3'0,"-31"-2"0,1 1 0,-1-1 0,0 1 0,0 0 0,0 0 0,0 1 0,-1-1 0,1 1 0,-1 0 0,1-1 0,-1 2 0,0-1 0,0 0 0,0 1 0,-1-1 0,1 1 0,-1 0 0,3 5 0,0 4 0,-1 1 0,0-1 0,0 1 0,1 20 0,12 39 0,1 5 0,-17-68 0,1 0 0,0 1 0,0-1 0,1 0 0,0 0 0,1 0 0,0 0 0,1-1 0,0 1 0,10 13 0,-10-16 0,-1 0 0,0 1 0,0 0 0,0 0 0,-1 0 0,5 16 0,-6-16 0,0 0 0,1 0 0,0 0 0,0-1 0,1 0 0,0 1 0,0-1 0,8 10 0,22 23 0,35 56 0,2 2 0,-31-45 0,35 41 0,-51-69 0,1-1 0,1-2 0,1 0 0,1-2 0,38 22 0,-46-29 0,0 1 0,-1 0 0,24 26 0,8 5 0,-34-29 0,-1 1 0,18 22 0,8 9 0,-17-16 0,-20-26 0,-1 0 0,1 1 0,1-1 0,-1-1 0,9 8 0,-3-4 0,-1 1 0,0 1 0,-1-1 0,0 2 0,13 20 0,21 27 0,-5-11 0,-32-38 0,1 0 0,0 0 0,1 0 0,0-1 0,1-1 0,0 0 0,0 0 0,1 0 0,0-1 0,20 11 0,-19-14 0,0 2 0,0 0 0,-1 0 0,0 1 0,0 0 0,-1 1 0,14 12 0,56 72 0,-27-31 0,1-4 0,81 65 0,-68-61 0,-45-39 0,2-2 0,41 30 0,-38-32 0,-2 2 0,0 0 0,25 30 0,-27-27 0,0-1 0,2-1 0,31 21 0,-48-36 0,0-1 0,-1 1 0,0 0 0,0 0 0,-1 0 0,1 1 0,4 10 0,-5-11 0,-1 1 0,1-1 0,0 0 0,0 0 0,0 0 0,1-1 0,0 1 0,12 7 0,15 6 0,-2 1 0,0 1 0,46 43 0,-7-1 0,84 57 0,-123-96 0,49 50 0,-57-51 0,-7-9 0,0 0 0,0-1 0,36 21 0,77 54 0,-109-73 0,-1 1 0,-1 0 0,27 32 0,-30-29 0,2-2 0,0 0 0,1-1 0,22 15 0,-3-5 0,44 39 0,-69-56 0,1 0 0,1 0 0,21 10 0,-21-13 0,-1 2 0,0-1 0,0 2 0,14 12 0,-11-9 0,0 0 0,0-1 0,1 0 0,30 13 0,-26-14 0,-1 1 0,35 25 0,-2 17 0,-44-42 0,0-2 0,0 1 0,1-1 0,0 0 0,19 12 0,-9-10 0,-1-1 0,2-1 0,-1-1 0,1-1 0,26 6 0,-28-7 0,0 1 0,-1 0 0,0 2 0,31 19 0,-30-17 0,1 0 0,0-1 0,25 9 0,31 8 0,87 46 0,-97-42 0,-41-21 0,0-2 0,0 0 0,31 4 0,-34-8 0,1 1 0,-1 1 0,-1 1 0,1 1 0,20 11 0,152 72 0,-142-68 0,75 44 0,-97-49 0,1-1 0,0-2 0,2 0 0,50 14 0,5-4 0,136 58 0,-191-72 0,1-1 0,47 9 0,23 5 0,-54-8 0,2-2 0,-1-3 0,63 6 0,257 21 0,-4 13 0,-342-49 0,-1 2 0,0 0 0,0 2 0,0 0 0,43 19 0,-42-16 0,0 0 0,38 6 0,25 9 0,-24-1 0,-14-4 0,0-2 0,74 14 0,-100-25 0,-1 2 0,0 0 0,0 2 0,22 12 0,-32-16 0,-4-1 0,0 1 0,0 0 0,-1 0 0,9 9 0,-10-8 0,0-1 0,1 0 0,0-1 0,0 1 0,14 6 0,23 8 0,44 28 0,-46-26 0,2-3 0,60 18 0,-96-34 0,9 3 0,28 9 0,-1 2 0,49 26 0,-76-35 0,0 0 0,1-2 0,0 0 0,0 0 0,25 2 0,21 7 0,43 23 0,-88-29 0,1-1 0,1 0 0,-1-2 0,1 0 0,1-2 0,-1 0 0,26 0 0,-11-4 0,-22-1 0,0 0 0,-1 1 0,1 1 0,0 0 0,-1 1 0,0 1 0,1 0 0,-1 1 0,16 6 0,-13-5 0,1 0 0,0-2 0,0 0 0,0 0 0,0-2 0,0-1 0,0 0 0,28-4 0,17 1 0,42 1 0,-48-1 0,-1 3 0,1 2 0,105 17 0,-85 0 0,0-4 0,1-3 0,140 3 0,1029-16 0,-1227 3 0,0 0 0,0 2 0,0 0 0,-1 1 0,0 1 0,29 12 0,-19-6 0,48 11 0,-72-22 0,0 1 0,1-1 0,-1 1 0,0 0 0,0 1 0,-1-1 0,1 1 0,-1 0 0,1 0 0,-1 1 0,0-1 0,0 1 0,0 0 0,0 0 0,3 5 0,2 6 0,0 0 0,-1 0 0,9 23 0,6 12 0,-8-28-1365,-9-12-5461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1-23T20:00:12.78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24575,'8'0'0,"1"0"0,0 1 0,0 1 0,0-1 0,0 1 0,-1 1 0,1 0 0,-1 0 0,0 1 0,0-1 0,0 2 0,0-1 0,-1 1 0,11 9 0,2 5 0,0 1 0,-2 1 0,22 30 0,-39-49 0,2 2 0,1-1 0,-1 1 0,1-1 0,0 0 0,0-1 0,0 1 0,1 0 0,-1-1 0,9 3 0,-8-3 0,1 1 0,-1-1 0,0 1 0,0 0 0,0 1 0,0-1 0,4 5 0,171 171 0,-132-117 0,-42-53 0,0 1 0,1-1 0,0 0 0,1 0 0,0-1 0,0 0 0,1-1 0,0 1 0,11 6 0,132 88 0,-98-63 0,-37-29 0,0 0 0,1-1 0,0 0 0,1-2 0,35 10 0,-23-8 0,-14-1 0,1 0 0,-1 2 0,-1 0 0,0 1 0,0 0 0,24 24 0,16 11 0,142 120 0,-101-66 0,-45-52 0,-29-25 0,1-2 0,43 30 0,-52-40 0,0 0 0,-1 2 0,14 13 0,-19-16 0,0 0 0,1-1 0,1 0 0,-1-1 0,1 0 0,0-1 0,23 11 0,-5-5 0,-1 1 0,41 29 0,-21-13 0,-29-18 0,-1 2 0,22 21 0,4 3 0,120 81 0,-139-104 0,1-1 0,0-1 0,1-1 0,54 16 0,-62-21 0,-1 0 0,0 2 0,0 0 0,-1 1 0,0 1 0,-1 0 0,0 2 0,-1-1 0,17 20 0,-4-7 0,35 26 0,-3-9 0,-25-16 0,1-1 0,49 24 0,-56-37 0,56 17 0,-46-18 0,-7 0 0,0 1 0,-1 2 0,-1 1 0,0 1 0,-1 2 0,53 41 0,-60-43 0,1-2 0,0 0 0,30 11 0,-22-10 0,41 26 0,77 46 0,-105-64 0,-2 2 0,0 1 0,48 41 0,35 25 0,-95-71 0,-15-12 0,0-1 0,29 11 0,15 7 0,-45-19 0,1-1 0,0-1 0,1-1 0,-1 0 0,1-1 0,0-1 0,0 0 0,32-1 0,41 6 0,-72-3 0,-1 1 0,0 0 0,-1 2 0,0 0 0,0 0 0,0 1 0,19 15 0,-17-11 0,0-2 0,1 0 0,0-1 0,31 11 0,-1-3 0,-1 2 0,47 25 0,58 24 0,-85-42 0,-33-12 0,1-2 0,0-1 0,43 7 0,72 3 0,-133-18 0,-1 1 0,0 0 0,0 1 0,0 1 0,-1 1 0,0 0 0,25 16 0,-21-12 0,1 0 0,0-2 0,32 11 0,-5-8 0,-22-6 0,-1 0 0,0 2 0,0 1 0,0 0 0,31 19 0,-46-23 0,0-1 0,0 0 0,0-1 0,0 0 0,0 0 0,12 1 0,36 13 0,25 11 0,-60-22 0,0 1 0,-1 1 0,34 18 0,-11-4 0,0-1 0,2-3 0,80 22 0,-68-25 0,-25-8 0,59 24 0,120 40 0,-111-25 0,-55-23 0,96 31 0,-106-46 0,0-2 0,1-1 0,0-2 0,49-2 0,42 3 0,-57 4 0,-36-3 0,49 1 0,7-5 0,82-3 0,-112-7 0,-39 5 0,0 1 0,25 0 0,-37 3 0,1 0 0,0 1 0,-1 1 0,0-1 0,1 2 0,-1 0 0,0 0 0,0 0 0,0 2 0,-1-1 0,1 1 0,-1 0 0,0 1 0,-1 0 0,1 1 0,11 11 0,-10-9 0,1 0 0,0-1 0,1 0 0,0-1 0,0 0 0,1-1 0,0 0 0,24 7 0,11 0 0,55 8 0,-74-16 0,20 1 0,1-2 0,85-5 0,-46-1 0,-69 1 0,-1 0 0,1-2 0,-1 0 0,0-1 0,30-11 0,91-44 0,-11 3 0,-106 47 0,1-2 0,27-18 0,-33 18 0,1 1 0,1 0 0,39-13 0,-39 18 0,21-7 0,1 2 0,45-5 0,163-22 0,13-1 0,-228 32 0,-1-1 0,56-19 0,-53 14 0,69-13 0,-87 21 0,0-1 0,-1-1 0,1 0 0,-1-2 0,21-11 0,-21 10 0,0 0 0,1 2 0,0 0 0,29-7 0,-3 4 0,0-2 0,-1-2 0,0-2 0,58-31 0,-62 25 0,43-32 0,19-11 0,-60 43 0,-2-1 0,0-3 0,-2-1 0,54-48 0,-73 59 0,1 1 0,0 0 0,1 2 0,37-18 0,-27 15 0,38-27 0,-42 25 0,42-20 0,-42 24 0,-2 0 0,26-19 0,-44 26 0,-1 0 1,0-1-1,-1 1 0,0-1 0,0 0 0,0-1 1,-1 1-1,0-1 0,-1 0 0,0 0 0,0 0 1,1-10-1,12-30-1368,-11 38-5458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1804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1804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F26379A4-E3D8-4BFF-B335-84A42BDB90BB}" type="datetimeFigureOut">
              <a:rPr lang="en-US"/>
              <a:pPr>
                <a:defRPr/>
              </a:pPr>
              <a:t>9/1/2026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5450" y="692150"/>
            <a:ext cx="6159500" cy="3463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830" tIns="46415" rIns="92830" bIns="46415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387136"/>
            <a:ext cx="5608320" cy="4156234"/>
          </a:xfrm>
          <a:prstGeom prst="rect">
            <a:avLst/>
          </a:prstGeom>
        </p:spPr>
        <p:txBody>
          <a:bodyPr vert="horz" lIns="92830" tIns="46415" rIns="92830" bIns="46415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8"/>
            <a:ext cx="3037840" cy="461804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772668"/>
            <a:ext cx="3037840" cy="461804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2B94B3A-2FE2-4C1A-8A43-CDED18E15F6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273898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2B94B3A-2FE2-4C1A-8A43-CDED18E15F68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8075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2B94B3A-2FE2-4C1A-8A43-CDED18E15F68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89091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Answer: orange/yellow is closest under L2, green is closest under L1, and purple is closest under cosine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2B94B3A-2FE2-4C1A-8A43-CDED18E15F68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12834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2B94B3A-2FE2-4C1A-8A43-CDED18E15F68}" type="slidenum">
              <a:rPr lang="en-US" smtClean="0"/>
              <a:pPr>
                <a:defRPr/>
              </a:pPr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92010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2B94B3A-2FE2-4C1A-8A43-CDED18E15F68}" type="slidenum">
              <a:rPr lang="en-US" smtClean="0"/>
              <a:pPr>
                <a:defRPr/>
              </a:pPr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3280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600201"/>
            <a:ext cx="10363200" cy="1470025"/>
          </a:xfrm>
        </p:spPr>
        <p:txBody>
          <a:bodyPr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355975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1CDB59-9847-4CB0-83F0-A7D794EE9A4F}" type="datetimeFigureOut">
              <a:rPr lang="en-US"/>
              <a:pPr>
                <a:defRPr/>
              </a:pPr>
              <a:t>9/1/2026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CF8B48-BF4E-49AE-9E1F-7170C40F46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4627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93B33F-6BFD-4001-B747-0DC3428FE28C}" type="datetimeFigureOut">
              <a:rPr lang="en-US"/>
              <a:pPr>
                <a:defRPr/>
              </a:pPr>
              <a:t>9/1/2026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CB2E6C-4FFF-4E1B-AD2B-11442CEE8D7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02409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B6FFEC-4831-46C6-A327-7BAF7D94ADE6}" type="datetimeFigureOut">
              <a:rPr lang="en-US"/>
              <a:pPr>
                <a:defRPr/>
              </a:pPr>
              <a:t>9/1/2026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A9E7E0-0D14-44D8-9313-41CECFC160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68599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914400"/>
          </a:xfrm>
        </p:spPr>
        <p:txBody>
          <a:bodyPr>
            <a:normAutofit/>
          </a:bodyPr>
          <a:lstStyle>
            <a:lvl1pPr algn="l"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990600"/>
            <a:ext cx="10972800" cy="5135563"/>
          </a:xfrm>
        </p:spPr>
        <p:txBody>
          <a:bodyPr>
            <a:normAutofit/>
          </a:bodyPr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F516E0-6A50-4836-B4F5-3524719C157E}" type="datetimeFigureOut">
              <a:rPr lang="en-US"/>
              <a:pPr>
                <a:defRPr/>
              </a:pPr>
              <a:t>9/1/2026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86343F-BABC-41F6-9B0C-D812C1D8CD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401142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E29210-9692-4612-B68C-365DB2DCEB60}" type="datetimeFigureOut">
              <a:rPr lang="en-US"/>
              <a:pPr>
                <a:defRPr/>
              </a:pPr>
              <a:t>9/1/2026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894632-D59F-418A-A674-10C96B10F32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3476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F28997-0822-40EB-BD32-4D63A7ECDE75}" type="datetimeFigureOut">
              <a:rPr lang="en-US"/>
              <a:pPr>
                <a:defRPr/>
              </a:pPr>
              <a:t>9/1/2026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766A0E-5411-46C2-B90D-69253025047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87270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355DC6-C35C-4D7B-945F-1FFE93FDF03C}" type="datetimeFigureOut">
              <a:rPr lang="en-US"/>
              <a:pPr>
                <a:defRPr/>
              </a:pPr>
              <a:t>9/1/2026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D92B30-C64E-44CD-9B62-28AA39DB002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1462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005BE7-A753-49C8-8F67-2864F2426999}" type="datetimeFigureOut">
              <a:rPr lang="en-US"/>
              <a:pPr>
                <a:defRPr/>
              </a:pPr>
              <a:t>9/1/2026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6BE5C1-B568-4119-8891-941DF9CD864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32565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8B695D-2A2C-4639-A181-438653FF3B45}" type="datetimeFigureOut">
              <a:rPr lang="en-US"/>
              <a:pPr>
                <a:defRPr/>
              </a:pPr>
              <a:t>9/1/2026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32D524-F789-4380-A657-4CB0BC42EB4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31920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CA1EB5-3BBD-4BFE-B3FA-132A5A21529B}" type="datetimeFigureOut">
              <a:rPr lang="en-US"/>
              <a:pPr>
                <a:defRPr/>
              </a:pPr>
              <a:t>9/1/2026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BF5C7D-ADCC-4C79-98CF-A8133849A68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1138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CB394C-40CA-49C5-92BA-47991F4D25CF}" type="datetimeFigureOut">
              <a:rPr lang="en-US"/>
              <a:pPr>
                <a:defRPr/>
              </a:pPr>
              <a:t>9/1/2026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21A59F-F3EF-4649-A68C-8619606AB4A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6976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0"/>
            <a:ext cx="109728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066800"/>
            <a:ext cx="10972800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BC265AF-F096-4C65-BDFD-F4EDA2A4BE8F}" type="datetimeFigureOut">
              <a:rPr lang="en-US"/>
              <a:pPr>
                <a:defRPr/>
              </a:pPr>
              <a:t>9/1/2026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1120C53-826E-4EE9-BE67-E92EA16E1D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esearchgate.net/figure/Scatter-plot-of-Sitting-Height-over-Height-for-males-and-females_fig3_301724988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esearchgate.net/figure/Scatter-plot-of-Sitting-Height-over-Height-for-males-and-females_fig3_301724988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esearchgate.net/figure/Scatter-plot-of-Sitting-Height-over-Height-for-males-and-females_fig3_301724988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esearchgate.net/figure/Scatter-plot-of-Sitting-Height-over-Height-for-males-and-females_fig3_301724988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esearchgate.net/figure/Scatter-plot-of-Sitting-Height-over-Height-for-males-and-females_fig3_301724988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esearchgate.net/figure/Scatter-plot-of-Sitting-Height-over-Height-for-males-and-females_fig3_301724988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esearchgate.net/figure/Scatter-plot-of-Sitting-Height-over-Height-for-males-and-females_fig3_301724988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esearchgate.net/figure/Scatter-plot-of-Sitting-Height-over-Height-for-males-and-females_fig3_301724988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esearchgate.net/figure/Scatter-plot-of-Sitting-Height-over-Height-for-males-and-females_fig3_301724988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esearchgate.net/figure/Scatter-plot-of-Sitting-Height-over-Height-for-males-and-females_fig3_301724988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esearchgate.net/figure/Scatter-plot-of-Sitting-Height-over-Height-for-males-and-females_fig3_301724988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esearchgate.net/figure/Scatter-plot-of-Sitting-Height-over-Height-for-males-and-females_fig3_301724988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medium.com/analytics-vidhya/mae-mse-rmse-coefficient-of-determination-adjusted-r-squared-which-metric-is-better-cd0326a5697e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3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s://tinyurl.com/AML441-L3" TargetMode="Externa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5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customXml" Target="../ink/ink3.xml"/><Relationship Id="rId13" Type="http://schemas.openxmlformats.org/officeDocument/2006/relationships/image" Target="../media/image160.png"/><Relationship Id="rId3" Type="http://schemas.openxmlformats.org/officeDocument/2006/relationships/image" Target="../media/image16.png"/><Relationship Id="rId7" Type="http://schemas.openxmlformats.org/officeDocument/2006/relationships/image" Target="../media/image100.png"/><Relationship Id="rId12" Type="http://schemas.openxmlformats.org/officeDocument/2006/relationships/customXml" Target="../ink/ink5.xml"/><Relationship Id="rId17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6" Type="http://schemas.openxmlformats.org/officeDocument/2006/relationships/customXml" Target="../ink/ink7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2.xml"/><Relationship Id="rId11" Type="http://schemas.openxmlformats.org/officeDocument/2006/relationships/image" Target="../media/image150.png"/><Relationship Id="rId5" Type="http://schemas.openxmlformats.org/officeDocument/2006/relationships/image" Target="../media/image90.png"/><Relationship Id="rId15" Type="http://schemas.openxmlformats.org/officeDocument/2006/relationships/image" Target="../media/image180.png"/><Relationship Id="rId10" Type="http://schemas.openxmlformats.org/officeDocument/2006/relationships/customXml" Target="../ink/ink4.xml"/><Relationship Id="rId4" Type="http://schemas.openxmlformats.org/officeDocument/2006/relationships/customXml" Target="../ink/ink1.xml"/><Relationship Id="rId9" Type="http://schemas.openxmlformats.org/officeDocument/2006/relationships/image" Target="../media/image140.png"/><Relationship Id="rId14" Type="http://schemas.openxmlformats.org/officeDocument/2006/relationships/customXml" Target="../ink/ink6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customXml" Target="../ink/ink10.xml"/><Relationship Id="rId13" Type="http://schemas.openxmlformats.org/officeDocument/2006/relationships/image" Target="../media/image140.png"/><Relationship Id="rId18" Type="http://schemas.openxmlformats.org/officeDocument/2006/relationships/customXml" Target="../ink/ink15.xml"/><Relationship Id="rId3" Type="http://schemas.openxmlformats.org/officeDocument/2006/relationships/customXml" Target="../ink/ink8.xml"/><Relationship Id="rId21" Type="http://schemas.openxmlformats.org/officeDocument/2006/relationships/image" Target="../media/image20.png"/><Relationship Id="rId7" Type="http://schemas.openxmlformats.org/officeDocument/2006/relationships/image" Target="../media/image16.png"/><Relationship Id="rId12" Type="http://schemas.openxmlformats.org/officeDocument/2006/relationships/customXml" Target="../ink/ink12.xml"/><Relationship Id="rId17" Type="http://schemas.openxmlformats.org/officeDocument/2006/relationships/image" Target="../media/image160.png"/><Relationship Id="rId2" Type="http://schemas.openxmlformats.org/officeDocument/2006/relationships/notesSlide" Target="../notesSlides/notesSlide5.xml"/><Relationship Id="rId16" Type="http://schemas.openxmlformats.org/officeDocument/2006/relationships/customXml" Target="../ink/ink14.xml"/><Relationship Id="rId20" Type="http://schemas.openxmlformats.org/officeDocument/2006/relationships/customXml" Target="../ink/ink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11" Type="http://schemas.openxmlformats.org/officeDocument/2006/relationships/image" Target="../media/image100.png"/><Relationship Id="rId5" Type="http://schemas.openxmlformats.org/officeDocument/2006/relationships/customXml" Target="../ink/ink9.xml"/><Relationship Id="rId15" Type="http://schemas.openxmlformats.org/officeDocument/2006/relationships/image" Target="../media/image150.png"/><Relationship Id="rId10" Type="http://schemas.openxmlformats.org/officeDocument/2006/relationships/customXml" Target="../ink/ink11.xml"/><Relationship Id="rId19" Type="http://schemas.openxmlformats.org/officeDocument/2006/relationships/image" Target="../media/image180.png"/><Relationship Id="rId4" Type="http://schemas.openxmlformats.org/officeDocument/2006/relationships/image" Target="../media/image21.png"/><Relationship Id="rId9" Type="http://schemas.openxmlformats.org/officeDocument/2006/relationships/image" Target="../media/image90.png"/><Relationship Id="rId14" Type="http://schemas.openxmlformats.org/officeDocument/2006/relationships/customXml" Target="../ink/ink1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s://tinyurl.com/AML441-L3" TargetMode="Externa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2E614F1C-2D93-42D0-B229-7681994499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7403089" y="0"/>
            <a:ext cx="4788912" cy="6858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2345DDD-8324-900B-8799-D5C4C56210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74735" y="640081"/>
            <a:ext cx="3560065" cy="3708895"/>
          </a:xfrm>
          <a:noFill/>
        </p:spPr>
        <p:txBody>
          <a:bodyPr>
            <a:normAutofit/>
          </a:bodyPr>
          <a:lstStyle/>
          <a:p>
            <a:pPr algn="l"/>
            <a:r>
              <a:rPr lang="en-US" sz="4400" dirty="0">
                <a:solidFill>
                  <a:schemeClr val="bg1">
                    <a:lumMod val="95000"/>
                  </a:schemeClr>
                </a:solidFill>
              </a:rPr>
              <a:t>KNN Regression and Generalization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AA543550-73A7-C84B-01CD-F58047D204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74735" y="4571999"/>
            <a:ext cx="3377184" cy="1645921"/>
          </a:xfrm>
          <a:noFill/>
        </p:spPr>
        <p:txBody>
          <a:bodyPr>
            <a:normAutofit/>
          </a:bodyPr>
          <a:lstStyle/>
          <a:p>
            <a:pPr algn="l"/>
            <a:r>
              <a:rPr lang="en-US" sz="2000" dirty="0">
                <a:solidFill>
                  <a:schemeClr val="bg1">
                    <a:lumMod val="95000"/>
                  </a:schemeClr>
                </a:solidFill>
              </a:rPr>
              <a:t>Applied Machine Learning</a:t>
            </a:r>
            <a:br>
              <a:rPr lang="en-US" sz="2000" dirty="0">
                <a:solidFill>
                  <a:schemeClr val="bg1">
                    <a:lumMod val="95000"/>
                  </a:schemeClr>
                </a:solidFill>
              </a:rPr>
            </a:br>
            <a:r>
              <a:rPr lang="en-US" sz="2000" dirty="0">
                <a:solidFill>
                  <a:schemeClr val="bg1">
                    <a:lumMod val="95000"/>
                  </a:schemeClr>
                </a:solidFill>
              </a:rPr>
              <a:t>Derek Hoiem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505388E-9844-B90B-A930-CB2EA1FE2DD7}"/>
              </a:ext>
            </a:extLst>
          </p:cNvPr>
          <p:cNvSpPr txBox="1"/>
          <p:nvPr/>
        </p:nvSpPr>
        <p:spPr>
          <a:xfrm>
            <a:off x="7501153" y="6579531"/>
            <a:ext cx="6735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>
                    <a:lumMod val="95000"/>
                  </a:schemeClr>
                </a:solidFill>
              </a:rPr>
              <a:t>Dall-E</a:t>
            </a:r>
          </a:p>
        </p:txBody>
      </p:sp>
      <p:pic>
        <p:nvPicPr>
          <p:cNvPr id="4" name="Picture 3" descr="A blue arrow pointing up&#10;&#10;Description automatically generated">
            <a:extLst>
              <a:ext uri="{FF2B5EF4-FFF2-40B4-BE49-F238E27FC236}">
                <a16:creationId xmlns:a16="http://schemas.microsoft.com/office/drawing/2014/main" id="{672B54F1-1644-A2C5-7269-8011F8A0CD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" y="-15949"/>
            <a:ext cx="7400018" cy="7400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0299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B34B75-46DA-FB45-E06A-5D0973251D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Common Distance/Similarity Measures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AD81C1-4306-10D4-2904-EF5D815C55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Dot product, Cosine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1BA6FDE-2721-F9E1-C955-78B7AD39B555}"/>
              </a:ext>
            </a:extLst>
          </p:cNvPr>
          <p:cNvSpPr txBox="1"/>
          <p:nvPr/>
        </p:nvSpPr>
        <p:spPr>
          <a:xfrm>
            <a:off x="1371600" y="25146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6C68AC3-D8CC-9082-C2D5-90F329950A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3600" y="1494474"/>
            <a:ext cx="5082380" cy="437292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014A555-0735-419F-15EB-18375E578A6A}"/>
                  </a:ext>
                </a:extLst>
              </p:cNvPr>
              <p:cNvSpPr txBox="1"/>
              <p:nvPr/>
            </p:nvSpPr>
            <p:spPr>
              <a:xfrm>
                <a:off x="1166020" y="2590800"/>
                <a:ext cx="3429000" cy="7645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𝑑𝑜𝑡</m:t>
                          </m:r>
                        </m:sub>
                      </m:sSub>
                      <m:d>
                        <m:dPr>
                          <m:ctrlPr>
                            <a:rPr lang="en-US" b="1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 dirty="0" smtClean="0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1" i="1" dirty="0" smtClean="0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</m:d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b="1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dirty="0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sup>
                      </m:sSup>
                      <m:r>
                        <a:rPr lang="en-US" b="1" i="1" dirty="0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i="1" dirty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i="1" dirty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i="1" dirty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 dirty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i="1" dirty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i="1" dirty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 dirty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i="1" dirty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014A555-0735-419F-15EB-18375E578A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6020" y="2590800"/>
                <a:ext cx="3429000" cy="76456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FD2BED28-C28C-C212-425B-52CB478953D3}"/>
              </a:ext>
            </a:extLst>
          </p:cNvPr>
          <p:cNvSpPr txBox="1"/>
          <p:nvPr/>
        </p:nvSpPr>
        <p:spPr>
          <a:xfrm flipH="1">
            <a:off x="1458832" y="2243239"/>
            <a:ext cx="33319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Dot product (or inner product)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EB0DA5C-52C0-0EDD-8BDC-F172B9653478}"/>
                  </a:ext>
                </a:extLst>
              </p:cNvPr>
              <p:cNvSpPr txBox="1"/>
              <p:nvPr/>
            </p:nvSpPr>
            <p:spPr>
              <a:xfrm>
                <a:off x="598506" y="3979637"/>
                <a:ext cx="4472780" cy="6957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𝑐𝑜𝑠</m:t>
                          </m:r>
                        </m:sub>
                      </m:sSub>
                      <m:d>
                        <m:dPr>
                          <m:ctrlPr>
                            <a:rPr lang="en-US" b="1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 dirty="0" smtClean="0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1" i="1" dirty="0" smtClean="0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</m:d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1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b="1" i="1" dirty="0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1" dirty="0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b="0" i="1" dirty="0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sup>
                          </m:sSup>
                          <m:r>
                            <a:rPr lang="en-US" b="1" i="1" dirty="0" smtClean="0">
                              <a:latin typeface="Cambria Math" panose="02040503050406030204" pitchFamily="18" charset="0"/>
                            </a:rPr>
                            <m:t>𝒚</m:t>
                          </m:r>
                        </m:num>
                        <m:den>
                          <m:sSub>
                            <m:sSubPr>
                              <m:ctrlPr>
                                <a:rPr lang="en-US" b="1" i="1" dirty="0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d>
                                <m:dPr>
                                  <m:begChr m:val="‖"/>
                                  <m:endChr m:val="‖"/>
                                  <m:ctrlPr>
                                    <a:rPr lang="en-US" b="1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1" i="1" dirty="0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</m:d>
                            </m:e>
                            <m:sub>
                              <m:r>
                                <a:rPr lang="en-US" b="1" i="1" dirty="0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b="1" i="1" dirty="0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d>
                                <m:dPr>
                                  <m:begChr m:val="‖"/>
                                  <m:endChr m:val="‖"/>
                                  <m:ctrlPr>
                                    <a:rPr lang="en-US" b="1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1" i="1" dirty="0" smtClean="0">
                                      <a:latin typeface="Cambria Math" panose="02040503050406030204" pitchFamily="18" charset="0"/>
                                    </a:rPr>
                                    <m:t>𝒚</m:t>
                                  </m:r>
                                </m:e>
                              </m:d>
                            </m:e>
                            <m:sub>
                              <m:r>
                                <a:rPr lang="en-US" b="1" i="1" dirty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EB0DA5C-52C0-0EDD-8BDC-F172B96534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8506" y="3979637"/>
                <a:ext cx="4472780" cy="69570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40E92790-1A38-FC09-AF74-E5F25F5A982F}"/>
              </a:ext>
            </a:extLst>
          </p:cNvPr>
          <p:cNvSpPr txBox="1"/>
          <p:nvPr/>
        </p:nvSpPr>
        <p:spPr>
          <a:xfrm flipH="1">
            <a:off x="1899559" y="3610305"/>
            <a:ext cx="3103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Cosine similarity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0DBF328-81D5-8DA1-AB4B-4E15A496AB9B}"/>
              </a:ext>
            </a:extLst>
          </p:cNvPr>
          <p:cNvCxnSpPr>
            <a:cxnSpLocks/>
          </p:cNvCxnSpPr>
          <p:nvPr/>
        </p:nvCxnSpPr>
        <p:spPr>
          <a:xfrm flipV="1">
            <a:off x="5943600" y="3124200"/>
            <a:ext cx="1828800" cy="2743200"/>
          </a:xfrm>
          <a:prstGeom prst="line">
            <a:avLst/>
          </a:prstGeom>
          <a:ln w="5715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690A8885-FA4D-811D-EC9E-67E660804D00}"/>
              </a:ext>
            </a:extLst>
          </p:cNvPr>
          <p:cNvCxnSpPr>
            <a:cxnSpLocks/>
          </p:cNvCxnSpPr>
          <p:nvPr/>
        </p:nvCxnSpPr>
        <p:spPr>
          <a:xfrm flipH="1" flipV="1">
            <a:off x="7467600" y="3646401"/>
            <a:ext cx="1617246" cy="1230399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CE181AB7-80A6-E33C-134F-403E15B91EB1}"/>
              </a:ext>
            </a:extLst>
          </p:cNvPr>
          <p:cNvCxnSpPr>
            <a:cxnSpLocks/>
          </p:cNvCxnSpPr>
          <p:nvPr/>
        </p:nvCxnSpPr>
        <p:spPr>
          <a:xfrm rot="2340000" flipV="1">
            <a:off x="6602997" y="3992385"/>
            <a:ext cx="1828800" cy="2743200"/>
          </a:xfrm>
          <a:prstGeom prst="line">
            <a:avLst/>
          </a:prstGeom>
          <a:ln w="5715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Left Brace 29">
            <a:extLst>
              <a:ext uri="{FF2B5EF4-FFF2-40B4-BE49-F238E27FC236}">
                <a16:creationId xmlns:a16="http://schemas.microsoft.com/office/drawing/2014/main" id="{BDCD1AE8-CECD-4AF7-6BFF-B1F04A565444}"/>
              </a:ext>
            </a:extLst>
          </p:cNvPr>
          <p:cNvSpPr/>
          <p:nvPr/>
        </p:nvSpPr>
        <p:spPr>
          <a:xfrm rot="2038529">
            <a:off x="6301027" y="3279911"/>
            <a:ext cx="281780" cy="2668919"/>
          </a:xfrm>
          <a:prstGeom prst="leftBrac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0F06636-D781-6AA0-AD84-36853EE1F93E}"/>
              </a:ext>
            </a:extLst>
          </p:cNvPr>
          <p:cNvSpPr txBox="1"/>
          <p:nvPr/>
        </p:nvSpPr>
        <p:spPr>
          <a:xfrm>
            <a:off x="4647026" y="4095243"/>
            <a:ext cx="18646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Cosine similarity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9FA2F3D-29E3-E6E5-EF31-9E251427FFF8}"/>
              </a:ext>
            </a:extLst>
          </p:cNvPr>
          <p:cNvSpPr txBox="1"/>
          <p:nvPr/>
        </p:nvSpPr>
        <p:spPr>
          <a:xfrm>
            <a:off x="407290" y="5249911"/>
            <a:ext cx="438352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Dot product: how far does one vector go in the direction of the other vector</a:t>
            </a:r>
          </a:p>
          <a:p>
            <a:endParaRPr lang="en-US" dirty="0"/>
          </a:p>
          <a:p>
            <a:r>
              <a:rPr lang="en-US" dirty="0"/>
              <a:t>Cosine similarity: how similar are the two directions</a:t>
            </a:r>
          </a:p>
        </p:txBody>
      </p:sp>
    </p:spTree>
    <p:extLst>
      <p:ext uri="{BB962C8B-B14F-4D97-AF65-F5344CB8AC3E}">
        <p14:creationId xmlns:p14="http://schemas.microsoft.com/office/powerpoint/2010/main" val="11657274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09A3AA-8E0F-2C8E-6468-9E15718D26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274637"/>
            <a:ext cx="10972800" cy="914400"/>
          </a:xfrm>
        </p:spPr>
        <p:txBody>
          <a:bodyPr>
            <a:normAutofit fontScale="90000"/>
          </a:bodyPr>
          <a:lstStyle/>
          <a:p>
            <a:r>
              <a:rPr lang="en-US" dirty="0"/>
              <a:t>Which is closest to the red circle under L1, L2, and cosine distance?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5986490C-3E09-B872-B330-67B99B5FF62C}"/>
              </a:ext>
            </a:extLst>
          </p:cNvPr>
          <p:cNvSpPr/>
          <p:nvPr/>
        </p:nvSpPr>
        <p:spPr>
          <a:xfrm>
            <a:off x="5219700" y="3939382"/>
            <a:ext cx="381000" cy="381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B93C32D6-288E-8668-6FFA-AC109A0052C7}"/>
              </a:ext>
            </a:extLst>
          </p:cNvPr>
          <p:cNvSpPr/>
          <p:nvPr/>
        </p:nvSpPr>
        <p:spPr>
          <a:xfrm>
            <a:off x="8039100" y="3939382"/>
            <a:ext cx="381000" cy="3810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E287B2A-1636-B112-EB7C-9E04EE8FCEEB}"/>
              </a:ext>
            </a:extLst>
          </p:cNvPr>
          <p:cNvSpPr/>
          <p:nvPr/>
        </p:nvSpPr>
        <p:spPr>
          <a:xfrm>
            <a:off x="7505700" y="5158582"/>
            <a:ext cx="381000" cy="3810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260BD20B-3F36-4921-B9F2-EDC5C8FE8572}"/>
              </a:ext>
            </a:extLst>
          </p:cNvPr>
          <p:cNvSpPr/>
          <p:nvPr/>
        </p:nvSpPr>
        <p:spPr>
          <a:xfrm>
            <a:off x="8099156" y="1204119"/>
            <a:ext cx="381000" cy="3810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2352C2EA-0DEB-DFE8-BAF3-45981EDA6CB2}"/>
              </a:ext>
            </a:extLst>
          </p:cNvPr>
          <p:cNvSpPr/>
          <p:nvPr/>
        </p:nvSpPr>
        <p:spPr>
          <a:xfrm>
            <a:off x="2857500" y="1485900"/>
            <a:ext cx="5105400" cy="5287963"/>
          </a:xfrm>
          <a:prstGeom prst="ellipse">
            <a:avLst/>
          </a:prstGeom>
          <a:noFill/>
          <a:ln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B83B564-91F8-13B0-9540-AE396BA52021}"/>
              </a:ext>
            </a:extLst>
          </p:cNvPr>
          <p:cNvCxnSpPr/>
          <p:nvPr/>
        </p:nvCxnSpPr>
        <p:spPr>
          <a:xfrm>
            <a:off x="2971800" y="304800"/>
            <a:ext cx="0" cy="59436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2B932EC-D06F-233E-E9AA-2B47E5C71C7E}"/>
              </a:ext>
            </a:extLst>
          </p:cNvPr>
          <p:cNvCxnSpPr>
            <a:cxnSpLocks/>
          </p:cNvCxnSpPr>
          <p:nvPr/>
        </p:nvCxnSpPr>
        <p:spPr>
          <a:xfrm>
            <a:off x="2971800" y="6278563"/>
            <a:ext cx="77724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39584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050B1F-197D-E63C-1A1B-69B5C5BEB4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Comparing distance/similarity functions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167CED0-E409-4462-4D9F-EED8D8FFCCC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endParaRPr lang="en-US" dirty="0"/>
              </a:p>
              <a:p>
                <a:r>
                  <a:rPr lang="en-US" dirty="0"/>
                  <a:t>L2 depends much more heavily than L1 on the coordinates with the biggest differences</a:t>
                </a:r>
              </a:p>
              <a:p>
                <a:pPr marL="0" indent="0" algn="ctr">
                  <a:buNone/>
                </a:pPr>
                <a:r>
                  <a:rPr lang="en-US" b="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d>
                      <m:d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0 100</m:t>
                            </m:r>
                          </m:e>
                        </m:d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, 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5 0</m:t>
                            </m:r>
                          </m:e>
                        </m:d>
                      </m:e>
                    </m:d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=100.1</m:t>
                    </m:r>
                  </m:oMath>
                </a14:m>
                <a:endParaRPr lang="en-US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en-US" b="0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dirty="0" smtClean="0">
                                  <a:latin typeface="Cambria Math" panose="02040503050406030204" pitchFamily="18" charset="0"/>
                                </a:rPr>
                                <m:t>0 100</m:t>
                              </m:r>
                            </m:e>
                          </m:d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, 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en-US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dirty="0" smtClean="0">
                                  <a:latin typeface="Cambria Math" panose="02040503050406030204" pitchFamily="18" charset="0"/>
                                </a:rPr>
                                <m:t>5 0</m:t>
                              </m:r>
                            </m:e>
                          </m:d>
                        </m:e>
                      </m:d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=105</m:t>
                      </m:r>
                    </m:oMath>
                  </m:oMathPara>
                </a14:m>
                <a:endParaRPr lang="en-US" b="0" dirty="0"/>
              </a:p>
              <a:p>
                <a:endParaRPr lang="en-US" dirty="0"/>
              </a:p>
              <a:p>
                <a:r>
                  <a:rPr lang="en-US" dirty="0"/>
                  <a:t>Cosine and L2 are equivalent if the vectors are unit length</a:t>
                </a:r>
              </a:p>
              <a:p>
                <a:pPr lvl="1"/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167CED0-E409-4462-4D9F-EED8D8FFCCC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0A3CCDD-6C7C-C037-03B7-A02EC22668EA}"/>
                  </a:ext>
                </a:extLst>
              </p:cNvPr>
              <p:cNvSpPr txBox="1"/>
              <p:nvPr/>
            </p:nvSpPr>
            <p:spPr>
              <a:xfrm>
                <a:off x="3733800" y="4953000"/>
                <a:ext cx="5248488" cy="37305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Sup>
                        <m:sSubSupPr>
                          <m:ctrlPr>
                            <a:rPr lang="en-US" b="1" i="1" dirty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d>
                            <m:dPr>
                              <m:begChr m:val="‖"/>
                              <m:endChr m:val="‖"/>
                              <m:ctrlPr>
                                <a:rPr lang="en-US" b="1" i="1" dirty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1" i="1" dirty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i="1" dirty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b="1" i="1" dirty="0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</m:e>
                          </m:d>
                        </m:e>
                        <m:sub>
                          <m:r>
                            <a:rPr lang="en-US" i="1" dirty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b="1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dirty="0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sup>
                      </m:sSup>
                      <m:r>
                        <a:rPr lang="en-US" b="1" i="1" dirty="0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−2</m:t>
                      </m:r>
                      <m:sSup>
                        <m:sSupPr>
                          <m:ctrlPr>
                            <a:rPr lang="en-US" b="1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dirty="0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sup>
                      </m:sSup>
                      <m:r>
                        <a:rPr lang="en-US" b="1" i="1" dirty="0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b="1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dirty="0" smtClean="0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p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sup>
                      </m:sSup>
                      <m:r>
                        <a:rPr lang="en-US" b="1" i="1" dirty="0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b="1" i="1" dirty="0" smtClean="0">
                          <a:latin typeface="Cambria Math" panose="02040503050406030204" pitchFamily="18" charset="0"/>
                        </a:rPr>
                        <m:t>=2(1−</m:t>
                      </m:r>
                      <m:sSub>
                        <m:sSubPr>
                          <m:ctrlPr>
                            <a:rPr lang="en-US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𝑐𝑜𝑠</m:t>
                          </m:r>
                        </m:sub>
                      </m:sSub>
                      <m:d>
                        <m:dPr>
                          <m:ctrlPr>
                            <a:rPr lang="en-US" b="1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 dirty="0" smtClean="0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1" i="1" dirty="0" smtClean="0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</m:d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0A3CCDD-6C7C-C037-03B7-A02EC22668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3800" y="4953000"/>
                <a:ext cx="5248488" cy="373051"/>
              </a:xfrm>
              <a:prstGeom prst="rect">
                <a:avLst/>
              </a:prstGeom>
              <a:blipFill>
                <a:blip r:embed="rId3"/>
                <a:stretch>
                  <a:fillRect b="-147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F32722CF-7218-50C1-72BE-344841EBFA3E}"/>
              </a:ext>
            </a:extLst>
          </p:cNvPr>
          <p:cNvSpPr txBox="1"/>
          <p:nvPr/>
        </p:nvSpPr>
        <p:spPr>
          <a:xfrm>
            <a:off x="5105400" y="521386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9089440-6239-8973-95AA-9C245F6D05AC}"/>
              </a:ext>
            </a:extLst>
          </p:cNvPr>
          <p:cNvSpPr txBox="1"/>
          <p:nvPr/>
        </p:nvSpPr>
        <p:spPr>
          <a:xfrm>
            <a:off x="6509628" y="521386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7138723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27F447-A506-8B97-69DF-C410AEE809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55F3BD-1BB1-2CB6-1ADB-B4F40EAB86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 descr="Scatter plot of Sitting Height over Height for males and females.">
            <a:extLst>
              <a:ext uri="{FF2B5EF4-FFF2-40B4-BE49-F238E27FC236}">
                <a16:creationId xmlns:a16="http://schemas.microsoft.com/office/drawing/2014/main" id="{13D51F41-959E-B1E6-1EA0-5131AE2BAA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-76200"/>
            <a:ext cx="10515600" cy="6841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C560F65-38D8-4DE9-3D77-932A3CED792C}"/>
              </a:ext>
            </a:extLst>
          </p:cNvPr>
          <p:cNvSpPr txBox="1"/>
          <p:nvPr/>
        </p:nvSpPr>
        <p:spPr>
          <a:xfrm>
            <a:off x="5029200" y="3810000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8447607-F147-B4B3-59CC-F5ACCCFB3F5C}"/>
              </a:ext>
            </a:extLst>
          </p:cNvPr>
          <p:cNvSpPr txBox="1"/>
          <p:nvPr/>
        </p:nvSpPr>
        <p:spPr>
          <a:xfrm>
            <a:off x="7467600" y="6410439"/>
            <a:ext cx="47244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>
                <a:hlinkClick r:id="rId3"/>
              </a:rPr>
              <a:t>https://www.researchgate.net/figure/Scatter-plot-of-Sitting-Height-over-Height-for-males-and-females_fig3_301724988</a:t>
            </a:r>
            <a:r>
              <a:rPr lang="en-US" sz="1100" dirty="0"/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7F92C99-AC1E-C12B-BE6F-8C1CA1C1C8C9}"/>
              </a:ext>
            </a:extLst>
          </p:cNvPr>
          <p:cNvSpPr txBox="1"/>
          <p:nvPr/>
        </p:nvSpPr>
        <p:spPr>
          <a:xfrm>
            <a:off x="6120581" y="3128256"/>
            <a:ext cx="453970" cy="432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+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3781A9B-6B41-C532-252C-A17D0FB19C00}"/>
              </a:ext>
            </a:extLst>
          </p:cNvPr>
          <p:cNvSpPr txBox="1"/>
          <p:nvPr/>
        </p:nvSpPr>
        <p:spPr>
          <a:xfrm>
            <a:off x="7013630" y="2057400"/>
            <a:ext cx="4539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</a:rPr>
              <a:t>o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7E0046C-43A0-F018-70B2-3A7D342D3C5B}"/>
              </a:ext>
            </a:extLst>
          </p:cNvPr>
          <p:cNvSpPr txBox="1"/>
          <p:nvPr/>
        </p:nvSpPr>
        <p:spPr>
          <a:xfrm>
            <a:off x="1717308" y="272534"/>
            <a:ext cx="62071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Classification</a:t>
            </a:r>
            <a:r>
              <a:rPr lang="en-US" dirty="0"/>
              <a:t>: Predict sex from standing/sitting heights</a:t>
            </a:r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id="{F16F8635-3CE0-C80C-DB84-6BEA2F9A0CC1}"/>
              </a:ext>
            </a:extLst>
          </p:cNvPr>
          <p:cNvSpPr/>
          <p:nvPr/>
        </p:nvSpPr>
        <p:spPr>
          <a:xfrm rot="2464716">
            <a:off x="3676100" y="3244486"/>
            <a:ext cx="1524000" cy="304800"/>
          </a:xfrm>
          <a:prstGeom prst="rightArrow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495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27F447-A506-8B97-69DF-C410AEE809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55F3BD-1BB1-2CB6-1ADB-B4F40EAB86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 descr="Scatter plot of Sitting Height over Height for males and females.">
            <a:extLst>
              <a:ext uri="{FF2B5EF4-FFF2-40B4-BE49-F238E27FC236}">
                <a16:creationId xmlns:a16="http://schemas.microsoft.com/office/drawing/2014/main" id="{13D51F41-959E-B1E6-1EA0-5131AE2BAA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-76200"/>
            <a:ext cx="10515600" cy="6841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C560F65-38D8-4DE9-3D77-932A3CED792C}"/>
              </a:ext>
            </a:extLst>
          </p:cNvPr>
          <p:cNvSpPr txBox="1"/>
          <p:nvPr/>
        </p:nvSpPr>
        <p:spPr>
          <a:xfrm>
            <a:off x="5029200" y="3810000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8447607-F147-B4B3-59CC-F5ACCCFB3F5C}"/>
              </a:ext>
            </a:extLst>
          </p:cNvPr>
          <p:cNvSpPr txBox="1"/>
          <p:nvPr/>
        </p:nvSpPr>
        <p:spPr>
          <a:xfrm>
            <a:off x="7467600" y="6410439"/>
            <a:ext cx="47244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>
                <a:hlinkClick r:id="rId3"/>
              </a:rPr>
              <a:t>https://www.researchgate.net/figure/Scatter-plot-of-Sitting-Height-over-Height-for-males-and-females_fig3_301724988</a:t>
            </a:r>
            <a:r>
              <a:rPr lang="en-US" sz="1100" dirty="0"/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7F92C99-AC1E-C12B-BE6F-8C1CA1C1C8C9}"/>
              </a:ext>
            </a:extLst>
          </p:cNvPr>
          <p:cNvSpPr txBox="1"/>
          <p:nvPr/>
        </p:nvSpPr>
        <p:spPr>
          <a:xfrm>
            <a:off x="6120581" y="3128256"/>
            <a:ext cx="453970" cy="432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+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3781A9B-6B41-C532-252C-A17D0FB19C00}"/>
              </a:ext>
            </a:extLst>
          </p:cNvPr>
          <p:cNvSpPr txBox="1"/>
          <p:nvPr/>
        </p:nvSpPr>
        <p:spPr>
          <a:xfrm>
            <a:off x="7013630" y="2057400"/>
            <a:ext cx="4539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</a:rPr>
              <a:t>o</a:t>
            </a:r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id="{F16F8635-3CE0-C80C-DB84-6BEA2F9A0CC1}"/>
              </a:ext>
            </a:extLst>
          </p:cNvPr>
          <p:cNvSpPr/>
          <p:nvPr/>
        </p:nvSpPr>
        <p:spPr>
          <a:xfrm rot="2464716">
            <a:off x="4864443" y="2610213"/>
            <a:ext cx="1524000" cy="304800"/>
          </a:xfrm>
          <a:prstGeom prst="rightArrow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053549C-0A02-6CAF-7273-2AE814EACE0F}"/>
              </a:ext>
            </a:extLst>
          </p:cNvPr>
          <p:cNvSpPr txBox="1"/>
          <p:nvPr/>
        </p:nvSpPr>
        <p:spPr>
          <a:xfrm>
            <a:off x="1717308" y="272534"/>
            <a:ext cx="62071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Classification</a:t>
            </a:r>
            <a:r>
              <a:rPr lang="en-US" dirty="0"/>
              <a:t>: Predict sex from standing/sitting heights</a:t>
            </a:r>
          </a:p>
        </p:txBody>
      </p:sp>
    </p:spTree>
    <p:extLst>
      <p:ext uri="{BB962C8B-B14F-4D97-AF65-F5344CB8AC3E}">
        <p14:creationId xmlns:p14="http://schemas.microsoft.com/office/powerpoint/2010/main" val="15236461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27F447-A506-8B97-69DF-C410AEE809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55F3BD-1BB1-2CB6-1ADB-B4F40EAB86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 descr="Scatter plot of Sitting Height over Height for males and females.">
            <a:extLst>
              <a:ext uri="{FF2B5EF4-FFF2-40B4-BE49-F238E27FC236}">
                <a16:creationId xmlns:a16="http://schemas.microsoft.com/office/drawing/2014/main" id="{13D51F41-959E-B1E6-1EA0-5131AE2BAA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-76200"/>
            <a:ext cx="10515600" cy="6841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C560F65-38D8-4DE9-3D77-932A3CED792C}"/>
              </a:ext>
            </a:extLst>
          </p:cNvPr>
          <p:cNvSpPr txBox="1"/>
          <p:nvPr/>
        </p:nvSpPr>
        <p:spPr>
          <a:xfrm>
            <a:off x="5029200" y="3810000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8447607-F147-B4B3-59CC-F5ACCCFB3F5C}"/>
              </a:ext>
            </a:extLst>
          </p:cNvPr>
          <p:cNvSpPr txBox="1"/>
          <p:nvPr/>
        </p:nvSpPr>
        <p:spPr>
          <a:xfrm>
            <a:off x="7467600" y="6410439"/>
            <a:ext cx="47244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>
                <a:hlinkClick r:id="rId3"/>
              </a:rPr>
              <a:t>https://www.researchgate.net/figure/Scatter-plot-of-Sitting-Height-over-Height-for-males-and-females_fig3_301724988</a:t>
            </a:r>
            <a:r>
              <a:rPr lang="en-US" sz="1100" dirty="0"/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7F92C99-AC1E-C12B-BE6F-8C1CA1C1C8C9}"/>
              </a:ext>
            </a:extLst>
          </p:cNvPr>
          <p:cNvSpPr txBox="1"/>
          <p:nvPr/>
        </p:nvSpPr>
        <p:spPr>
          <a:xfrm>
            <a:off x="6120581" y="3128256"/>
            <a:ext cx="453970" cy="432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+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3781A9B-6B41-C532-252C-A17D0FB19C00}"/>
              </a:ext>
            </a:extLst>
          </p:cNvPr>
          <p:cNvSpPr txBox="1"/>
          <p:nvPr/>
        </p:nvSpPr>
        <p:spPr>
          <a:xfrm>
            <a:off x="7013630" y="2057400"/>
            <a:ext cx="4539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</a:rPr>
              <a:t>o</a:t>
            </a:r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id="{F16F8635-3CE0-C80C-DB84-6BEA2F9A0CC1}"/>
              </a:ext>
            </a:extLst>
          </p:cNvPr>
          <p:cNvSpPr/>
          <p:nvPr/>
        </p:nvSpPr>
        <p:spPr>
          <a:xfrm rot="2464716">
            <a:off x="5703742" y="1486052"/>
            <a:ext cx="1524000" cy="304800"/>
          </a:xfrm>
          <a:prstGeom prst="rightArrow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28AA7F0-33E2-0DCF-76E1-2BC5D9A534F6}"/>
              </a:ext>
            </a:extLst>
          </p:cNvPr>
          <p:cNvSpPr txBox="1"/>
          <p:nvPr/>
        </p:nvSpPr>
        <p:spPr>
          <a:xfrm>
            <a:off x="1717308" y="272534"/>
            <a:ext cx="62071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Classification</a:t>
            </a:r>
            <a:r>
              <a:rPr lang="en-US" dirty="0"/>
              <a:t>: Predict sex from standing/sitting heights</a:t>
            </a:r>
          </a:p>
        </p:txBody>
      </p:sp>
    </p:spTree>
    <p:extLst>
      <p:ext uri="{BB962C8B-B14F-4D97-AF65-F5344CB8AC3E}">
        <p14:creationId xmlns:p14="http://schemas.microsoft.com/office/powerpoint/2010/main" val="218079437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50B07E-DF6C-2658-32EE-98178DD544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KNN Regression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A378D8-88BA-100E-943D-A735578FAD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r>
              <a:rPr lang="en-US" dirty="0"/>
              <a:t>Also retrieve the K-nearest neighbors</a:t>
            </a:r>
          </a:p>
          <a:p>
            <a:endParaRPr lang="en-US" dirty="0"/>
          </a:p>
          <a:p>
            <a:r>
              <a:rPr lang="en-US" dirty="0"/>
              <a:t>But, instead of predicting the most common retrieved label, predict the average of the returned values</a:t>
            </a:r>
          </a:p>
        </p:txBody>
      </p:sp>
    </p:spTree>
    <p:extLst>
      <p:ext uri="{BB962C8B-B14F-4D97-AF65-F5344CB8AC3E}">
        <p14:creationId xmlns:p14="http://schemas.microsoft.com/office/powerpoint/2010/main" val="1616197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27F447-A506-8B97-69DF-C410AEE809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55F3BD-1BB1-2CB6-1ADB-B4F40EAB86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 descr="Scatter plot of Sitting Height over Height for males and females.">
            <a:extLst>
              <a:ext uri="{FF2B5EF4-FFF2-40B4-BE49-F238E27FC236}">
                <a16:creationId xmlns:a16="http://schemas.microsoft.com/office/drawing/2014/main" id="{13D51F41-959E-B1E6-1EA0-5131AE2BAA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-76200"/>
            <a:ext cx="10515600" cy="6841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C560F65-38D8-4DE9-3D77-932A3CED792C}"/>
              </a:ext>
            </a:extLst>
          </p:cNvPr>
          <p:cNvSpPr txBox="1"/>
          <p:nvPr/>
        </p:nvSpPr>
        <p:spPr>
          <a:xfrm>
            <a:off x="5029200" y="5958285"/>
            <a:ext cx="300082" cy="3357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8447607-F147-B4B3-59CC-F5ACCCFB3F5C}"/>
              </a:ext>
            </a:extLst>
          </p:cNvPr>
          <p:cNvSpPr txBox="1"/>
          <p:nvPr/>
        </p:nvSpPr>
        <p:spPr>
          <a:xfrm>
            <a:off x="7467600" y="6410439"/>
            <a:ext cx="47244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>
                <a:hlinkClick r:id="rId3"/>
              </a:rPr>
              <a:t>https://www.researchgate.net/figure/Scatter-plot-of-Sitting-Height-over-Height-for-males-and-females_fig3_301724988</a:t>
            </a:r>
            <a:r>
              <a:rPr lang="en-US" sz="1100" dirty="0"/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7F92C99-AC1E-C12B-BE6F-8C1CA1C1C8C9}"/>
              </a:ext>
            </a:extLst>
          </p:cNvPr>
          <p:cNvSpPr txBox="1"/>
          <p:nvPr/>
        </p:nvSpPr>
        <p:spPr>
          <a:xfrm>
            <a:off x="6559660" y="5888336"/>
            <a:ext cx="453970" cy="475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+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1D9DD74-E39D-DD68-E015-BE33379E1A18}"/>
              </a:ext>
            </a:extLst>
          </p:cNvPr>
          <p:cNvCxnSpPr>
            <a:cxnSpLocks/>
          </p:cNvCxnSpPr>
          <p:nvPr/>
        </p:nvCxnSpPr>
        <p:spPr>
          <a:xfrm flipV="1">
            <a:off x="5179241" y="92874"/>
            <a:ext cx="0" cy="6033289"/>
          </a:xfrm>
          <a:prstGeom prst="line">
            <a:avLst/>
          </a:prstGeom>
          <a:ln>
            <a:solidFill>
              <a:srgbClr val="FF0000"/>
            </a:solidFill>
            <a:prstDash val="sysDot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7E26240D-C2B7-0425-334F-55DCDAA51A36}"/>
              </a:ext>
            </a:extLst>
          </p:cNvPr>
          <p:cNvSpPr txBox="1"/>
          <p:nvPr/>
        </p:nvSpPr>
        <p:spPr>
          <a:xfrm>
            <a:off x="7021051" y="5928604"/>
            <a:ext cx="4539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</a:rPr>
              <a:t>o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4F042E9-6390-B390-9A9B-64ADA8EF1B5A}"/>
              </a:ext>
            </a:extLst>
          </p:cNvPr>
          <p:cNvSpPr txBox="1"/>
          <p:nvPr/>
        </p:nvSpPr>
        <p:spPr>
          <a:xfrm>
            <a:off x="1717308" y="272534"/>
            <a:ext cx="32356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Regression: Predict sitting height from standing height with 1NN</a:t>
            </a:r>
          </a:p>
        </p:txBody>
      </p:sp>
    </p:spTree>
    <p:extLst>
      <p:ext uri="{BB962C8B-B14F-4D97-AF65-F5344CB8AC3E}">
        <p14:creationId xmlns:p14="http://schemas.microsoft.com/office/powerpoint/2010/main" val="3708641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27F447-A506-8B97-69DF-C410AEE809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55F3BD-1BB1-2CB6-1ADB-B4F40EAB86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 descr="Scatter plot of Sitting Height over Height for males and females.">
            <a:extLst>
              <a:ext uri="{FF2B5EF4-FFF2-40B4-BE49-F238E27FC236}">
                <a16:creationId xmlns:a16="http://schemas.microsoft.com/office/drawing/2014/main" id="{13D51F41-959E-B1E6-1EA0-5131AE2BAA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-76200"/>
            <a:ext cx="10515600" cy="6841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C560F65-38D8-4DE9-3D77-932A3CED792C}"/>
              </a:ext>
            </a:extLst>
          </p:cNvPr>
          <p:cNvSpPr txBox="1"/>
          <p:nvPr/>
        </p:nvSpPr>
        <p:spPr>
          <a:xfrm>
            <a:off x="5029200" y="5958285"/>
            <a:ext cx="300082" cy="3357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8447607-F147-B4B3-59CC-F5ACCCFB3F5C}"/>
              </a:ext>
            </a:extLst>
          </p:cNvPr>
          <p:cNvSpPr txBox="1"/>
          <p:nvPr/>
        </p:nvSpPr>
        <p:spPr>
          <a:xfrm>
            <a:off x="7467600" y="6410439"/>
            <a:ext cx="47244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>
                <a:hlinkClick r:id="rId3"/>
              </a:rPr>
              <a:t>https://www.researchgate.net/figure/Scatter-plot-of-Sitting-Height-over-Height-for-males-and-females_fig3_301724988</a:t>
            </a:r>
            <a:r>
              <a:rPr lang="en-US" sz="1100" dirty="0"/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7F92C99-AC1E-C12B-BE6F-8C1CA1C1C8C9}"/>
              </a:ext>
            </a:extLst>
          </p:cNvPr>
          <p:cNvSpPr txBox="1"/>
          <p:nvPr/>
        </p:nvSpPr>
        <p:spPr>
          <a:xfrm>
            <a:off x="6559660" y="5888336"/>
            <a:ext cx="453970" cy="475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+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1D9DD74-E39D-DD68-E015-BE33379E1A18}"/>
              </a:ext>
            </a:extLst>
          </p:cNvPr>
          <p:cNvCxnSpPr>
            <a:cxnSpLocks/>
          </p:cNvCxnSpPr>
          <p:nvPr/>
        </p:nvCxnSpPr>
        <p:spPr>
          <a:xfrm flipV="1">
            <a:off x="5179241" y="92874"/>
            <a:ext cx="0" cy="6033289"/>
          </a:xfrm>
          <a:prstGeom prst="line">
            <a:avLst/>
          </a:prstGeom>
          <a:ln>
            <a:solidFill>
              <a:srgbClr val="FF0000"/>
            </a:solidFill>
            <a:prstDash val="sysDot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7E26240D-C2B7-0425-334F-55DCDAA51A36}"/>
              </a:ext>
            </a:extLst>
          </p:cNvPr>
          <p:cNvSpPr txBox="1"/>
          <p:nvPr/>
        </p:nvSpPr>
        <p:spPr>
          <a:xfrm>
            <a:off x="7021051" y="5928604"/>
            <a:ext cx="4539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</a:rPr>
              <a:t>o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92B7728-EA69-2CF3-6922-E582ADAD1C7E}"/>
              </a:ext>
            </a:extLst>
          </p:cNvPr>
          <p:cNvCxnSpPr/>
          <p:nvPr/>
        </p:nvCxnSpPr>
        <p:spPr>
          <a:xfrm>
            <a:off x="1371600" y="4254500"/>
            <a:ext cx="6248400" cy="0"/>
          </a:xfrm>
          <a:prstGeom prst="line">
            <a:avLst/>
          </a:prstGeom>
          <a:ln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D46E4BDA-C119-E17A-FC3B-A96A881455D7}"/>
              </a:ext>
            </a:extLst>
          </p:cNvPr>
          <p:cNvSpPr txBox="1"/>
          <p:nvPr/>
        </p:nvSpPr>
        <p:spPr>
          <a:xfrm>
            <a:off x="1717308" y="272534"/>
            <a:ext cx="32356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Regression: Predict sitting height from standing height with 1NN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C0F9E777-3677-EEF1-A72B-82E2794CCE76}"/>
              </a:ext>
            </a:extLst>
          </p:cNvPr>
          <p:cNvSpPr/>
          <p:nvPr/>
        </p:nvSpPr>
        <p:spPr>
          <a:xfrm>
            <a:off x="5110661" y="4185920"/>
            <a:ext cx="137160" cy="137160"/>
          </a:xfrm>
          <a:prstGeom prst="ellipse">
            <a:avLst/>
          </a:prstGeom>
          <a:noFill/>
          <a:ln w="952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41109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27F447-A506-8B97-69DF-C410AEE809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55F3BD-1BB1-2CB6-1ADB-B4F40EAB86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 descr="Scatter plot of Sitting Height over Height for males and females.">
            <a:extLst>
              <a:ext uri="{FF2B5EF4-FFF2-40B4-BE49-F238E27FC236}">
                <a16:creationId xmlns:a16="http://schemas.microsoft.com/office/drawing/2014/main" id="{13D51F41-959E-B1E6-1EA0-5131AE2BAA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-76200"/>
            <a:ext cx="10515600" cy="6841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C560F65-38D8-4DE9-3D77-932A3CED792C}"/>
              </a:ext>
            </a:extLst>
          </p:cNvPr>
          <p:cNvSpPr txBox="1"/>
          <p:nvPr/>
        </p:nvSpPr>
        <p:spPr>
          <a:xfrm>
            <a:off x="5029200" y="5958285"/>
            <a:ext cx="300082" cy="3357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8447607-F147-B4B3-59CC-F5ACCCFB3F5C}"/>
              </a:ext>
            </a:extLst>
          </p:cNvPr>
          <p:cNvSpPr txBox="1"/>
          <p:nvPr/>
        </p:nvSpPr>
        <p:spPr>
          <a:xfrm>
            <a:off x="7467600" y="6410439"/>
            <a:ext cx="47244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>
                <a:hlinkClick r:id="rId3"/>
              </a:rPr>
              <a:t>https://www.researchgate.net/figure/Scatter-plot-of-Sitting-Height-over-Height-for-males-and-females_fig3_301724988</a:t>
            </a:r>
            <a:r>
              <a:rPr lang="en-US" sz="1100" dirty="0"/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7F92C99-AC1E-C12B-BE6F-8C1CA1C1C8C9}"/>
              </a:ext>
            </a:extLst>
          </p:cNvPr>
          <p:cNvSpPr txBox="1"/>
          <p:nvPr/>
        </p:nvSpPr>
        <p:spPr>
          <a:xfrm>
            <a:off x="6559660" y="5888336"/>
            <a:ext cx="453970" cy="475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+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1D9DD74-E39D-DD68-E015-BE33379E1A18}"/>
              </a:ext>
            </a:extLst>
          </p:cNvPr>
          <p:cNvCxnSpPr>
            <a:cxnSpLocks/>
          </p:cNvCxnSpPr>
          <p:nvPr/>
        </p:nvCxnSpPr>
        <p:spPr>
          <a:xfrm flipV="1">
            <a:off x="5179241" y="92874"/>
            <a:ext cx="0" cy="6033289"/>
          </a:xfrm>
          <a:prstGeom prst="line">
            <a:avLst/>
          </a:prstGeom>
          <a:ln>
            <a:solidFill>
              <a:srgbClr val="FF0000"/>
            </a:solidFill>
            <a:prstDash val="sysDot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7E26240D-C2B7-0425-334F-55DCDAA51A36}"/>
              </a:ext>
            </a:extLst>
          </p:cNvPr>
          <p:cNvSpPr txBox="1"/>
          <p:nvPr/>
        </p:nvSpPr>
        <p:spPr>
          <a:xfrm>
            <a:off x="7021051" y="5928604"/>
            <a:ext cx="4539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</a:rPr>
              <a:t>o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92B7728-EA69-2CF3-6922-E582ADAD1C7E}"/>
              </a:ext>
            </a:extLst>
          </p:cNvPr>
          <p:cNvCxnSpPr/>
          <p:nvPr/>
        </p:nvCxnSpPr>
        <p:spPr>
          <a:xfrm>
            <a:off x="1371600" y="4343400"/>
            <a:ext cx="6248400" cy="0"/>
          </a:xfrm>
          <a:prstGeom prst="line">
            <a:avLst/>
          </a:prstGeom>
          <a:ln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D46E4BDA-C119-E17A-FC3B-A96A881455D7}"/>
              </a:ext>
            </a:extLst>
          </p:cNvPr>
          <p:cNvSpPr txBox="1"/>
          <p:nvPr/>
        </p:nvSpPr>
        <p:spPr>
          <a:xfrm>
            <a:off x="1717308" y="272534"/>
            <a:ext cx="32356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Regression: Predict sitting height from standing height with </a:t>
            </a:r>
            <a:r>
              <a:rPr lang="en-US" sz="2400" b="1" dirty="0"/>
              <a:t>3NN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0B09A184-CF26-F28D-9BB9-B77C01406624}"/>
              </a:ext>
            </a:extLst>
          </p:cNvPr>
          <p:cNvSpPr/>
          <p:nvPr/>
        </p:nvSpPr>
        <p:spPr>
          <a:xfrm>
            <a:off x="5110661" y="4174490"/>
            <a:ext cx="137160" cy="137160"/>
          </a:xfrm>
          <a:prstGeom prst="ellipse">
            <a:avLst/>
          </a:prstGeom>
          <a:noFill/>
          <a:ln w="952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CAF481FA-1A01-9FBA-18D7-9B9C81118711}"/>
              </a:ext>
            </a:extLst>
          </p:cNvPr>
          <p:cNvSpPr/>
          <p:nvPr/>
        </p:nvSpPr>
        <p:spPr>
          <a:xfrm>
            <a:off x="5097961" y="4356633"/>
            <a:ext cx="137160" cy="137160"/>
          </a:xfrm>
          <a:prstGeom prst="ellipse">
            <a:avLst/>
          </a:prstGeom>
          <a:noFill/>
          <a:ln w="952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FCD69FDB-B000-C539-A878-92A766354269}"/>
              </a:ext>
            </a:extLst>
          </p:cNvPr>
          <p:cNvSpPr/>
          <p:nvPr/>
        </p:nvSpPr>
        <p:spPr>
          <a:xfrm>
            <a:off x="5153841" y="4249953"/>
            <a:ext cx="137160" cy="137160"/>
          </a:xfrm>
          <a:prstGeom prst="ellipse">
            <a:avLst/>
          </a:prstGeom>
          <a:noFill/>
          <a:ln w="952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7059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0D91D8-C745-22C1-ADC9-A6CBA55513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Announcements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3F279D-3208-E3A0-2DB3-CF179E3C06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lang="en-US" dirty="0"/>
          </a:p>
          <a:p>
            <a:r>
              <a:rPr lang="en-US" dirty="0"/>
              <a:t>HW0: practice &amp; check knowledge of math as it relates to ML (optional, worth 5 XP)</a:t>
            </a:r>
          </a:p>
          <a:p>
            <a:endParaRPr lang="en-US" dirty="0"/>
          </a:p>
          <a:p>
            <a:r>
              <a:rPr lang="en-US" dirty="0"/>
              <a:t>HW1: due Sept 14, will go over it in next class</a:t>
            </a:r>
          </a:p>
          <a:p>
            <a:endParaRPr lang="en-US" dirty="0"/>
          </a:p>
          <a:p>
            <a:r>
              <a:rPr lang="en-US" dirty="0"/>
              <a:t>Planning to release two design problems, likely first in late Sept or early Oct, for some final project points</a:t>
            </a:r>
          </a:p>
          <a:p>
            <a:endParaRPr lang="en-US" dirty="0"/>
          </a:p>
          <a:p>
            <a:r>
              <a:rPr lang="en-US" dirty="0"/>
              <a:t>Next week: I am traveling for ECCV, recorded lectures only (can still submit quizzes any time that day for credit)</a:t>
            </a:r>
          </a:p>
        </p:txBody>
      </p:sp>
    </p:spTree>
    <p:extLst>
      <p:ext uri="{BB962C8B-B14F-4D97-AF65-F5344CB8AC3E}">
        <p14:creationId xmlns:p14="http://schemas.microsoft.com/office/powerpoint/2010/main" val="9727556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27F447-A506-8B97-69DF-C410AEE809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55F3BD-1BB1-2CB6-1ADB-B4F40EAB86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 descr="Scatter plot of Sitting Height over Height for males and females.">
            <a:extLst>
              <a:ext uri="{FF2B5EF4-FFF2-40B4-BE49-F238E27FC236}">
                <a16:creationId xmlns:a16="http://schemas.microsoft.com/office/drawing/2014/main" id="{13D51F41-959E-B1E6-1EA0-5131AE2BAA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-76200"/>
            <a:ext cx="10515600" cy="6841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C560F65-38D8-4DE9-3D77-932A3CED792C}"/>
              </a:ext>
            </a:extLst>
          </p:cNvPr>
          <p:cNvSpPr txBox="1"/>
          <p:nvPr/>
        </p:nvSpPr>
        <p:spPr>
          <a:xfrm>
            <a:off x="5029200" y="5958285"/>
            <a:ext cx="300082" cy="3357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8447607-F147-B4B3-59CC-F5ACCCFB3F5C}"/>
              </a:ext>
            </a:extLst>
          </p:cNvPr>
          <p:cNvSpPr txBox="1"/>
          <p:nvPr/>
        </p:nvSpPr>
        <p:spPr>
          <a:xfrm>
            <a:off x="7467600" y="6410439"/>
            <a:ext cx="47244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>
                <a:hlinkClick r:id="rId3"/>
              </a:rPr>
              <a:t>https://www.researchgate.net/figure/Scatter-plot-of-Sitting-Height-over-Height-for-males-and-females_fig3_301724988</a:t>
            </a:r>
            <a:r>
              <a:rPr lang="en-US" sz="1100" dirty="0"/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7F92C99-AC1E-C12B-BE6F-8C1CA1C1C8C9}"/>
              </a:ext>
            </a:extLst>
          </p:cNvPr>
          <p:cNvSpPr txBox="1"/>
          <p:nvPr/>
        </p:nvSpPr>
        <p:spPr>
          <a:xfrm>
            <a:off x="6559660" y="5888336"/>
            <a:ext cx="453970" cy="475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+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1D9DD74-E39D-DD68-E015-BE33379E1A18}"/>
              </a:ext>
            </a:extLst>
          </p:cNvPr>
          <p:cNvCxnSpPr>
            <a:cxnSpLocks/>
          </p:cNvCxnSpPr>
          <p:nvPr/>
        </p:nvCxnSpPr>
        <p:spPr>
          <a:xfrm flipV="1">
            <a:off x="6743700" y="92874"/>
            <a:ext cx="0" cy="6033289"/>
          </a:xfrm>
          <a:prstGeom prst="line">
            <a:avLst/>
          </a:prstGeom>
          <a:ln>
            <a:solidFill>
              <a:srgbClr val="FF0000"/>
            </a:solidFill>
            <a:prstDash val="sysDot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7E26240D-C2B7-0425-334F-55DCDAA51A36}"/>
              </a:ext>
            </a:extLst>
          </p:cNvPr>
          <p:cNvSpPr txBox="1"/>
          <p:nvPr/>
        </p:nvSpPr>
        <p:spPr>
          <a:xfrm>
            <a:off x="7021051" y="5928604"/>
            <a:ext cx="4539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</a:rPr>
              <a:t>o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442056B-5EF7-3CAE-A93F-B6BB3084525E}"/>
              </a:ext>
            </a:extLst>
          </p:cNvPr>
          <p:cNvSpPr txBox="1"/>
          <p:nvPr/>
        </p:nvSpPr>
        <p:spPr>
          <a:xfrm>
            <a:off x="1717308" y="272534"/>
            <a:ext cx="32356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Regression: Predict sitting height from standing height with 1NN</a:t>
            </a:r>
          </a:p>
        </p:txBody>
      </p:sp>
    </p:spTree>
    <p:extLst>
      <p:ext uri="{BB962C8B-B14F-4D97-AF65-F5344CB8AC3E}">
        <p14:creationId xmlns:p14="http://schemas.microsoft.com/office/powerpoint/2010/main" val="40247458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27F447-A506-8B97-69DF-C410AEE809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55F3BD-1BB1-2CB6-1ADB-B4F40EAB86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 descr="Scatter plot of Sitting Height over Height for males and females.">
            <a:extLst>
              <a:ext uri="{FF2B5EF4-FFF2-40B4-BE49-F238E27FC236}">
                <a16:creationId xmlns:a16="http://schemas.microsoft.com/office/drawing/2014/main" id="{13D51F41-959E-B1E6-1EA0-5131AE2BAA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-76200"/>
            <a:ext cx="10515600" cy="6841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C560F65-38D8-4DE9-3D77-932A3CED792C}"/>
              </a:ext>
            </a:extLst>
          </p:cNvPr>
          <p:cNvSpPr txBox="1"/>
          <p:nvPr/>
        </p:nvSpPr>
        <p:spPr>
          <a:xfrm>
            <a:off x="5029200" y="5958285"/>
            <a:ext cx="300082" cy="3357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8447607-F147-B4B3-59CC-F5ACCCFB3F5C}"/>
              </a:ext>
            </a:extLst>
          </p:cNvPr>
          <p:cNvSpPr txBox="1"/>
          <p:nvPr/>
        </p:nvSpPr>
        <p:spPr>
          <a:xfrm>
            <a:off x="7467600" y="6410439"/>
            <a:ext cx="47244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>
                <a:hlinkClick r:id="rId3"/>
              </a:rPr>
              <a:t>https://www.researchgate.net/figure/Scatter-plot-of-Sitting-Height-over-Height-for-males-and-females_fig3_301724988</a:t>
            </a:r>
            <a:r>
              <a:rPr lang="en-US" sz="1100" dirty="0"/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7F92C99-AC1E-C12B-BE6F-8C1CA1C1C8C9}"/>
              </a:ext>
            </a:extLst>
          </p:cNvPr>
          <p:cNvSpPr txBox="1"/>
          <p:nvPr/>
        </p:nvSpPr>
        <p:spPr>
          <a:xfrm>
            <a:off x="6559660" y="5888336"/>
            <a:ext cx="453970" cy="475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+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1D9DD74-E39D-DD68-E015-BE33379E1A18}"/>
              </a:ext>
            </a:extLst>
          </p:cNvPr>
          <p:cNvCxnSpPr>
            <a:cxnSpLocks/>
          </p:cNvCxnSpPr>
          <p:nvPr/>
        </p:nvCxnSpPr>
        <p:spPr>
          <a:xfrm flipV="1">
            <a:off x="6743700" y="92874"/>
            <a:ext cx="0" cy="6033289"/>
          </a:xfrm>
          <a:prstGeom prst="line">
            <a:avLst/>
          </a:prstGeom>
          <a:ln>
            <a:solidFill>
              <a:srgbClr val="FF0000"/>
            </a:solidFill>
            <a:prstDash val="sysDot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7E26240D-C2B7-0425-334F-55DCDAA51A36}"/>
              </a:ext>
            </a:extLst>
          </p:cNvPr>
          <p:cNvSpPr txBox="1"/>
          <p:nvPr/>
        </p:nvSpPr>
        <p:spPr>
          <a:xfrm>
            <a:off x="7021051" y="5928604"/>
            <a:ext cx="4539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</a:rPr>
              <a:t>o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2BE6319-C720-FDF6-F44A-5F14DD74DE94}"/>
              </a:ext>
            </a:extLst>
          </p:cNvPr>
          <p:cNvCxnSpPr/>
          <p:nvPr/>
        </p:nvCxnSpPr>
        <p:spPr>
          <a:xfrm>
            <a:off x="1524000" y="2743200"/>
            <a:ext cx="6248400" cy="0"/>
          </a:xfrm>
          <a:prstGeom prst="line">
            <a:avLst/>
          </a:prstGeom>
          <a:ln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9E829FD6-015B-A5DB-064A-F974C096A473}"/>
              </a:ext>
            </a:extLst>
          </p:cNvPr>
          <p:cNvSpPr txBox="1"/>
          <p:nvPr/>
        </p:nvSpPr>
        <p:spPr>
          <a:xfrm>
            <a:off x="1717308" y="272534"/>
            <a:ext cx="32356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Regression: Predict sitting height from standing height with 1NN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F0EB19CD-2D09-CF61-F587-6C1BB9DA2B43}"/>
              </a:ext>
            </a:extLst>
          </p:cNvPr>
          <p:cNvSpPr/>
          <p:nvPr/>
        </p:nvSpPr>
        <p:spPr>
          <a:xfrm>
            <a:off x="6671836" y="2668752"/>
            <a:ext cx="137160" cy="137160"/>
          </a:xfrm>
          <a:prstGeom prst="ellipse">
            <a:avLst/>
          </a:prstGeom>
          <a:noFill/>
          <a:ln w="952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93994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27F447-A506-8B97-69DF-C410AEE809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55F3BD-1BB1-2CB6-1ADB-B4F40EAB86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 descr="Scatter plot of Sitting Height over Height for males and females.">
            <a:extLst>
              <a:ext uri="{FF2B5EF4-FFF2-40B4-BE49-F238E27FC236}">
                <a16:creationId xmlns:a16="http://schemas.microsoft.com/office/drawing/2014/main" id="{13D51F41-959E-B1E6-1EA0-5131AE2BAA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-76200"/>
            <a:ext cx="10515600" cy="6841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C560F65-38D8-4DE9-3D77-932A3CED792C}"/>
              </a:ext>
            </a:extLst>
          </p:cNvPr>
          <p:cNvSpPr txBox="1"/>
          <p:nvPr/>
        </p:nvSpPr>
        <p:spPr>
          <a:xfrm>
            <a:off x="5029200" y="5958285"/>
            <a:ext cx="300082" cy="3357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8447607-F147-B4B3-59CC-F5ACCCFB3F5C}"/>
              </a:ext>
            </a:extLst>
          </p:cNvPr>
          <p:cNvSpPr txBox="1"/>
          <p:nvPr/>
        </p:nvSpPr>
        <p:spPr>
          <a:xfrm>
            <a:off x="7467600" y="6410439"/>
            <a:ext cx="47244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>
                <a:hlinkClick r:id="rId3"/>
              </a:rPr>
              <a:t>https://www.researchgate.net/figure/Scatter-plot-of-Sitting-Height-over-Height-for-males-and-females_fig3_301724988</a:t>
            </a:r>
            <a:r>
              <a:rPr lang="en-US" sz="1100" dirty="0"/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7F92C99-AC1E-C12B-BE6F-8C1CA1C1C8C9}"/>
              </a:ext>
            </a:extLst>
          </p:cNvPr>
          <p:cNvSpPr txBox="1"/>
          <p:nvPr/>
        </p:nvSpPr>
        <p:spPr>
          <a:xfrm>
            <a:off x="6559660" y="5888336"/>
            <a:ext cx="453970" cy="475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+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1D9DD74-E39D-DD68-E015-BE33379E1A18}"/>
              </a:ext>
            </a:extLst>
          </p:cNvPr>
          <p:cNvCxnSpPr>
            <a:cxnSpLocks/>
          </p:cNvCxnSpPr>
          <p:nvPr/>
        </p:nvCxnSpPr>
        <p:spPr>
          <a:xfrm flipV="1">
            <a:off x="6743700" y="92874"/>
            <a:ext cx="0" cy="6033289"/>
          </a:xfrm>
          <a:prstGeom prst="line">
            <a:avLst/>
          </a:prstGeom>
          <a:ln>
            <a:solidFill>
              <a:srgbClr val="FF0000"/>
            </a:solidFill>
            <a:prstDash val="sysDot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7E26240D-C2B7-0425-334F-55DCDAA51A36}"/>
              </a:ext>
            </a:extLst>
          </p:cNvPr>
          <p:cNvSpPr txBox="1"/>
          <p:nvPr/>
        </p:nvSpPr>
        <p:spPr>
          <a:xfrm>
            <a:off x="7021051" y="5928604"/>
            <a:ext cx="4539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</a:rPr>
              <a:t>o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2BE6319-C720-FDF6-F44A-5F14DD74DE94}"/>
              </a:ext>
            </a:extLst>
          </p:cNvPr>
          <p:cNvCxnSpPr/>
          <p:nvPr/>
        </p:nvCxnSpPr>
        <p:spPr>
          <a:xfrm>
            <a:off x="1524000" y="3429000"/>
            <a:ext cx="6248400" cy="0"/>
          </a:xfrm>
          <a:prstGeom prst="line">
            <a:avLst/>
          </a:prstGeom>
          <a:ln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9E829FD6-015B-A5DB-064A-F974C096A473}"/>
              </a:ext>
            </a:extLst>
          </p:cNvPr>
          <p:cNvSpPr txBox="1"/>
          <p:nvPr/>
        </p:nvSpPr>
        <p:spPr>
          <a:xfrm>
            <a:off x="1717308" y="272534"/>
            <a:ext cx="32356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Regression: Predict sitting height from standing height with </a:t>
            </a:r>
            <a:r>
              <a:rPr lang="en-US" sz="2400" b="1" dirty="0"/>
              <a:t>3NN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3746AC4-1E4F-027D-8D2E-D105306A792B}"/>
              </a:ext>
            </a:extLst>
          </p:cNvPr>
          <p:cNvSpPr/>
          <p:nvPr/>
        </p:nvSpPr>
        <p:spPr>
          <a:xfrm>
            <a:off x="6668770" y="3489801"/>
            <a:ext cx="137160" cy="137160"/>
          </a:xfrm>
          <a:prstGeom prst="ellipse">
            <a:avLst/>
          </a:prstGeom>
          <a:noFill/>
          <a:ln w="952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A12842A-C14C-9D4E-376F-DCACE27EFA69}"/>
              </a:ext>
            </a:extLst>
          </p:cNvPr>
          <p:cNvSpPr/>
          <p:nvPr/>
        </p:nvSpPr>
        <p:spPr>
          <a:xfrm>
            <a:off x="6671836" y="2668752"/>
            <a:ext cx="137160" cy="137160"/>
          </a:xfrm>
          <a:prstGeom prst="ellipse">
            <a:avLst/>
          </a:prstGeom>
          <a:noFill/>
          <a:ln w="952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561A3FAD-DC74-1B34-57C4-D103D526C233}"/>
              </a:ext>
            </a:extLst>
          </p:cNvPr>
          <p:cNvSpPr/>
          <p:nvPr/>
        </p:nvSpPr>
        <p:spPr>
          <a:xfrm>
            <a:off x="6757671" y="4048914"/>
            <a:ext cx="137160" cy="137160"/>
          </a:xfrm>
          <a:prstGeom prst="ellipse">
            <a:avLst/>
          </a:prstGeom>
          <a:noFill/>
          <a:ln w="952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59366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27F447-A506-8B97-69DF-C410AEE809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55F3BD-1BB1-2CB6-1ADB-B4F40EAB86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 descr="Scatter plot of Sitting Height over Height for males and females.">
            <a:extLst>
              <a:ext uri="{FF2B5EF4-FFF2-40B4-BE49-F238E27FC236}">
                <a16:creationId xmlns:a16="http://schemas.microsoft.com/office/drawing/2014/main" id="{13D51F41-959E-B1E6-1EA0-5131AE2BAA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-76200"/>
            <a:ext cx="10515600" cy="6841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C560F65-38D8-4DE9-3D77-932A3CED792C}"/>
              </a:ext>
            </a:extLst>
          </p:cNvPr>
          <p:cNvSpPr txBox="1"/>
          <p:nvPr/>
        </p:nvSpPr>
        <p:spPr>
          <a:xfrm>
            <a:off x="5029200" y="5958285"/>
            <a:ext cx="300082" cy="3357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8447607-F147-B4B3-59CC-F5ACCCFB3F5C}"/>
              </a:ext>
            </a:extLst>
          </p:cNvPr>
          <p:cNvSpPr txBox="1"/>
          <p:nvPr/>
        </p:nvSpPr>
        <p:spPr>
          <a:xfrm>
            <a:off x="7467600" y="6410439"/>
            <a:ext cx="47244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>
                <a:hlinkClick r:id="rId3"/>
              </a:rPr>
              <a:t>https://www.researchgate.net/figure/Scatter-plot-of-Sitting-Height-over-Height-for-males-and-females_fig3_301724988</a:t>
            </a:r>
            <a:r>
              <a:rPr lang="en-US" sz="1100" dirty="0"/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7F92C99-AC1E-C12B-BE6F-8C1CA1C1C8C9}"/>
              </a:ext>
            </a:extLst>
          </p:cNvPr>
          <p:cNvSpPr txBox="1"/>
          <p:nvPr/>
        </p:nvSpPr>
        <p:spPr>
          <a:xfrm>
            <a:off x="6559660" y="5888336"/>
            <a:ext cx="453970" cy="475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+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1D9DD74-E39D-DD68-E015-BE33379E1A18}"/>
              </a:ext>
            </a:extLst>
          </p:cNvPr>
          <p:cNvCxnSpPr>
            <a:cxnSpLocks/>
          </p:cNvCxnSpPr>
          <p:nvPr/>
        </p:nvCxnSpPr>
        <p:spPr>
          <a:xfrm flipV="1">
            <a:off x="7175500" y="92874"/>
            <a:ext cx="0" cy="6033289"/>
          </a:xfrm>
          <a:prstGeom prst="line">
            <a:avLst/>
          </a:prstGeom>
          <a:ln>
            <a:solidFill>
              <a:srgbClr val="FF0000"/>
            </a:solidFill>
            <a:prstDash val="sys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7E26240D-C2B7-0425-334F-55DCDAA51A36}"/>
              </a:ext>
            </a:extLst>
          </p:cNvPr>
          <p:cNvSpPr txBox="1"/>
          <p:nvPr/>
        </p:nvSpPr>
        <p:spPr>
          <a:xfrm>
            <a:off x="7021051" y="5928604"/>
            <a:ext cx="4539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</a:rPr>
              <a:t>o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41EAEFE-46C0-BF58-C516-1019154A80C6}"/>
              </a:ext>
            </a:extLst>
          </p:cNvPr>
          <p:cNvSpPr txBox="1"/>
          <p:nvPr/>
        </p:nvSpPr>
        <p:spPr>
          <a:xfrm>
            <a:off x="1717308" y="272534"/>
            <a:ext cx="32356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Regression: Predict sitting height from standing height with 1NN</a:t>
            </a:r>
          </a:p>
        </p:txBody>
      </p:sp>
    </p:spTree>
    <p:extLst>
      <p:ext uri="{BB962C8B-B14F-4D97-AF65-F5344CB8AC3E}">
        <p14:creationId xmlns:p14="http://schemas.microsoft.com/office/powerpoint/2010/main" val="1428115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27F447-A506-8B97-69DF-C410AEE809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55F3BD-1BB1-2CB6-1ADB-B4F40EAB86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 descr="Scatter plot of Sitting Height over Height for males and females.">
            <a:extLst>
              <a:ext uri="{FF2B5EF4-FFF2-40B4-BE49-F238E27FC236}">
                <a16:creationId xmlns:a16="http://schemas.microsoft.com/office/drawing/2014/main" id="{13D51F41-959E-B1E6-1EA0-5131AE2BAA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-76200"/>
            <a:ext cx="10515600" cy="6841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C560F65-38D8-4DE9-3D77-932A3CED792C}"/>
              </a:ext>
            </a:extLst>
          </p:cNvPr>
          <p:cNvSpPr txBox="1"/>
          <p:nvPr/>
        </p:nvSpPr>
        <p:spPr>
          <a:xfrm>
            <a:off x="5029200" y="5958285"/>
            <a:ext cx="300082" cy="3357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8447607-F147-B4B3-59CC-F5ACCCFB3F5C}"/>
              </a:ext>
            </a:extLst>
          </p:cNvPr>
          <p:cNvSpPr txBox="1"/>
          <p:nvPr/>
        </p:nvSpPr>
        <p:spPr>
          <a:xfrm>
            <a:off x="7467600" y="6410439"/>
            <a:ext cx="47244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>
                <a:hlinkClick r:id="rId3"/>
              </a:rPr>
              <a:t>https://www.researchgate.net/figure/Scatter-plot-of-Sitting-Height-over-Height-for-males-and-females_fig3_301724988</a:t>
            </a:r>
            <a:r>
              <a:rPr lang="en-US" sz="1100" dirty="0"/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7F92C99-AC1E-C12B-BE6F-8C1CA1C1C8C9}"/>
              </a:ext>
            </a:extLst>
          </p:cNvPr>
          <p:cNvSpPr txBox="1"/>
          <p:nvPr/>
        </p:nvSpPr>
        <p:spPr>
          <a:xfrm>
            <a:off x="6559660" y="5888336"/>
            <a:ext cx="453970" cy="475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+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1D9DD74-E39D-DD68-E015-BE33379E1A18}"/>
              </a:ext>
            </a:extLst>
          </p:cNvPr>
          <p:cNvCxnSpPr>
            <a:cxnSpLocks/>
          </p:cNvCxnSpPr>
          <p:nvPr/>
        </p:nvCxnSpPr>
        <p:spPr>
          <a:xfrm flipV="1">
            <a:off x="7175500" y="92874"/>
            <a:ext cx="0" cy="6033289"/>
          </a:xfrm>
          <a:prstGeom prst="line">
            <a:avLst/>
          </a:prstGeom>
          <a:ln>
            <a:solidFill>
              <a:srgbClr val="FF0000"/>
            </a:solidFill>
            <a:prstDash val="sys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7E26240D-C2B7-0425-334F-55DCDAA51A36}"/>
              </a:ext>
            </a:extLst>
          </p:cNvPr>
          <p:cNvSpPr txBox="1"/>
          <p:nvPr/>
        </p:nvSpPr>
        <p:spPr>
          <a:xfrm>
            <a:off x="7021051" y="5928604"/>
            <a:ext cx="4539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</a:rPr>
              <a:t>o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41EAEFE-46C0-BF58-C516-1019154A80C6}"/>
              </a:ext>
            </a:extLst>
          </p:cNvPr>
          <p:cNvSpPr txBox="1"/>
          <p:nvPr/>
        </p:nvSpPr>
        <p:spPr>
          <a:xfrm>
            <a:off x="1717308" y="272534"/>
            <a:ext cx="32356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Regression: Predict sitting height from standing height with 1NN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44DC608-1EC8-9CD8-D597-86F34D21ADE9}"/>
              </a:ext>
            </a:extLst>
          </p:cNvPr>
          <p:cNvCxnSpPr/>
          <p:nvPr/>
        </p:nvCxnSpPr>
        <p:spPr>
          <a:xfrm>
            <a:off x="1600200" y="3581400"/>
            <a:ext cx="6248400" cy="0"/>
          </a:xfrm>
          <a:prstGeom prst="line">
            <a:avLst/>
          </a:prstGeom>
          <a:ln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al 10">
            <a:extLst>
              <a:ext uri="{FF2B5EF4-FFF2-40B4-BE49-F238E27FC236}">
                <a16:creationId xmlns:a16="http://schemas.microsoft.com/office/drawing/2014/main" id="{D6492075-36BA-064D-81DC-9A3D3CCFE583}"/>
              </a:ext>
            </a:extLst>
          </p:cNvPr>
          <p:cNvSpPr/>
          <p:nvPr/>
        </p:nvSpPr>
        <p:spPr>
          <a:xfrm>
            <a:off x="7110876" y="3512988"/>
            <a:ext cx="137160" cy="137160"/>
          </a:xfrm>
          <a:prstGeom prst="ellipse">
            <a:avLst/>
          </a:prstGeom>
          <a:noFill/>
          <a:ln w="952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48347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27F447-A506-8B97-69DF-C410AEE809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55F3BD-1BB1-2CB6-1ADB-B4F40EAB86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 descr="Scatter plot of Sitting Height over Height for males and females.">
            <a:extLst>
              <a:ext uri="{FF2B5EF4-FFF2-40B4-BE49-F238E27FC236}">
                <a16:creationId xmlns:a16="http://schemas.microsoft.com/office/drawing/2014/main" id="{13D51F41-959E-B1E6-1EA0-5131AE2BAA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-76200"/>
            <a:ext cx="10515600" cy="6841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C560F65-38D8-4DE9-3D77-932A3CED792C}"/>
              </a:ext>
            </a:extLst>
          </p:cNvPr>
          <p:cNvSpPr txBox="1"/>
          <p:nvPr/>
        </p:nvSpPr>
        <p:spPr>
          <a:xfrm>
            <a:off x="5029200" y="5958285"/>
            <a:ext cx="300082" cy="3357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8447607-F147-B4B3-59CC-F5ACCCFB3F5C}"/>
              </a:ext>
            </a:extLst>
          </p:cNvPr>
          <p:cNvSpPr txBox="1"/>
          <p:nvPr/>
        </p:nvSpPr>
        <p:spPr>
          <a:xfrm>
            <a:off x="7467600" y="6410439"/>
            <a:ext cx="47244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>
                <a:hlinkClick r:id="rId3"/>
              </a:rPr>
              <a:t>https://www.researchgate.net/figure/Scatter-plot-of-Sitting-Height-over-Height-for-males-and-females_fig3_301724988</a:t>
            </a:r>
            <a:r>
              <a:rPr lang="en-US" sz="1100" dirty="0"/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7F92C99-AC1E-C12B-BE6F-8C1CA1C1C8C9}"/>
              </a:ext>
            </a:extLst>
          </p:cNvPr>
          <p:cNvSpPr txBox="1"/>
          <p:nvPr/>
        </p:nvSpPr>
        <p:spPr>
          <a:xfrm>
            <a:off x="6559660" y="5888336"/>
            <a:ext cx="453970" cy="475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+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1D9DD74-E39D-DD68-E015-BE33379E1A18}"/>
              </a:ext>
            </a:extLst>
          </p:cNvPr>
          <p:cNvCxnSpPr>
            <a:cxnSpLocks/>
          </p:cNvCxnSpPr>
          <p:nvPr/>
        </p:nvCxnSpPr>
        <p:spPr>
          <a:xfrm flipV="1">
            <a:off x="7175500" y="92874"/>
            <a:ext cx="0" cy="6033289"/>
          </a:xfrm>
          <a:prstGeom prst="line">
            <a:avLst/>
          </a:prstGeom>
          <a:ln>
            <a:solidFill>
              <a:srgbClr val="FF0000"/>
            </a:solidFill>
            <a:prstDash val="sys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7E26240D-C2B7-0425-334F-55DCDAA51A36}"/>
              </a:ext>
            </a:extLst>
          </p:cNvPr>
          <p:cNvSpPr txBox="1"/>
          <p:nvPr/>
        </p:nvSpPr>
        <p:spPr>
          <a:xfrm>
            <a:off x="7021051" y="5928604"/>
            <a:ext cx="4539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</a:rPr>
              <a:t>o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41EAEFE-46C0-BF58-C516-1019154A80C6}"/>
              </a:ext>
            </a:extLst>
          </p:cNvPr>
          <p:cNvSpPr txBox="1"/>
          <p:nvPr/>
        </p:nvSpPr>
        <p:spPr>
          <a:xfrm>
            <a:off x="1717308" y="272534"/>
            <a:ext cx="32356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Regression: Predict sitting height from standing height with </a:t>
            </a:r>
            <a:r>
              <a:rPr lang="en-US" sz="2400" b="1" dirty="0"/>
              <a:t>3NN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44DC608-1EC8-9CD8-D597-86F34D21ADE9}"/>
              </a:ext>
            </a:extLst>
          </p:cNvPr>
          <p:cNvCxnSpPr/>
          <p:nvPr/>
        </p:nvCxnSpPr>
        <p:spPr>
          <a:xfrm>
            <a:off x="1600200" y="3505200"/>
            <a:ext cx="6248400" cy="0"/>
          </a:xfrm>
          <a:prstGeom prst="line">
            <a:avLst/>
          </a:prstGeom>
          <a:ln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al 10">
            <a:extLst>
              <a:ext uri="{FF2B5EF4-FFF2-40B4-BE49-F238E27FC236}">
                <a16:creationId xmlns:a16="http://schemas.microsoft.com/office/drawing/2014/main" id="{8167D19F-620E-E46E-D61A-3B3E7006BA32}"/>
              </a:ext>
            </a:extLst>
          </p:cNvPr>
          <p:cNvSpPr/>
          <p:nvPr/>
        </p:nvSpPr>
        <p:spPr>
          <a:xfrm>
            <a:off x="7097395" y="4449922"/>
            <a:ext cx="137160" cy="137160"/>
          </a:xfrm>
          <a:prstGeom prst="ellipse">
            <a:avLst/>
          </a:prstGeom>
          <a:noFill/>
          <a:ln w="952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26CAE383-9607-4962-0F57-3B90B5AE98B3}"/>
              </a:ext>
            </a:extLst>
          </p:cNvPr>
          <p:cNvSpPr/>
          <p:nvPr/>
        </p:nvSpPr>
        <p:spPr>
          <a:xfrm>
            <a:off x="7118350" y="2476380"/>
            <a:ext cx="137160" cy="137160"/>
          </a:xfrm>
          <a:prstGeom prst="ellipse">
            <a:avLst/>
          </a:prstGeom>
          <a:noFill/>
          <a:ln w="952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876B32E4-0E18-8E3A-C491-8F5B5F61918A}"/>
              </a:ext>
            </a:extLst>
          </p:cNvPr>
          <p:cNvSpPr/>
          <p:nvPr/>
        </p:nvSpPr>
        <p:spPr>
          <a:xfrm>
            <a:off x="7110876" y="3512988"/>
            <a:ext cx="137160" cy="137160"/>
          </a:xfrm>
          <a:prstGeom prst="ellipse">
            <a:avLst/>
          </a:prstGeom>
          <a:noFill/>
          <a:ln w="952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21127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A5D1E44-C0EF-C5EC-EAA5-F5AE562ABB2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09600" y="990600"/>
                <a:ext cx="5791200" cy="6019800"/>
              </a:xfrm>
            </p:spPr>
            <p:txBody>
              <a:bodyPr>
                <a:normAutofit fontScale="85000" lnSpcReduction="20000"/>
              </a:bodyPr>
              <a:lstStyle/>
              <a:p>
                <a:endParaRPr lang="en-US" dirty="0"/>
              </a:p>
              <a:p>
                <a:r>
                  <a:rPr lang="en-US" dirty="0"/>
                  <a:t>Root mean squared error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N</m:t>
                            </m:r>
                          </m:den>
                        </m:f>
                        <m:nary>
                          <m:naryPr>
                            <m:chr m:val="∑"/>
                            <m:supHide m:val="on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7"/>
                              </m:rPr>
                              <a:rPr lang="en-US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  <m:sup/>
                          <m:e>
                            <m:sSup>
                              <m:s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  <m:d>
                                      <m:dPr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sSub>
                                          <m:sSubPr>
                                            <m:ctrlPr>
                                              <a:rPr lang="en-US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b="0" i="1" smtClean="0">
                                                <a:latin typeface="Cambria Math" panose="02040503050406030204" pitchFamily="18" charset="0"/>
                                              </a:rPr>
                                              <m:t>𝑥</m:t>
                                            </m:r>
                                          </m:e>
                                          <m:sub>
                                            <m:r>
                                              <a:rPr lang="en-US" i="1">
                                                <a:latin typeface="Cambria Math" panose="02040503050406030204" pitchFamily="18" charset="0"/>
                                              </a:rPr>
                                              <m:t>𝑖</m:t>
                                            </m:r>
                                          </m:sub>
                                        </m:sSub>
                                      </m:e>
                                    </m:d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sSub>
                                      <m:sSubPr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𝑦</m:t>
                                        </m:r>
                                      </m:e>
                                      <m:sub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</m:e>
                                </m:d>
                              </m:e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nary>
                      </m:e>
                    </m:rad>
                  </m:oMath>
                </a14:m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Mean absolute error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N</m:t>
                        </m:r>
                      </m:den>
                    </m:f>
                    <m:nary>
                      <m:naryPr>
                        <m:chr m:val="∑"/>
                        <m:sup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/>
                      <m:e>
                        <m:d>
                          <m:dPr>
                            <m:begChr m:val="|"/>
                            <m:endChr m:val="|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e>
                            </m:d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d>
                      </m:e>
                    </m:nary>
                  </m:oMath>
                </a14:m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R</a:t>
                </a:r>
                <a:r>
                  <a:rPr lang="en-US" baseline="30000" dirty="0"/>
                  <a:t>2</a:t>
                </a:r>
                <a:r>
                  <a:rPr lang="en-US" dirty="0"/>
                  <a:t>: 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1−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supHide m:val="on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7"/>
                              </m:rPr>
                              <a:rPr lang="en-US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  <m:sup/>
                          <m:e>
                            <m:sSup>
                              <m:s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  <m:d>
                                      <m:dPr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sSub>
                                          <m:sSubPr>
                                            <m:ctrlPr>
                                              <a:rPr lang="en-US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b="0" i="1" smtClean="0">
                                                <a:latin typeface="Cambria Math" panose="02040503050406030204" pitchFamily="18" charset="0"/>
                                              </a:rPr>
                                              <m:t>𝑥</m:t>
                                            </m:r>
                                          </m:e>
                                          <m:sub>
                                            <m:r>
                                              <a:rPr lang="en-US" i="1">
                                                <a:latin typeface="Cambria Math" panose="02040503050406030204" pitchFamily="18" charset="0"/>
                                              </a:rPr>
                                              <m:t>𝑖</m:t>
                                            </m:r>
                                          </m:sub>
                                        </m:sSub>
                                      </m:e>
                                    </m:d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sSub>
                                      <m:sSubPr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𝑦</m:t>
                                        </m:r>
                                      </m:e>
                                      <m:sub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</m:e>
                                </m:d>
                              </m:e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nary>
                      </m:num>
                      <m:den>
                        <m:nary>
                          <m:naryPr>
                            <m:chr m:val="∑"/>
                            <m:supHide m:val="on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7"/>
                              </m:rPr>
                              <a:rPr lang="en-US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  <m:sup/>
                          <m:e>
                            <m:sSup>
                              <m:s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𝑦</m:t>
                                        </m:r>
                                      </m:e>
                                      <m:sub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acc>
                                      <m:accPr>
                                        <m:chr m:val="̅"/>
                                        <m:ctrlPr>
                                          <a:rPr lang="en-US" b="1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n-US" b="1" i="1">
                                            <a:latin typeface="Cambria Math" panose="02040503050406030204" pitchFamily="18" charset="0"/>
                                          </a:rPr>
                                          <m:t>𝒚</m:t>
                                        </m:r>
                                      </m:e>
                                    </m:acc>
                                  </m:e>
                                </m:d>
                              </m:e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nary>
                      </m:den>
                    </m:f>
                  </m:oMath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r>
                  <a:rPr lang="en-US" dirty="0"/>
                  <a:t>RMSE/MAE are unit-dependent measures of accuracy, while R</a:t>
                </a:r>
                <a:r>
                  <a:rPr lang="en-US" baseline="30000" dirty="0"/>
                  <a:t>2</a:t>
                </a:r>
                <a:r>
                  <a:rPr lang="en-US" dirty="0"/>
                  <a:t> is a unitless measure of the fraction of explained variance</a:t>
                </a:r>
                <a:endParaRPr lang="en-US" baseline="300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A5D1E44-C0EF-C5EC-EAA5-F5AE562ABB2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09600" y="990600"/>
                <a:ext cx="5791200" cy="6019800"/>
              </a:xfrm>
              <a:blipFill>
                <a:blip r:embed="rId2"/>
                <a:stretch>
                  <a:fillRect l="-17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itle 3">
            <a:extLst>
              <a:ext uri="{FF2B5EF4-FFF2-40B4-BE49-F238E27FC236}">
                <a16:creationId xmlns:a16="http://schemas.microsoft.com/office/drawing/2014/main" id="{A9779587-0866-F0F1-3585-246E7FE1D2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How do we measure and analyze regression error?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0F38343-2905-0603-73BE-4430E35D1F9C}"/>
              </a:ext>
            </a:extLst>
          </p:cNvPr>
          <p:cNvSpPr txBox="1"/>
          <p:nvPr/>
        </p:nvSpPr>
        <p:spPr>
          <a:xfrm>
            <a:off x="3886200" y="3896693"/>
            <a:ext cx="411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(unexplained variance)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F2B8E0D-2EBE-B91C-A6C1-1E079A7582F9}"/>
              </a:ext>
            </a:extLst>
          </p:cNvPr>
          <p:cNvSpPr txBox="1"/>
          <p:nvPr/>
        </p:nvSpPr>
        <p:spPr>
          <a:xfrm>
            <a:off x="3877849" y="4244571"/>
            <a:ext cx="411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(total variance)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1C78B4A-A2F6-880A-BFAC-415F2BF21D36}"/>
              </a:ext>
            </a:extLst>
          </p:cNvPr>
          <p:cNvSpPr txBox="1"/>
          <p:nvPr/>
        </p:nvSpPr>
        <p:spPr>
          <a:xfrm>
            <a:off x="5943600" y="6236660"/>
            <a:ext cx="609391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Fig: </a:t>
            </a:r>
            <a:r>
              <a:rPr lang="en-US" sz="1200" dirty="0">
                <a:hlinkClick r:id="rId3"/>
              </a:rPr>
              <a:t>https://medium.com/analytics-vidhya/mae-mse-rmse-coefficient-of-determination-adjusted-r-squared-which-metric-is-better-cd0326a5697e</a:t>
            </a:r>
            <a:r>
              <a:rPr lang="en-US" sz="1200" dirty="0"/>
              <a:t> </a:t>
            </a:r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AF370294-EF10-C66C-8409-A0FF3DFE6E8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098"/>
          <a:stretch/>
        </p:blipFill>
        <p:spPr bwMode="auto">
          <a:xfrm>
            <a:off x="7268227" y="1429382"/>
            <a:ext cx="4304778" cy="3108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0DED036-C33A-CC0C-55F5-76B8880C4B63}"/>
                  </a:ext>
                </a:extLst>
              </p:cNvPr>
              <p:cNvSpPr txBox="1"/>
              <p:nvPr/>
            </p:nvSpPr>
            <p:spPr>
              <a:xfrm>
                <a:off x="7543800" y="2013070"/>
                <a:ext cx="609600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0DED036-C33A-CC0C-55F5-76B8880C4B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43800" y="2013070"/>
                <a:ext cx="6096000" cy="369332"/>
              </a:xfrm>
              <a:prstGeom prst="rect">
                <a:avLst/>
              </a:prstGeom>
              <a:blipFill>
                <a:blip r:embed="rId5"/>
                <a:stretch>
                  <a:fillRect b="-147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26366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37851E-440D-4EFB-597E-AF4347B73D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Q1-Q3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B5E8BEC-A8E5-ED2F-12FE-716C3B147D97}"/>
              </a:ext>
            </a:extLst>
          </p:cNvPr>
          <p:cNvSpPr txBox="1"/>
          <p:nvPr/>
        </p:nvSpPr>
        <p:spPr>
          <a:xfrm>
            <a:off x="3200400" y="1219200"/>
            <a:ext cx="609777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hlinkClick r:id="rId2"/>
              </a:rPr>
              <a:t>https://tinyurl.com/AML441-L3</a:t>
            </a:r>
            <a:r>
              <a:rPr lang="en-US" sz="3200" dirty="0"/>
              <a:t> </a:t>
            </a:r>
          </a:p>
        </p:txBody>
      </p:sp>
      <p:pic>
        <p:nvPicPr>
          <p:cNvPr id="6" name="Content Placeholder 5" descr="A qr code with black squares&#10;&#10;AI-generated content may be incorrect.">
            <a:extLst>
              <a:ext uri="{FF2B5EF4-FFF2-40B4-BE49-F238E27FC236}">
                <a16:creationId xmlns:a16="http://schemas.microsoft.com/office/drawing/2014/main" id="{902EF67D-01EA-3D6D-F069-80093E29800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0" y="2006026"/>
            <a:ext cx="3937574" cy="3937574"/>
          </a:xfrm>
        </p:spPr>
      </p:pic>
    </p:spTree>
    <p:extLst>
      <p:ext uri="{BB962C8B-B14F-4D97-AF65-F5344CB8AC3E}">
        <p14:creationId xmlns:p14="http://schemas.microsoft.com/office/powerpoint/2010/main" val="20004812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10724B-BC9E-7B0A-B7AB-93E76A51F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Introducing the Temperature Regression Dataset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10CAF1C-FD79-0C2C-C02C-868EAF644C2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09600" y="990600"/>
                <a:ext cx="6096000" cy="5135563"/>
              </a:xfrm>
            </p:spPr>
            <p:txBody>
              <a:bodyPr>
                <a:normAutofit fontScale="92500" lnSpcReduction="10000"/>
              </a:bodyPr>
              <a:lstStyle/>
              <a:p>
                <a:r>
                  <a:rPr lang="en-US" dirty="0"/>
                  <a:t>Input: temperature (C) from 83 US cities for each of previous 5 days</a:t>
                </a:r>
              </a:p>
              <a:p>
                <a:pPr lvl="1"/>
                <a:r>
                  <a:rPr lang="en-US" dirty="0"/>
                  <a:t>Total of </a:t>
                </a:r>
                <a14:m>
                  <m:oMath xmlns:m="http://schemas.openxmlformats.org/officeDocument/2006/math">
                    <m:r>
                      <a:rPr lang="en-US" b="0" i="0" dirty="0" smtClean="0">
                        <a:latin typeface="Cambria Math" panose="02040503050406030204" pitchFamily="18" charset="0"/>
                      </a:rPr>
                      <m:t>415=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83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 5</m:t>
                    </m:r>
                  </m:oMath>
                </a14:m>
                <a:r>
                  <a:rPr lang="en-US" dirty="0"/>
                  <a:t> features</a:t>
                </a:r>
              </a:p>
              <a:p>
                <a:r>
                  <a:rPr lang="en-US" dirty="0"/>
                  <a:t>Target: temperature of Cleveland for next day</a:t>
                </a:r>
              </a:p>
              <a:p>
                <a:endParaRPr lang="en-US" dirty="0"/>
              </a:p>
              <a:p>
                <a:r>
                  <a:rPr lang="en-US" dirty="0"/>
                  <a:t>Datasets</a:t>
                </a:r>
              </a:p>
              <a:p>
                <a:pPr lvl="1"/>
                <a:r>
                  <a:rPr lang="en-US" dirty="0"/>
                  <a:t>Train: 2555 samples (7 years of data, starting 2011-09-29)</a:t>
                </a:r>
              </a:p>
              <a:p>
                <a:pPr lvl="1"/>
                <a:r>
                  <a:rPr lang="en-US" dirty="0"/>
                  <a:t>Val: 365 samples (next 1 year of data)</a:t>
                </a:r>
              </a:p>
              <a:p>
                <a:pPr lvl="1"/>
                <a:r>
                  <a:rPr lang="en-US" dirty="0"/>
                  <a:t>Test: 365 samples (next 1 year of data)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10CAF1C-FD79-0C2C-C02C-868EAF644C2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09600" y="990600"/>
                <a:ext cx="6096000" cy="5135563"/>
              </a:xfrm>
              <a:blipFill>
                <a:blip r:embed="rId2"/>
                <a:stretch>
                  <a:fillRect l="-2000" t="-2375" r="-12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>
            <a:extLst>
              <a:ext uri="{FF2B5EF4-FFF2-40B4-BE49-F238E27FC236}">
                <a16:creationId xmlns:a16="http://schemas.microsoft.com/office/drawing/2014/main" id="{B61C2F69-0534-D66F-B6C8-1CFE943A49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1978228"/>
            <a:ext cx="4342578" cy="3160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5346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60FA04-7565-4927-521E-C5BCEB835F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KNN for Temperature Regression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BD206E-5689-2832-253B-A987191267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990600"/>
            <a:ext cx="7848600" cy="54864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1800" b="0" dirty="0">
                <a:solidFill>
                  <a:srgbClr val="0000FF"/>
                </a:solidFill>
                <a:effectLst/>
                <a:latin typeface="Courier New" panose="02070309020205020404" pitchFamily="49" charset="0"/>
              </a:rPr>
              <a:t>def</a:t>
            </a:r>
            <a:r>
              <a:rPr lang="en-US" sz="18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sz="1800" b="0" dirty="0" err="1">
                <a:solidFill>
                  <a:srgbClr val="795E26"/>
                </a:solidFill>
                <a:effectLst/>
                <a:latin typeface="Courier New" panose="02070309020205020404" pitchFamily="49" charset="0"/>
              </a:rPr>
              <a:t>regress_KNN</a:t>
            </a:r>
            <a:r>
              <a:rPr lang="en-US" sz="18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(</a:t>
            </a:r>
            <a:r>
              <a:rPr lang="en-US" sz="1800" b="0" dirty="0" err="1">
                <a:solidFill>
                  <a:srgbClr val="001080"/>
                </a:solidFill>
                <a:effectLst/>
                <a:latin typeface="Courier New" panose="02070309020205020404" pitchFamily="49" charset="0"/>
              </a:rPr>
              <a:t>X_query</a:t>
            </a:r>
            <a:r>
              <a:rPr lang="en-US" sz="18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, </a:t>
            </a:r>
            <a:r>
              <a:rPr lang="en-US" sz="1800" b="0" dirty="0" err="1">
                <a:solidFill>
                  <a:srgbClr val="001080"/>
                </a:solidFill>
                <a:effectLst/>
                <a:latin typeface="Courier New" panose="02070309020205020404" pitchFamily="49" charset="0"/>
              </a:rPr>
              <a:t>X_train</a:t>
            </a:r>
            <a:r>
              <a:rPr lang="en-US" sz="18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, </a:t>
            </a:r>
            <a:r>
              <a:rPr lang="en-US" sz="1800" b="0" dirty="0" err="1">
                <a:solidFill>
                  <a:srgbClr val="001080"/>
                </a:solidFill>
                <a:effectLst/>
                <a:latin typeface="Courier New" panose="02070309020205020404" pitchFamily="49" charset="0"/>
              </a:rPr>
              <a:t>y_train</a:t>
            </a:r>
            <a:r>
              <a:rPr lang="en-US" sz="18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, </a:t>
            </a:r>
            <a:r>
              <a:rPr lang="en-US" sz="1800" b="0" dirty="0">
                <a:solidFill>
                  <a:srgbClr val="001080"/>
                </a:solidFill>
                <a:effectLst/>
                <a:latin typeface="Courier New" panose="02070309020205020404" pitchFamily="49" charset="0"/>
              </a:rPr>
              <a:t>K</a:t>
            </a:r>
            <a:r>
              <a:rPr lang="en-US" sz="18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):</a:t>
            </a:r>
          </a:p>
          <a:p>
            <a:pPr marL="0" indent="0">
              <a:buNone/>
            </a:pPr>
            <a:r>
              <a:rPr lang="en-US" sz="1800" dirty="0">
                <a:solidFill>
                  <a:srgbClr val="000000"/>
                </a:solidFill>
                <a:latin typeface="Courier New" panose="02070309020205020404" pitchFamily="49" charset="0"/>
              </a:rPr>
              <a:t>	</a:t>
            </a:r>
          </a:p>
          <a:p>
            <a:pPr marL="0" indent="0">
              <a:buNone/>
            </a:pPr>
            <a:r>
              <a:rPr lang="en-US" sz="18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	</a:t>
            </a:r>
            <a:r>
              <a:rPr lang="en-US" sz="1800" b="0" dirty="0">
                <a:solidFill>
                  <a:srgbClr val="008000"/>
                </a:solidFill>
                <a:effectLst/>
                <a:latin typeface="Courier New" panose="02070309020205020404" pitchFamily="49" charset="0"/>
              </a:rPr>
              <a:t># (1) Compute distances between </a:t>
            </a:r>
            <a:r>
              <a:rPr lang="en-US" sz="1800" b="0" dirty="0" err="1">
                <a:solidFill>
                  <a:srgbClr val="008000"/>
                </a:solidFill>
                <a:effectLst/>
                <a:latin typeface="Courier New" panose="02070309020205020404" pitchFamily="49" charset="0"/>
              </a:rPr>
              <a:t>X_query</a:t>
            </a:r>
            <a:r>
              <a:rPr lang="en-US" sz="1800" b="0" dirty="0">
                <a:solidFill>
                  <a:srgbClr val="008000"/>
                </a:solidFill>
                <a:effectLst/>
                <a:latin typeface="Courier New" panose="02070309020205020404" pitchFamily="49" charset="0"/>
              </a:rPr>
              <a:t> and each 	sample in </a:t>
            </a:r>
            <a:r>
              <a:rPr lang="en-US" sz="1800" b="0" dirty="0" err="1">
                <a:solidFill>
                  <a:srgbClr val="008000"/>
                </a:solidFill>
                <a:effectLst/>
                <a:latin typeface="Courier New" panose="02070309020205020404" pitchFamily="49" charset="0"/>
              </a:rPr>
              <a:t>X_train</a:t>
            </a:r>
            <a:endParaRPr lang="en-US" sz="1800" b="0" dirty="0">
              <a:solidFill>
                <a:srgbClr val="000000"/>
              </a:solidFill>
              <a:effectLst/>
              <a:latin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dirty="0">
                <a:solidFill>
                  <a:srgbClr val="000000"/>
                </a:solidFill>
                <a:latin typeface="Courier New" panose="02070309020205020404" pitchFamily="49" charset="0"/>
              </a:rPr>
              <a:t>	</a:t>
            </a:r>
          </a:p>
          <a:p>
            <a:pPr marL="0" indent="0">
              <a:buNone/>
            </a:pPr>
            <a:r>
              <a:rPr lang="en-US" sz="18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	</a:t>
            </a:r>
            <a:r>
              <a:rPr lang="en-US" sz="1800" b="0" dirty="0">
                <a:solidFill>
                  <a:srgbClr val="008000"/>
                </a:solidFill>
                <a:effectLst/>
                <a:latin typeface="Courier New" panose="02070309020205020404" pitchFamily="49" charset="0"/>
              </a:rPr>
              <a:t># (2) Get the </a:t>
            </a:r>
            <a:r>
              <a:rPr lang="en-US" sz="1800" b="0" dirty="0" err="1">
                <a:solidFill>
                  <a:srgbClr val="008000"/>
                </a:solidFill>
                <a:effectLst/>
                <a:latin typeface="Courier New" panose="02070309020205020404" pitchFamily="49" charset="0"/>
              </a:rPr>
              <a:t>K_smallest_idx</a:t>
            </a:r>
            <a:r>
              <a:rPr lang="en-US" sz="1800" b="0" dirty="0">
                <a:solidFill>
                  <a:srgbClr val="008000"/>
                </a:solidFill>
                <a:effectLst/>
                <a:latin typeface="Courier New" panose="02070309020205020404" pitchFamily="49" charset="0"/>
              </a:rPr>
              <a:t>: K indices 	corresponding to smallest 	distances(e.g. use 	</a:t>
            </a:r>
            <a:r>
              <a:rPr lang="en-US" sz="1800" b="0" dirty="0" err="1">
                <a:solidFill>
                  <a:srgbClr val="008000"/>
                </a:solidFill>
                <a:effectLst/>
                <a:latin typeface="Courier New" panose="02070309020205020404" pitchFamily="49" charset="0"/>
              </a:rPr>
              <a:t>np.argsort</a:t>
            </a:r>
            <a:r>
              <a:rPr lang="en-US" sz="1800" b="0" dirty="0">
                <a:solidFill>
                  <a:srgbClr val="008000"/>
                </a:solidFill>
                <a:effectLst/>
                <a:latin typeface="Courier New" panose="02070309020205020404" pitchFamily="49" charset="0"/>
              </a:rPr>
              <a:t>)</a:t>
            </a:r>
            <a:endParaRPr lang="en-US" sz="1800" b="0" dirty="0">
              <a:solidFill>
                <a:srgbClr val="000000"/>
              </a:solidFill>
              <a:effectLst/>
              <a:latin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dirty="0">
                <a:solidFill>
                  <a:srgbClr val="000000"/>
                </a:solidFill>
                <a:latin typeface="Courier New" panose="02070309020205020404" pitchFamily="49" charset="0"/>
              </a:rPr>
              <a:t>	</a:t>
            </a:r>
          </a:p>
          <a:p>
            <a:pPr marL="0" indent="0">
              <a:buNone/>
            </a:pPr>
            <a:r>
              <a:rPr lang="en-US" sz="18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	</a:t>
            </a:r>
            <a:r>
              <a:rPr lang="en-US" sz="1800" b="0" dirty="0">
                <a:solidFill>
                  <a:srgbClr val="008000"/>
                </a:solidFill>
                <a:effectLst/>
                <a:latin typeface="Courier New" panose="02070309020205020404" pitchFamily="49" charset="0"/>
              </a:rPr>
              <a:t># (3) Return the mean of </a:t>
            </a:r>
            <a:r>
              <a:rPr lang="en-US" sz="1800" b="0" dirty="0" err="1">
                <a:solidFill>
                  <a:srgbClr val="008000"/>
                </a:solidFill>
                <a:effectLst/>
                <a:latin typeface="Courier New" panose="02070309020205020404" pitchFamily="49" charset="0"/>
              </a:rPr>
              <a:t>y_train</a:t>
            </a:r>
            <a:r>
              <a:rPr lang="en-US" sz="1800" b="0" dirty="0">
                <a:solidFill>
                  <a:srgbClr val="008000"/>
                </a:solidFill>
                <a:effectLst/>
                <a:latin typeface="Courier New" panose="02070309020205020404" pitchFamily="49" charset="0"/>
              </a:rPr>
              <a:t>[</a:t>
            </a:r>
            <a:r>
              <a:rPr lang="en-US" sz="1800" b="0" dirty="0" err="1">
                <a:solidFill>
                  <a:srgbClr val="008000"/>
                </a:solidFill>
                <a:effectLst/>
                <a:latin typeface="Courier New" panose="02070309020205020404" pitchFamily="49" charset="0"/>
              </a:rPr>
              <a:t>K_smallest_idx</a:t>
            </a:r>
            <a:r>
              <a:rPr lang="en-US" sz="1800" b="0" dirty="0">
                <a:solidFill>
                  <a:srgbClr val="008000"/>
                </a:solidFill>
                <a:effectLst/>
                <a:latin typeface="Courier New" panose="02070309020205020404" pitchFamily="49" charset="0"/>
              </a:rPr>
              <a:t>] </a:t>
            </a:r>
            <a:endParaRPr lang="en-US" sz="1800" b="0" dirty="0">
              <a:solidFill>
                <a:srgbClr val="000000"/>
              </a:solidFill>
              <a:effectLst/>
              <a:latin typeface="Courier New" panose="02070309020205020404" pitchFamily="49" charset="0"/>
            </a:endParaRPr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r>
              <a:rPr lang="en-US" sz="1800" b="0" dirty="0">
                <a:solidFill>
                  <a:srgbClr val="0000FF"/>
                </a:solidFill>
                <a:effectLst/>
                <a:latin typeface="Courier New" panose="02070309020205020404" pitchFamily="49" charset="0"/>
              </a:rPr>
              <a:t>def</a:t>
            </a:r>
            <a:r>
              <a:rPr lang="en-US" sz="18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sz="1800" b="0" dirty="0">
                <a:solidFill>
                  <a:srgbClr val="795E26"/>
                </a:solidFill>
                <a:effectLst/>
                <a:latin typeface="Courier New" panose="02070309020205020404" pitchFamily="49" charset="0"/>
              </a:rPr>
              <a:t>RMSE</a:t>
            </a:r>
            <a:r>
              <a:rPr lang="en-US" sz="18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(</a:t>
            </a:r>
            <a:r>
              <a:rPr lang="en-US" sz="1800" b="0" dirty="0" err="1">
                <a:solidFill>
                  <a:srgbClr val="001080"/>
                </a:solidFill>
                <a:effectLst/>
                <a:latin typeface="Courier New" panose="02070309020205020404" pitchFamily="49" charset="0"/>
              </a:rPr>
              <a:t>y_pred</a:t>
            </a:r>
            <a:r>
              <a:rPr lang="en-US" sz="18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, </a:t>
            </a:r>
            <a:r>
              <a:rPr lang="en-US" sz="1800" b="0" dirty="0" err="1">
                <a:solidFill>
                  <a:srgbClr val="001080"/>
                </a:solidFill>
                <a:effectLst/>
                <a:latin typeface="Courier New" panose="02070309020205020404" pitchFamily="49" charset="0"/>
              </a:rPr>
              <a:t>y_true</a:t>
            </a:r>
            <a:r>
              <a:rPr lang="en-US" sz="18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):</a:t>
            </a:r>
          </a:p>
          <a:p>
            <a:pPr marL="0" indent="0">
              <a:buNone/>
            </a:pPr>
            <a:r>
              <a:rPr lang="en-US" sz="1800" dirty="0">
                <a:solidFill>
                  <a:srgbClr val="000000"/>
                </a:solidFill>
                <a:latin typeface="Courier New" panose="02070309020205020404" pitchFamily="49" charset="0"/>
              </a:rPr>
              <a:t>	</a:t>
            </a:r>
            <a:r>
              <a:rPr lang="en-US" sz="1800" b="0" dirty="0">
                <a:solidFill>
                  <a:srgbClr val="AF00DB"/>
                </a:solidFill>
                <a:effectLst/>
                <a:latin typeface="Courier New" panose="02070309020205020404" pitchFamily="49" charset="0"/>
              </a:rPr>
              <a:t>return</a:t>
            </a:r>
            <a:r>
              <a:rPr lang="en-US" sz="18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sz="1800" b="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np.sqrt</a:t>
            </a:r>
            <a:r>
              <a:rPr lang="en-US" sz="18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(</a:t>
            </a:r>
            <a:r>
              <a:rPr lang="en-US" sz="1800" b="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np.mean</a:t>
            </a:r>
            <a:r>
              <a:rPr lang="en-US" sz="18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((</a:t>
            </a:r>
            <a:r>
              <a:rPr lang="en-US" sz="1800" b="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y_pred-y_true</a:t>
            </a:r>
            <a:r>
              <a:rPr lang="en-US" sz="18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)**</a:t>
            </a:r>
            <a:r>
              <a:rPr lang="en-US" sz="1800" b="0" dirty="0">
                <a:solidFill>
                  <a:srgbClr val="116644"/>
                </a:solidFill>
                <a:effectLst/>
                <a:latin typeface="Courier New" panose="02070309020205020404" pitchFamily="49" charset="0"/>
              </a:rPr>
              <a:t>2</a:t>
            </a:r>
            <a:r>
              <a:rPr lang="en-US" sz="1800" b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))</a:t>
            </a:r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r>
              <a:rPr lang="en-US" sz="2200" dirty="0"/>
              <a:t>Testing procedure:</a:t>
            </a:r>
          </a:p>
          <a:p>
            <a:pPr marL="0" indent="0">
              <a:buNone/>
            </a:pPr>
            <a:r>
              <a:rPr lang="en-US" sz="1800" dirty="0">
                <a:solidFill>
                  <a:srgbClr val="008000"/>
                </a:solidFill>
                <a:latin typeface="Courier New" panose="02070309020205020404" pitchFamily="49" charset="0"/>
              </a:rPr>
              <a:t>	# </a:t>
            </a:r>
            <a:r>
              <a:rPr lang="en-US" sz="1800" b="0" dirty="0">
                <a:solidFill>
                  <a:srgbClr val="008000"/>
                </a:solidFill>
                <a:effectLst/>
                <a:latin typeface="Courier New" panose="02070309020205020404" pitchFamily="49" charset="0"/>
              </a:rPr>
              <a:t>Get </a:t>
            </a:r>
            <a:r>
              <a:rPr lang="en-US" sz="1800" b="0" dirty="0" err="1">
                <a:solidFill>
                  <a:srgbClr val="008000"/>
                </a:solidFill>
                <a:effectLst/>
                <a:latin typeface="Courier New" panose="02070309020205020404" pitchFamily="49" charset="0"/>
              </a:rPr>
              <a:t>y_pred</a:t>
            </a:r>
            <a:r>
              <a:rPr lang="en-US" sz="1800" dirty="0">
                <a:solidFill>
                  <a:srgbClr val="008000"/>
                </a:solidFill>
                <a:latin typeface="Courier New" panose="02070309020205020404" pitchFamily="49" charset="0"/>
              </a:rPr>
              <a:t>[</a:t>
            </a:r>
            <a:r>
              <a:rPr lang="en-US" sz="1800" dirty="0" err="1">
                <a:solidFill>
                  <a:srgbClr val="008000"/>
                </a:solidFill>
                <a:latin typeface="Courier New" panose="02070309020205020404" pitchFamily="49" charset="0"/>
              </a:rPr>
              <a:t>i</a:t>
            </a:r>
            <a:r>
              <a:rPr lang="en-US" sz="1800" dirty="0">
                <a:solidFill>
                  <a:srgbClr val="008000"/>
                </a:solidFill>
                <a:latin typeface="Courier New" panose="02070309020205020404" pitchFamily="49" charset="0"/>
              </a:rPr>
              <a:t>] = </a:t>
            </a:r>
            <a:r>
              <a:rPr lang="en-US" sz="1800" dirty="0" err="1">
                <a:solidFill>
                  <a:srgbClr val="008000"/>
                </a:solidFill>
                <a:latin typeface="Courier New" panose="02070309020205020404" pitchFamily="49" charset="0"/>
              </a:rPr>
              <a:t>regressKNN</a:t>
            </a:r>
            <a:r>
              <a:rPr lang="en-US" sz="1800" dirty="0">
                <a:solidFill>
                  <a:srgbClr val="008000"/>
                </a:solidFill>
                <a:latin typeface="Courier New" panose="02070309020205020404" pitchFamily="49" charset="0"/>
              </a:rPr>
              <a:t>(</a:t>
            </a:r>
            <a:r>
              <a:rPr lang="en-US" sz="1800" dirty="0" err="1">
                <a:solidFill>
                  <a:srgbClr val="008000"/>
                </a:solidFill>
                <a:latin typeface="Courier New" panose="02070309020205020404" pitchFamily="49" charset="0"/>
              </a:rPr>
              <a:t>X_test</a:t>
            </a:r>
            <a:r>
              <a:rPr lang="en-US" sz="1800" dirty="0">
                <a:solidFill>
                  <a:srgbClr val="008000"/>
                </a:solidFill>
                <a:latin typeface="Courier New" panose="02070309020205020404" pitchFamily="49" charset="0"/>
              </a:rPr>
              <a:t>[</a:t>
            </a:r>
            <a:r>
              <a:rPr lang="en-US" sz="1800" dirty="0" err="1">
                <a:solidFill>
                  <a:srgbClr val="008000"/>
                </a:solidFill>
                <a:latin typeface="Courier New" panose="02070309020205020404" pitchFamily="49" charset="0"/>
              </a:rPr>
              <a:t>i</a:t>
            </a:r>
            <a:r>
              <a:rPr lang="en-US" sz="1800" dirty="0">
                <a:solidFill>
                  <a:srgbClr val="008000"/>
                </a:solidFill>
                <a:latin typeface="Courier New" panose="02070309020205020404" pitchFamily="49" charset="0"/>
              </a:rPr>
              <a:t>], </a:t>
            </a:r>
            <a:r>
              <a:rPr lang="en-US" sz="1800" dirty="0" err="1">
                <a:solidFill>
                  <a:srgbClr val="008000"/>
                </a:solidFill>
                <a:latin typeface="Courier New" panose="02070309020205020404" pitchFamily="49" charset="0"/>
              </a:rPr>
              <a:t>X_train</a:t>
            </a:r>
            <a:r>
              <a:rPr lang="en-US" sz="1800" dirty="0">
                <a:solidFill>
                  <a:srgbClr val="008000"/>
                </a:solidFill>
                <a:latin typeface="Courier New" panose="02070309020205020404" pitchFamily="49" charset="0"/>
              </a:rPr>
              <a:t>, 	</a:t>
            </a:r>
            <a:r>
              <a:rPr lang="en-US" sz="1800" dirty="0" err="1">
                <a:solidFill>
                  <a:srgbClr val="008000"/>
                </a:solidFill>
                <a:latin typeface="Courier New" panose="02070309020205020404" pitchFamily="49" charset="0"/>
              </a:rPr>
              <a:t>y_train</a:t>
            </a:r>
            <a:r>
              <a:rPr lang="en-US" sz="1800" dirty="0">
                <a:solidFill>
                  <a:srgbClr val="008000"/>
                </a:solidFill>
                <a:latin typeface="Courier New" panose="02070309020205020404" pitchFamily="49" charset="0"/>
              </a:rPr>
              <a:t>, K) for each </a:t>
            </a:r>
            <a:r>
              <a:rPr lang="en-US" sz="1800" dirty="0" err="1">
                <a:solidFill>
                  <a:srgbClr val="008000"/>
                </a:solidFill>
                <a:latin typeface="Courier New" panose="02070309020205020404" pitchFamily="49" charset="0"/>
              </a:rPr>
              <a:t>ith</a:t>
            </a:r>
            <a:r>
              <a:rPr lang="en-US" sz="1800" dirty="0">
                <a:solidFill>
                  <a:srgbClr val="008000"/>
                </a:solidFill>
                <a:latin typeface="Courier New" panose="02070309020205020404" pitchFamily="49" charset="0"/>
              </a:rPr>
              <a:t> sample in </a:t>
            </a:r>
            <a:r>
              <a:rPr lang="en-US" sz="1800" dirty="0" err="1">
                <a:solidFill>
                  <a:srgbClr val="008000"/>
                </a:solidFill>
                <a:latin typeface="Courier New" panose="02070309020205020404" pitchFamily="49" charset="0"/>
              </a:rPr>
              <a:t>X_test</a:t>
            </a:r>
            <a:endParaRPr lang="en-US" sz="1800" dirty="0">
              <a:solidFill>
                <a:srgbClr val="008000"/>
              </a:solidFill>
              <a:latin typeface="Courier New" panose="02070309020205020404" pitchFamily="49" charset="0"/>
            </a:endParaRPr>
          </a:p>
          <a:p>
            <a:pPr marL="0" indent="0">
              <a:buNone/>
            </a:pPr>
            <a:endParaRPr lang="en-US" sz="1800" dirty="0">
              <a:solidFill>
                <a:srgbClr val="008000"/>
              </a:solidFill>
              <a:latin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dirty="0">
                <a:solidFill>
                  <a:srgbClr val="008000"/>
                </a:solidFill>
                <a:latin typeface="Courier New" panose="02070309020205020404" pitchFamily="49" charset="0"/>
              </a:rPr>
              <a:t>	# measure error: err = RMSE(</a:t>
            </a:r>
            <a:r>
              <a:rPr lang="en-US" sz="1800" dirty="0" err="1">
                <a:solidFill>
                  <a:srgbClr val="008000"/>
                </a:solidFill>
                <a:latin typeface="Courier New" panose="02070309020205020404" pitchFamily="49" charset="0"/>
              </a:rPr>
              <a:t>y_pred</a:t>
            </a:r>
            <a:r>
              <a:rPr lang="en-US" sz="1800" dirty="0">
                <a:solidFill>
                  <a:srgbClr val="008000"/>
                </a:solidFill>
                <a:latin typeface="Courier New" panose="02070309020205020404" pitchFamily="49" charset="0"/>
              </a:rPr>
              <a:t>, </a:t>
            </a:r>
            <a:r>
              <a:rPr lang="en-US" sz="1800" dirty="0" err="1">
                <a:solidFill>
                  <a:srgbClr val="008000"/>
                </a:solidFill>
                <a:latin typeface="Courier New" panose="02070309020205020404" pitchFamily="49" charset="0"/>
              </a:rPr>
              <a:t>y_test</a:t>
            </a:r>
            <a:r>
              <a:rPr lang="en-US" sz="1800" dirty="0">
                <a:solidFill>
                  <a:srgbClr val="008000"/>
                </a:solidFill>
                <a:latin typeface="Courier New" panose="02070309020205020404" pitchFamily="49" charset="0"/>
              </a:rPr>
              <a:t>)  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1852972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2B5466-B68B-A4B5-B3EB-A15BEAAC5F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Previous Lecture Recap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16B5F4-77B1-E2E5-A256-4282ACF3B6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990600"/>
            <a:ext cx="10744200" cy="5562600"/>
          </a:xfrm>
        </p:spPr>
        <p:txBody>
          <a:bodyPr>
            <a:normAutofit fontScale="55000" lnSpcReduction="20000"/>
          </a:bodyPr>
          <a:lstStyle/>
          <a:p>
            <a:endParaRPr lang="en-US" dirty="0"/>
          </a:p>
          <a:p>
            <a:r>
              <a:rPr lang="en-US" b="1" dirty="0"/>
              <a:t>Data</a:t>
            </a:r>
            <a:r>
              <a:rPr lang="en-US" dirty="0"/>
              <a:t> is a set of numbers that contains information. Images, audio, signals, tabular data and everything else must be represented as a vector of numbers to be used in ML.</a:t>
            </a:r>
          </a:p>
          <a:p>
            <a:endParaRPr lang="en-US" dirty="0"/>
          </a:p>
          <a:p>
            <a:r>
              <a:rPr lang="en-US" b="1" dirty="0"/>
              <a:t>Information</a:t>
            </a:r>
            <a:r>
              <a:rPr lang="en-US" dirty="0"/>
              <a:t> is the power to predict something – a lot of the challenge in ML is in transforming the data to make the desired information more obvious</a:t>
            </a:r>
          </a:p>
          <a:p>
            <a:endParaRPr lang="en-US" dirty="0"/>
          </a:p>
          <a:p>
            <a:r>
              <a:rPr lang="en-US" dirty="0"/>
              <a:t>In machine learning, we have</a:t>
            </a:r>
          </a:p>
          <a:p>
            <a:pPr marL="457200" lvl="1" indent="0">
              <a:buNone/>
            </a:pPr>
            <a:r>
              <a:rPr lang="en-US" b="1" dirty="0"/>
              <a:t>Sample</a:t>
            </a:r>
            <a:r>
              <a:rPr lang="en-US" dirty="0"/>
              <a:t>: a data point, such as a feature vector and label corresponding to the input and desired output of the model</a:t>
            </a:r>
          </a:p>
          <a:p>
            <a:pPr marL="457200" lvl="1" indent="0">
              <a:buNone/>
            </a:pPr>
            <a:r>
              <a:rPr lang="en-US" b="1" dirty="0"/>
              <a:t>Dataset</a:t>
            </a:r>
            <a:r>
              <a:rPr lang="en-US" dirty="0"/>
              <a:t>: a collection of samples</a:t>
            </a:r>
          </a:p>
          <a:p>
            <a:pPr marL="457200" lvl="1" indent="0">
              <a:buNone/>
            </a:pPr>
            <a:r>
              <a:rPr lang="en-US" b="1" dirty="0"/>
              <a:t>Training set</a:t>
            </a:r>
            <a:r>
              <a:rPr lang="en-US" dirty="0"/>
              <a:t>: a dataset used to train the model</a:t>
            </a:r>
          </a:p>
          <a:p>
            <a:pPr marL="457200" lvl="1" indent="0">
              <a:buNone/>
            </a:pPr>
            <a:r>
              <a:rPr lang="en-US" b="1" dirty="0"/>
              <a:t>Validation set</a:t>
            </a:r>
            <a:r>
              <a:rPr lang="en-US" dirty="0"/>
              <a:t>: a dataset used to select which model to use or compare variants and manually set parameters</a:t>
            </a:r>
          </a:p>
          <a:p>
            <a:pPr marL="457200" lvl="1" indent="0">
              <a:buNone/>
            </a:pPr>
            <a:r>
              <a:rPr lang="en-US" b="1" dirty="0"/>
              <a:t>Test set</a:t>
            </a:r>
            <a:r>
              <a:rPr lang="en-US" dirty="0"/>
              <a:t>: a dataset used to evaluate the final model</a:t>
            </a:r>
          </a:p>
          <a:p>
            <a:endParaRPr lang="en-US" dirty="0"/>
          </a:p>
          <a:p>
            <a:r>
              <a:rPr lang="en-US" dirty="0"/>
              <a:t>In a </a:t>
            </a:r>
            <a:r>
              <a:rPr lang="en-US" b="1" dirty="0"/>
              <a:t>classification</a:t>
            </a:r>
            <a:r>
              <a:rPr lang="en-US" dirty="0"/>
              <a:t> problem, the goal is to map from features to a categorical label (or “class”)</a:t>
            </a:r>
          </a:p>
          <a:p>
            <a:endParaRPr lang="en-US" dirty="0"/>
          </a:p>
          <a:p>
            <a:r>
              <a:rPr lang="en-US" dirty="0"/>
              <a:t>Nearest neighbor (or </a:t>
            </a:r>
            <a:r>
              <a:rPr lang="en-US" b="1" dirty="0"/>
              <a:t>K-NN</a:t>
            </a:r>
            <a:r>
              <a:rPr lang="en-US" dirty="0"/>
              <a:t>) algorithm can perform classification by retrieving the K nearest neighbors to the query features and assigning their most common label </a:t>
            </a:r>
          </a:p>
          <a:p>
            <a:endParaRPr lang="en-US" dirty="0"/>
          </a:p>
          <a:p>
            <a:r>
              <a:rPr lang="en-US" dirty="0"/>
              <a:t>We can measure </a:t>
            </a:r>
            <a:r>
              <a:rPr lang="en-US" b="1" dirty="0"/>
              <a:t>error</a:t>
            </a:r>
            <a:r>
              <a:rPr lang="en-US" dirty="0"/>
              <a:t> and </a:t>
            </a:r>
            <a:r>
              <a:rPr lang="en-US" b="1" dirty="0"/>
              <a:t>confusion matrices</a:t>
            </a:r>
            <a:r>
              <a:rPr lang="en-US" dirty="0"/>
              <a:t> to show the fraction of mistakes and what kinds of mistakes are made</a:t>
            </a:r>
            <a:endParaRPr lang="en-US" b="1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23585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638934-28DB-2817-1039-4E24F7DC67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Some things to consider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717F1B-BEFF-E560-CDFA-28888BF98B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temperatures vary a lot over the year, which will reduce the number of examples with similar temperatures</a:t>
            </a:r>
          </a:p>
          <a:p>
            <a:pPr lvl="1"/>
            <a:r>
              <a:rPr lang="en-US" dirty="0"/>
              <a:t>What can we do?</a:t>
            </a:r>
          </a:p>
        </p:txBody>
      </p:sp>
    </p:spTree>
    <p:extLst>
      <p:ext uri="{BB962C8B-B14F-4D97-AF65-F5344CB8AC3E}">
        <p14:creationId xmlns:p14="http://schemas.microsoft.com/office/powerpoint/2010/main" val="971989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638934-28DB-2817-1039-4E24F7DC67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Some things to consider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717F1B-BEFF-E560-CDFA-28888BF98B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temperatures will vary a lot over the year, which will reduce the number of examples with similar temperatures</a:t>
            </a:r>
          </a:p>
          <a:p>
            <a:pPr lvl="1"/>
            <a:r>
              <a:rPr lang="en-US" dirty="0"/>
              <a:t>What can we do?</a:t>
            </a:r>
          </a:p>
          <a:p>
            <a:pPr lvl="1"/>
            <a:r>
              <a:rPr lang="en-US" dirty="0"/>
              <a:t>Reframe the problem by making all temperatures </a:t>
            </a:r>
            <a:r>
              <a:rPr lang="en-US" i="1" dirty="0"/>
              <a:t>relative</a:t>
            </a:r>
            <a:r>
              <a:rPr lang="en-US" dirty="0"/>
              <a:t> to previous day’s temperature of Cleveland (the target city)</a:t>
            </a:r>
          </a:p>
          <a:p>
            <a:pPr lvl="2"/>
            <a:r>
              <a:rPr lang="en-US" dirty="0"/>
              <a:t>Samples around warm days can match those from cold days – only the shifts in temperature matter</a:t>
            </a:r>
          </a:p>
          <a:p>
            <a:pPr lvl="1"/>
            <a:endParaRPr lang="en-US" dirty="0"/>
          </a:p>
          <a:p>
            <a:r>
              <a:rPr lang="en-US" dirty="0"/>
              <a:t>How do we choose K?</a:t>
            </a:r>
          </a:p>
        </p:txBody>
      </p:sp>
    </p:spTree>
    <p:extLst>
      <p:ext uri="{BB962C8B-B14F-4D97-AF65-F5344CB8AC3E}">
        <p14:creationId xmlns:p14="http://schemas.microsoft.com/office/powerpoint/2010/main" val="203548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69E8D2-049C-9C44-CC95-420468729E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Choosing K Using a Validation Set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EA091B-B0A4-0401-B774-7CF68D765F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For each candidate K, e.g. K=1, 3, 5, 9, 11, 25:</a:t>
            </a:r>
          </a:p>
          <a:p>
            <a:pPr marL="400050" lvl="1" indent="0">
              <a:buNone/>
            </a:pPr>
            <a:r>
              <a:rPr lang="en-US" dirty="0"/>
              <a:t>Evaluate error using the validation set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Select the K with the lowest validation error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40005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6901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FF7EAF-30DC-EB0B-6653-EE320158E9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dirty="0"/>
              <a:t>Small K may “overfit” data, while large K may not be able to fit the true trend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90D129A9-2474-5BBE-DB29-AE8D40D7FB1A}"/>
              </a:ext>
            </a:extLst>
          </p:cNvPr>
          <p:cNvSpPr txBox="1"/>
          <p:nvPr/>
        </p:nvSpPr>
        <p:spPr>
          <a:xfrm>
            <a:off x="6546582" y="1122748"/>
            <a:ext cx="6014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K=1</a:t>
            </a:r>
          </a:p>
        </p:txBody>
      </p:sp>
      <p:pic>
        <p:nvPicPr>
          <p:cNvPr id="162" name="Picture 161">
            <a:extLst>
              <a:ext uri="{FF2B5EF4-FFF2-40B4-BE49-F238E27FC236}">
                <a16:creationId xmlns:a16="http://schemas.microsoft.com/office/drawing/2014/main" id="{75DA1C6D-0DFC-295B-F7FB-CAB5F84A8E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5033" y="998052"/>
            <a:ext cx="5638800" cy="1857290"/>
          </a:xfrm>
          <a:prstGeom prst="rect">
            <a:avLst/>
          </a:prstGeom>
        </p:spPr>
      </p:pic>
      <p:pic>
        <p:nvPicPr>
          <p:cNvPr id="163" name="Picture 162">
            <a:extLst>
              <a:ext uri="{FF2B5EF4-FFF2-40B4-BE49-F238E27FC236}">
                <a16:creationId xmlns:a16="http://schemas.microsoft.com/office/drawing/2014/main" id="{3E584C1B-7095-C405-7B75-D1C920C90D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49818" y="2986163"/>
            <a:ext cx="5606908" cy="1846786"/>
          </a:xfrm>
          <a:prstGeom prst="rect">
            <a:avLst/>
          </a:prstGeom>
        </p:spPr>
      </p:pic>
      <p:pic>
        <p:nvPicPr>
          <p:cNvPr id="164" name="Picture 163">
            <a:extLst>
              <a:ext uri="{FF2B5EF4-FFF2-40B4-BE49-F238E27FC236}">
                <a16:creationId xmlns:a16="http://schemas.microsoft.com/office/drawing/2014/main" id="{899A6B1A-F39F-34A2-3704-8F110C2F90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5033" y="4963770"/>
            <a:ext cx="5735106" cy="1889011"/>
          </a:xfrm>
          <a:prstGeom prst="rect">
            <a:avLst/>
          </a:prstGeom>
        </p:spPr>
      </p:pic>
      <p:sp>
        <p:nvSpPr>
          <p:cNvPr id="165" name="TextBox 164">
            <a:extLst>
              <a:ext uri="{FF2B5EF4-FFF2-40B4-BE49-F238E27FC236}">
                <a16:creationId xmlns:a16="http://schemas.microsoft.com/office/drawing/2014/main" id="{1976E327-F5DA-C042-2E72-3058852D9221}"/>
              </a:ext>
            </a:extLst>
          </p:cNvPr>
          <p:cNvSpPr txBox="1"/>
          <p:nvPr/>
        </p:nvSpPr>
        <p:spPr>
          <a:xfrm>
            <a:off x="6177101" y="3004141"/>
            <a:ext cx="6014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K=5</a:t>
            </a:r>
          </a:p>
        </p:txBody>
      </p:sp>
      <p:sp>
        <p:nvSpPr>
          <p:cNvPr id="166" name="TextBox 165">
            <a:extLst>
              <a:ext uri="{FF2B5EF4-FFF2-40B4-BE49-F238E27FC236}">
                <a16:creationId xmlns:a16="http://schemas.microsoft.com/office/drawing/2014/main" id="{9A55E3FF-2790-E2CB-357B-D3E9EFD43755}"/>
              </a:ext>
            </a:extLst>
          </p:cNvPr>
          <p:cNvSpPr txBox="1"/>
          <p:nvPr/>
        </p:nvSpPr>
        <p:spPr>
          <a:xfrm>
            <a:off x="6048861" y="5162250"/>
            <a:ext cx="7296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K=25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68" name="Ink 167">
                <a:extLst>
                  <a:ext uri="{FF2B5EF4-FFF2-40B4-BE49-F238E27FC236}">
                    <a16:creationId xmlns:a16="http://schemas.microsoft.com/office/drawing/2014/main" id="{1B195682-ACAA-10FF-2229-F4969D742465}"/>
                  </a:ext>
                </a:extLst>
              </p14:cNvPr>
              <p14:cNvContentPartPr/>
              <p14:nvPr/>
            </p14:nvContentPartPr>
            <p14:xfrm>
              <a:off x="3124200" y="5730061"/>
              <a:ext cx="5151600" cy="281160"/>
            </p14:xfrm>
          </p:contentPart>
        </mc:Choice>
        <mc:Fallback xmlns="">
          <p:pic>
            <p:nvPicPr>
              <p:cNvPr id="168" name="Ink 167">
                <a:extLst>
                  <a:ext uri="{FF2B5EF4-FFF2-40B4-BE49-F238E27FC236}">
                    <a16:creationId xmlns:a16="http://schemas.microsoft.com/office/drawing/2014/main" id="{1B195682-ACAA-10FF-2229-F4969D742465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115200" y="5721061"/>
                <a:ext cx="5169240" cy="298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69" name="Ink 168">
                <a:extLst>
                  <a:ext uri="{FF2B5EF4-FFF2-40B4-BE49-F238E27FC236}">
                    <a16:creationId xmlns:a16="http://schemas.microsoft.com/office/drawing/2014/main" id="{F68DD860-AF55-785A-CD06-F0464E8DB211}"/>
                  </a:ext>
                </a:extLst>
              </p14:cNvPr>
              <p14:cNvContentPartPr/>
              <p14:nvPr/>
            </p14:nvContentPartPr>
            <p14:xfrm>
              <a:off x="3567360" y="3198541"/>
              <a:ext cx="4599000" cy="881280"/>
            </p14:xfrm>
          </p:contentPart>
        </mc:Choice>
        <mc:Fallback xmlns="">
          <p:pic>
            <p:nvPicPr>
              <p:cNvPr id="169" name="Ink 168">
                <a:extLst>
                  <a:ext uri="{FF2B5EF4-FFF2-40B4-BE49-F238E27FC236}">
                    <a16:creationId xmlns:a16="http://schemas.microsoft.com/office/drawing/2014/main" id="{F68DD860-AF55-785A-CD06-F0464E8DB211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558360" y="3189541"/>
                <a:ext cx="4616640" cy="898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70" name="Ink 169">
                <a:extLst>
                  <a:ext uri="{FF2B5EF4-FFF2-40B4-BE49-F238E27FC236}">
                    <a16:creationId xmlns:a16="http://schemas.microsoft.com/office/drawing/2014/main" id="{03C4BA03-84DD-3F89-F02E-6924769BFCA5}"/>
                  </a:ext>
                </a:extLst>
              </p14:cNvPr>
              <p14:cNvContentPartPr/>
              <p14:nvPr/>
            </p14:nvContentPartPr>
            <p14:xfrm>
              <a:off x="3076320" y="1048261"/>
              <a:ext cx="712440" cy="610560"/>
            </p14:xfrm>
          </p:contentPart>
        </mc:Choice>
        <mc:Fallback xmlns="">
          <p:pic>
            <p:nvPicPr>
              <p:cNvPr id="170" name="Ink 169">
                <a:extLst>
                  <a:ext uri="{FF2B5EF4-FFF2-40B4-BE49-F238E27FC236}">
                    <a16:creationId xmlns:a16="http://schemas.microsoft.com/office/drawing/2014/main" id="{03C4BA03-84DD-3F89-F02E-6924769BFCA5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3067320" y="1039621"/>
                <a:ext cx="730080" cy="628200"/>
              </a:xfrm>
              <a:prstGeom prst="rect">
                <a:avLst/>
              </a:prstGeom>
            </p:spPr>
          </p:pic>
        </mc:Fallback>
      </mc:AlternateContent>
      <p:grpSp>
        <p:nvGrpSpPr>
          <p:cNvPr id="174" name="Group 173">
            <a:extLst>
              <a:ext uri="{FF2B5EF4-FFF2-40B4-BE49-F238E27FC236}">
                <a16:creationId xmlns:a16="http://schemas.microsoft.com/office/drawing/2014/main" id="{EA563B48-E53D-0BC1-DAA6-B84E59D18D17}"/>
              </a:ext>
            </a:extLst>
          </p:cNvPr>
          <p:cNvGrpSpPr/>
          <p:nvPr/>
        </p:nvGrpSpPr>
        <p:grpSpPr>
          <a:xfrm>
            <a:off x="3765360" y="1280821"/>
            <a:ext cx="4174200" cy="1114920"/>
            <a:chOff x="7273811" y="1309659"/>
            <a:chExt cx="4174200" cy="1114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171" name="Ink 170">
                  <a:extLst>
                    <a:ext uri="{FF2B5EF4-FFF2-40B4-BE49-F238E27FC236}">
                      <a16:creationId xmlns:a16="http://schemas.microsoft.com/office/drawing/2014/main" id="{C0EC63F4-7F4F-FB95-8373-0D8FEB33EE8E}"/>
                    </a:ext>
                  </a:extLst>
                </p14:cNvPr>
                <p14:cNvContentPartPr/>
                <p14:nvPr/>
              </p14:nvContentPartPr>
              <p14:xfrm>
                <a:off x="7273811" y="1309659"/>
                <a:ext cx="2818800" cy="1114920"/>
              </p14:xfrm>
            </p:contentPart>
          </mc:Choice>
          <mc:Fallback xmlns="">
            <p:pic>
              <p:nvPicPr>
                <p:cNvPr id="171" name="Ink 170">
                  <a:extLst>
                    <a:ext uri="{FF2B5EF4-FFF2-40B4-BE49-F238E27FC236}">
                      <a16:creationId xmlns:a16="http://schemas.microsoft.com/office/drawing/2014/main" id="{C0EC63F4-7F4F-FB95-8373-0D8FEB33EE8E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7264811" y="1300659"/>
                  <a:ext cx="2836440" cy="113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172" name="Ink 171">
                  <a:extLst>
                    <a:ext uri="{FF2B5EF4-FFF2-40B4-BE49-F238E27FC236}">
                      <a16:creationId xmlns:a16="http://schemas.microsoft.com/office/drawing/2014/main" id="{7AA91609-DF10-EE58-FA8B-63CBB13F75FB}"/>
                    </a:ext>
                  </a:extLst>
                </p14:cNvPr>
                <p14:cNvContentPartPr/>
                <p14:nvPr/>
              </p14:nvContentPartPr>
              <p14:xfrm>
                <a:off x="10044371" y="2114619"/>
                <a:ext cx="360" cy="360"/>
              </p14:xfrm>
            </p:contentPart>
          </mc:Choice>
          <mc:Fallback xmlns="">
            <p:pic>
              <p:nvPicPr>
                <p:cNvPr id="172" name="Ink 171">
                  <a:extLst>
                    <a:ext uri="{FF2B5EF4-FFF2-40B4-BE49-F238E27FC236}">
                      <a16:creationId xmlns:a16="http://schemas.microsoft.com/office/drawing/2014/main" id="{7AA91609-DF10-EE58-FA8B-63CBB13F75FB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10035371" y="2105979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173" name="Ink 172">
                  <a:extLst>
                    <a:ext uri="{FF2B5EF4-FFF2-40B4-BE49-F238E27FC236}">
                      <a16:creationId xmlns:a16="http://schemas.microsoft.com/office/drawing/2014/main" id="{C5868165-7D8A-8194-8B8B-D2EB58BA73FC}"/>
                    </a:ext>
                  </a:extLst>
                </p14:cNvPr>
                <p14:cNvContentPartPr/>
                <p14:nvPr/>
              </p14:nvContentPartPr>
              <p14:xfrm>
                <a:off x="10003331" y="1506219"/>
                <a:ext cx="1444680" cy="706320"/>
              </p14:xfrm>
            </p:contentPart>
          </mc:Choice>
          <mc:Fallback xmlns="">
            <p:pic>
              <p:nvPicPr>
                <p:cNvPr id="173" name="Ink 172">
                  <a:extLst>
                    <a:ext uri="{FF2B5EF4-FFF2-40B4-BE49-F238E27FC236}">
                      <a16:creationId xmlns:a16="http://schemas.microsoft.com/office/drawing/2014/main" id="{C5868165-7D8A-8194-8B8B-D2EB58BA73FC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9994691" y="1497579"/>
                  <a:ext cx="1462320" cy="7239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175" name="Ink 174">
                <a:extLst>
                  <a:ext uri="{FF2B5EF4-FFF2-40B4-BE49-F238E27FC236}">
                    <a16:creationId xmlns:a16="http://schemas.microsoft.com/office/drawing/2014/main" id="{9F375E00-7761-5748-C650-59E5AF0418ED}"/>
                  </a:ext>
                </a:extLst>
              </p14:cNvPr>
              <p14:cNvContentPartPr/>
              <p14:nvPr/>
            </p14:nvContentPartPr>
            <p14:xfrm>
              <a:off x="7914000" y="1408621"/>
              <a:ext cx="231480" cy="227520"/>
            </p14:xfrm>
          </p:contentPart>
        </mc:Choice>
        <mc:Fallback xmlns="">
          <p:pic>
            <p:nvPicPr>
              <p:cNvPr id="175" name="Ink 174">
                <a:extLst>
                  <a:ext uri="{FF2B5EF4-FFF2-40B4-BE49-F238E27FC236}">
                    <a16:creationId xmlns:a16="http://schemas.microsoft.com/office/drawing/2014/main" id="{9F375E00-7761-5748-C650-59E5AF0418ED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7905360" y="1399621"/>
                <a:ext cx="249120" cy="2451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111537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FF7EAF-30DC-EB0B-6653-EE320158E9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Error and Bias Variance Trade-off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EDBB017B-9BEA-6489-CE95-337C94664A95}"/>
              </a:ext>
            </a:extLst>
          </p:cNvPr>
          <p:cNvCxnSpPr/>
          <p:nvPr/>
        </p:nvCxnSpPr>
        <p:spPr bwMode="auto">
          <a:xfrm flipV="1">
            <a:off x="1017019" y="5713412"/>
            <a:ext cx="4419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6">
            <a:extLst>
              <a:ext uri="{FF2B5EF4-FFF2-40B4-BE49-F238E27FC236}">
                <a16:creationId xmlns:a16="http://schemas.microsoft.com/office/drawing/2014/main" id="{76FB7C51-813B-E063-2F74-CEA82E52EB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12418" y="5697240"/>
            <a:ext cx="328808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dirty="0"/>
              <a:t>Complexity/Precision of Model</a:t>
            </a:r>
          </a:p>
        </p:txBody>
      </p:sp>
      <p:sp>
        <p:nvSpPr>
          <p:cNvPr id="6" name="TextBox 9">
            <a:extLst>
              <a:ext uri="{FF2B5EF4-FFF2-40B4-BE49-F238E27FC236}">
                <a16:creationId xmlns:a16="http://schemas.microsoft.com/office/drawing/2014/main" id="{1EF829F6-2F1E-A9B6-F6F2-9E6EF254C0EE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483029" y="3988310"/>
            <a:ext cx="697580" cy="36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dirty="0"/>
              <a:t>Error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498FEE31-4D0A-0794-DF1D-D4583F92FB3C}"/>
              </a:ext>
            </a:extLst>
          </p:cNvPr>
          <p:cNvCxnSpPr/>
          <p:nvPr/>
        </p:nvCxnSpPr>
        <p:spPr bwMode="auto">
          <a:xfrm rot="5400000" flipH="1" flipV="1">
            <a:off x="-583974" y="4114006"/>
            <a:ext cx="3200400" cy="158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535F16E2-47FA-E161-1DAB-583980C71A50}"/>
              </a:ext>
            </a:extLst>
          </p:cNvPr>
          <p:cNvSpPr txBox="1"/>
          <p:nvPr/>
        </p:nvSpPr>
        <p:spPr>
          <a:xfrm>
            <a:off x="5299774" y="6081357"/>
            <a:ext cx="6014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K=1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601730A-B683-7A64-DA7D-AA639C46A4E2}"/>
              </a:ext>
            </a:extLst>
          </p:cNvPr>
          <p:cNvSpPr txBox="1"/>
          <p:nvPr/>
        </p:nvSpPr>
        <p:spPr>
          <a:xfrm>
            <a:off x="1015432" y="6007681"/>
            <a:ext cx="7296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K=25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BEA4BECA-B6B2-E960-8231-780297B98384}"/>
                  </a:ext>
                </a:extLst>
              </p14:cNvPr>
              <p14:cNvContentPartPr/>
              <p14:nvPr/>
            </p14:nvContentPartPr>
            <p14:xfrm>
              <a:off x="1091171" y="3568299"/>
              <a:ext cx="4317480" cy="2131560"/>
            </p14:xfrm>
          </p:contentPart>
        </mc:Choice>
        <mc:Fallback xmlns=""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BEA4BECA-B6B2-E960-8231-780297B98384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082171" y="3559659"/>
                <a:ext cx="4335120" cy="2149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6" name="Ink 15">
                <a:extLst>
                  <a:ext uri="{FF2B5EF4-FFF2-40B4-BE49-F238E27FC236}">
                    <a16:creationId xmlns:a16="http://schemas.microsoft.com/office/drawing/2014/main" id="{C6DC7CE7-5DD1-B5BE-3D28-3AE52A928AE9}"/>
                  </a:ext>
                </a:extLst>
              </p14:cNvPr>
              <p14:cNvContentPartPr/>
              <p14:nvPr/>
            </p14:nvContentPartPr>
            <p14:xfrm>
              <a:off x="1098371" y="3520779"/>
              <a:ext cx="4412880" cy="1516320"/>
            </p14:xfrm>
          </p:contentPart>
        </mc:Choice>
        <mc:Fallback xmlns="">
          <p:pic>
            <p:nvPicPr>
              <p:cNvPr id="16" name="Ink 15">
                <a:extLst>
                  <a:ext uri="{FF2B5EF4-FFF2-40B4-BE49-F238E27FC236}">
                    <a16:creationId xmlns:a16="http://schemas.microsoft.com/office/drawing/2014/main" id="{C6DC7CE7-5DD1-B5BE-3D28-3AE52A928AE9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089731" y="3512139"/>
                <a:ext cx="4430520" cy="1533960"/>
              </a:xfrm>
              <a:prstGeom prst="rect">
                <a:avLst/>
              </a:prstGeom>
            </p:spPr>
          </p:pic>
        </mc:Fallback>
      </mc:AlternateContent>
      <p:sp>
        <p:nvSpPr>
          <p:cNvPr id="87" name="TextBox 86">
            <a:extLst>
              <a:ext uri="{FF2B5EF4-FFF2-40B4-BE49-F238E27FC236}">
                <a16:creationId xmlns:a16="http://schemas.microsoft.com/office/drawing/2014/main" id="{90D129A9-2474-5BBE-DB29-AE8D40D7FB1A}"/>
              </a:ext>
            </a:extLst>
          </p:cNvPr>
          <p:cNvSpPr txBox="1"/>
          <p:nvPr/>
        </p:nvSpPr>
        <p:spPr>
          <a:xfrm>
            <a:off x="10206645" y="657558"/>
            <a:ext cx="6014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K=1</a:t>
            </a:r>
          </a:p>
        </p:txBody>
      </p:sp>
      <p:pic>
        <p:nvPicPr>
          <p:cNvPr id="162" name="Picture 161">
            <a:extLst>
              <a:ext uri="{FF2B5EF4-FFF2-40B4-BE49-F238E27FC236}">
                <a16:creationId xmlns:a16="http://schemas.microsoft.com/office/drawing/2014/main" id="{75DA1C6D-0DFC-295B-F7FB-CAB5F84A8E3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43484" y="1026890"/>
            <a:ext cx="5638800" cy="1857290"/>
          </a:xfrm>
          <a:prstGeom prst="rect">
            <a:avLst/>
          </a:prstGeom>
        </p:spPr>
      </p:pic>
      <p:pic>
        <p:nvPicPr>
          <p:cNvPr id="163" name="Picture 162">
            <a:extLst>
              <a:ext uri="{FF2B5EF4-FFF2-40B4-BE49-F238E27FC236}">
                <a16:creationId xmlns:a16="http://schemas.microsoft.com/office/drawing/2014/main" id="{3E584C1B-7095-C405-7B75-D1C920C90D3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58269" y="3015001"/>
            <a:ext cx="5606908" cy="1846786"/>
          </a:xfrm>
          <a:prstGeom prst="rect">
            <a:avLst/>
          </a:prstGeom>
        </p:spPr>
      </p:pic>
      <p:pic>
        <p:nvPicPr>
          <p:cNvPr id="164" name="Picture 163">
            <a:extLst>
              <a:ext uri="{FF2B5EF4-FFF2-40B4-BE49-F238E27FC236}">
                <a16:creationId xmlns:a16="http://schemas.microsoft.com/office/drawing/2014/main" id="{899A6B1A-F39F-34A2-3704-8F110C2F906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43484" y="4992608"/>
            <a:ext cx="5735106" cy="1889011"/>
          </a:xfrm>
          <a:prstGeom prst="rect">
            <a:avLst/>
          </a:prstGeom>
        </p:spPr>
      </p:pic>
      <p:sp>
        <p:nvSpPr>
          <p:cNvPr id="165" name="TextBox 164">
            <a:extLst>
              <a:ext uri="{FF2B5EF4-FFF2-40B4-BE49-F238E27FC236}">
                <a16:creationId xmlns:a16="http://schemas.microsoft.com/office/drawing/2014/main" id="{1976E327-F5DA-C042-2E72-3058852D9221}"/>
              </a:ext>
            </a:extLst>
          </p:cNvPr>
          <p:cNvSpPr txBox="1"/>
          <p:nvPr/>
        </p:nvSpPr>
        <p:spPr>
          <a:xfrm>
            <a:off x="10287000" y="2884180"/>
            <a:ext cx="6014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K=5</a:t>
            </a:r>
          </a:p>
        </p:txBody>
      </p:sp>
      <p:sp>
        <p:nvSpPr>
          <p:cNvPr id="166" name="TextBox 165">
            <a:extLst>
              <a:ext uri="{FF2B5EF4-FFF2-40B4-BE49-F238E27FC236}">
                <a16:creationId xmlns:a16="http://schemas.microsoft.com/office/drawing/2014/main" id="{9A55E3FF-2790-E2CB-357B-D3E9EFD43755}"/>
              </a:ext>
            </a:extLst>
          </p:cNvPr>
          <p:cNvSpPr txBox="1"/>
          <p:nvPr/>
        </p:nvSpPr>
        <p:spPr>
          <a:xfrm>
            <a:off x="10286999" y="4926136"/>
            <a:ext cx="7296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K=25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68" name="Ink 167">
                <a:extLst>
                  <a:ext uri="{FF2B5EF4-FFF2-40B4-BE49-F238E27FC236}">
                    <a16:creationId xmlns:a16="http://schemas.microsoft.com/office/drawing/2014/main" id="{1B195682-ACAA-10FF-2229-F4969D742465}"/>
                  </a:ext>
                </a:extLst>
              </p14:cNvPr>
              <p14:cNvContentPartPr/>
              <p14:nvPr/>
            </p14:nvContentPartPr>
            <p14:xfrm>
              <a:off x="6632651" y="5758899"/>
              <a:ext cx="5151600" cy="281160"/>
            </p14:xfrm>
          </p:contentPart>
        </mc:Choice>
        <mc:Fallback xmlns="">
          <p:pic>
            <p:nvPicPr>
              <p:cNvPr id="168" name="Ink 167">
                <a:extLst>
                  <a:ext uri="{FF2B5EF4-FFF2-40B4-BE49-F238E27FC236}">
                    <a16:creationId xmlns:a16="http://schemas.microsoft.com/office/drawing/2014/main" id="{1B195682-ACAA-10FF-2229-F4969D742465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6623651" y="5749899"/>
                <a:ext cx="5169240" cy="298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69" name="Ink 168">
                <a:extLst>
                  <a:ext uri="{FF2B5EF4-FFF2-40B4-BE49-F238E27FC236}">
                    <a16:creationId xmlns:a16="http://schemas.microsoft.com/office/drawing/2014/main" id="{F68DD860-AF55-785A-CD06-F0464E8DB211}"/>
                  </a:ext>
                </a:extLst>
              </p14:cNvPr>
              <p14:cNvContentPartPr/>
              <p14:nvPr/>
            </p14:nvContentPartPr>
            <p14:xfrm>
              <a:off x="7075811" y="3227379"/>
              <a:ext cx="4599000" cy="881280"/>
            </p14:xfrm>
          </p:contentPart>
        </mc:Choice>
        <mc:Fallback xmlns="">
          <p:pic>
            <p:nvPicPr>
              <p:cNvPr id="169" name="Ink 168">
                <a:extLst>
                  <a:ext uri="{FF2B5EF4-FFF2-40B4-BE49-F238E27FC236}">
                    <a16:creationId xmlns:a16="http://schemas.microsoft.com/office/drawing/2014/main" id="{F68DD860-AF55-785A-CD06-F0464E8DB211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7066811" y="3218379"/>
                <a:ext cx="4616640" cy="898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70" name="Ink 169">
                <a:extLst>
                  <a:ext uri="{FF2B5EF4-FFF2-40B4-BE49-F238E27FC236}">
                    <a16:creationId xmlns:a16="http://schemas.microsoft.com/office/drawing/2014/main" id="{03C4BA03-84DD-3F89-F02E-6924769BFCA5}"/>
                  </a:ext>
                </a:extLst>
              </p14:cNvPr>
              <p14:cNvContentPartPr/>
              <p14:nvPr/>
            </p14:nvContentPartPr>
            <p14:xfrm>
              <a:off x="6584771" y="1077099"/>
              <a:ext cx="712440" cy="610560"/>
            </p14:xfrm>
          </p:contentPart>
        </mc:Choice>
        <mc:Fallback xmlns="">
          <p:pic>
            <p:nvPicPr>
              <p:cNvPr id="170" name="Ink 169">
                <a:extLst>
                  <a:ext uri="{FF2B5EF4-FFF2-40B4-BE49-F238E27FC236}">
                    <a16:creationId xmlns:a16="http://schemas.microsoft.com/office/drawing/2014/main" id="{03C4BA03-84DD-3F89-F02E-6924769BFCA5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6575771" y="1068459"/>
                <a:ext cx="730080" cy="628200"/>
              </a:xfrm>
              <a:prstGeom prst="rect">
                <a:avLst/>
              </a:prstGeom>
            </p:spPr>
          </p:pic>
        </mc:Fallback>
      </mc:AlternateContent>
      <p:grpSp>
        <p:nvGrpSpPr>
          <p:cNvPr id="174" name="Group 173">
            <a:extLst>
              <a:ext uri="{FF2B5EF4-FFF2-40B4-BE49-F238E27FC236}">
                <a16:creationId xmlns:a16="http://schemas.microsoft.com/office/drawing/2014/main" id="{EA563B48-E53D-0BC1-DAA6-B84E59D18D17}"/>
              </a:ext>
            </a:extLst>
          </p:cNvPr>
          <p:cNvGrpSpPr/>
          <p:nvPr/>
        </p:nvGrpSpPr>
        <p:grpSpPr>
          <a:xfrm>
            <a:off x="7273811" y="1309659"/>
            <a:ext cx="4174200" cy="1114920"/>
            <a:chOff x="7273811" y="1309659"/>
            <a:chExt cx="4174200" cy="1114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171" name="Ink 170">
                  <a:extLst>
                    <a:ext uri="{FF2B5EF4-FFF2-40B4-BE49-F238E27FC236}">
                      <a16:creationId xmlns:a16="http://schemas.microsoft.com/office/drawing/2014/main" id="{C0EC63F4-7F4F-FB95-8373-0D8FEB33EE8E}"/>
                    </a:ext>
                  </a:extLst>
                </p14:cNvPr>
                <p14:cNvContentPartPr/>
                <p14:nvPr/>
              </p14:nvContentPartPr>
              <p14:xfrm>
                <a:off x="7273811" y="1309659"/>
                <a:ext cx="2818800" cy="1114920"/>
              </p14:xfrm>
            </p:contentPart>
          </mc:Choice>
          <mc:Fallback xmlns="">
            <p:pic>
              <p:nvPicPr>
                <p:cNvPr id="171" name="Ink 170">
                  <a:extLst>
                    <a:ext uri="{FF2B5EF4-FFF2-40B4-BE49-F238E27FC236}">
                      <a16:creationId xmlns:a16="http://schemas.microsoft.com/office/drawing/2014/main" id="{C0EC63F4-7F4F-FB95-8373-0D8FEB33EE8E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7264811" y="1300659"/>
                  <a:ext cx="2836440" cy="113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172" name="Ink 171">
                  <a:extLst>
                    <a:ext uri="{FF2B5EF4-FFF2-40B4-BE49-F238E27FC236}">
                      <a16:creationId xmlns:a16="http://schemas.microsoft.com/office/drawing/2014/main" id="{7AA91609-DF10-EE58-FA8B-63CBB13F75FB}"/>
                    </a:ext>
                  </a:extLst>
                </p14:cNvPr>
                <p14:cNvContentPartPr/>
                <p14:nvPr/>
              </p14:nvContentPartPr>
              <p14:xfrm>
                <a:off x="10044371" y="2114619"/>
                <a:ext cx="360" cy="360"/>
              </p14:xfrm>
            </p:contentPart>
          </mc:Choice>
          <mc:Fallback xmlns="">
            <p:pic>
              <p:nvPicPr>
                <p:cNvPr id="172" name="Ink 171">
                  <a:extLst>
                    <a:ext uri="{FF2B5EF4-FFF2-40B4-BE49-F238E27FC236}">
                      <a16:creationId xmlns:a16="http://schemas.microsoft.com/office/drawing/2014/main" id="{7AA91609-DF10-EE58-FA8B-63CBB13F75FB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10035371" y="2105979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173" name="Ink 172">
                  <a:extLst>
                    <a:ext uri="{FF2B5EF4-FFF2-40B4-BE49-F238E27FC236}">
                      <a16:creationId xmlns:a16="http://schemas.microsoft.com/office/drawing/2014/main" id="{C5868165-7D8A-8194-8B8B-D2EB58BA73FC}"/>
                    </a:ext>
                  </a:extLst>
                </p14:cNvPr>
                <p14:cNvContentPartPr/>
                <p14:nvPr/>
              </p14:nvContentPartPr>
              <p14:xfrm>
                <a:off x="10003331" y="1506219"/>
                <a:ext cx="1444680" cy="706320"/>
              </p14:xfrm>
            </p:contentPart>
          </mc:Choice>
          <mc:Fallback xmlns="">
            <p:pic>
              <p:nvPicPr>
                <p:cNvPr id="173" name="Ink 172">
                  <a:extLst>
                    <a:ext uri="{FF2B5EF4-FFF2-40B4-BE49-F238E27FC236}">
                      <a16:creationId xmlns:a16="http://schemas.microsoft.com/office/drawing/2014/main" id="{C5868165-7D8A-8194-8B8B-D2EB58BA73FC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9994691" y="1497579"/>
                  <a:ext cx="1462320" cy="7239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175" name="Ink 174">
                <a:extLst>
                  <a:ext uri="{FF2B5EF4-FFF2-40B4-BE49-F238E27FC236}">
                    <a16:creationId xmlns:a16="http://schemas.microsoft.com/office/drawing/2014/main" id="{9F375E00-7761-5748-C650-59E5AF0418ED}"/>
                  </a:ext>
                </a:extLst>
              </p14:cNvPr>
              <p14:cNvContentPartPr/>
              <p14:nvPr/>
            </p14:nvContentPartPr>
            <p14:xfrm>
              <a:off x="11422451" y="1437459"/>
              <a:ext cx="231480" cy="227520"/>
            </p14:xfrm>
          </p:contentPart>
        </mc:Choice>
        <mc:Fallback xmlns="">
          <p:pic>
            <p:nvPicPr>
              <p:cNvPr id="175" name="Ink 174">
                <a:extLst>
                  <a:ext uri="{FF2B5EF4-FFF2-40B4-BE49-F238E27FC236}">
                    <a16:creationId xmlns:a16="http://schemas.microsoft.com/office/drawing/2014/main" id="{9F375E00-7761-5748-C650-59E5AF0418ED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11413811" y="1428459"/>
                <a:ext cx="249120" cy="245160"/>
              </a:xfrm>
              <a:prstGeom prst="rect">
                <a:avLst/>
              </a:prstGeom>
            </p:spPr>
          </p:pic>
        </mc:Fallback>
      </mc:AlternateContent>
      <p:sp>
        <p:nvSpPr>
          <p:cNvPr id="177" name="TextBox 176">
            <a:extLst>
              <a:ext uri="{FF2B5EF4-FFF2-40B4-BE49-F238E27FC236}">
                <a16:creationId xmlns:a16="http://schemas.microsoft.com/office/drawing/2014/main" id="{A5A4118F-08BE-5B23-7F36-F8FFC8F9D5E8}"/>
              </a:ext>
            </a:extLst>
          </p:cNvPr>
          <p:cNvSpPr txBox="1"/>
          <p:nvPr/>
        </p:nvSpPr>
        <p:spPr>
          <a:xfrm>
            <a:off x="3938780" y="6023603"/>
            <a:ext cx="6014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K=5</a:t>
            </a:r>
          </a:p>
        </p:txBody>
      </p:sp>
      <p:cxnSp>
        <p:nvCxnSpPr>
          <p:cNvPr id="180" name="Straight Arrow Connector 179">
            <a:extLst>
              <a:ext uri="{FF2B5EF4-FFF2-40B4-BE49-F238E27FC236}">
                <a16:creationId xmlns:a16="http://schemas.microsoft.com/office/drawing/2014/main" id="{F7592BAC-255C-897F-030A-585CF1FB4F12}"/>
              </a:ext>
            </a:extLst>
          </p:cNvPr>
          <p:cNvCxnSpPr/>
          <p:nvPr/>
        </p:nvCxnSpPr>
        <p:spPr>
          <a:xfrm flipV="1">
            <a:off x="4989630" y="4972752"/>
            <a:ext cx="0" cy="541652"/>
          </a:xfrm>
          <a:prstGeom prst="straightConnector1">
            <a:avLst/>
          </a:prstGeom>
          <a:ln w="3175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1" name="TextBox 180">
            <a:extLst>
              <a:ext uri="{FF2B5EF4-FFF2-40B4-BE49-F238E27FC236}">
                <a16:creationId xmlns:a16="http://schemas.microsoft.com/office/drawing/2014/main" id="{717797C3-DF43-2E72-4B2A-D0719BFC81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08031" y="4667763"/>
            <a:ext cx="173889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dirty="0"/>
              <a:t>Generalization Error</a:t>
            </a:r>
          </a:p>
        </p:txBody>
      </p:sp>
      <p:sp>
        <p:nvSpPr>
          <p:cNvPr id="182" name="TextBox 181">
            <a:extLst>
              <a:ext uri="{FF2B5EF4-FFF2-40B4-BE49-F238E27FC236}">
                <a16:creationId xmlns:a16="http://schemas.microsoft.com/office/drawing/2014/main" id="{26311AA1-5A86-3823-00B3-945BDFA1D5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0275" y="3520779"/>
            <a:ext cx="173889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dirty="0">
                <a:solidFill>
                  <a:srgbClr val="FF0000"/>
                </a:solidFill>
              </a:rPr>
              <a:t>Test error</a:t>
            </a:r>
          </a:p>
        </p:txBody>
      </p:sp>
      <p:sp>
        <p:nvSpPr>
          <p:cNvPr id="183" name="TextBox 182">
            <a:extLst>
              <a:ext uri="{FF2B5EF4-FFF2-40B4-BE49-F238E27FC236}">
                <a16:creationId xmlns:a16="http://schemas.microsoft.com/office/drawing/2014/main" id="{DB74112B-D4D9-E5F1-8B62-E0802BA0E4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5420" y="4788086"/>
            <a:ext cx="173889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dirty="0">
                <a:solidFill>
                  <a:srgbClr val="00B050"/>
                </a:solidFill>
              </a:rPr>
              <a:t>Train error</a:t>
            </a:r>
          </a:p>
        </p:txBody>
      </p:sp>
      <p:sp>
        <p:nvSpPr>
          <p:cNvPr id="184" name="Right Brace 183">
            <a:extLst>
              <a:ext uri="{FF2B5EF4-FFF2-40B4-BE49-F238E27FC236}">
                <a16:creationId xmlns:a16="http://schemas.microsoft.com/office/drawing/2014/main" id="{D6F74497-D5E8-D19B-19C8-6A8B892F3D85}"/>
              </a:ext>
            </a:extLst>
          </p:cNvPr>
          <p:cNvSpPr/>
          <p:nvPr/>
        </p:nvSpPr>
        <p:spPr>
          <a:xfrm rot="16200000">
            <a:off x="2570370" y="1679382"/>
            <a:ext cx="261030" cy="3054652"/>
          </a:xfrm>
          <a:prstGeom prst="righ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5" name="Right Brace 184">
            <a:extLst>
              <a:ext uri="{FF2B5EF4-FFF2-40B4-BE49-F238E27FC236}">
                <a16:creationId xmlns:a16="http://schemas.microsoft.com/office/drawing/2014/main" id="{9AC98C80-1353-03B7-AD41-73F7A02EF058}"/>
              </a:ext>
            </a:extLst>
          </p:cNvPr>
          <p:cNvSpPr/>
          <p:nvPr/>
        </p:nvSpPr>
        <p:spPr>
          <a:xfrm rot="16200000">
            <a:off x="4776978" y="2643713"/>
            <a:ext cx="257830" cy="1129185"/>
          </a:xfrm>
          <a:prstGeom prst="righ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6" name="TextBox 185">
            <a:extLst>
              <a:ext uri="{FF2B5EF4-FFF2-40B4-BE49-F238E27FC236}">
                <a16:creationId xmlns:a16="http://schemas.microsoft.com/office/drawing/2014/main" id="{9264A7A9-07D0-60AC-842A-B28808D7C7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77630" y="2682577"/>
            <a:ext cx="173889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dirty="0"/>
              <a:t>Under-fitting</a:t>
            </a:r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FEC9CDDE-28C9-B4B5-EE37-C5B1FEBB4E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3400" y="2672925"/>
            <a:ext cx="173889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dirty="0"/>
              <a:t>Overfitting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8D21301-7E01-4104-BC2B-77688CD5BD59}"/>
              </a:ext>
            </a:extLst>
          </p:cNvPr>
          <p:cNvCxnSpPr/>
          <p:nvPr/>
        </p:nvCxnSpPr>
        <p:spPr>
          <a:xfrm>
            <a:off x="4307434" y="3520779"/>
            <a:ext cx="0" cy="2238120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8590D0FC-1F6C-AD41-01B1-7FB209A83333}"/>
              </a:ext>
            </a:extLst>
          </p:cNvPr>
          <p:cNvSpPr txBox="1"/>
          <p:nvPr/>
        </p:nvSpPr>
        <p:spPr>
          <a:xfrm>
            <a:off x="3712311" y="4001225"/>
            <a:ext cx="68658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Min test error</a:t>
            </a:r>
          </a:p>
        </p:txBody>
      </p:sp>
    </p:spTree>
    <p:extLst>
      <p:ext uri="{BB962C8B-B14F-4D97-AF65-F5344CB8AC3E}">
        <p14:creationId xmlns:p14="http://schemas.microsoft.com/office/powerpoint/2010/main" val="718471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1" grpId="0"/>
      <p:bldP spid="184" grpId="0" animBg="1"/>
      <p:bldP spid="185" grpId="0" animBg="1"/>
      <p:bldP spid="186" grpId="0"/>
      <p:bldP spid="187" grpId="0"/>
      <p:bldP spid="11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FF7EAF-30DC-EB0B-6653-EE320158E9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Error and Bias Variance Trade-off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96EB22-A94E-DB3A-33B4-DBBBCD569D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219200"/>
            <a:ext cx="10972800" cy="5135563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dirty="0"/>
              <a:t>When model parameters are fit to a </a:t>
            </a:r>
            <a:r>
              <a:rPr lang="en-US" i="1" dirty="0"/>
              <a:t>training set </a:t>
            </a:r>
            <a:r>
              <a:rPr lang="en-US" dirty="0"/>
              <a:t>and evaluated on a </a:t>
            </a:r>
            <a:r>
              <a:rPr lang="en-US" i="1" dirty="0"/>
              <a:t>test set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Training error</a:t>
            </a:r>
            <a:r>
              <a:rPr lang="en-US" dirty="0"/>
              <a:t>: The error on the training set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Test error</a:t>
            </a:r>
            <a:r>
              <a:rPr lang="en-US" dirty="0"/>
              <a:t>: The error on the test set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Generalization error</a:t>
            </a:r>
            <a:r>
              <a:rPr lang="en-US" dirty="0"/>
              <a:t>: test error – training error * </a:t>
            </a:r>
          </a:p>
          <a:p>
            <a:pPr>
              <a:buFont typeface="Arial" panose="020B0604020202020204" pitchFamily="34" charset="0"/>
              <a:buChar char="•"/>
            </a:pPr>
            <a:endParaRPr lang="en-US" i="1" dirty="0"/>
          </a:p>
          <a:p>
            <a:pPr marL="0" indent="0">
              <a:buNone/>
            </a:pPr>
            <a:r>
              <a:rPr lang="en-US" dirty="0"/>
              <a:t>Test error has three important sources in common ML settings:</a:t>
            </a:r>
          </a:p>
          <a:p>
            <a:r>
              <a:rPr lang="en-US" b="1" dirty="0"/>
              <a:t>Intrinsic</a:t>
            </a:r>
            <a:r>
              <a:rPr lang="en-US" dirty="0"/>
              <a:t>: sometimes it is not possible to achieve zero error given available features (e.g. handwriting, weather prediction)</a:t>
            </a:r>
          </a:p>
          <a:p>
            <a:pPr lvl="1"/>
            <a:r>
              <a:rPr lang="en-US" dirty="0"/>
              <a:t>Bayes optimal error: The error if the true function P(</a:t>
            </a:r>
            <a:r>
              <a:rPr lang="en-US" dirty="0" err="1"/>
              <a:t>y|x</a:t>
            </a:r>
            <a:r>
              <a:rPr lang="en-US" dirty="0"/>
              <a:t>) is known</a:t>
            </a:r>
            <a:endParaRPr lang="en-US" b="1" dirty="0"/>
          </a:p>
          <a:p>
            <a:r>
              <a:rPr lang="en-US" b="1" dirty="0"/>
              <a:t>Model Bias</a:t>
            </a:r>
            <a:r>
              <a:rPr lang="en-US" dirty="0"/>
              <a:t>: the model is limited so that it can’t fit perfectly to the true data distribution (e.g. there will be error, even if you have infinite training data)</a:t>
            </a:r>
            <a:endParaRPr lang="en-US" b="1" dirty="0"/>
          </a:p>
          <a:p>
            <a:r>
              <a:rPr lang="en-US" b="1" dirty="0"/>
              <a:t>Model Variance</a:t>
            </a:r>
            <a:r>
              <a:rPr lang="en-US" dirty="0"/>
              <a:t>: given finite training data, different parameters and predictions would result from different samplings of data</a:t>
            </a:r>
          </a:p>
          <a:p>
            <a:pPr marL="0" indent="0">
              <a:buNone/>
            </a:pPr>
            <a:endParaRPr lang="en-US" i="1" dirty="0"/>
          </a:p>
          <a:p>
            <a:pPr marL="0" indent="0">
              <a:buNone/>
            </a:pPr>
            <a:endParaRPr lang="en-US" i="1" dirty="0"/>
          </a:p>
          <a:p>
            <a:pPr marL="0" indent="0">
              <a:buNone/>
            </a:pPr>
            <a:r>
              <a:rPr lang="en-US" dirty="0"/>
              <a:t>A more complex or specific model is expected to have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Lower bias: better fit to training set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Higher variance: more uncertainty in best parameters, so higher generalization error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Could have higher or lower test error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144FE15-A1DD-3E17-3368-B5C3D9E2D0DF}"/>
              </a:ext>
            </a:extLst>
          </p:cNvPr>
          <p:cNvSpPr txBox="1"/>
          <p:nvPr/>
        </p:nvSpPr>
        <p:spPr>
          <a:xfrm>
            <a:off x="5334000" y="6505674"/>
            <a:ext cx="668189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+mj-lt"/>
              </a:rPr>
              <a:t>* This is the course definition. Sometimes generalization error is defined as the test error.</a:t>
            </a:r>
          </a:p>
        </p:txBody>
      </p:sp>
    </p:spTree>
    <p:extLst>
      <p:ext uri="{BB962C8B-B14F-4D97-AF65-F5344CB8AC3E}">
        <p14:creationId xmlns:p14="http://schemas.microsoft.com/office/powerpoint/2010/main" val="2539674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37851E-440D-4EFB-597E-AF4347B73D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Q4-Q6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8A8A82-0A95-292C-943E-4C59CA786E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6709F52-998D-15CB-362E-2232429E363E}"/>
              </a:ext>
            </a:extLst>
          </p:cNvPr>
          <p:cNvSpPr txBox="1"/>
          <p:nvPr/>
        </p:nvSpPr>
        <p:spPr>
          <a:xfrm>
            <a:off x="3200400" y="1219200"/>
            <a:ext cx="609777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hlinkClick r:id="rId2"/>
              </a:rPr>
              <a:t>https://tinyurl.com/AML441-L3</a:t>
            </a:r>
            <a:r>
              <a:rPr lang="en-US" sz="3200" dirty="0"/>
              <a:t> </a:t>
            </a:r>
          </a:p>
        </p:txBody>
      </p:sp>
      <p:pic>
        <p:nvPicPr>
          <p:cNvPr id="6" name="Content Placeholder 5" descr="A qr code with black squares&#10;&#10;AI-generated content may be incorrect.">
            <a:extLst>
              <a:ext uri="{FF2B5EF4-FFF2-40B4-BE49-F238E27FC236}">
                <a16:creationId xmlns:a16="http://schemas.microsoft.com/office/drawing/2014/main" id="{8C6422A1-46BF-1675-9930-965B2C1F2E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10000" y="2006026"/>
            <a:ext cx="3937574" cy="3937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174289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B90BAB-9923-F259-ECE2-85003EE671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Things to remember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9105BB-A31D-25A3-D581-BE9A33B9FE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914400"/>
            <a:ext cx="5410200" cy="5943600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Similarity/distance measures: L1, L2, cosine</a:t>
            </a:r>
          </a:p>
          <a:p>
            <a:endParaRPr lang="en-US" dirty="0"/>
          </a:p>
          <a:p>
            <a:r>
              <a:rPr lang="en-US" dirty="0"/>
              <a:t>KNN can be used for either classification (return most common label) or regression (return average target value)</a:t>
            </a:r>
          </a:p>
          <a:p>
            <a:endParaRPr lang="en-US" dirty="0"/>
          </a:p>
          <a:p>
            <a:r>
              <a:rPr lang="en-US" dirty="0"/>
              <a:t>Test error is composed of  </a:t>
            </a:r>
          </a:p>
          <a:p>
            <a:pPr lvl="1"/>
            <a:r>
              <a:rPr lang="en-US" b="1" dirty="0"/>
              <a:t>Irreducible error</a:t>
            </a:r>
            <a:r>
              <a:rPr lang="en-US" dirty="0"/>
              <a:t> (perfect prediction not possible given features)</a:t>
            </a:r>
          </a:p>
          <a:p>
            <a:pPr lvl="1"/>
            <a:r>
              <a:rPr lang="en-US" b="1" dirty="0"/>
              <a:t>Bias</a:t>
            </a:r>
            <a:r>
              <a:rPr lang="en-US" dirty="0"/>
              <a:t> (model cannot perfectly fit the true function) </a:t>
            </a:r>
          </a:p>
          <a:p>
            <a:pPr lvl="1"/>
            <a:r>
              <a:rPr lang="en-US" b="1" dirty="0"/>
              <a:t>Variance</a:t>
            </a:r>
            <a:r>
              <a:rPr lang="en-US" dirty="0"/>
              <a:t> (parameters cannot be perfectly learned from training data)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373AE8BC-4DD0-79FD-5821-31835A20B0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5459" y="3733800"/>
            <a:ext cx="4760465" cy="312420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4321378F-44F9-236D-F826-6156AB9CFB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67600" y="498199"/>
            <a:ext cx="4509779" cy="2813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3907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300CBF-F490-1F1F-C831-A2AFCA110D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Thursday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D91260-2043-00D3-4CE2-6E24405E4D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Retrieval and clustering</a:t>
            </a:r>
          </a:p>
        </p:txBody>
      </p:sp>
    </p:spTree>
    <p:extLst>
      <p:ext uri="{BB962C8B-B14F-4D97-AF65-F5344CB8AC3E}">
        <p14:creationId xmlns:p14="http://schemas.microsoft.com/office/powerpoint/2010/main" val="1092307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DAF61A-7053-9F3E-BA77-B3ABE0218E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Machine learning model maps from features to prediction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31BAF8-E84A-B380-FA9D-2B7EBB38F9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3048000"/>
            <a:ext cx="6705600" cy="381000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sz="3400" b="1" dirty="0"/>
              <a:t>Examples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Classification: predict label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Is this a dog or a cat?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Is this email spam or not?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Regression: predict value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What will the stock price be tomorrow?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What will be the high temperature tomorrow?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Structured prediction: predict a set of related values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What is the pose of this person?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2011AC2-A6AB-5768-1371-29C49EA373B9}"/>
                  </a:ext>
                </a:extLst>
              </p:cNvPr>
              <p:cNvSpPr txBox="1"/>
              <p:nvPr/>
            </p:nvSpPr>
            <p:spPr>
              <a:xfrm>
                <a:off x="4343400" y="1143000"/>
                <a:ext cx="2590800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>
                      <m:r>
                        <a:rPr lang="en-US" sz="4400" b="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4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sz="4400" b="0" i="1" smtClean="0">
                          <a:latin typeface="Cambria Math" panose="02040503050406030204" pitchFamily="18" charset="0"/>
                        </a:rPr>
                        <m:t>→</m:t>
                      </m:r>
                      <m:r>
                        <a:rPr lang="en-US" sz="4400" b="0" i="1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US" sz="44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2011AC2-A6AB-5768-1371-29C49EA373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43400" y="1143000"/>
                <a:ext cx="2590800" cy="76944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A980E325-5FAA-82AF-B4E6-BC5DB535E6BF}"/>
              </a:ext>
            </a:extLst>
          </p:cNvPr>
          <p:cNvSpPr txBox="1"/>
          <p:nvPr/>
        </p:nvSpPr>
        <p:spPr>
          <a:xfrm>
            <a:off x="4810747" y="2110888"/>
            <a:ext cx="1095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Features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77DDB72-5A0A-B7D7-D872-7E847559176F}"/>
              </a:ext>
            </a:extLst>
          </p:cNvPr>
          <p:cNvSpPr txBox="1"/>
          <p:nvPr/>
        </p:nvSpPr>
        <p:spPr>
          <a:xfrm>
            <a:off x="6328906" y="2174344"/>
            <a:ext cx="12105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Prediction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FF35C4D1-7849-30DB-F2AD-C0483AA7BF20}"/>
              </a:ext>
            </a:extLst>
          </p:cNvPr>
          <p:cNvCxnSpPr/>
          <p:nvPr/>
        </p:nvCxnSpPr>
        <p:spPr>
          <a:xfrm flipV="1">
            <a:off x="5334000" y="1857429"/>
            <a:ext cx="0" cy="314319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471D4C43-D93B-D8EE-BA33-A0D831C24DB1}"/>
              </a:ext>
            </a:extLst>
          </p:cNvPr>
          <p:cNvCxnSpPr/>
          <p:nvPr/>
        </p:nvCxnSpPr>
        <p:spPr>
          <a:xfrm flipV="1">
            <a:off x="6477000" y="1857429"/>
            <a:ext cx="0" cy="314319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98" name="Picture 2">
            <a:extLst>
              <a:ext uri="{FF2B5EF4-FFF2-40B4-BE49-F238E27FC236}">
                <a16:creationId xmlns:a16="http://schemas.microsoft.com/office/drawing/2014/main" id="{387D89AB-4135-4769-2874-19EE572112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3883" y="3422688"/>
            <a:ext cx="1381499" cy="1013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EAC1640-7057-E0A4-84B1-439DE6CCCE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35382" y="4531374"/>
            <a:ext cx="2417928" cy="944896"/>
          </a:xfrm>
          <a:prstGeom prst="rect">
            <a:avLst/>
          </a:prstGeom>
        </p:spPr>
      </p:pic>
      <p:pic>
        <p:nvPicPr>
          <p:cNvPr id="4104" name="Picture 8" descr="A Comprehensive Guide on Human Pose Estimation - Analytics Vidhya">
            <a:extLst>
              <a:ext uri="{FF2B5EF4-FFF2-40B4-BE49-F238E27FC236}">
                <a16:creationId xmlns:a16="http://schemas.microsoft.com/office/drawing/2014/main" id="{40312189-0997-E7FE-3F85-620E9AEDEE4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362"/>
          <a:stretch/>
        </p:blipFill>
        <p:spPr bwMode="auto">
          <a:xfrm>
            <a:off x="7315200" y="5129886"/>
            <a:ext cx="1183394" cy="1728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9831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99BFBD-4BA5-0376-B667-1B6449D75A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Nearest neighbor algorithm (K-NN)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D1FD59C-0F81-890A-8ADD-3ABE544EC2B0}"/>
                  </a:ext>
                </a:extLst>
              </p:cNvPr>
              <p:cNvSpPr txBox="1"/>
              <p:nvPr/>
            </p:nvSpPr>
            <p:spPr>
              <a:xfrm>
                <a:off x="533400" y="2590800"/>
                <a:ext cx="7227627" cy="108414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800" b="0" dirty="0"/>
                  <a:t>1.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800" b="0" i="1" smtClean="0">
                            <a:latin typeface="Cambria Math" panose="02040503050406030204" pitchFamily="18" charset="0"/>
                          </a:rPr>
                          <m:t>arg</m:t>
                        </m:r>
                        <m:limLow>
                          <m:limLowPr>
                            <m:ctrlPr>
                              <a:rPr lang="en-US" sz="2800" b="0" i="0" smtClean="0"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sz="2800" b="0" i="0" smtClean="0">
                                <a:latin typeface="Cambria Math" panose="02040503050406030204" pitchFamily="18" charset="0"/>
                              </a:rPr>
                              <m:t>min</m:t>
                            </m:r>
                          </m:e>
                          <m:lim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lim>
                        </m:limLow>
                      </m:fName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𝑑𝑖𝑠𝑡𝑎𝑛𝑐𝑒</m:t>
                        </m:r>
                        <m:d>
                          <m:d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𝑋</m:t>
                                </m:r>
                              </m:e>
                              <m:sub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𝑡𝑟𝑎𝑖𝑛</m:t>
                                </m:r>
                              </m:sub>
                            </m:sSub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[</m:t>
                            </m:r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],</m:t>
                            </m:r>
                            <m:sSub>
                              <m:sSubPr>
                                <m:ctrlP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𝑋</m:t>
                                </m:r>
                              </m:e>
                              <m:sub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𝑡𝑒𝑠𝑡</m:t>
                                </m:r>
                              </m:sub>
                            </m:sSub>
                          </m:e>
                        </m:d>
                      </m:e>
                    </m:func>
                  </m:oMath>
                </a14:m>
                <a:endParaRPr lang="en-US" sz="2800" b="0" dirty="0"/>
              </a:p>
              <a:p>
                <a:r>
                  <a:rPr lang="en-US" sz="2800" b="0" dirty="0"/>
                  <a:t>2.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𝑡𝑒𝑠𝑡</m:t>
                        </m:r>
                      </m:sub>
                    </m:sSub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𝑡𝑟𝑎𝑖𝑛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e>
                          <m:sup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p>
                      </m:e>
                    </m:d>
                  </m:oMath>
                </a14:m>
                <a:endParaRPr lang="en-US" sz="28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D1FD59C-0F81-890A-8ADD-3ABE544EC2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400" y="2590800"/>
                <a:ext cx="7227627" cy="1084143"/>
              </a:xfrm>
              <a:prstGeom prst="rect">
                <a:avLst/>
              </a:prstGeom>
              <a:blipFill>
                <a:blip r:embed="rId3"/>
                <a:stretch>
                  <a:fillRect l="-1772" t="-6180" b="-146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89A4D57E-3C08-54CB-752D-D7881E80F3FC}"/>
              </a:ext>
            </a:extLst>
          </p:cNvPr>
          <p:cNvSpPr txBox="1"/>
          <p:nvPr/>
        </p:nvSpPr>
        <p:spPr>
          <a:xfrm>
            <a:off x="533400" y="1219200"/>
            <a:ext cx="7696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For given test features, assign the label / target value of the most similar training features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74EB1FC-3874-CFE3-6B26-758413CA1203}"/>
              </a:ext>
            </a:extLst>
          </p:cNvPr>
          <p:cNvSpPr txBox="1"/>
          <p:nvPr/>
        </p:nvSpPr>
        <p:spPr>
          <a:xfrm>
            <a:off x="563526" y="4953483"/>
            <a:ext cx="675167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For K-NN, there is no learned model, just the training data and the retrieval function.</a:t>
            </a:r>
          </a:p>
        </p:txBody>
      </p:sp>
    </p:spTree>
    <p:extLst>
      <p:ext uri="{BB962C8B-B14F-4D97-AF65-F5344CB8AC3E}">
        <p14:creationId xmlns:p14="http://schemas.microsoft.com/office/powerpoint/2010/main" val="2702926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8ED1DD-566A-733C-B410-F8155715F7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Key principle of machine learning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4F89EC4-7DA8-BC7C-6652-0BE49A4E84E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09600" y="959683"/>
                <a:ext cx="10972800" cy="5135563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	Given feature/target pairs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,…,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  <m:r>
                      <a:rPr lang="en-US" b="0" i="0" smtClean="0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endParaRPr lang="en-US" b="0" dirty="0"/>
              </a:p>
              <a:p>
                <a:pPr marL="0" indent="0">
                  <a:buNone/>
                </a:pPr>
                <a:r>
                  <a:rPr lang="en-US" dirty="0"/>
                  <a:t>		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/>
                  <a:t> is similar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dirty="0"/>
                  <a:t>, then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/>
                  <a:t> is probably similar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dirty="0"/>
                  <a:t> </a:t>
                </a:r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4F89EC4-7DA8-BC7C-6652-0BE49A4E84E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09600" y="959683"/>
                <a:ext cx="10972800" cy="5135563"/>
              </a:xfrm>
              <a:blipFill>
                <a:blip r:embed="rId2"/>
                <a:stretch>
                  <a:fillRect t="-142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 descr="7 Most Dangerous Dog Breeds | EconomicTimes">
            <a:extLst>
              <a:ext uri="{FF2B5EF4-FFF2-40B4-BE49-F238E27FC236}">
                <a16:creationId xmlns:a16="http://schemas.microsoft.com/office/drawing/2014/main" id="{EA016A80-CF29-DFB6-8857-18A399B8C8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6248" y="5002113"/>
            <a:ext cx="802300" cy="1432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5718343-19A6-713D-6DF7-72217ACF3D4F}"/>
              </a:ext>
            </a:extLst>
          </p:cNvPr>
          <p:cNvSpPr txBox="1"/>
          <p:nvPr/>
        </p:nvSpPr>
        <p:spPr>
          <a:xfrm>
            <a:off x="827723" y="5592664"/>
            <a:ext cx="14542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Aggressive?</a:t>
            </a:r>
          </a:p>
        </p:txBody>
      </p:sp>
      <p:pic>
        <p:nvPicPr>
          <p:cNvPr id="1030" name="Picture 6" descr="15 Friendliest Dog Breeds That Love People">
            <a:extLst>
              <a:ext uri="{FF2B5EF4-FFF2-40B4-BE49-F238E27FC236}">
                <a16:creationId xmlns:a16="http://schemas.microsoft.com/office/drawing/2014/main" id="{D5500AF2-5429-67DE-57B1-F7AD1A781A9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81" r="30022"/>
          <a:stretch/>
        </p:blipFill>
        <p:spPr bwMode="auto">
          <a:xfrm>
            <a:off x="5470337" y="5037928"/>
            <a:ext cx="768207" cy="1396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German Pinscher Dog Breed Information">
            <a:extLst>
              <a:ext uri="{FF2B5EF4-FFF2-40B4-BE49-F238E27FC236}">
                <a16:creationId xmlns:a16="http://schemas.microsoft.com/office/drawing/2014/main" id="{A646146B-AAE6-4904-8C8E-5DEAFCC176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214" t="2501" r="30846" b="59499"/>
          <a:stretch/>
        </p:blipFill>
        <p:spPr bwMode="auto">
          <a:xfrm>
            <a:off x="2322945" y="4986993"/>
            <a:ext cx="853791" cy="144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F1CB117-7AEA-09BA-4703-8AD1DA92F1B7}"/>
              </a:ext>
            </a:extLst>
          </p:cNvPr>
          <p:cNvSpPr txBox="1"/>
          <p:nvPr/>
        </p:nvSpPr>
        <p:spPr>
          <a:xfrm>
            <a:off x="4010808" y="4617661"/>
            <a:ext cx="13260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Aggressive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A5B632A-D1D9-5E1A-E49A-E0A5B83DED73}"/>
              </a:ext>
            </a:extLst>
          </p:cNvPr>
          <p:cNvSpPr txBox="1"/>
          <p:nvPr/>
        </p:nvSpPr>
        <p:spPr>
          <a:xfrm>
            <a:off x="5351738" y="4639124"/>
            <a:ext cx="10054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Friendly</a:t>
            </a:r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C7940751-F9A0-97DE-C68A-9C6E6F65DD98}"/>
              </a:ext>
            </a:extLst>
          </p:cNvPr>
          <p:cNvSpPr/>
          <p:nvPr/>
        </p:nvSpPr>
        <p:spPr>
          <a:xfrm>
            <a:off x="6566075" y="5592664"/>
            <a:ext cx="1066800" cy="25082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10" descr="German Pinscher Dog Breed Information">
            <a:extLst>
              <a:ext uri="{FF2B5EF4-FFF2-40B4-BE49-F238E27FC236}">
                <a16:creationId xmlns:a16="http://schemas.microsoft.com/office/drawing/2014/main" id="{A9C7C262-3628-3FBE-8104-5BDAD8E329A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214" t="2501" r="30846" b="59499"/>
          <a:stretch/>
        </p:blipFill>
        <p:spPr bwMode="auto">
          <a:xfrm>
            <a:off x="8001000" y="4986238"/>
            <a:ext cx="853791" cy="144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3FB9454-93DD-9549-2417-964AF977F6A0}"/>
              </a:ext>
            </a:extLst>
          </p:cNvPr>
          <p:cNvSpPr txBox="1"/>
          <p:nvPr/>
        </p:nvSpPr>
        <p:spPr>
          <a:xfrm>
            <a:off x="8929633" y="5492432"/>
            <a:ext cx="19798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Probably Aggressive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B840D86-AF7F-F41A-25CB-2E8AD59020FC}"/>
              </a:ext>
            </a:extLst>
          </p:cNvPr>
          <p:cNvSpPr txBox="1"/>
          <p:nvPr/>
        </p:nvSpPr>
        <p:spPr>
          <a:xfrm>
            <a:off x="1504872" y="2657310"/>
            <a:ext cx="76638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+mj-lt"/>
              </a:rPr>
              <a:t>Fundamentally, learning depends on:</a:t>
            </a:r>
          </a:p>
          <a:p>
            <a:pPr marL="514350" indent="-514350">
              <a:buAutoNum type="arabicPeriod"/>
            </a:pPr>
            <a:r>
              <a:rPr lang="en-US" sz="3200" dirty="0">
                <a:latin typeface="+mj-lt"/>
              </a:rPr>
              <a:t>Representation of samples</a:t>
            </a:r>
          </a:p>
          <a:p>
            <a:pPr marL="514350" indent="-514350">
              <a:buAutoNum type="arabicPeriod"/>
            </a:pPr>
            <a:r>
              <a:rPr lang="en-US" sz="3200" dirty="0">
                <a:latin typeface="+mj-lt"/>
              </a:rPr>
              <a:t>Similarity function</a:t>
            </a:r>
          </a:p>
        </p:txBody>
      </p:sp>
    </p:spTree>
    <p:extLst>
      <p:ext uri="{BB962C8B-B14F-4D97-AF65-F5344CB8AC3E}">
        <p14:creationId xmlns:p14="http://schemas.microsoft.com/office/powerpoint/2010/main" val="7576332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 animBg="1"/>
      <p:bldP spid="9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D5BF94-66A1-E285-9F18-C1C2D21D2D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Today’s lecture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33C5B0-8CFF-3134-B0AE-3BBE6E029A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Similarity measures</a:t>
            </a:r>
          </a:p>
          <a:p>
            <a:endParaRPr lang="en-US" dirty="0"/>
          </a:p>
          <a:p>
            <a:r>
              <a:rPr lang="en-US" dirty="0"/>
              <a:t>Regression</a:t>
            </a:r>
          </a:p>
          <a:p>
            <a:endParaRPr lang="en-US" dirty="0"/>
          </a:p>
          <a:p>
            <a:r>
              <a:rPr lang="en-US" dirty="0"/>
              <a:t>Generalization</a:t>
            </a:r>
          </a:p>
        </p:txBody>
      </p:sp>
    </p:spTree>
    <p:extLst>
      <p:ext uri="{BB962C8B-B14F-4D97-AF65-F5344CB8AC3E}">
        <p14:creationId xmlns:p14="http://schemas.microsoft.com/office/powerpoint/2010/main" val="16205108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B34B75-46DA-FB45-E06A-5D0973251D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Common Distance/Similarity Measures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AD81C1-4306-10D4-2904-EF5D815C55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L2: Euclidean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1BA6FDE-2721-F9E1-C955-78B7AD39B555}"/>
                  </a:ext>
                </a:extLst>
              </p:cNvPr>
              <p:cNvSpPr txBox="1"/>
              <p:nvPr/>
            </p:nvSpPr>
            <p:spPr>
              <a:xfrm>
                <a:off x="1196500" y="2135807"/>
                <a:ext cx="3429000" cy="11813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d>
                        <m:dPr>
                          <m:ctrlPr>
                            <a:rPr lang="en-US" b="1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 dirty="0" smtClean="0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1" i="1" dirty="0" smtClean="0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</m:d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1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begChr m:val="‖"/>
                              <m:endChr m:val="‖"/>
                              <m:ctrlPr>
                                <a:rPr lang="en-US" b="1" i="1" dirty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1" i="1" dirty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i="1" dirty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b="1" i="1" dirty="0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</m:e>
                          </m:d>
                        </m:e>
                        <m:sub>
                          <m:r>
                            <a:rPr lang="en-US" i="1" dirty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b="0" i="1" dirty="0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nary>
                            <m:naryPr>
                              <m:chr m:val="∑"/>
                              <m:supHide m:val="on"/>
                              <m:ctrlPr>
                                <a:rPr lang="en-US" i="1" dirty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i="1" dirty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  <m:sup/>
                            <m:e>
                              <m:sSup>
                                <m:sSupPr>
                                  <m:ctrlPr>
                                    <a:rPr lang="en-US" i="1" dirty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i="1" dirty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i="1" dirty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i="1" dirty="0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  <m:sub>
                                          <m:r>
                                            <a:rPr lang="en-US" i="1" dirty="0">
                                              <a:latin typeface="Cambria Math" panose="02040503050406030204" pitchFamily="18" charset="0"/>
                                            </a:rPr>
                                            <m:t>𝑖</m:t>
                                          </m:r>
                                        </m:sub>
                                      </m:sSub>
                                      <m:r>
                                        <a:rPr lang="en-US" i="1" dirty="0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sSub>
                                        <m:sSubPr>
                                          <m:ctrlPr>
                                            <a:rPr lang="en-US" i="1" dirty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i="1" dirty="0">
                                              <a:latin typeface="Cambria Math" panose="02040503050406030204" pitchFamily="18" charset="0"/>
                                            </a:rPr>
                                            <m:t>𝑦</m:t>
                                          </m:r>
                                        </m:e>
                                        <m:sub>
                                          <m:r>
                                            <a:rPr lang="en-US" i="1" dirty="0">
                                              <a:latin typeface="Cambria Math" panose="02040503050406030204" pitchFamily="18" charset="0"/>
                                            </a:rPr>
                                            <m:t>𝑖</m:t>
                                          </m:r>
                                        </m:sub>
                                      </m:sSub>
                                    </m:e>
                                  </m:d>
                                </m:e>
                                <m:sup>
                                  <m:r>
                                    <a:rPr lang="en-US" i="1" dirty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nary>
                        </m:e>
                      </m:ra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1BA6FDE-2721-F9E1-C955-78B7AD39B5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6500" y="2135807"/>
                <a:ext cx="3429000" cy="118134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>
            <a:extLst>
              <a:ext uri="{FF2B5EF4-FFF2-40B4-BE49-F238E27FC236}">
                <a16:creationId xmlns:a16="http://schemas.microsoft.com/office/drawing/2014/main" id="{76C68AC3-D8CC-9082-C2D5-90F329950A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3600" y="1494474"/>
            <a:ext cx="5082380" cy="4372926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97C3182-DE5F-8E85-D59D-82A98AC3C0FA}"/>
              </a:ext>
            </a:extLst>
          </p:cNvPr>
          <p:cNvCxnSpPr>
            <a:cxnSpLocks/>
          </p:cNvCxnSpPr>
          <p:nvPr/>
        </p:nvCxnSpPr>
        <p:spPr>
          <a:xfrm>
            <a:off x="8001000" y="2590800"/>
            <a:ext cx="2438400" cy="175260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10224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B34B75-46DA-FB45-E06A-5D0973251D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Common Distance/Similarity Measures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AD81C1-4306-10D4-2904-EF5D815C55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L1: City-Block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1BA6FDE-2721-F9E1-C955-78B7AD39B555}"/>
              </a:ext>
            </a:extLst>
          </p:cNvPr>
          <p:cNvSpPr txBox="1"/>
          <p:nvPr/>
        </p:nvSpPr>
        <p:spPr>
          <a:xfrm>
            <a:off x="1371600" y="25146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6C68AC3-D8CC-9082-C2D5-90F329950A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3600" y="1494474"/>
            <a:ext cx="5082380" cy="437292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5D26F4E-E358-AED6-8ECF-C16683A61D24}"/>
                  </a:ext>
                </a:extLst>
              </p:cNvPr>
              <p:cNvSpPr txBox="1"/>
              <p:nvPr/>
            </p:nvSpPr>
            <p:spPr>
              <a:xfrm>
                <a:off x="1137717" y="2315682"/>
                <a:ext cx="3429000" cy="1035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en-US" b="1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 dirty="0" smtClean="0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1" i="1" dirty="0" smtClean="0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</m:d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1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begChr m:val="‖"/>
                              <m:endChr m:val="‖"/>
                              <m:ctrlPr>
                                <a:rPr lang="en-US" b="1" i="1" dirty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1" i="1" dirty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i="1" dirty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b="1" i="1" dirty="0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</m:e>
                          </m:d>
                        </m:e>
                        <m:sub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i="1" dirty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i="1" dirty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/>
                        <m:e>
                          <m:r>
                            <a:rPr lang="en-US" i="1" dirty="0">
                              <a:latin typeface="Cambria Math" panose="02040503050406030204" pitchFamily="18" charset="0"/>
                            </a:rPr>
                            <m:t>|</m:t>
                          </m:r>
                          <m:sSub>
                            <m:sSubPr>
                              <m:ctrlPr>
                                <a:rPr lang="en-US" i="1" dirty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 dirty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i="1" dirty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i="1" dirty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i="1" dirty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 dirty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i="1" dirty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i="1" dirty="0">
                              <a:latin typeface="Cambria Math" panose="02040503050406030204" pitchFamily="18" charset="0"/>
                            </a:rPr>
                            <m:t>|</m:t>
                          </m:r>
                        </m:e>
                      </m:nary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5D26F4E-E358-AED6-8ECF-C16683A61D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7717" y="2315682"/>
                <a:ext cx="3429000" cy="1035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3428F43-550D-1CB6-443D-664C78473605}"/>
              </a:ext>
            </a:extLst>
          </p:cNvPr>
          <p:cNvCxnSpPr>
            <a:cxnSpLocks/>
          </p:cNvCxnSpPr>
          <p:nvPr/>
        </p:nvCxnSpPr>
        <p:spPr>
          <a:xfrm>
            <a:off x="8001000" y="2590800"/>
            <a:ext cx="0" cy="182880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3AD0DA5-298A-59B5-F635-DB642B3B1EE7}"/>
              </a:ext>
            </a:extLst>
          </p:cNvPr>
          <p:cNvCxnSpPr>
            <a:cxnSpLocks/>
          </p:cNvCxnSpPr>
          <p:nvPr/>
        </p:nvCxnSpPr>
        <p:spPr>
          <a:xfrm>
            <a:off x="7994650" y="4400550"/>
            <a:ext cx="24384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63726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92736</TotalTime>
  <Words>1823</Words>
  <Application>Microsoft Office PowerPoint</Application>
  <PresentationFormat>Widescreen</PresentationFormat>
  <Paragraphs>279</Paragraphs>
  <Slides>38</Slides>
  <Notes>5</Notes>
  <HiddenSlides>1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3" baseType="lpstr">
      <vt:lpstr>Arial</vt:lpstr>
      <vt:lpstr>Calibri</vt:lpstr>
      <vt:lpstr>Cambria Math</vt:lpstr>
      <vt:lpstr>Courier New</vt:lpstr>
      <vt:lpstr>Office Theme</vt:lpstr>
      <vt:lpstr>KNN Regression and Generalization</vt:lpstr>
      <vt:lpstr>Announcements</vt:lpstr>
      <vt:lpstr>Previous Lecture Recap</vt:lpstr>
      <vt:lpstr>Machine learning model maps from features to prediction</vt:lpstr>
      <vt:lpstr>Nearest neighbor algorithm (K-NN)</vt:lpstr>
      <vt:lpstr>Key principle of machine learning</vt:lpstr>
      <vt:lpstr>Today’s lecture</vt:lpstr>
      <vt:lpstr>Common Distance/Similarity Measures</vt:lpstr>
      <vt:lpstr>Common Distance/Similarity Measures</vt:lpstr>
      <vt:lpstr>Common Distance/Similarity Measures</vt:lpstr>
      <vt:lpstr>Which is closest to the red circle under L1, L2, and cosine distance?</vt:lpstr>
      <vt:lpstr>Comparing distance/similarity functions</vt:lpstr>
      <vt:lpstr>PowerPoint Presentation</vt:lpstr>
      <vt:lpstr>PowerPoint Presentation</vt:lpstr>
      <vt:lpstr>PowerPoint Presentation</vt:lpstr>
      <vt:lpstr>KNN Regression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How do we measure and analyze regression error?</vt:lpstr>
      <vt:lpstr>Q1-Q3</vt:lpstr>
      <vt:lpstr>Introducing the Temperature Regression Dataset</vt:lpstr>
      <vt:lpstr>KNN for Temperature Regression</vt:lpstr>
      <vt:lpstr>Some things to consider</vt:lpstr>
      <vt:lpstr>Some things to consider</vt:lpstr>
      <vt:lpstr>Choosing K Using a Validation Set</vt:lpstr>
      <vt:lpstr>Small K may “overfit” data, while large K may not be able to fit the true trend</vt:lpstr>
      <vt:lpstr>Error and Bias Variance Trade-off</vt:lpstr>
      <vt:lpstr>Error and Bias Variance Trade-off</vt:lpstr>
      <vt:lpstr>Q4-Q6</vt:lpstr>
      <vt:lpstr>Things to remember</vt:lpstr>
      <vt:lpstr>Thursday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Derek Hoiem</dc:creator>
  <cp:lastModifiedBy>Hoiem, Derek W</cp:lastModifiedBy>
  <cp:revision>215</cp:revision>
  <cp:lastPrinted>2023-01-18T22:14:20Z</cp:lastPrinted>
  <dcterms:created xsi:type="dcterms:W3CDTF">2009-12-16T02:55:56Z</dcterms:created>
  <dcterms:modified xsi:type="dcterms:W3CDTF">2026-09-01T16:22:19Z</dcterms:modified>
</cp:coreProperties>
</file>