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wmv" ContentType="video/x-ms-wm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tags/tag3.xml" ContentType="application/vnd.openxmlformats-officedocument.presentationml.tags+xml"/>
  <Override PartName="/ppt/notesSlides/notesSlide1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0"/>
  </p:notesMasterIdLst>
  <p:sldIdLst>
    <p:sldId id="256" r:id="rId2"/>
    <p:sldId id="323" r:id="rId3"/>
    <p:sldId id="408" r:id="rId4"/>
    <p:sldId id="463" r:id="rId5"/>
    <p:sldId id="428" r:id="rId6"/>
    <p:sldId id="460" r:id="rId7"/>
    <p:sldId id="410" r:id="rId8"/>
    <p:sldId id="505" r:id="rId9"/>
    <p:sldId id="446" r:id="rId10"/>
    <p:sldId id="444" r:id="rId11"/>
    <p:sldId id="448" r:id="rId12"/>
    <p:sldId id="464" r:id="rId13"/>
    <p:sldId id="465" r:id="rId14"/>
    <p:sldId id="467" r:id="rId15"/>
    <p:sldId id="468" r:id="rId16"/>
    <p:sldId id="469" r:id="rId17"/>
    <p:sldId id="493" r:id="rId18"/>
    <p:sldId id="470" r:id="rId19"/>
    <p:sldId id="494" r:id="rId20"/>
    <p:sldId id="471" r:id="rId21"/>
    <p:sldId id="447" r:id="rId22"/>
    <p:sldId id="478" r:id="rId23"/>
    <p:sldId id="456" r:id="rId24"/>
    <p:sldId id="479" r:id="rId25"/>
    <p:sldId id="480" r:id="rId26"/>
    <p:sldId id="481" r:id="rId27"/>
    <p:sldId id="504" r:id="rId28"/>
    <p:sldId id="451" r:id="rId29"/>
    <p:sldId id="449" r:id="rId30"/>
    <p:sldId id="450" r:id="rId31"/>
    <p:sldId id="455" r:id="rId32"/>
    <p:sldId id="440" r:id="rId33"/>
    <p:sldId id="472" r:id="rId34"/>
    <p:sldId id="492" r:id="rId35"/>
    <p:sldId id="458" r:id="rId36"/>
    <p:sldId id="495" r:id="rId37"/>
    <p:sldId id="496" r:id="rId38"/>
    <p:sldId id="497" r:id="rId39"/>
    <p:sldId id="498" r:id="rId40"/>
    <p:sldId id="499" r:id="rId41"/>
    <p:sldId id="503" r:id="rId42"/>
    <p:sldId id="500" r:id="rId43"/>
    <p:sldId id="501" r:id="rId44"/>
    <p:sldId id="502" r:id="rId45"/>
    <p:sldId id="491" r:id="rId46"/>
    <p:sldId id="474" r:id="rId47"/>
    <p:sldId id="475" r:id="rId48"/>
    <p:sldId id="476" r:id="rId49"/>
    <p:sldId id="477" r:id="rId50"/>
    <p:sldId id="441" r:id="rId51"/>
    <p:sldId id="461" r:id="rId52"/>
    <p:sldId id="445" r:id="rId53"/>
    <p:sldId id="482" r:id="rId54"/>
    <p:sldId id="398" r:id="rId55"/>
    <p:sldId id="453" r:id="rId56"/>
    <p:sldId id="454" r:id="rId57"/>
    <p:sldId id="394" r:id="rId58"/>
    <p:sldId id="457" r:id="rId59"/>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2" pos="5760" userDrawn="1">
          <p15:clr>
            <a:srgbClr val="A4A3A4"/>
          </p15:clr>
        </p15:guide>
        <p15:guide id="3" pos="384" userDrawn="1">
          <p15:clr>
            <a:srgbClr val="A4A3A4"/>
          </p15:clr>
        </p15:guide>
        <p15:guide id="4" orient="horz"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07635"/>
    <a:srgbClr val="996515"/>
    <a:srgbClr val="FFD700"/>
    <a:srgbClr val="D4AF37"/>
    <a:srgbClr val="FFECB3"/>
    <a:srgbClr val="CED13F"/>
    <a:srgbClr val="E3E329"/>
    <a:srgbClr val="CCD739"/>
    <a:srgbClr val="DAD63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2CCCD41-AA97-4721-B427-D1700F03C5D4}" v="1670" dt="2025-08-25T18:41:05.34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020" autoAdjust="0"/>
    <p:restoredTop sz="75631" autoAdjust="0"/>
  </p:normalViewPr>
  <p:slideViewPr>
    <p:cSldViewPr>
      <p:cViewPr varScale="1">
        <p:scale>
          <a:sx n="64" d="100"/>
          <a:sy n="64" d="100"/>
        </p:scale>
        <p:origin x="234" y="72"/>
      </p:cViewPr>
      <p:guideLst>
        <p:guide pos="5760"/>
        <p:guide pos="384"/>
        <p:guide orient="horz" pos="216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presProps" Target="pres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Hoiem, Derek W" userId="08a2a5d7-ecbe-4300-b3e9-ea7b21108f06" providerId="ADAL" clId="{E2CCCD41-AA97-4721-B427-D1700F03C5D4}"/>
    <pc:docChg chg="undo redo custSel addSld delSld modSld sldOrd modShowInfo">
      <pc:chgData name="Hoiem, Derek W" userId="08a2a5d7-ecbe-4300-b3e9-ea7b21108f06" providerId="ADAL" clId="{E2CCCD41-AA97-4721-B427-D1700F03C5D4}" dt="2025-08-25T18:58:29.952" v="7992" actId="20577"/>
      <pc:docMkLst>
        <pc:docMk/>
      </pc:docMkLst>
      <pc:sldChg chg="del">
        <pc:chgData name="Hoiem, Derek W" userId="08a2a5d7-ecbe-4300-b3e9-ea7b21108f06" providerId="ADAL" clId="{E2CCCD41-AA97-4721-B427-D1700F03C5D4}" dt="2025-08-22T14:13:33.110" v="3605" actId="47"/>
        <pc:sldMkLst>
          <pc:docMk/>
          <pc:sldMk cId="1288107035" sldId="409"/>
        </pc:sldMkLst>
      </pc:sldChg>
      <pc:sldChg chg="addSp delSp modSp add mod addAnim delAnim modAnim modShow">
        <pc:chgData name="Hoiem, Derek W" userId="08a2a5d7-ecbe-4300-b3e9-ea7b21108f06" providerId="ADAL" clId="{E2CCCD41-AA97-4721-B427-D1700F03C5D4}" dt="2025-08-25T15:52:12.845" v="7780" actId="729"/>
        <pc:sldMkLst>
          <pc:docMk/>
          <pc:sldMk cId="3461011091" sldId="410"/>
        </pc:sldMkLst>
        <pc:picChg chg="add del mod">
          <ac:chgData name="Hoiem, Derek W" userId="08a2a5d7-ecbe-4300-b3e9-ea7b21108f06" providerId="ADAL" clId="{E2CCCD41-AA97-4721-B427-D1700F03C5D4}" dt="2025-08-25T15:49:59.508" v="7770" actId="1076"/>
          <ac:picMkLst>
            <pc:docMk/>
            <pc:sldMk cId="3461011091" sldId="410"/>
            <ac:picMk id="2" creationId="{00000000-0000-0000-0000-000000000000}"/>
          </ac:picMkLst>
        </pc:picChg>
        <pc:picChg chg="add mod">
          <ac:chgData name="Hoiem, Derek W" userId="08a2a5d7-ecbe-4300-b3e9-ea7b21108f06" providerId="ADAL" clId="{E2CCCD41-AA97-4721-B427-D1700F03C5D4}" dt="2025-08-25T15:49:56.792" v="7768"/>
          <ac:picMkLst>
            <pc:docMk/>
            <pc:sldMk cId="3461011091" sldId="410"/>
            <ac:picMk id="5" creationId="{6155BFDE-6870-674B-D509-34B9E53BDFD3}"/>
          </ac:picMkLst>
        </pc:picChg>
      </pc:sldChg>
      <pc:sldChg chg="del">
        <pc:chgData name="Hoiem, Derek W" userId="08a2a5d7-ecbe-4300-b3e9-ea7b21108f06" providerId="ADAL" clId="{E2CCCD41-AA97-4721-B427-D1700F03C5D4}" dt="2025-08-22T18:33:42.428" v="6941" actId="2696"/>
        <pc:sldMkLst>
          <pc:docMk/>
          <pc:sldMk cId="3813207857" sldId="410"/>
        </pc:sldMkLst>
      </pc:sldChg>
      <pc:sldChg chg="modSp mod modAnim">
        <pc:chgData name="Hoiem, Derek W" userId="08a2a5d7-ecbe-4300-b3e9-ea7b21108f06" providerId="ADAL" clId="{E2CCCD41-AA97-4721-B427-D1700F03C5D4}" dt="2025-08-25T15:57:29.004" v="7785"/>
        <pc:sldMkLst>
          <pc:docMk/>
          <pc:sldMk cId="1845549453" sldId="440"/>
        </pc:sldMkLst>
        <pc:spChg chg="mod">
          <ac:chgData name="Hoiem, Derek W" userId="08a2a5d7-ecbe-4300-b3e9-ea7b21108f06" providerId="ADAL" clId="{E2CCCD41-AA97-4721-B427-D1700F03C5D4}" dt="2025-08-18T17:07:49.997" v="1754" actId="1076"/>
          <ac:spMkLst>
            <pc:docMk/>
            <pc:sldMk cId="1845549453" sldId="440"/>
            <ac:spMk id="2" creationId="{9C43EA82-3F9D-F604-D65A-E0E1BC32000C}"/>
          </ac:spMkLst>
        </pc:spChg>
        <pc:spChg chg="mod">
          <ac:chgData name="Hoiem, Derek W" userId="08a2a5d7-ecbe-4300-b3e9-ea7b21108f06" providerId="ADAL" clId="{E2CCCD41-AA97-4721-B427-D1700F03C5D4}" dt="2025-08-18T17:07:49.997" v="1754" actId="1076"/>
          <ac:spMkLst>
            <pc:docMk/>
            <pc:sldMk cId="1845549453" sldId="440"/>
            <ac:spMk id="3" creationId="{5D3A8F66-FF14-1588-5144-4399308413A5}"/>
          </ac:spMkLst>
        </pc:spChg>
        <pc:spChg chg="mod">
          <ac:chgData name="Hoiem, Derek W" userId="08a2a5d7-ecbe-4300-b3e9-ea7b21108f06" providerId="ADAL" clId="{E2CCCD41-AA97-4721-B427-D1700F03C5D4}" dt="2025-08-18T17:07:45.174" v="1753" actId="27636"/>
          <ac:spMkLst>
            <pc:docMk/>
            <pc:sldMk cId="1845549453" sldId="440"/>
            <ac:spMk id="36867" creationId="{00000000-0000-0000-0000-000000000000}"/>
          </ac:spMkLst>
        </pc:spChg>
      </pc:sldChg>
      <pc:sldChg chg="addSp delSp modSp mod modAnim">
        <pc:chgData name="Hoiem, Derek W" userId="08a2a5d7-ecbe-4300-b3e9-ea7b21108f06" providerId="ADAL" clId="{E2CCCD41-AA97-4721-B427-D1700F03C5D4}" dt="2025-08-22T17:54:47.645" v="5407" actId="20577"/>
        <pc:sldMkLst>
          <pc:docMk/>
          <pc:sldMk cId="2360590768" sldId="441"/>
        </pc:sldMkLst>
        <pc:spChg chg="add mod">
          <ac:chgData name="Hoiem, Derek W" userId="08a2a5d7-ecbe-4300-b3e9-ea7b21108f06" providerId="ADAL" clId="{E2CCCD41-AA97-4721-B427-D1700F03C5D4}" dt="2025-08-22T17:50:54.731" v="5364" actId="1076"/>
          <ac:spMkLst>
            <pc:docMk/>
            <pc:sldMk cId="2360590768" sldId="441"/>
            <ac:spMk id="4" creationId="{DEC69574-975D-230A-84EB-C2D5CDA593B7}"/>
          </ac:spMkLst>
        </pc:spChg>
        <pc:spChg chg="add mod">
          <ac:chgData name="Hoiem, Derek W" userId="08a2a5d7-ecbe-4300-b3e9-ea7b21108f06" providerId="ADAL" clId="{E2CCCD41-AA97-4721-B427-D1700F03C5D4}" dt="2025-08-22T17:50:54.731" v="5364" actId="1076"/>
          <ac:spMkLst>
            <pc:docMk/>
            <pc:sldMk cId="2360590768" sldId="441"/>
            <ac:spMk id="5" creationId="{2B35D35E-91C0-3B4C-F952-8CB575F04D5E}"/>
          </ac:spMkLst>
        </pc:spChg>
        <pc:spChg chg="add mod">
          <ac:chgData name="Hoiem, Derek W" userId="08a2a5d7-ecbe-4300-b3e9-ea7b21108f06" providerId="ADAL" clId="{E2CCCD41-AA97-4721-B427-D1700F03C5D4}" dt="2025-08-22T17:50:54.731" v="5364" actId="1076"/>
          <ac:spMkLst>
            <pc:docMk/>
            <pc:sldMk cId="2360590768" sldId="441"/>
            <ac:spMk id="6" creationId="{06407396-41F3-6A25-1478-198390E21E8E}"/>
          </ac:spMkLst>
        </pc:spChg>
        <pc:spChg chg="add mod">
          <ac:chgData name="Hoiem, Derek W" userId="08a2a5d7-ecbe-4300-b3e9-ea7b21108f06" providerId="ADAL" clId="{E2CCCD41-AA97-4721-B427-D1700F03C5D4}" dt="2025-08-22T17:50:54.731" v="5364" actId="1076"/>
          <ac:spMkLst>
            <pc:docMk/>
            <pc:sldMk cId="2360590768" sldId="441"/>
            <ac:spMk id="7" creationId="{AEF64F42-ADF3-90DE-F29F-C0CD32B438CE}"/>
          </ac:spMkLst>
        </pc:spChg>
        <pc:spChg chg="add mod">
          <ac:chgData name="Hoiem, Derek W" userId="08a2a5d7-ecbe-4300-b3e9-ea7b21108f06" providerId="ADAL" clId="{E2CCCD41-AA97-4721-B427-D1700F03C5D4}" dt="2025-08-22T17:50:54.731" v="5364" actId="1076"/>
          <ac:spMkLst>
            <pc:docMk/>
            <pc:sldMk cId="2360590768" sldId="441"/>
            <ac:spMk id="8" creationId="{1C805963-8B00-69EA-AF21-AC9469E908FB}"/>
          </ac:spMkLst>
        </pc:spChg>
        <pc:spChg chg="add mod">
          <ac:chgData name="Hoiem, Derek W" userId="08a2a5d7-ecbe-4300-b3e9-ea7b21108f06" providerId="ADAL" clId="{E2CCCD41-AA97-4721-B427-D1700F03C5D4}" dt="2025-08-22T17:54:47.645" v="5407" actId="20577"/>
          <ac:spMkLst>
            <pc:docMk/>
            <pc:sldMk cId="2360590768" sldId="441"/>
            <ac:spMk id="11" creationId="{01845BF8-F544-4D30-C773-BFC18C906F11}"/>
          </ac:spMkLst>
        </pc:spChg>
        <pc:spChg chg="add mod">
          <ac:chgData name="Hoiem, Derek W" userId="08a2a5d7-ecbe-4300-b3e9-ea7b21108f06" providerId="ADAL" clId="{E2CCCD41-AA97-4721-B427-D1700F03C5D4}" dt="2025-08-22T17:50:57.192" v="5365" actId="1076"/>
          <ac:spMkLst>
            <pc:docMk/>
            <pc:sldMk cId="2360590768" sldId="441"/>
            <ac:spMk id="12" creationId="{5D9FF7FF-E58A-9076-4595-F225AEF03005}"/>
          </ac:spMkLst>
        </pc:spChg>
        <pc:spChg chg="mod">
          <ac:chgData name="Hoiem, Derek W" userId="08a2a5d7-ecbe-4300-b3e9-ea7b21108f06" providerId="ADAL" clId="{E2CCCD41-AA97-4721-B427-D1700F03C5D4}" dt="2025-08-22T17:51:00.143" v="5366" actId="1076"/>
          <ac:spMkLst>
            <pc:docMk/>
            <pc:sldMk cId="2360590768" sldId="441"/>
            <ac:spMk id="39939" creationId="{00000000-0000-0000-0000-000000000000}"/>
          </ac:spMkLst>
        </pc:spChg>
        <pc:picChg chg="add mod modCrop">
          <ac:chgData name="Hoiem, Derek W" userId="08a2a5d7-ecbe-4300-b3e9-ea7b21108f06" providerId="ADAL" clId="{E2CCCD41-AA97-4721-B427-D1700F03C5D4}" dt="2025-08-22T17:50:54.731" v="5364" actId="1076"/>
          <ac:picMkLst>
            <pc:docMk/>
            <pc:sldMk cId="2360590768" sldId="441"/>
            <ac:picMk id="3" creationId="{E5775B76-704D-7D8B-5914-A3B5B8070EB4}"/>
          </ac:picMkLst>
        </pc:picChg>
      </pc:sldChg>
      <pc:sldChg chg="del">
        <pc:chgData name="Hoiem, Derek W" userId="08a2a5d7-ecbe-4300-b3e9-ea7b21108f06" providerId="ADAL" clId="{E2CCCD41-AA97-4721-B427-D1700F03C5D4}" dt="2025-08-18T17:17:12.343" v="1996" actId="47"/>
        <pc:sldMkLst>
          <pc:docMk/>
          <pc:sldMk cId="3643465502" sldId="442"/>
        </pc:sldMkLst>
      </pc:sldChg>
      <pc:sldChg chg="del">
        <pc:chgData name="Hoiem, Derek W" userId="08a2a5d7-ecbe-4300-b3e9-ea7b21108f06" providerId="ADAL" clId="{E2CCCD41-AA97-4721-B427-D1700F03C5D4}" dt="2025-08-18T17:17:13.382" v="1997" actId="47"/>
        <pc:sldMkLst>
          <pc:docMk/>
          <pc:sldMk cId="2991616314" sldId="443"/>
        </pc:sldMkLst>
      </pc:sldChg>
      <pc:sldChg chg="del">
        <pc:chgData name="Hoiem, Derek W" userId="08a2a5d7-ecbe-4300-b3e9-ea7b21108f06" providerId="ADAL" clId="{E2CCCD41-AA97-4721-B427-D1700F03C5D4}" dt="2025-08-22T18:33:42.428" v="6941" actId="2696"/>
        <pc:sldMkLst>
          <pc:docMk/>
          <pc:sldMk cId="324522841" sldId="444"/>
        </pc:sldMkLst>
      </pc:sldChg>
      <pc:sldChg chg="add">
        <pc:chgData name="Hoiem, Derek W" userId="08a2a5d7-ecbe-4300-b3e9-ea7b21108f06" providerId="ADAL" clId="{E2CCCD41-AA97-4721-B427-D1700F03C5D4}" dt="2025-08-22T18:33:46.672" v="6942"/>
        <pc:sldMkLst>
          <pc:docMk/>
          <pc:sldMk cId="1718535285" sldId="444"/>
        </pc:sldMkLst>
      </pc:sldChg>
      <pc:sldChg chg="addSp delSp modSp del mod modAnim">
        <pc:chgData name="Hoiem, Derek W" userId="08a2a5d7-ecbe-4300-b3e9-ea7b21108f06" providerId="ADAL" clId="{E2CCCD41-AA97-4721-B427-D1700F03C5D4}" dt="2025-08-22T18:33:42.428" v="6941" actId="2696"/>
        <pc:sldMkLst>
          <pc:docMk/>
          <pc:sldMk cId="1988028063" sldId="446"/>
        </pc:sldMkLst>
      </pc:sldChg>
      <pc:sldChg chg="add">
        <pc:chgData name="Hoiem, Derek W" userId="08a2a5d7-ecbe-4300-b3e9-ea7b21108f06" providerId="ADAL" clId="{E2CCCD41-AA97-4721-B427-D1700F03C5D4}" dt="2025-08-22T18:33:46.672" v="6942"/>
        <pc:sldMkLst>
          <pc:docMk/>
          <pc:sldMk cId="2776572776" sldId="446"/>
        </pc:sldMkLst>
      </pc:sldChg>
      <pc:sldChg chg="mod modShow">
        <pc:chgData name="Hoiem, Derek W" userId="08a2a5d7-ecbe-4300-b3e9-ea7b21108f06" providerId="ADAL" clId="{E2CCCD41-AA97-4721-B427-D1700F03C5D4}" dt="2025-08-22T18:03:14.101" v="5629" actId="729"/>
        <pc:sldMkLst>
          <pc:docMk/>
          <pc:sldMk cId="1003487791" sldId="447"/>
        </pc:sldMkLst>
      </pc:sldChg>
      <pc:sldChg chg="modSp del mod">
        <pc:chgData name="Hoiem, Derek W" userId="08a2a5d7-ecbe-4300-b3e9-ea7b21108f06" providerId="ADAL" clId="{E2CCCD41-AA97-4721-B427-D1700F03C5D4}" dt="2025-08-22T18:33:42.428" v="6941" actId="2696"/>
        <pc:sldMkLst>
          <pc:docMk/>
          <pc:sldMk cId="3044232497" sldId="448"/>
        </pc:sldMkLst>
      </pc:sldChg>
      <pc:sldChg chg="add">
        <pc:chgData name="Hoiem, Derek W" userId="08a2a5d7-ecbe-4300-b3e9-ea7b21108f06" providerId="ADAL" clId="{E2CCCD41-AA97-4721-B427-D1700F03C5D4}" dt="2025-08-22T18:33:46.672" v="6942"/>
        <pc:sldMkLst>
          <pc:docMk/>
          <pc:sldMk cId="3570737222" sldId="448"/>
        </pc:sldMkLst>
      </pc:sldChg>
      <pc:sldChg chg="modSp add mod ord">
        <pc:chgData name="Hoiem, Derek W" userId="08a2a5d7-ecbe-4300-b3e9-ea7b21108f06" providerId="ADAL" clId="{E2CCCD41-AA97-4721-B427-D1700F03C5D4}" dt="2025-08-25T15:43:45.197" v="7753"/>
        <pc:sldMkLst>
          <pc:docMk/>
          <pc:sldMk cId="2116174812" sldId="449"/>
        </pc:sldMkLst>
        <pc:spChg chg="mod">
          <ac:chgData name="Hoiem, Derek W" userId="08a2a5d7-ecbe-4300-b3e9-ea7b21108f06" providerId="ADAL" clId="{E2CCCD41-AA97-4721-B427-D1700F03C5D4}" dt="2025-08-25T15:43:30.344" v="7750" actId="6549"/>
          <ac:spMkLst>
            <pc:docMk/>
            <pc:sldMk cId="2116174812" sldId="449"/>
            <ac:spMk id="2" creationId="{D8F2B6CD-9329-8219-F129-54E327CCC4E3}"/>
          </ac:spMkLst>
        </pc:spChg>
      </pc:sldChg>
      <pc:sldChg chg="del">
        <pc:chgData name="Hoiem, Derek W" userId="08a2a5d7-ecbe-4300-b3e9-ea7b21108f06" providerId="ADAL" clId="{E2CCCD41-AA97-4721-B427-D1700F03C5D4}" dt="2025-08-14T18:40:41.393" v="1271" actId="2696"/>
        <pc:sldMkLst>
          <pc:docMk/>
          <pc:sldMk cId="4100344313" sldId="449"/>
        </pc:sldMkLst>
      </pc:sldChg>
      <pc:sldChg chg="del">
        <pc:chgData name="Hoiem, Derek W" userId="08a2a5d7-ecbe-4300-b3e9-ea7b21108f06" providerId="ADAL" clId="{E2CCCD41-AA97-4721-B427-D1700F03C5D4}" dt="2025-08-14T18:40:41.393" v="1271" actId="2696"/>
        <pc:sldMkLst>
          <pc:docMk/>
          <pc:sldMk cId="1942606642" sldId="450"/>
        </pc:sldMkLst>
      </pc:sldChg>
      <pc:sldChg chg="modSp add mod ord">
        <pc:chgData name="Hoiem, Derek W" userId="08a2a5d7-ecbe-4300-b3e9-ea7b21108f06" providerId="ADAL" clId="{E2CCCD41-AA97-4721-B427-D1700F03C5D4}" dt="2025-08-25T15:43:45.197" v="7753"/>
        <pc:sldMkLst>
          <pc:docMk/>
          <pc:sldMk cId="2430791917" sldId="450"/>
        </pc:sldMkLst>
        <pc:spChg chg="mod">
          <ac:chgData name="Hoiem, Derek W" userId="08a2a5d7-ecbe-4300-b3e9-ea7b21108f06" providerId="ADAL" clId="{E2CCCD41-AA97-4721-B427-D1700F03C5D4}" dt="2025-08-25T15:43:34.857" v="7751" actId="6549"/>
          <ac:spMkLst>
            <pc:docMk/>
            <pc:sldMk cId="2430791917" sldId="450"/>
            <ac:spMk id="2" creationId="{7E9D449B-43B0-B41E-C169-0CB87B7DA33F}"/>
          </ac:spMkLst>
        </pc:spChg>
      </pc:sldChg>
      <pc:sldChg chg="del">
        <pc:chgData name="Hoiem, Derek W" userId="08a2a5d7-ecbe-4300-b3e9-ea7b21108f06" providerId="ADAL" clId="{E2CCCD41-AA97-4721-B427-D1700F03C5D4}" dt="2025-08-14T18:40:41.393" v="1271" actId="2696"/>
        <pc:sldMkLst>
          <pc:docMk/>
          <pc:sldMk cId="2057350647" sldId="451"/>
        </pc:sldMkLst>
      </pc:sldChg>
      <pc:sldChg chg="modSp add mod ord">
        <pc:chgData name="Hoiem, Derek W" userId="08a2a5d7-ecbe-4300-b3e9-ea7b21108f06" providerId="ADAL" clId="{E2CCCD41-AA97-4721-B427-D1700F03C5D4}" dt="2025-08-25T15:43:45.197" v="7753"/>
        <pc:sldMkLst>
          <pc:docMk/>
          <pc:sldMk cId="2615960747" sldId="451"/>
        </pc:sldMkLst>
        <pc:spChg chg="mod">
          <ac:chgData name="Hoiem, Derek W" userId="08a2a5d7-ecbe-4300-b3e9-ea7b21108f06" providerId="ADAL" clId="{E2CCCD41-AA97-4721-B427-D1700F03C5D4}" dt="2025-08-25T15:43:23.362" v="7749" actId="6549"/>
          <ac:spMkLst>
            <pc:docMk/>
            <pc:sldMk cId="2615960747" sldId="451"/>
            <ac:spMk id="2" creationId="{8EAC5C18-8F5F-7FD0-1C64-B61AA96F7782}"/>
          </ac:spMkLst>
        </pc:spChg>
      </pc:sldChg>
      <pc:sldChg chg="modSp mod">
        <pc:chgData name="Hoiem, Derek W" userId="08a2a5d7-ecbe-4300-b3e9-ea7b21108f06" providerId="ADAL" clId="{E2CCCD41-AA97-4721-B427-D1700F03C5D4}" dt="2025-08-25T18:57:43.903" v="7927" actId="20577"/>
        <pc:sldMkLst>
          <pc:docMk/>
          <pc:sldMk cId="1176521088" sldId="453"/>
        </pc:sldMkLst>
        <pc:spChg chg="mod">
          <ac:chgData name="Hoiem, Derek W" userId="08a2a5d7-ecbe-4300-b3e9-ea7b21108f06" providerId="ADAL" clId="{E2CCCD41-AA97-4721-B427-D1700F03C5D4}" dt="2025-08-25T18:57:43.903" v="7927" actId="20577"/>
          <ac:spMkLst>
            <pc:docMk/>
            <pc:sldMk cId="1176521088" sldId="453"/>
            <ac:spMk id="3" creationId="{0D6E76B9-BF5D-C3E4-1123-24D8606D9969}"/>
          </ac:spMkLst>
        </pc:spChg>
      </pc:sldChg>
      <pc:sldChg chg="modSp mod">
        <pc:chgData name="Hoiem, Derek W" userId="08a2a5d7-ecbe-4300-b3e9-ea7b21108f06" providerId="ADAL" clId="{E2CCCD41-AA97-4721-B427-D1700F03C5D4}" dt="2025-08-18T17:18:15.787" v="1998" actId="20577"/>
        <pc:sldMkLst>
          <pc:docMk/>
          <pc:sldMk cId="722973194" sldId="454"/>
        </pc:sldMkLst>
        <pc:spChg chg="mod">
          <ac:chgData name="Hoiem, Derek W" userId="08a2a5d7-ecbe-4300-b3e9-ea7b21108f06" providerId="ADAL" clId="{E2CCCD41-AA97-4721-B427-D1700F03C5D4}" dt="2025-08-18T17:18:15.787" v="1998" actId="20577"/>
          <ac:spMkLst>
            <pc:docMk/>
            <pc:sldMk cId="722973194" sldId="454"/>
            <ac:spMk id="3" creationId="{6539732D-16A2-F2E8-04DD-F151A7D46B6B}"/>
          </ac:spMkLst>
        </pc:spChg>
      </pc:sldChg>
      <pc:sldChg chg="mod modShow">
        <pc:chgData name="Hoiem, Derek W" userId="08a2a5d7-ecbe-4300-b3e9-ea7b21108f06" providerId="ADAL" clId="{E2CCCD41-AA97-4721-B427-D1700F03C5D4}" dt="2025-08-14T18:24:36.637" v="582" actId="729"/>
        <pc:sldMkLst>
          <pc:docMk/>
          <pc:sldMk cId="1932316257" sldId="455"/>
        </pc:sldMkLst>
      </pc:sldChg>
      <pc:sldChg chg="addSp modSp mod ord">
        <pc:chgData name="Hoiem, Derek W" userId="08a2a5d7-ecbe-4300-b3e9-ea7b21108f06" providerId="ADAL" clId="{E2CCCD41-AA97-4721-B427-D1700F03C5D4}" dt="2025-08-22T18:34:43.431" v="6949" actId="20577"/>
        <pc:sldMkLst>
          <pc:docMk/>
          <pc:sldMk cId="4131029369" sldId="456"/>
        </pc:sldMkLst>
        <pc:spChg chg="mod">
          <ac:chgData name="Hoiem, Derek W" userId="08a2a5d7-ecbe-4300-b3e9-ea7b21108f06" providerId="ADAL" clId="{E2CCCD41-AA97-4721-B427-D1700F03C5D4}" dt="2025-08-22T18:10:25.414" v="6270" actId="1076"/>
          <ac:spMkLst>
            <pc:docMk/>
            <pc:sldMk cId="4131029369" sldId="456"/>
            <ac:spMk id="2" creationId="{7504379F-3ED2-F358-3701-D2FB29ABB3B2}"/>
          </ac:spMkLst>
        </pc:spChg>
        <pc:spChg chg="add mod">
          <ac:chgData name="Hoiem, Derek W" userId="08a2a5d7-ecbe-4300-b3e9-ea7b21108f06" providerId="ADAL" clId="{E2CCCD41-AA97-4721-B427-D1700F03C5D4}" dt="2025-08-22T18:10:32.287" v="6274" actId="404"/>
          <ac:spMkLst>
            <pc:docMk/>
            <pc:sldMk cId="4131029369" sldId="456"/>
            <ac:spMk id="3" creationId="{F9376F78-8F36-82D6-4D9E-9FC6F4A18788}"/>
          </ac:spMkLst>
        </pc:spChg>
        <pc:spChg chg="mod">
          <ac:chgData name="Hoiem, Derek W" userId="08a2a5d7-ecbe-4300-b3e9-ea7b21108f06" providerId="ADAL" clId="{E2CCCD41-AA97-4721-B427-D1700F03C5D4}" dt="2025-08-22T18:34:43.431" v="6949" actId="20577"/>
          <ac:spMkLst>
            <pc:docMk/>
            <pc:sldMk cId="4131029369" sldId="456"/>
            <ac:spMk id="5" creationId="{70E5ECF2-112F-5A3B-2B78-99224D89CF08}"/>
          </ac:spMkLst>
        </pc:spChg>
        <pc:spChg chg="mod">
          <ac:chgData name="Hoiem, Derek W" userId="08a2a5d7-ecbe-4300-b3e9-ea7b21108f06" providerId="ADAL" clId="{E2CCCD41-AA97-4721-B427-D1700F03C5D4}" dt="2025-08-22T18:07:20.441" v="5900" actId="1076"/>
          <ac:spMkLst>
            <pc:docMk/>
            <pc:sldMk cId="4131029369" sldId="456"/>
            <ac:spMk id="6" creationId="{272D9AE1-D449-F5D2-D38E-290AF72AEC93}"/>
          </ac:spMkLst>
        </pc:spChg>
        <pc:spChg chg="mod">
          <ac:chgData name="Hoiem, Derek W" userId="08a2a5d7-ecbe-4300-b3e9-ea7b21108f06" providerId="ADAL" clId="{E2CCCD41-AA97-4721-B427-D1700F03C5D4}" dt="2025-08-22T18:07:20.441" v="5900" actId="1076"/>
          <ac:spMkLst>
            <pc:docMk/>
            <pc:sldMk cId="4131029369" sldId="456"/>
            <ac:spMk id="7" creationId="{3E112C10-C274-184C-A976-4C4FB39747C9}"/>
          </ac:spMkLst>
        </pc:spChg>
        <pc:spChg chg="mod">
          <ac:chgData name="Hoiem, Derek W" userId="08a2a5d7-ecbe-4300-b3e9-ea7b21108f06" providerId="ADAL" clId="{E2CCCD41-AA97-4721-B427-D1700F03C5D4}" dt="2025-08-22T18:07:20.441" v="5900" actId="1076"/>
          <ac:spMkLst>
            <pc:docMk/>
            <pc:sldMk cId="4131029369" sldId="456"/>
            <ac:spMk id="9" creationId="{81095824-2411-FC5F-60C9-AB8968EEC1BC}"/>
          </ac:spMkLst>
        </pc:spChg>
        <pc:spChg chg="mod">
          <ac:chgData name="Hoiem, Derek W" userId="08a2a5d7-ecbe-4300-b3e9-ea7b21108f06" providerId="ADAL" clId="{E2CCCD41-AA97-4721-B427-D1700F03C5D4}" dt="2025-08-14T18:24:47.675" v="585" actId="20577"/>
          <ac:spMkLst>
            <pc:docMk/>
            <pc:sldMk cId="4131029369" sldId="456"/>
            <ac:spMk id="11" creationId="{E9FB490D-BA57-BAD1-8775-B4EAEAF67488}"/>
          </ac:spMkLst>
        </pc:spChg>
        <pc:spChg chg="mod">
          <ac:chgData name="Hoiem, Derek W" userId="08a2a5d7-ecbe-4300-b3e9-ea7b21108f06" providerId="ADAL" clId="{E2CCCD41-AA97-4721-B427-D1700F03C5D4}" dt="2025-08-22T18:07:20.441" v="5900" actId="1076"/>
          <ac:spMkLst>
            <pc:docMk/>
            <pc:sldMk cId="4131029369" sldId="456"/>
            <ac:spMk id="12" creationId="{B3FFD6A7-CA59-FE9C-2B32-D2B2178AB060}"/>
          </ac:spMkLst>
        </pc:spChg>
        <pc:spChg chg="mod">
          <ac:chgData name="Hoiem, Derek W" userId="08a2a5d7-ecbe-4300-b3e9-ea7b21108f06" providerId="ADAL" clId="{E2CCCD41-AA97-4721-B427-D1700F03C5D4}" dt="2025-08-22T18:07:20.441" v="5900" actId="1076"/>
          <ac:spMkLst>
            <pc:docMk/>
            <pc:sldMk cId="4131029369" sldId="456"/>
            <ac:spMk id="14" creationId="{58F8862E-FD85-4D86-BED2-C1950DBB2394}"/>
          </ac:spMkLst>
        </pc:spChg>
        <pc:spChg chg="mod">
          <ac:chgData name="Hoiem, Derek W" userId="08a2a5d7-ecbe-4300-b3e9-ea7b21108f06" providerId="ADAL" clId="{E2CCCD41-AA97-4721-B427-D1700F03C5D4}" dt="2025-08-22T18:07:20.441" v="5900" actId="1076"/>
          <ac:spMkLst>
            <pc:docMk/>
            <pc:sldMk cId="4131029369" sldId="456"/>
            <ac:spMk id="17" creationId="{B0107226-A322-4DAC-FEEB-18DB5EB421E5}"/>
          </ac:spMkLst>
        </pc:spChg>
        <pc:spChg chg="mod">
          <ac:chgData name="Hoiem, Derek W" userId="08a2a5d7-ecbe-4300-b3e9-ea7b21108f06" providerId="ADAL" clId="{E2CCCD41-AA97-4721-B427-D1700F03C5D4}" dt="2025-08-22T18:07:20.441" v="5900" actId="1076"/>
          <ac:spMkLst>
            <pc:docMk/>
            <pc:sldMk cId="4131029369" sldId="456"/>
            <ac:spMk id="19" creationId="{5AAEE83B-5B17-70BD-A385-EE63A54522BE}"/>
          </ac:spMkLst>
        </pc:spChg>
        <pc:spChg chg="mod">
          <ac:chgData name="Hoiem, Derek W" userId="08a2a5d7-ecbe-4300-b3e9-ea7b21108f06" providerId="ADAL" clId="{E2CCCD41-AA97-4721-B427-D1700F03C5D4}" dt="2025-08-22T18:07:20.441" v="5900" actId="1076"/>
          <ac:spMkLst>
            <pc:docMk/>
            <pc:sldMk cId="4131029369" sldId="456"/>
            <ac:spMk id="20" creationId="{C8531018-0F71-6E67-7767-F9690AAEB019}"/>
          </ac:spMkLst>
        </pc:spChg>
        <pc:spChg chg="mod">
          <ac:chgData name="Hoiem, Derek W" userId="08a2a5d7-ecbe-4300-b3e9-ea7b21108f06" providerId="ADAL" clId="{E2CCCD41-AA97-4721-B427-D1700F03C5D4}" dt="2025-08-22T18:07:20.441" v="5900" actId="1076"/>
          <ac:spMkLst>
            <pc:docMk/>
            <pc:sldMk cId="4131029369" sldId="456"/>
            <ac:spMk id="23" creationId="{62E80666-F6AF-00BD-0705-88FAE511F457}"/>
          </ac:spMkLst>
        </pc:spChg>
      </pc:sldChg>
      <pc:sldChg chg="modSp mod">
        <pc:chgData name="Hoiem, Derek W" userId="08a2a5d7-ecbe-4300-b3e9-ea7b21108f06" providerId="ADAL" clId="{E2CCCD41-AA97-4721-B427-D1700F03C5D4}" dt="2025-08-25T18:58:29.952" v="7992" actId="20577"/>
        <pc:sldMkLst>
          <pc:docMk/>
          <pc:sldMk cId="4094561373" sldId="457"/>
        </pc:sldMkLst>
        <pc:spChg chg="mod">
          <ac:chgData name="Hoiem, Derek W" userId="08a2a5d7-ecbe-4300-b3e9-ea7b21108f06" providerId="ADAL" clId="{E2CCCD41-AA97-4721-B427-D1700F03C5D4}" dt="2025-08-22T17:53:02.043" v="5394" actId="20577"/>
          <ac:spMkLst>
            <pc:docMk/>
            <pc:sldMk cId="4094561373" sldId="457"/>
            <ac:spMk id="2" creationId="{2A41A5AB-D419-B442-C5C1-477633C5BDE9}"/>
          </ac:spMkLst>
        </pc:spChg>
        <pc:spChg chg="mod">
          <ac:chgData name="Hoiem, Derek W" userId="08a2a5d7-ecbe-4300-b3e9-ea7b21108f06" providerId="ADAL" clId="{E2CCCD41-AA97-4721-B427-D1700F03C5D4}" dt="2025-08-25T18:58:29.952" v="7992" actId="20577"/>
          <ac:spMkLst>
            <pc:docMk/>
            <pc:sldMk cId="4094561373" sldId="457"/>
            <ac:spMk id="3" creationId="{27E9FDBF-9828-9131-B2F7-B7487568C6B1}"/>
          </ac:spMkLst>
        </pc:spChg>
      </pc:sldChg>
      <pc:sldChg chg="addSp delSp modSp mod">
        <pc:chgData name="Hoiem, Derek W" userId="08a2a5d7-ecbe-4300-b3e9-ea7b21108f06" providerId="ADAL" clId="{E2CCCD41-AA97-4721-B427-D1700F03C5D4}" dt="2025-08-18T17:08:46.421" v="1757" actId="1076"/>
        <pc:sldMkLst>
          <pc:docMk/>
          <pc:sldMk cId="473771214" sldId="458"/>
        </pc:sldMkLst>
        <pc:picChg chg="add mod">
          <ac:chgData name="Hoiem, Derek W" userId="08a2a5d7-ecbe-4300-b3e9-ea7b21108f06" providerId="ADAL" clId="{E2CCCD41-AA97-4721-B427-D1700F03C5D4}" dt="2025-08-18T17:08:46.421" v="1757" actId="1076"/>
          <ac:picMkLst>
            <pc:docMk/>
            <pc:sldMk cId="473771214" sldId="458"/>
            <ac:picMk id="4" creationId="{E4E5BB16-A678-9DC0-A3AE-CD1E466E6E81}"/>
          </ac:picMkLst>
        </pc:picChg>
      </pc:sldChg>
      <pc:sldChg chg="addSp delSp modSp mod">
        <pc:chgData name="Hoiem, Derek W" userId="08a2a5d7-ecbe-4300-b3e9-ea7b21108f06" providerId="ADAL" clId="{E2CCCD41-AA97-4721-B427-D1700F03C5D4}" dt="2025-08-18T17:22:11.657" v="2006" actId="6549"/>
        <pc:sldMkLst>
          <pc:docMk/>
          <pc:sldMk cId="3003653525" sldId="461"/>
        </pc:sldMkLst>
        <pc:spChg chg="mod">
          <ac:chgData name="Hoiem, Derek W" userId="08a2a5d7-ecbe-4300-b3e9-ea7b21108f06" providerId="ADAL" clId="{E2CCCD41-AA97-4721-B427-D1700F03C5D4}" dt="2025-08-18T17:22:11.657" v="2006" actId="6549"/>
          <ac:spMkLst>
            <pc:docMk/>
            <pc:sldMk cId="3003653525" sldId="461"/>
            <ac:spMk id="2" creationId="{560D8470-0EB9-86AC-CD9E-7B1BDA0DB224}"/>
          </ac:spMkLst>
        </pc:spChg>
        <pc:spChg chg="mod">
          <ac:chgData name="Hoiem, Derek W" userId="08a2a5d7-ecbe-4300-b3e9-ea7b21108f06" providerId="ADAL" clId="{E2CCCD41-AA97-4721-B427-D1700F03C5D4}" dt="2025-08-18T17:16:22.438" v="1983" actId="122"/>
          <ac:spMkLst>
            <pc:docMk/>
            <pc:sldMk cId="3003653525" sldId="461"/>
            <ac:spMk id="5" creationId="{56F885B9-2705-D6A9-11AE-95ACA9E80C45}"/>
          </ac:spMkLst>
        </pc:spChg>
        <pc:picChg chg="add mod">
          <ac:chgData name="Hoiem, Derek W" userId="08a2a5d7-ecbe-4300-b3e9-ea7b21108f06" providerId="ADAL" clId="{E2CCCD41-AA97-4721-B427-D1700F03C5D4}" dt="2025-08-18T17:16:57.712" v="1995" actId="1076"/>
          <ac:picMkLst>
            <pc:docMk/>
            <pc:sldMk cId="3003653525" sldId="461"/>
            <ac:picMk id="6" creationId="{F795486A-7B05-2636-09F0-A0A94599CED7}"/>
          </ac:picMkLst>
        </pc:picChg>
      </pc:sldChg>
      <pc:sldChg chg="del">
        <pc:chgData name="Hoiem, Derek W" userId="08a2a5d7-ecbe-4300-b3e9-ea7b21108f06" providerId="ADAL" clId="{E2CCCD41-AA97-4721-B427-D1700F03C5D4}" dt="2025-08-22T14:13:44.135" v="3606" actId="47"/>
        <pc:sldMkLst>
          <pc:docMk/>
          <pc:sldMk cId="1708923879" sldId="462"/>
        </pc:sldMkLst>
      </pc:sldChg>
      <pc:sldChg chg="modSp mod modNotes">
        <pc:chgData name="Hoiem, Derek W" userId="08a2a5d7-ecbe-4300-b3e9-ea7b21108f06" providerId="ADAL" clId="{E2CCCD41-AA97-4721-B427-D1700F03C5D4}" dt="2025-08-22T18:33:05.806" v="6940" actId="1076"/>
        <pc:sldMkLst>
          <pc:docMk/>
          <pc:sldMk cId="3059033394" sldId="470"/>
        </pc:sldMkLst>
        <pc:spChg chg="mod">
          <ac:chgData name="Hoiem, Derek W" userId="08a2a5d7-ecbe-4300-b3e9-ea7b21108f06" providerId="ADAL" clId="{E2CCCD41-AA97-4721-B427-D1700F03C5D4}" dt="2025-08-22T18:33:05.806" v="6940" actId="1076"/>
          <ac:spMkLst>
            <pc:docMk/>
            <pc:sldMk cId="3059033394" sldId="470"/>
            <ac:spMk id="3" creationId="{D8F9E7D6-FB92-265A-F730-76C9B0005CCD}"/>
          </ac:spMkLst>
        </pc:spChg>
      </pc:sldChg>
      <pc:sldChg chg="add mod modShow">
        <pc:chgData name="Hoiem, Derek W" userId="08a2a5d7-ecbe-4300-b3e9-ea7b21108f06" providerId="ADAL" clId="{E2CCCD41-AA97-4721-B427-D1700F03C5D4}" dt="2025-08-22T17:14:15.585" v="3966" actId="729"/>
        <pc:sldMkLst>
          <pc:docMk/>
          <pc:sldMk cId="492772490" sldId="472"/>
        </pc:sldMkLst>
      </pc:sldChg>
      <pc:sldChg chg="del">
        <pc:chgData name="Hoiem, Derek W" userId="08a2a5d7-ecbe-4300-b3e9-ea7b21108f06" providerId="ADAL" clId="{E2CCCD41-AA97-4721-B427-D1700F03C5D4}" dt="2025-08-14T18:40:41.393" v="1271" actId="2696"/>
        <pc:sldMkLst>
          <pc:docMk/>
          <pc:sldMk cId="2653144509" sldId="472"/>
        </pc:sldMkLst>
      </pc:sldChg>
      <pc:sldChg chg="modSp del mod ord">
        <pc:chgData name="Hoiem, Derek W" userId="08a2a5d7-ecbe-4300-b3e9-ea7b21108f06" providerId="ADAL" clId="{E2CCCD41-AA97-4721-B427-D1700F03C5D4}" dt="2025-08-22T17:17:32.971" v="4137" actId="47"/>
        <pc:sldMkLst>
          <pc:docMk/>
          <pc:sldMk cId="862939914" sldId="473"/>
        </pc:sldMkLst>
      </pc:sldChg>
      <pc:sldChg chg="addSp delSp modSp mod modShow">
        <pc:chgData name="Hoiem, Derek W" userId="08a2a5d7-ecbe-4300-b3e9-ea7b21108f06" providerId="ADAL" clId="{E2CCCD41-AA97-4721-B427-D1700F03C5D4}" dt="2025-08-22T17:47:04.554" v="5320" actId="729"/>
        <pc:sldMkLst>
          <pc:docMk/>
          <pc:sldMk cId="3109944690" sldId="474"/>
        </pc:sldMkLst>
        <pc:picChg chg="add mod">
          <ac:chgData name="Hoiem, Derek W" userId="08a2a5d7-ecbe-4300-b3e9-ea7b21108f06" providerId="ADAL" clId="{E2CCCD41-AA97-4721-B427-D1700F03C5D4}" dt="2025-08-18T17:10:29.769" v="1767" actId="1076"/>
          <ac:picMkLst>
            <pc:docMk/>
            <pc:sldMk cId="3109944690" sldId="474"/>
            <ac:picMk id="8" creationId="{BFBD1A55-95E5-7570-18A3-A31FFEC7D029}"/>
          </ac:picMkLst>
        </pc:picChg>
      </pc:sldChg>
      <pc:sldChg chg="modSp mod modShow">
        <pc:chgData name="Hoiem, Derek W" userId="08a2a5d7-ecbe-4300-b3e9-ea7b21108f06" providerId="ADAL" clId="{E2CCCD41-AA97-4721-B427-D1700F03C5D4}" dt="2025-08-22T17:47:08.399" v="5321" actId="729"/>
        <pc:sldMkLst>
          <pc:docMk/>
          <pc:sldMk cId="1730304461" sldId="475"/>
        </pc:sldMkLst>
        <pc:spChg chg="mod">
          <ac:chgData name="Hoiem, Derek W" userId="08a2a5d7-ecbe-4300-b3e9-ea7b21108f06" providerId="ADAL" clId="{E2CCCD41-AA97-4721-B427-D1700F03C5D4}" dt="2025-08-18T17:11:36.049" v="1874" actId="20577"/>
          <ac:spMkLst>
            <pc:docMk/>
            <pc:sldMk cId="1730304461" sldId="475"/>
            <ac:spMk id="3" creationId="{61651B93-471D-65DF-4B6E-B5379A9F3DA9}"/>
          </ac:spMkLst>
        </pc:spChg>
      </pc:sldChg>
      <pc:sldChg chg="mod ord modShow">
        <pc:chgData name="Hoiem, Derek W" userId="08a2a5d7-ecbe-4300-b3e9-ea7b21108f06" providerId="ADAL" clId="{E2CCCD41-AA97-4721-B427-D1700F03C5D4}" dt="2025-08-22T17:47:15.685" v="5322" actId="729"/>
        <pc:sldMkLst>
          <pc:docMk/>
          <pc:sldMk cId="2972292637" sldId="476"/>
        </pc:sldMkLst>
      </pc:sldChg>
      <pc:sldChg chg="mod modShow">
        <pc:chgData name="Hoiem, Derek W" userId="08a2a5d7-ecbe-4300-b3e9-ea7b21108f06" providerId="ADAL" clId="{E2CCCD41-AA97-4721-B427-D1700F03C5D4}" dt="2025-08-22T17:47:18.999" v="5323" actId="729"/>
        <pc:sldMkLst>
          <pc:docMk/>
          <pc:sldMk cId="2444894892" sldId="477"/>
        </pc:sldMkLst>
      </pc:sldChg>
      <pc:sldChg chg="addSp delSp modSp new mod ord">
        <pc:chgData name="Hoiem, Derek W" userId="08a2a5d7-ecbe-4300-b3e9-ea7b21108f06" providerId="ADAL" clId="{E2CCCD41-AA97-4721-B427-D1700F03C5D4}" dt="2025-08-22T18:03:28.978" v="5638" actId="1076"/>
        <pc:sldMkLst>
          <pc:docMk/>
          <pc:sldMk cId="3623723913" sldId="478"/>
        </pc:sldMkLst>
        <pc:spChg chg="mod">
          <ac:chgData name="Hoiem, Derek W" userId="08a2a5d7-ecbe-4300-b3e9-ea7b21108f06" providerId="ADAL" clId="{E2CCCD41-AA97-4721-B427-D1700F03C5D4}" dt="2025-08-14T17:52:19.755" v="24" actId="20577"/>
          <ac:spMkLst>
            <pc:docMk/>
            <pc:sldMk cId="3623723913" sldId="478"/>
            <ac:spMk id="2" creationId="{8F2E9469-8882-B2CB-02B2-6EC1AF4E4CB3}"/>
          </ac:spMkLst>
        </pc:spChg>
        <pc:spChg chg="add mod">
          <ac:chgData name="Hoiem, Derek W" userId="08a2a5d7-ecbe-4300-b3e9-ea7b21108f06" providerId="ADAL" clId="{E2CCCD41-AA97-4721-B427-D1700F03C5D4}" dt="2025-08-14T18:19:13.650" v="384" actId="1076"/>
          <ac:spMkLst>
            <pc:docMk/>
            <pc:sldMk cId="3623723913" sldId="478"/>
            <ac:spMk id="4" creationId="{F357884A-C107-39B4-ABF9-C6D856093A36}"/>
          </ac:spMkLst>
        </pc:spChg>
        <pc:spChg chg="add mod">
          <ac:chgData name="Hoiem, Derek W" userId="08a2a5d7-ecbe-4300-b3e9-ea7b21108f06" providerId="ADAL" clId="{E2CCCD41-AA97-4721-B427-D1700F03C5D4}" dt="2025-08-14T18:20:03.130" v="479" actId="20577"/>
          <ac:spMkLst>
            <pc:docMk/>
            <pc:sldMk cId="3623723913" sldId="478"/>
            <ac:spMk id="5" creationId="{33F11869-4343-10FA-2BE0-7783E8508BF5}"/>
          </ac:spMkLst>
        </pc:spChg>
        <pc:spChg chg="add mod">
          <ac:chgData name="Hoiem, Derek W" userId="08a2a5d7-ecbe-4300-b3e9-ea7b21108f06" providerId="ADAL" clId="{E2CCCD41-AA97-4721-B427-D1700F03C5D4}" dt="2025-08-14T18:07:09.330" v="326" actId="1076"/>
          <ac:spMkLst>
            <pc:docMk/>
            <pc:sldMk cId="3623723913" sldId="478"/>
            <ac:spMk id="6" creationId="{5592B860-BB49-A07C-9009-D2712C7FCF46}"/>
          </ac:spMkLst>
        </pc:spChg>
        <pc:spChg chg="add mod">
          <ac:chgData name="Hoiem, Derek W" userId="08a2a5d7-ecbe-4300-b3e9-ea7b21108f06" providerId="ADAL" clId="{E2CCCD41-AA97-4721-B427-D1700F03C5D4}" dt="2025-08-22T18:03:05.906" v="5628" actId="1076"/>
          <ac:spMkLst>
            <pc:docMk/>
            <pc:sldMk cId="3623723913" sldId="478"/>
            <ac:spMk id="7" creationId="{1643AC2A-5E03-77F0-3652-40F901AA6621}"/>
          </ac:spMkLst>
        </pc:spChg>
        <pc:spChg chg="add mod">
          <ac:chgData name="Hoiem, Derek W" userId="08a2a5d7-ecbe-4300-b3e9-ea7b21108f06" providerId="ADAL" clId="{E2CCCD41-AA97-4721-B427-D1700F03C5D4}" dt="2025-08-22T18:03:02.930" v="5627" actId="1076"/>
          <ac:spMkLst>
            <pc:docMk/>
            <pc:sldMk cId="3623723913" sldId="478"/>
            <ac:spMk id="8" creationId="{34BA3B1E-88B0-4DD4-B4AE-203D09CD8091}"/>
          </ac:spMkLst>
        </pc:spChg>
        <pc:spChg chg="add mod">
          <ac:chgData name="Hoiem, Derek W" userId="08a2a5d7-ecbe-4300-b3e9-ea7b21108f06" providerId="ADAL" clId="{E2CCCD41-AA97-4721-B427-D1700F03C5D4}" dt="2025-08-22T18:02:54.990" v="5625" actId="1076"/>
          <ac:spMkLst>
            <pc:docMk/>
            <pc:sldMk cId="3623723913" sldId="478"/>
            <ac:spMk id="10" creationId="{B5C9EEA0-F58D-58D0-5CD5-47EE06A1FB35}"/>
          </ac:spMkLst>
        </pc:spChg>
        <pc:spChg chg="add mod ord">
          <ac:chgData name="Hoiem, Derek W" userId="08a2a5d7-ecbe-4300-b3e9-ea7b21108f06" providerId="ADAL" clId="{E2CCCD41-AA97-4721-B427-D1700F03C5D4}" dt="2025-08-22T18:03:28.978" v="5638" actId="1076"/>
          <ac:spMkLst>
            <pc:docMk/>
            <pc:sldMk cId="3623723913" sldId="478"/>
            <ac:spMk id="15" creationId="{C046C42B-BCBD-E86A-D224-D189636697AF}"/>
          </ac:spMkLst>
        </pc:spChg>
        <pc:spChg chg="add mod">
          <ac:chgData name="Hoiem, Derek W" userId="08a2a5d7-ecbe-4300-b3e9-ea7b21108f06" providerId="ADAL" clId="{E2CCCD41-AA97-4721-B427-D1700F03C5D4}" dt="2025-08-14T18:19:21.539" v="386" actId="1076"/>
          <ac:spMkLst>
            <pc:docMk/>
            <pc:sldMk cId="3623723913" sldId="478"/>
            <ac:spMk id="16" creationId="{6588D7D8-022F-B86E-F91C-515DA5842E26}"/>
          </ac:spMkLst>
        </pc:spChg>
        <pc:spChg chg="add mod">
          <ac:chgData name="Hoiem, Derek W" userId="08a2a5d7-ecbe-4300-b3e9-ea7b21108f06" providerId="ADAL" clId="{E2CCCD41-AA97-4721-B427-D1700F03C5D4}" dt="2025-08-14T18:19:21.539" v="386" actId="1076"/>
          <ac:spMkLst>
            <pc:docMk/>
            <pc:sldMk cId="3623723913" sldId="478"/>
            <ac:spMk id="17" creationId="{9B66490A-8C48-2C03-B573-409AD846AA2A}"/>
          </ac:spMkLst>
        </pc:spChg>
        <pc:spChg chg="add mod">
          <ac:chgData name="Hoiem, Derek W" userId="08a2a5d7-ecbe-4300-b3e9-ea7b21108f06" providerId="ADAL" clId="{E2CCCD41-AA97-4721-B427-D1700F03C5D4}" dt="2025-08-14T18:19:21.539" v="386" actId="1076"/>
          <ac:spMkLst>
            <pc:docMk/>
            <pc:sldMk cId="3623723913" sldId="478"/>
            <ac:spMk id="18" creationId="{C97DA188-CBF5-0DBE-D45A-322EF483E380}"/>
          </ac:spMkLst>
        </pc:spChg>
        <pc:spChg chg="add mod">
          <ac:chgData name="Hoiem, Derek W" userId="08a2a5d7-ecbe-4300-b3e9-ea7b21108f06" providerId="ADAL" clId="{E2CCCD41-AA97-4721-B427-D1700F03C5D4}" dt="2025-08-14T18:19:21.539" v="386" actId="1076"/>
          <ac:spMkLst>
            <pc:docMk/>
            <pc:sldMk cId="3623723913" sldId="478"/>
            <ac:spMk id="19" creationId="{1F196D2F-AE95-6F40-C7BC-28670F289931}"/>
          </ac:spMkLst>
        </pc:spChg>
        <pc:spChg chg="add mod">
          <ac:chgData name="Hoiem, Derek W" userId="08a2a5d7-ecbe-4300-b3e9-ea7b21108f06" providerId="ADAL" clId="{E2CCCD41-AA97-4721-B427-D1700F03C5D4}" dt="2025-08-14T18:19:21.539" v="386" actId="1076"/>
          <ac:spMkLst>
            <pc:docMk/>
            <pc:sldMk cId="3623723913" sldId="478"/>
            <ac:spMk id="20" creationId="{7DF32BEE-F92D-DA71-E070-BA3E4871427D}"/>
          </ac:spMkLst>
        </pc:spChg>
        <pc:spChg chg="add mod">
          <ac:chgData name="Hoiem, Derek W" userId="08a2a5d7-ecbe-4300-b3e9-ea7b21108f06" providerId="ADAL" clId="{E2CCCD41-AA97-4721-B427-D1700F03C5D4}" dt="2025-08-14T18:19:21.539" v="386" actId="1076"/>
          <ac:spMkLst>
            <pc:docMk/>
            <pc:sldMk cId="3623723913" sldId="478"/>
            <ac:spMk id="21" creationId="{D8524A75-0ABF-E72C-DB48-0CA081AB1C80}"/>
          </ac:spMkLst>
        </pc:spChg>
        <pc:picChg chg="add mod">
          <ac:chgData name="Hoiem, Derek W" userId="08a2a5d7-ecbe-4300-b3e9-ea7b21108f06" providerId="ADAL" clId="{E2CCCD41-AA97-4721-B427-D1700F03C5D4}" dt="2025-08-22T18:02:41.781" v="5620" actId="1076"/>
          <ac:picMkLst>
            <pc:docMk/>
            <pc:sldMk cId="3623723913" sldId="478"/>
            <ac:picMk id="3" creationId="{3DA4A1A9-6F61-5CE0-A7C9-1A9BA7A18CC0}"/>
          </ac:picMkLst>
        </pc:picChg>
        <pc:cxnChg chg="add mod">
          <ac:chgData name="Hoiem, Derek W" userId="08a2a5d7-ecbe-4300-b3e9-ea7b21108f06" providerId="ADAL" clId="{E2CCCD41-AA97-4721-B427-D1700F03C5D4}" dt="2025-08-14T18:19:13.650" v="384" actId="1076"/>
          <ac:cxnSpMkLst>
            <pc:docMk/>
            <pc:sldMk cId="3623723913" sldId="478"/>
            <ac:cxnSpMk id="9" creationId="{7EB411EC-6151-A0A3-A41D-9871FCB0E0D6}"/>
          </ac:cxnSpMkLst>
        </pc:cxnChg>
        <pc:cxnChg chg="add mod">
          <ac:chgData name="Hoiem, Derek W" userId="08a2a5d7-ecbe-4300-b3e9-ea7b21108f06" providerId="ADAL" clId="{E2CCCD41-AA97-4721-B427-D1700F03C5D4}" dt="2025-08-14T18:19:16.358" v="385" actId="1076"/>
          <ac:cxnSpMkLst>
            <pc:docMk/>
            <pc:sldMk cId="3623723913" sldId="478"/>
            <ac:cxnSpMk id="11" creationId="{B1B42E31-8B61-7511-E235-FBCDE14FAFCE}"/>
          </ac:cxnSpMkLst>
        </pc:cxnChg>
      </pc:sldChg>
      <pc:sldChg chg="modSp add mod">
        <pc:chgData name="Hoiem, Derek W" userId="08a2a5d7-ecbe-4300-b3e9-ea7b21108f06" providerId="ADAL" clId="{E2CCCD41-AA97-4721-B427-D1700F03C5D4}" dt="2025-08-22T18:05:18.212" v="5688" actId="1076"/>
        <pc:sldMkLst>
          <pc:docMk/>
          <pc:sldMk cId="2835238111" sldId="479"/>
        </pc:sldMkLst>
        <pc:spChg chg="mod">
          <ac:chgData name="Hoiem, Derek W" userId="08a2a5d7-ecbe-4300-b3e9-ea7b21108f06" providerId="ADAL" clId="{E2CCCD41-AA97-4721-B427-D1700F03C5D4}" dt="2025-08-22T18:05:18.212" v="5688" actId="1076"/>
          <ac:spMkLst>
            <pc:docMk/>
            <pc:sldMk cId="2835238111" sldId="479"/>
            <ac:spMk id="2" creationId="{21477D8E-F1EB-2D10-7FEA-E804F0EDF4D5}"/>
          </ac:spMkLst>
        </pc:spChg>
        <pc:spChg chg="mod">
          <ac:chgData name="Hoiem, Derek W" userId="08a2a5d7-ecbe-4300-b3e9-ea7b21108f06" providerId="ADAL" clId="{E2CCCD41-AA97-4721-B427-D1700F03C5D4}" dt="2025-08-22T18:04:10.892" v="5641" actId="14100"/>
          <ac:spMkLst>
            <pc:docMk/>
            <pc:sldMk cId="2835238111" sldId="479"/>
            <ac:spMk id="5" creationId="{DC6A01F9-192C-FC22-AC01-3E204F65BB9C}"/>
          </ac:spMkLst>
        </pc:spChg>
        <pc:cxnChg chg="mod">
          <ac:chgData name="Hoiem, Derek W" userId="08a2a5d7-ecbe-4300-b3e9-ea7b21108f06" providerId="ADAL" clId="{E2CCCD41-AA97-4721-B427-D1700F03C5D4}" dt="2025-08-22T18:04:10.892" v="5641" actId="14100"/>
          <ac:cxnSpMkLst>
            <pc:docMk/>
            <pc:sldMk cId="2835238111" sldId="479"/>
            <ac:cxnSpMk id="11" creationId="{872865C8-E2E2-C2B9-56D2-74DD855FEC89}"/>
          </ac:cxnSpMkLst>
        </pc:cxnChg>
      </pc:sldChg>
      <pc:sldChg chg="modSp add mod">
        <pc:chgData name="Hoiem, Derek W" userId="08a2a5d7-ecbe-4300-b3e9-ea7b21108f06" providerId="ADAL" clId="{E2CCCD41-AA97-4721-B427-D1700F03C5D4}" dt="2025-08-22T18:05:47.437" v="5708" actId="20577"/>
        <pc:sldMkLst>
          <pc:docMk/>
          <pc:sldMk cId="3309706883" sldId="480"/>
        </pc:sldMkLst>
        <pc:spChg chg="mod">
          <ac:chgData name="Hoiem, Derek W" userId="08a2a5d7-ecbe-4300-b3e9-ea7b21108f06" providerId="ADAL" clId="{E2CCCD41-AA97-4721-B427-D1700F03C5D4}" dt="2025-08-22T18:05:47.437" v="5708" actId="20577"/>
          <ac:spMkLst>
            <pc:docMk/>
            <pc:sldMk cId="3309706883" sldId="480"/>
            <ac:spMk id="2" creationId="{06D5A4DF-47F6-04D8-36DB-FCB6F47AE8D9}"/>
          </ac:spMkLst>
        </pc:spChg>
        <pc:spChg chg="mod">
          <ac:chgData name="Hoiem, Derek W" userId="08a2a5d7-ecbe-4300-b3e9-ea7b21108f06" providerId="ADAL" clId="{E2CCCD41-AA97-4721-B427-D1700F03C5D4}" dt="2025-08-22T18:05:24.498" v="5689" actId="1076"/>
          <ac:spMkLst>
            <pc:docMk/>
            <pc:sldMk cId="3309706883" sldId="480"/>
            <ac:spMk id="4" creationId="{74EB7FC1-32F1-94E0-54FE-ABB97F63BA4E}"/>
          </ac:spMkLst>
        </pc:spChg>
        <pc:spChg chg="mod">
          <ac:chgData name="Hoiem, Derek W" userId="08a2a5d7-ecbe-4300-b3e9-ea7b21108f06" providerId="ADAL" clId="{E2CCCD41-AA97-4721-B427-D1700F03C5D4}" dt="2025-08-22T18:05:24.498" v="5689" actId="1076"/>
          <ac:spMkLst>
            <pc:docMk/>
            <pc:sldMk cId="3309706883" sldId="480"/>
            <ac:spMk id="5" creationId="{AB04A832-F5D7-31A9-E3DE-E9775261BAD5}"/>
          </ac:spMkLst>
        </pc:spChg>
        <pc:spChg chg="mod">
          <ac:chgData name="Hoiem, Derek W" userId="08a2a5d7-ecbe-4300-b3e9-ea7b21108f06" providerId="ADAL" clId="{E2CCCD41-AA97-4721-B427-D1700F03C5D4}" dt="2025-08-22T18:05:24.498" v="5689" actId="1076"/>
          <ac:spMkLst>
            <pc:docMk/>
            <pc:sldMk cId="3309706883" sldId="480"/>
            <ac:spMk id="6" creationId="{2EA2DA15-81A9-1123-41CE-EBE898423870}"/>
          </ac:spMkLst>
        </pc:spChg>
        <pc:spChg chg="mod">
          <ac:chgData name="Hoiem, Derek W" userId="08a2a5d7-ecbe-4300-b3e9-ea7b21108f06" providerId="ADAL" clId="{E2CCCD41-AA97-4721-B427-D1700F03C5D4}" dt="2025-08-22T18:05:24.498" v="5689" actId="1076"/>
          <ac:spMkLst>
            <pc:docMk/>
            <pc:sldMk cId="3309706883" sldId="480"/>
            <ac:spMk id="15" creationId="{6B28DCC2-02BE-B4FC-B1FB-82B15F49BE42}"/>
          </ac:spMkLst>
        </pc:spChg>
        <pc:spChg chg="mod">
          <ac:chgData name="Hoiem, Derek W" userId="08a2a5d7-ecbe-4300-b3e9-ea7b21108f06" providerId="ADAL" clId="{E2CCCD41-AA97-4721-B427-D1700F03C5D4}" dt="2025-08-22T18:05:24.498" v="5689" actId="1076"/>
          <ac:spMkLst>
            <pc:docMk/>
            <pc:sldMk cId="3309706883" sldId="480"/>
            <ac:spMk id="16" creationId="{20D265EE-CBB6-002A-9BD7-F483BBBA4D65}"/>
          </ac:spMkLst>
        </pc:spChg>
        <pc:spChg chg="mod">
          <ac:chgData name="Hoiem, Derek W" userId="08a2a5d7-ecbe-4300-b3e9-ea7b21108f06" providerId="ADAL" clId="{E2CCCD41-AA97-4721-B427-D1700F03C5D4}" dt="2025-08-22T18:05:24.498" v="5689" actId="1076"/>
          <ac:spMkLst>
            <pc:docMk/>
            <pc:sldMk cId="3309706883" sldId="480"/>
            <ac:spMk id="17" creationId="{CAB40E66-F732-2273-2B60-8DAFFE726894}"/>
          </ac:spMkLst>
        </pc:spChg>
        <pc:spChg chg="mod">
          <ac:chgData name="Hoiem, Derek W" userId="08a2a5d7-ecbe-4300-b3e9-ea7b21108f06" providerId="ADAL" clId="{E2CCCD41-AA97-4721-B427-D1700F03C5D4}" dt="2025-08-22T18:05:24.498" v="5689" actId="1076"/>
          <ac:spMkLst>
            <pc:docMk/>
            <pc:sldMk cId="3309706883" sldId="480"/>
            <ac:spMk id="18" creationId="{3C5E96A3-A109-D686-DC49-27696139BFAC}"/>
          </ac:spMkLst>
        </pc:spChg>
        <pc:spChg chg="mod">
          <ac:chgData name="Hoiem, Derek W" userId="08a2a5d7-ecbe-4300-b3e9-ea7b21108f06" providerId="ADAL" clId="{E2CCCD41-AA97-4721-B427-D1700F03C5D4}" dt="2025-08-22T18:05:24.498" v="5689" actId="1076"/>
          <ac:spMkLst>
            <pc:docMk/>
            <pc:sldMk cId="3309706883" sldId="480"/>
            <ac:spMk id="19" creationId="{A0C1191C-3917-5460-0769-51C521E10084}"/>
          </ac:spMkLst>
        </pc:spChg>
        <pc:spChg chg="mod">
          <ac:chgData name="Hoiem, Derek W" userId="08a2a5d7-ecbe-4300-b3e9-ea7b21108f06" providerId="ADAL" clId="{E2CCCD41-AA97-4721-B427-D1700F03C5D4}" dt="2025-08-22T18:05:24.498" v="5689" actId="1076"/>
          <ac:spMkLst>
            <pc:docMk/>
            <pc:sldMk cId="3309706883" sldId="480"/>
            <ac:spMk id="20" creationId="{4DAD604D-4D21-2547-ED7B-83649B11E4D3}"/>
          </ac:spMkLst>
        </pc:spChg>
        <pc:spChg chg="mod">
          <ac:chgData name="Hoiem, Derek W" userId="08a2a5d7-ecbe-4300-b3e9-ea7b21108f06" providerId="ADAL" clId="{E2CCCD41-AA97-4721-B427-D1700F03C5D4}" dt="2025-08-22T18:05:24.498" v="5689" actId="1076"/>
          <ac:spMkLst>
            <pc:docMk/>
            <pc:sldMk cId="3309706883" sldId="480"/>
            <ac:spMk id="21" creationId="{46624454-67D4-485A-DAC2-E6873DE4A747}"/>
          </ac:spMkLst>
        </pc:spChg>
        <pc:cxnChg chg="mod">
          <ac:chgData name="Hoiem, Derek W" userId="08a2a5d7-ecbe-4300-b3e9-ea7b21108f06" providerId="ADAL" clId="{E2CCCD41-AA97-4721-B427-D1700F03C5D4}" dt="2025-08-22T18:04:20.475" v="5643" actId="14100"/>
          <ac:cxnSpMkLst>
            <pc:docMk/>
            <pc:sldMk cId="3309706883" sldId="480"/>
            <ac:cxnSpMk id="9" creationId="{23490641-7D45-096C-1558-92978A8075F1}"/>
          </ac:cxnSpMkLst>
        </pc:cxnChg>
      </pc:sldChg>
      <pc:sldChg chg="addSp delSp modSp new mod">
        <pc:chgData name="Hoiem, Derek W" userId="08a2a5d7-ecbe-4300-b3e9-ea7b21108f06" providerId="ADAL" clId="{E2CCCD41-AA97-4721-B427-D1700F03C5D4}" dt="2025-08-14T20:48:13.424" v="1405" actId="1076"/>
        <pc:sldMkLst>
          <pc:docMk/>
          <pc:sldMk cId="2945423987" sldId="481"/>
        </pc:sldMkLst>
        <pc:spChg chg="mod">
          <ac:chgData name="Hoiem, Derek W" userId="08a2a5d7-ecbe-4300-b3e9-ea7b21108f06" providerId="ADAL" clId="{E2CCCD41-AA97-4721-B427-D1700F03C5D4}" dt="2025-08-14T18:26:28.687" v="621" actId="20577"/>
          <ac:spMkLst>
            <pc:docMk/>
            <pc:sldMk cId="2945423987" sldId="481"/>
            <ac:spMk id="2" creationId="{3BC9841B-8544-195D-F846-FE552EBCB7E9}"/>
          </ac:spMkLst>
        </pc:spChg>
        <pc:spChg chg="add mod">
          <ac:chgData name="Hoiem, Derek W" userId="08a2a5d7-ecbe-4300-b3e9-ea7b21108f06" providerId="ADAL" clId="{E2CCCD41-AA97-4721-B427-D1700F03C5D4}" dt="2025-08-14T20:48:00.336" v="1403" actId="1076"/>
          <ac:spMkLst>
            <pc:docMk/>
            <pc:sldMk cId="2945423987" sldId="481"/>
            <ac:spMk id="13" creationId="{6E58AA76-07D5-D669-0689-F870ED1A3444}"/>
          </ac:spMkLst>
        </pc:spChg>
        <pc:picChg chg="add mod">
          <ac:chgData name="Hoiem, Derek W" userId="08a2a5d7-ecbe-4300-b3e9-ea7b21108f06" providerId="ADAL" clId="{E2CCCD41-AA97-4721-B427-D1700F03C5D4}" dt="2025-08-14T20:48:13.424" v="1405" actId="1076"/>
          <ac:picMkLst>
            <pc:docMk/>
            <pc:sldMk cId="2945423987" sldId="481"/>
            <ac:picMk id="6" creationId="{C282038C-28FF-D02C-251F-C12051333115}"/>
          </ac:picMkLst>
        </pc:picChg>
        <pc:picChg chg="add mod">
          <ac:chgData name="Hoiem, Derek W" userId="08a2a5d7-ecbe-4300-b3e9-ea7b21108f06" providerId="ADAL" clId="{E2CCCD41-AA97-4721-B427-D1700F03C5D4}" dt="2025-08-14T20:48:13.424" v="1405" actId="1076"/>
          <ac:picMkLst>
            <pc:docMk/>
            <pc:sldMk cId="2945423987" sldId="481"/>
            <ac:picMk id="7" creationId="{C6F7F384-C034-D1D5-E835-461DA29BA531}"/>
          </ac:picMkLst>
        </pc:picChg>
        <pc:picChg chg="add mod">
          <ac:chgData name="Hoiem, Derek W" userId="08a2a5d7-ecbe-4300-b3e9-ea7b21108f06" providerId="ADAL" clId="{E2CCCD41-AA97-4721-B427-D1700F03C5D4}" dt="2025-08-14T20:48:13.424" v="1405" actId="1076"/>
          <ac:picMkLst>
            <pc:docMk/>
            <pc:sldMk cId="2945423987" sldId="481"/>
            <ac:picMk id="8" creationId="{E4EBB0B8-854F-DC51-65C1-4FE66059CEA1}"/>
          </ac:picMkLst>
        </pc:picChg>
        <pc:picChg chg="add mod">
          <ac:chgData name="Hoiem, Derek W" userId="08a2a5d7-ecbe-4300-b3e9-ea7b21108f06" providerId="ADAL" clId="{E2CCCD41-AA97-4721-B427-D1700F03C5D4}" dt="2025-08-14T20:48:13.424" v="1405" actId="1076"/>
          <ac:picMkLst>
            <pc:docMk/>
            <pc:sldMk cId="2945423987" sldId="481"/>
            <ac:picMk id="9" creationId="{D49EAB54-359E-E861-1219-1E3BC93A1C66}"/>
          </ac:picMkLst>
        </pc:picChg>
        <pc:picChg chg="add mod">
          <ac:chgData name="Hoiem, Derek W" userId="08a2a5d7-ecbe-4300-b3e9-ea7b21108f06" providerId="ADAL" clId="{E2CCCD41-AA97-4721-B427-D1700F03C5D4}" dt="2025-08-14T20:48:13.424" v="1405" actId="1076"/>
          <ac:picMkLst>
            <pc:docMk/>
            <pc:sldMk cId="2945423987" sldId="481"/>
            <ac:picMk id="10" creationId="{782E0BB0-B85C-6F14-BA1A-52171B00050E}"/>
          </ac:picMkLst>
        </pc:picChg>
        <pc:picChg chg="add mod">
          <ac:chgData name="Hoiem, Derek W" userId="08a2a5d7-ecbe-4300-b3e9-ea7b21108f06" providerId="ADAL" clId="{E2CCCD41-AA97-4721-B427-D1700F03C5D4}" dt="2025-08-14T20:48:13.424" v="1405" actId="1076"/>
          <ac:picMkLst>
            <pc:docMk/>
            <pc:sldMk cId="2945423987" sldId="481"/>
            <ac:picMk id="11" creationId="{84DEA778-E73C-1588-CA9A-E0BB89EC2CD0}"/>
          </ac:picMkLst>
        </pc:picChg>
        <pc:picChg chg="add mod">
          <ac:chgData name="Hoiem, Derek W" userId="08a2a5d7-ecbe-4300-b3e9-ea7b21108f06" providerId="ADAL" clId="{E2CCCD41-AA97-4721-B427-D1700F03C5D4}" dt="2025-08-14T20:48:13.424" v="1405" actId="1076"/>
          <ac:picMkLst>
            <pc:docMk/>
            <pc:sldMk cId="2945423987" sldId="481"/>
            <ac:picMk id="12" creationId="{94BFC76F-2DB0-BCCE-6690-1BE0EB7950B2}"/>
          </ac:picMkLst>
        </pc:picChg>
      </pc:sldChg>
      <pc:sldChg chg="modSp new mod">
        <pc:chgData name="Hoiem, Derek W" userId="08a2a5d7-ecbe-4300-b3e9-ea7b21108f06" providerId="ADAL" clId="{E2CCCD41-AA97-4721-B427-D1700F03C5D4}" dt="2025-08-25T18:57:13.806" v="7921" actId="20577"/>
        <pc:sldMkLst>
          <pc:docMk/>
          <pc:sldMk cId="3127066197" sldId="482"/>
        </pc:sldMkLst>
        <pc:spChg chg="mod">
          <ac:chgData name="Hoiem, Derek W" userId="08a2a5d7-ecbe-4300-b3e9-ea7b21108f06" providerId="ADAL" clId="{E2CCCD41-AA97-4721-B427-D1700F03C5D4}" dt="2025-08-14T18:35:52.809" v="1011" actId="20577"/>
          <ac:spMkLst>
            <pc:docMk/>
            <pc:sldMk cId="3127066197" sldId="482"/>
            <ac:spMk id="2" creationId="{7AF6A503-0103-15FB-A726-7580D1FE294F}"/>
          </ac:spMkLst>
        </pc:spChg>
        <pc:spChg chg="mod">
          <ac:chgData name="Hoiem, Derek W" userId="08a2a5d7-ecbe-4300-b3e9-ea7b21108f06" providerId="ADAL" clId="{E2CCCD41-AA97-4721-B427-D1700F03C5D4}" dt="2025-08-25T18:57:13.806" v="7921" actId="20577"/>
          <ac:spMkLst>
            <pc:docMk/>
            <pc:sldMk cId="3127066197" sldId="482"/>
            <ac:spMk id="3" creationId="{36D895F8-CC9B-FF29-D877-D611E21C2152}"/>
          </ac:spMkLst>
        </pc:spChg>
      </pc:sldChg>
      <pc:sldChg chg="addSp modSp add del mod">
        <pc:chgData name="Hoiem, Derek W" userId="08a2a5d7-ecbe-4300-b3e9-ea7b21108f06" providerId="ADAL" clId="{E2CCCD41-AA97-4721-B427-D1700F03C5D4}" dt="2025-08-25T15:34:22.868" v="7626" actId="47"/>
        <pc:sldMkLst>
          <pc:docMk/>
          <pc:sldMk cId="3054599319" sldId="483"/>
        </pc:sldMkLst>
      </pc:sldChg>
      <pc:sldChg chg="modSp add del mod">
        <pc:chgData name="Hoiem, Derek W" userId="08a2a5d7-ecbe-4300-b3e9-ea7b21108f06" providerId="ADAL" clId="{E2CCCD41-AA97-4721-B427-D1700F03C5D4}" dt="2025-08-25T15:34:22.868" v="7626" actId="47"/>
        <pc:sldMkLst>
          <pc:docMk/>
          <pc:sldMk cId="1519820855" sldId="484"/>
        </pc:sldMkLst>
      </pc:sldChg>
      <pc:sldChg chg="modSp add del mod">
        <pc:chgData name="Hoiem, Derek W" userId="08a2a5d7-ecbe-4300-b3e9-ea7b21108f06" providerId="ADAL" clId="{E2CCCD41-AA97-4721-B427-D1700F03C5D4}" dt="2025-08-25T15:34:22.868" v="7626" actId="47"/>
        <pc:sldMkLst>
          <pc:docMk/>
          <pc:sldMk cId="562127733" sldId="485"/>
        </pc:sldMkLst>
      </pc:sldChg>
      <pc:sldChg chg="modSp add del mod">
        <pc:chgData name="Hoiem, Derek W" userId="08a2a5d7-ecbe-4300-b3e9-ea7b21108f06" providerId="ADAL" clId="{E2CCCD41-AA97-4721-B427-D1700F03C5D4}" dt="2025-08-25T15:34:22.868" v="7626" actId="47"/>
        <pc:sldMkLst>
          <pc:docMk/>
          <pc:sldMk cId="820514108" sldId="486"/>
        </pc:sldMkLst>
      </pc:sldChg>
      <pc:sldChg chg="modSp add del mod">
        <pc:chgData name="Hoiem, Derek W" userId="08a2a5d7-ecbe-4300-b3e9-ea7b21108f06" providerId="ADAL" clId="{E2CCCD41-AA97-4721-B427-D1700F03C5D4}" dt="2025-08-25T15:34:22.868" v="7626" actId="47"/>
        <pc:sldMkLst>
          <pc:docMk/>
          <pc:sldMk cId="3453385242" sldId="487"/>
        </pc:sldMkLst>
      </pc:sldChg>
      <pc:sldChg chg="modSp add del mod">
        <pc:chgData name="Hoiem, Derek W" userId="08a2a5d7-ecbe-4300-b3e9-ea7b21108f06" providerId="ADAL" clId="{E2CCCD41-AA97-4721-B427-D1700F03C5D4}" dt="2025-08-25T15:34:22.868" v="7626" actId="47"/>
        <pc:sldMkLst>
          <pc:docMk/>
          <pc:sldMk cId="2310625677" sldId="488"/>
        </pc:sldMkLst>
      </pc:sldChg>
      <pc:sldChg chg="modSp add del mod">
        <pc:chgData name="Hoiem, Derek W" userId="08a2a5d7-ecbe-4300-b3e9-ea7b21108f06" providerId="ADAL" clId="{E2CCCD41-AA97-4721-B427-D1700F03C5D4}" dt="2025-08-25T15:34:22.868" v="7626" actId="47"/>
        <pc:sldMkLst>
          <pc:docMk/>
          <pc:sldMk cId="2818293303" sldId="489"/>
        </pc:sldMkLst>
      </pc:sldChg>
      <pc:sldChg chg="modSp add del mod">
        <pc:chgData name="Hoiem, Derek W" userId="08a2a5d7-ecbe-4300-b3e9-ea7b21108f06" providerId="ADAL" clId="{E2CCCD41-AA97-4721-B427-D1700F03C5D4}" dt="2025-08-25T15:34:22.868" v="7626" actId="47"/>
        <pc:sldMkLst>
          <pc:docMk/>
          <pc:sldMk cId="420500763" sldId="490"/>
        </pc:sldMkLst>
      </pc:sldChg>
      <pc:sldChg chg="addSp modSp new mod">
        <pc:chgData name="Hoiem, Derek W" userId="08a2a5d7-ecbe-4300-b3e9-ea7b21108f06" providerId="ADAL" clId="{E2CCCD41-AA97-4721-B427-D1700F03C5D4}" dt="2025-08-21T15:30:17.975" v="3604" actId="1076"/>
        <pc:sldMkLst>
          <pc:docMk/>
          <pc:sldMk cId="3532949267" sldId="491"/>
        </pc:sldMkLst>
        <pc:spChg chg="mod">
          <ac:chgData name="Hoiem, Derek W" userId="08a2a5d7-ecbe-4300-b3e9-ea7b21108f06" providerId="ADAL" clId="{E2CCCD41-AA97-4721-B427-D1700F03C5D4}" dt="2025-08-21T14:57:30.259" v="3321" actId="20577"/>
          <ac:spMkLst>
            <pc:docMk/>
            <pc:sldMk cId="3532949267" sldId="491"/>
            <ac:spMk id="2" creationId="{EB54ECB8-83E3-347C-FDC9-4195C7ACC172}"/>
          </ac:spMkLst>
        </pc:spChg>
        <pc:spChg chg="mod">
          <ac:chgData name="Hoiem, Derek W" userId="08a2a5d7-ecbe-4300-b3e9-ea7b21108f06" providerId="ADAL" clId="{E2CCCD41-AA97-4721-B427-D1700F03C5D4}" dt="2025-08-21T15:30:17.975" v="3604" actId="1076"/>
          <ac:spMkLst>
            <pc:docMk/>
            <pc:sldMk cId="3532949267" sldId="491"/>
            <ac:spMk id="3" creationId="{7B8FCCC4-5FCA-6BB2-17F9-DBEEB88F802B}"/>
          </ac:spMkLst>
        </pc:spChg>
        <pc:picChg chg="add mod">
          <ac:chgData name="Hoiem, Derek W" userId="08a2a5d7-ecbe-4300-b3e9-ea7b21108f06" providerId="ADAL" clId="{E2CCCD41-AA97-4721-B427-D1700F03C5D4}" dt="2025-08-21T15:25:56.212" v="3342" actId="1076"/>
          <ac:picMkLst>
            <pc:docMk/>
            <pc:sldMk cId="3532949267" sldId="491"/>
            <ac:picMk id="1026" creationId="{EC9506A3-50EB-FCFC-5F63-1DAFF0B3FD24}"/>
          </ac:picMkLst>
        </pc:picChg>
        <pc:picChg chg="add mod">
          <ac:chgData name="Hoiem, Derek W" userId="08a2a5d7-ecbe-4300-b3e9-ea7b21108f06" providerId="ADAL" clId="{E2CCCD41-AA97-4721-B427-D1700F03C5D4}" dt="2025-08-21T15:26:10.554" v="3346" actId="14100"/>
          <ac:picMkLst>
            <pc:docMk/>
            <pc:sldMk cId="3532949267" sldId="491"/>
            <ac:picMk id="1028" creationId="{5CECB741-BCD4-30F9-47B7-D8EAD135E288}"/>
          </ac:picMkLst>
        </pc:picChg>
        <pc:picChg chg="add mod">
          <ac:chgData name="Hoiem, Derek W" userId="08a2a5d7-ecbe-4300-b3e9-ea7b21108f06" providerId="ADAL" clId="{E2CCCD41-AA97-4721-B427-D1700F03C5D4}" dt="2025-08-21T15:29:49.665" v="3572" actId="1076"/>
          <ac:picMkLst>
            <pc:docMk/>
            <pc:sldMk cId="3532949267" sldId="491"/>
            <ac:picMk id="1030" creationId="{BAC4BCE3-0CB9-FC78-1F80-8D1584C39AE4}"/>
          </ac:picMkLst>
        </pc:picChg>
      </pc:sldChg>
      <pc:sldChg chg="addSp delSp modSp new mod ord">
        <pc:chgData name="Hoiem, Derek W" userId="08a2a5d7-ecbe-4300-b3e9-ea7b21108f06" providerId="ADAL" clId="{E2CCCD41-AA97-4721-B427-D1700F03C5D4}" dt="2025-08-22T17:53:24.574" v="5396"/>
        <pc:sldMkLst>
          <pc:docMk/>
          <pc:sldMk cId="1034750143" sldId="492"/>
        </pc:sldMkLst>
        <pc:spChg chg="mod">
          <ac:chgData name="Hoiem, Derek W" userId="08a2a5d7-ecbe-4300-b3e9-ea7b21108f06" providerId="ADAL" clId="{E2CCCD41-AA97-4721-B427-D1700F03C5D4}" dt="2025-08-22T17:41:50.616" v="4805" actId="20577"/>
          <ac:spMkLst>
            <pc:docMk/>
            <pc:sldMk cId="1034750143" sldId="492"/>
            <ac:spMk id="2" creationId="{8E13BF2D-02FD-F4FD-44F7-C143861DDC5D}"/>
          </ac:spMkLst>
        </pc:spChg>
        <pc:spChg chg="mod">
          <ac:chgData name="Hoiem, Derek W" userId="08a2a5d7-ecbe-4300-b3e9-ea7b21108f06" providerId="ADAL" clId="{E2CCCD41-AA97-4721-B427-D1700F03C5D4}" dt="2025-08-22T17:43:08.467" v="4944" actId="255"/>
          <ac:spMkLst>
            <pc:docMk/>
            <pc:sldMk cId="1034750143" sldId="492"/>
            <ac:spMk id="3" creationId="{A21CA4DA-D505-0886-DB07-EE504E91660E}"/>
          </ac:spMkLst>
        </pc:spChg>
        <pc:spChg chg="add mod">
          <ac:chgData name="Hoiem, Derek W" userId="08a2a5d7-ecbe-4300-b3e9-ea7b21108f06" providerId="ADAL" clId="{E2CCCD41-AA97-4721-B427-D1700F03C5D4}" dt="2025-08-22T17:51:42.856" v="5375" actId="6549"/>
          <ac:spMkLst>
            <pc:docMk/>
            <pc:sldMk cId="1034750143" sldId="492"/>
            <ac:spMk id="4" creationId="{39960E21-375F-7EFF-C601-350AFD778E6A}"/>
          </ac:spMkLst>
        </pc:spChg>
        <pc:spChg chg="add mod">
          <ac:chgData name="Hoiem, Derek W" userId="08a2a5d7-ecbe-4300-b3e9-ea7b21108f06" providerId="ADAL" clId="{E2CCCD41-AA97-4721-B427-D1700F03C5D4}" dt="2025-08-22T17:46:43.007" v="5318" actId="1076"/>
          <ac:spMkLst>
            <pc:docMk/>
            <pc:sldMk cId="1034750143" sldId="492"/>
            <ac:spMk id="10" creationId="{AA5BCD74-9D40-835D-7542-93891CF04D09}"/>
          </ac:spMkLst>
        </pc:spChg>
        <pc:spChg chg="add mod">
          <ac:chgData name="Hoiem, Derek W" userId="08a2a5d7-ecbe-4300-b3e9-ea7b21108f06" providerId="ADAL" clId="{E2CCCD41-AA97-4721-B427-D1700F03C5D4}" dt="2025-08-22T17:47:49.040" v="5328" actId="1076"/>
          <ac:spMkLst>
            <pc:docMk/>
            <pc:sldMk cId="1034750143" sldId="492"/>
            <ac:spMk id="11" creationId="{FCD7C678-F4A7-8975-61F8-C8D6152D8338}"/>
          </ac:spMkLst>
        </pc:spChg>
        <pc:picChg chg="add mod">
          <ac:chgData name="Hoiem, Derek W" userId="08a2a5d7-ecbe-4300-b3e9-ea7b21108f06" providerId="ADAL" clId="{E2CCCD41-AA97-4721-B427-D1700F03C5D4}" dt="2025-08-22T17:43:10.708" v="4945" actId="1076"/>
          <ac:picMkLst>
            <pc:docMk/>
            <pc:sldMk cId="1034750143" sldId="492"/>
            <ac:picMk id="9" creationId="{1AF2A608-3A73-C571-FCB5-0483205085BD}"/>
          </ac:picMkLst>
        </pc:picChg>
      </pc:sldChg>
      <pc:sldChg chg="modSp new del mod">
        <pc:chgData name="Hoiem, Derek W" userId="08a2a5d7-ecbe-4300-b3e9-ea7b21108f06" providerId="ADAL" clId="{E2CCCD41-AA97-4721-B427-D1700F03C5D4}" dt="2025-08-22T17:17:39.241" v="4138" actId="47"/>
        <pc:sldMkLst>
          <pc:docMk/>
          <pc:sldMk cId="1843872367" sldId="492"/>
        </pc:sldMkLst>
      </pc:sldChg>
      <pc:sldChg chg="addSp delSp modSp new del mod">
        <pc:chgData name="Hoiem, Derek W" userId="08a2a5d7-ecbe-4300-b3e9-ea7b21108f06" providerId="ADAL" clId="{E2CCCD41-AA97-4721-B427-D1700F03C5D4}" dt="2025-08-22T17:14:18.246" v="3967" actId="47"/>
        <pc:sldMkLst>
          <pc:docMk/>
          <pc:sldMk cId="3529300844" sldId="492"/>
        </pc:sldMkLst>
      </pc:sldChg>
      <pc:sldChg chg="modSp new mod modAnim">
        <pc:chgData name="Hoiem, Derek W" userId="08a2a5d7-ecbe-4300-b3e9-ea7b21108f06" providerId="ADAL" clId="{E2CCCD41-AA97-4721-B427-D1700F03C5D4}" dt="2025-08-25T15:55:38.393" v="7784"/>
        <pc:sldMkLst>
          <pc:docMk/>
          <pc:sldMk cId="1328116044" sldId="493"/>
        </pc:sldMkLst>
        <pc:spChg chg="mod">
          <ac:chgData name="Hoiem, Derek W" userId="08a2a5d7-ecbe-4300-b3e9-ea7b21108f06" providerId="ADAL" clId="{E2CCCD41-AA97-4721-B427-D1700F03C5D4}" dt="2025-08-22T17:55:37.196" v="5430" actId="20577"/>
          <ac:spMkLst>
            <pc:docMk/>
            <pc:sldMk cId="1328116044" sldId="493"/>
            <ac:spMk id="2" creationId="{639DA282-8863-5669-0CE5-8D225F010063}"/>
          </ac:spMkLst>
        </pc:spChg>
        <pc:spChg chg="mod">
          <ac:chgData name="Hoiem, Derek W" userId="08a2a5d7-ecbe-4300-b3e9-ea7b21108f06" providerId="ADAL" clId="{E2CCCD41-AA97-4721-B427-D1700F03C5D4}" dt="2025-08-25T15:39:41.921" v="7712" actId="20577"/>
          <ac:spMkLst>
            <pc:docMk/>
            <pc:sldMk cId="1328116044" sldId="493"/>
            <ac:spMk id="3" creationId="{F8A98969-90D5-81A1-F1E0-08AE6C91A94E}"/>
          </ac:spMkLst>
        </pc:spChg>
      </pc:sldChg>
      <pc:sldChg chg="modSp add ord modAnim">
        <pc:chgData name="Hoiem, Derek W" userId="08a2a5d7-ecbe-4300-b3e9-ea7b21108f06" providerId="ADAL" clId="{E2CCCD41-AA97-4721-B427-D1700F03C5D4}" dt="2025-08-25T15:39:52.237" v="7715"/>
        <pc:sldMkLst>
          <pc:docMk/>
          <pc:sldMk cId="1352944547" sldId="494"/>
        </pc:sldMkLst>
        <pc:spChg chg="mod">
          <ac:chgData name="Hoiem, Derek W" userId="08a2a5d7-ecbe-4300-b3e9-ea7b21108f06" providerId="ADAL" clId="{E2CCCD41-AA97-4721-B427-D1700F03C5D4}" dt="2025-08-25T15:39:49.477" v="7713" actId="20577"/>
          <ac:spMkLst>
            <pc:docMk/>
            <pc:sldMk cId="1352944547" sldId="494"/>
            <ac:spMk id="3" creationId="{67EA2AEE-973A-633A-C434-9737CD6AFF50}"/>
          </ac:spMkLst>
        </pc:spChg>
      </pc:sldChg>
      <pc:sldChg chg="add del">
        <pc:chgData name="Hoiem, Derek W" userId="08a2a5d7-ecbe-4300-b3e9-ea7b21108f06" providerId="ADAL" clId="{E2CCCD41-AA97-4721-B427-D1700F03C5D4}" dt="2025-08-22T18:03:52.529" v="5640" actId="47"/>
        <pc:sldMkLst>
          <pc:docMk/>
          <pc:sldMk cId="394248863" sldId="495"/>
        </pc:sldMkLst>
      </pc:sldChg>
      <pc:sldChg chg="addSp delSp modSp add mod">
        <pc:chgData name="Hoiem, Derek W" userId="08a2a5d7-ecbe-4300-b3e9-ea7b21108f06" providerId="ADAL" clId="{E2CCCD41-AA97-4721-B427-D1700F03C5D4}" dt="2025-08-25T15:23:41.520" v="7430" actId="1582"/>
        <pc:sldMkLst>
          <pc:docMk/>
          <pc:sldMk cId="3473368626" sldId="495"/>
        </pc:sldMkLst>
        <pc:spChg chg="add">
          <ac:chgData name="Hoiem, Derek W" userId="08a2a5d7-ecbe-4300-b3e9-ea7b21108f06" providerId="ADAL" clId="{E2CCCD41-AA97-4721-B427-D1700F03C5D4}" dt="2025-08-25T15:02:58.215" v="7340"/>
          <ac:spMkLst>
            <pc:docMk/>
            <pc:sldMk cId="3473368626" sldId="495"/>
            <ac:spMk id="5" creationId="{90C1DB46-E795-468C-7494-45939729A8B5}"/>
          </ac:spMkLst>
        </pc:spChg>
        <pc:spChg chg="add">
          <ac:chgData name="Hoiem, Derek W" userId="08a2a5d7-ecbe-4300-b3e9-ea7b21108f06" providerId="ADAL" clId="{E2CCCD41-AA97-4721-B427-D1700F03C5D4}" dt="2025-08-25T15:03:04.485" v="7341"/>
          <ac:spMkLst>
            <pc:docMk/>
            <pc:sldMk cId="3473368626" sldId="495"/>
            <ac:spMk id="6" creationId="{967162FB-6110-4B98-BEE7-17DCBEF878DC}"/>
          </ac:spMkLst>
        </pc:spChg>
        <pc:spChg chg="mod">
          <ac:chgData name="Hoiem, Derek W" userId="08a2a5d7-ecbe-4300-b3e9-ea7b21108f06" providerId="ADAL" clId="{E2CCCD41-AA97-4721-B427-D1700F03C5D4}" dt="2025-08-25T15:09:46.542" v="7405" actId="20577"/>
          <ac:spMkLst>
            <pc:docMk/>
            <pc:sldMk cId="3473368626" sldId="495"/>
            <ac:spMk id="7" creationId="{CBD57910-2A30-408A-1FF9-235D34F498F0}"/>
          </ac:spMkLst>
        </pc:spChg>
        <pc:spChg chg="add">
          <ac:chgData name="Hoiem, Derek W" userId="08a2a5d7-ecbe-4300-b3e9-ea7b21108f06" providerId="ADAL" clId="{E2CCCD41-AA97-4721-B427-D1700F03C5D4}" dt="2025-08-25T15:05:42.676" v="7349"/>
          <ac:spMkLst>
            <pc:docMk/>
            <pc:sldMk cId="3473368626" sldId="495"/>
            <ac:spMk id="8" creationId="{5F48B617-6ECE-3D63-5773-BF3BD0CF3CB8}"/>
          </ac:spMkLst>
        </pc:spChg>
        <pc:spChg chg="add mod">
          <ac:chgData name="Hoiem, Derek W" userId="08a2a5d7-ecbe-4300-b3e9-ea7b21108f06" providerId="ADAL" clId="{E2CCCD41-AA97-4721-B427-D1700F03C5D4}" dt="2025-08-25T15:09:28.818" v="7396" actId="1076"/>
          <ac:spMkLst>
            <pc:docMk/>
            <pc:sldMk cId="3473368626" sldId="495"/>
            <ac:spMk id="9" creationId="{353B56B7-982B-E63E-D27A-70AFBB217FA3}"/>
          </ac:spMkLst>
        </pc:spChg>
        <pc:spChg chg="add mod">
          <ac:chgData name="Hoiem, Derek W" userId="08a2a5d7-ecbe-4300-b3e9-ea7b21108f06" providerId="ADAL" clId="{E2CCCD41-AA97-4721-B427-D1700F03C5D4}" dt="2025-08-25T15:09:28.818" v="7396" actId="1076"/>
          <ac:spMkLst>
            <pc:docMk/>
            <pc:sldMk cId="3473368626" sldId="495"/>
            <ac:spMk id="10" creationId="{4097129B-3801-1491-A7B5-A99F7B0F53D7}"/>
          </ac:spMkLst>
        </pc:spChg>
        <pc:spChg chg="add mod">
          <ac:chgData name="Hoiem, Derek W" userId="08a2a5d7-ecbe-4300-b3e9-ea7b21108f06" providerId="ADAL" clId="{E2CCCD41-AA97-4721-B427-D1700F03C5D4}" dt="2025-08-25T15:09:28.818" v="7396" actId="1076"/>
          <ac:spMkLst>
            <pc:docMk/>
            <pc:sldMk cId="3473368626" sldId="495"/>
            <ac:spMk id="11" creationId="{A927BB01-320F-25AE-2499-DDC074941506}"/>
          </ac:spMkLst>
        </pc:spChg>
        <pc:spChg chg="add mod">
          <ac:chgData name="Hoiem, Derek W" userId="08a2a5d7-ecbe-4300-b3e9-ea7b21108f06" providerId="ADAL" clId="{E2CCCD41-AA97-4721-B427-D1700F03C5D4}" dt="2025-08-25T15:09:28.818" v="7396" actId="1076"/>
          <ac:spMkLst>
            <pc:docMk/>
            <pc:sldMk cId="3473368626" sldId="495"/>
            <ac:spMk id="12" creationId="{2D1A5C89-AF9F-37B8-7B21-F1FEC0CC28CD}"/>
          </ac:spMkLst>
        </pc:spChg>
        <pc:spChg chg="add mod">
          <ac:chgData name="Hoiem, Derek W" userId="08a2a5d7-ecbe-4300-b3e9-ea7b21108f06" providerId="ADAL" clId="{E2CCCD41-AA97-4721-B427-D1700F03C5D4}" dt="2025-08-25T15:09:28.818" v="7396" actId="1076"/>
          <ac:spMkLst>
            <pc:docMk/>
            <pc:sldMk cId="3473368626" sldId="495"/>
            <ac:spMk id="13" creationId="{75444C24-70C4-3357-40D8-6B3C9197DBC1}"/>
          </ac:spMkLst>
        </pc:spChg>
        <pc:picChg chg="add del mod">
          <ac:chgData name="Hoiem, Derek W" userId="08a2a5d7-ecbe-4300-b3e9-ea7b21108f06" providerId="ADAL" clId="{E2CCCD41-AA97-4721-B427-D1700F03C5D4}" dt="2025-08-25T15:02:52.631" v="7339" actId="478"/>
          <ac:picMkLst>
            <pc:docMk/>
            <pc:sldMk cId="3473368626" sldId="495"/>
            <ac:picMk id="2050" creationId="{E34FC660-C66E-282C-2750-BC7C95B2C7D1}"/>
          </ac:picMkLst>
        </pc:picChg>
        <pc:picChg chg="add del mod">
          <ac:chgData name="Hoiem, Derek W" userId="08a2a5d7-ecbe-4300-b3e9-ea7b21108f06" providerId="ADAL" clId="{E2CCCD41-AA97-4721-B427-D1700F03C5D4}" dt="2025-08-25T15:02:52.631" v="7339" actId="478"/>
          <ac:picMkLst>
            <pc:docMk/>
            <pc:sldMk cId="3473368626" sldId="495"/>
            <ac:picMk id="2052" creationId="{40720B06-4002-DA43-472A-D4D0AC7C69EC}"/>
          </ac:picMkLst>
        </pc:picChg>
        <pc:picChg chg="add mod">
          <ac:chgData name="Hoiem, Derek W" userId="08a2a5d7-ecbe-4300-b3e9-ea7b21108f06" providerId="ADAL" clId="{E2CCCD41-AA97-4721-B427-D1700F03C5D4}" dt="2025-08-25T15:09:28.818" v="7396" actId="1076"/>
          <ac:picMkLst>
            <pc:docMk/>
            <pc:sldMk cId="3473368626" sldId="495"/>
            <ac:picMk id="2058" creationId="{B2F16904-C010-80C6-5707-95F58554209E}"/>
          </ac:picMkLst>
        </pc:picChg>
        <pc:picChg chg="add mod">
          <ac:chgData name="Hoiem, Derek W" userId="08a2a5d7-ecbe-4300-b3e9-ea7b21108f06" providerId="ADAL" clId="{E2CCCD41-AA97-4721-B427-D1700F03C5D4}" dt="2025-08-25T15:09:28.818" v="7396" actId="1076"/>
          <ac:picMkLst>
            <pc:docMk/>
            <pc:sldMk cId="3473368626" sldId="495"/>
            <ac:picMk id="2060" creationId="{3DF1C4D2-829E-9899-4545-0C970E710129}"/>
          </ac:picMkLst>
        </pc:picChg>
        <pc:picChg chg="add mod">
          <ac:chgData name="Hoiem, Derek W" userId="08a2a5d7-ecbe-4300-b3e9-ea7b21108f06" providerId="ADAL" clId="{E2CCCD41-AA97-4721-B427-D1700F03C5D4}" dt="2025-08-25T15:09:28.818" v="7396" actId="1076"/>
          <ac:picMkLst>
            <pc:docMk/>
            <pc:sldMk cId="3473368626" sldId="495"/>
            <ac:picMk id="2064" creationId="{ACB162AD-DA0F-7D04-440B-A4EB61D65BF6}"/>
          </ac:picMkLst>
        </pc:picChg>
        <pc:picChg chg="add mod">
          <ac:chgData name="Hoiem, Derek W" userId="08a2a5d7-ecbe-4300-b3e9-ea7b21108f06" providerId="ADAL" clId="{E2CCCD41-AA97-4721-B427-D1700F03C5D4}" dt="2025-08-25T15:09:28.818" v="7396" actId="1076"/>
          <ac:picMkLst>
            <pc:docMk/>
            <pc:sldMk cId="3473368626" sldId="495"/>
            <ac:picMk id="2066" creationId="{1F6482F2-6A12-5100-AC54-BEECFD5E35FD}"/>
          </ac:picMkLst>
        </pc:picChg>
        <pc:picChg chg="add mod">
          <ac:chgData name="Hoiem, Derek W" userId="08a2a5d7-ecbe-4300-b3e9-ea7b21108f06" providerId="ADAL" clId="{E2CCCD41-AA97-4721-B427-D1700F03C5D4}" dt="2025-08-25T15:09:28.818" v="7396" actId="1076"/>
          <ac:picMkLst>
            <pc:docMk/>
            <pc:sldMk cId="3473368626" sldId="495"/>
            <ac:picMk id="2068" creationId="{6967154C-BFB6-2B31-B07F-64848330F582}"/>
          </ac:picMkLst>
        </pc:picChg>
        <pc:cxnChg chg="add mod">
          <ac:chgData name="Hoiem, Derek W" userId="08a2a5d7-ecbe-4300-b3e9-ea7b21108f06" providerId="ADAL" clId="{E2CCCD41-AA97-4721-B427-D1700F03C5D4}" dt="2025-08-25T15:23:41.520" v="7430" actId="1582"/>
          <ac:cxnSpMkLst>
            <pc:docMk/>
            <pc:sldMk cId="3473368626" sldId="495"/>
            <ac:cxnSpMk id="15" creationId="{A42C4F6E-8C0C-8843-A1BE-4A4D3515411D}"/>
          </ac:cxnSpMkLst>
        </pc:cxnChg>
        <pc:cxnChg chg="add mod">
          <ac:chgData name="Hoiem, Derek W" userId="08a2a5d7-ecbe-4300-b3e9-ea7b21108f06" providerId="ADAL" clId="{E2CCCD41-AA97-4721-B427-D1700F03C5D4}" dt="2025-08-25T15:23:41.520" v="7430" actId="1582"/>
          <ac:cxnSpMkLst>
            <pc:docMk/>
            <pc:sldMk cId="3473368626" sldId="495"/>
            <ac:cxnSpMk id="16" creationId="{1B754CFE-A82A-154C-1B63-50A3F721C3E9}"/>
          </ac:cxnSpMkLst>
        </pc:cxnChg>
      </pc:sldChg>
      <pc:sldChg chg="addSp delSp modSp add mod">
        <pc:chgData name="Hoiem, Derek W" userId="08a2a5d7-ecbe-4300-b3e9-ea7b21108f06" providerId="ADAL" clId="{E2CCCD41-AA97-4721-B427-D1700F03C5D4}" dt="2025-08-25T15:23:17.854" v="7429" actId="1076"/>
        <pc:sldMkLst>
          <pc:docMk/>
          <pc:sldMk cId="3465737900" sldId="496"/>
        </pc:sldMkLst>
        <pc:spChg chg="mod">
          <ac:chgData name="Hoiem, Derek W" userId="08a2a5d7-ecbe-4300-b3e9-ea7b21108f06" providerId="ADAL" clId="{E2CCCD41-AA97-4721-B427-D1700F03C5D4}" dt="2025-08-25T15:09:53.713" v="7406" actId="20577"/>
          <ac:spMkLst>
            <pc:docMk/>
            <pc:sldMk cId="3465737900" sldId="496"/>
            <ac:spMk id="7" creationId="{0865A12D-9C54-8E30-50E9-1D97E92002E5}"/>
          </ac:spMkLst>
        </pc:spChg>
        <pc:spChg chg="add mod">
          <ac:chgData name="Hoiem, Derek W" userId="08a2a5d7-ecbe-4300-b3e9-ea7b21108f06" providerId="ADAL" clId="{E2CCCD41-AA97-4721-B427-D1700F03C5D4}" dt="2025-08-25T15:22:22.499" v="7407"/>
          <ac:spMkLst>
            <pc:docMk/>
            <pc:sldMk cId="3465737900" sldId="496"/>
            <ac:spMk id="11" creationId="{20FBCFD8-A2E7-226D-4DBD-EFDE74CBF7A4}"/>
          </ac:spMkLst>
        </pc:spChg>
        <pc:spChg chg="add mod">
          <ac:chgData name="Hoiem, Derek W" userId="08a2a5d7-ecbe-4300-b3e9-ea7b21108f06" providerId="ADAL" clId="{E2CCCD41-AA97-4721-B427-D1700F03C5D4}" dt="2025-08-25T15:22:22.499" v="7407"/>
          <ac:spMkLst>
            <pc:docMk/>
            <pc:sldMk cId="3465737900" sldId="496"/>
            <ac:spMk id="12" creationId="{4FC9E713-DB3C-45A0-13B9-6A2AF21409B1}"/>
          </ac:spMkLst>
        </pc:spChg>
        <pc:spChg chg="add mod">
          <ac:chgData name="Hoiem, Derek W" userId="08a2a5d7-ecbe-4300-b3e9-ea7b21108f06" providerId="ADAL" clId="{E2CCCD41-AA97-4721-B427-D1700F03C5D4}" dt="2025-08-25T15:22:22.499" v="7407"/>
          <ac:spMkLst>
            <pc:docMk/>
            <pc:sldMk cId="3465737900" sldId="496"/>
            <ac:spMk id="13" creationId="{35FF7C57-2BFF-CB0D-55EC-F4C279FFFC41}"/>
          </ac:spMkLst>
        </pc:spChg>
        <pc:spChg chg="add mod">
          <ac:chgData name="Hoiem, Derek W" userId="08a2a5d7-ecbe-4300-b3e9-ea7b21108f06" providerId="ADAL" clId="{E2CCCD41-AA97-4721-B427-D1700F03C5D4}" dt="2025-08-25T15:22:22.499" v="7407"/>
          <ac:spMkLst>
            <pc:docMk/>
            <pc:sldMk cId="3465737900" sldId="496"/>
            <ac:spMk id="14" creationId="{1896E669-ABEF-96D9-F9A6-1F6D501CC202}"/>
          </ac:spMkLst>
        </pc:spChg>
        <pc:spChg chg="add mod">
          <ac:chgData name="Hoiem, Derek W" userId="08a2a5d7-ecbe-4300-b3e9-ea7b21108f06" providerId="ADAL" clId="{E2CCCD41-AA97-4721-B427-D1700F03C5D4}" dt="2025-08-25T15:22:22.499" v="7407"/>
          <ac:spMkLst>
            <pc:docMk/>
            <pc:sldMk cId="3465737900" sldId="496"/>
            <ac:spMk id="15" creationId="{C79294B5-5161-7D1F-9063-0ABFECBE3F17}"/>
          </ac:spMkLst>
        </pc:spChg>
        <pc:spChg chg="add mod">
          <ac:chgData name="Hoiem, Derek W" userId="08a2a5d7-ecbe-4300-b3e9-ea7b21108f06" providerId="ADAL" clId="{E2CCCD41-AA97-4721-B427-D1700F03C5D4}" dt="2025-08-25T15:23:17.854" v="7429" actId="1076"/>
          <ac:spMkLst>
            <pc:docMk/>
            <pc:sldMk cId="3465737900" sldId="496"/>
            <ac:spMk id="20" creationId="{4702F856-988A-9DD2-3CA4-BDAB5B9FB2A9}"/>
          </ac:spMkLst>
        </pc:spChg>
        <pc:spChg chg="add mod">
          <ac:chgData name="Hoiem, Derek W" userId="08a2a5d7-ecbe-4300-b3e9-ea7b21108f06" providerId="ADAL" clId="{E2CCCD41-AA97-4721-B427-D1700F03C5D4}" dt="2025-08-25T15:23:17.854" v="7429" actId="1076"/>
          <ac:spMkLst>
            <pc:docMk/>
            <pc:sldMk cId="3465737900" sldId="496"/>
            <ac:spMk id="21" creationId="{C85F79E6-ECA1-D68D-FF20-3C118AFC17EF}"/>
          </ac:spMkLst>
        </pc:spChg>
        <pc:picChg chg="add mod">
          <ac:chgData name="Hoiem, Derek W" userId="08a2a5d7-ecbe-4300-b3e9-ea7b21108f06" providerId="ADAL" clId="{E2CCCD41-AA97-4721-B427-D1700F03C5D4}" dt="2025-08-25T15:22:22.499" v="7407"/>
          <ac:picMkLst>
            <pc:docMk/>
            <pc:sldMk cId="3465737900" sldId="496"/>
            <ac:picMk id="5" creationId="{B9533A3B-194E-4EDD-6187-2C695709D325}"/>
          </ac:picMkLst>
        </pc:picChg>
        <pc:picChg chg="add mod">
          <ac:chgData name="Hoiem, Derek W" userId="08a2a5d7-ecbe-4300-b3e9-ea7b21108f06" providerId="ADAL" clId="{E2CCCD41-AA97-4721-B427-D1700F03C5D4}" dt="2025-08-25T15:22:22.499" v="7407"/>
          <ac:picMkLst>
            <pc:docMk/>
            <pc:sldMk cId="3465737900" sldId="496"/>
            <ac:picMk id="6" creationId="{6FD748A1-242D-2EF3-778C-F012BF9D246D}"/>
          </ac:picMkLst>
        </pc:picChg>
        <pc:picChg chg="add mod">
          <ac:chgData name="Hoiem, Derek W" userId="08a2a5d7-ecbe-4300-b3e9-ea7b21108f06" providerId="ADAL" clId="{E2CCCD41-AA97-4721-B427-D1700F03C5D4}" dt="2025-08-25T15:22:22.499" v="7407"/>
          <ac:picMkLst>
            <pc:docMk/>
            <pc:sldMk cId="3465737900" sldId="496"/>
            <ac:picMk id="8" creationId="{DD86CA9B-A8D0-2A12-B668-B8634FD3AB65}"/>
          </ac:picMkLst>
        </pc:picChg>
        <pc:picChg chg="add mod">
          <ac:chgData name="Hoiem, Derek W" userId="08a2a5d7-ecbe-4300-b3e9-ea7b21108f06" providerId="ADAL" clId="{E2CCCD41-AA97-4721-B427-D1700F03C5D4}" dt="2025-08-25T15:22:22.499" v="7407"/>
          <ac:picMkLst>
            <pc:docMk/>
            <pc:sldMk cId="3465737900" sldId="496"/>
            <ac:picMk id="9" creationId="{1EF69750-C7CC-BCBA-BE88-DB3CF74B496E}"/>
          </ac:picMkLst>
        </pc:picChg>
        <pc:picChg chg="add mod">
          <ac:chgData name="Hoiem, Derek W" userId="08a2a5d7-ecbe-4300-b3e9-ea7b21108f06" providerId="ADAL" clId="{E2CCCD41-AA97-4721-B427-D1700F03C5D4}" dt="2025-08-25T15:22:22.499" v="7407"/>
          <ac:picMkLst>
            <pc:docMk/>
            <pc:sldMk cId="3465737900" sldId="496"/>
            <ac:picMk id="10" creationId="{17F0D5CF-8C4E-0052-6E92-DE699D2AE3D0}"/>
          </ac:picMkLst>
        </pc:picChg>
        <pc:cxnChg chg="del">
          <ac:chgData name="Hoiem, Derek W" userId="08a2a5d7-ecbe-4300-b3e9-ea7b21108f06" providerId="ADAL" clId="{E2CCCD41-AA97-4721-B427-D1700F03C5D4}" dt="2025-08-25T15:22:31.766" v="7408" actId="478"/>
          <ac:cxnSpMkLst>
            <pc:docMk/>
            <pc:sldMk cId="3465737900" sldId="496"/>
            <ac:cxnSpMk id="16" creationId="{6B956AF7-6DFC-6718-559D-0C479965385E}"/>
          </ac:cxnSpMkLst>
        </pc:cxnChg>
        <pc:cxnChg chg="del">
          <ac:chgData name="Hoiem, Derek W" userId="08a2a5d7-ecbe-4300-b3e9-ea7b21108f06" providerId="ADAL" clId="{E2CCCD41-AA97-4721-B427-D1700F03C5D4}" dt="2025-08-25T15:22:31.766" v="7408" actId="478"/>
          <ac:cxnSpMkLst>
            <pc:docMk/>
            <pc:sldMk cId="3465737900" sldId="496"/>
            <ac:cxnSpMk id="17" creationId="{98FFE8AA-970A-4EC1-485F-804C68E84A7F}"/>
          </ac:cxnSpMkLst>
        </pc:cxnChg>
        <pc:cxnChg chg="add mod">
          <ac:chgData name="Hoiem, Derek W" userId="08a2a5d7-ecbe-4300-b3e9-ea7b21108f06" providerId="ADAL" clId="{E2CCCD41-AA97-4721-B427-D1700F03C5D4}" dt="2025-08-25T15:23:17.854" v="7429" actId="1076"/>
          <ac:cxnSpMkLst>
            <pc:docMk/>
            <pc:sldMk cId="3465737900" sldId="496"/>
            <ac:cxnSpMk id="19" creationId="{F52B7BE2-A1A7-21D8-1551-205A58210E33}"/>
          </ac:cxnSpMkLst>
        </pc:cxnChg>
      </pc:sldChg>
      <pc:sldChg chg="addSp delSp modSp add mod">
        <pc:chgData name="Hoiem, Derek W" userId="08a2a5d7-ecbe-4300-b3e9-ea7b21108f06" providerId="ADAL" clId="{E2CCCD41-AA97-4721-B427-D1700F03C5D4}" dt="2025-08-25T15:27:51.481" v="7474" actId="207"/>
        <pc:sldMkLst>
          <pc:docMk/>
          <pc:sldMk cId="550660092" sldId="497"/>
        </pc:sldMkLst>
        <pc:spChg chg="add mod">
          <ac:chgData name="Hoiem, Derek W" userId="08a2a5d7-ecbe-4300-b3e9-ea7b21108f06" providerId="ADAL" clId="{E2CCCD41-AA97-4721-B427-D1700F03C5D4}" dt="2025-08-25T15:26:02.373" v="7431"/>
          <ac:spMkLst>
            <pc:docMk/>
            <pc:sldMk cId="550660092" sldId="497"/>
            <ac:spMk id="11" creationId="{EB2896A7-8A91-34BF-149E-EC761760C5D8}"/>
          </ac:spMkLst>
        </pc:spChg>
        <pc:spChg chg="add mod">
          <ac:chgData name="Hoiem, Derek W" userId="08a2a5d7-ecbe-4300-b3e9-ea7b21108f06" providerId="ADAL" clId="{E2CCCD41-AA97-4721-B427-D1700F03C5D4}" dt="2025-08-25T15:26:02.373" v="7431"/>
          <ac:spMkLst>
            <pc:docMk/>
            <pc:sldMk cId="550660092" sldId="497"/>
            <ac:spMk id="12" creationId="{D949054A-C6EB-6DA2-ADB0-82876B97057D}"/>
          </ac:spMkLst>
        </pc:spChg>
        <pc:spChg chg="add mod">
          <ac:chgData name="Hoiem, Derek W" userId="08a2a5d7-ecbe-4300-b3e9-ea7b21108f06" providerId="ADAL" clId="{E2CCCD41-AA97-4721-B427-D1700F03C5D4}" dt="2025-08-25T15:26:02.373" v="7431"/>
          <ac:spMkLst>
            <pc:docMk/>
            <pc:sldMk cId="550660092" sldId="497"/>
            <ac:spMk id="13" creationId="{E2B8D89A-0412-23D9-BA4E-6DAC7E219323}"/>
          </ac:spMkLst>
        </pc:spChg>
        <pc:spChg chg="add mod">
          <ac:chgData name="Hoiem, Derek W" userId="08a2a5d7-ecbe-4300-b3e9-ea7b21108f06" providerId="ADAL" clId="{E2CCCD41-AA97-4721-B427-D1700F03C5D4}" dt="2025-08-25T15:26:02.373" v="7431"/>
          <ac:spMkLst>
            <pc:docMk/>
            <pc:sldMk cId="550660092" sldId="497"/>
            <ac:spMk id="14" creationId="{D13B6532-E4E1-53FB-BC78-CF64FB4295CA}"/>
          </ac:spMkLst>
        </pc:spChg>
        <pc:spChg chg="add del mod">
          <ac:chgData name="Hoiem, Derek W" userId="08a2a5d7-ecbe-4300-b3e9-ea7b21108f06" providerId="ADAL" clId="{E2CCCD41-AA97-4721-B427-D1700F03C5D4}" dt="2025-08-25T15:26:34.179" v="7432" actId="478"/>
          <ac:spMkLst>
            <pc:docMk/>
            <pc:sldMk cId="550660092" sldId="497"/>
            <ac:spMk id="15" creationId="{D0EAF7F9-81F1-B574-115E-CCF796242BCF}"/>
          </ac:spMkLst>
        </pc:spChg>
        <pc:spChg chg="add mod">
          <ac:chgData name="Hoiem, Derek W" userId="08a2a5d7-ecbe-4300-b3e9-ea7b21108f06" providerId="ADAL" clId="{E2CCCD41-AA97-4721-B427-D1700F03C5D4}" dt="2025-08-25T15:26:56.076" v="7441" actId="1076"/>
          <ac:spMkLst>
            <pc:docMk/>
            <pc:sldMk cId="550660092" sldId="497"/>
            <ac:spMk id="18" creationId="{B0567247-EA09-DBA8-81A5-652530CEF9FC}"/>
          </ac:spMkLst>
        </pc:spChg>
        <pc:spChg chg="add mod">
          <ac:chgData name="Hoiem, Derek W" userId="08a2a5d7-ecbe-4300-b3e9-ea7b21108f06" providerId="ADAL" clId="{E2CCCD41-AA97-4721-B427-D1700F03C5D4}" dt="2025-08-25T15:27:44.611" v="7471" actId="207"/>
          <ac:spMkLst>
            <pc:docMk/>
            <pc:sldMk cId="550660092" sldId="497"/>
            <ac:spMk id="19" creationId="{A48F477F-3B95-E237-A7E3-B51677AF02DC}"/>
          </ac:spMkLst>
        </pc:spChg>
        <pc:spChg chg="add mod">
          <ac:chgData name="Hoiem, Derek W" userId="08a2a5d7-ecbe-4300-b3e9-ea7b21108f06" providerId="ADAL" clId="{E2CCCD41-AA97-4721-B427-D1700F03C5D4}" dt="2025-08-25T15:27:44.611" v="7471" actId="207"/>
          <ac:spMkLst>
            <pc:docMk/>
            <pc:sldMk cId="550660092" sldId="497"/>
            <ac:spMk id="20" creationId="{EEE362FD-57CE-FB5C-D18B-CF1074C9A8A9}"/>
          </ac:spMkLst>
        </pc:spChg>
        <pc:spChg chg="add mod">
          <ac:chgData name="Hoiem, Derek W" userId="08a2a5d7-ecbe-4300-b3e9-ea7b21108f06" providerId="ADAL" clId="{E2CCCD41-AA97-4721-B427-D1700F03C5D4}" dt="2025-08-25T15:27:51.481" v="7474" actId="207"/>
          <ac:spMkLst>
            <pc:docMk/>
            <pc:sldMk cId="550660092" sldId="497"/>
            <ac:spMk id="21" creationId="{EDB9E66C-F1BC-A893-5FDA-6FD4EBD313FC}"/>
          </ac:spMkLst>
        </pc:spChg>
        <pc:spChg chg="add mod">
          <ac:chgData name="Hoiem, Derek W" userId="08a2a5d7-ecbe-4300-b3e9-ea7b21108f06" providerId="ADAL" clId="{E2CCCD41-AA97-4721-B427-D1700F03C5D4}" dt="2025-08-25T15:27:51.481" v="7474" actId="207"/>
          <ac:spMkLst>
            <pc:docMk/>
            <pc:sldMk cId="550660092" sldId="497"/>
            <ac:spMk id="22" creationId="{DF43F3D1-CA32-EA71-A79F-0D0B776979D0}"/>
          </ac:spMkLst>
        </pc:spChg>
        <pc:picChg chg="add mod">
          <ac:chgData name="Hoiem, Derek W" userId="08a2a5d7-ecbe-4300-b3e9-ea7b21108f06" providerId="ADAL" clId="{E2CCCD41-AA97-4721-B427-D1700F03C5D4}" dt="2025-08-25T15:26:02.373" v="7431"/>
          <ac:picMkLst>
            <pc:docMk/>
            <pc:sldMk cId="550660092" sldId="497"/>
            <ac:picMk id="5" creationId="{8E0AA0A5-150F-66FB-F344-C93EC37B40EF}"/>
          </ac:picMkLst>
        </pc:picChg>
        <pc:picChg chg="add mod">
          <ac:chgData name="Hoiem, Derek W" userId="08a2a5d7-ecbe-4300-b3e9-ea7b21108f06" providerId="ADAL" clId="{E2CCCD41-AA97-4721-B427-D1700F03C5D4}" dt="2025-08-25T15:26:02.373" v="7431"/>
          <ac:picMkLst>
            <pc:docMk/>
            <pc:sldMk cId="550660092" sldId="497"/>
            <ac:picMk id="6" creationId="{1203B2B3-5F68-D02A-104A-84076946D11A}"/>
          </ac:picMkLst>
        </pc:picChg>
        <pc:picChg chg="add mod">
          <ac:chgData name="Hoiem, Derek W" userId="08a2a5d7-ecbe-4300-b3e9-ea7b21108f06" providerId="ADAL" clId="{E2CCCD41-AA97-4721-B427-D1700F03C5D4}" dt="2025-08-25T15:26:02.373" v="7431"/>
          <ac:picMkLst>
            <pc:docMk/>
            <pc:sldMk cId="550660092" sldId="497"/>
            <ac:picMk id="8" creationId="{1BEF40E5-AF22-C0B1-F4A8-05A898A7A36E}"/>
          </ac:picMkLst>
        </pc:picChg>
        <pc:picChg chg="add mod">
          <ac:chgData name="Hoiem, Derek W" userId="08a2a5d7-ecbe-4300-b3e9-ea7b21108f06" providerId="ADAL" clId="{E2CCCD41-AA97-4721-B427-D1700F03C5D4}" dt="2025-08-25T15:26:02.373" v="7431"/>
          <ac:picMkLst>
            <pc:docMk/>
            <pc:sldMk cId="550660092" sldId="497"/>
            <ac:picMk id="9" creationId="{8E5F7122-3A15-7248-7E12-F8FA02C91C50}"/>
          </ac:picMkLst>
        </pc:picChg>
        <pc:picChg chg="add del mod">
          <ac:chgData name="Hoiem, Derek W" userId="08a2a5d7-ecbe-4300-b3e9-ea7b21108f06" providerId="ADAL" clId="{E2CCCD41-AA97-4721-B427-D1700F03C5D4}" dt="2025-08-25T15:26:34.179" v="7432" actId="478"/>
          <ac:picMkLst>
            <pc:docMk/>
            <pc:sldMk cId="550660092" sldId="497"/>
            <ac:picMk id="10" creationId="{4DC6BEF0-3003-5E1C-AF0F-4582C101FAC6}"/>
          </ac:picMkLst>
        </pc:picChg>
        <pc:picChg chg="add mod">
          <ac:chgData name="Hoiem, Derek W" userId="08a2a5d7-ecbe-4300-b3e9-ea7b21108f06" providerId="ADAL" clId="{E2CCCD41-AA97-4721-B427-D1700F03C5D4}" dt="2025-08-25T15:26:42.739" v="7436" actId="14100"/>
          <ac:picMkLst>
            <pc:docMk/>
            <pc:sldMk cId="550660092" sldId="497"/>
            <ac:picMk id="3074" creationId="{12248F6E-E921-5372-0C31-0AD06829A7A8}"/>
          </ac:picMkLst>
        </pc:picChg>
        <pc:cxnChg chg="del">
          <ac:chgData name="Hoiem, Derek W" userId="08a2a5d7-ecbe-4300-b3e9-ea7b21108f06" providerId="ADAL" clId="{E2CCCD41-AA97-4721-B427-D1700F03C5D4}" dt="2025-08-25T15:26:34.179" v="7432" actId="478"/>
          <ac:cxnSpMkLst>
            <pc:docMk/>
            <pc:sldMk cId="550660092" sldId="497"/>
            <ac:cxnSpMk id="16" creationId="{BD3DF71B-A763-0022-CAB8-70E08562B7F5}"/>
          </ac:cxnSpMkLst>
        </pc:cxnChg>
        <pc:cxnChg chg="del">
          <ac:chgData name="Hoiem, Derek W" userId="08a2a5d7-ecbe-4300-b3e9-ea7b21108f06" providerId="ADAL" clId="{E2CCCD41-AA97-4721-B427-D1700F03C5D4}" dt="2025-08-25T15:26:34.179" v="7432" actId="478"/>
          <ac:cxnSpMkLst>
            <pc:docMk/>
            <pc:sldMk cId="550660092" sldId="497"/>
            <ac:cxnSpMk id="17" creationId="{E44ACC58-098C-86C5-76AF-0F8C9B92C166}"/>
          </ac:cxnSpMkLst>
        </pc:cxnChg>
      </pc:sldChg>
      <pc:sldChg chg="addSp delSp modSp add mod">
        <pc:chgData name="Hoiem, Derek W" userId="08a2a5d7-ecbe-4300-b3e9-ea7b21108f06" providerId="ADAL" clId="{E2CCCD41-AA97-4721-B427-D1700F03C5D4}" dt="2025-08-25T15:29:43.549" v="7485" actId="14100"/>
        <pc:sldMkLst>
          <pc:docMk/>
          <pc:sldMk cId="2572082174" sldId="498"/>
        </pc:sldMkLst>
        <pc:spChg chg="mod">
          <ac:chgData name="Hoiem, Derek W" userId="08a2a5d7-ecbe-4300-b3e9-ea7b21108f06" providerId="ADAL" clId="{E2CCCD41-AA97-4721-B427-D1700F03C5D4}" dt="2025-08-25T15:28:12.998" v="7475" actId="1076"/>
          <ac:spMkLst>
            <pc:docMk/>
            <pc:sldMk cId="2572082174" sldId="498"/>
            <ac:spMk id="7" creationId="{77C4B7C6-D4FF-CC3A-542D-1C82D471274C}"/>
          </ac:spMkLst>
        </pc:spChg>
        <pc:spChg chg="add mod">
          <ac:chgData name="Hoiem, Derek W" userId="08a2a5d7-ecbe-4300-b3e9-ea7b21108f06" providerId="ADAL" clId="{E2CCCD41-AA97-4721-B427-D1700F03C5D4}" dt="2025-08-25T15:28:13.983" v="7476"/>
          <ac:spMkLst>
            <pc:docMk/>
            <pc:sldMk cId="2572082174" sldId="498"/>
            <ac:spMk id="11" creationId="{6DDDE90D-0BC7-A791-1CA6-382BD8CFB310}"/>
          </ac:spMkLst>
        </pc:spChg>
        <pc:spChg chg="add mod">
          <ac:chgData name="Hoiem, Derek W" userId="08a2a5d7-ecbe-4300-b3e9-ea7b21108f06" providerId="ADAL" clId="{E2CCCD41-AA97-4721-B427-D1700F03C5D4}" dt="2025-08-25T15:28:13.983" v="7476"/>
          <ac:spMkLst>
            <pc:docMk/>
            <pc:sldMk cId="2572082174" sldId="498"/>
            <ac:spMk id="12" creationId="{5486EB8F-F707-C1D5-5B95-A6429920FF88}"/>
          </ac:spMkLst>
        </pc:spChg>
        <pc:spChg chg="add mod">
          <ac:chgData name="Hoiem, Derek W" userId="08a2a5d7-ecbe-4300-b3e9-ea7b21108f06" providerId="ADAL" clId="{E2CCCD41-AA97-4721-B427-D1700F03C5D4}" dt="2025-08-25T15:28:13.983" v="7476"/>
          <ac:spMkLst>
            <pc:docMk/>
            <pc:sldMk cId="2572082174" sldId="498"/>
            <ac:spMk id="13" creationId="{E3D2515C-E655-9A98-F48E-D2CCE344EBB4}"/>
          </ac:spMkLst>
        </pc:spChg>
        <pc:spChg chg="add mod">
          <ac:chgData name="Hoiem, Derek W" userId="08a2a5d7-ecbe-4300-b3e9-ea7b21108f06" providerId="ADAL" clId="{E2CCCD41-AA97-4721-B427-D1700F03C5D4}" dt="2025-08-25T15:28:13.983" v="7476"/>
          <ac:spMkLst>
            <pc:docMk/>
            <pc:sldMk cId="2572082174" sldId="498"/>
            <ac:spMk id="14" creationId="{F7048C23-504F-812F-CA26-1ACF681F68CC}"/>
          </ac:spMkLst>
        </pc:spChg>
        <pc:spChg chg="add mod">
          <ac:chgData name="Hoiem, Derek W" userId="08a2a5d7-ecbe-4300-b3e9-ea7b21108f06" providerId="ADAL" clId="{E2CCCD41-AA97-4721-B427-D1700F03C5D4}" dt="2025-08-25T15:28:13.983" v="7476"/>
          <ac:spMkLst>
            <pc:docMk/>
            <pc:sldMk cId="2572082174" sldId="498"/>
            <ac:spMk id="15" creationId="{DA1AAF9C-E21B-0DFF-17E9-437EE634F8A6}"/>
          </ac:spMkLst>
        </pc:spChg>
        <pc:picChg chg="add mod">
          <ac:chgData name="Hoiem, Derek W" userId="08a2a5d7-ecbe-4300-b3e9-ea7b21108f06" providerId="ADAL" clId="{E2CCCD41-AA97-4721-B427-D1700F03C5D4}" dt="2025-08-25T15:28:13.983" v="7476"/>
          <ac:picMkLst>
            <pc:docMk/>
            <pc:sldMk cId="2572082174" sldId="498"/>
            <ac:picMk id="5" creationId="{16E7A9A8-2401-2A7E-F83C-E3E9415F5604}"/>
          </ac:picMkLst>
        </pc:picChg>
        <pc:picChg chg="add mod">
          <ac:chgData name="Hoiem, Derek W" userId="08a2a5d7-ecbe-4300-b3e9-ea7b21108f06" providerId="ADAL" clId="{E2CCCD41-AA97-4721-B427-D1700F03C5D4}" dt="2025-08-25T15:28:13.983" v="7476"/>
          <ac:picMkLst>
            <pc:docMk/>
            <pc:sldMk cId="2572082174" sldId="498"/>
            <ac:picMk id="6" creationId="{F444B94D-DFB6-7154-7961-02DAEA264801}"/>
          </ac:picMkLst>
        </pc:picChg>
        <pc:picChg chg="add mod">
          <ac:chgData name="Hoiem, Derek W" userId="08a2a5d7-ecbe-4300-b3e9-ea7b21108f06" providerId="ADAL" clId="{E2CCCD41-AA97-4721-B427-D1700F03C5D4}" dt="2025-08-25T15:28:13.983" v="7476"/>
          <ac:picMkLst>
            <pc:docMk/>
            <pc:sldMk cId="2572082174" sldId="498"/>
            <ac:picMk id="8" creationId="{41F96516-8503-DA64-0681-A56D00107D3A}"/>
          </ac:picMkLst>
        </pc:picChg>
        <pc:picChg chg="add mod">
          <ac:chgData name="Hoiem, Derek W" userId="08a2a5d7-ecbe-4300-b3e9-ea7b21108f06" providerId="ADAL" clId="{E2CCCD41-AA97-4721-B427-D1700F03C5D4}" dt="2025-08-25T15:28:13.983" v="7476"/>
          <ac:picMkLst>
            <pc:docMk/>
            <pc:sldMk cId="2572082174" sldId="498"/>
            <ac:picMk id="9" creationId="{F6BC5BF3-1C8D-FFDF-F346-BDB0E811CC51}"/>
          </ac:picMkLst>
        </pc:picChg>
        <pc:picChg chg="add mod">
          <ac:chgData name="Hoiem, Derek W" userId="08a2a5d7-ecbe-4300-b3e9-ea7b21108f06" providerId="ADAL" clId="{E2CCCD41-AA97-4721-B427-D1700F03C5D4}" dt="2025-08-25T15:28:13.983" v="7476"/>
          <ac:picMkLst>
            <pc:docMk/>
            <pc:sldMk cId="2572082174" sldId="498"/>
            <ac:picMk id="10" creationId="{8B0A2D52-CFD9-AB2B-83A4-0EBFCFDA2DA6}"/>
          </ac:picMkLst>
        </pc:picChg>
        <pc:cxnChg chg="del">
          <ac:chgData name="Hoiem, Derek W" userId="08a2a5d7-ecbe-4300-b3e9-ea7b21108f06" providerId="ADAL" clId="{E2CCCD41-AA97-4721-B427-D1700F03C5D4}" dt="2025-08-25T15:29:14.860" v="7477" actId="478"/>
          <ac:cxnSpMkLst>
            <pc:docMk/>
            <pc:sldMk cId="2572082174" sldId="498"/>
            <ac:cxnSpMk id="16" creationId="{A22C83A7-2159-0653-CF6D-1CF38D1D7A39}"/>
          </ac:cxnSpMkLst>
        </pc:cxnChg>
        <pc:cxnChg chg="del">
          <ac:chgData name="Hoiem, Derek W" userId="08a2a5d7-ecbe-4300-b3e9-ea7b21108f06" providerId="ADAL" clId="{E2CCCD41-AA97-4721-B427-D1700F03C5D4}" dt="2025-08-25T15:29:14.860" v="7477" actId="478"/>
          <ac:cxnSpMkLst>
            <pc:docMk/>
            <pc:sldMk cId="2572082174" sldId="498"/>
            <ac:cxnSpMk id="17" creationId="{B92FDAA1-77DA-1275-F1E8-986AD267275D}"/>
          </ac:cxnSpMkLst>
        </pc:cxnChg>
        <pc:cxnChg chg="add mod">
          <ac:chgData name="Hoiem, Derek W" userId="08a2a5d7-ecbe-4300-b3e9-ea7b21108f06" providerId="ADAL" clId="{E2CCCD41-AA97-4721-B427-D1700F03C5D4}" dt="2025-08-25T15:29:43.549" v="7485" actId="14100"/>
          <ac:cxnSpMkLst>
            <pc:docMk/>
            <pc:sldMk cId="2572082174" sldId="498"/>
            <ac:cxnSpMk id="18" creationId="{42A8D62B-F6DA-F29F-F2B8-ED131C88D9DE}"/>
          </ac:cxnSpMkLst>
        </pc:cxnChg>
        <pc:cxnChg chg="add mod">
          <ac:chgData name="Hoiem, Derek W" userId="08a2a5d7-ecbe-4300-b3e9-ea7b21108f06" providerId="ADAL" clId="{E2CCCD41-AA97-4721-B427-D1700F03C5D4}" dt="2025-08-25T15:29:41.097" v="7484" actId="1076"/>
          <ac:cxnSpMkLst>
            <pc:docMk/>
            <pc:sldMk cId="2572082174" sldId="498"/>
            <ac:cxnSpMk id="21" creationId="{A40A9077-0CC2-2715-B3A4-E194FC947504}"/>
          </ac:cxnSpMkLst>
        </pc:cxnChg>
      </pc:sldChg>
      <pc:sldChg chg="addSp modSp add mod">
        <pc:chgData name="Hoiem, Derek W" userId="08a2a5d7-ecbe-4300-b3e9-ea7b21108f06" providerId="ADAL" clId="{E2CCCD41-AA97-4721-B427-D1700F03C5D4}" dt="2025-08-25T18:38:28.104" v="7789" actId="1076"/>
        <pc:sldMkLst>
          <pc:docMk/>
          <pc:sldMk cId="3494982970" sldId="499"/>
        </pc:sldMkLst>
        <pc:spChg chg="add mod">
          <ac:chgData name="Hoiem, Derek W" userId="08a2a5d7-ecbe-4300-b3e9-ea7b21108f06" providerId="ADAL" clId="{E2CCCD41-AA97-4721-B427-D1700F03C5D4}" dt="2025-08-25T15:30:28.970" v="7487"/>
          <ac:spMkLst>
            <pc:docMk/>
            <pc:sldMk cId="3494982970" sldId="499"/>
            <ac:spMk id="11" creationId="{31300A3B-5939-58A1-2ECD-A0216A6156A8}"/>
          </ac:spMkLst>
        </pc:spChg>
        <pc:spChg chg="add mod">
          <ac:chgData name="Hoiem, Derek W" userId="08a2a5d7-ecbe-4300-b3e9-ea7b21108f06" providerId="ADAL" clId="{E2CCCD41-AA97-4721-B427-D1700F03C5D4}" dt="2025-08-25T15:30:28.970" v="7487"/>
          <ac:spMkLst>
            <pc:docMk/>
            <pc:sldMk cId="3494982970" sldId="499"/>
            <ac:spMk id="12" creationId="{DDB41150-B6AF-2F14-16B3-89862C44E84F}"/>
          </ac:spMkLst>
        </pc:spChg>
        <pc:spChg chg="add mod">
          <ac:chgData name="Hoiem, Derek W" userId="08a2a5d7-ecbe-4300-b3e9-ea7b21108f06" providerId="ADAL" clId="{E2CCCD41-AA97-4721-B427-D1700F03C5D4}" dt="2025-08-25T15:30:28.970" v="7487"/>
          <ac:spMkLst>
            <pc:docMk/>
            <pc:sldMk cId="3494982970" sldId="499"/>
            <ac:spMk id="13" creationId="{07EA93E8-5CC7-9C66-D486-9D5E686D5FF8}"/>
          </ac:spMkLst>
        </pc:spChg>
        <pc:spChg chg="add mod">
          <ac:chgData name="Hoiem, Derek W" userId="08a2a5d7-ecbe-4300-b3e9-ea7b21108f06" providerId="ADAL" clId="{E2CCCD41-AA97-4721-B427-D1700F03C5D4}" dt="2025-08-25T18:38:27.722" v="7788" actId="1076"/>
          <ac:spMkLst>
            <pc:docMk/>
            <pc:sldMk cId="3494982970" sldId="499"/>
            <ac:spMk id="14" creationId="{8E7DB39E-EA2B-FF79-50C8-589E5A36BD99}"/>
          </ac:spMkLst>
        </pc:spChg>
        <pc:spChg chg="add mod">
          <ac:chgData name="Hoiem, Derek W" userId="08a2a5d7-ecbe-4300-b3e9-ea7b21108f06" providerId="ADAL" clId="{E2CCCD41-AA97-4721-B427-D1700F03C5D4}" dt="2025-08-25T15:30:28.970" v="7487"/>
          <ac:spMkLst>
            <pc:docMk/>
            <pc:sldMk cId="3494982970" sldId="499"/>
            <ac:spMk id="15" creationId="{93B962FB-BA14-7A5C-0453-4762E9E84C16}"/>
          </ac:spMkLst>
        </pc:spChg>
        <pc:picChg chg="add mod">
          <ac:chgData name="Hoiem, Derek W" userId="08a2a5d7-ecbe-4300-b3e9-ea7b21108f06" providerId="ADAL" clId="{E2CCCD41-AA97-4721-B427-D1700F03C5D4}" dt="2025-08-25T15:30:28.970" v="7487"/>
          <ac:picMkLst>
            <pc:docMk/>
            <pc:sldMk cId="3494982970" sldId="499"/>
            <ac:picMk id="5" creationId="{04313135-2766-1CD4-CF5E-DE63B8B8B50E}"/>
          </ac:picMkLst>
        </pc:picChg>
        <pc:picChg chg="add mod">
          <ac:chgData name="Hoiem, Derek W" userId="08a2a5d7-ecbe-4300-b3e9-ea7b21108f06" providerId="ADAL" clId="{E2CCCD41-AA97-4721-B427-D1700F03C5D4}" dt="2025-08-25T15:30:28.970" v="7487"/>
          <ac:picMkLst>
            <pc:docMk/>
            <pc:sldMk cId="3494982970" sldId="499"/>
            <ac:picMk id="6" creationId="{79B122F8-8E88-009F-EAF9-FFB800542974}"/>
          </ac:picMkLst>
        </pc:picChg>
        <pc:picChg chg="add mod">
          <ac:chgData name="Hoiem, Derek W" userId="08a2a5d7-ecbe-4300-b3e9-ea7b21108f06" providerId="ADAL" clId="{E2CCCD41-AA97-4721-B427-D1700F03C5D4}" dt="2025-08-25T15:30:28.970" v="7487"/>
          <ac:picMkLst>
            <pc:docMk/>
            <pc:sldMk cId="3494982970" sldId="499"/>
            <ac:picMk id="8" creationId="{34282256-58C0-F0AE-46A9-A948AFE78600}"/>
          </ac:picMkLst>
        </pc:picChg>
        <pc:picChg chg="add mod">
          <ac:chgData name="Hoiem, Derek W" userId="08a2a5d7-ecbe-4300-b3e9-ea7b21108f06" providerId="ADAL" clId="{E2CCCD41-AA97-4721-B427-D1700F03C5D4}" dt="2025-08-25T18:38:28.104" v="7789" actId="1076"/>
          <ac:picMkLst>
            <pc:docMk/>
            <pc:sldMk cId="3494982970" sldId="499"/>
            <ac:picMk id="9" creationId="{FDEDEC4E-437A-A2FE-FBA0-57DF92D8032D}"/>
          </ac:picMkLst>
        </pc:picChg>
        <pc:picChg chg="add mod">
          <ac:chgData name="Hoiem, Derek W" userId="08a2a5d7-ecbe-4300-b3e9-ea7b21108f06" providerId="ADAL" clId="{E2CCCD41-AA97-4721-B427-D1700F03C5D4}" dt="2025-08-25T15:30:28.970" v="7487"/>
          <ac:picMkLst>
            <pc:docMk/>
            <pc:sldMk cId="3494982970" sldId="499"/>
            <ac:picMk id="10" creationId="{CE7E65BB-190E-0362-3E34-5E25D1502D63}"/>
          </ac:picMkLst>
        </pc:picChg>
      </pc:sldChg>
      <pc:sldChg chg="addSp modSp add mod">
        <pc:chgData name="Hoiem, Derek W" userId="08a2a5d7-ecbe-4300-b3e9-ea7b21108f06" providerId="ADAL" clId="{E2CCCD41-AA97-4721-B427-D1700F03C5D4}" dt="2025-08-25T15:32:16.622" v="7572" actId="1076"/>
        <pc:sldMkLst>
          <pc:docMk/>
          <pc:sldMk cId="3007129948" sldId="500"/>
        </pc:sldMkLst>
        <pc:spChg chg="add mod">
          <ac:chgData name="Hoiem, Derek W" userId="08a2a5d7-ecbe-4300-b3e9-ea7b21108f06" providerId="ADAL" clId="{E2CCCD41-AA97-4721-B427-D1700F03C5D4}" dt="2025-08-25T15:32:16.622" v="7572" actId="1076"/>
          <ac:spMkLst>
            <pc:docMk/>
            <pc:sldMk cId="3007129948" sldId="500"/>
            <ac:spMk id="6" creationId="{EFB28BA1-181D-5D7A-E4FF-E84DE1BD36F6}"/>
          </ac:spMkLst>
        </pc:spChg>
        <pc:picChg chg="add mod">
          <ac:chgData name="Hoiem, Derek W" userId="08a2a5d7-ecbe-4300-b3e9-ea7b21108f06" providerId="ADAL" clId="{E2CCCD41-AA97-4721-B427-D1700F03C5D4}" dt="2025-08-25T15:31:55.206" v="7495" actId="1076"/>
          <ac:picMkLst>
            <pc:docMk/>
            <pc:sldMk cId="3007129948" sldId="500"/>
            <ac:picMk id="5" creationId="{FE78C81E-1ABC-AA7D-84ED-7103CE037D8F}"/>
          </ac:picMkLst>
        </pc:picChg>
      </pc:sldChg>
      <pc:sldChg chg="addSp delSp modSp add mod">
        <pc:chgData name="Hoiem, Derek W" userId="08a2a5d7-ecbe-4300-b3e9-ea7b21108f06" providerId="ADAL" clId="{E2CCCD41-AA97-4721-B427-D1700F03C5D4}" dt="2025-08-25T15:36:23.838" v="7632" actId="1076"/>
        <pc:sldMkLst>
          <pc:docMk/>
          <pc:sldMk cId="1679190348" sldId="501"/>
        </pc:sldMkLst>
        <pc:spChg chg="add mod">
          <ac:chgData name="Hoiem, Derek W" userId="08a2a5d7-ecbe-4300-b3e9-ea7b21108f06" providerId="ADAL" clId="{E2CCCD41-AA97-4721-B427-D1700F03C5D4}" dt="2025-08-25T15:36:23.838" v="7632" actId="1076"/>
          <ac:spMkLst>
            <pc:docMk/>
            <pc:sldMk cId="1679190348" sldId="501"/>
            <ac:spMk id="11" creationId="{76397EE0-2817-D9F7-E694-D8708D2CDF74}"/>
          </ac:spMkLst>
        </pc:spChg>
        <pc:spChg chg="add mod">
          <ac:chgData name="Hoiem, Derek W" userId="08a2a5d7-ecbe-4300-b3e9-ea7b21108f06" providerId="ADAL" clId="{E2CCCD41-AA97-4721-B427-D1700F03C5D4}" dt="2025-08-25T15:36:23.838" v="7632" actId="1076"/>
          <ac:spMkLst>
            <pc:docMk/>
            <pc:sldMk cId="1679190348" sldId="501"/>
            <ac:spMk id="12" creationId="{6768DBB6-DC74-E252-5E48-3109E33A6B5D}"/>
          </ac:spMkLst>
        </pc:spChg>
        <pc:picChg chg="add mod">
          <ac:chgData name="Hoiem, Derek W" userId="08a2a5d7-ecbe-4300-b3e9-ea7b21108f06" providerId="ADAL" clId="{E2CCCD41-AA97-4721-B427-D1700F03C5D4}" dt="2025-08-25T15:36:23.838" v="7632" actId="1076"/>
          <ac:picMkLst>
            <pc:docMk/>
            <pc:sldMk cId="1679190348" sldId="501"/>
            <ac:picMk id="5" creationId="{DF68EA5B-86A4-EDD0-C947-074996ABB6D1}"/>
          </ac:picMkLst>
        </pc:picChg>
        <pc:picChg chg="add del mod">
          <ac:chgData name="Hoiem, Derek W" userId="08a2a5d7-ecbe-4300-b3e9-ea7b21108f06" providerId="ADAL" clId="{E2CCCD41-AA97-4721-B427-D1700F03C5D4}" dt="2025-08-25T15:33:21.625" v="7586" actId="478"/>
          <ac:picMkLst>
            <pc:docMk/>
            <pc:sldMk cId="1679190348" sldId="501"/>
            <ac:picMk id="6" creationId="{C744A41F-FCB0-0675-F4A7-29E18761FE08}"/>
          </ac:picMkLst>
        </pc:picChg>
        <pc:picChg chg="add mod">
          <ac:chgData name="Hoiem, Derek W" userId="08a2a5d7-ecbe-4300-b3e9-ea7b21108f06" providerId="ADAL" clId="{E2CCCD41-AA97-4721-B427-D1700F03C5D4}" dt="2025-08-25T15:36:23.838" v="7632" actId="1076"/>
          <ac:picMkLst>
            <pc:docMk/>
            <pc:sldMk cId="1679190348" sldId="501"/>
            <ac:picMk id="10" creationId="{D26C6C99-B683-86DA-6093-E360FA1FC3F9}"/>
          </ac:picMkLst>
        </pc:picChg>
        <pc:cxnChg chg="add mod">
          <ac:chgData name="Hoiem, Derek W" userId="08a2a5d7-ecbe-4300-b3e9-ea7b21108f06" providerId="ADAL" clId="{E2CCCD41-AA97-4721-B427-D1700F03C5D4}" dt="2025-08-25T15:36:23.838" v="7632" actId="1076"/>
          <ac:cxnSpMkLst>
            <pc:docMk/>
            <pc:sldMk cId="1679190348" sldId="501"/>
            <ac:cxnSpMk id="9" creationId="{C124BBDA-1B26-D511-0938-FD6B83FA7EBB}"/>
          </ac:cxnSpMkLst>
        </pc:cxnChg>
      </pc:sldChg>
      <pc:sldChg chg="addSp delSp modSp add">
        <pc:chgData name="Hoiem, Derek W" userId="08a2a5d7-ecbe-4300-b3e9-ea7b21108f06" providerId="ADAL" clId="{E2CCCD41-AA97-4721-B427-D1700F03C5D4}" dt="2025-08-25T18:41:05.338" v="7798" actId="1076"/>
        <pc:sldMkLst>
          <pc:docMk/>
          <pc:sldMk cId="3474797513" sldId="502"/>
        </pc:sldMkLst>
        <pc:picChg chg="add del mod">
          <ac:chgData name="Hoiem, Derek W" userId="08a2a5d7-ecbe-4300-b3e9-ea7b21108f06" providerId="ADAL" clId="{E2CCCD41-AA97-4721-B427-D1700F03C5D4}" dt="2025-08-25T18:41:00.011" v="7795" actId="478"/>
          <ac:picMkLst>
            <pc:docMk/>
            <pc:sldMk cId="3474797513" sldId="502"/>
            <ac:picMk id="5122" creationId="{B19F0BCE-3A75-7450-5E48-F6B59D35B75B}"/>
          </ac:picMkLst>
        </pc:picChg>
        <pc:picChg chg="add mod">
          <ac:chgData name="Hoiem, Derek W" userId="08a2a5d7-ecbe-4300-b3e9-ea7b21108f06" providerId="ADAL" clId="{E2CCCD41-AA97-4721-B427-D1700F03C5D4}" dt="2025-08-25T18:41:05.338" v="7798" actId="1076"/>
          <ac:picMkLst>
            <pc:docMk/>
            <pc:sldMk cId="3474797513" sldId="502"/>
            <ac:picMk id="5124" creationId="{B6B2B2D4-B4CB-768B-FFB6-32326E014974}"/>
          </ac:picMkLst>
        </pc:picChg>
      </pc:sldChg>
      <pc:sldChg chg="addSp modSp add modTransition">
        <pc:chgData name="Hoiem, Derek W" userId="08a2a5d7-ecbe-4300-b3e9-ea7b21108f06" providerId="ADAL" clId="{E2CCCD41-AA97-4721-B427-D1700F03C5D4}" dt="2025-08-25T18:38:49.617" v="7794" actId="1076"/>
        <pc:sldMkLst>
          <pc:docMk/>
          <pc:sldMk cId="2168187815" sldId="503"/>
        </pc:sldMkLst>
        <pc:spChg chg="mod">
          <ac:chgData name="Hoiem, Derek W" userId="08a2a5d7-ecbe-4300-b3e9-ea7b21108f06" providerId="ADAL" clId="{E2CCCD41-AA97-4721-B427-D1700F03C5D4}" dt="2025-08-25T18:38:46.569" v="7793" actId="1076"/>
          <ac:spMkLst>
            <pc:docMk/>
            <pc:sldMk cId="2168187815" sldId="503"/>
            <ac:spMk id="7" creationId="{E6A28E91-19B9-3B48-9FF1-C363445D94D0}"/>
          </ac:spMkLst>
        </pc:spChg>
        <pc:spChg chg="add mod">
          <ac:chgData name="Hoiem, Derek W" userId="08a2a5d7-ecbe-4300-b3e9-ea7b21108f06" providerId="ADAL" clId="{E2CCCD41-AA97-4721-B427-D1700F03C5D4}" dt="2025-08-25T18:38:49.617" v="7794" actId="1076"/>
          <ac:spMkLst>
            <pc:docMk/>
            <pc:sldMk cId="2168187815" sldId="503"/>
            <ac:spMk id="11" creationId="{8D0B6256-C23C-EFF4-3B67-0D1F9B777560}"/>
          </ac:spMkLst>
        </pc:spChg>
        <pc:spChg chg="add mod">
          <ac:chgData name="Hoiem, Derek W" userId="08a2a5d7-ecbe-4300-b3e9-ea7b21108f06" providerId="ADAL" clId="{E2CCCD41-AA97-4721-B427-D1700F03C5D4}" dt="2025-08-25T18:38:35.829" v="7791" actId="1076"/>
          <ac:spMkLst>
            <pc:docMk/>
            <pc:sldMk cId="2168187815" sldId="503"/>
            <ac:spMk id="12" creationId="{2DE933FE-C6DE-B4D1-ED43-78212AB12B07}"/>
          </ac:spMkLst>
        </pc:spChg>
        <pc:spChg chg="add mod">
          <ac:chgData name="Hoiem, Derek W" userId="08a2a5d7-ecbe-4300-b3e9-ea7b21108f06" providerId="ADAL" clId="{E2CCCD41-AA97-4721-B427-D1700F03C5D4}" dt="2025-08-25T15:30:50.175" v="7489" actId="1076"/>
          <ac:spMkLst>
            <pc:docMk/>
            <pc:sldMk cId="2168187815" sldId="503"/>
            <ac:spMk id="13" creationId="{060584D8-1BDE-8310-D5B6-1CF0EFC96AE5}"/>
          </ac:spMkLst>
        </pc:spChg>
        <pc:spChg chg="add mod">
          <ac:chgData name="Hoiem, Derek W" userId="08a2a5d7-ecbe-4300-b3e9-ea7b21108f06" providerId="ADAL" clId="{E2CCCD41-AA97-4721-B427-D1700F03C5D4}" dt="2025-08-25T18:38:33.169" v="7790" actId="1076"/>
          <ac:spMkLst>
            <pc:docMk/>
            <pc:sldMk cId="2168187815" sldId="503"/>
            <ac:spMk id="14" creationId="{CEC4DBE3-9534-7A07-100E-9B8E8F9C2A3A}"/>
          </ac:spMkLst>
        </pc:spChg>
        <pc:spChg chg="add mod">
          <ac:chgData name="Hoiem, Derek W" userId="08a2a5d7-ecbe-4300-b3e9-ea7b21108f06" providerId="ADAL" clId="{E2CCCD41-AA97-4721-B427-D1700F03C5D4}" dt="2025-08-25T15:30:53.775" v="7490" actId="1076"/>
          <ac:spMkLst>
            <pc:docMk/>
            <pc:sldMk cId="2168187815" sldId="503"/>
            <ac:spMk id="15" creationId="{3A77BC34-A658-F214-85A5-AC0A5E23AE4A}"/>
          </ac:spMkLst>
        </pc:spChg>
        <pc:picChg chg="add mod">
          <ac:chgData name="Hoiem, Derek W" userId="08a2a5d7-ecbe-4300-b3e9-ea7b21108f06" providerId="ADAL" clId="{E2CCCD41-AA97-4721-B427-D1700F03C5D4}" dt="2025-08-25T18:38:49.617" v="7794" actId="1076"/>
          <ac:picMkLst>
            <pc:docMk/>
            <pc:sldMk cId="2168187815" sldId="503"/>
            <ac:picMk id="5" creationId="{50A576AC-0809-5DF0-36F3-696292A2944B}"/>
          </ac:picMkLst>
        </pc:picChg>
        <pc:picChg chg="add mod">
          <ac:chgData name="Hoiem, Derek W" userId="08a2a5d7-ecbe-4300-b3e9-ea7b21108f06" providerId="ADAL" clId="{E2CCCD41-AA97-4721-B427-D1700F03C5D4}" dt="2025-08-25T18:38:35.829" v="7791" actId="1076"/>
          <ac:picMkLst>
            <pc:docMk/>
            <pc:sldMk cId="2168187815" sldId="503"/>
            <ac:picMk id="6" creationId="{0B5C1128-71B8-445E-971D-7FF84189AB71}"/>
          </ac:picMkLst>
        </pc:picChg>
        <pc:picChg chg="add mod">
          <ac:chgData name="Hoiem, Derek W" userId="08a2a5d7-ecbe-4300-b3e9-ea7b21108f06" providerId="ADAL" clId="{E2CCCD41-AA97-4721-B427-D1700F03C5D4}" dt="2025-08-25T15:30:50.175" v="7489" actId="1076"/>
          <ac:picMkLst>
            <pc:docMk/>
            <pc:sldMk cId="2168187815" sldId="503"/>
            <ac:picMk id="8" creationId="{89F3490F-E520-4968-81A2-17B94868B4B0}"/>
          </ac:picMkLst>
        </pc:picChg>
        <pc:picChg chg="add mod">
          <ac:chgData name="Hoiem, Derek W" userId="08a2a5d7-ecbe-4300-b3e9-ea7b21108f06" providerId="ADAL" clId="{E2CCCD41-AA97-4721-B427-D1700F03C5D4}" dt="2025-08-25T18:38:33.169" v="7790" actId="1076"/>
          <ac:picMkLst>
            <pc:docMk/>
            <pc:sldMk cId="2168187815" sldId="503"/>
            <ac:picMk id="9" creationId="{AFFF7D8F-0FA9-E52F-580B-4F6F4C051144}"/>
          </ac:picMkLst>
        </pc:picChg>
        <pc:picChg chg="add mod">
          <ac:chgData name="Hoiem, Derek W" userId="08a2a5d7-ecbe-4300-b3e9-ea7b21108f06" providerId="ADAL" clId="{E2CCCD41-AA97-4721-B427-D1700F03C5D4}" dt="2025-08-25T15:30:53.775" v="7490" actId="1076"/>
          <ac:picMkLst>
            <pc:docMk/>
            <pc:sldMk cId="2168187815" sldId="503"/>
            <ac:picMk id="10" creationId="{7B9CED2E-3576-A2A8-3D7D-C32CB23CA3B5}"/>
          </ac:picMkLst>
        </pc:picChg>
      </pc:sldChg>
      <pc:sldChg chg="modSp new mod ord">
        <pc:chgData name="Hoiem, Derek W" userId="08a2a5d7-ecbe-4300-b3e9-ea7b21108f06" providerId="ADAL" clId="{E2CCCD41-AA97-4721-B427-D1700F03C5D4}" dt="2025-08-25T15:43:45.197" v="7753"/>
        <pc:sldMkLst>
          <pc:docMk/>
          <pc:sldMk cId="2002158129" sldId="504"/>
        </pc:sldMkLst>
        <pc:spChg chg="mod">
          <ac:chgData name="Hoiem, Derek W" userId="08a2a5d7-ecbe-4300-b3e9-ea7b21108f06" providerId="ADAL" clId="{E2CCCD41-AA97-4721-B427-D1700F03C5D4}" dt="2025-08-25T15:43:02.015" v="7721" actId="1076"/>
          <ac:spMkLst>
            <pc:docMk/>
            <pc:sldMk cId="2002158129" sldId="504"/>
            <ac:spMk id="2" creationId="{A8941F89-64D1-ABBC-04AF-AC85DF677A93}"/>
          </ac:spMkLst>
        </pc:spChg>
        <pc:spChg chg="mod">
          <ac:chgData name="Hoiem, Derek W" userId="08a2a5d7-ecbe-4300-b3e9-ea7b21108f06" providerId="ADAL" clId="{E2CCCD41-AA97-4721-B427-D1700F03C5D4}" dt="2025-08-25T15:43:16.405" v="7748" actId="1076"/>
          <ac:spMkLst>
            <pc:docMk/>
            <pc:sldMk cId="2002158129" sldId="504"/>
            <ac:spMk id="3" creationId="{D328361C-BABF-2B8A-768A-DDE9BE6C7D8E}"/>
          </ac:spMkLst>
        </pc:spChg>
      </pc:sldChg>
      <pc:sldChg chg="addSp delSp modSp add mod delAnim modAnim">
        <pc:chgData name="Hoiem, Derek W" userId="08a2a5d7-ecbe-4300-b3e9-ea7b21108f06" providerId="ADAL" clId="{E2CCCD41-AA97-4721-B427-D1700F03C5D4}" dt="2025-08-25T15:52:38.328" v="7782" actId="1076"/>
        <pc:sldMkLst>
          <pc:docMk/>
          <pc:sldMk cId="3224438491" sldId="505"/>
        </pc:sldMkLst>
        <pc:picChg chg="del">
          <ac:chgData name="Hoiem, Derek W" userId="08a2a5d7-ecbe-4300-b3e9-ea7b21108f06" providerId="ADAL" clId="{E2CCCD41-AA97-4721-B427-D1700F03C5D4}" dt="2025-08-25T15:51:33.299" v="7772" actId="478"/>
          <ac:picMkLst>
            <pc:docMk/>
            <pc:sldMk cId="3224438491" sldId="505"/>
            <ac:picMk id="2" creationId="{85E5DDBD-E472-3EFE-EF60-CD5B9666AD59}"/>
          </ac:picMkLst>
        </pc:picChg>
        <pc:picChg chg="add mod">
          <ac:chgData name="Hoiem, Derek W" userId="08a2a5d7-ecbe-4300-b3e9-ea7b21108f06" providerId="ADAL" clId="{E2CCCD41-AA97-4721-B427-D1700F03C5D4}" dt="2025-08-25T15:52:38.328" v="7782" actId="1076"/>
          <ac:picMkLst>
            <pc:docMk/>
            <pc:sldMk cId="3224438491" sldId="505"/>
            <ac:picMk id="5" creationId="{E0C37E8A-383E-6E79-2B30-8BAD98A729A9}"/>
          </ac:picMkLst>
        </pc:picChg>
      </pc:sldChg>
    </pc:docChg>
  </pc:docChgLst>
  <pc:docChgLst>
    <pc:chgData name="Hoiem, Derek W" userId="S::dhoiem@illinois.edu::08a2a5d7-ecbe-4300-b3e9-ea7b21108f06" providerId="AD" clId="Web-{808C9E03-CF20-0397-87E0-3E865FD52E04}"/>
    <pc:docChg chg="modSld">
      <pc:chgData name="Hoiem, Derek W" userId="S::dhoiem@illinois.edu::08a2a5d7-ecbe-4300-b3e9-ea7b21108f06" providerId="AD" clId="Web-{808C9E03-CF20-0397-87E0-3E865FD52E04}" dt="2025-08-22T17:37:02.881" v="28" actId="1076"/>
      <pc:docMkLst>
        <pc:docMk/>
      </pc:docMkLst>
      <pc:sldChg chg="modSp">
        <pc:chgData name="Hoiem, Derek W" userId="S::dhoiem@illinois.edu::08a2a5d7-ecbe-4300-b3e9-ea7b21108f06" providerId="AD" clId="Web-{808C9E03-CF20-0397-87E0-3E865FD52E04}" dt="2025-08-22T17:37:02.881" v="28" actId="1076"/>
        <pc:sldMkLst>
          <pc:docMk/>
          <pc:sldMk cId="1034750143" sldId="492"/>
        </pc:sldMkLst>
        <pc:spChg chg="mod">
          <ac:chgData name="Hoiem, Derek W" userId="S::dhoiem@illinois.edu::08a2a5d7-ecbe-4300-b3e9-ea7b21108f06" providerId="AD" clId="Web-{808C9E03-CF20-0397-87E0-3E865FD52E04}" dt="2025-08-22T17:36:10.364" v="4" actId="14100"/>
          <ac:spMkLst>
            <pc:docMk/>
            <pc:sldMk cId="1034750143" sldId="492"/>
            <ac:spMk id="3" creationId="{A21CA4DA-D505-0886-DB07-EE504E91660E}"/>
          </ac:spMkLst>
        </pc:spChg>
        <pc:spChg chg="mod">
          <ac:chgData name="Hoiem, Derek W" userId="S::dhoiem@illinois.edu::08a2a5d7-ecbe-4300-b3e9-ea7b21108f06" providerId="AD" clId="Web-{808C9E03-CF20-0397-87E0-3E865FD52E04}" dt="2025-08-22T17:37:01.225" v="27" actId="20577"/>
          <ac:spMkLst>
            <pc:docMk/>
            <pc:sldMk cId="1034750143" sldId="492"/>
            <ac:spMk id="4" creationId="{39960E21-375F-7EFF-C601-350AFD778E6A}"/>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F26379A4-E3D8-4BFF-B335-84A42BDB90BB}" type="datetimeFigureOut">
              <a:rPr lang="en-US"/>
              <a:pPr>
                <a:defRPr/>
              </a:pPr>
              <a:t>8/21/2025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D2B94B3A-2FE2-4C1A-8A43-CDED18E15F68}" type="slidenum">
              <a:rPr lang="en-US"/>
              <a:pPr>
                <a:defRPr/>
              </a:pPr>
              <a:t>‹#›</a:t>
            </a:fld>
            <a:endParaRPr lang="en-US"/>
          </a:p>
        </p:txBody>
      </p:sp>
    </p:spTree>
    <p:extLst>
      <p:ext uri="{BB962C8B-B14F-4D97-AF65-F5344CB8AC3E}">
        <p14:creationId xmlns:p14="http://schemas.microsoft.com/office/powerpoint/2010/main" val="376273898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4</a:t>
            </a:fld>
            <a:endParaRPr lang="en-US"/>
          </a:p>
        </p:txBody>
      </p:sp>
    </p:spTree>
    <p:extLst>
      <p:ext uri="{BB962C8B-B14F-4D97-AF65-F5344CB8AC3E}">
        <p14:creationId xmlns:p14="http://schemas.microsoft.com/office/powerpoint/2010/main" val="5795719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53</a:t>
            </a:fld>
            <a:endParaRPr lang="en-US"/>
          </a:p>
        </p:txBody>
      </p:sp>
    </p:spTree>
    <p:extLst>
      <p:ext uri="{BB962C8B-B14F-4D97-AF65-F5344CB8AC3E}">
        <p14:creationId xmlns:p14="http://schemas.microsoft.com/office/powerpoint/2010/main" val="278356233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People have always been fascinated by life and how to re-create it.  Golems date back to early Judaism, based on idea that life can be created from dead matter.</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13</a:t>
            </a:fld>
            <a:endParaRPr lang="en-US"/>
          </a:p>
        </p:txBody>
      </p:sp>
    </p:spTree>
    <p:extLst>
      <p:ext uri="{BB962C8B-B14F-4D97-AF65-F5344CB8AC3E}">
        <p14:creationId xmlns:p14="http://schemas.microsoft.com/office/powerpoint/2010/main" val="28151275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late 18</a:t>
            </a:r>
            <a:r>
              <a:rPr lang="en-US" baseline="30000" dirty="0"/>
              <a:t>th</a:t>
            </a:r>
            <a:r>
              <a:rPr lang="en-US" dirty="0"/>
              <a:t> century, people were particularly interested in the mechanics of the body.</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14</a:t>
            </a:fld>
            <a:endParaRPr lang="en-US"/>
          </a:p>
        </p:txBody>
      </p:sp>
    </p:spTree>
    <p:extLst>
      <p:ext uri="{BB962C8B-B14F-4D97-AF65-F5344CB8AC3E}">
        <p14:creationId xmlns:p14="http://schemas.microsoft.com/office/powerpoint/2010/main" val="5308576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was also interest in mechanizing intelligence</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15</a:t>
            </a:fld>
            <a:endParaRPr lang="en-US"/>
          </a:p>
        </p:txBody>
      </p:sp>
    </p:spTree>
    <p:extLst>
      <p:ext uri="{BB962C8B-B14F-4D97-AF65-F5344CB8AC3E}">
        <p14:creationId xmlns:p14="http://schemas.microsoft.com/office/powerpoint/2010/main" val="2555281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16</a:t>
            </a:fld>
            <a:endParaRPr lang="en-US"/>
          </a:p>
        </p:txBody>
      </p:sp>
    </p:spTree>
    <p:extLst>
      <p:ext uri="{BB962C8B-B14F-4D97-AF65-F5344CB8AC3E}">
        <p14:creationId xmlns:p14="http://schemas.microsoft.com/office/powerpoint/2010/main" val="25156083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47500" lnSpcReduction="20000"/>
          </a:bodyPr>
          <a:lstStyle/>
          <a:p>
            <a:r>
              <a:rPr lang="en-US" b="1" dirty="0"/>
              <a:t>1. The Dartmouth Conference (1956)</a:t>
            </a:r>
          </a:p>
          <a:p>
            <a:pPr>
              <a:buFont typeface="Arial" panose="020B0604020202020204" pitchFamily="34" charset="0"/>
              <a:buChar char="•"/>
            </a:pPr>
            <a:r>
              <a:rPr lang="en-US" dirty="0"/>
              <a:t>Often considered the "birthplace" of AI as a formal discipline, this conference was organized by John McCarthy, Marvin Minsky, Nathaniel Rochester, and Claude Shannon. The term "artificial intelligence" was coined here, and the event marked the beginning of serious research into AI.</a:t>
            </a:r>
          </a:p>
          <a:p>
            <a:r>
              <a:rPr lang="en-US" b="1" dirty="0"/>
              <a:t>2. The Logic Theorist (1955-1956)</a:t>
            </a:r>
          </a:p>
          <a:p>
            <a:pPr>
              <a:buFont typeface="Arial" panose="020B0604020202020204" pitchFamily="34" charset="0"/>
              <a:buChar char="•"/>
            </a:pPr>
            <a:r>
              <a:rPr lang="en-US" dirty="0"/>
              <a:t>Developed by Allen Newell and Herbert A. Simon, the Logic Theorist is considered one of the first AI programs. It was able to prove mathematical theorems by mimicking the reasoning process used by humans.</a:t>
            </a:r>
          </a:p>
          <a:p>
            <a:r>
              <a:rPr lang="en-US" b="1" dirty="0"/>
              <a:t>3. ELIZA (1966)</a:t>
            </a:r>
          </a:p>
          <a:p>
            <a:pPr>
              <a:buFont typeface="Arial" panose="020B0604020202020204" pitchFamily="34" charset="0"/>
              <a:buChar char="•"/>
            </a:pPr>
            <a:r>
              <a:rPr lang="en-US" dirty="0"/>
              <a:t>Created by Joseph Weizenbaum at MIT, ELIZA was an early natural language processing program that could mimic conversation. Its most famous mode, the "DOCTOR" script, simulated a Rogerian psychotherapist and engaged users in simple conversations.</a:t>
            </a:r>
          </a:p>
          <a:p>
            <a:r>
              <a:rPr lang="en-US" b="1" dirty="0"/>
              <a:t>4. The Perceptron (1958)</a:t>
            </a:r>
          </a:p>
          <a:p>
            <a:pPr>
              <a:buFont typeface="Arial" panose="020B0604020202020204" pitchFamily="34" charset="0"/>
              <a:buChar char="•"/>
            </a:pPr>
            <a:r>
              <a:rPr lang="en-US" dirty="0"/>
              <a:t>Invented by Frank Rosenblatt, the Perceptron was one of the earliest models of a neural network. Although initially limited, it laid the groundwork for later advances in machine learning.</a:t>
            </a:r>
          </a:p>
          <a:p>
            <a:r>
              <a:rPr lang="en-US" b="1" dirty="0"/>
              <a:t>5. The AI Winter (1970s-1980s)</a:t>
            </a:r>
          </a:p>
          <a:p>
            <a:pPr>
              <a:buFont typeface="Arial" panose="020B0604020202020204" pitchFamily="34" charset="0"/>
              <a:buChar char="•"/>
            </a:pPr>
            <a:r>
              <a:rPr lang="en-US" dirty="0"/>
              <a:t>This period saw reduced funding and interest in AI due to unmet expectations and the limitations of existing AI technologies. Research slowed significantly, but the period also led to valuable reassessments of the goals and methods in AI.</a:t>
            </a:r>
          </a:p>
          <a:p>
            <a:r>
              <a:rPr lang="en-US" b="1" dirty="0"/>
              <a:t>6. Expert Systems (1980s)</a:t>
            </a:r>
          </a:p>
          <a:p>
            <a:pPr>
              <a:buFont typeface="Arial" panose="020B0604020202020204" pitchFamily="34" charset="0"/>
              <a:buChar char="•"/>
            </a:pPr>
            <a:r>
              <a:rPr lang="en-US" dirty="0"/>
              <a:t>Expert systems, like MYCIN and DENDRAL, became one of the first commercially successful applications of AI. These systems used rule-based reasoning to solve complex problems in specific domains, such as medical diagnosis.</a:t>
            </a:r>
          </a:p>
          <a:p>
            <a:r>
              <a:rPr lang="en-US" b="1" dirty="0"/>
              <a:t>7. Deep Blue Defeats Garry Kasparov (1997)</a:t>
            </a:r>
          </a:p>
          <a:p>
            <a:pPr>
              <a:buFont typeface="Arial" panose="020B0604020202020204" pitchFamily="34" charset="0"/>
              <a:buChar char="•"/>
            </a:pPr>
            <a:r>
              <a:rPr lang="en-US" dirty="0"/>
              <a:t>IBM's Deep Blue, a chess-playing computer, defeated the world champion Garry Kasparov. This event was a significant milestone, demonstrating the power of AI in complex decision-making tasks.</a:t>
            </a:r>
          </a:p>
          <a:p>
            <a:r>
              <a:rPr lang="en-US" b="1" dirty="0"/>
              <a:t>8. The Advent of Machine Learning and Big Data (2000s)</a:t>
            </a:r>
          </a:p>
          <a:p>
            <a:pPr>
              <a:buFont typeface="Arial" panose="020B0604020202020204" pitchFamily="34" charset="0"/>
              <a:buChar char="•"/>
            </a:pPr>
            <a:r>
              <a:rPr lang="en-US" dirty="0"/>
              <a:t>The 2000s saw a shift towards machine learning, especially with the increasing availability of large datasets and the rise of big data. Algorithms like support vector machines and random forests became popular during this time.</a:t>
            </a:r>
          </a:p>
          <a:p>
            <a:r>
              <a:rPr lang="en-US" b="1" dirty="0"/>
              <a:t>9. Deep Learning Revolution (2010s)</a:t>
            </a:r>
          </a:p>
          <a:p>
            <a:pPr>
              <a:buFont typeface="Arial" panose="020B0604020202020204" pitchFamily="34" charset="0"/>
              <a:buChar char="•"/>
            </a:pPr>
            <a:r>
              <a:rPr lang="en-US" dirty="0"/>
              <a:t>The development of deep learning, particularly neural networks with many layers (deep neural networks), marked a major breakthrough. Notable achievements include </a:t>
            </a:r>
            <a:r>
              <a:rPr lang="en-US" dirty="0" err="1"/>
              <a:t>AlexNet</a:t>
            </a:r>
            <a:r>
              <a:rPr lang="en-US" dirty="0"/>
              <a:t> winning the ImageNet competition in 2012, which demonstrated the power of convolutional neural networks (CNNs) for image recognition.</a:t>
            </a:r>
          </a:p>
          <a:p>
            <a:r>
              <a:rPr lang="en-US" b="1" dirty="0"/>
              <a:t>10. AlphaGo Defeats Lee Sedol (2016)</a:t>
            </a:r>
          </a:p>
          <a:p>
            <a:pPr>
              <a:buFont typeface="Arial" panose="020B0604020202020204" pitchFamily="34" charset="0"/>
              <a:buChar char="•"/>
            </a:pPr>
            <a:r>
              <a:rPr lang="en-US" dirty="0"/>
              <a:t>Developed by DeepMind, AlphaGo defeated Lee Sedol, one of the world’s top Go players. This victory was particularly significant because Go is an extremely complex game with more possible moves than there are atoms in the universe, making it a challenging problem for AI.</a:t>
            </a:r>
          </a:p>
          <a:p>
            <a:r>
              <a:rPr lang="en-US" b="1" dirty="0"/>
              <a:t>11. GPT-3 (2020)</a:t>
            </a:r>
          </a:p>
          <a:p>
            <a:pPr>
              <a:buFont typeface="Arial" panose="020B0604020202020204" pitchFamily="34" charset="0"/>
              <a:buChar char="•"/>
            </a:pPr>
            <a:r>
              <a:rPr lang="en-US" dirty="0"/>
              <a:t>OpenAI’s GPT-3, a language model with 175 billion parameters, demonstrated unprecedented capabilities in natural language processing, including generating human-like text, answering questions, and performing tasks such as translation and summarization.</a:t>
            </a:r>
          </a:p>
          <a:p>
            <a:r>
              <a:rPr lang="en-US" b="1" dirty="0"/>
              <a:t>12. AI in Everyday Life (2020s)</a:t>
            </a:r>
          </a:p>
          <a:p>
            <a:pPr>
              <a:buFont typeface="Arial" panose="020B0604020202020204" pitchFamily="34" charset="0"/>
              <a:buChar char="•"/>
            </a:pPr>
            <a:r>
              <a:rPr lang="en-US" dirty="0"/>
              <a:t>AI has become integrated into everyday life through applications such as voice assistants (e.g., Siri, Alexa), recommendation systems (e.g., Netflix, YouTube), and autonomous vehicles. The ongoing development of AI ethics and regulation is also becoming increasingly important as AI systems become more pervasive.</a:t>
            </a:r>
          </a:p>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18</a:t>
            </a:fld>
            <a:endParaRPr lang="en-US"/>
          </a:p>
        </p:txBody>
      </p:sp>
    </p:spTree>
    <p:extLst>
      <p:ext uri="{BB962C8B-B14F-4D97-AF65-F5344CB8AC3E}">
        <p14:creationId xmlns:p14="http://schemas.microsoft.com/office/powerpoint/2010/main" val="237488854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26</a:t>
            </a:fld>
            <a:endParaRPr lang="en-US"/>
          </a:p>
        </p:txBody>
      </p:sp>
    </p:spTree>
    <p:extLst>
      <p:ext uri="{BB962C8B-B14F-4D97-AF65-F5344CB8AC3E}">
        <p14:creationId xmlns:p14="http://schemas.microsoft.com/office/powerpoint/2010/main" val="3782449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https://en.wikipedia.org/wiki/Know_thyself</a:t>
            </a:r>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28</a:t>
            </a:fld>
            <a:endParaRPr lang="en-US"/>
          </a:p>
        </p:txBody>
      </p:sp>
    </p:spTree>
    <p:extLst>
      <p:ext uri="{BB962C8B-B14F-4D97-AF65-F5344CB8AC3E}">
        <p14:creationId xmlns:p14="http://schemas.microsoft.com/office/powerpoint/2010/main" val="9538310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D2B94B3A-2FE2-4C1A-8A43-CDED18E15F68}" type="slidenum">
              <a:rPr lang="en-US" smtClean="0"/>
              <a:pPr>
                <a:defRPr/>
              </a:pPr>
              <a:t>36</a:t>
            </a:fld>
            <a:endParaRPr lang="en-US"/>
          </a:p>
        </p:txBody>
      </p:sp>
    </p:spTree>
    <p:extLst>
      <p:ext uri="{BB962C8B-B14F-4D97-AF65-F5344CB8AC3E}">
        <p14:creationId xmlns:p14="http://schemas.microsoft.com/office/powerpoint/2010/main" val="4427687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891CDB59-9847-4CB0-83F0-A7D794EE9A4F}" type="datetimeFigureOut">
              <a:rPr lang="en-US"/>
              <a:pPr>
                <a:defRPr/>
              </a:pPr>
              <a:t>8/21/2025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8CF8B48-BF4E-49AE-9E1F-7170C40F465C}" type="slidenum">
              <a:rPr lang="en-US"/>
              <a:pPr>
                <a:defRPr/>
              </a:pPr>
              <a:t>‹#›</a:t>
            </a:fld>
            <a:endParaRPr lang="en-US"/>
          </a:p>
        </p:txBody>
      </p:sp>
    </p:spTree>
    <p:extLst>
      <p:ext uri="{BB962C8B-B14F-4D97-AF65-F5344CB8AC3E}">
        <p14:creationId xmlns:p14="http://schemas.microsoft.com/office/powerpoint/2010/main" val="14374627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3093B33F-6BFD-4001-B747-0DC3428FE28C}" type="datetimeFigureOut">
              <a:rPr lang="en-US"/>
              <a:pPr>
                <a:defRPr/>
              </a:pPr>
              <a:t>8/21/2025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FCB2E6C-4FFF-4E1B-AD2B-11442CEE8D7A}" type="slidenum">
              <a:rPr lang="en-US"/>
              <a:pPr>
                <a:defRPr/>
              </a:pPr>
              <a:t>‹#›</a:t>
            </a:fld>
            <a:endParaRPr lang="en-US"/>
          </a:p>
        </p:txBody>
      </p:sp>
    </p:spTree>
    <p:extLst>
      <p:ext uri="{BB962C8B-B14F-4D97-AF65-F5344CB8AC3E}">
        <p14:creationId xmlns:p14="http://schemas.microsoft.com/office/powerpoint/2010/main" val="23280240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9EB6FFEC-4831-46C6-A327-7BAF7D94ADE6}" type="datetimeFigureOut">
              <a:rPr lang="en-US"/>
              <a:pPr>
                <a:defRPr/>
              </a:pPr>
              <a:t>8/21/2025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EA9E7E0-0D14-44D8-9313-41CECFC160D2}" type="slidenum">
              <a:rPr lang="en-US"/>
              <a:pPr>
                <a:defRPr/>
              </a:pPr>
              <a:t>‹#›</a:t>
            </a:fld>
            <a:endParaRPr lang="en-US"/>
          </a:p>
        </p:txBody>
      </p:sp>
    </p:spTree>
    <p:extLst>
      <p:ext uri="{BB962C8B-B14F-4D97-AF65-F5344CB8AC3E}">
        <p14:creationId xmlns:p14="http://schemas.microsoft.com/office/powerpoint/2010/main" val="22768599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89F516E0-6A50-4836-B4F5-3524719C157E}" type="datetimeFigureOut">
              <a:rPr lang="en-US"/>
              <a:pPr>
                <a:defRPr/>
              </a:pPr>
              <a:t>8/21/2025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2286343F-BABC-41F6-9B0C-D812C1D8CDD5}" type="slidenum">
              <a:rPr lang="en-US"/>
              <a:pPr>
                <a:defRPr/>
              </a:pPr>
              <a:t>‹#›</a:t>
            </a:fld>
            <a:endParaRPr lang="en-US"/>
          </a:p>
        </p:txBody>
      </p:sp>
    </p:spTree>
    <p:extLst>
      <p:ext uri="{BB962C8B-B14F-4D97-AF65-F5344CB8AC3E}">
        <p14:creationId xmlns:p14="http://schemas.microsoft.com/office/powerpoint/2010/main" val="484011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FBE29210-9692-4612-B68C-365DB2DCEB60}" type="datetimeFigureOut">
              <a:rPr lang="en-US"/>
              <a:pPr>
                <a:defRPr/>
              </a:pPr>
              <a:t>8/21/2025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E894632-D59F-418A-A674-10C96B10F321}" type="slidenum">
              <a:rPr lang="en-US"/>
              <a:pPr>
                <a:defRPr/>
              </a:pPr>
              <a:t>‹#›</a:t>
            </a:fld>
            <a:endParaRPr lang="en-US"/>
          </a:p>
        </p:txBody>
      </p:sp>
    </p:spTree>
    <p:extLst>
      <p:ext uri="{BB962C8B-B14F-4D97-AF65-F5344CB8AC3E}">
        <p14:creationId xmlns:p14="http://schemas.microsoft.com/office/powerpoint/2010/main" val="22533476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C4F28997-0822-40EB-BD32-4D63A7ECDE75}" type="datetimeFigureOut">
              <a:rPr lang="en-US"/>
              <a:pPr>
                <a:defRPr/>
              </a:pPr>
              <a:t>8/21/2025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E8766A0E-5411-46C2-B90D-692530250472}" type="slidenum">
              <a:rPr lang="en-US"/>
              <a:pPr>
                <a:defRPr/>
              </a:pPr>
              <a:t>‹#›</a:t>
            </a:fld>
            <a:endParaRPr lang="en-US"/>
          </a:p>
        </p:txBody>
      </p:sp>
    </p:spTree>
    <p:extLst>
      <p:ext uri="{BB962C8B-B14F-4D97-AF65-F5344CB8AC3E}">
        <p14:creationId xmlns:p14="http://schemas.microsoft.com/office/powerpoint/2010/main" val="32087270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DD355DC6-C35C-4D7B-945F-1FFE93FDF03C}" type="datetimeFigureOut">
              <a:rPr lang="en-US"/>
              <a:pPr>
                <a:defRPr/>
              </a:pPr>
              <a:t>8/21/2025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03D92B30-C64E-44CD-9B62-28AA39DB002A}" type="slidenum">
              <a:rPr lang="en-US"/>
              <a:pPr>
                <a:defRPr/>
              </a:pPr>
              <a:t>‹#›</a:t>
            </a:fld>
            <a:endParaRPr lang="en-US"/>
          </a:p>
        </p:txBody>
      </p:sp>
    </p:spTree>
    <p:extLst>
      <p:ext uri="{BB962C8B-B14F-4D97-AF65-F5344CB8AC3E}">
        <p14:creationId xmlns:p14="http://schemas.microsoft.com/office/powerpoint/2010/main" val="19914629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28005BE7-A753-49C8-8F67-2864F2426999}" type="datetimeFigureOut">
              <a:rPr lang="en-US"/>
              <a:pPr>
                <a:defRPr/>
              </a:pPr>
              <a:t>8/21/2025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9C6BE5C1-B568-4119-8891-941DF9CD864D}" type="slidenum">
              <a:rPr lang="en-US"/>
              <a:pPr>
                <a:defRPr/>
              </a:pPr>
              <a:t>‹#›</a:t>
            </a:fld>
            <a:endParaRPr lang="en-US"/>
          </a:p>
        </p:txBody>
      </p:sp>
    </p:spTree>
    <p:extLst>
      <p:ext uri="{BB962C8B-B14F-4D97-AF65-F5344CB8AC3E}">
        <p14:creationId xmlns:p14="http://schemas.microsoft.com/office/powerpoint/2010/main" val="10432565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078B695D-2A2C-4639-A181-438653FF3B45}" type="datetimeFigureOut">
              <a:rPr lang="en-US"/>
              <a:pPr>
                <a:defRPr/>
              </a:pPr>
              <a:t>8/21/2025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0732D524-F789-4380-A657-4CB0BC42EB4D}" type="slidenum">
              <a:rPr lang="en-US"/>
              <a:pPr>
                <a:defRPr/>
              </a:pPr>
              <a:t>‹#›</a:t>
            </a:fld>
            <a:endParaRPr lang="en-US"/>
          </a:p>
        </p:txBody>
      </p:sp>
    </p:spTree>
    <p:extLst>
      <p:ext uri="{BB962C8B-B14F-4D97-AF65-F5344CB8AC3E}">
        <p14:creationId xmlns:p14="http://schemas.microsoft.com/office/powerpoint/2010/main" val="20331920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64CA1EB5-3BBD-4BFE-B3FA-132A5A21529B}" type="datetimeFigureOut">
              <a:rPr lang="en-US"/>
              <a:pPr>
                <a:defRPr/>
              </a:pPr>
              <a:t>8/21/2025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6BF5C7D-ADCC-4C79-98CF-A8133849A689}" type="slidenum">
              <a:rPr lang="en-US"/>
              <a:pPr>
                <a:defRPr/>
              </a:pPr>
              <a:t>‹#›</a:t>
            </a:fld>
            <a:endParaRPr lang="en-US"/>
          </a:p>
        </p:txBody>
      </p:sp>
    </p:spTree>
    <p:extLst>
      <p:ext uri="{BB962C8B-B14F-4D97-AF65-F5344CB8AC3E}">
        <p14:creationId xmlns:p14="http://schemas.microsoft.com/office/powerpoint/2010/main" val="9641138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74CB394C-40CA-49C5-92BA-47991F4D25CF}" type="datetimeFigureOut">
              <a:rPr lang="en-US"/>
              <a:pPr>
                <a:defRPr/>
              </a:pPr>
              <a:t>8/21/2025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8521A59F-F3EF-4649-A68C-8619606AB4AB}" type="slidenum">
              <a:rPr lang="en-US"/>
              <a:pPr>
                <a:defRPr/>
              </a:pPr>
              <a:t>‹#›</a:t>
            </a:fld>
            <a:endParaRPr lang="en-US"/>
          </a:p>
        </p:txBody>
      </p:sp>
    </p:spTree>
    <p:extLst>
      <p:ext uri="{BB962C8B-B14F-4D97-AF65-F5344CB8AC3E}">
        <p14:creationId xmlns:p14="http://schemas.microsoft.com/office/powerpoint/2010/main" val="208569765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0BC265AF-F096-4C65-BDFD-F4EDA2A4BE8F}" type="datetimeFigureOut">
              <a:rPr lang="en-US"/>
              <a:pPr>
                <a:defRPr/>
              </a:pPr>
              <a:t>8/21/2025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81120C53-826E-4EE9-BE67-E92EA16E1D26}"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en.wikipedia.org/wiki/Mechanical_Turk#/media/File:Tuerkischer_schachspieler_windisch4.jp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hyperlink" Target="https://en.wikipedia.org/wiki/Analytical_engine#/media/File:Analytical_Engine_(2290032530).jpg"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hyperlink" Target="https://onemilliontweetmap.com/?center=25.505,-0.09&amp;zoom=2&amp;search=&amp;timeStep=0&amp;timeSelector=0&amp;hashtag1=&amp;hashtag2=sad&amp;sidebar=yes&amp;hashtagBattle=0&amp;timeRange=0&amp;timeRange=25&amp;heatmap=0&amp;sun=0&amp;cluster=1"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courses.engr.illinois.edu/cs441/fa2025/" TargetMode="External"/><Relationship Id="rId2" Type="http://schemas.openxmlformats.org/officeDocument/2006/relationships/hyperlink" Target="mailto:dhoiem@uiuc.edu" TargetMode="External"/><Relationship Id="rId1" Type="http://schemas.openxmlformats.org/officeDocument/2006/relationships/slideLayout" Target="../slideLayouts/slideLayout2.xml"/><Relationship Id="rId4" Type="http://schemas.openxmlformats.org/officeDocument/2006/relationships/hyperlink" Target="http://www.cs.illinois.edu/class/fa11/cs498dh/" TargetMode="External"/></Relationships>
</file>

<file path=ppt/slides/_rels/slide33.xml.rels><?xml version="1.0" encoding="UTF-8" standalone="yes"?>
<Relationships xmlns="http://schemas.openxmlformats.org/package/2006/relationships"><Relationship Id="rId2" Type="http://schemas.openxmlformats.org/officeDocument/2006/relationships/hyperlink" Target="https://en.wikipedia.org/wiki/Expert_system" TargetMode="Externa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image" Target="../media/image31.jpeg"/><Relationship Id="rId3" Type="http://schemas.openxmlformats.org/officeDocument/2006/relationships/image" Target="../media/image26.png"/><Relationship Id="rId7" Type="http://schemas.openxmlformats.org/officeDocument/2006/relationships/image" Target="../media/image30.jpe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37.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2.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39.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1.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4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30.jpeg"/></Relationships>
</file>

<file path=ppt/slides/_rels/slide4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 Id="rId4" Type="http://schemas.openxmlformats.org/officeDocument/2006/relationships/image" Target="../media/image36.jpeg"/></Relationships>
</file>

<file path=ppt/slides/_rels/slide4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8.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vimeo.com/242479887" TargetMode="External"/><Relationship Id="rId5" Type="http://schemas.openxmlformats.org/officeDocument/2006/relationships/hyperlink" Target="https://www.reconstructinc.com/" TargetMode="External"/><Relationship Id="rId4" Type="http://schemas.openxmlformats.org/officeDocument/2006/relationships/image" Target="../media/image7.png"/></Relationships>
</file>

<file path=ppt/slides/_rels/slide5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slideLayout" Target="../slideLayouts/slideLayout2.xml"/><Relationship Id="rId1" Type="http://schemas.openxmlformats.org/officeDocument/2006/relationships/tags" Target="../tags/tag3.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tinyurl.com/AML-L1" TargetMode="Externa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hyperlink" Target="https://courses.engr.illinois.edu/cs441/fa2025/" TargetMode="Externa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video" Target="../media/media2.wmv"/><Relationship Id="rId2" Type="http://schemas.microsoft.com/office/2007/relationships/media" Target="../media/media2.wmv"/><Relationship Id="rId1" Type="http://schemas.openxmlformats.org/officeDocument/2006/relationships/tags" Target="../tags/tag1.xml"/><Relationship Id="rId5" Type="http://schemas.openxmlformats.org/officeDocument/2006/relationships/image" Target="../media/image10.png"/><Relationship Id="rId4"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video" Target="../media/media3.mp4"/><Relationship Id="rId2" Type="http://schemas.microsoft.com/office/2007/relationships/media" Target="../media/media3.mp4"/><Relationship Id="rId1" Type="http://schemas.openxmlformats.org/officeDocument/2006/relationships/tags" Target="../tags/tag2.xml"/><Relationship Id="rId5" Type="http://schemas.openxmlformats.org/officeDocument/2006/relationships/image" Target="../media/image11.png"/><Relationship Id="rId4"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051" name="Title 1"/>
          <p:cNvSpPr>
            <a:spLocks noGrp="1"/>
          </p:cNvSpPr>
          <p:nvPr>
            <p:ph type="ctrTitle"/>
          </p:nvPr>
        </p:nvSpPr>
        <p:spPr>
          <a:xfrm>
            <a:off x="7464614" y="1783959"/>
            <a:ext cx="4498786" cy="2889114"/>
          </a:xfrm>
        </p:spPr>
        <p:txBody>
          <a:bodyPr anchor="b">
            <a:normAutofit fontScale="90000"/>
          </a:bodyPr>
          <a:lstStyle/>
          <a:p>
            <a:pPr algn="l" eaLnBrk="1" hangingPunct="1">
              <a:lnSpc>
                <a:spcPct val="90000"/>
              </a:lnSpc>
            </a:pPr>
            <a:br>
              <a:rPr lang="en-US" sz="5000" dirty="0"/>
            </a:br>
            <a:r>
              <a:rPr lang="en-US" sz="5000" dirty="0"/>
              <a:t>CS441</a:t>
            </a:r>
            <a:br>
              <a:rPr lang="en-US" sz="5000" dirty="0"/>
            </a:br>
            <a:r>
              <a:rPr lang="en-US" sz="5000" dirty="0"/>
              <a:t>Applied Machine Learning</a:t>
            </a:r>
            <a:br>
              <a:rPr lang="en-US" sz="5000" dirty="0"/>
            </a:br>
            <a:endParaRPr lang="en-US" sz="5000" dirty="0"/>
          </a:p>
        </p:txBody>
      </p:sp>
      <p:sp>
        <p:nvSpPr>
          <p:cNvPr id="2052" name="Subtitle 2"/>
          <p:cNvSpPr>
            <a:spLocks noGrp="1"/>
          </p:cNvSpPr>
          <p:nvPr>
            <p:ph type="subTitle" idx="1"/>
          </p:nvPr>
        </p:nvSpPr>
        <p:spPr>
          <a:xfrm>
            <a:off x="7481547" y="4038600"/>
            <a:ext cx="4087305" cy="1147863"/>
          </a:xfrm>
        </p:spPr>
        <p:txBody>
          <a:bodyPr anchor="t">
            <a:noAutofit/>
          </a:bodyPr>
          <a:lstStyle/>
          <a:p>
            <a:pPr algn="l" eaLnBrk="1" hangingPunct="1"/>
            <a:endParaRPr lang="en-US" sz="2400" dirty="0"/>
          </a:p>
          <a:p>
            <a:pPr algn="l" eaLnBrk="1" hangingPunct="1"/>
            <a:endParaRPr lang="en-US" sz="2400" dirty="0"/>
          </a:p>
          <a:p>
            <a:pPr algn="l" eaLnBrk="1" hangingPunct="1"/>
            <a:r>
              <a:rPr lang="en-US" sz="2400" dirty="0"/>
              <a:t>Instructor: Derek Hoiem </a:t>
            </a:r>
          </a:p>
          <a:p>
            <a:pPr algn="l" eaLnBrk="1" hangingPunct="1"/>
            <a:endParaRPr lang="en-US" sz="2400" dirty="0"/>
          </a:p>
        </p:txBody>
      </p:sp>
      <p:sp>
        <p:nvSpPr>
          <p:cNvPr id="2057" name="Freeform: Shape 2056">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A close-up of some paint&#10;&#10;Description automatically generated with medium confidence">
            <a:extLst>
              <a:ext uri="{FF2B5EF4-FFF2-40B4-BE49-F238E27FC236}">
                <a16:creationId xmlns:a16="http://schemas.microsoft.com/office/drawing/2014/main" id="{1912D7FD-4FD8-00FB-A251-450BE5E5B3DC}"/>
              </a:ext>
            </a:extLst>
          </p:cNvPr>
          <p:cNvPicPr>
            <a:picLocks noChangeAspect="1"/>
          </p:cNvPicPr>
          <p:nvPr/>
        </p:nvPicPr>
        <p:blipFill rotWithShape="1">
          <a:blip r:embed="rId2">
            <a:extLst>
              <a:ext uri="{28A0092B-C50C-407E-A947-70E740481C1C}">
                <a14:useLocalDpi xmlns:a14="http://schemas.microsoft.com/office/drawing/2010/main" val="0"/>
              </a:ext>
            </a:extLst>
          </a:blip>
          <a:srcRect t="2426" r="-1" b="-1"/>
          <a:stretch/>
        </p:blipFill>
        <p:spPr>
          <a:xfrm>
            <a:off x="1" y="10"/>
            <a:ext cx="7028495" cy="685799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p:spPr>
      </p:pic>
      <p:sp>
        <p:nvSpPr>
          <p:cNvPr id="4" name="TextBox 3">
            <a:extLst>
              <a:ext uri="{FF2B5EF4-FFF2-40B4-BE49-F238E27FC236}">
                <a16:creationId xmlns:a16="http://schemas.microsoft.com/office/drawing/2014/main" id="{6184045D-00B4-AF00-09F5-68A47E691BBD}"/>
              </a:ext>
            </a:extLst>
          </p:cNvPr>
          <p:cNvSpPr txBox="1"/>
          <p:nvPr/>
        </p:nvSpPr>
        <p:spPr>
          <a:xfrm>
            <a:off x="5410200" y="6400800"/>
            <a:ext cx="6261651" cy="338554"/>
          </a:xfrm>
          <a:prstGeom prst="rect">
            <a:avLst/>
          </a:prstGeom>
          <a:noFill/>
        </p:spPr>
        <p:txBody>
          <a:bodyPr wrap="none" rtlCol="0">
            <a:spAutoFit/>
          </a:bodyPr>
          <a:lstStyle/>
          <a:p>
            <a:r>
              <a:rPr lang="en-US" sz="1600" dirty="0"/>
              <a:t>Art by Dall-E: “Computer brain gathering knowledge, impressionist”</a:t>
            </a:r>
          </a:p>
        </p:txBody>
      </p:sp>
    </p:spTree>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CE75F-D8FD-7437-18EC-10A50590182A}"/>
              </a:ext>
            </a:extLst>
          </p:cNvPr>
          <p:cNvSpPr>
            <a:spLocks noGrp="1"/>
          </p:cNvSpPr>
          <p:nvPr>
            <p:ph type="title"/>
          </p:nvPr>
        </p:nvSpPr>
        <p:spPr/>
        <p:txBody>
          <a:bodyPr/>
          <a:lstStyle/>
          <a:p>
            <a:r>
              <a:rPr lang="en-US" dirty="0"/>
              <a:t>General Purpose Learners</a:t>
            </a:r>
          </a:p>
        </p:txBody>
      </p:sp>
      <p:sp>
        <p:nvSpPr>
          <p:cNvPr id="3" name="Content Placeholder 2">
            <a:extLst>
              <a:ext uri="{FF2B5EF4-FFF2-40B4-BE49-F238E27FC236}">
                <a16:creationId xmlns:a16="http://schemas.microsoft.com/office/drawing/2014/main" id="{A97F5A1D-AD87-8ED9-0CC2-6DC18693A8FA}"/>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7597BB50-23E5-030F-D362-470FEC066010}"/>
              </a:ext>
            </a:extLst>
          </p:cNvPr>
          <p:cNvPicPr>
            <a:picLocks noChangeAspect="1"/>
          </p:cNvPicPr>
          <p:nvPr/>
        </p:nvPicPr>
        <p:blipFill>
          <a:blip r:embed="rId2"/>
          <a:stretch>
            <a:fillRect/>
          </a:stretch>
        </p:blipFill>
        <p:spPr>
          <a:xfrm>
            <a:off x="381000" y="4267200"/>
            <a:ext cx="10058400" cy="2289575"/>
          </a:xfrm>
          <a:prstGeom prst="rect">
            <a:avLst/>
          </a:prstGeom>
        </p:spPr>
      </p:pic>
      <p:sp>
        <p:nvSpPr>
          <p:cNvPr id="6" name="TextBox 5">
            <a:extLst>
              <a:ext uri="{FF2B5EF4-FFF2-40B4-BE49-F238E27FC236}">
                <a16:creationId xmlns:a16="http://schemas.microsoft.com/office/drawing/2014/main" id="{9857C6A6-13D6-4816-53F6-DCB244065C1A}"/>
              </a:ext>
            </a:extLst>
          </p:cNvPr>
          <p:cNvSpPr txBox="1"/>
          <p:nvPr/>
        </p:nvSpPr>
        <p:spPr>
          <a:xfrm>
            <a:off x="9829800" y="6400800"/>
            <a:ext cx="2121093" cy="369332"/>
          </a:xfrm>
          <a:prstGeom prst="rect">
            <a:avLst/>
          </a:prstGeom>
          <a:noFill/>
        </p:spPr>
        <p:txBody>
          <a:bodyPr wrap="none" rtlCol="0">
            <a:spAutoFit/>
          </a:bodyPr>
          <a:lstStyle/>
          <a:p>
            <a:r>
              <a:rPr lang="en-US" dirty="0"/>
              <a:t>Kamath et al. 2022</a:t>
            </a:r>
          </a:p>
        </p:txBody>
      </p:sp>
      <p:pic>
        <p:nvPicPr>
          <p:cNvPr id="8" name="Picture 7">
            <a:extLst>
              <a:ext uri="{FF2B5EF4-FFF2-40B4-BE49-F238E27FC236}">
                <a16:creationId xmlns:a16="http://schemas.microsoft.com/office/drawing/2014/main" id="{7B90DFC6-4E94-474D-F926-9B1230B6D69A}"/>
              </a:ext>
            </a:extLst>
          </p:cNvPr>
          <p:cNvPicPr>
            <a:picLocks noChangeAspect="1"/>
          </p:cNvPicPr>
          <p:nvPr/>
        </p:nvPicPr>
        <p:blipFill>
          <a:blip r:embed="rId3"/>
          <a:stretch>
            <a:fillRect/>
          </a:stretch>
        </p:blipFill>
        <p:spPr>
          <a:xfrm>
            <a:off x="549349" y="1099544"/>
            <a:ext cx="6629400" cy="2959444"/>
          </a:xfrm>
          <a:prstGeom prst="rect">
            <a:avLst/>
          </a:prstGeom>
        </p:spPr>
      </p:pic>
    </p:spTree>
    <p:extLst>
      <p:ext uri="{BB962C8B-B14F-4D97-AF65-F5344CB8AC3E}">
        <p14:creationId xmlns:p14="http://schemas.microsoft.com/office/powerpoint/2010/main" val="17185352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B322C-0F46-B5B3-39BA-C8D2251F72D1}"/>
              </a:ext>
            </a:extLst>
          </p:cNvPr>
          <p:cNvSpPr>
            <a:spLocks noGrp="1"/>
          </p:cNvSpPr>
          <p:nvPr>
            <p:ph type="title"/>
          </p:nvPr>
        </p:nvSpPr>
        <p:spPr/>
        <p:txBody>
          <a:bodyPr>
            <a:normAutofit fontScale="90000"/>
          </a:bodyPr>
          <a:lstStyle/>
          <a:p>
            <a:r>
              <a:rPr lang="en-US" dirty="0"/>
              <a:t>Other examples of my research that use machine learning</a:t>
            </a:r>
          </a:p>
        </p:txBody>
      </p:sp>
      <p:sp>
        <p:nvSpPr>
          <p:cNvPr id="3" name="Content Placeholder 2">
            <a:extLst>
              <a:ext uri="{FF2B5EF4-FFF2-40B4-BE49-F238E27FC236}">
                <a16:creationId xmlns:a16="http://schemas.microsoft.com/office/drawing/2014/main" id="{3B226DEB-3328-7DF3-B62B-1509C3197D7D}"/>
              </a:ext>
            </a:extLst>
          </p:cNvPr>
          <p:cNvSpPr>
            <a:spLocks noGrp="1"/>
          </p:cNvSpPr>
          <p:nvPr>
            <p:ph idx="1"/>
          </p:nvPr>
        </p:nvSpPr>
        <p:spPr>
          <a:xfrm>
            <a:off x="609600" y="990600"/>
            <a:ext cx="10972800" cy="5715000"/>
          </a:xfrm>
        </p:spPr>
        <p:txBody>
          <a:bodyPr>
            <a:normAutofit fontScale="55000" lnSpcReduction="20000"/>
          </a:bodyPr>
          <a:lstStyle/>
          <a:p>
            <a:r>
              <a:rPr lang="en-US" dirty="0"/>
              <a:t>Vision</a:t>
            </a:r>
          </a:p>
          <a:p>
            <a:pPr lvl="1"/>
            <a:r>
              <a:rPr lang="en-US" dirty="0"/>
              <a:t>Object detection</a:t>
            </a:r>
          </a:p>
          <a:p>
            <a:pPr lvl="1"/>
            <a:r>
              <a:rPr lang="en-US" dirty="0"/>
              <a:t>Image classification</a:t>
            </a:r>
          </a:p>
          <a:p>
            <a:pPr lvl="1"/>
            <a:r>
              <a:rPr lang="en-US" dirty="0"/>
              <a:t>Photo album organization</a:t>
            </a:r>
          </a:p>
          <a:p>
            <a:pPr lvl="1"/>
            <a:r>
              <a:rPr lang="en-US" dirty="0"/>
              <a:t>Image retrieval</a:t>
            </a:r>
          </a:p>
          <a:p>
            <a:pPr lvl="1"/>
            <a:r>
              <a:rPr lang="en-US" dirty="0"/>
              <a:t>Describing objects</a:t>
            </a:r>
          </a:p>
          <a:p>
            <a:pPr lvl="1"/>
            <a:r>
              <a:rPr lang="en-US" dirty="0"/>
              <a:t>3D scene modeling</a:t>
            </a:r>
          </a:p>
          <a:p>
            <a:pPr lvl="1"/>
            <a:r>
              <a:rPr lang="en-US" dirty="0"/>
              <a:t>3D object modeling</a:t>
            </a:r>
          </a:p>
          <a:p>
            <a:pPr lvl="1"/>
            <a:r>
              <a:rPr lang="en-US" dirty="0"/>
              <a:t>Robot navigation</a:t>
            </a:r>
          </a:p>
          <a:p>
            <a:pPr lvl="1"/>
            <a:r>
              <a:rPr lang="en-US" dirty="0"/>
              <a:t>Shadow detection and removal</a:t>
            </a:r>
          </a:p>
          <a:p>
            <a:pPr lvl="1"/>
            <a:r>
              <a:rPr lang="en-US" dirty="0"/>
              <a:t>Generating animations</a:t>
            </a:r>
          </a:p>
          <a:p>
            <a:pPr lvl="1"/>
            <a:endParaRPr lang="en-US" dirty="0"/>
          </a:p>
          <a:p>
            <a:pPr lvl="1"/>
            <a:endParaRPr lang="en-US" dirty="0"/>
          </a:p>
          <a:p>
            <a:r>
              <a:rPr lang="en-US" dirty="0"/>
              <a:t>Vision and Language</a:t>
            </a:r>
          </a:p>
          <a:p>
            <a:pPr lvl="1"/>
            <a:r>
              <a:rPr lang="en-US" dirty="0"/>
              <a:t>Visual question answering</a:t>
            </a:r>
          </a:p>
          <a:p>
            <a:pPr lvl="1"/>
            <a:r>
              <a:rPr lang="en-US" dirty="0"/>
              <a:t>Phrase grounding</a:t>
            </a:r>
          </a:p>
          <a:p>
            <a:pPr lvl="1"/>
            <a:r>
              <a:rPr lang="en-US" dirty="0"/>
              <a:t>Video analysis</a:t>
            </a:r>
          </a:p>
          <a:p>
            <a:pPr lvl="1"/>
            <a:r>
              <a:rPr lang="en-US" dirty="0"/>
              <a:t>Large multimodal models</a:t>
            </a:r>
          </a:p>
          <a:p>
            <a:endParaRPr lang="en-US" dirty="0"/>
          </a:p>
          <a:p>
            <a:r>
              <a:rPr lang="en-US" dirty="0"/>
              <a:t>Audio</a:t>
            </a:r>
          </a:p>
          <a:p>
            <a:pPr lvl="1"/>
            <a:r>
              <a:rPr lang="en-US" dirty="0"/>
              <a:t>Sound detection	</a:t>
            </a:r>
          </a:p>
          <a:p>
            <a:pPr lvl="1"/>
            <a:r>
              <a:rPr lang="en-US" dirty="0"/>
              <a:t>Music identification</a:t>
            </a:r>
          </a:p>
          <a:p>
            <a:endParaRPr lang="en-US" dirty="0"/>
          </a:p>
          <a:p>
            <a:endParaRPr lang="en-US" dirty="0"/>
          </a:p>
        </p:txBody>
      </p:sp>
    </p:spTree>
    <p:extLst>
      <p:ext uri="{BB962C8B-B14F-4D97-AF65-F5344CB8AC3E}">
        <p14:creationId xmlns:p14="http://schemas.microsoft.com/office/powerpoint/2010/main" val="35707372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48113-E6FA-81F7-AE85-F8F5E48A5AAB}"/>
              </a:ext>
            </a:extLst>
          </p:cNvPr>
          <p:cNvSpPr>
            <a:spLocks noGrp="1"/>
          </p:cNvSpPr>
          <p:nvPr>
            <p:ph type="title"/>
          </p:nvPr>
        </p:nvSpPr>
        <p:spPr>
          <a:xfrm>
            <a:off x="2286000" y="2819400"/>
            <a:ext cx="8001000" cy="914400"/>
          </a:xfrm>
        </p:spPr>
        <p:txBody>
          <a:bodyPr>
            <a:noAutofit/>
          </a:bodyPr>
          <a:lstStyle/>
          <a:p>
            <a:r>
              <a:rPr lang="en-US" sz="7200" dirty="0"/>
              <a:t>Machine learning and the quest for intelligent machines</a:t>
            </a:r>
          </a:p>
        </p:txBody>
      </p:sp>
    </p:spTree>
    <p:extLst>
      <p:ext uri="{BB962C8B-B14F-4D97-AF65-F5344CB8AC3E}">
        <p14:creationId xmlns:p14="http://schemas.microsoft.com/office/powerpoint/2010/main" val="281097604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descr="A drawing of a person looking at a tree&#10;&#10;Description automatically generated">
            <a:extLst>
              <a:ext uri="{FF2B5EF4-FFF2-40B4-BE49-F238E27FC236}">
                <a16:creationId xmlns:a16="http://schemas.microsoft.com/office/drawing/2014/main" id="{6180BD32-7945-947C-1C56-F7EB6620A4A1}"/>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95400" y="304800"/>
            <a:ext cx="3276600" cy="5704156"/>
          </a:xfrm>
        </p:spPr>
      </p:pic>
      <p:sp>
        <p:nvSpPr>
          <p:cNvPr id="5" name="TextBox 4">
            <a:extLst>
              <a:ext uri="{FF2B5EF4-FFF2-40B4-BE49-F238E27FC236}">
                <a16:creationId xmlns:a16="http://schemas.microsoft.com/office/drawing/2014/main" id="{6E0D25D9-B537-23EB-D388-E35846C930EF}"/>
              </a:ext>
            </a:extLst>
          </p:cNvPr>
          <p:cNvSpPr txBox="1"/>
          <p:nvPr/>
        </p:nvSpPr>
        <p:spPr>
          <a:xfrm>
            <a:off x="7543800" y="6604084"/>
            <a:ext cx="6096000" cy="253916"/>
          </a:xfrm>
          <a:prstGeom prst="rect">
            <a:avLst/>
          </a:prstGeom>
          <a:noFill/>
        </p:spPr>
        <p:txBody>
          <a:bodyPr wrap="square">
            <a:spAutoFit/>
          </a:bodyPr>
          <a:lstStyle/>
          <a:p>
            <a:r>
              <a:rPr lang="en-US" sz="1050" dirty="0"/>
              <a:t>By </a:t>
            </a:r>
            <a:r>
              <a:rPr lang="en-US" sz="1050" dirty="0" err="1"/>
              <a:t>Mikoláš</a:t>
            </a:r>
            <a:r>
              <a:rPr lang="en-US" sz="1050" dirty="0"/>
              <a:t> </a:t>
            </a:r>
            <a:r>
              <a:rPr lang="en-US" sz="1050" dirty="0" err="1"/>
              <a:t>Aleš</a:t>
            </a:r>
            <a:r>
              <a:rPr lang="en-US" sz="1050" dirty="0"/>
              <a:t> https://commons.wikimedia.org/w/index.php?curid=2210897</a:t>
            </a:r>
          </a:p>
        </p:txBody>
      </p:sp>
      <p:sp>
        <p:nvSpPr>
          <p:cNvPr id="8" name="TextBox 7">
            <a:extLst>
              <a:ext uri="{FF2B5EF4-FFF2-40B4-BE49-F238E27FC236}">
                <a16:creationId xmlns:a16="http://schemas.microsoft.com/office/drawing/2014/main" id="{2E6ECE35-DAEE-F5F8-F1DE-C09FAEFB5E76}"/>
              </a:ext>
            </a:extLst>
          </p:cNvPr>
          <p:cNvSpPr txBox="1"/>
          <p:nvPr/>
        </p:nvSpPr>
        <p:spPr>
          <a:xfrm>
            <a:off x="876300" y="6008956"/>
            <a:ext cx="4114800" cy="369332"/>
          </a:xfrm>
          <a:prstGeom prst="rect">
            <a:avLst/>
          </a:prstGeom>
          <a:noFill/>
        </p:spPr>
        <p:txBody>
          <a:bodyPr wrap="square">
            <a:spAutoFit/>
          </a:bodyPr>
          <a:lstStyle/>
          <a:p>
            <a:pPr algn="ctr"/>
            <a:r>
              <a:rPr lang="en-US" b="0" i="0" dirty="0">
                <a:solidFill>
                  <a:srgbClr val="202122"/>
                </a:solidFill>
                <a:effectLst/>
                <a:highlight>
                  <a:srgbClr val="FFFFFF"/>
                </a:highlight>
                <a:latin typeface="Arial" panose="020B0604020202020204" pitchFamily="34" charset="0"/>
              </a:rPr>
              <a:t>Rabbi Loew’s Golem</a:t>
            </a:r>
            <a:endParaRPr lang="en-US" dirty="0"/>
          </a:p>
        </p:txBody>
      </p:sp>
      <p:sp>
        <p:nvSpPr>
          <p:cNvPr id="11" name="Title 10">
            <a:extLst>
              <a:ext uri="{FF2B5EF4-FFF2-40B4-BE49-F238E27FC236}">
                <a16:creationId xmlns:a16="http://schemas.microsoft.com/office/drawing/2014/main" id="{399871AA-3F76-C9E6-FEF6-873052FA188C}"/>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13821124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60E432-E27C-7D48-D9AE-17E4DF043ED5}"/>
              </a:ext>
            </a:extLst>
          </p:cNvPr>
          <p:cNvSpPr>
            <a:spLocks noGrp="1"/>
          </p:cNvSpPr>
          <p:nvPr>
            <p:ph type="title"/>
          </p:nvPr>
        </p:nvSpPr>
        <p:spPr>
          <a:xfrm>
            <a:off x="1495643" y="1103934"/>
            <a:ext cx="4334138" cy="914400"/>
          </a:xfrm>
        </p:spPr>
        <p:txBody>
          <a:bodyPr>
            <a:normAutofit fontScale="90000"/>
          </a:bodyPr>
          <a:lstStyle/>
          <a:p>
            <a:r>
              <a:rPr lang="en-US" sz="2800" dirty="0" err="1"/>
              <a:t>Vaucanson’s</a:t>
            </a:r>
            <a:r>
              <a:rPr lang="en-US" sz="2800" dirty="0"/>
              <a:t> Automata (1738)</a:t>
            </a:r>
          </a:p>
        </p:txBody>
      </p:sp>
      <p:pic>
        <p:nvPicPr>
          <p:cNvPr id="7" name="Content Placeholder 6" descr="A group of statues on pedestals&#10;&#10;Description automatically generated">
            <a:extLst>
              <a:ext uri="{FF2B5EF4-FFF2-40B4-BE49-F238E27FC236}">
                <a16:creationId xmlns:a16="http://schemas.microsoft.com/office/drawing/2014/main" id="{444A60EC-41ED-F8D0-9C52-B052C4D3EEEA}"/>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57200" y="1831119"/>
            <a:ext cx="7258485" cy="3992880"/>
          </a:xfrm>
        </p:spPr>
      </p:pic>
      <p:sp>
        <p:nvSpPr>
          <p:cNvPr id="5" name="TextBox 4">
            <a:extLst>
              <a:ext uri="{FF2B5EF4-FFF2-40B4-BE49-F238E27FC236}">
                <a16:creationId xmlns:a16="http://schemas.microsoft.com/office/drawing/2014/main" id="{5C5E4F70-32C7-9434-414A-06B83C7684AF}"/>
              </a:ext>
            </a:extLst>
          </p:cNvPr>
          <p:cNvSpPr txBox="1"/>
          <p:nvPr/>
        </p:nvSpPr>
        <p:spPr>
          <a:xfrm>
            <a:off x="457200" y="6554060"/>
            <a:ext cx="10515600" cy="276999"/>
          </a:xfrm>
          <a:prstGeom prst="rect">
            <a:avLst/>
          </a:prstGeom>
          <a:noFill/>
        </p:spPr>
        <p:txBody>
          <a:bodyPr wrap="square">
            <a:spAutoFit/>
          </a:bodyPr>
          <a:lstStyle/>
          <a:p>
            <a:r>
              <a:rPr lang="en-US" sz="1200" dirty="0"/>
              <a:t>http://www.francoisjunod.com/automates/eightennth/vaucanson_uk.htm</a:t>
            </a:r>
          </a:p>
        </p:txBody>
      </p:sp>
      <p:sp>
        <p:nvSpPr>
          <p:cNvPr id="8" name="TextBox 7">
            <a:extLst>
              <a:ext uri="{FF2B5EF4-FFF2-40B4-BE49-F238E27FC236}">
                <a16:creationId xmlns:a16="http://schemas.microsoft.com/office/drawing/2014/main" id="{EFD36181-F5FA-997E-30C8-72F84B8EC73C}"/>
              </a:ext>
            </a:extLst>
          </p:cNvPr>
          <p:cNvSpPr txBox="1"/>
          <p:nvPr/>
        </p:nvSpPr>
        <p:spPr>
          <a:xfrm>
            <a:off x="1495643" y="5814060"/>
            <a:ext cx="1390124" cy="369332"/>
          </a:xfrm>
          <a:prstGeom prst="rect">
            <a:avLst/>
          </a:prstGeom>
          <a:noFill/>
        </p:spPr>
        <p:txBody>
          <a:bodyPr wrap="none" rtlCol="0">
            <a:spAutoFit/>
          </a:bodyPr>
          <a:lstStyle/>
          <a:p>
            <a:r>
              <a:rPr lang="en-US" dirty="0"/>
              <a:t>Flute player</a:t>
            </a:r>
          </a:p>
        </p:txBody>
      </p:sp>
      <p:sp>
        <p:nvSpPr>
          <p:cNvPr id="9" name="TextBox 8">
            <a:extLst>
              <a:ext uri="{FF2B5EF4-FFF2-40B4-BE49-F238E27FC236}">
                <a16:creationId xmlns:a16="http://schemas.microsoft.com/office/drawing/2014/main" id="{459DAF84-68BA-4366-44BB-7574988094F3}"/>
              </a:ext>
            </a:extLst>
          </p:cNvPr>
          <p:cNvSpPr txBox="1"/>
          <p:nvPr/>
        </p:nvSpPr>
        <p:spPr>
          <a:xfrm>
            <a:off x="3391380" y="5824491"/>
            <a:ext cx="1877437" cy="369332"/>
          </a:xfrm>
          <a:prstGeom prst="rect">
            <a:avLst/>
          </a:prstGeom>
          <a:noFill/>
        </p:spPr>
        <p:txBody>
          <a:bodyPr wrap="none" rtlCol="0">
            <a:spAutoFit/>
          </a:bodyPr>
          <a:lstStyle/>
          <a:p>
            <a:r>
              <a:rPr lang="en-US" dirty="0"/>
              <a:t>Defecating Duck</a:t>
            </a:r>
          </a:p>
        </p:txBody>
      </p:sp>
      <p:sp>
        <p:nvSpPr>
          <p:cNvPr id="10" name="TextBox 9">
            <a:extLst>
              <a:ext uri="{FF2B5EF4-FFF2-40B4-BE49-F238E27FC236}">
                <a16:creationId xmlns:a16="http://schemas.microsoft.com/office/drawing/2014/main" id="{5F7A2A03-8A54-644A-3A17-551677829C52}"/>
              </a:ext>
            </a:extLst>
          </p:cNvPr>
          <p:cNvSpPr txBox="1"/>
          <p:nvPr/>
        </p:nvSpPr>
        <p:spPr>
          <a:xfrm>
            <a:off x="5350175" y="5737573"/>
            <a:ext cx="2108334" cy="369332"/>
          </a:xfrm>
          <a:prstGeom prst="rect">
            <a:avLst/>
          </a:prstGeom>
          <a:noFill/>
        </p:spPr>
        <p:txBody>
          <a:bodyPr wrap="none" rtlCol="0">
            <a:spAutoFit/>
          </a:bodyPr>
          <a:lstStyle/>
          <a:p>
            <a:r>
              <a:rPr lang="en-US" dirty="0"/>
              <a:t>Tambourine Player</a:t>
            </a:r>
          </a:p>
        </p:txBody>
      </p:sp>
      <p:pic>
        <p:nvPicPr>
          <p:cNvPr id="4098" name="Picture 2">
            <a:extLst>
              <a:ext uri="{FF2B5EF4-FFF2-40B4-BE49-F238E27FC236}">
                <a16:creationId xmlns:a16="http://schemas.microsoft.com/office/drawing/2014/main" id="{217B8F8B-BF8F-2E31-7BC3-C5E39D3EC5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72400" y="1752600"/>
            <a:ext cx="3695700" cy="36957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63BC3B85-4C93-2BB7-47A8-605D48E9D80D}"/>
              </a:ext>
            </a:extLst>
          </p:cNvPr>
          <p:cNvSpPr txBox="1"/>
          <p:nvPr/>
        </p:nvSpPr>
        <p:spPr>
          <a:xfrm>
            <a:off x="8382000" y="6569449"/>
            <a:ext cx="6745356" cy="261610"/>
          </a:xfrm>
          <a:prstGeom prst="rect">
            <a:avLst/>
          </a:prstGeom>
          <a:noFill/>
        </p:spPr>
        <p:txBody>
          <a:bodyPr wrap="square">
            <a:spAutoFit/>
          </a:bodyPr>
          <a:lstStyle/>
          <a:p>
            <a:r>
              <a:rPr lang="en-US" sz="1100" dirty="0"/>
              <a:t>https://time.graphics/event/1736967</a:t>
            </a:r>
          </a:p>
        </p:txBody>
      </p:sp>
    </p:spTree>
    <p:extLst>
      <p:ext uri="{BB962C8B-B14F-4D97-AF65-F5344CB8AC3E}">
        <p14:creationId xmlns:p14="http://schemas.microsoft.com/office/powerpoint/2010/main" val="15365809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6D41AC-AA1B-1D95-4F1C-03CF053488CF}"/>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EFA8CCFA-9553-6938-14C0-4693CE882DD9}"/>
              </a:ext>
            </a:extLst>
          </p:cNvPr>
          <p:cNvSpPr txBox="1"/>
          <p:nvPr/>
        </p:nvSpPr>
        <p:spPr>
          <a:xfrm>
            <a:off x="1444025" y="848380"/>
            <a:ext cx="3946337" cy="523220"/>
          </a:xfrm>
          <a:prstGeom prst="rect">
            <a:avLst/>
          </a:prstGeom>
          <a:noFill/>
        </p:spPr>
        <p:txBody>
          <a:bodyPr wrap="none" rtlCol="0">
            <a:spAutoFit/>
          </a:bodyPr>
          <a:lstStyle/>
          <a:p>
            <a:r>
              <a:rPr lang="en-US" sz="2800" dirty="0"/>
              <a:t>Mechanical Turk (1770)</a:t>
            </a:r>
          </a:p>
        </p:txBody>
      </p:sp>
      <p:pic>
        <p:nvPicPr>
          <p:cNvPr id="8" name="Picture 7" descr="A drawing of a person playing chess&#10;&#10;Description automatically generated">
            <a:extLst>
              <a:ext uri="{FF2B5EF4-FFF2-40B4-BE49-F238E27FC236}">
                <a16:creationId xmlns:a16="http://schemas.microsoft.com/office/drawing/2014/main" id="{29514941-20F9-219D-12C2-7EEAB76DBA8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1524000"/>
            <a:ext cx="5715000" cy="4981575"/>
          </a:xfrm>
          <a:prstGeom prst="rect">
            <a:avLst/>
          </a:prstGeom>
        </p:spPr>
      </p:pic>
      <p:sp>
        <p:nvSpPr>
          <p:cNvPr id="10" name="TextBox 9">
            <a:extLst>
              <a:ext uri="{FF2B5EF4-FFF2-40B4-BE49-F238E27FC236}">
                <a16:creationId xmlns:a16="http://schemas.microsoft.com/office/drawing/2014/main" id="{8CCA29B5-C645-5341-7AC8-7DC1DC676382}"/>
              </a:ext>
            </a:extLst>
          </p:cNvPr>
          <p:cNvSpPr txBox="1"/>
          <p:nvPr/>
        </p:nvSpPr>
        <p:spPr>
          <a:xfrm>
            <a:off x="6553200" y="1905000"/>
            <a:ext cx="4267200" cy="3970318"/>
          </a:xfrm>
          <a:prstGeom prst="rect">
            <a:avLst/>
          </a:prstGeom>
          <a:noFill/>
        </p:spPr>
        <p:txBody>
          <a:bodyPr wrap="square" rtlCol="0">
            <a:spAutoFit/>
          </a:bodyPr>
          <a:lstStyle/>
          <a:p>
            <a:r>
              <a:rPr lang="en-US" sz="2800" dirty="0"/>
              <a:t>Secretly operated by a  chess master, the mechanical </a:t>
            </a:r>
            <a:r>
              <a:rPr lang="en-US" sz="2800" dirty="0" err="1"/>
              <a:t>turk</a:t>
            </a:r>
            <a:r>
              <a:rPr lang="en-US" sz="2800" dirty="0"/>
              <a:t> was exhibited as an automatic chess playing machine.</a:t>
            </a:r>
          </a:p>
          <a:p>
            <a:endParaRPr lang="en-US" sz="2800" dirty="0"/>
          </a:p>
          <a:p>
            <a:r>
              <a:rPr lang="en-US" sz="2800" dirty="0"/>
              <a:t>Opponents included Benjamin Franklin and Napoleon Bonaparte.</a:t>
            </a:r>
          </a:p>
        </p:txBody>
      </p:sp>
      <p:sp>
        <p:nvSpPr>
          <p:cNvPr id="11" name="TextBox 10">
            <a:extLst>
              <a:ext uri="{FF2B5EF4-FFF2-40B4-BE49-F238E27FC236}">
                <a16:creationId xmlns:a16="http://schemas.microsoft.com/office/drawing/2014/main" id="{E14AA64E-F739-BF65-FE71-5ACDBF2240CD}"/>
              </a:ext>
            </a:extLst>
          </p:cNvPr>
          <p:cNvSpPr txBox="1"/>
          <p:nvPr/>
        </p:nvSpPr>
        <p:spPr>
          <a:xfrm>
            <a:off x="1295400" y="6473309"/>
            <a:ext cx="3749809" cy="369332"/>
          </a:xfrm>
          <a:prstGeom prst="rect">
            <a:avLst/>
          </a:prstGeom>
          <a:noFill/>
        </p:spPr>
        <p:txBody>
          <a:bodyPr wrap="none" rtlCol="0">
            <a:spAutoFit/>
          </a:bodyPr>
          <a:lstStyle/>
          <a:p>
            <a:r>
              <a:rPr lang="en-US" dirty="0"/>
              <a:t>Engraving of Mechanical Turk (</a:t>
            </a:r>
            <a:r>
              <a:rPr lang="en-US" dirty="0">
                <a:hlinkClick r:id="rId4"/>
              </a:rPr>
              <a:t>src</a:t>
            </a:r>
            <a:r>
              <a:rPr lang="en-US" dirty="0"/>
              <a:t>)</a:t>
            </a:r>
          </a:p>
        </p:txBody>
      </p:sp>
    </p:spTree>
    <p:extLst>
      <p:ext uri="{BB962C8B-B14F-4D97-AF65-F5344CB8AC3E}">
        <p14:creationId xmlns:p14="http://schemas.microsoft.com/office/powerpoint/2010/main" val="25084116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9B10A-0DB5-EA36-CA85-2B0FEEBAA6CD}"/>
              </a:ext>
            </a:extLst>
          </p:cNvPr>
          <p:cNvSpPr>
            <a:spLocks noGrp="1"/>
          </p:cNvSpPr>
          <p:nvPr>
            <p:ph type="title"/>
          </p:nvPr>
        </p:nvSpPr>
        <p:spPr/>
        <p:txBody>
          <a:bodyPr/>
          <a:lstStyle/>
          <a:p>
            <a:endParaRPr lang="en-US"/>
          </a:p>
        </p:txBody>
      </p:sp>
      <p:sp>
        <p:nvSpPr>
          <p:cNvPr id="6" name="TextBox 5">
            <a:extLst>
              <a:ext uri="{FF2B5EF4-FFF2-40B4-BE49-F238E27FC236}">
                <a16:creationId xmlns:a16="http://schemas.microsoft.com/office/drawing/2014/main" id="{FAB9CE12-F84D-9A92-DD1D-77853044387A}"/>
              </a:ext>
            </a:extLst>
          </p:cNvPr>
          <p:cNvSpPr txBox="1"/>
          <p:nvPr/>
        </p:nvSpPr>
        <p:spPr>
          <a:xfrm>
            <a:off x="1524000" y="1524821"/>
            <a:ext cx="3218865" cy="4524315"/>
          </a:xfrm>
          <a:prstGeom prst="rect">
            <a:avLst/>
          </a:prstGeom>
          <a:noFill/>
        </p:spPr>
        <p:txBody>
          <a:bodyPr wrap="square" rtlCol="0">
            <a:spAutoFit/>
          </a:bodyPr>
          <a:lstStyle/>
          <a:p>
            <a:r>
              <a:rPr lang="en-US" sz="2400" b="1" dirty="0"/>
              <a:t>Babbage’s analytical engine </a:t>
            </a:r>
            <a:r>
              <a:rPr lang="en-US" sz="2400" dirty="0"/>
              <a:t>(1837)</a:t>
            </a:r>
          </a:p>
          <a:p>
            <a:endParaRPr lang="en-US" sz="2400" dirty="0"/>
          </a:p>
          <a:p>
            <a:r>
              <a:rPr lang="en-US" sz="2400" dirty="0"/>
              <a:t>Not ever completely built</a:t>
            </a:r>
          </a:p>
          <a:p>
            <a:endParaRPr lang="en-US" sz="2400" dirty="0"/>
          </a:p>
          <a:p>
            <a:r>
              <a:rPr lang="en-US" sz="2400" dirty="0"/>
              <a:t>Ada Lovelace described a way to calculate Bernoulli numbers using the machine in 1843 (first computer program)</a:t>
            </a:r>
          </a:p>
        </p:txBody>
      </p:sp>
      <p:pic>
        <p:nvPicPr>
          <p:cNvPr id="9" name="Content Placeholder 8" descr="A close-up of a machine&#10;&#10;Description automatically generated">
            <a:extLst>
              <a:ext uri="{FF2B5EF4-FFF2-40B4-BE49-F238E27FC236}">
                <a16:creationId xmlns:a16="http://schemas.microsoft.com/office/drawing/2014/main" id="{EC8F0635-D7B5-38F6-5703-D5156A74F3C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6400800" y="1219198"/>
            <a:ext cx="3851672" cy="5135563"/>
          </a:xfrm>
        </p:spPr>
      </p:pic>
      <p:sp>
        <p:nvSpPr>
          <p:cNvPr id="10" name="TextBox 9">
            <a:extLst>
              <a:ext uri="{FF2B5EF4-FFF2-40B4-BE49-F238E27FC236}">
                <a16:creationId xmlns:a16="http://schemas.microsoft.com/office/drawing/2014/main" id="{9C179673-5F16-FB35-DD03-DF222A1FEEBB}"/>
              </a:ext>
            </a:extLst>
          </p:cNvPr>
          <p:cNvSpPr txBox="1"/>
          <p:nvPr/>
        </p:nvSpPr>
        <p:spPr>
          <a:xfrm>
            <a:off x="6400800" y="6354761"/>
            <a:ext cx="4019049" cy="369332"/>
          </a:xfrm>
          <a:prstGeom prst="rect">
            <a:avLst/>
          </a:prstGeom>
          <a:noFill/>
        </p:spPr>
        <p:txBody>
          <a:bodyPr wrap="none" rtlCol="0">
            <a:spAutoFit/>
          </a:bodyPr>
          <a:lstStyle/>
          <a:p>
            <a:r>
              <a:rPr lang="en-US" dirty="0"/>
              <a:t>Analytical Engine Mill, built 1910 (</a:t>
            </a:r>
            <a:r>
              <a:rPr lang="en-US" dirty="0">
                <a:hlinkClick r:id="rId4"/>
              </a:rPr>
              <a:t>src</a:t>
            </a:r>
            <a:r>
              <a:rPr lang="en-US" dirty="0"/>
              <a:t>)</a:t>
            </a:r>
          </a:p>
        </p:txBody>
      </p:sp>
    </p:spTree>
    <p:extLst>
      <p:ext uri="{BB962C8B-B14F-4D97-AF65-F5344CB8AC3E}">
        <p14:creationId xmlns:p14="http://schemas.microsoft.com/office/powerpoint/2010/main" val="290307731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9DA282-8863-5669-0CE5-8D225F010063}"/>
              </a:ext>
            </a:extLst>
          </p:cNvPr>
          <p:cNvSpPr>
            <a:spLocks noGrp="1"/>
          </p:cNvSpPr>
          <p:nvPr>
            <p:ph type="title"/>
          </p:nvPr>
        </p:nvSpPr>
        <p:spPr/>
        <p:txBody>
          <a:bodyPr/>
          <a:lstStyle/>
          <a:p>
            <a:r>
              <a:rPr lang="en-US" dirty="0"/>
              <a:t>Two truths and a lie</a:t>
            </a:r>
          </a:p>
        </p:txBody>
      </p:sp>
      <p:sp>
        <p:nvSpPr>
          <p:cNvPr id="3" name="Content Placeholder 2">
            <a:extLst>
              <a:ext uri="{FF2B5EF4-FFF2-40B4-BE49-F238E27FC236}">
                <a16:creationId xmlns:a16="http://schemas.microsoft.com/office/drawing/2014/main" id="{F8A98969-90D5-81A1-F1E0-08AE6C91A94E}"/>
              </a:ext>
            </a:extLst>
          </p:cNvPr>
          <p:cNvSpPr>
            <a:spLocks noGrp="1"/>
          </p:cNvSpPr>
          <p:nvPr>
            <p:ph idx="1"/>
          </p:nvPr>
        </p:nvSpPr>
        <p:spPr/>
        <p:txBody>
          <a:bodyPr/>
          <a:lstStyle/>
          <a:p>
            <a:endParaRPr lang="en-US" dirty="0"/>
          </a:p>
          <a:p>
            <a:pPr marL="514350" indent="-514350">
              <a:buAutoNum type="arabicPeriod"/>
            </a:pPr>
            <a:r>
              <a:rPr lang="en-US" dirty="0"/>
              <a:t>AGI was predicted to be just around the corner in 1957</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The first self-driving car was built in 2005</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Today, AI Chatbots have 1B weekly users</a:t>
            </a:r>
          </a:p>
          <a:p>
            <a:pPr marL="514350" indent="-514350">
              <a:buAutoNum type="arabicPeriod"/>
            </a:pPr>
            <a:endParaRPr lang="en-US" dirty="0"/>
          </a:p>
        </p:txBody>
      </p:sp>
    </p:spTree>
    <p:extLst>
      <p:ext uri="{BB962C8B-B14F-4D97-AF65-F5344CB8AC3E}">
        <p14:creationId xmlns:p14="http://schemas.microsoft.com/office/powerpoint/2010/main" val="1328116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15FB5-0067-F16A-E288-C8565DE14312}"/>
              </a:ext>
            </a:extLst>
          </p:cNvPr>
          <p:cNvSpPr>
            <a:spLocks noGrp="1"/>
          </p:cNvSpPr>
          <p:nvPr>
            <p:ph type="title"/>
          </p:nvPr>
        </p:nvSpPr>
        <p:spPr/>
        <p:txBody>
          <a:bodyPr/>
          <a:lstStyle/>
          <a:p>
            <a:r>
              <a:rPr lang="en-US" dirty="0"/>
              <a:t>Some AI milestones</a:t>
            </a:r>
          </a:p>
        </p:txBody>
      </p:sp>
      <p:sp>
        <p:nvSpPr>
          <p:cNvPr id="3" name="Content Placeholder 2">
            <a:extLst>
              <a:ext uri="{FF2B5EF4-FFF2-40B4-BE49-F238E27FC236}">
                <a16:creationId xmlns:a16="http://schemas.microsoft.com/office/drawing/2014/main" id="{D8F9E7D6-FB92-265A-F730-76C9B0005CCD}"/>
              </a:ext>
            </a:extLst>
          </p:cNvPr>
          <p:cNvSpPr>
            <a:spLocks noGrp="1"/>
          </p:cNvSpPr>
          <p:nvPr>
            <p:ph idx="1"/>
          </p:nvPr>
        </p:nvSpPr>
        <p:spPr>
          <a:xfrm>
            <a:off x="609600" y="914400"/>
            <a:ext cx="10972800" cy="5410200"/>
          </a:xfrm>
        </p:spPr>
        <p:txBody>
          <a:bodyPr>
            <a:noAutofit/>
          </a:bodyPr>
          <a:lstStyle/>
          <a:p>
            <a:pPr marL="0" indent="0">
              <a:buNone/>
            </a:pPr>
            <a:r>
              <a:rPr lang="en-US" sz="1600" b="1" dirty="0"/>
              <a:t>Early days (1950-1980)</a:t>
            </a:r>
          </a:p>
          <a:p>
            <a:r>
              <a:rPr lang="en-US" sz="1600" dirty="0"/>
              <a:t>Alan Turing proposes the Imitation Game (1949)</a:t>
            </a:r>
          </a:p>
          <a:p>
            <a:r>
              <a:rPr lang="en-US" sz="1600" dirty="0"/>
              <a:t>The Logic Theorist theorem prover (1955) – Newell and Simon   </a:t>
            </a:r>
          </a:p>
          <a:p>
            <a:r>
              <a:rPr lang="en-US" sz="1600" dirty="0"/>
              <a:t>The Perceptron - Rosenblatt (1957)  (expected to lead to AGI)</a:t>
            </a:r>
          </a:p>
          <a:p>
            <a:r>
              <a:rPr lang="en-US" sz="1600" dirty="0"/>
              <a:t>Eliza Chat Bot (1966) – </a:t>
            </a:r>
            <a:r>
              <a:rPr lang="en-US" sz="1600" dirty="0" err="1"/>
              <a:t>Weizenbaum</a:t>
            </a:r>
            <a:endParaRPr lang="en-US" sz="1600" dirty="0"/>
          </a:p>
          <a:p>
            <a:endParaRPr lang="en-US" sz="1600" dirty="0"/>
          </a:p>
          <a:p>
            <a:pPr marL="0" indent="0">
              <a:buNone/>
            </a:pPr>
            <a:r>
              <a:rPr lang="en-US" sz="1600" b="1" dirty="0"/>
              <a:t>A few wins (1980-2010)</a:t>
            </a:r>
          </a:p>
          <a:p>
            <a:r>
              <a:rPr lang="en-US" sz="1600" dirty="0"/>
              <a:t>USPS uses OCR for mail processing (1982) </a:t>
            </a:r>
          </a:p>
          <a:p>
            <a:r>
              <a:rPr lang="en-US" sz="1600" dirty="0"/>
              <a:t>First commercially successful AI – Expert Systems (1980s)</a:t>
            </a:r>
          </a:p>
          <a:p>
            <a:r>
              <a:rPr lang="en-US" sz="1600" dirty="0"/>
              <a:t>Navlab5 drives 2,848 miles across the country averaging 64 mph, 98% autonomously (1995)</a:t>
            </a:r>
          </a:p>
          <a:p>
            <a:r>
              <a:rPr lang="en-US" sz="1600" dirty="0"/>
              <a:t>“Deep Blue” defeats Kasparov in Chess (1997)</a:t>
            </a:r>
          </a:p>
          <a:p>
            <a:r>
              <a:rPr lang="en-US" sz="1600" dirty="0"/>
              <a:t>Roomba (2002)</a:t>
            </a:r>
          </a:p>
          <a:p>
            <a:r>
              <a:rPr lang="en-US" sz="1600" dirty="0"/>
              <a:t>Face detection in digital cameras (2005)</a:t>
            </a:r>
          </a:p>
          <a:p>
            <a:r>
              <a:rPr lang="en-US" sz="1600" dirty="0"/>
              <a:t>Google Translate (2006)</a:t>
            </a:r>
          </a:p>
          <a:p>
            <a:endParaRPr lang="en-US" sz="1600" dirty="0"/>
          </a:p>
          <a:p>
            <a:pPr marL="0" indent="0">
              <a:buNone/>
            </a:pPr>
            <a:r>
              <a:rPr lang="en-US" sz="1600" b="1" dirty="0"/>
              <a:t>Rise of deep learning and generative models (2012-now)</a:t>
            </a:r>
          </a:p>
          <a:p>
            <a:r>
              <a:rPr lang="en-US" sz="1600" dirty="0"/>
              <a:t>Convolutional network kicks butt in the ImageNet Challenge (2012)</a:t>
            </a:r>
          </a:p>
          <a:p>
            <a:r>
              <a:rPr lang="en-US" sz="1600" dirty="0"/>
              <a:t>AlphaGo defeats Lee Sedol in Go (2016)</a:t>
            </a:r>
          </a:p>
          <a:p>
            <a:r>
              <a:rPr lang="en-US" sz="1600" dirty="0"/>
              <a:t>ChatGPT released to public (2022)</a:t>
            </a:r>
          </a:p>
          <a:p>
            <a:r>
              <a:rPr lang="en-US" sz="1600" dirty="0"/>
              <a:t>AI </a:t>
            </a:r>
            <a:r>
              <a:rPr lang="en-US" sz="1600" dirty="0" err="1"/>
              <a:t>ChatBots</a:t>
            </a:r>
            <a:r>
              <a:rPr lang="en-US" sz="1600" dirty="0"/>
              <a:t> have 1 billion weekly active users (2025)</a:t>
            </a:r>
          </a:p>
        </p:txBody>
      </p:sp>
    </p:spTree>
    <p:extLst>
      <p:ext uri="{BB962C8B-B14F-4D97-AF65-F5344CB8AC3E}">
        <p14:creationId xmlns:p14="http://schemas.microsoft.com/office/powerpoint/2010/main" val="30590333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A9B3A5-7E93-F389-337B-76A2FA9BE5D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8AA0C8-F585-4AE8-777C-8834FE385A70}"/>
              </a:ext>
            </a:extLst>
          </p:cNvPr>
          <p:cNvSpPr>
            <a:spLocks noGrp="1"/>
          </p:cNvSpPr>
          <p:nvPr>
            <p:ph type="title"/>
          </p:nvPr>
        </p:nvSpPr>
        <p:spPr/>
        <p:txBody>
          <a:bodyPr/>
          <a:lstStyle/>
          <a:p>
            <a:r>
              <a:rPr lang="en-US" dirty="0"/>
              <a:t>Two truths and a lie</a:t>
            </a:r>
          </a:p>
        </p:txBody>
      </p:sp>
      <p:sp>
        <p:nvSpPr>
          <p:cNvPr id="3" name="Content Placeholder 2">
            <a:extLst>
              <a:ext uri="{FF2B5EF4-FFF2-40B4-BE49-F238E27FC236}">
                <a16:creationId xmlns:a16="http://schemas.microsoft.com/office/drawing/2014/main" id="{67EA2AEE-973A-633A-C434-9737CD6AFF50}"/>
              </a:ext>
            </a:extLst>
          </p:cNvPr>
          <p:cNvSpPr>
            <a:spLocks noGrp="1"/>
          </p:cNvSpPr>
          <p:nvPr>
            <p:ph idx="1"/>
          </p:nvPr>
        </p:nvSpPr>
        <p:spPr/>
        <p:txBody>
          <a:bodyPr/>
          <a:lstStyle/>
          <a:p>
            <a:endParaRPr lang="en-US" dirty="0"/>
          </a:p>
          <a:p>
            <a:pPr marL="514350" indent="-514350">
              <a:buAutoNum type="arabicPeriod"/>
            </a:pPr>
            <a:r>
              <a:rPr lang="en-US" dirty="0"/>
              <a:t>AGI was predicted to be just around the corner in 1957</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strike="sngStrike" dirty="0"/>
              <a:t>The first self-driving car was built in 2005</a:t>
            </a:r>
          </a:p>
          <a:p>
            <a:pPr marL="514350" indent="-514350">
              <a:buAutoNum type="arabicPeriod"/>
            </a:pPr>
            <a:endParaRPr lang="en-US" dirty="0"/>
          </a:p>
          <a:p>
            <a:pPr marL="514350" indent="-514350">
              <a:buAutoNum type="arabicPeriod"/>
            </a:pPr>
            <a:endParaRPr lang="en-US" dirty="0"/>
          </a:p>
          <a:p>
            <a:pPr marL="514350" indent="-514350">
              <a:buAutoNum type="arabicPeriod"/>
            </a:pPr>
            <a:r>
              <a:rPr lang="en-US" dirty="0"/>
              <a:t>Today, AI Chatbots have 1B weekly users</a:t>
            </a:r>
          </a:p>
          <a:p>
            <a:pPr marL="514350" indent="-514350">
              <a:buAutoNum type="arabicPeriod"/>
            </a:pPr>
            <a:endParaRPr lang="en-US" dirty="0"/>
          </a:p>
        </p:txBody>
      </p:sp>
    </p:spTree>
    <p:extLst>
      <p:ext uri="{BB962C8B-B14F-4D97-AF65-F5344CB8AC3E}">
        <p14:creationId xmlns:p14="http://schemas.microsoft.com/office/powerpoint/2010/main" val="13529445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Title 1"/>
          <p:cNvSpPr>
            <a:spLocks noGrp="1"/>
          </p:cNvSpPr>
          <p:nvPr>
            <p:ph type="title"/>
          </p:nvPr>
        </p:nvSpPr>
        <p:spPr/>
        <p:txBody>
          <a:bodyPr/>
          <a:lstStyle/>
          <a:p>
            <a:r>
              <a:rPr lang="en-US" dirty="0"/>
              <a:t>Today’s Class</a:t>
            </a:r>
          </a:p>
        </p:txBody>
      </p:sp>
      <p:sp>
        <p:nvSpPr>
          <p:cNvPr id="3075" name="Content Placeholder 2"/>
          <p:cNvSpPr>
            <a:spLocks noGrp="1"/>
          </p:cNvSpPr>
          <p:nvPr>
            <p:ph idx="1"/>
          </p:nvPr>
        </p:nvSpPr>
        <p:spPr>
          <a:xfrm>
            <a:off x="600307" y="1219200"/>
            <a:ext cx="10972800" cy="5135563"/>
          </a:xfrm>
        </p:spPr>
        <p:txBody>
          <a:bodyPr/>
          <a:lstStyle/>
          <a:p>
            <a:endParaRPr lang="en-US" dirty="0"/>
          </a:p>
          <a:p>
            <a:r>
              <a:rPr lang="en-US" dirty="0"/>
              <a:t>A little about me</a:t>
            </a:r>
          </a:p>
          <a:p>
            <a:endParaRPr lang="en-US" dirty="0"/>
          </a:p>
          <a:p>
            <a:r>
              <a:rPr lang="en-US" dirty="0"/>
              <a:t>Intro to Applied Machine Learning</a:t>
            </a:r>
          </a:p>
          <a:p>
            <a:endParaRPr lang="en-US" dirty="0"/>
          </a:p>
          <a:p>
            <a:r>
              <a:rPr lang="en-US" dirty="0"/>
              <a:t>Course outline and logistics</a:t>
            </a:r>
          </a:p>
          <a:p>
            <a:endParaRPr lang="en-US" dirty="0"/>
          </a:p>
          <a:p>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17E720-5156-1EC6-24D2-BB0D23291C4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00058882-F398-860A-8DB4-6C243533A75C}"/>
              </a:ext>
            </a:extLst>
          </p:cNvPr>
          <p:cNvSpPr>
            <a:spLocks noGrp="1"/>
          </p:cNvSpPr>
          <p:nvPr>
            <p:ph idx="1"/>
          </p:nvPr>
        </p:nvSpPr>
        <p:spPr/>
        <p:txBody>
          <a:bodyPr/>
          <a:lstStyle/>
          <a:p>
            <a:pPr marL="0" indent="0">
              <a:buNone/>
            </a:pPr>
            <a:endParaRPr lang="en-US" dirty="0"/>
          </a:p>
          <a:p>
            <a:pPr marL="0" indent="0">
              <a:buNone/>
            </a:pPr>
            <a:endParaRPr lang="en-US" dirty="0"/>
          </a:p>
          <a:p>
            <a:pPr marL="0" indent="0">
              <a:buNone/>
            </a:pPr>
            <a:r>
              <a:rPr lang="en-US" dirty="0"/>
              <a:t>We are what we learn – intelligence, the ability to learn, is a defining characteristic of our humanity</a:t>
            </a:r>
          </a:p>
          <a:p>
            <a:pPr marL="0" indent="0">
              <a:buNone/>
            </a:pPr>
            <a:endParaRPr lang="en-US" dirty="0"/>
          </a:p>
          <a:p>
            <a:pPr marL="0" indent="0">
              <a:buNone/>
            </a:pPr>
            <a:r>
              <a:rPr lang="en-US" dirty="0"/>
              <a:t>How our learning works is one of the great mysteries, and solving it will help us understand ourselves</a:t>
            </a:r>
          </a:p>
          <a:p>
            <a:pPr marL="0" indent="0">
              <a:buNone/>
            </a:pPr>
            <a:endParaRPr lang="en-US" dirty="0"/>
          </a:p>
        </p:txBody>
      </p:sp>
    </p:spTree>
    <p:extLst>
      <p:ext uri="{BB962C8B-B14F-4D97-AF65-F5344CB8AC3E}">
        <p14:creationId xmlns:p14="http://schemas.microsoft.com/office/powerpoint/2010/main" val="21667934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00488-4484-3F19-A008-3CEAF750AB55}"/>
              </a:ext>
            </a:extLst>
          </p:cNvPr>
          <p:cNvSpPr>
            <a:spLocks noGrp="1"/>
          </p:cNvSpPr>
          <p:nvPr>
            <p:ph type="title"/>
          </p:nvPr>
        </p:nvSpPr>
        <p:spPr/>
        <p:txBody>
          <a:bodyPr/>
          <a:lstStyle/>
          <a:p>
            <a:r>
              <a:rPr lang="en-US" dirty="0"/>
              <a:t>What is machine learning?</a:t>
            </a:r>
          </a:p>
        </p:txBody>
      </p:sp>
      <p:sp>
        <p:nvSpPr>
          <p:cNvPr id="3" name="Content Placeholder 2">
            <a:extLst>
              <a:ext uri="{FF2B5EF4-FFF2-40B4-BE49-F238E27FC236}">
                <a16:creationId xmlns:a16="http://schemas.microsoft.com/office/drawing/2014/main" id="{B74398E3-2E7D-158E-BCB3-AD37C87E5299}"/>
              </a:ext>
            </a:extLst>
          </p:cNvPr>
          <p:cNvSpPr>
            <a:spLocks noGrp="1"/>
          </p:cNvSpPr>
          <p:nvPr>
            <p:ph idx="1"/>
          </p:nvPr>
        </p:nvSpPr>
        <p:spPr>
          <a:xfrm>
            <a:off x="609600" y="990600"/>
            <a:ext cx="4953000" cy="5135563"/>
          </a:xfrm>
        </p:spPr>
        <p:txBody>
          <a:bodyPr>
            <a:normAutofit fontScale="85000" lnSpcReduction="20000"/>
          </a:bodyPr>
          <a:lstStyle/>
          <a:p>
            <a:r>
              <a:rPr lang="en-US" dirty="0"/>
              <a:t>Create predictive models or useful insights from raw data</a:t>
            </a:r>
          </a:p>
          <a:p>
            <a:pPr lvl="1"/>
            <a:r>
              <a:rPr lang="en-US" dirty="0"/>
              <a:t>Alexa speech recognition</a:t>
            </a:r>
          </a:p>
          <a:p>
            <a:pPr lvl="1"/>
            <a:r>
              <a:rPr lang="en-US" dirty="0"/>
              <a:t>Amazon product recommendations</a:t>
            </a:r>
          </a:p>
          <a:p>
            <a:pPr lvl="1"/>
            <a:r>
              <a:rPr lang="en-US" dirty="0"/>
              <a:t>Tesla autopilot</a:t>
            </a:r>
          </a:p>
          <a:p>
            <a:pPr lvl="1"/>
            <a:r>
              <a:rPr lang="en-US" dirty="0"/>
              <a:t>GPT-3 text generation</a:t>
            </a:r>
          </a:p>
          <a:p>
            <a:pPr lvl="1"/>
            <a:r>
              <a:rPr lang="en-US" dirty="0"/>
              <a:t>Image generation</a:t>
            </a:r>
          </a:p>
          <a:p>
            <a:pPr lvl="1"/>
            <a:r>
              <a:rPr lang="en-US" dirty="0">
                <a:solidFill>
                  <a:schemeClr val="tx2"/>
                </a:solidFill>
                <a:hlinkClick r:id="rId2">
                  <a:extLst>
                    <a:ext uri="{A12FA001-AC4F-418D-AE19-62706E023703}">
                      <ahyp:hlinkClr xmlns:ahyp="http://schemas.microsoft.com/office/drawing/2018/hyperlinkcolor" val="tx"/>
                    </a:ext>
                  </a:extLst>
                </a:hlinkClick>
              </a:rPr>
              <a:t>Data visualization</a:t>
            </a:r>
            <a:endParaRPr lang="en-US" dirty="0">
              <a:solidFill>
                <a:schemeClr val="tx2"/>
              </a:solidFill>
            </a:endParaRPr>
          </a:p>
          <a:p>
            <a:endParaRPr lang="en-US" dirty="0"/>
          </a:p>
          <a:p>
            <a:r>
              <a:rPr lang="en-US" dirty="0"/>
              <a:t>How? Select a model and solve for the parameters that optimize some objective in training data</a:t>
            </a:r>
          </a:p>
          <a:p>
            <a:pPr lvl="1"/>
            <a:endParaRPr lang="en-US" dirty="0">
              <a:solidFill>
                <a:schemeClr val="tx2"/>
              </a:solidFill>
            </a:endParaRPr>
          </a:p>
        </p:txBody>
      </p:sp>
      <p:pic>
        <p:nvPicPr>
          <p:cNvPr id="4" name="Picture 2" descr="Rumplestiltzkin's Restaurant – Lenox, MA |">
            <a:extLst>
              <a:ext uri="{FF2B5EF4-FFF2-40B4-BE49-F238E27FC236}">
                <a16:creationId xmlns:a16="http://schemas.microsoft.com/office/drawing/2014/main" id="{106A87D9-E73D-ADD3-DDA0-E88303172E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6781800" y="982133"/>
            <a:ext cx="5019091" cy="4074074"/>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4DA2BF81-C9E5-C47F-9347-0A72A8A73951}"/>
              </a:ext>
            </a:extLst>
          </p:cNvPr>
          <p:cNvSpPr txBox="1"/>
          <p:nvPr/>
        </p:nvSpPr>
        <p:spPr>
          <a:xfrm>
            <a:off x="6812802" y="1264470"/>
            <a:ext cx="620554" cy="369332"/>
          </a:xfrm>
          <a:prstGeom prst="rect">
            <a:avLst/>
          </a:prstGeom>
          <a:solidFill>
            <a:schemeClr val="bg1"/>
          </a:solidFill>
        </p:spPr>
        <p:txBody>
          <a:bodyPr wrap="none" rtlCol="0">
            <a:spAutoFit/>
          </a:bodyPr>
          <a:lstStyle/>
          <a:p>
            <a:r>
              <a:rPr lang="en-US" dirty="0"/>
              <a:t>Data</a:t>
            </a:r>
          </a:p>
        </p:txBody>
      </p:sp>
      <p:sp>
        <p:nvSpPr>
          <p:cNvPr id="6" name="TextBox 5">
            <a:extLst>
              <a:ext uri="{FF2B5EF4-FFF2-40B4-BE49-F238E27FC236}">
                <a16:creationId xmlns:a16="http://schemas.microsoft.com/office/drawing/2014/main" id="{AD59A980-80C6-900F-5815-D0DC0823A220}"/>
              </a:ext>
            </a:extLst>
          </p:cNvPr>
          <p:cNvSpPr txBox="1"/>
          <p:nvPr/>
        </p:nvSpPr>
        <p:spPr>
          <a:xfrm>
            <a:off x="10174105" y="3843608"/>
            <a:ext cx="1116011" cy="369332"/>
          </a:xfrm>
          <a:prstGeom prst="rect">
            <a:avLst/>
          </a:prstGeom>
          <a:solidFill>
            <a:schemeClr val="bg1"/>
          </a:solidFill>
        </p:spPr>
        <p:txBody>
          <a:bodyPr wrap="none" rtlCol="0">
            <a:spAutoFit/>
          </a:bodyPr>
          <a:lstStyle/>
          <a:p>
            <a:r>
              <a:rPr lang="en-US" dirty="0"/>
              <a:t>Algorithm</a:t>
            </a:r>
          </a:p>
        </p:txBody>
      </p:sp>
      <p:sp>
        <p:nvSpPr>
          <p:cNvPr id="7" name="TextBox 6">
            <a:extLst>
              <a:ext uri="{FF2B5EF4-FFF2-40B4-BE49-F238E27FC236}">
                <a16:creationId xmlns:a16="http://schemas.microsoft.com/office/drawing/2014/main" id="{442BCD52-EE22-2A0E-2A72-894A70228E84}"/>
              </a:ext>
            </a:extLst>
          </p:cNvPr>
          <p:cNvSpPr txBox="1"/>
          <p:nvPr/>
        </p:nvSpPr>
        <p:spPr>
          <a:xfrm>
            <a:off x="8077200" y="5037187"/>
            <a:ext cx="3048655" cy="369332"/>
          </a:xfrm>
          <a:prstGeom prst="rect">
            <a:avLst/>
          </a:prstGeom>
          <a:noFill/>
        </p:spPr>
        <p:txBody>
          <a:bodyPr wrap="none" rtlCol="0">
            <a:spAutoFit/>
          </a:bodyPr>
          <a:lstStyle/>
          <a:p>
            <a:r>
              <a:rPr lang="en-US" dirty="0"/>
              <a:t>ML spins raw data into gold!</a:t>
            </a:r>
          </a:p>
        </p:txBody>
      </p:sp>
    </p:spTree>
    <p:extLst>
      <p:ext uri="{BB962C8B-B14F-4D97-AF65-F5344CB8AC3E}">
        <p14:creationId xmlns:p14="http://schemas.microsoft.com/office/powerpoint/2010/main" val="10034877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E9469-8882-B2CB-02B2-6EC1AF4E4CB3}"/>
              </a:ext>
            </a:extLst>
          </p:cNvPr>
          <p:cNvSpPr>
            <a:spLocks noGrp="1"/>
          </p:cNvSpPr>
          <p:nvPr>
            <p:ph type="title"/>
          </p:nvPr>
        </p:nvSpPr>
        <p:spPr/>
        <p:txBody>
          <a:bodyPr/>
          <a:lstStyle/>
          <a:p>
            <a:r>
              <a:rPr lang="en-US" dirty="0"/>
              <a:t>Machine Learning</a:t>
            </a:r>
          </a:p>
        </p:txBody>
      </p:sp>
      <p:sp>
        <p:nvSpPr>
          <p:cNvPr id="4" name="Rectangle: Rounded Corners 3">
            <a:extLst>
              <a:ext uri="{FF2B5EF4-FFF2-40B4-BE49-F238E27FC236}">
                <a16:creationId xmlns:a16="http://schemas.microsoft.com/office/drawing/2014/main" id="{F357884A-C107-39B4-ABF9-C6D856093A36}"/>
              </a:ext>
            </a:extLst>
          </p:cNvPr>
          <p:cNvSpPr/>
          <p:nvPr/>
        </p:nvSpPr>
        <p:spPr>
          <a:xfrm>
            <a:off x="2010355" y="1368612"/>
            <a:ext cx="2895600" cy="1653988"/>
          </a:xfrm>
          <a:prstGeom prst="roundRect">
            <a:avLst/>
          </a:prstGeom>
          <a:solidFill>
            <a:srgbClr val="00B050"/>
          </a:solidFill>
          <a:ln>
            <a:solidFill>
              <a:srgbClr val="007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Data</a:t>
            </a:r>
          </a:p>
          <a:p>
            <a:pPr algn="ctr"/>
            <a:r>
              <a:rPr lang="en-US" dirty="0"/>
              <a:t>Collect, Annotate, Curate, Format</a:t>
            </a:r>
          </a:p>
        </p:txBody>
      </p:sp>
      <p:sp>
        <p:nvSpPr>
          <p:cNvPr id="5" name="Rectangle: Rounded Corners 4">
            <a:extLst>
              <a:ext uri="{FF2B5EF4-FFF2-40B4-BE49-F238E27FC236}">
                <a16:creationId xmlns:a16="http://schemas.microsoft.com/office/drawing/2014/main" id="{33F11869-4343-10FA-2BE0-7783E8508BF5}"/>
              </a:ext>
            </a:extLst>
          </p:cNvPr>
          <p:cNvSpPr/>
          <p:nvPr/>
        </p:nvSpPr>
        <p:spPr>
          <a:xfrm>
            <a:off x="2048455" y="4551473"/>
            <a:ext cx="2819400" cy="167640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Design</a:t>
            </a:r>
          </a:p>
          <a:p>
            <a:pPr algn="ctr"/>
            <a:r>
              <a:rPr lang="en-US" dirty="0"/>
              <a:t>Model design</a:t>
            </a:r>
          </a:p>
          <a:p>
            <a:pPr algn="ctr"/>
            <a:r>
              <a:rPr lang="en-US" dirty="0"/>
              <a:t>Loss, Training Algorithm</a:t>
            </a:r>
          </a:p>
          <a:p>
            <a:pPr algn="ctr"/>
            <a:r>
              <a:rPr lang="en-US" dirty="0"/>
              <a:t>Evaluation design</a:t>
            </a:r>
          </a:p>
        </p:txBody>
      </p:sp>
      <p:sp>
        <p:nvSpPr>
          <p:cNvPr id="6" name="Rectangle: Rounded Corners 5">
            <a:extLst>
              <a:ext uri="{FF2B5EF4-FFF2-40B4-BE49-F238E27FC236}">
                <a16:creationId xmlns:a16="http://schemas.microsoft.com/office/drawing/2014/main" id="{5592B860-BB49-A07C-9009-D2712C7FCF46}"/>
              </a:ext>
            </a:extLst>
          </p:cNvPr>
          <p:cNvSpPr/>
          <p:nvPr/>
        </p:nvSpPr>
        <p:spPr>
          <a:xfrm>
            <a:off x="6477000" y="3124200"/>
            <a:ext cx="3657600" cy="1529976"/>
          </a:xfrm>
          <a:prstGeom prst="roundRect">
            <a:avLst/>
          </a:prstGeom>
          <a:gradFill>
            <a:gsLst>
              <a:gs pos="0">
                <a:srgbClr val="FFECB3"/>
              </a:gs>
              <a:gs pos="25000">
                <a:srgbClr val="D4AF37"/>
              </a:gs>
              <a:gs pos="50000">
                <a:srgbClr val="FFD700"/>
              </a:gs>
              <a:gs pos="100000">
                <a:srgbClr val="996515"/>
              </a:gs>
            </a:gsLst>
            <a:lin ang="27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Model</a:t>
            </a:r>
          </a:p>
        </p:txBody>
      </p:sp>
      <p:cxnSp>
        <p:nvCxnSpPr>
          <p:cNvPr id="9" name="Connector: Curved 8">
            <a:extLst>
              <a:ext uri="{FF2B5EF4-FFF2-40B4-BE49-F238E27FC236}">
                <a16:creationId xmlns:a16="http://schemas.microsoft.com/office/drawing/2014/main" id="{7EB411EC-6151-A0A3-A41D-9871FCB0E0D6}"/>
              </a:ext>
            </a:extLst>
          </p:cNvPr>
          <p:cNvCxnSpPr>
            <a:cxnSpLocks/>
            <a:stCxn id="4" idx="3"/>
            <a:endCxn id="6" idx="1"/>
          </p:cNvCxnSpPr>
          <p:nvPr/>
        </p:nvCxnSpPr>
        <p:spPr>
          <a:xfrm>
            <a:off x="4905955" y="2195606"/>
            <a:ext cx="1571045" cy="1693582"/>
          </a:xfrm>
          <a:prstGeom prst="curvedConnector3">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B1B42E31-8B61-7511-E235-FBCDE14FAFCE}"/>
              </a:ext>
            </a:extLst>
          </p:cNvPr>
          <p:cNvCxnSpPr>
            <a:cxnSpLocks/>
            <a:stCxn id="5" idx="3"/>
            <a:endCxn id="6" idx="1"/>
          </p:cNvCxnSpPr>
          <p:nvPr/>
        </p:nvCxnSpPr>
        <p:spPr>
          <a:xfrm flipV="1">
            <a:off x="4867855" y="3889188"/>
            <a:ext cx="1609145" cy="1500485"/>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6588D7D8-022F-B86E-F91C-515DA5842E26}"/>
              </a:ext>
            </a:extLst>
          </p:cNvPr>
          <p:cNvSpPr/>
          <p:nvPr/>
        </p:nvSpPr>
        <p:spPr>
          <a:xfrm>
            <a:off x="2806148" y="3129832"/>
            <a:ext cx="1295400" cy="1292412"/>
          </a:xfrm>
          <a:prstGeom prst="ellips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9B66490A-8C48-2C03-B573-409AD846AA2A}"/>
              </a:ext>
            </a:extLst>
          </p:cNvPr>
          <p:cNvSpPr/>
          <p:nvPr/>
        </p:nvSpPr>
        <p:spPr>
          <a:xfrm>
            <a:off x="3072848" y="3392236"/>
            <a:ext cx="762000" cy="767603"/>
          </a:xfrm>
          <a:prstGeom prst="ellips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C97DA188-CBF5-0DBE-D45A-322EF483E380}"/>
              </a:ext>
            </a:extLst>
          </p:cNvPr>
          <p:cNvSpPr/>
          <p:nvPr/>
        </p:nvSpPr>
        <p:spPr>
          <a:xfrm>
            <a:off x="2757363" y="3535911"/>
            <a:ext cx="364270" cy="304801"/>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1F196D2F-AE95-6F40-C7BC-28670F289931}"/>
              </a:ext>
            </a:extLst>
          </p:cNvPr>
          <p:cNvSpPr/>
          <p:nvPr/>
        </p:nvSpPr>
        <p:spPr>
          <a:xfrm rot="10800000">
            <a:off x="3813396" y="3776037"/>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7DF32BEE-F92D-DA71-E070-BA3E4871427D}"/>
              </a:ext>
            </a:extLst>
          </p:cNvPr>
          <p:cNvSpPr/>
          <p:nvPr/>
        </p:nvSpPr>
        <p:spPr>
          <a:xfrm rot="5400000">
            <a:off x="3396698" y="3113764"/>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D8524A75-0ABF-E72C-DB48-0CA081AB1C80}"/>
              </a:ext>
            </a:extLst>
          </p:cNvPr>
          <p:cNvSpPr/>
          <p:nvPr/>
        </p:nvSpPr>
        <p:spPr>
          <a:xfrm rot="16200000">
            <a:off x="3165117" y="4151070"/>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C046C42B-BCBD-E86A-D224-D189636697AF}"/>
              </a:ext>
            </a:extLst>
          </p:cNvPr>
          <p:cNvSpPr txBox="1"/>
          <p:nvPr/>
        </p:nvSpPr>
        <p:spPr>
          <a:xfrm>
            <a:off x="1468011" y="3484915"/>
            <a:ext cx="1340872" cy="646331"/>
          </a:xfrm>
          <a:prstGeom prst="rect">
            <a:avLst/>
          </a:prstGeom>
          <a:noFill/>
        </p:spPr>
        <p:txBody>
          <a:bodyPr wrap="square">
            <a:spAutoFit/>
          </a:bodyPr>
          <a:lstStyle/>
          <a:p>
            <a:r>
              <a:rPr lang="en-US" dirty="0"/>
              <a:t>Train / Evaluate</a:t>
            </a:r>
          </a:p>
        </p:txBody>
      </p:sp>
      <p:pic>
        <p:nvPicPr>
          <p:cNvPr id="3" name="Picture 2" descr="Rumplestiltzkin's Restaurant – Lenox, MA |">
            <a:extLst>
              <a:ext uri="{FF2B5EF4-FFF2-40B4-BE49-F238E27FC236}">
                <a16:creationId xmlns:a16="http://schemas.microsoft.com/office/drawing/2014/main" id="{3DA4A1A9-6F61-5CE0-A7C9-1A9BA7A18CC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501057" y="173253"/>
            <a:ext cx="3203381" cy="2600234"/>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1643AC2A-5E03-77F0-3652-40F901AA6621}"/>
              </a:ext>
            </a:extLst>
          </p:cNvPr>
          <p:cNvSpPr txBox="1"/>
          <p:nvPr/>
        </p:nvSpPr>
        <p:spPr>
          <a:xfrm>
            <a:off x="8540594" y="259502"/>
            <a:ext cx="795343" cy="369332"/>
          </a:xfrm>
          <a:prstGeom prst="rect">
            <a:avLst/>
          </a:prstGeom>
          <a:solidFill>
            <a:schemeClr val="bg1"/>
          </a:solidFill>
        </p:spPr>
        <p:txBody>
          <a:bodyPr wrap="square" rtlCol="0">
            <a:spAutoFit/>
          </a:bodyPr>
          <a:lstStyle/>
          <a:p>
            <a:r>
              <a:rPr lang="en-US" dirty="0"/>
              <a:t>Data</a:t>
            </a:r>
          </a:p>
        </p:txBody>
      </p:sp>
      <p:sp>
        <p:nvSpPr>
          <p:cNvPr id="8" name="TextBox 7">
            <a:extLst>
              <a:ext uri="{FF2B5EF4-FFF2-40B4-BE49-F238E27FC236}">
                <a16:creationId xmlns:a16="http://schemas.microsoft.com/office/drawing/2014/main" id="{34BA3B1E-88B0-4DD4-B4AE-203D09CD8091}"/>
              </a:ext>
            </a:extLst>
          </p:cNvPr>
          <p:cNvSpPr txBox="1"/>
          <p:nvPr/>
        </p:nvSpPr>
        <p:spPr>
          <a:xfrm>
            <a:off x="10347966" y="587508"/>
            <a:ext cx="1234434" cy="369332"/>
          </a:xfrm>
          <a:prstGeom prst="rect">
            <a:avLst/>
          </a:prstGeom>
          <a:solidFill>
            <a:schemeClr val="bg1"/>
          </a:solidFill>
        </p:spPr>
        <p:txBody>
          <a:bodyPr wrap="square" rtlCol="0">
            <a:spAutoFit/>
          </a:bodyPr>
          <a:lstStyle/>
          <a:p>
            <a:r>
              <a:rPr lang="en-US" dirty="0"/>
              <a:t>Algorithm</a:t>
            </a:r>
          </a:p>
        </p:txBody>
      </p:sp>
      <p:sp>
        <p:nvSpPr>
          <p:cNvPr id="10" name="TextBox 9">
            <a:extLst>
              <a:ext uri="{FF2B5EF4-FFF2-40B4-BE49-F238E27FC236}">
                <a16:creationId xmlns:a16="http://schemas.microsoft.com/office/drawing/2014/main" id="{B5C9EEA0-F58D-58D0-5CD5-47EE06A1FB35}"/>
              </a:ext>
            </a:extLst>
          </p:cNvPr>
          <p:cNvSpPr txBox="1"/>
          <p:nvPr/>
        </p:nvSpPr>
        <p:spPr>
          <a:xfrm>
            <a:off x="6858000" y="246966"/>
            <a:ext cx="1945771" cy="646331"/>
          </a:xfrm>
          <a:prstGeom prst="rect">
            <a:avLst/>
          </a:prstGeom>
          <a:noFill/>
        </p:spPr>
        <p:txBody>
          <a:bodyPr wrap="square" rtlCol="0">
            <a:spAutoFit/>
          </a:bodyPr>
          <a:lstStyle/>
          <a:p>
            <a:r>
              <a:rPr lang="en-US" dirty="0"/>
              <a:t>ML spins raw data into gold!</a:t>
            </a:r>
          </a:p>
        </p:txBody>
      </p:sp>
    </p:spTree>
    <p:extLst>
      <p:ext uri="{BB962C8B-B14F-4D97-AF65-F5344CB8AC3E}">
        <p14:creationId xmlns:p14="http://schemas.microsoft.com/office/powerpoint/2010/main" val="362372391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379F-3ED2-F358-3701-D2FB29ABB3B2}"/>
              </a:ext>
            </a:extLst>
          </p:cNvPr>
          <p:cNvSpPr>
            <a:spLocks noGrp="1"/>
          </p:cNvSpPr>
          <p:nvPr>
            <p:ph type="title"/>
          </p:nvPr>
        </p:nvSpPr>
        <p:spPr>
          <a:xfrm>
            <a:off x="763338" y="50845"/>
            <a:ext cx="10972800" cy="914400"/>
          </a:xfrm>
        </p:spPr>
        <p:txBody>
          <a:bodyPr>
            <a:normAutofit/>
          </a:bodyPr>
          <a:lstStyle/>
          <a:p>
            <a:r>
              <a:rPr lang="en-US" dirty="0"/>
              <a:t>Process of ML</a:t>
            </a:r>
          </a:p>
        </p:txBody>
      </p:sp>
      <p:sp>
        <p:nvSpPr>
          <p:cNvPr id="5" name="Rectangle: Rounded Corners 4">
            <a:extLst>
              <a:ext uri="{FF2B5EF4-FFF2-40B4-BE49-F238E27FC236}">
                <a16:creationId xmlns:a16="http://schemas.microsoft.com/office/drawing/2014/main" id="{70E5ECF2-112F-5A3B-2B78-99224D89CF08}"/>
              </a:ext>
            </a:extLst>
          </p:cNvPr>
          <p:cNvSpPr/>
          <p:nvPr/>
        </p:nvSpPr>
        <p:spPr>
          <a:xfrm>
            <a:off x="925130" y="3733801"/>
            <a:ext cx="19050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Input Data</a:t>
            </a:r>
          </a:p>
        </p:txBody>
      </p:sp>
      <p:sp>
        <p:nvSpPr>
          <p:cNvPr id="6" name="Rectangle: Rounded Corners 5">
            <a:extLst>
              <a:ext uri="{FF2B5EF4-FFF2-40B4-BE49-F238E27FC236}">
                <a16:creationId xmlns:a16="http://schemas.microsoft.com/office/drawing/2014/main" id="{272D9AE1-D449-F5D2-D38E-290AF72AEC93}"/>
              </a:ext>
            </a:extLst>
          </p:cNvPr>
          <p:cNvSpPr/>
          <p:nvPr/>
        </p:nvSpPr>
        <p:spPr>
          <a:xfrm>
            <a:off x="3287330" y="3733800"/>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Encoder</a:t>
            </a:r>
          </a:p>
        </p:txBody>
      </p:sp>
      <p:sp>
        <p:nvSpPr>
          <p:cNvPr id="7" name="Rectangle: Rounded Corners 6">
            <a:extLst>
              <a:ext uri="{FF2B5EF4-FFF2-40B4-BE49-F238E27FC236}">
                <a16:creationId xmlns:a16="http://schemas.microsoft.com/office/drawing/2014/main" id="{3E112C10-C274-184C-A976-4C4FB39747C9}"/>
              </a:ext>
            </a:extLst>
          </p:cNvPr>
          <p:cNvSpPr/>
          <p:nvPr/>
        </p:nvSpPr>
        <p:spPr>
          <a:xfrm>
            <a:off x="5725732" y="3733799"/>
            <a:ext cx="1905000" cy="914399"/>
          </a:xfrm>
          <a:prstGeom prst="round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Decoder</a:t>
            </a:r>
          </a:p>
        </p:txBody>
      </p:sp>
      <p:sp>
        <p:nvSpPr>
          <p:cNvPr id="8" name="Rectangle: Rounded Corners 7">
            <a:extLst>
              <a:ext uri="{FF2B5EF4-FFF2-40B4-BE49-F238E27FC236}">
                <a16:creationId xmlns:a16="http://schemas.microsoft.com/office/drawing/2014/main" id="{FF275B69-9873-9FCB-3A4D-5EEE0E5B7E02}"/>
              </a:ext>
            </a:extLst>
          </p:cNvPr>
          <p:cNvSpPr/>
          <p:nvPr/>
        </p:nvSpPr>
        <p:spPr>
          <a:xfrm>
            <a:off x="8087930" y="3733800"/>
            <a:ext cx="2133600" cy="914399"/>
          </a:xfrm>
          <a:prstGeom prst="roundRec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Prediction</a:t>
            </a:r>
          </a:p>
        </p:txBody>
      </p:sp>
      <p:sp>
        <p:nvSpPr>
          <p:cNvPr id="9" name="TextBox 8">
            <a:extLst>
              <a:ext uri="{FF2B5EF4-FFF2-40B4-BE49-F238E27FC236}">
                <a16:creationId xmlns:a16="http://schemas.microsoft.com/office/drawing/2014/main" id="{81095824-2411-FC5F-60C9-AB8968EEC1BC}"/>
              </a:ext>
            </a:extLst>
          </p:cNvPr>
          <p:cNvSpPr txBox="1"/>
          <p:nvPr/>
        </p:nvSpPr>
        <p:spPr>
          <a:xfrm>
            <a:off x="925130" y="4800600"/>
            <a:ext cx="2016899" cy="1754326"/>
          </a:xfrm>
          <a:prstGeom prst="rect">
            <a:avLst/>
          </a:prstGeom>
          <a:noFill/>
        </p:spPr>
        <p:txBody>
          <a:bodyPr wrap="none" rtlCol="0">
            <a:spAutoFit/>
          </a:bodyPr>
          <a:lstStyle/>
          <a:p>
            <a:r>
              <a:rPr lang="en-US" sz="1200" dirty="0"/>
              <a:t>Text</a:t>
            </a:r>
          </a:p>
          <a:p>
            <a:r>
              <a:rPr lang="en-US" sz="1200" dirty="0"/>
              <a:t>Images</a:t>
            </a:r>
          </a:p>
          <a:p>
            <a:r>
              <a:rPr lang="en-US" sz="1200" dirty="0"/>
              <a:t>Audio</a:t>
            </a:r>
          </a:p>
          <a:p>
            <a:r>
              <a:rPr lang="en-US" sz="1200" dirty="0"/>
              <a:t>Discrete/continuous values</a:t>
            </a:r>
          </a:p>
          <a:p>
            <a:r>
              <a:rPr lang="en-US" sz="1200" dirty="0"/>
              <a:t>Structured/unstructured</a:t>
            </a:r>
          </a:p>
          <a:p>
            <a:r>
              <a:rPr lang="en-US" sz="1200" dirty="0"/>
              <a:t>Few/many examples</a:t>
            </a:r>
          </a:p>
          <a:p>
            <a:r>
              <a:rPr lang="en-US" sz="1200" dirty="0"/>
              <a:t>Few/many features</a:t>
            </a:r>
          </a:p>
          <a:p>
            <a:r>
              <a:rPr lang="en-US" sz="1200" dirty="0"/>
              <a:t>Clean/noisy labels</a:t>
            </a:r>
          </a:p>
          <a:p>
            <a:endParaRPr lang="en-US" sz="1200" dirty="0"/>
          </a:p>
        </p:txBody>
      </p:sp>
      <p:sp>
        <p:nvSpPr>
          <p:cNvPr id="10" name="TextBox 9">
            <a:extLst>
              <a:ext uri="{FF2B5EF4-FFF2-40B4-BE49-F238E27FC236}">
                <a16:creationId xmlns:a16="http://schemas.microsoft.com/office/drawing/2014/main" id="{EED20A8D-2CA9-955F-DE18-55C83B257DA6}"/>
              </a:ext>
            </a:extLst>
          </p:cNvPr>
          <p:cNvSpPr txBox="1"/>
          <p:nvPr/>
        </p:nvSpPr>
        <p:spPr>
          <a:xfrm>
            <a:off x="3293861" y="4800600"/>
            <a:ext cx="1701107" cy="1569660"/>
          </a:xfrm>
          <a:prstGeom prst="rect">
            <a:avLst/>
          </a:prstGeom>
          <a:noFill/>
        </p:spPr>
        <p:txBody>
          <a:bodyPr wrap="none" rtlCol="0">
            <a:spAutoFit/>
          </a:bodyPr>
          <a:lstStyle/>
          <a:p>
            <a:r>
              <a:rPr lang="en-US" sz="1200" dirty="0"/>
              <a:t>Manual feature design</a:t>
            </a:r>
          </a:p>
          <a:p>
            <a:r>
              <a:rPr lang="en-US" sz="1200" dirty="0"/>
              <a:t>Deep networks</a:t>
            </a:r>
          </a:p>
          <a:p>
            <a:r>
              <a:rPr lang="en-US" sz="1200" dirty="0"/>
              <a:t>Trees</a:t>
            </a:r>
          </a:p>
          <a:p>
            <a:r>
              <a:rPr lang="en-US" sz="1200" dirty="0"/>
              <a:t>Clustering</a:t>
            </a:r>
          </a:p>
          <a:p>
            <a:r>
              <a:rPr lang="en-US" sz="1200" dirty="0"/>
              <a:t>Feature selection</a:t>
            </a:r>
          </a:p>
          <a:p>
            <a:r>
              <a:rPr lang="en-US" sz="1200" dirty="0"/>
              <a:t>Kernels</a:t>
            </a:r>
          </a:p>
          <a:p>
            <a:r>
              <a:rPr lang="en-US" sz="1200" dirty="0"/>
              <a:t>Density estimation</a:t>
            </a:r>
          </a:p>
          <a:p>
            <a:endParaRPr lang="en-US" sz="1200" dirty="0"/>
          </a:p>
        </p:txBody>
      </p:sp>
      <p:sp>
        <p:nvSpPr>
          <p:cNvPr id="11" name="TextBox 10">
            <a:extLst>
              <a:ext uri="{FF2B5EF4-FFF2-40B4-BE49-F238E27FC236}">
                <a16:creationId xmlns:a16="http://schemas.microsoft.com/office/drawing/2014/main" id="{E9FB490D-BA57-BAD1-8775-B4EAEAF67488}"/>
              </a:ext>
            </a:extLst>
          </p:cNvPr>
          <p:cNvSpPr txBox="1"/>
          <p:nvPr/>
        </p:nvSpPr>
        <p:spPr>
          <a:xfrm>
            <a:off x="5725732" y="4800600"/>
            <a:ext cx="1470274" cy="1569660"/>
          </a:xfrm>
          <a:prstGeom prst="rect">
            <a:avLst/>
          </a:prstGeom>
          <a:noFill/>
        </p:spPr>
        <p:txBody>
          <a:bodyPr wrap="none" rtlCol="0">
            <a:spAutoFit/>
          </a:bodyPr>
          <a:lstStyle/>
          <a:p>
            <a:r>
              <a:rPr lang="en-US" sz="1200" dirty="0"/>
              <a:t>Linear regressor</a:t>
            </a:r>
          </a:p>
          <a:p>
            <a:r>
              <a:rPr lang="en-US" sz="1200" dirty="0"/>
              <a:t>SVM</a:t>
            </a:r>
          </a:p>
          <a:p>
            <a:r>
              <a:rPr lang="en-US" sz="1200" dirty="0"/>
              <a:t>Logistic regressor</a:t>
            </a:r>
          </a:p>
          <a:p>
            <a:r>
              <a:rPr lang="en-US" sz="1200" dirty="0"/>
              <a:t>Nearest Neighbor</a:t>
            </a:r>
          </a:p>
          <a:p>
            <a:r>
              <a:rPr lang="en-US" sz="1200" dirty="0"/>
              <a:t>Probabilistic model</a:t>
            </a:r>
          </a:p>
          <a:p>
            <a:endParaRPr lang="en-US" sz="1200" dirty="0"/>
          </a:p>
          <a:p>
            <a:endParaRPr lang="en-US" sz="1200" dirty="0"/>
          </a:p>
          <a:p>
            <a:endParaRPr lang="en-US" sz="1200" dirty="0"/>
          </a:p>
        </p:txBody>
      </p:sp>
      <p:sp>
        <p:nvSpPr>
          <p:cNvPr id="12" name="TextBox 11">
            <a:extLst>
              <a:ext uri="{FF2B5EF4-FFF2-40B4-BE49-F238E27FC236}">
                <a16:creationId xmlns:a16="http://schemas.microsoft.com/office/drawing/2014/main" id="{B3FFD6A7-CA59-FE9C-2B32-D2B2178AB060}"/>
              </a:ext>
            </a:extLst>
          </p:cNvPr>
          <p:cNvSpPr txBox="1"/>
          <p:nvPr/>
        </p:nvSpPr>
        <p:spPr>
          <a:xfrm>
            <a:off x="8087930" y="4797969"/>
            <a:ext cx="2164375" cy="1384995"/>
          </a:xfrm>
          <a:prstGeom prst="rect">
            <a:avLst/>
          </a:prstGeom>
          <a:noFill/>
        </p:spPr>
        <p:txBody>
          <a:bodyPr wrap="none" rtlCol="0">
            <a:spAutoFit/>
          </a:bodyPr>
          <a:lstStyle/>
          <a:p>
            <a:r>
              <a:rPr lang="en-US" sz="1200" dirty="0"/>
              <a:t>Clusters</a:t>
            </a:r>
          </a:p>
          <a:p>
            <a:r>
              <a:rPr lang="en-US" sz="1200" dirty="0"/>
              <a:t>Low dimensional embedding</a:t>
            </a:r>
          </a:p>
          <a:p>
            <a:r>
              <a:rPr lang="en-US" sz="1200" dirty="0"/>
              <a:t>Category</a:t>
            </a:r>
          </a:p>
          <a:p>
            <a:r>
              <a:rPr lang="en-US" sz="1200" dirty="0"/>
              <a:t>Pixel labels</a:t>
            </a:r>
          </a:p>
          <a:p>
            <a:r>
              <a:rPr lang="en-US" sz="1200" dirty="0"/>
              <a:t>Generated text, image, audio</a:t>
            </a:r>
          </a:p>
          <a:p>
            <a:r>
              <a:rPr lang="en-US" sz="1200" dirty="0"/>
              <a:t>Positions</a:t>
            </a:r>
          </a:p>
          <a:p>
            <a:r>
              <a:rPr lang="en-US" sz="1200" dirty="0"/>
              <a:t>Yes/No</a:t>
            </a:r>
          </a:p>
        </p:txBody>
      </p:sp>
      <p:sp>
        <p:nvSpPr>
          <p:cNvPr id="13" name="Arrow: Right 12">
            <a:extLst>
              <a:ext uri="{FF2B5EF4-FFF2-40B4-BE49-F238E27FC236}">
                <a16:creationId xmlns:a16="http://schemas.microsoft.com/office/drawing/2014/main" id="{288C1D64-A48C-9963-FC41-DF097964EB66}"/>
              </a:ext>
            </a:extLst>
          </p:cNvPr>
          <p:cNvSpPr/>
          <p:nvPr/>
        </p:nvSpPr>
        <p:spPr>
          <a:xfrm>
            <a:off x="2868229" y="4116978"/>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Arrow: Right 13">
            <a:extLst>
              <a:ext uri="{FF2B5EF4-FFF2-40B4-BE49-F238E27FC236}">
                <a16:creationId xmlns:a16="http://schemas.microsoft.com/office/drawing/2014/main" id="{58F8862E-FD85-4D86-BED2-C1950DBB2394}"/>
              </a:ext>
            </a:extLst>
          </p:cNvPr>
          <p:cNvSpPr/>
          <p:nvPr/>
        </p:nvSpPr>
        <p:spPr>
          <a:xfrm>
            <a:off x="5268528" y="4116978"/>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Arrow: Right 14">
            <a:extLst>
              <a:ext uri="{FF2B5EF4-FFF2-40B4-BE49-F238E27FC236}">
                <a16:creationId xmlns:a16="http://schemas.microsoft.com/office/drawing/2014/main" id="{A4462900-6B7B-C8EB-B10F-20BAC124C285}"/>
              </a:ext>
            </a:extLst>
          </p:cNvPr>
          <p:cNvSpPr/>
          <p:nvPr/>
        </p:nvSpPr>
        <p:spPr>
          <a:xfrm>
            <a:off x="7668831" y="4116978"/>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Rounded Corners 16">
            <a:extLst>
              <a:ext uri="{FF2B5EF4-FFF2-40B4-BE49-F238E27FC236}">
                <a16:creationId xmlns:a16="http://schemas.microsoft.com/office/drawing/2014/main" id="{B0107226-A322-4DAC-FEEB-18DB5EB421E5}"/>
              </a:ext>
            </a:extLst>
          </p:cNvPr>
          <p:cNvSpPr/>
          <p:nvPr/>
        </p:nvSpPr>
        <p:spPr>
          <a:xfrm>
            <a:off x="8129591" y="2211117"/>
            <a:ext cx="2133600" cy="914399"/>
          </a:xfrm>
          <a:prstGeom prst="round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ysClr val="windowText" lastClr="000000"/>
                </a:solidFill>
              </a:rPr>
              <a:t>Target Labels</a:t>
            </a:r>
          </a:p>
        </p:txBody>
      </p:sp>
      <p:sp>
        <p:nvSpPr>
          <p:cNvPr id="18" name="Arrow: Right 17">
            <a:extLst>
              <a:ext uri="{FF2B5EF4-FFF2-40B4-BE49-F238E27FC236}">
                <a16:creationId xmlns:a16="http://schemas.microsoft.com/office/drawing/2014/main" id="{986EB43B-1976-F64C-1730-3BDC74F1D618}"/>
              </a:ext>
            </a:extLst>
          </p:cNvPr>
          <p:cNvSpPr/>
          <p:nvPr/>
        </p:nvSpPr>
        <p:spPr>
          <a:xfrm rot="16200000">
            <a:off x="9040430" y="3355431"/>
            <a:ext cx="381000" cy="1524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Bent-Up 18">
            <a:extLst>
              <a:ext uri="{FF2B5EF4-FFF2-40B4-BE49-F238E27FC236}">
                <a16:creationId xmlns:a16="http://schemas.microsoft.com/office/drawing/2014/main" id="{5AAEE83B-5B17-70BD-A385-EE63A54522BE}"/>
              </a:ext>
            </a:extLst>
          </p:cNvPr>
          <p:cNvSpPr/>
          <p:nvPr/>
        </p:nvSpPr>
        <p:spPr>
          <a:xfrm rot="10800000">
            <a:off x="6487730" y="2606036"/>
            <a:ext cx="1545476" cy="1016094"/>
          </a:xfrm>
          <a:prstGeom prst="bentUpArrow">
            <a:avLst>
              <a:gd name="adj1" fmla="val 7859"/>
              <a:gd name="adj2" fmla="val 12640"/>
              <a:gd name="adj3" fmla="val 14715"/>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Bent-Up 19">
            <a:extLst>
              <a:ext uri="{FF2B5EF4-FFF2-40B4-BE49-F238E27FC236}">
                <a16:creationId xmlns:a16="http://schemas.microsoft.com/office/drawing/2014/main" id="{C8531018-0F71-6E67-7767-F9690AAEB019}"/>
              </a:ext>
            </a:extLst>
          </p:cNvPr>
          <p:cNvSpPr/>
          <p:nvPr/>
        </p:nvSpPr>
        <p:spPr>
          <a:xfrm rot="10800000">
            <a:off x="4049327" y="3124200"/>
            <a:ext cx="1981201" cy="497930"/>
          </a:xfrm>
          <a:prstGeom prst="bentUpArrow">
            <a:avLst>
              <a:gd name="adj1" fmla="val 18353"/>
              <a:gd name="adj2" fmla="val 17887"/>
              <a:gd name="adj3" fmla="val 19962"/>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D612BBB8-BD15-BF29-7B6E-C42887D6C527}"/>
              </a:ext>
            </a:extLst>
          </p:cNvPr>
          <p:cNvSpPr/>
          <p:nvPr/>
        </p:nvSpPr>
        <p:spPr>
          <a:xfrm>
            <a:off x="5969819" y="3124200"/>
            <a:ext cx="96385" cy="609599"/>
          </a:xfrm>
          <a:prstGeom prst="rect">
            <a:avLst/>
          </a:prstGeom>
          <a:solidFill>
            <a:schemeClr val="accent3">
              <a:lumMod val="20000"/>
              <a:lumOff val="80000"/>
            </a:schemeClr>
          </a:solidFill>
          <a:ln>
            <a:solidFill>
              <a:schemeClr val="accent3">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62E80666-F6AF-00BD-0705-88FAE511F457}"/>
              </a:ext>
            </a:extLst>
          </p:cNvPr>
          <p:cNvSpPr txBox="1"/>
          <p:nvPr/>
        </p:nvSpPr>
        <p:spPr>
          <a:xfrm>
            <a:off x="6678232" y="2706190"/>
            <a:ext cx="1240675" cy="461665"/>
          </a:xfrm>
          <a:prstGeom prst="rect">
            <a:avLst/>
          </a:prstGeom>
          <a:noFill/>
        </p:spPr>
        <p:txBody>
          <a:bodyPr wrap="square" rtlCol="0">
            <a:spAutoFit/>
          </a:bodyPr>
          <a:lstStyle/>
          <a:p>
            <a:r>
              <a:rPr lang="en-US" sz="1200" dirty="0"/>
              <a:t>Loss / Feedback</a:t>
            </a:r>
          </a:p>
        </p:txBody>
      </p:sp>
      <p:sp>
        <p:nvSpPr>
          <p:cNvPr id="24" name="TextBox 23">
            <a:extLst>
              <a:ext uri="{FF2B5EF4-FFF2-40B4-BE49-F238E27FC236}">
                <a16:creationId xmlns:a16="http://schemas.microsoft.com/office/drawing/2014/main" id="{CB892F94-9CD6-BD91-A363-11900BE57D42}"/>
              </a:ext>
            </a:extLst>
          </p:cNvPr>
          <p:cNvSpPr txBox="1"/>
          <p:nvPr/>
        </p:nvSpPr>
        <p:spPr>
          <a:xfrm>
            <a:off x="4571992" y="3230960"/>
            <a:ext cx="1494212" cy="276999"/>
          </a:xfrm>
          <a:prstGeom prst="rect">
            <a:avLst/>
          </a:prstGeom>
          <a:noFill/>
        </p:spPr>
        <p:txBody>
          <a:bodyPr wrap="square" rtlCol="0">
            <a:spAutoFit/>
          </a:bodyPr>
          <a:lstStyle/>
          <a:p>
            <a:r>
              <a:rPr lang="en-US" sz="1200" dirty="0"/>
              <a:t>Loss / Feedback</a:t>
            </a:r>
          </a:p>
        </p:txBody>
      </p:sp>
      <p:sp>
        <p:nvSpPr>
          <p:cNvPr id="3" name="TextBox 2">
            <a:extLst>
              <a:ext uri="{FF2B5EF4-FFF2-40B4-BE49-F238E27FC236}">
                <a16:creationId xmlns:a16="http://schemas.microsoft.com/office/drawing/2014/main" id="{F9376F78-8F36-82D6-4D9E-9FC6F4A18788}"/>
              </a:ext>
            </a:extLst>
          </p:cNvPr>
          <p:cNvSpPr txBox="1"/>
          <p:nvPr/>
        </p:nvSpPr>
        <p:spPr>
          <a:xfrm>
            <a:off x="763338" y="1125667"/>
            <a:ext cx="5687776" cy="1323439"/>
          </a:xfrm>
          <a:prstGeom prst="rect">
            <a:avLst/>
          </a:prstGeom>
          <a:noFill/>
        </p:spPr>
        <p:txBody>
          <a:bodyPr wrap="none" rtlCol="0">
            <a:spAutoFit/>
          </a:bodyPr>
          <a:lstStyle/>
          <a:p>
            <a:pPr marL="342900" indent="-342900">
              <a:buAutoNum type="arabicPeriod"/>
            </a:pPr>
            <a:r>
              <a:rPr lang="en-US" sz="2000" dirty="0"/>
              <a:t>Model design</a:t>
            </a:r>
          </a:p>
          <a:p>
            <a:pPr marL="800100" lvl="1" indent="-342900">
              <a:buFont typeface="+mj-lt"/>
              <a:buAutoNum type="alphaLcPeriod"/>
            </a:pPr>
            <a:r>
              <a:rPr lang="en-US" sz="2000" dirty="0"/>
              <a:t>How do we encode information?</a:t>
            </a:r>
          </a:p>
          <a:p>
            <a:pPr marL="800100" lvl="1" indent="-342900">
              <a:buFont typeface="+mj-lt"/>
              <a:buAutoNum type="alphaLcPeriod"/>
            </a:pPr>
            <a:r>
              <a:rPr lang="en-US" sz="2000" dirty="0"/>
              <a:t>How do we predict (decode)? </a:t>
            </a:r>
          </a:p>
          <a:p>
            <a:pPr marL="342900" indent="-342900">
              <a:buAutoNum type="arabicPeriod"/>
            </a:pPr>
            <a:r>
              <a:rPr lang="en-US" sz="2000" dirty="0"/>
              <a:t>Optimize encoder/decoder models using data</a:t>
            </a:r>
          </a:p>
        </p:txBody>
      </p:sp>
    </p:spTree>
    <p:extLst>
      <p:ext uri="{BB962C8B-B14F-4D97-AF65-F5344CB8AC3E}">
        <p14:creationId xmlns:p14="http://schemas.microsoft.com/office/powerpoint/2010/main" val="413102936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021389-DC4F-1881-1153-C56B217F7F0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477D8E-F1EB-2D10-7FEA-E804F0EDF4D5}"/>
              </a:ext>
            </a:extLst>
          </p:cNvPr>
          <p:cNvSpPr>
            <a:spLocks noGrp="1"/>
          </p:cNvSpPr>
          <p:nvPr>
            <p:ph type="title"/>
          </p:nvPr>
        </p:nvSpPr>
        <p:spPr>
          <a:xfrm>
            <a:off x="304800" y="186206"/>
            <a:ext cx="10972800" cy="914400"/>
          </a:xfrm>
        </p:spPr>
        <p:txBody>
          <a:bodyPr>
            <a:normAutofit fontScale="90000"/>
          </a:bodyPr>
          <a:lstStyle/>
          <a:p>
            <a:r>
              <a:rPr lang="en-US" dirty="0"/>
              <a:t>Traditional ML: Focus on the Model/Algorithm Design</a:t>
            </a:r>
          </a:p>
        </p:txBody>
      </p:sp>
      <p:sp>
        <p:nvSpPr>
          <p:cNvPr id="4" name="Rectangle: Rounded Corners 3">
            <a:extLst>
              <a:ext uri="{FF2B5EF4-FFF2-40B4-BE49-F238E27FC236}">
                <a16:creationId xmlns:a16="http://schemas.microsoft.com/office/drawing/2014/main" id="{78873A77-5C0D-9450-C5B7-6C8EAB0F3D29}"/>
              </a:ext>
            </a:extLst>
          </p:cNvPr>
          <p:cNvSpPr/>
          <p:nvPr/>
        </p:nvSpPr>
        <p:spPr>
          <a:xfrm>
            <a:off x="2010355" y="1368612"/>
            <a:ext cx="2895600" cy="1653988"/>
          </a:xfrm>
          <a:prstGeom prst="roundRect">
            <a:avLst/>
          </a:prstGeom>
          <a:solidFill>
            <a:srgbClr val="00B050"/>
          </a:solidFill>
          <a:ln>
            <a:solidFill>
              <a:srgbClr val="00763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Data</a:t>
            </a:r>
          </a:p>
          <a:p>
            <a:pPr algn="ctr"/>
            <a:r>
              <a:rPr lang="en-US" dirty="0"/>
              <a:t>Collect, Annotate, Curate, Format</a:t>
            </a:r>
          </a:p>
        </p:txBody>
      </p:sp>
      <p:sp>
        <p:nvSpPr>
          <p:cNvPr id="5" name="Rectangle: Rounded Corners 4">
            <a:extLst>
              <a:ext uri="{FF2B5EF4-FFF2-40B4-BE49-F238E27FC236}">
                <a16:creationId xmlns:a16="http://schemas.microsoft.com/office/drawing/2014/main" id="{DC6A01F9-192C-FC22-AC01-3E204F65BB9C}"/>
              </a:ext>
            </a:extLst>
          </p:cNvPr>
          <p:cNvSpPr/>
          <p:nvPr/>
        </p:nvSpPr>
        <p:spPr>
          <a:xfrm>
            <a:off x="1295400" y="4551472"/>
            <a:ext cx="3572455" cy="2104677"/>
          </a:xfrm>
          <a:prstGeom prst="roundRect">
            <a:avLst/>
          </a:prstGeom>
          <a:effectLst>
            <a:glow rad="228600">
              <a:schemeClr val="accent1">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Design</a:t>
            </a:r>
          </a:p>
          <a:p>
            <a:pPr algn="ctr"/>
            <a:r>
              <a:rPr lang="en-US" dirty="0"/>
              <a:t>Model design</a:t>
            </a:r>
          </a:p>
          <a:p>
            <a:pPr algn="ctr"/>
            <a:r>
              <a:rPr lang="en-US" dirty="0"/>
              <a:t>Loss, Training Algorithm</a:t>
            </a:r>
          </a:p>
          <a:p>
            <a:pPr algn="ctr"/>
            <a:r>
              <a:rPr lang="en-US" dirty="0"/>
              <a:t>Evaluation design</a:t>
            </a:r>
          </a:p>
        </p:txBody>
      </p:sp>
      <p:sp>
        <p:nvSpPr>
          <p:cNvPr id="6" name="Rectangle: Rounded Corners 5">
            <a:extLst>
              <a:ext uri="{FF2B5EF4-FFF2-40B4-BE49-F238E27FC236}">
                <a16:creationId xmlns:a16="http://schemas.microsoft.com/office/drawing/2014/main" id="{DA708C2B-9B0E-1FC4-6C7B-DD2CC7DEF98D}"/>
              </a:ext>
            </a:extLst>
          </p:cNvPr>
          <p:cNvSpPr/>
          <p:nvPr/>
        </p:nvSpPr>
        <p:spPr>
          <a:xfrm>
            <a:off x="6477000" y="3124200"/>
            <a:ext cx="3657600" cy="1529976"/>
          </a:xfrm>
          <a:prstGeom prst="roundRect">
            <a:avLst/>
          </a:prstGeom>
          <a:gradFill>
            <a:gsLst>
              <a:gs pos="0">
                <a:srgbClr val="FFECB3"/>
              </a:gs>
              <a:gs pos="25000">
                <a:srgbClr val="D4AF37"/>
              </a:gs>
              <a:gs pos="50000">
                <a:srgbClr val="FFD700"/>
              </a:gs>
              <a:gs pos="100000">
                <a:srgbClr val="996515"/>
              </a:gs>
            </a:gsLst>
            <a:lin ang="27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Model</a:t>
            </a:r>
          </a:p>
        </p:txBody>
      </p:sp>
      <p:cxnSp>
        <p:nvCxnSpPr>
          <p:cNvPr id="9" name="Connector: Curved 8">
            <a:extLst>
              <a:ext uri="{FF2B5EF4-FFF2-40B4-BE49-F238E27FC236}">
                <a16:creationId xmlns:a16="http://schemas.microsoft.com/office/drawing/2014/main" id="{1132F566-C899-7E27-F47B-C214D9C9DDEC}"/>
              </a:ext>
            </a:extLst>
          </p:cNvPr>
          <p:cNvCxnSpPr>
            <a:cxnSpLocks/>
            <a:stCxn id="4" idx="3"/>
            <a:endCxn id="6" idx="1"/>
          </p:cNvCxnSpPr>
          <p:nvPr/>
        </p:nvCxnSpPr>
        <p:spPr>
          <a:xfrm>
            <a:off x="4905955" y="2195606"/>
            <a:ext cx="1571045" cy="1693582"/>
          </a:xfrm>
          <a:prstGeom prst="curvedConnector3">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872865C8-E2E2-C2B9-56D2-74DD855FEC89}"/>
              </a:ext>
            </a:extLst>
          </p:cNvPr>
          <p:cNvCxnSpPr>
            <a:cxnSpLocks/>
            <a:stCxn id="5" idx="3"/>
            <a:endCxn id="6" idx="1"/>
          </p:cNvCxnSpPr>
          <p:nvPr/>
        </p:nvCxnSpPr>
        <p:spPr>
          <a:xfrm flipV="1">
            <a:off x="4867855" y="3889188"/>
            <a:ext cx="1609145" cy="1714623"/>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C4F1A16B-7361-D031-3EFD-E02661D55952}"/>
              </a:ext>
            </a:extLst>
          </p:cNvPr>
          <p:cNvSpPr/>
          <p:nvPr/>
        </p:nvSpPr>
        <p:spPr>
          <a:xfrm>
            <a:off x="2806148" y="3129832"/>
            <a:ext cx="1295400" cy="1292412"/>
          </a:xfrm>
          <a:prstGeom prst="ellips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7FFE13EC-8C72-2B45-0A34-327EF4023B89}"/>
              </a:ext>
            </a:extLst>
          </p:cNvPr>
          <p:cNvSpPr/>
          <p:nvPr/>
        </p:nvSpPr>
        <p:spPr>
          <a:xfrm>
            <a:off x="3072848" y="3392236"/>
            <a:ext cx="762000" cy="767603"/>
          </a:xfrm>
          <a:prstGeom prst="ellips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EBC95DD6-BD6A-6599-8ED8-C3E7BF89ACBF}"/>
              </a:ext>
            </a:extLst>
          </p:cNvPr>
          <p:cNvSpPr/>
          <p:nvPr/>
        </p:nvSpPr>
        <p:spPr>
          <a:xfrm>
            <a:off x="2757363" y="3535911"/>
            <a:ext cx="364270" cy="304801"/>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8BF82432-51E1-1A3E-D8D0-00D094B2CEE9}"/>
              </a:ext>
            </a:extLst>
          </p:cNvPr>
          <p:cNvSpPr/>
          <p:nvPr/>
        </p:nvSpPr>
        <p:spPr>
          <a:xfrm rot="10800000">
            <a:off x="3813396" y="3776037"/>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B2CE8F3F-3D8C-4A24-6091-B6F2A529A017}"/>
              </a:ext>
            </a:extLst>
          </p:cNvPr>
          <p:cNvSpPr/>
          <p:nvPr/>
        </p:nvSpPr>
        <p:spPr>
          <a:xfrm rot="5400000">
            <a:off x="3396698" y="3113764"/>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71E9BF93-FB9E-42E9-D444-3DEA81B264F4}"/>
              </a:ext>
            </a:extLst>
          </p:cNvPr>
          <p:cNvSpPr/>
          <p:nvPr/>
        </p:nvSpPr>
        <p:spPr>
          <a:xfrm rot="16200000">
            <a:off x="3165117" y="4151070"/>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09E17CA-949A-24BA-B9FF-89FD6BB35D1C}"/>
              </a:ext>
            </a:extLst>
          </p:cNvPr>
          <p:cNvSpPr txBox="1"/>
          <p:nvPr/>
        </p:nvSpPr>
        <p:spPr>
          <a:xfrm>
            <a:off x="1636105" y="3600609"/>
            <a:ext cx="1340872" cy="369332"/>
          </a:xfrm>
          <a:prstGeom prst="rect">
            <a:avLst/>
          </a:prstGeom>
          <a:noFill/>
        </p:spPr>
        <p:txBody>
          <a:bodyPr wrap="square">
            <a:spAutoFit/>
          </a:bodyPr>
          <a:lstStyle/>
          <a:p>
            <a:r>
              <a:rPr lang="en-US" dirty="0"/>
              <a:t>Evaluate</a:t>
            </a:r>
          </a:p>
        </p:txBody>
      </p:sp>
    </p:spTree>
    <p:extLst>
      <p:ext uri="{BB962C8B-B14F-4D97-AF65-F5344CB8AC3E}">
        <p14:creationId xmlns:p14="http://schemas.microsoft.com/office/powerpoint/2010/main" val="283523811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13687E-5F35-DC60-78E7-A15053364D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6D5A4DF-47F6-04D8-36DB-FCB6F47AE8D9}"/>
              </a:ext>
            </a:extLst>
          </p:cNvPr>
          <p:cNvSpPr>
            <a:spLocks noGrp="1"/>
          </p:cNvSpPr>
          <p:nvPr>
            <p:ph type="title"/>
          </p:nvPr>
        </p:nvSpPr>
        <p:spPr/>
        <p:txBody>
          <a:bodyPr>
            <a:normAutofit/>
          </a:bodyPr>
          <a:lstStyle/>
          <a:p>
            <a:r>
              <a:rPr lang="en-US" dirty="0"/>
              <a:t>Deep ML: Focus on the Data (image/text/audio)</a:t>
            </a:r>
          </a:p>
        </p:txBody>
      </p:sp>
      <p:sp>
        <p:nvSpPr>
          <p:cNvPr id="4" name="Rectangle: Rounded Corners 3">
            <a:extLst>
              <a:ext uri="{FF2B5EF4-FFF2-40B4-BE49-F238E27FC236}">
                <a16:creationId xmlns:a16="http://schemas.microsoft.com/office/drawing/2014/main" id="{74EB7FC1-32F1-94E0-54FE-ABB97F63BA4E}"/>
              </a:ext>
            </a:extLst>
          </p:cNvPr>
          <p:cNvSpPr/>
          <p:nvPr/>
        </p:nvSpPr>
        <p:spPr>
          <a:xfrm>
            <a:off x="1066800" y="1219200"/>
            <a:ext cx="3762955" cy="2076063"/>
          </a:xfrm>
          <a:prstGeom prst="roundRect">
            <a:avLst/>
          </a:prstGeom>
          <a:solidFill>
            <a:srgbClr val="00B050"/>
          </a:solidFill>
          <a:ln>
            <a:solidFill>
              <a:srgbClr val="007635"/>
            </a:solidFill>
          </a:ln>
          <a:effectLst>
            <a:glow rad="228600">
              <a:schemeClr val="accent3">
                <a:satMod val="175000"/>
                <a:alpha val="40000"/>
              </a:scheme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Data</a:t>
            </a:r>
          </a:p>
          <a:p>
            <a:pPr algn="ctr"/>
            <a:r>
              <a:rPr lang="en-US" dirty="0"/>
              <a:t>Collect, Annotate, Curate, Format</a:t>
            </a:r>
          </a:p>
        </p:txBody>
      </p:sp>
      <p:sp>
        <p:nvSpPr>
          <p:cNvPr id="5" name="Rectangle: Rounded Corners 4">
            <a:extLst>
              <a:ext uri="{FF2B5EF4-FFF2-40B4-BE49-F238E27FC236}">
                <a16:creationId xmlns:a16="http://schemas.microsoft.com/office/drawing/2014/main" id="{AB04A832-F5D7-31A9-E3DE-E9775261BAD5}"/>
              </a:ext>
            </a:extLst>
          </p:cNvPr>
          <p:cNvSpPr/>
          <p:nvPr/>
        </p:nvSpPr>
        <p:spPr>
          <a:xfrm>
            <a:off x="1972255" y="4824137"/>
            <a:ext cx="2819400" cy="1676400"/>
          </a:xfrm>
          <a:prstGeom prst="roundRect">
            <a:avLst/>
          </a:prstGeom>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3200" b="1" dirty="0"/>
              <a:t>Design</a:t>
            </a:r>
          </a:p>
          <a:p>
            <a:pPr algn="ctr"/>
            <a:r>
              <a:rPr lang="en-US" dirty="0"/>
              <a:t>Model design</a:t>
            </a:r>
          </a:p>
          <a:p>
            <a:pPr algn="ctr"/>
            <a:r>
              <a:rPr lang="en-US" dirty="0"/>
              <a:t>Loss, Training Algorithm</a:t>
            </a:r>
          </a:p>
          <a:p>
            <a:pPr algn="ctr"/>
            <a:r>
              <a:rPr lang="en-US" dirty="0"/>
              <a:t>Evaluation design</a:t>
            </a:r>
          </a:p>
        </p:txBody>
      </p:sp>
      <p:sp>
        <p:nvSpPr>
          <p:cNvPr id="6" name="Rectangle: Rounded Corners 5">
            <a:extLst>
              <a:ext uri="{FF2B5EF4-FFF2-40B4-BE49-F238E27FC236}">
                <a16:creationId xmlns:a16="http://schemas.microsoft.com/office/drawing/2014/main" id="{2EA2DA15-81A9-1123-41CE-EBE898423870}"/>
              </a:ext>
            </a:extLst>
          </p:cNvPr>
          <p:cNvSpPr/>
          <p:nvPr/>
        </p:nvSpPr>
        <p:spPr>
          <a:xfrm>
            <a:off x="6400800" y="3396864"/>
            <a:ext cx="3657600" cy="1529976"/>
          </a:xfrm>
          <a:prstGeom prst="roundRect">
            <a:avLst/>
          </a:prstGeom>
          <a:gradFill>
            <a:gsLst>
              <a:gs pos="0">
                <a:srgbClr val="FFECB3"/>
              </a:gs>
              <a:gs pos="25000">
                <a:srgbClr val="D4AF37"/>
              </a:gs>
              <a:gs pos="50000">
                <a:srgbClr val="FFD700"/>
              </a:gs>
              <a:gs pos="100000">
                <a:srgbClr val="996515"/>
              </a:gs>
            </a:gsLst>
            <a:lin ang="2700000" scaled="0"/>
          </a:gra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6000" dirty="0"/>
              <a:t>Model</a:t>
            </a:r>
          </a:p>
        </p:txBody>
      </p:sp>
      <p:cxnSp>
        <p:nvCxnSpPr>
          <p:cNvPr id="9" name="Connector: Curved 8">
            <a:extLst>
              <a:ext uri="{FF2B5EF4-FFF2-40B4-BE49-F238E27FC236}">
                <a16:creationId xmlns:a16="http://schemas.microsoft.com/office/drawing/2014/main" id="{23490641-7D45-096C-1558-92978A8075F1}"/>
              </a:ext>
            </a:extLst>
          </p:cNvPr>
          <p:cNvCxnSpPr>
            <a:cxnSpLocks/>
            <a:stCxn id="4" idx="3"/>
            <a:endCxn id="6" idx="1"/>
          </p:cNvCxnSpPr>
          <p:nvPr/>
        </p:nvCxnSpPr>
        <p:spPr>
          <a:xfrm>
            <a:off x="4829755" y="2257232"/>
            <a:ext cx="1571045" cy="1904620"/>
          </a:xfrm>
          <a:prstGeom prst="curvedConnector3">
            <a:avLst/>
          </a:prstGeom>
          <a:ln w="762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Connector: Curved 10">
            <a:extLst>
              <a:ext uri="{FF2B5EF4-FFF2-40B4-BE49-F238E27FC236}">
                <a16:creationId xmlns:a16="http://schemas.microsoft.com/office/drawing/2014/main" id="{7B2F8530-D168-5FFD-1135-0D30A046D9C8}"/>
              </a:ext>
            </a:extLst>
          </p:cNvPr>
          <p:cNvCxnSpPr>
            <a:cxnSpLocks/>
            <a:stCxn id="5" idx="3"/>
            <a:endCxn id="6" idx="1"/>
          </p:cNvCxnSpPr>
          <p:nvPr/>
        </p:nvCxnSpPr>
        <p:spPr>
          <a:xfrm flipV="1">
            <a:off x="4791655" y="4161852"/>
            <a:ext cx="1609145" cy="1500485"/>
          </a:xfrm>
          <a:prstGeom prst="curvedConnector3">
            <a:avLst/>
          </a:prstGeom>
          <a:ln w="762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20D265EE-CBB6-002A-9BD7-F483BBBA4D65}"/>
              </a:ext>
            </a:extLst>
          </p:cNvPr>
          <p:cNvSpPr/>
          <p:nvPr/>
        </p:nvSpPr>
        <p:spPr>
          <a:xfrm>
            <a:off x="2729948" y="3402496"/>
            <a:ext cx="1295400" cy="1292412"/>
          </a:xfrm>
          <a:prstGeom prst="ellips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CAB40E66-F732-2273-2B60-8DAFFE726894}"/>
              </a:ext>
            </a:extLst>
          </p:cNvPr>
          <p:cNvSpPr/>
          <p:nvPr/>
        </p:nvSpPr>
        <p:spPr>
          <a:xfrm>
            <a:off x="2996648" y="3664900"/>
            <a:ext cx="762000" cy="767603"/>
          </a:xfrm>
          <a:prstGeom prst="ellipse">
            <a:avLst/>
          </a:prstGeom>
          <a:solidFill>
            <a:schemeClr val="bg1"/>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Isosceles Triangle 17">
            <a:extLst>
              <a:ext uri="{FF2B5EF4-FFF2-40B4-BE49-F238E27FC236}">
                <a16:creationId xmlns:a16="http://schemas.microsoft.com/office/drawing/2014/main" id="{3C5E96A3-A109-D686-DC49-27696139BFAC}"/>
              </a:ext>
            </a:extLst>
          </p:cNvPr>
          <p:cNvSpPr/>
          <p:nvPr/>
        </p:nvSpPr>
        <p:spPr>
          <a:xfrm>
            <a:off x="2681163" y="3808575"/>
            <a:ext cx="364270" cy="304801"/>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Isosceles Triangle 18">
            <a:extLst>
              <a:ext uri="{FF2B5EF4-FFF2-40B4-BE49-F238E27FC236}">
                <a16:creationId xmlns:a16="http://schemas.microsoft.com/office/drawing/2014/main" id="{A0C1191C-3917-5460-0769-51C521E10084}"/>
              </a:ext>
            </a:extLst>
          </p:cNvPr>
          <p:cNvSpPr/>
          <p:nvPr/>
        </p:nvSpPr>
        <p:spPr>
          <a:xfrm rot="10800000">
            <a:off x="3737196" y="4048701"/>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Isosceles Triangle 19">
            <a:extLst>
              <a:ext uri="{FF2B5EF4-FFF2-40B4-BE49-F238E27FC236}">
                <a16:creationId xmlns:a16="http://schemas.microsoft.com/office/drawing/2014/main" id="{4DAD604D-4D21-2547-ED7B-83649B11E4D3}"/>
              </a:ext>
            </a:extLst>
          </p:cNvPr>
          <p:cNvSpPr/>
          <p:nvPr/>
        </p:nvSpPr>
        <p:spPr>
          <a:xfrm rot="5400000">
            <a:off x="3320498" y="3386428"/>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Isosceles Triangle 20">
            <a:extLst>
              <a:ext uri="{FF2B5EF4-FFF2-40B4-BE49-F238E27FC236}">
                <a16:creationId xmlns:a16="http://schemas.microsoft.com/office/drawing/2014/main" id="{46624454-67D4-485A-DAC2-E6873DE4A747}"/>
              </a:ext>
            </a:extLst>
          </p:cNvPr>
          <p:cNvSpPr/>
          <p:nvPr/>
        </p:nvSpPr>
        <p:spPr>
          <a:xfrm rot="16200000">
            <a:off x="3088917" y="4423734"/>
            <a:ext cx="336937" cy="304800"/>
          </a:xfrm>
          <a:prstGeom prst="triangle">
            <a:avLst/>
          </a:prstGeom>
          <a:solidFill>
            <a:schemeClr val="accent6"/>
          </a:solidFill>
          <a:ln>
            <a:solidFill>
              <a:schemeClr val="accent6">
                <a:lumMod val="7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6B28DCC2-02BE-B4FC-B1FB-82B15F49BE42}"/>
              </a:ext>
            </a:extLst>
          </p:cNvPr>
          <p:cNvSpPr txBox="1"/>
          <p:nvPr/>
        </p:nvSpPr>
        <p:spPr>
          <a:xfrm>
            <a:off x="1559905" y="3873273"/>
            <a:ext cx="1340872" cy="369332"/>
          </a:xfrm>
          <a:prstGeom prst="rect">
            <a:avLst/>
          </a:prstGeom>
          <a:noFill/>
        </p:spPr>
        <p:txBody>
          <a:bodyPr wrap="square">
            <a:spAutoFit/>
          </a:bodyPr>
          <a:lstStyle/>
          <a:p>
            <a:r>
              <a:rPr lang="en-US" dirty="0"/>
              <a:t>Evaluate</a:t>
            </a:r>
          </a:p>
        </p:txBody>
      </p:sp>
    </p:spTree>
    <p:extLst>
      <p:ext uri="{BB962C8B-B14F-4D97-AF65-F5344CB8AC3E}">
        <p14:creationId xmlns:p14="http://schemas.microsoft.com/office/powerpoint/2010/main" val="330970688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C9841B-8544-195D-F846-FE552EBCB7E9}"/>
              </a:ext>
            </a:extLst>
          </p:cNvPr>
          <p:cNvSpPr>
            <a:spLocks noGrp="1"/>
          </p:cNvSpPr>
          <p:nvPr>
            <p:ph type="title"/>
          </p:nvPr>
        </p:nvSpPr>
        <p:spPr/>
        <p:txBody>
          <a:bodyPr/>
          <a:lstStyle/>
          <a:p>
            <a:r>
              <a:rPr lang="en-US" dirty="0"/>
              <a:t>Example: Alexa Speech Recognition</a:t>
            </a:r>
          </a:p>
        </p:txBody>
      </p:sp>
      <p:pic>
        <p:nvPicPr>
          <p:cNvPr id="7" name="Content Placeholder 5" descr="A comic strip of two people&#10;&#10;AI-generated content may be incorrect.">
            <a:extLst>
              <a:ext uri="{FF2B5EF4-FFF2-40B4-BE49-F238E27FC236}">
                <a16:creationId xmlns:a16="http://schemas.microsoft.com/office/drawing/2014/main" id="{C6F7F384-C034-D1D5-E835-461DA29BA531}"/>
              </a:ext>
            </a:extLst>
          </p:cNvPr>
          <p:cNvPicPr>
            <a:picLocks noChangeAspect="1"/>
          </p:cNvPicPr>
          <p:nvPr/>
        </p:nvPicPr>
        <p:blipFill rotWithShape="1">
          <a:blip r:embed="rId3"/>
          <a:srcRect l="49741" t="53595"/>
          <a:stretch>
            <a:fillRect/>
          </a:stretch>
        </p:blipFill>
        <p:spPr bwMode="auto">
          <a:xfrm>
            <a:off x="9067800" y="1481427"/>
            <a:ext cx="2812425" cy="38951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Content Placeholder 5" descr="A comic strip of two people&#10;&#10;AI-generated content may be incorrect.">
            <a:extLst>
              <a:ext uri="{FF2B5EF4-FFF2-40B4-BE49-F238E27FC236}">
                <a16:creationId xmlns:a16="http://schemas.microsoft.com/office/drawing/2014/main" id="{D49EAB54-359E-E861-1219-1E3BC93A1C66}"/>
              </a:ext>
            </a:extLst>
          </p:cNvPr>
          <p:cNvPicPr>
            <a:picLocks noChangeAspect="1"/>
          </p:cNvPicPr>
          <p:nvPr/>
        </p:nvPicPr>
        <p:blipFill rotWithShape="1">
          <a:blip r:embed="rId3"/>
          <a:srcRect l="50996" t="44444" r="1485" b="45099"/>
          <a:stretch>
            <a:fillRect/>
          </a:stretch>
        </p:blipFill>
        <p:spPr bwMode="auto">
          <a:xfrm>
            <a:off x="6341095" y="4530303"/>
            <a:ext cx="2557437" cy="844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Content Placeholder 5" descr="A comic strip of two people&#10;&#10;AI-generated content may be incorrect.">
            <a:extLst>
              <a:ext uri="{FF2B5EF4-FFF2-40B4-BE49-F238E27FC236}">
                <a16:creationId xmlns:a16="http://schemas.microsoft.com/office/drawing/2014/main" id="{782E0BB0-B85C-6F14-BA1A-52171B00050E}"/>
              </a:ext>
            </a:extLst>
          </p:cNvPr>
          <p:cNvPicPr>
            <a:picLocks noChangeAspect="1"/>
          </p:cNvPicPr>
          <p:nvPr/>
        </p:nvPicPr>
        <p:blipFill rotWithShape="1">
          <a:blip r:embed="rId3"/>
          <a:srcRect t="54436" r="49020" b="7655"/>
          <a:stretch>
            <a:fillRect/>
          </a:stretch>
        </p:blipFill>
        <p:spPr bwMode="auto">
          <a:xfrm>
            <a:off x="6251626" y="1507454"/>
            <a:ext cx="2710140" cy="30228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Content Placeholder 5" descr="A comic strip of two people&#10;&#10;AI-generated content may be incorrect.">
            <a:extLst>
              <a:ext uri="{FF2B5EF4-FFF2-40B4-BE49-F238E27FC236}">
                <a16:creationId xmlns:a16="http://schemas.microsoft.com/office/drawing/2014/main" id="{84DEA778-E73C-1588-CA9A-E0BB89EC2CD0}"/>
              </a:ext>
            </a:extLst>
          </p:cNvPr>
          <p:cNvPicPr>
            <a:picLocks noChangeAspect="1"/>
          </p:cNvPicPr>
          <p:nvPr/>
        </p:nvPicPr>
        <p:blipFill rotWithShape="1">
          <a:blip r:embed="rId3"/>
          <a:srcRect l="50980" t="1000" r="1749" b="85275"/>
          <a:stretch>
            <a:fillRect/>
          </a:stretch>
        </p:blipFill>
        <p:spPr bwMode="auto">
          <a:xfrm>
            <a:off x="3677624" y="4238822"/>
            <a:ext cx="2557437" cy="1113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Content Placeholder 5" descr="A comic strip of two people&#10;&#10;AI-generated content may be incorrect.">
            <a:extLst>
              <a:ext uri="{FF2B5EF4-FFF2-40B4-BE49-F238E27FC236}">
                <a16:creationId xmlns:a16="http://schemas.microsoft.com/office/drawing/2014/main" id="{E4EBB0B8-854F-DC51-65C1-4FE66059CEA1}"/>
              </a:ext>
            </a:extLst>
          </p:cNvPr>
          <p:cNvPicPr>
            <a:picLocks noChangeAspect="1"/>
          </p:cNvPicPr>
          <p:nvPr/>
        </p:nvPicPr>
        <p:blipFill rotWithShape="1">
          <a:blip r:embed="rId3"/>
          <a:srcRect l="50980" t="14726" r="3922" b="55863"/>
          <a:stretch>
            <a:fillRect/>
          </a:stretch>
        </p:blipFill>
        <p:spPr bwMode="auto">
          <a:xfrm>
            <a:off x="3672986" y="1795444"/>
            <a:ext cx="2552136" cy="2496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Content Placeholder 5" descr="A comic strip of two people&#10;&#10;AI-generated content may be incorrect.">
            <a:extLst>
              <a:ext uri="{FF2B5EF4-FFF2-40B4-BE49-F238E27FC236}">
                <a16:creationId xmlns:a16="http://schemas.microsoft.com/office/drawing/2014/main" id="{94BFC76F-2DB0-BCCE-6690-1BE0EB7950B2}"/>
              </a:ext>
            </a:extLst>
          </p:cNvPr>
          <p:cNvPicPr>
            <a:picLocks noChangeAspect="1"/>
          </p:cNvPicPr>
          <p:nvPr/>
        </p:nvPicPr>
        <p:blipFill rotWithShape="1">
          <a:blip r:embed="rId3"/>
          <a:srcRect l="299" t="415" r="50094" b="87874"/>
          <a:stretch>
            <a:fillRect/>
          </a:stretch>
        </p:blipFill>
        <p:spPr bwMode="auto">
          <a:xfrm>
            <a:off x="546192" y="4276921"/>
            <a:ext cx="3037797" cy="10757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5" descr="A comic strip of two people&#10;&#10;AI-generated content may be incorrect.">
            <a:extLst>
              <a:ext uri="{FF2B5EF4-FFF2-40B4-BE49-F238E27FC236}">
                <a16:creationId xmlns:a16="http://schemas.microsoft.com/office/drawing/2014/main" id="{C282038C-28FF-D02C-251F-C12051333115}"/>
              </a:ext>
            </a:extLst>
          </p:cNvPr>
          <p:cNvPicPr>
            <a:picLocks noGrp="1" noChangeAspect="1"/>
          </p:cNvPicPr>
          <p:nvPr>
            <p:ph idx="1"/>
          </p:nvPr>
        </p:nvPicPr>
        <p:blipFill rotWithShape="1">
          <a:blip r:embed="rId3"/>
          <a:srcRect t="11765" r="50980" b="57224"/>
          <a:stretch>
            <a:fillRect/>
          </a:stretch>
        </p:blipFill>
        <p:spPr>
          <a:xfrm>
            <a:off x="536253" y="1507454"/>
            <a:ext cx="3001817" cy="2848555"/>
          </a:xfrm>
        </p:spPr>
      </p:pic>
      <p:sp>
        <p:nvSpPr>
          <p:cNvPr id="13" name="TextBox 12">
            <a:extLst>
              <a:ext uri="{FF2B5EF4-FFF2-40B4-BE49-F238E27FC236}">
                <a16:creationId xmlns:a16="http://schemas.microsoft.com/office/drawing/2014/main" id="{6E58AA76-07D5-D669-0689-F870ED1A3444}"/>
              </a:ext>
            </a:extLst>
          </p:cNvPr>
          <p:cNvSpPr txBox="1"/>
          <p:nvPr/>
        </p:nvSpPr>
        <p:spPr>
          <a:xfrm>
            <a:off x="8610721" y="6172200"/>
            <a:ext cx="3476273" cy="369332"/>
          </a:xfrm>
          <a:prstGeom prst="rect">
            <a:avLst/>
          </a:prstGeom>
          <a:noFill/>
        </p:spPr>
        <p:txBody>
          <a:bodyPr wrap="none" rtlCol="0">
            <a:spAutoFit/>
          </a:bodyPr>
          <a:lstStyle/>
          <a:p>
            <a:r>
              <a:rPr lang="en-US" dirty="0"/>
              <a:t>(Comic created by ChatGPT :/ )</a:t>
            </a:r>
          </a:p>
        </p:txBody>
      </p:sp>
    </p:spTree>
    <p:extLst>
      <p:ext uri="{BB962C8B-B14F-4D97-AF65-F5344CB8AC3E}">
        <p14:creationId xmlns:p14="http://schemas.microsoft.com/office/powerpoint/2010/main" val="294542398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941F89-64D1-ABBC-04AF-AC85DF677A93}"/>
              </a:ext>
            </a:extLst>
          </p:cNvPr>
          <p:cNvSpPr>
            <a:spLocks noGrp="1"/>
          </p:cNvSpPr>
          <p:nvPr>
            <p:ph type="title"/>
          </p:nvPr>
        </p:nvSpPr>
        <p:spPr>
          <a:xfrm>
            <a:off x="568569" y="274637"/>
            <a:ext cx="10972800" cy="914400"/>
          </a:xfrm>
        </p:spPr>
        <p:txBody>
          <a:bodyPr/>
          <a:lstStyle/>
          <a:p>
            <a:endParaRPr lang="en-US"/>
          </a:p>
        </p:txBody>
      </p:sp>
      <p:sp>
        <p:nvSpPr>
          <p:cNvPr id="3" name="Content Placeholder 2">
            <a:extLst>
              <a:ext uri="{FF2B5EF4-FFF2-40B4-BE49-F238E27FC236}">
                <a16:creationId xmlns:a16="http://schemas.microsoft.com/office/drawing/2014/main" id="{D328361C-BABF-2B8A-768A-DDE9BE6C7D8E}"/>
              </a:ext>
            </a:extLst>
          </p:cNvPr>
          <p:cNvSpPr>
            <a:spLocks noGrp="1"/>
          </p:cNvSpPr>
          <p:nvPr>
            <p:ph idx="1"/>
          </p:nvPr>
        </p:nvSpPr>
        <p:spPr>
          <a:xfrm>
            <a:off x="568569" y="0"/>
            <a:ext cx="10972800" cy="5135563"/>
          </a:xfrm>
        </p:spPr>
        <p:txBody>
          <a:bodyPr>
            <a:normAutofit/>
          </a:bodyPr>
          <a:lstStyle/>
          <a:p>
            <a:pPr marL="0" indent="0" algn="ctr">
              <a:buNone/>
            </a:pPr>
            <a:endParaRPr lang="en-US" sz="8000" dirty="0"/>
          </a:p>
          <a:p>
            <a:pPr marL="0" indent="0" algn="ctr">
              <a:buNone/>
            </a:pPr>
            <a:endParaRPr lang="en-US" sz="8000" dirty="0"/>
          </a:p>
          <a:p>
            <a:pPr marL="0" indent="0" algn="ctr">
              <a:buNone/>
            </a:pPr>
            <a:r>
              <a:rPr lang="en-US" sz="8000" dirty="0"/>
              <a:t>Why learn ML?</a:t>
            </a:r>
          </a:p>
        </p:txBody>
      </p:sp>
    </p:spTree>
    <p:extLst>
      <p:ext uri="{BB962C8B-B14F-4D97-AF65-F5344CB8AC3E}">
        <p14:creationId xmlns:p14="http://schemas.microsoft.com/office/powerpoint/2010/main" val="2002158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AC5C18-8F5F-7FD0-1C64-B61AA96F7782}"/>
              </a:ext>
            </a:extLst>
          </p:cNvPr>
          <p:cNvSpPr>
            <a:spLocks noGrp="1"/>
          </p:cNvSpPr>
          <p:nvPr>
            <p:ph type="title"/>
          </p:nvPr>
        </p:nvSpPr>
        <p:spPr/>
        <p:txBody>
          <a:bodyPr>
            <a:normAutofit/>
          </a:bodyPr>
          <a:lstStyle/>
          <a:p>
            <a:r>
              <a:rPr lang="en-US" dirty="0"/>
              <a:t>Appreciate your own intelligence</a:t>
            </a:r>
          </a:p>
        </p:txBody>
      </p:sp>
      <p:sp>
        <p:nvSpPr>
          <p:cNvPr id="3" name="Content Placeholder 2">
            <a:extLst>
              <a:ext uri="{FF2B5EF4-FFF2-40B4-BE49-F238E27FC236}">
                <a16:creationId xmlns:a16="http://schemas.microsoft.com/office/drawing/2014/main" id="{2D5B34DD-9083-2481-FCF8-1C4D3D868498}"/>
              </a:ext>
            </a:extLst>
          </p:cNvPr>
          <p:cNvSpPr>
            <a:spLocks noGrp="1"/>
          </p:cNvSpPr>
          <p:nvPr>
            <p:ph idx="1"/>
          </p:nvPr>
        </p:nvSpPr>
        <p:spPr>
          <a:xfrm>
            <a:off x="609600" y="1524000"/>
            <a:ext cx="3657600" cy="5135563"/>
          </a:xfrm>
        </p:spPr>
        <p:txBody>
          <a:bodyPr>
            <a:normAutofit/>
          </a:bodyPr>
          <a:lstStyle/>
          <a:p>
            <a:pPr marL="0" indent="0">
              <a:buNone/>
            </a:pPr>
            <a:r>
              <a:rPr lang="en-US" dirty="0"/>
              <a:t>Our identities are largely characterized by what we learn.</a:t>
            </a:r>
          </a:p>
          <a:p>
            <a:pPr marL="0" indent="0">
              <a:buNone/>
            </a:pPr>
            <a:endParaRPr lang="en-US" dirty="0"/>
          </a:p>
          <a:p>
            <a:pPr marL="0" indent="0">
              <a:buNone/>
            </a:pPr>
            <a:r>
              <a:rPr lang="en-US" dirty="0"/>
              <a:t>Making machines that learn can help understand our own learning. </a:t>
            </a:r>
          </a:p>
        </p:txBody>
      </p:sp>
      <p:pic>
        <p:nvPicPr>
          <p:cNvPr id="5" name="Picture 4" descr="A digital image of a human head with a brain and lights&#10;&#10;Description automatically generated">
            <a:extLst>
              <a:ext uri="{FF2B5EF4-FFF2-40B4-BE49-F238E27FC236}">
                <a16:creationId xmlns:a16="http://schemas.microsoft.com/office/drawing/2014/main" id="{1738C6AE-7462-A965-B8D9-42ECFC63342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86400" y="1000432"/>
            <a:ext cx="5884682" cy="5884682"/>
          </a:xfrm>
          <a:prstGeom prst="rect">
            <a:avLst/>
          </a:prstGeom>
        </p:spPr>
      </p:pic>
    </p:spTree>
    <p:extLst>
      <p:ext uri="{BB962C8B-B14F-4D97-AF65-F5344CB8AC3E}">
        <p14:creationId xmlns:p14="http://schemas.microsoft.com/office/powerpoint/2010/main" val="26159607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F2B6CD-9329-8219-F129-54E327CCC4E3}"/>
              </a:ext>
            </a:extLst>
          </p:cNvPr>
          <p:cNvSpPr>
            <a:spLocks noGrp="1"/>
          </p:cNvSpPr>
          <p:nvPr>
            <p:ph type="title"/>
          </p:nvPr>
        </p:nvSpPr>
        <p:spPr/>
        <p:txBody>
          <a:bodyPr/>
          <a:lstStyle/>
          <a:p>
            <a:r>
              <a:rPr lang="en-US" dirty="0"/>
              <a:t>Learn to use ML to solve problems</a:t>
            </a:r>
          </a:p>
        </p:txBody>
      </p:sp>
      <p:sp>
        <p:nvSpPr>
          <p:cNvPr id="3" name="Content Placeholder 2">
            <a:extLst>
              <a:ext uri="{FF2B5EF4-FFF2-40B4-BE49-F238E27FC236}">
                <a16:creationId xmlns:a16="http://schemas.microsoft.com/office/drawing/2014/main" id="{F98911E0-7523-1AB1-A7A4-CEAA2512C413}"/>
              </a:ext>
            </a:extLst>
          </p:cNvPr>
          <p:cNvSpPr>
            <a:spLocks noGrp="1"/>
          </p:cNvSpPr>
          <p:nvPr>
            <p:ph idx="1"/>
          </p:nvPr>
        </p:nvSpPr>
        <p:spPr>
          <a:xfrm>
            <a:off x="609600" y="990599"/>
            <a:ext cx="9124890" cy="5135563"/>
          </a:xfrm>
        </p:spPr>
        <p:txBody>
          <a:bodyPr>
            <a:normAutofit/>
          </a:bodyPr>
          <a:lstStyle/>
          <a:p>
            <a:pPr marL="514350" indent="-514350"/>
            <a:r>
              <a:rPr lang="en-US" sz="2800" dirty="0"/>
              <a:t>Key concepts and methodologies for learning from data</a:t>
            </a:r>
          </a:p>
          <a:p>
            <a:pPr marL="514350" indent="-514350"/>
            <a:r>
              <a:rPr lang="en-US" sz="2800" dirty="0"/>
              <a:t>Algorithms and their strengths and limitations</a:t>
            </a:r>
          </a:p>
          <a:p>
            <a:pPr marL="514350" indent="-514350"/>
            <a:r>
              <a:rPr lang="en-US" sz="2800" dirty="0"/>
              <a:t>Domain-specific representations</a:t>
            </a:r>
          </a:p>
          <a:p>
            <a:pPr marL="514350" indent="-514350"/>
            <a:r>
              <a:rPr lang="en-US" sz="2800" dirty="0"/>
              <a:t>Ability to select the right tools for the job</a:t>
            </a:r>
          </a:p>
          <a:p>
            <a:pPr marL="514350" indent="-514350">
              <a:buFont typeface="+mj-lt"/>
              <a:buAutoNum type="arabicPeriod"/>
            </a:pPr>
            <a:endParaRPr lang="en-US" dirty="0"/>
          </a:p>
          <a:p>
            <a:pPr marL="514350" indent="-514350">
              <a:buFont typeface="+mj-lt"/>
              <a:buAutoNum type="arabicPeriod"/>
            </a:pPr>
            <a:endParaRPr lang="en-US" dirty="0"/>
          </a:p>
          <a:p>
            <a:pPr marL="0" indent="0">
              <a:buNone/>
            </a:pPr>
            <a:endParaRPr lang="en-US" dirty="0"/>
          </a:p>
        </p:txBody>
      </p:sp>
      <p:pic>
        <p:nvPicPr>
          <p:cNvPr id="1026" name="Picture 2" descr="Global Artificial Intelligence Market size and growth rate, 2024 - 2030">
            <a:extLst>
              <a:ext uri="{FF2B5EF4-FFF2-40B4-BE49-F238E27FC236}">
                <a16:creationId xmlns:a16="http://schemas.microsoft.com/office/drawing/2014/main" id="{9862F74A-987B-E4C8-D82D-31E39DBA5F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3657600"/>
            <a:ext cx="5861024" cy="3057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1748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p:txBody>
          <a:bodyPr/>
          <a:lstStyle/>
          <a:p>
            <a:r>
              <a:rPr lang="en-US" dirty="0"/>
              <a:t>About me</a:t>
            </a:r>
          </a:p>
        </p:txBody>
      </p:sp>
      <p:sp>
        <p:nvSpPr>
          <p:cNvPr id="4099" name="Content Placeholder 2"/>
          <p:cNvSpPr>
            <a:spLocks noGrp="1"/>
          </p:cNvSpPr>
          <p:nvPr>
            <p:ph idx="1"/>
          </p:nvPr>
        </p:nvSpPr>
        <p:spPr>
          <a:xfrm>
            <a:off x="228600" y="1143000"/>
            <a:ext cx="10972800" cy="5135563"/>
          </a:xfrm>
        </p:spPr>
        <p:txBody>
          <a:bodyPr/>
          <a:lstStyle/>
          <a:p>
            <a:pPr>
              <a:buFont typeface="Arial" charset="0"/>
              <a:buNone/>
            </a:pPr>
            <a:r>
              <a:rPr lang="en-US"/>
              <a:t>	Raised in “upstate” NY</a:t>
            </a:r>
          </a:p>
        </p:txBody>
      </p:sp>
      <p:pic>
        <p:nvPicPr>
          <p:cNvPr id="4100" name="Picture 2" descr="http://www.new-york-map.org/new-york-map.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1968617"/>
            <a:ext cx="6680200"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Oval 5"/>
          <p:cNvSpPr/>
          <p:nvPr/>
        </p:nvSpPr>
        <p:spPr>
          <a:xfrm>
            <a:off x="5602288" y="5196005"/>
            <a:ext cx="152400" cy="152400"/>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pic>
        <p:nvPicPr>
          <p:cNvPr id="1026" name="Picture 2" descr="Upton Lake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94599" y="2808223"/>
            <a:ext cx="3377899" cy="254018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652279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9D449B-43B0-B41E-C169-0CB87B7DA33F}"/>
              </a:ext>
            </a:extLst>
          </p:cNvPr>
          <p:cNvSpPr>
            <a:spLocks noGrp="1"/>
          </p:cNvSpPr>
          <p:nvPr>
            <p:ph type="title"/>
          </p:nvPr>
        </p:nvSpPr>
        <p:spPr>
          <a:xfrm>
            <a:off x="609600" y="401637"/>
            <a:ext cx="10972800" cy="914400"/>
          </a:xfrm>
        </p:spPr>
        <p:txBody>
          <a:bodyPr>
            <a:normAutofit fontScale="90000"/>
          </a:bodyPr>
          <a:lstStyle/>
          <a:p>
            <a:r>
              <a:rPr lang="en-US" dirty="0"/>
              <a:t>Develop responsibly by understanding societal and individual impact</a:t>
            </a:r>
          </a:p>
        </p:txBody>
      </p:sp>
      <p:sp>
        <p:nvSpPr>
          <p:cNvPr id="3" name="Content Placeholder 2">
            <a:extLst>
              <a:ext uri="{FF2B5EF4-FFF2-40B4-BE49-F238E27FC236}">
                <a16:creationId xmlns:a16="http://schemas.microsoft.com/office/drawing/2014/main" id="{CF616704-1798-A20B-787A-00F10E09B39B}"/>
              </a:ext>
            </a:extLst>
          </p:cNvPr>
          <p:cNvSpPr>
            <a:spLocks noGrp="1"/>
          </p:cNvSpPr>
          <p:nvPr>
            <p:ph idx="1"/>
          </p:nvPr>
        </p:nvSpPr>
        <p:spPr>
          <a:xfrm>
            <a:off x="609600" y="1295400"/>
            <a:ext cx="10972800" cy="5135563"/>
          </a:xfrm>
        </p:spPr>
        <p:txBody>
          <a:bodyPr/>
          <a:lstStyle/>
          <a:p>
            <a:endParaRPr lang="en-US" dirty="0"/>
          </a:p>
          <a:p>
            <a:r>
              <a:rPr lang="en-US" dirty="0"/>
              <a:t>Recommending systems</a:t>
            </a:r>
          </a:p>
          <a:p>
            <a:r>
              <a:rPr lang="en-US" dirty="0"/>
              <a:t>Surveillance</a:t>
            </a:r>
          </a:p>
          <a:p>
            <a:r>
              <a:rPr lang="en-US" dirty="0"/>
              <a:t>Robots</a:t>
            </a:r>
          </a:p>
          <a:p>
            <a:r>
              <a:rPr lang="en-US" dirty="0"/>
              <a:t>Smart assistants</a:t>
            </a:r>
          </a:p>
          <a:p>
            <a:r>
              <a:rPr lang="en-US" dirty="0"/>
              <a:t>Text generation</a:t>
            </a:r>
          </a:p>
          <a:p>
            <a:r>
              <a:rPr lang="en-US" dirty="0"/>
              <a:t>Autonomous cars</a:t>
            </a:r>
          </a:p>
          <a:p>
            <a:r>
              <a:rPr lang="en-US" dirty="0"/>
              <a:t>Social media bots</a:t>
            </a:r>
          </a:p>
          <a:p>
            <a:endParaRPr lang="en-US" dirty="0"/>
          </a:p>
        </p:txBody>
      </p:sp>
      <p:pic>
        <p:nvPicPr>
          <p:cNvPr id="1026" name="Picture 2" descr="An eight-car pile-up on November 24, 2022 on San Francisco’s Bay Bridge.">
            <a:extLst>
              <a:ext uri="{FF2B5EF4-FFF2-40B4-BE49-F238E27FC236}">
                <a16:creationId xmlns:a16="http://schemas.microsoft.com/office/drawing/2014/main" id="{8C760D3E-A847-D733-DAFD-4293BC59982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01102" y="1981200"/>
            <a:ext cx="6381298" cy="319064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3C1425F8-47B6-9E8D-E955-B6C56722B463}"/>
              </a:ext>
            </a:extLst>
          </p:cNvPr>
          <p:cNvSpPr txBox="1"/>
          <p:nvPr/>
        </p:nvSpPr>
        <p:spPr>
          <a:xfrm>
            <a:off x="7536356" y="5247408"/>
            <a:ext cx="1710789" cy="369332"/>
          </a:xfrm>
          <a:prstGeom prst="rect">
            <a:avLst/>
          </a:prstGeom>
          <a:noFill/>
        </p:spPr>
        <p:txBody>
          <a:bodyPr wrap="none" rtlCol="0">
            <a:spAutoFit/>
          </a:bodyPr>
          <a:lstStyle/>
          <a:p>
            <a:r>
              <a:rPr lang="en-US" dirty="0"/>
              <a:t>Tesla accident</a:t>
            </a:r>
          </a:p>
        </p:txBody>
      </p:sp>
    </p:spTree>
    <p:extLst>
      <p:ext uri="{BB962C8B-B14F-4D97-AF65-F5344CB8AC3E}">
        <p14:creationId xmlns:p14="http://schemas.microsoft.com/office/powerpoint/2010/main" val="243079191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04379F-3ED2-F358-3701-D2FB29ABB3B2}"/>
              </a:ext>
            </a:extLst>
          </p:cNvPr>
          <p:cNvSpPr>
            <a:spLocks noGrp="1"/>
          </p:cNvSpPr>
          <p:nvPr>
            <p:ph type="title"/>
          </p:nvPr>
        </p:nvSpPr>
        <p:spPr/>
        <p:txBody>
          <a:bodyPr>
            <a:normAutofit/>
          </a:bodyPr>
          <a:lstStyle/>
          <a:p>
            <a:r>
              <a:rPr lang="en-US" dirty="0"/>
              <a:t>The whole machine learning problem</a:t>
            </a:r>
          </a:p>
        </p:txBody>
      </p:sp>
      <p:sp>
        <p:nvSpPr>
          <p:cNvPr id="3" name="Content Placeholder 2">
            <a:extLst>
              <a:ext uri="{FF2B5EF4-FFF2-40B4-BE49-F238E27FC236}">
                <a16:creationId xmlns:a16="http://schemas.microsoft.com/office/drawing/2014/main" id="{8E43922F-2BA0-1A54-B9D8-630F94CBB654}"/>
              </a:ext>
            </a:extLst>
          </p:cNvPr>
          <p:cNvSpPr>
            <a:spLocks noGrp="1"/>
          </p:cNvSpPr>
          <p:nvPr>
            <p:ph idx="1"/>
          </p:nvPr>
        </p:nvSpPr>
        <p:spPr>
          <a:xfrm>
            <a:off x="609600" y="1295400"/>
            <a:ext cx="4450838" cy="5181600"/>
          </a:xfrm>
        </p:spPr>
        <p:txBody>
          <a:bodyPr>
            <a:normAutofit fontScale="62500" lnSpcReduction="20000"/>
          </a:bodyPr>
          <a:lstStyle/>
          <a:p>
            <a:pPr marL="227013" indent="-227013">
              <a:buFont typeface="+mj-lt"/>
              <a:buAutoNum type="arabicPeriod"/>
            </a:pPr>
            <a:r>
              <a:rPr lang="en-US" dirty="0"/>
              <a:t> Data preparation</a:t>
            </a:r>
          </a:p>
          <a:p>
            <a:pPr marL="461963" lvl="1" indent="-234950">
              <a:buFont typeface="+mj-lt"/>
              <a:buAutoNum type="alphaLcPeriod"/>
            </a:pPr>
            <a:r>
              <a:rPr lang="en-US" dirty="0"/>
              <a:t>Collect and curate data</a:t>
            </a:r>
          </a:p>
          <a:p>
            <a:pPr marL="461963" lvl="1" indent="-234950">
              <a:buFont typeface="+mj-lt"/>
              <a:buAutoNum type="alphaLcPeriod"/>
            </a:pPr>
            <a:r>
              <a:rPr lang="en-US" dirty="0"/>
              <a:t>Annotate the data (for supervised problems)</a:t>
            </a:r>
          </a:p>
          <a:p>
            <a:pPr marL="461963" lvl="1" indent="-234950">
              <a:buFont typeface="+mj-lt"/>
              <a:buAutoNum type="alphaLcPeriod"/>
            </a:pPr>
            <a:r>
              <a:rPr lang="en-US" dirty="0"/>
              <a:t>Split your data into train, validation, and test sets</a:t>
            </a:r>
          </a:p>
          <a:p>
            <a:pPr marL="227013" indent="-227013">
              <a:buFont typeface="+mj-lt"/>
              <a:buAutoNum type="arabicPeriod"/>
            </a:pPr>
            <a:endParaRPr lang="en-US" dirty="0"/>
          </a:p>
          <a:p>
            <a:pPr marL="227013" indent="-227013">
              <a:buFont typeface="+mj-lt"/>
              <a:buAutoNum type="arabicPeriod"/>
            </a:pPr>
            <a:r>
              <a:rPr lang="en-US" dirty="0"/>
              <a:t> Algorithm and model development</a:t>
            </a:r>
          </a:p>
          <a:p>
            <a:pPr marL="461963" lvl="1" indent="-234950">
              <a:buFont typeface="+mj-lt"/>
              <a:buAutoNum type="alphaLcPeriod"/>
              <a:tabLst>
                <a:tab pos="974725" algn="l"/>
              </a:tabLst>
            </a:pPr>
            <a:r>
              <a:rPr lang="en-US" dirty="0"/>
              <a:t>Design methods to extract features from the data </a:t>
            </a:r>
          </a:p>
          <a:p>
            <a:pPr marL="461963" lvl="1" indent="-234950">
              <a:buFont typeface="+mj-lt"/>
              <a:buAutoNum type="alphaLcPeriod"/>
              <a:tabLst>
                <a:tab pos="974725" algn="l"/>
              </a:tabLst>
            </a:pPr>
            <a:r>
              <a:rPr lang="en-US" dirty="0"/>
              <a:t>Design a machine learning model and identify key parameters and loss</a:t>
            </a:r>
          </a:p>
          <a:p>
            <a:pPr marL="461963" lvl="1" indent="-234950">
              <a:buFont typeface="+mj-lt"/>
              <a:buAutoNum type="alphaLcPeriod"/>
              <a:tabLst>
                <a:tab pos="974725" algn="l"/>
              </a:tabLst>
            </a:pPr>
            <a:r>
              <a:rPr lang="en-US" dirty="0"/>
              <a:t>Train, select parameters, and evaluate your designs using the validation set</a:t>
            </a:r>
          </a:p>
          <a:p>
            <a:pPr marL="227013" indent="-227013">
              <a:buFont typeface="+mj-lt"/>
              <a:buAutoNum type="arabicPeriod"/>
            </a:pPr>
            <a:endParaRPr lang="en-US" dirty="0"/>
          </a:p>
          <a:p>
            <a:pPr marL="227013" indent="-227013">
              <a:buFont typeface="+mj-lt"/>
              <a:buAutoNum type="arabicPeriod"/>
            </a:pPr>
            <a:r>
              <a:rPr lang="en-US" dirty="0"/>
              <a:t> Final evaluation using the test set</a:t>
            </a:r>
          </a:p>
          <a:p>
            <a:pPr marL="227013" indent="-227013">
              <a:buFont typeface="+mj-lt"/>
              <a:buAutoNum type="arabicPeriod"/>
            </a:pPr>
            <a:endParaRPr lang="en-US" dirty="0"/>
          </a:p>
          <a:p>
            <a:pPr marL="227013" indent="-227013">
              <a:buFont typeface="+mj-lt"/>
              <a:buAutoNum type="arabicPeriod"/>
            </a:pPr>
            <a:r>
              <a:rPr lang="en-US" dirty="0"/>
              <a:t> Integrate into your application</a:t>
            </a:r>
          </a:p>
          <a:p>
            <a:pPr marL="514350" indent="-514350">
              <a:buFont typeface="+mj-lt"/>
              <a:buAutoNum type="arabicPeriod"/>
            </a:pPr>
            <a:endParaRPr lang="en-US" dirty="0"/>
          </a:p>
        </p:txBody>
      </p:sp>
      <p:sp>
        <p:nvSpPr>
          <p:cNvPr id="25" name="Right Brace 24">
            <a:extLst>
              <a:ext uri="{FF2B5EF4-FFF2-40B4-BE49-F238E27FC236}">
                <a16:creationId xmlns:a16="http://schemas.microsoft.com/office/drawing/2014/main" id="{E065F7EA-2996-A5A7-66CD-BD0419F88B04}"/>
              </a:ext>
            </a:extLst>
          </p:cNvPr>
          <p:cNvSpPr/>
          <p:nvPr/>
        </p:nvSpPr>
        <p:spPr>
          <a:xfrm>
            <a:off x="5060438" y="3228945"/>
            <a:ext cx="202475" cy="1800255"/>
          </a:xfrm>
          <a:prstGeom prst="rightBrace">
            <a:avLst/>
          </a:prstGeom>
          <a:ln w="285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6" name="TextBox 25">
            <a:extLst>
              <a:ext uri="{FF2B5EF4-FFF2-40B4-BE49-F238E27FC236}">
                <a16:creationId xmlns:a16="http://schemas.microsoft.com/office/drawing/2014/main" id="{BB0B55DA-68D3-F7CF-C259-E11ECA80B253}"/>
              </a:ext>
            </a:extLst>
          </p:cNvPr>
          <p:cNvSpPr txBox="1"/>
          <p:nvPr/>
        </p:nvSpPr>
        <p:spPr>
          <a:xfrm>
            <a:off x="5262913" y="3888313"/>
            <a:ext cx="5756897" cy="400110"/>
          </a:xfrm>
          <a:prstGeom prst="rect">
            <a:avLst/>
          </a:prstGeom>
          <a:noFill/>
        </p:spPr>
        <p:txBody>
          <a:bodyPr wrap="none" rtlCol="0">
            <a:spAutoFit/>
          </a:bodyPr>
          <a:lstStyle/>
          <a:p>
            <a:r>
              <a:rPr lang="en-US" sz="2000" dirty="0"/>
              <a:t>Our focus, but it’s important to understand all of it</a:t>
            </a:r>
          </a:p>
        </p:txBody>
      </p:sp>
      <p:sp>
        <p:nvSpPr>
          <p:cNvPr id="4" name="TextBox 3">
            <a:extLst>
              <a:ext uri="{FF2B5EF4-FFF2-40B4-BE49-F238E27FC236}">
                <a16:creationId xmlns:a16="http://schemas.microsoft.com/office/drawing/2014/main" id="{0E142972-C051-52CC-7A85-047C77AAA8A9}"/>
              </a:ext>
            </a:extLst>
          </p:cNvPr>
          <p:cNvSpPr txBox="1"/>
          <p:nvPr/>
        </p:nvSpPr>
        <p:spPr>
          <a:xfrm>
            <a:off x="5638800" y="1283677"/>
            <a:ext cx="3813929" cy="369332"/>
          </a:xfrm>
          <a:prstGeom prst="rect">
            <a:avLst/>
          </a:prstGeom>
          <a:noFill/>
        </p:spPr>
        <p:txBody>
          <a:bodyPr wrap="none" rtlCol="0">
            <a:spAutoFit/>
          </a:bodyPr>
          <a:lstStyle/>
          <a:p>
            <a:r>
              <a:rPr lang="en-US" dirty="0"/>
              <a:t>Example: voice recognition in Alexa</a:t>
            </a:r>
          </a:p>
        </p:txBody>
      </p:sp>
    </p:spTree>
    <p:extLst>
      <p:ext uri="{BB962C8B-B14F-4D97-AF65-F5344CB8AC3E}">
        <p14:creationId xmlns:p14="http://schemas.microsoft.com/office/powerpoint/2010/main" val="19323162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Title 1"/>
          <p:cNvSpPr>
            <a:spLocks noGrp="1"/>
          </p:cNvSpPr>
          <p:nvPr>
            <p:ph type="title"/>
          </p:nvPr>
        </p:nvSpPr>
        <p:spPr/>
        <p:txBody>
          <a:bodyPr/>
          <a:lstStyle/>
          <a:p>
            <a:r>
              <a:rPr lang="en-US" dirty="0"/>
              <a:t>Course outline</a:t>
            </a:r>
          </a:p>
        </p:txBody>
      </p:sp>
      <p:sp>
        <p:nvSpPr>
          <p:cNvPr id="36867" name="Content Placeholder 2"/>
          <p:cNvSpPr>
            <a:spLocks noGrp="1"/>
          </p:cNvSpPr>
          <p:nvPr>
            <p:ph idx="1"/>
          </p:nvPr>
        </p:nvSpPr>
        <p:spPr>
          <a:xfrm>
            <a:off x="609600" y="990600"/>
            <a:ext cx="8534400" cy="5135563"/>
          </a:xfrm>
        </p:spPr>
        <p:txBody>
          <a:bodyPr>
            <a:normAutofit lnSpcReduction="10000"/>
          </a:bodyPr>
          <a:lstStyle/>
          <a:p>
            <a:endParaRPr lang="en-US" sz="2800" b="1" dirty="0"/>
          </a:p>
          <a:p>
            <a:pPr>
              <a:buFont typeface="Arial" charset="0"/>
              <a:buNone/>
            </a:pPr>
            <a:r>
              <a:rPr lang="en-US" sz="2800" b="1" dirty="0"/>
              <a:t>Prof</a:t>
            </a:r>
            <a:r>
              <a:rPr lang="en-US" sz="2800" dirty="0"/>
              <a:t>: 	Derek Hoiem </a:t>
            </a:r>
            <a:r>
              <a:rPr lang="en-US" sz="2800" dirty="0">
                <a:hlinkClick r:id="rId2"/>
              </a:rPr>
              <a:t>dhoiem@illinois.edu</a:t>
            </a:r>
            <a:endParaRPr lang="en-US" sz="2800" dirty="0"/>
          </a:p>
          <a:p>
            <a:pPr marL="0" lvl="0" indent="0">
              <a:spcBef>
                <a:spcPct val="0"/>
              </a:spcBef>
              <a:buNone/>
            </a:pPr>
            <a:endParaRPr lang="en-US" sz="2800" b="1" dirty="0"/>
          </a:p>
          <a:p>
            <a:pPr marL="0" lvl="0" indent="0">
              <a:spcBef>
                <a:spcPct val="0"/>
              </a:spcBef>
              <a:buNone/>
            </a:pPr>
            <a:r>
              <a:rPr lang="en-US" sz="2800" b="1" dirty="0"/>
              <a:t>TAs</a:t>
            </a:r>
            <a:r>
              <a:rPr lang="en-US" sz="2800" dirty="0"/>
              <a:t> </a:t>
            </a:r>
          </a:p>
          <a:p>
            <a:pPr rtl="0">
              <a:spcBef>
                <a:spcPts val="0"/>
              </a:spcBef>
              <a:spcAft>
                <a:spcPts val="0"/>
              </a:spcAft>
            </a:pPr>
            <a:r>
              <a:rPr lang="en-US" sz="2800" b="0" i="0" u="none" strike="noStrike" dirty="0" err="1">
                <a:solidFill>
                  <a:srgbClr val="000000"/>
                </a:solidFill>
                <a:effectLst/>
              </a:rPr>
              <a:t>Sewoong</a:t>
            </a:r>
            <a:r>
              <a:rPr lang="en-US" sz="2800" b="0" i="0" u="none" strike="noStrike" dirty="0">
                <a:solidFill>
                  <a:srgbClr val="000000"/>
                </a:solidFill>
                <a:effectLst/>
              </a:rPr>
              <a:t> (Sam) Lee (samuel27) </a:t>
            </a:r>
          </a:p>
          <a:p>
            <a:pPr rtl="0">
              <a:spcBef>
                <a:spcPts val="0"/>
              </a:spcBef>
              <a:spcAft>
                <a:spcPts val="0"/>
              </a:spcAft>
            </a:pPr>
            <a:r>
              <a:rPr lang="en-US" sz="2800" b="0" i="0" u="none" strike="noStrike" dirty="0">
                <a:solidFill>
                  <a:srgbClr val="000000"/>
                </a:solidFill>
                <a:effectLst/>
              </a:rPr>
              <a:t>Zhen Zhu (zhenzhu4)</a:t>
            </a:r>
          </a:p>
          <a:p>
            <a:pPr rtl="0">
              <a:spcBef>
                <a:spcPts val="0"/>
              </a:spcBef>
              <a:spcAft>
                <a:spcPts val="0"/>
              </a:spcAft>
            </a:pPr>
            <a:r>
              <a:rPr lang="en-US" sz="2800" dirty="0">
                <a:solidFill>
                  <a:srgbClr val="000000"/>
                </a:solidFill>
                <a:ea typeface="Calibri" panose="020F0502020204030204" pitchFamily="34" charset="0"/>
                <a:cs typeface="Times New Roman" panose="02020603050405020304" pitchFamily="18" charset="0"/>
              </a:rPr>
              <a:t>Courtney McBeth (cmcbeth2)</a:t>
            </a:r>
          </a:p>
          <a:p>
            <a:pPr rtl="0">
              <a:spcBef>
                <a:spcPts val="0"/>
              </a:spcBef>
              <a:spcAft>
                <a:spcPts val="0"/>
              </a:spcAft>
            </a:pPr>
            <a:r>
              <a:rPr lang="en-US" sz="2800" dirty="0">
                <a:solidFill>
                  <a:srgbClr val="000000"/>
                </a:solidFill>
                <a:ea typeface="Calibri" panose="020F0502020204030204" pitchFamily="34" charset="0"/>
                <a:cs typeface="Times New Roman" panose="02020603050405020304" pitchFamily="18" charset="0"/>
              </a:rPr>
              <a:t>Isaac Ngui (ingui2)</a:t>
            </a:r>
          </a:p>
          <a:p>
            <a:pPr rtl="0">
              <a:spcBef>
                <a:spcPts val="0"/>
              </a:spcBef>
              <a:spcAft>
                <a:spcPts val="0"/>
              </a:spcAft>
            </a:pPr>
            <a:r>
              <a:rPr lang="en-US" sz="2800" dirty="0">
                <a:solidFill>
                  <a:srgbClr val="000000"/>
                </a:solidFill>
                <a:ea typeface="Calibri" panose="020F0502020204030204" pitchFamily="34" charset="0"/>
                <a:cs typeface="Times New Roman" panose="02020603050405020304" pitchFamily="18" charset="0"/>
              </a:rPr>
              <a:t>Michal Shlapentokh-Rothman (michal5)</a:t>
            </a:r>
          </a:p>
          <a:p>
            <a:pPr rtl="0">
              <a:spcBef>
                <a:spcPts val="0"/>
              </a:spcBef>
              <a:spcAft>
                <a:spcPts val="0"/>
              </a:spcAft>
            </a:pPr>
            <a:r>
              <a:rPr lang="en-US" sz="2800" dirty="0">
                <a:solidFill>
                  <a:srgbClr val="000000"/>
                </a:solidFill>
                <a:ea typeface="Calibri" panose="020F0502020204030204" pitchFamily="34" charset="0"/>
                <a:cs typeface="Times New Roman" panose="02020603050405020304" pitchFamily="18" charset="0"/>
              </a:rPr>
              <a:t>Sethu TV (st34)</a:t>
            </a:r>
            <a:endParaRPr lang="en-US" sz="2800" dirty="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nSpc>
                <a:spcPct val="115000"/>
              </a:lnSpc>
              <a:spcBef>
                <a:spcPts val="0"/>
              </a:spcBef>
              <a:spcAft>
                <a:spcPts val="0"/>
              </a:spcAft>
              <a:buNone/>
            </a:pPr>
            <a:r>
              <a:rPr lang="en-US" sz="2800" dirty="0">
                <a:effectLst/>
                <a:latin typeface="Calibri" panose="020F0502020204030204" pitchFamily="34" charset="0"/>
                <a:ea typeface="Calibri" panose="020F0502020204030204" pitchFamily="34" charset="0"/>
                <a:cs typeface="Times New Roman" panose="02020603050405020304" pitchFamily="18" charset="0"/>
              </a:rPr>
              <a:t>Website: </a:t>
            </a:r>
            <a:r>
              <a:rPr lang="en-US" sz="2800" dirty="0">
                <a:effectLst/>
                <a:latin typeface="Calibri" panose="020F0502020204030204" pitchFamily="34" charset="0"/>
                <a:ea typeface="Calibri" panose="020F0502020204030204" pitchFamily="34" charset="0"/>
                <a:cs typeface="Times New Roman" panose="02020603050405020304" pitchFamily="18" charset="0"/>
                <a:hlinkClick r:id="rId3"/>
              </a:rPr>
              <a:t>https://courses.engr.illinois.edu/cs441/fa2025/</a:t>
            </a:r>
            <a:r>
              <a:rPr lang="en-US" sz="2800" dirty="0">
                <a:effectLst/>
                <a:latin typeface="Calibri" panose="020F0502020204030204" pitchFamily="34" charset="0"/>
                <a:ea typeface="Calibri" panose="020F0502020204030204" pitchFamily="34" charset="0"/>
                <a:cs typeface="Times New Roman" panose="02020603050405020304" pitchFamily="18" charset="0"/>
              </a:rPr>
              <a:t> </a:t>
            </a:r>
          </a:p>
          <a:p>
            <a:pPr marL="0" indent="0">
              <a:buNone/>
            </a:pPr>
            <a:endParaRPr lang="en-US" sz="2800" dirty="0"/>
          </a:p>
          <a:p>
            <a:pPr marL="0" indent="0">
              <a:buNone/>
            </a:pPr>
            <a:endParaRPr lang="en-US" sz="2800" dirty="0"/>
          </a:p>
          <a:p>
            <a:pPr marL="0" indent="0">
              <a:buNone/>
            </a:pPr>
            <a:endParaRPr lang="en-US" sz="2800" dirty="0">
              <a:hlinkClick r:id="rId4"/>
            </a:endParaRPr>
          </a:p>
          <a:p>
            <a:pPr marL="0" indent="0">
              <a:buNone/>
            </a:pPr>
            <a:endParaRPr lang="en-US" sz="2800" dirty="0"/>
          </a:p>
          <a:p>
            <a:endParaRPr lang="en-US" sz="2800" dirty="0"/>
          </a:p>
          <a:p>
            <a:pPr>
              <a:buFont typeface="Arial" charset="0"/>
              <a:buNone/>
            </a:pPr>
            <a:endParaRPr lang="en-US" sz="2800" dirty="0"/>
          </a:p>
          <a:p>
            <a:pPr>
              <a:buFont typeface="Arial" charset="0"/>
              <a:buNone/>
            </a:pPr>
            <a:endParaRPr lang="en-US" sz="2800" dirty="0"/>
          </a:p>
        </p:txBody>
      </p:sp>
      <p:sp>
        <p:nvSpPr>
          <p:cNvPr id="2" name="TextBox 1">
            <a:extLst>
              <a:ext uri="{FF2B5EF4-FFF2-40B4-BE49-F238E27FC236}">
                <a16:creationId xmlns:a16="http://schemas.microsoft.com/office/drawing/2014/main" id="{9C43EA82-3F9D-F604-D65A-E0E1BC32000C}"/>
              </a:ext>
            </a:extLst>
          </p:cNvPr>
          <p:cNvSpPr txBox="1"/>
          <p:nvPr/>
        </p:nvSpPr>
        <p:spPr>
          <a:xfrm>
            <a:off x="9525000" y="5161546"/>
            <a:ext cx="2057400" cy="954107"/>
          </a:xfrm>
          <a:prstGeom prst="rect">
            <a:avLst/>
          </a:prstGeom>
          <a:noFill/>
        </p:spPr>
        <p:txBody>
          <a:bodyPr wrap="square" rtlCol="0">
            <a:spAutoFit/>
          </a:bodyPr>
          <a:lstStyle/>
          <a:p>
            <a:r>
              <a:rPr lang="en-US" sz="2800" b="1" dirty="0"/>
              <a:t>Bookmark this page!!</a:t>
            </a:r>
          </a:p>
        </p:txBody>
      </p:sp>
      <p:sp>
        <p:nvSpPr>
          <p:cNvPr id="3" name="Arrow: Right 2">
            <a:extLst>
              <a:ext uri="{FF2B5EF4-FFF2-40B4-BE49-F238E27FC236}">
                <a16:creationId xmlns:a16="http://schemas.microsoft.com/office/drawing/2014/main" id="{5D3A8F66-FF14-1588-5144-4399308413A5}"/>
              </a:ext>
            </a:extLst>
          </p:cNvPr>
          <p:cNvSpPr/>
          <p:nvPr/>
        </p:nvSpPr>
        <p:spPr>
          <a:xfrm flipH="1">
            <a:off x="9067800" y="5466346"/>
            <a:ext cx="304800" cy="3048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5549453"/>
      </p:ext>
    </p:extLst>
  </p:cSld>
  <p:clrMapOvr>
    <a:masterClrMapping/>
  </p:clrMapOvr>
  <mc:AlternateContent xmlns:mc="http://schemas.openxmlformats.org/markup-compatibility/2006" xmlns:p14="http://schemas.microsoft.com/office/powerpoint/2010/main">
    <mc:Choice Requires="p14">
      <p:transition spd="slow" p14:dur="2000" advTm="25689"/>
    </mc:Choice>
    <mc:Fallback xmlns="">
      <p:transition spd="slow" advTm="25689"/>
    </mc:Fallback>
  </mc:AlternateContent>
</p:sld>
</file>

<file path=ppt/slides/slide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ACF144-C498-373F-9E59-329158F6D053}"/>
              </a:ext>
            </a:extLst>
          </p:cNvPr>
          <p:cNvSpPr>
            <a:spLocks noGrp="1"/>
          </p:cNvSpPr>
          <p:nvPr>
            <p:ph type="title"/>
          </p:nvPr>
        </p:nvSpPr>
        <p:spPr/>
        <p:txBody>
          <a:bodyPr/>
          <a:lstStyle/>
          <a:p>
            <a:r>
              <a:rPr lang="en-US" dirty="0"/>
              <a:t>Machine learning is also useful</a:t>
            </a:r>
          </a:p>
        </p:txBody>
      </p:sp>
      <p:sp>
        <p:nvSpPr>
          <p:cNvPr id="3" name="Content Placeholder 2">
            <a:extLst>
              <a:ext uri="{FF2B5EF4-FFF2-40B4-BE49-F238E27FC236}">
                <a16:creationId xmlns:a16="http://schemas.microsoft.com/office/drawing/2014/main" id="{ADA6BC5B-69A6-74B2-AD44-832A94D477A6}"/>
              </a:ext>
            </a:extLst>
          </p:cNvPr>
          <p:cNvSpPr>
            <a:spLocks noGrp="1"/>
          </p:cNvSpPr>
          <p:nvPr>
            <p:ph idx="1"/>
          </p:nvPr>
        </p:nvSpPr>
        <p:spPr/>
        <p:txBody>
          <a:bodyPr/>
          <a:lstStyle/>
          <a:p>
            <a:r>
              <a:rPr lang="en-US" dirty="0" err="1"/>
              <a:t>Unimate</a:t>
            </a:r>
            <a:r>
              <a:rPr lang="en-US" dirty="0"/>
              <a:t> (1961) – first industrial robot</a:t>
            </a:r>
          </a:p>
          <a:p>
            <a:endParaRPr lang="en-US" dirty="0"/>
          </a:p>
          <a:p>
            <a:r>
              <a:rPr lang="en-US" dirty="0">
                <a:hlinkClick r:id="rId2"/>
              </a:rPr>
              <a:t>Expert Systems</a:t>
            </a:r>
            <a:r>
              <a:rPr lang="en-US" dirty="0"/>
              <a:t> (80’s) - first commercially successful AI for things like medical diagnosis</a:t>
            </a:r>
          </a:p>
          <a:p>
            <a:endParaRPr lang="en-US" dirty="0"/>
          </a:p>
          <a:p>
            <a:r>
              <a:rPr lang="en-US" dirty="0"/>
              <a:t>USPS fully automated optical reader (1982)</a:t>
            </a:r>
          </a:p>
          <a:p>
            <a:endParaRPr lang="en-US" dirty="0"/>
          </a:p>
          <a:p>
            <a:r>
              <a:rPr lang="en-US" dirty="0"/>
              <a:t>Tesla autonomous driving, Alexa, Siri, Copilot, …</a:t>
            </a:r>
          </a:p>
          <a:p>
            <a:endParaRPr lang="en-US" dirty="0"/>
          </a:p>
          <a:p>
            <a:endParaRPr lang="en-US" dirty="0"/>
          </a:p>
        </p:txBody>
      </p:sp>
    </p:spTree>
    <p:extLst>
      <p:ext uri="{BB962C8B-B14F-4D97-AF65-F5344CB8AC3E}">
        <p14:creationId xmlns:p14="http://schemas.microsoft.com/office/powerpoint/2010/main" val="49277249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13BF2D-02FD-F4FD-44F7-C143861DDC5D}"/>
              </a:ext>
            </a:extLst>
          </p:cNvPr>
          <p:cNvSpPr>
            <a:spLocks noGrp="1"/>
          </p:cNvSpPr>
          <p:nvPr>
            <p:ph type="title"/>
          </p:nvPr>
        </p:nvSpPr>
        <p:spPr/>
        <p:txBody>
          <a:bodyPr/>
          <a:lstStyle/>
          <a:p>
            <a:r>
              <a:rPr lang="en-US" dirty="0"/>
              <a:t>How the class works</a:t>
            </a:r>
          </a:p>
        </p:txBody>
      </p:sp>
      <p:sp>
        <p:nvSpPr>
          <p:cNvPr id="3" name="Content Placeholder 2">
            <a:extLst>
              <a:ext uri="{FF2B5EF4-FFF2-40B4-BE49-F238E27FC236}">
                <a16:creationId xmlns:a16="http://schemas.microsoft.com/office/drawing/2014/main" id="{A21CA4DA-D505-0886-DB07-EE504E91660E}"/>
              </a:ext>
            </a:extLst>
          </p:cNvPr>
          <p:cNvSpPr>
            <a:spLocks noGrp="1"/>
          </p:cNvSpPr>
          <p:nvPr>
            <p:ph idx="1"/>
          </p:nvPr>
        </p:nvSpPr>
        <p:spPr>
          <a:xfrm>
            <a:off x="609600" y="1143000"/>
            <a:ext cx="3802184" cy="4191000"/>
          </a:xfrm>
        </p:spPr>
        <p:txBody>
          <a:bodyPr>
            <a:normAutofit/>
          </a:bodyPr>
          <a:lstStyle/>
          <a:p>
            <a:pPr marL="0" indent="0">
              <a:buNone/>
            </a:pPr>
            <a:r>
              <a:rPr lang="en-US" sz="2400" b="1" dirty="0"/>
              <a:t>Lectures &amp; Reading</a:t>
            </a:r>
          </a:p>
          <a:p>
            <a:pPr>
              <a:buFont typeface="Arial" panose="020B0604020202020204" pitchFamily="34" charset="0"/>
              <a:buChar char="-"/>
            </a:pPr>
            <a:r>
              <a:rPr lang="en-US" sz="1800" dirty="0"/>
              <a:t>Attend lecture</a:t>
            </a:r>
            <a:endParaRPr lang="en-US" sz="1800" dirty="0">
              <a:ea typeface="Calibri"/>
              <a:cs typeface="Calibri"/>
            </a:endParaRPr>
          </a:p>
          <a:p>
            <a:pPr>
              <a:buFont typeface="Arial" panose="020B0604020202020204" pitchFamily="34" charset="0"/>
              <a:buChar char="-"/>
            </a:pPr>
            <a:r>
              <a:rPr lang="en-US" sz="1800" dirty="0"/>
              <a:t>Reading materials and notes are optional</a:t>
            </a:r>
            <a:endParaRPr lang="en-US" sz="1800" dirty="0">
              <a:ea typeface="Calibri"/>
              <a:cs typeface="Calibri"/>
            </a:endParaRPr>
          </a:p>
          <a:p>
            <a:pPr>
              <a:buFont typeface="Arial" panose="020B0604020202020204" pitchFamily="34" charset="0"/>
              <a:buChar char="-"/>
            </a:pPr>
            <a:r>
              <a:rPr lang="en-US" sz="1800" dirty="0">
                <a:ea typeface="Calibri"/>
                <a:cs typeface="Calibri"/>
              </a:rPr>
              <a:t>Recordings available (if they work), slides available</a:t>
            </a:r>
          </a:p>
          <a:p>
            <a:pPr>
              <a:buFont typeface="Arial" panose="020B0604020202020204" pitchFamily="34" charset="0"/>
              <a:buChar char="•"/>
            </a:pPr>
            <a:endParaRPr lang="en-US" dirty="0"/>
          </a:p>
        </p:txBody>
      </p:sp>
      <p:sp>
        <p:nvSpPr>
          <p:cNvPr id="4" name="Content Placeholder 2">
            <a:extLst>
              <a:ext uri="{FF2B5EF4-FFF2-40B4-BE49-F238E27FC236}">
                <a16:creationId xmlns:a16="http://schemas.microsoft.com/office/drawing/2014/main" id="{39960E21-375F-7EFF-C601-350AFD778E6A}"/>
              </a:ext>
            </a:extLst>
          </p:cNvPr>
          <p:cNvSpPr txBox="1">
            <a:spLocks/>
          </p:cNvSpPr>
          <p:nvPr/>
        </p:nvSpPr>
        <p:spPr bwMode="auto">
          <a:xfrm>
            <a:off x="7086600" y="877642"/>
            <a:ext cx="44958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400" b="1" dirty="0"/>
              <a:t>Application</a:t>
            </a:r>
          </a:p>
          <a:p>
            <a:pPr>
              <a:buFont typeface="Arial" panose="020B0604020202020204" pitchFamily="34" charset="0"/>
              <a:buChar char="-"/>
            </a:pPr>
            <a:r>
              <a:rPr lang="en-US" sz="2000" dirty="0">
                <a:ea typeface="Calibri"/>
                <a:cs typeface="Calibri"/>
              </a:rPr>
              <a:t>HWs</a:t>
            </a:r>
          </a:p>
          <a:p>
            <a:pPr lvl="1">
              <a:buFont typeface="Arial" panose="020B0604020202020204" pitchFamily="34" charset="0"/>
              <a:buChar char="-"/>
            </a:pPr>
            <a:r>
              <a:rPr lang="en-US" sz="1600" dirty="0">
                <a:ea typeface="Calibri"/>
                <a:cs typeface="Calibri"/>
              </a:rPr>
              <a:t>Conduct experiments in </a:t>
            </a:r>
            <a:r>
              <a:rPr lang="en-US" sz="1600" dirty="0" err="1">
                <a:ea typeface="Calibri"/>
                <a:cs typeface="Calibri"/>
              </a:rPr>
              <a:t>Jupyter</a:t>
            </a:r>
            <a:r>
              <a:rPr lang="en-US" sz="1600" dirty="0">
                <a:ea typeface="Calibri"/>
                <a:cs typeface="Calibri"/>
              </a:rPr>
              <a:t> notebooks</a:t>
            </a:r>
          </a:p>
          <a:p>
            <a:pPr lvl="1">
              <a:buFont typeface="Arial" panose="020B0604020202020204" pitchFamily="34" charset="0"/>
              <a:buChar char="-"/>
            </a:pPr>
            <a:r>
              <a:rPr lang="en-US" sz="1600" dirty="0">
                <a:ea typeface="Calibri"/>
                <a:cs typeface="Calibri"/>
              </a:rPr>
              <a:t>Report results</a:t>
            </a:r>
          </a:p>
          <a:p>
            <a:pPr lvl="1">
              <a:buFont typeface="Arial" panose="020B0604020202020204" pitchFamily="34" charset="0"/>
              <a:buChar char="-"/>
            </a:pPr>
            <a:r>
              <a:rPr lang="en-US" sz="1600" dirty="0">
                <a:ea typeface="Calibri"/>
                <a:cs typeface="Calibri"/>
              </a:rPr>
              <a:t>Answer questions to test your understanding</a:t>
            </a:r>
          </a:p>
          <a:p>
            <a:pPr>
              <a:buFont typeface="Arial" panose="020B0604020202020204" pitchFamily="34" charset="0"/>
              <a:buChar char="-"/>
            </a:pPr>
            <a:r>
              <a:rPr lang="en-US" sz="2000" dirty="0">
                <a:ea typeface="Calibri"/>
                <a:cs typeface="Calibri"/>
              </a:rPr>
              <a:t>Final project</a:t>
            </a:r>
          </a:p>
          <a:p>
            <a:pPr lvl="1">
              <a:buFont typeface="Arial" panose="020B0604020202020204" pitchFamily="34" charset="0"/>
              <a:buChar char="-"/>
            </a:pPr>
            <a:r>
              <a:rPr lang="en-US" sz="1600" dirty="0">
                <a:ea typeface="Calibri"/>
                <a:cs typeface="Calibri"/>
              </a:rPr>
              <a:t>Define your own problem</a:t>
            </a:r>
          </a:p>
          <a:p>
            <a:pPr lvl="1">
              <a:buFont typeface="Arial" panose="020B0604020202020204" pitchFamily="34" charset="0"/>
              <a:buChar char="-"/>
            </a:pPr>
            <a:r>
              <a:rPr lang="en-US" sz="1600" dirty="0">
                <a:ea typeface="Calibri"/>
                <a:cs typeface="Calibri"/>
              </a:rPr>
              <a:t>Collect data</a:t>
            </a:r>
          </a:p>
          <a:p>
            <a:pPr lvl="1">
              <a:buFont typeface="Arial" panose="020B0604020202020204" pitchFamily="34" charset="0"/>
              <a:buChar char="-"/>
            </a:pPr>
            <a:r>
              <a:rPr lang="en-US" sz="1600" dirty="0">
                <a:ea typeface="Calibri"/>
                <a:cs typeface="Calibri"/>
              </a:rPr>
              <a:t>Train and evaluate model(s)</a:t>
            </a:r>
          </a:p>
          <a:p>
            <a:pPr>
              <a:buFont typeface="Arial" panose="020B0604020202020204" pitchFamily="34" charset="0"/>
              <a:buChar char="•"/>
            </a:pPr>
            <a:endParaRPr lang="en-US" sz="2200" dirty="0"/>
          </a:p>
        </p:txBody>
      </p:sp>
      <p:pic>
        <p:nvPicPr>
          <p:cNvPr id="9" name="Picture 8">
            <a:extLst>
              <a:ext uri="{FF2B5EF4-FFF2-40B4-BE49-F238E27FC236}">
                <a16:creationId xmlns:a16="http://schemas.microsoft.com/office/drawing/2014/main" id="{1AF2A608-3A73-C571-FCB5-0483205085BD}"/>
              </a:ext>
            </a:extLst>
          </p:cNvPr>
          <p:cNvPicPr>
            <a:picLocks noChangeAspect="1"/>
          </p:cNvPicPr>
          <p:nvPr/>
        </p:nvPicPr>
        <p:blipFill>
          <a:blip r:embed="rId2"/>
          <a:stretch>
            <a:fillRect/>
          </a:stretch>
        </p:blipFill>
        <p:spPr>
          <a:xfrm>
            <a:off x="302090" y="3258892"/>
            <a:ext cx="5486397" cy="914400"/>
          </a:xfrm>
          <a:prstGeom prst="rect">
            <a:avLst/>
          </a:prstGeom>
        </p:spPr>
      </p:pic>
      <p:sp>
        <p:nvSpPr>
          <p:cNvPr id="10" name="Content Placeholder 2">
            <a:extLst>
              <a:ext uri="{FF2B5EF4-FFF2-40B4-BE49-F238E27FC236}">
                <a16:creationId xmlns:a16="http://schemas.microsoft.com/office/drawing/2014/main" id="{AA5BCD74-9D40-835D-7542-93891CF04D09}"/>
              </a:ext>
            </a:extLst>
          </p:cNvPr>
          <p:cNvSpPr txBox="1">
            <a:spLocks/>
          </p:cNvSpPr>
          <p:nvPr/>
        </p:nvSpPr>
        <p:spPr bwMode="auto">
          <a:xfrm>
            <a:off x="653363" y="4615218"/>
            <a:ext cx="3802184"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400" b="1" dirty="0"/>
              <a:t>Exams</a:t>
            </a:r>
          </a:p>
          <a:p>
            <a:pPr>
              <a:buFont typeface="Arial" panose="020B0604020202020204" pitchFamily="34" charset="0"/>
              <a:buChar char="-"/>
            </a:pPr>
            <a:r>
              <a:rPr lang="en-US" sz="1800" dirty="0"/>
              <a:t>Three 50-minute cumulative exams to test conceptual knowledge</a:t>
            </a:r>
            <a:endParaRPr lang="en-US" sz="1800" dirty="0">
              <a:ea typeface="Calibri"/>
              <a:cs typeface="Calibri"/>
            </a:endParaRPr>
          </a:p>
          <a:p>
            <a:pPr>
              <a:buFont typeface="Arial" panose="020B0604020202020204" pitchFamily="34" charset="0"/>
              <a:buChar char="-"/>
            </a:pPr>
            <a:r>
              <a:rPr lang="en-US" sz="1800" dirty="0">
                <a:ea typeface="Calibri"/>
                <a:cs typeface="Calibri"/>
              </a:rPr>
              <a:t>Exams held in CBTF (closed book/notes)</a:t>
            </a:r>
          </a:p>
          <a:p>
            <a:pPr>
              <a:buFont typeface="Arial" panose="020B0604020202020204" pitchFamily="34" charset="0"/>
              <a:buChar char="•"/>
            </a:pPr>
            <a:endParaRPr lang="en-US" dirty="0"/>
          </a:p>
        </p:txBody>
      </p:sp>
      <p:sp>
        <p:nvSpPr>
          <p:cNvPr id="11" name="Content Placeholder 2">
            <a:extLst>
              <a:ext uri="{FF2B5EF4-FFF2-40B4-BE49-F238E27FC236}">
                <a16:creationId xmlns:a16="http://schemas.microsoft.com/office/drawing/2014/main" id="{FCD7C678-F4A7-8975-61F8-C8D6152D8338}"/>
              </a:ext>
            </a:extLst>
          </p:cNvPr>
          <p:cNvSpPr txBox="1">
            <a:spLocks/>
          </p:cNvSpPr>
          <p:nvPr/>
        </p:nvSpPr>
        <p:spPr bwMode="auto">
          <a:xfrm>
            <a:off x="7057623" y="4361377"/>
            <a:ext cx="4524777"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charset="0"/>
              <a:buNone/>
            </a:pPr>
            <a:r>
              <a:rPr lang="en-US" sz="2400" b="1" dirty="0"/>
              <a:t>Getting help</a:t>
            </a:r>
          </a:p>
          <a:p>
            <a:pPr>
              <a:buFont typeface="Arial" panose="020B0604020202020204" pitchFamily="34" charset="0"/>
              <a:buChar char="-"/>
            </a:pPr>
            <a:r>
              <a:rPr lang="en-US" sz="1800" dirty="0"/>
              <a:t>Ask quick questions on </a:t>
            </a:r>
            <a:r>
              <a:rPr lang="en-US" sz="1800" dirty="0" err="1"/>
              <a:t>CampusWire</a:t>
            </a:r>
            <a:endParaRPr lang="en-US" sz="1800" dirty="0"/>
          </a:p>
          <a:p>
            <a:pPr lvl="1">
              <a:buFont typeface="Arial" panose="020B0604020202020204" pitchFamily="34" charset="0"/>
              <a:buChar char="-"/>
            </a:pPr>
            <a:r>
              <a:rPr lang="en-US" sz="1400" dirty="0">
                <a:ea typeface="Calibri"/>
                <a:cs typeface="Calibri"/>
              </a:rPr>
              <a:t>We aim to answer within 24 hours</a:t>
            </a:r>
          </a:p>
          <a:p>
            <a:pPr>
              <a:buFont typeface="Arial" panose="020B0604020202020204" pitchFamily="34" charset="0"/>
              <a:buChar char="-"/>
            </a:pPr>
            <a:r>
              <a:rPr lang="en-US" sz="1800" dirty="0">
                <a:ea typeface="Calibri"/>
                <a:cs typeface="Calibri"/>
              </a:rPr>
              <a:t>For more in-depth help/understanding, come to office hours</a:t>
            </a:r>
          </a:p>
          <a:p>
            <a:pPr>
              <a:buFont typeface="Arial" panose="020B0604020202020204" pitchFamily="34" charset="0"/>
              <a:buChar char="-"/>
            </a:pPr>
            <a:r>
              <a:rPr lang="en-US" sz="1800" dirty="0">
                <a:ea typeface="Calibri"/>
                <a:cs typeface="Calibri"/>
              </a:rPr>
              <a:t>Schedules for office hours and CW answering will be posted</a:t>
            </a:r>
          </a:p>
          <a:p>
            <a:pPr>
              <a:buFont typeface="Arial" panose="020B0604020202020204" pitchFamily="34" charset="0"/>
              <a:buChar char="•"/>
            </a:pPr>
            <a:endParaRPr lang="en-US" dirty="0"/>
          </a:p>
        </p:txBody>
      </p:sp>
    </p:spTree>
    <p:extLst>
      <p:ext uri="{BB962C8B-B14F-4D97-AF65-F5344CB8AC3E}">
        <p14:creationId xmlns:p14="http://schemas.microsoft.com/office/powerpoint/2010/main" val="103475014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8C5F16-269E-ED0D-851F-1C4729987DB6}"/>
              </a:ext>
            </a:extLst>
          </p:cNvPr>
          <p:cNvSpPr>
            <a:spLocks noGrp="1"/>
          </p:cNvSpPr>
          <p:nvPr>
            <p:ph type="title"/>
          </p:nvPr>
        </p:nvSpPr>
        <p:spPr/>
        <p:txBody>
          <a:bodyPr/>
          <a:lstStyle/>
          <a:p>
            <a:r>
              <a:rPr lang="en-US" dirty="0"/>
              <a:t>Topics</a:t>
            </a:r>
          </a:p>
        </p:txBody>
      </p:sp>
      <p:sp>
        <p:nvSpPr>
          <p:cNvPr id="7" name="Content Placeholder 2">
            <a:extLst>
              <a:ext uri="{FF2B5EF4-FFF2-40B4-BE49-F238E27FC236}">
                <a16:creationId xmlns:a16="http://schemas.microsoft.com/office/drawing/2014/main" id="{8AF340B6-084A-1049-AFC2-CB53E917F458}"/>
              </a:ext>
            </a:extLst>
          </p:cNvPr>
          <p:cNvSpPr txBox="1">
            <a:spLocks/>
          </p:cNvSpPr>
          <p:nvPr/>
        </p:nvSpPr>
        <p:spPr bwMode="auto">
          <a:xfrm>
            <a:off x="597408" y="1204113"/>
            <a:ext cx="801319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8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Fundamentals of learning</a:t>
            </a:r>
          </a:p>
          <a:p>
            <a:pPr lvl="1"/>
            <a:r>
              <a:rPr lang="en-US" dirty="0"/>
              <a:t>How to build classifiers and regressors based on provided features</a:t>
            </a:r>
          </a:p>
          <a:p>
            <a:pPr lvl="1"/>
            <a:r>
              <a:rPr lang="en-US" dirty="0"/>
              <a:t>Working with data, instance-based methods, linear models, probabilistic methods, trees</a:t>
            </a:r>
          </a:p>
          <a:p>
            <a:pPr marL="457200" lvl="1" indent="0">
              <a:buNone/>
            </a:pPr>
            <a:endParaRPr lang="en-US" dirty="0"/>
          </a:p>
          <a:p>
            <a:r>
              <a:rPr lang="en-US" dirty="0"/>
              <a:t>Deep representation learning</a:t>
            </a:r>
          </a:p>
          <a:p>
            <a:pPr lvl="1"/>
            <a:r>
              <a:rPr lang="en-US" dirty="0"/>
              <a:t>How to learn effective representations</a:t>
            </a:r>
          </a:p>
          <a:p>
            <a:pPr lvl="1"/>
            <a:r>
              <a:rPr lang="en-US" dirty="0"/>
              <a:t>Optimization, MLPs, CNNs, transformers, vision, language, foundational models</a:t>
            </a:r>
          </a:p>
          <a:p>
            <a:endParaRPr lang="en-US" dirty="0"/>
          </a:p>
          <a:p>
            <a:r>
              <a:rPr lang="en-US" dirty="0"/>
              <a:t>Applications</a:t>
            </a:r>
          </a:p>
          <a:p>
            <a:pPr lvl="1"/>
            <a:r>
              <a:rPr lang="en-US" dirty="0"/>
              <a:t>Ethics and impact, bias/fairness, building applications, RL, audio and time series</a:t>
            </a:r>
          </a:p>
          <a:p>
            <a:pPr lvl="1"/>
            <a:endParaRPr lang="en-US" dirty="0"/>
          </a:p>
        </p:txBody>
      </p:sp>
      <p:pic>
        <p:nvPicPr>
          <p:cNvPr id="4" name="Picture 3">
            <a:extLst>
              <a:ext uri="{FF2B5EF4-FFF2-40B4-BE49-F238E27FC236}">
                <a16:creationId xmlns:a16="http://schemas.microsoft.com/office/drawing/2014/main" id="{E4E5BB16-A678-9DC0-A3AE-CD1E466E6E81}"/>
              </a:ext>
            </a:extLst>
          </p:cNvPr>
          <p:cNvPicPr>
            <a:picLocks noChangeAspect="1"/>
          </p:cNvPicPr>
          <p:nvPr/>
        </p:nvPicPr>
        <p:blipFill>
          <a:blip r:embed="rId2"/>
          <a:stretch>
            <a:fillRect/>
          </a:stretch>
        </p:blipFill>
        <p:spPr>
          <a:xfrm>
            <a:off x="9348611" y="0"/>
            <a:ext cx="2843389" cy="6858000"/>
          </a:xfrm>
          <a:prstGeom prst="rect">
            <a:avLst/>
          </a:prstGeom>
        </p:spPr>
      </p:pic>
    </p:spTree>
    <p:extLst>
      <p:ext uri="{BB962C8B-B14F-4D97-AF65-F5344CB8AC3E}">
        <p14:creationId xmlns:p14="http://schemas.microsoft.com/office/powerpoint/2010/main" val="47377121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B06BEE-B57F-CA2E-CB06-B5E5147A646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8243776-0B2A-4C1C-3353-97FB59FAC9C9}"/>
              </a:ext>
            </a:extLst>
          </p:cNvPr>
          <p:cNvSpPr>
            <a:spLocks noGrp="1"/>
          </p:cNvSpPr>
          <p:nvPr>
            <p:ph type="title"/>
          </p:nvPr>
        </p:nvSpPr>
        <p:spPr/>
        <p:txBody>
          <a:bodyPr/>
          <a:lstStyle/>
          <a:p>
            <a:r>
              <a:rPr lang="en-US" dirty="0"/>
              <a:t>Weeks 1-3</a:t>
            </a:r>
          </a:p>
        </p:txBody>
      </p:sp>
      <p:sp>
        <p:nvSpPr>
          <p:cNvPr id="7" name="Content Placeholder 2">
            <a:extLst>
              <a:ext uri="{FF2B5EF4-FFF2-40B4-BE49-F238E27FC236}">
                <a16:creationId xmlns:a16="http://schemas.microsoft.com/office/drawing/2014/main" id="{CBD57910-2A30-408A-1FF9-235D34F498F0}"/>
              </a:ext>
            </a:extLst>
          </p:cNvPr>
          <p:cNvSpPr txBox="1">
            <a:spLocks/>
          </p:cNvSpPr>
          <p:nvPr/>
        </p:nvSpPr>
        <p:spPr bwMode="auto">
          <a:xfrm>
            <a:off x="609600" y="861218"/>
            <a:ext cx="8013192" cy="513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Instance-based Methods</a:t>
            </a:r>
          </a:p>
          <a:p>
            <a:pPr marL="0" indent="0">
              <a:buNone/>
            </a:pPr>
            <a:r>
              <a:rPr lang="en-US" sz="2000" dirty="0"/>
              <a:t>How do we represent data --- color, temperature, pixel intensity, name, etc. --- with numbers?</a:t>
            </a:r>
          </a:p>
          <a:p>
            <a:endParaRPr lang="en-US" sz="2000" dirty="0"/>
          </a:p>
          <a:p>
            <a:pPr marL="0" indent="0">
              <a:buNone/>
            </a:pPr>
            <a:r>
              <a:rPr lang="en-US" sz="2000" dirty="0"/>
              <a:t>Given a new sample, how do we find similar examples in our dataset and use it for prediction?</a:t>
            </a:r>
          </a:p>
          <a:p>
            <a:endParaRPr lang="en-US" sz="2000" dirty="0"/>
          </a:p>
          <a:p>
            <a:pPr marL="0" indent="0">
              <a:buNone/>
            </a:pPr>
            <a:r>
              <a:rPr lang="en-US" sz="2000" dirty="0"/>
              <a:t>How do we represent similar information with fewer numbers and visualize it?</a:t>
            </a:r>
          </a:p>
          <a:p>
            <a:pPr lvl="1"/>
            <a:endParaRPr lang="en-US" dirty="0"/>
          </a:p>
        </p:txBody>
      </p:sp>
      <p:pic>
        <p:nvPicPr>
          <p:cNvPr id="4" name="Picture 3">
            <a:extLst>
              <a:ext uri="{FF2B5EF4-FFF2-40B4-BE49-F238E27FC236}">
                <a16:creationId xmlns:a16="http://schemas.microsoft.com/office/drawing/2014/main" id="{A331A023-32E0-79F7-F36D-396BBF91569A}"/>
              </a:ext>
            </a:extLst>
          </p:cNvPr>
          <p:cNvPicPr>
            <a:picLocks noChangeAspect="1"/>
          </p:cNvPicPr>
          <p:nvPr/>
        </p:nvPicPr>
        <p:blipFill>
          <a:blip r:embed="rId3"/>
          <a:stretch>
            <a:fillRect/>
          </a:stretch>
        </p:blipFill>
        <p:spPr>
          <a:xfrm>
            <a:off x="8686801" y="-1"/>
            <a:ext cx="3505200" cy="8454229"/>
          </a:xfrm>
          <a:prstGeom prst="rect">
            <a:avLst/>
          </a:prstGeom>
        </p:spPr>
      </p:pic>
      <p:sp>
        <p:nvSpPr>
          <p:cNvPr id="3" name="Left Brace 2">
            <a:extLst>
              <a:ext uri="{FF2B5EF4-FFF2-40B4-BE49-F238E27FC236}">
                <a16:creationId xmlns:a16="http://schemas.microsoft.com/office/drawing/2014/main" id="{6D19D488-5BAC-5A6E-2EF0-888305BB4236}"/>
              </a:ext>
            </a:extLst>
          </p:cNvPr>
          <p:cNvSpPr/>
          <p:nvPr/>
        </p:nvSpPr>
        <p:spPr>
          <a:xfrm>
            <a:off x="8172616" y="228600"/>
            <a:ext cx="457200" cy="1143000"/>
          </a:xfrm>
          <a:custGeom>
            <a:avLst/>
            <a:gdLst>
              <a:gd name="connsiteX0" fmla="*/ 457200 w 457200"/>
              <a:gd name="connsiteY0" fmla="*/ 1143000 h 1143000"/>
              <a:gd name="connsiteX1" fmla="*/ 228600 w 457200"/>
              <a:gd name="connsiteY1" fmla="*/ 1104902 h 1143000"/>
              <a:gd name="connsiteX2" fmla="*/ 228600 w 457200"/>
              <a:gd name="connsiteY2" fmla="*/ 609598 h 1143000"/>
              <a:gd name="connsiteX3" fmla="*/ 0 w 457200"/>
              <a:gd name="connsiteY3" fmla="*/ 571500 h 1143000"/>
              <a:gd name="connsiteX4" fmla="*/ 228600 w 457200"/>
              <a:gd name="connsiteY4" fmla="*/ 533402 h 1143000"/>
              <a:gd name="connsiteX5" fmla="*/ 228600 w 457200"/>
              <a:gd name="connsiteY5" fmla="*/ 38098 h 1143000"/>
              <a:gd name="connsiteX6" fmla="*/ 457200 w 457200"/>
              <a:gd name="connsiteY6" fmla="*/ 0 h 1143000"/>
              <a:gd name="connsiteX7" fmla="*/ 457200 w 457200"/>
              <a:gd name="connsiteY7" fmla="*/ 594360 h 1143000"/>
              <a:gd name="connsiteX8" fmla="*/ 457200 w 457200"/>
              <a:gd name="connsiteY8" fmla="*/ 1143000 h 1143000"/>
              <a:gd name="connsiteX0" fmla="*/ 457200 w 457200"/>
              <a:gd name="connsiteY0" fmla="*/ 1143000 h 1143000"/>
              <a:gd name="connsiteX1" fmla="*/ 228600 w 457200"/>
              <a:gd name="connsiteY1" fmla="*/ 1104902 h 1143000"/>
              <a:gd name="connsiteX2" fmla="*/ 228600 w 457200"/>
              <a:gd name="connsiteY2" fmla="*/ 609598 h 1143000"/>
              <a:gd name="connsiteX3" fmla="*/ 0 w 457200"/>
              <a:gd name="connsiteY3" fmla="*/ 571500 h 1143000"/>
              <a:gd name="connsiteX4" fmla="*/ 228600 w 457200"/>
              <a:gd name="connsiteY4" fmla="*/ 533402 h 1143000"/>
              <a:gd name="connsiteX5" fmla="*/ 228600 w 457200"/>
              <a:gd name="connsiteY5" fmla="*/ 38098 h 1143000"/>
              <a:gd name="connsiteX6" fmla="*/ 457200 w 457200"/>
              <a:gd name="connsiteY6"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143000" stroke="0" extrusionOk="0">
                <a:moveTo>
                  <a:pt x="457200" y="1143000"/>
                </a:moveTo>
                <a:cubicBezTo>
                  <a:pt x="328880" y="1143107"/>
                  <a:pt x="228916" y="1125231"/>
                  <a:pt x="228600" y="1104902"/>
                </a:cubicBezTo>
                <a:cubicBezTo>
                  <a:pt x="233863" y="922021"/>
                  <a:pt x="246613" y="855167"/>
                  <a:pt x="228600" y="609598"/>
                </a:cubicBezTo>
                <a:cubicBezTo>
                  <a:pt x="221315" y="604594"/>
                  <a:pt x="148945" y="583466"/>
                  <a:pt x="0" y="571500"/>
                </a:cubicBezTo>
                <a:cubicBezTo>
                  <a:pt x="126677" y="573460"/>
                  <a:pt x="228141" y="551080"/>
                  <a:pt x="228600" y="533402"/>
                </a:cubicBezTo>
                <a:cubicBezTo>
                  <a:pt x="229194" y="312686"/>
                  <a:pt x="222703" y="219774"/>
                  <a:pt x="228600" y="38098"/>
                </a:cubicBezTo>
                <a:cubicBezTo>
                  <a:pt x="252899" y="12369"/>
                  <a:pt x="334485" y="8389"/>
                  <a:pt x="457200" y="0"/>
                </a:cubicBezTo>
                <a:cubicBezTo>
                  <a:pt x="437575" y="281456"/>
                  <a:pt x="451436" y="311063"/>
                  <a:pt x="457200" y="594360"/>
                </a:cubicBezTo>
                <a:cubicBezTo>
                  <a:pt x="462964" y="877657"/>
                  <a:pt x="466636" y="877558"/>
                  <a:pt x="457200" y="1143000"/>
                </a:cubicBezTo>
                <a:close/>
              </a:path>
              <a:path w="457200" h="1143000" fill="none" extrusionOk="0">
                <a:moveTo>
                  <a:pt x="457200" y="1143000"/>
                </a:moveTo>
                <a:cubicBezTo>
                  <a:pt x="331534" y="1138234"/>
                  <a:pt x="229600" y="1124157"/>
                  <a:pt x="228600" y="1104902"/>
                </a:cubicBezTo>
                <a:cubicBezTo>
                  <a:pt x="211835" y="878745"/>
                  <a:pt x="236758" y="730953"/>
                  <a:pt x="228600" y="609598"/>
                </a:cubicBezTo>
                <a:cubicBezTo>
                  <a:pt x="222752" y="567688"/>
                  <a:pt x="126774" y="574679"/>
                  <a:pt x="0" y="571500"/>
                </a:cubicBezTo>
                <a:cubicBezTo>
                  <a:pt x="127153" y="571261"/>
                  <a:pt x="226393" y="555321"/>
                  <a:pt x="228600" y="533402"/>
                </a:cubicBezTo>
                <a:cubicBezTo>
                  <a:pt x="244634" y="338697"/>
                  <a:pt x="252979" y="216380"/>
                  <a:pt x="228600" y="38098"/>
                </a:cubicBezTo>
                <a:cubicBezTo>
                  <a:pt x="223857" y="7261"/>
                  <a:pt x="345195" y="-15617"/>
                  <a:pt x="457200" y="0"/>
                </a:cubicBezTo>
              </a:path>
            </a:pathLst>
          </a:custGeom>
          <a:ln w="38100">
            <a:solidFill>
              <a:schemeClr val="accent1"/>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2058" name="Picture 10" descr="cat, small, kitten, domestic cat, pet, cute, sweet, cat baby, cat face ...">
            <a:extLst>
              <a:ext uri="{FF2B5EF4-FFF2-40B4-BE49-F238E27FC236}">
                <a16:creationId xmlns:a16="http://schemas.microsoft.com/office/drawing/2014/main" id="{B2F16904-C010-80C6-5707-95F5855420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31347" y="4589845"/>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Free photo: Cat, Animal, Yellow, Cute - Free Image on Pixabay - 2314325">
            <a:extLst>
              <a:ext uri="{FF2B5EF4-FFF2-40B4-BE49-F238E27FC236}">
                <a16:creationId xmlns:a16="http://schemas.microsoft.com/office/drawing/2014/main" id="{3DF1C4D2-829E-9899-4545-0C970E71012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50064" y="5934855"/>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Cute Dog Face Free Stock Photo - Public Domain Pictures">
            <a:extLst>
              <a:ext uri="{FF2B5EF4-FFF2-40B4-BE49-F238E27FC236}">
                <a16:creationId xmlns:a16="http://schemas.microsoft.com/office/drawing/2014/main" id="{ACB162AD-DA0F-7D04-440B-A4EB61D65BF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62614" y="4326675"/>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Free stock photo of dog face, rescue dog">
            <a:extLst>
              <a:ext uri="{FF2B5EF4-FFF2-40B4-BE49-F238E27FC236}">
                <a16:creationId xmlns:a16="http://schemas.microsoft.com/office/drawing/2014/main" id="{1F6482F2-6A12-5100-AC54-BEECFD5E35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761179" y="5694743"/>
            <a:ext cx="1028702" cy="685801"/>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Free Images : cute, fur, spaniel, pets, hairy, vertebrate, chihuahua ...">
            <a:extLst>
              <a:ext uri="{FF2B5EF4-FFF2-40B4-BE49-F238E27FC236}">
                <a16:creationId xmlns:a16="http://schemas.microsoft.com/office/drawing/2014/main" id="{6967154C-BFB6-2B31-B07F-64848330F58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748286" y="4743257"/>
            <a:ext cx="808037" cy="60403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353B56B7-982B-E63E-D27A-70AFBB217FA3}"/>
              </a:ext>
            </a:extLst>
          </p:cNvPr>
          <p:cNvSpPr txBox="1"/>
          <p:nvPr/>
        </p:nvSpPr>
        <p:spPr>
          <a:xfrm>
            <a:off x="2089713" y="4273970"/>
            <a:ext cx="492443" cy="369332"/>
          </a:xfrm>
          <a:prstGeom prst="rect">
            <a:avLst/>
          </a:prstGeom>
          <a:noFill/>
        </p:spPr>
        <p:txBody>
          <a:bodyPr wrap="none" rtlCol="0">
            <a:spAutoFit/>
          </a:bodyPr>
          <a:lstStyle/>
          <a:p>
            <a:r>
              <a:rPr lang="en-US" dirty="0"/>
              <a:t>cat</a:t>
            </a:r>
          </a:p>
        </p:txBody>
      </p:sp>
      <p:sp>
        <p:nvSpPr>
          <p:cNvPr id="10" name="TextBox 9">
            <a:extLst>
              <a:ext uri="{FF2B5EF4-FFF2-40B4-BE49-F238E27FC236}">
                <a16:creationId xmlns:a16="http://schemas.microsoft.com/office/drawing/2014/main" id="{4097129B-3801-1491-A7B5-A99F7B0F53D7}"/>
              </a:ext>
            </a:extLst>
          </p:cNvPr>
          <p:cNvSpPr txBox="1"/>
          <p:nvPr/>
        </p:nvSpPr>
        <p:spPr>
          <a:xfrm>
            <a:off x="2618192" y="5615714"/>
            <a:ext cx="492443" cy="369332"/>
          </a:xfrm>
          <a:prstGeom prst="rect">
            <a:avLst/>
          </a:prstGeom>
          <a:noFill/>
        </p:spPr>
        <p:txBody>
          <a:bodyPr wrap="none" rtlCol="0">
            <a:spAutoFit/>
          </a:bodyPr>
          <a:lstStyle/>
          <a:p>
            <a:r>
              <a:rPr lang="en-US" dirty="0"/>
              <a:t>cat</a:t>
            </a:r>
          </a:p>
        </p:txBody>
      </p:sp>
      <p:sp>
        <p:nvSpPr>
          <p:cNvPr id="11" name="TextBox 10">
            <a:extLst>
              <a:ext uri="{FF2B5EF4-FFF2-40B4-BE49-F238E27FC236}">
                <a16:creationId xmlns:a16="http://schemas.microsoft.com/office/drawing/2014/main" id="{A927BB01-320F-25AE-2499-DDC074941506}"/>
              </a:ext>
            </a:extLst>
          </p:cNvPr>
          <p:cNvSpPr txBox="1"/>
          <p:nvPr/>
        </p:nvSpPr>
        <p:spPr>
          <a:xfrm>
            <a:off x="5590320" y="4001435"/>
            <a:ext cx="569387" cy="369332"/>
          </a:xfrm>
          <a:prstGeom prst="rect">
            <a:avLst/>
          </a:prstGeom>
          <a:noFill/>
        </p:spPr>
        <p:txBody>
          <a:bodyPr wrap="none" rtlCol="0">
            <a:spAutoFit/>
          </a:bodyPr>
          <a:lstStyle/>
          <a:p>
            <a:r>
              <a:rPr lang="en-US" dirty="0"/>
              <a:t>dog</a:t>
            </a:r>
          </a:p>
        </p:txBody>
      </p:sp>
      <p:sp>
        <p:nvSpPr>
          <p:cNvPr id="12" name="TextBox 11">
            <a:extLst>
              <a:ext uri="{FF2B5EF4-FFF2-40B4-BE49-F238E27FC236}">
                <a16:creationId xmlns:a16="http://schemas.microsoft.com/office/drawing/2014/main" id="{2D1A5C89-AF9F-37B8-7B21-F1FEC0CC28CD}"/>
              </a:ext>
            </a:extLst>
          </p:cNvPr>
          <p:cNvSpPr txBox="1"/>
          <p:nvPr/>
        </p:nvSpPr>
        <p:spPr>
          <a:xfrm>
            <a:off x="6002012" y="5347474"/>
            <a:ext cx="569387" cy="369332"/>
          </a:xfrm>
          <a:prstGeom prst="rect">
            <a:avLst/>
          </a:prstGeom>
          <a:noFill/>
        </p:spPr>
        <p:txBody>
          <a:bodyPr wrap="none" rtlCol="0">
            <a:spAutoFit/>
          </a:bodyPr>
          <a:lstStyle/>
          <a:p>
            <a:r>
              <a:rPr lang="en-US" dirty="0"/>
              <a:t>dog</a:t>
            </a:r>
          </a:p>
        </p:txBody>
      </p:sp>
      <p:sp>
        <p:nvSpPr>
          <p:cNvPr id="13" name="TextBox 12">
            <a:extLst>
              <a:ext uri="{FF2B5EF4-FFF2-40B4-BE49-F238E27FC236}">
                <a16:creationId xmlns:a16="http://schemas.microsoft.com/office/drawing/2014/main" id="{75444C24-70C4-3357-40D8-6B3C9197DBC1}"/>
              </a:ext>
            </a:extLst>
          </p:cNvPr>
          <p:cNvSpPr txBox="1"/>
          <p:nvPr/>
        </p:nvSpPr>
        <p:spPr>
          <a:xfrm>
            <a:off x="3940962" y="4361384"/>
            <a:ext cx="441146" cy="369332"/>
          </a:xfrm>
          <a:prstGeom prst="rect">
            <a:avLst/>
          </a:prstGeom>
          <a:noFill/>
        </p:spPr>
        <p:txBody>
          <a:bodyPr wrap="none" rtlCol="0">
            <a:spAutoFit/>
          </a:bodyPr>
          <a:lstStyle/>
          <a:p>
            <a:r>
              <a:rPr lang="en-US" dirty="0"/>
              <a:t>??</a:t>
            </a:r>
          </a:p>
        </p:txBody>
      </p:sp>
      <p:cxnSp>
        <p:nvCxnSpPr>
          <p:cNvPr id="15" name="Straight Arrow Connector 14">
            <a:extLst>
              <a:ext uri="{FF2B5EF4-FFF2-40B4-BE49-F238E27FC236}">
                <a16:creationId xmlns:a16="http://schemas.microsoft.com/office/drawing/2014/main" id="{A42C4F6E-8C0C-8843-A1BE-4A4D3515411D}"/>
              </a:ext>
            </a:extLst>
          </p:cNvPr>
          <p:cNvCxnSpPr/>
          <p:nvPr/>
        </p:nvCxnSpPr>
        <p:spPr>
          <a:xfrm flipV="1">
            <a:off x="4694379" y="4791854"/>
            <a:ext cx="533400" cy="221812"/>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a:extLst>
              <a:ext uri="{FF2B5EF4-FFF2-40B4-BE49-F238E27FC236}">
                <a16:creationId xmlns:a16="http://schemas.microsoft.com/office/drawing/2014/main" id="{1B754CFE-A82A-154C-1B63-50A3F721C3E9}"/>
              </a:ext>
            </a:extLst>
          </p:cNvPr>
          <p:cNvCxnSpPr>
            <a:cxnSpLocks/>
          </p:cNvCxnSpPr>
          <p:nvPr/>
        </p:nvCxnSpPr>
        <p:spPr>
          <a:xfrm>
            <a:off x="2760202" y="4891982"/>
            <a:ext cx="860828" cy="182217"/>
          </a:xfrm>
          <a:prstGeom prst="straightConnector1">
            <a:avLst/>
          </a:prstGeom>
          <a:ln w="57150">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7336862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9A9E44E-6329-1F60-89A7-FBBC6CB8DF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FBB0B1F-7FC1-E6ED-407C-9335688AFF8C}"/>
              </a:ext>
            </a:extLst>
          </p:cNvPr>
          <p:cNvSpPr>
            <a:spLocks noGrp="1"/>
          </p:cNvSpPr>
          <p:nvPr>
            <p:ph type="title"/>
          </p:nvPr>
        </p:nvSpPr>
        <p:spPr/>
        <p:txBody>
          <a:bodyPr/>
          <a:lstStyle/>
          <a:p>
            <a:r>
              <a:rPr lang="en-US" dirty="0"/>
              <a:t>Weeks 3-4</a:t>
            </a:r>
          </a:p>
        </p:txBody>
      </p:sp>
      <p:sp>
        <p:nvSpPr>
          <p:cNvPr id="7" name="Content Placeholder 2">
            <a:extLst>
              <a:ext uri="{FF2B5EF4-FFF2-40B4-BE49-F238E27FC236}">
                <a16:creationId xmlns:a16="http://schemas.microsoft.com/office/drawing/2014/main" id="{0865A12D-9C54-8E30-50E9-1D97E92002E5}"/>
              </a:ext>
            </a:extLst>
          </p:cNvPr>
          <p:cNvSpPr txBox="1">
            <a:spLocks/>
          </p:cNvSpPr>
          <p:nvPr/>
        </p:nvSpPr>
        <p:spPr bwMode="auto">
          <a:xfrm>
            <a:off x="597408" y="914401"/>
            <a:ext cx="6946392" cy="5425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endParaRPr lang="en-US" dirty="0"/>
          </a:p>
          <a:p>
            <a:pPr marL="0" indent="0">
              <a:buNone/>
            </a:pPr>
            <a:r>
              <a:rPr lang="en-US" dirty="0"/>
              <a:t>How do we learn a linear model from data, using a weighted combination of features to produce a score or a predicted value?</a:t>
            </a:r>
          </a:p>
          <a:p>
            <a:pPr lvl="1"/>
            <a:endParaRPr lang="en-US" dirty="0"/>
          </a:p>
        </p:txBody>
      </p:sp>
      <p:pic>
        <p:nvPicPr>
          <p:cNvPr id="4" name="Picture 3">
            <a:extLst>
              <a:ext uri="{FF2B5EF4-FFF2-40B4-BE49-F238E27FC236}">
                <a16:creationId xmlns:a16="http://schemas.microsoft.com/office/drawing/2014/main" id="{63839CAE-7DEF-E09F-BC29-06E2E159449F}"/>
              </a:ext>
            </a:extLst>
          </p:cNvPr>
          <p:cNvPicPr>
            <a:picLocks noChangeAspect="1"/>
          </p:cNvPicPr>
          <p:nvPr/>
        </p:nvPicPr>
        <p:blipFill>
          <a:blip r:embed="rId2"/>
          <a:stretch>
            <a:fillRect/>
          </a:stretch>
        </p:blipFill>
        <p:spPr>
          <a:xfrm>
            <a:off x="8686801" y="-1"/>
            <a:ext cx="3505200" cy="8454229"/>
          </a:xfrm>
          <a:prstGeom prst="rect">
            <a:avLst/>
          </a:prstGeom>
        </p:spPr>
      </p:pic>
      <p:sp>
        <p:nvSpPr>
          <p:cNvPr id="3" name="Left Brace 2">
            <a:extLst>
              <a:ext uri="{FF2B5EF4-FFF2-40B4-BE49-F238E27FC236}">
                <a16:creationId xmlns:a16="http://schemas.microsoft.com/office/drawing/2014/main" id="{B05B0444-9966-C54A-B78B-D40579EAE1A2}"/>
              </a:ext>
            </a:extLst>
          </p:cNvPr>
          <p:cNvSpPr/>
          <p:nvPr/>
        </p:nvSpPr>
        <p:spPr>
          <a:xfrm>
            <a:off x="8118282" y="1447800"/>
            <a:ext cx="457200" cy="457200"/>
          </a:xfrm>
          <a:custGeom>
            <a:avLst/>
            <a:gdLst>
              <a:gd name="connsiteX0" fmla="*/ 457200 w 457200"/>
              <a:gd name="connsiteY0" fmla="*/ 457200 h 457200"/>
              <a:gd name="connsiteX1" fmla="*/ 228600 w 457200"/>
              <a:gd name="connsiteY1" fmla="*/ 419102 h 457200"/>
              <a:gd name="connsiteX2" fmla="*/ 228600 w 457200"/>
              <a:gd name="connsiteY2" fmla="*/ 266698 h 457200"/>
              <a:gd name="connsiteX3" fmla="*/ 0 w 457200"/>
              <a:gd name="connsiteY3" fmla="*/ 228600 h 457200"/>
              <a:gd name="connsiteX4" fmla="*/ 228600 w 457200"/>
              <a:gd name="connsiteY4" fmla="*/ 190502 h 457200"/>
              <a:gd name="connsiteX5" fmla="*/ 228600 w 457200"/>
              <a:gd name="connsiteY5" fmla="*/ 38098 h 457200"/>
              <a:gd name="connsiteX6" fmla="*/ 457200 w 457200"/>
              <a:gd name="connsiteY6" fmla="*/ 0 h 457200"/>
              <a:gd name="connsiteX7" fmla="*/ 457200 w 457200"/>
              <a:gd name="connsiteY7" fmla="*/ 457200 h 457200"/>
              <a:gd name="connsiteX0" fmla="*/ 457200 w 457200"/>
              <a:gd name="connsiteY0" fmla="*/ 457200 h 457200"/>
              <a:gd name="connsiteX1" fmla="*/ 228600 w 457200"/>
              <a:gd name="connsiteY1" fmla="*/ 419102 h 457200"/>
              <a:gd name="connsiteX2" fmla="*/ 228600 w 457200"/>
              <a:gd name="connsiteY2" fmla="*/ 266698 h 457200"/>
              <a:gd name="connsiteX3" fmla="*/ 0 w 457200"/>
              <a:gd name="connsiteY3" fmla="*/ 228600 h 457200"/>
              <a:gd name="connsiteX4" fmla="*/ 228600 w 457200"/>
              <a:gd name="connsiteY4" fmla="*/ 190502 h 457200"/>
              <a:gd name="connsiteX5" fmla="*/ 228600 w 457200"/>
              <a:gd name="connsiteY5" fmla="*/ 38098 h 457200"/>
              <a:gd name="connsiteX6" fmla="*/ 457200 w 457200"/>
              <a:gd name="connsiteY6" fmla="*/ 0 h 457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57200" stroke="0" extrusionOk="0">
                <a:moveTo>
                  <a:pt x="457200" y="457200"/>
                </a:moveTo>
                <a:cubicBezTo>
                  <a:pt x="328880" y="457307"/>
                  <a:pt x="228916" y="439431"/>
                  <a:pt x="228600" y="419102"/>
                </a:cubicBezTo>
                <a:cubicBezTo>
                  <a:pt x="234574" y="383393"/>
                  <a:pt x="225905" y="319340"/>
                  <a:pt x="228600" y="266698"/>
                </a:cubicBezTo>
                <a:cubicBezTo>
                  <a:pt x="221315" y="261694"/>
                  <a:pt x="148945" y="240566"/>
                  <a:pt x="0" y="228600"/>
                </a:cubicBezTo>
                <a:cubicBezTo>
                  <a:pt x="126677" y="230560"/>
                  <a:pt x="228141" y="208180"/>
                  <a:pt x="228600" y="190502"/>
                </a:cubicBezTo>
                <a:cubicBezTo>
                  <a:pt x="224982" y="135209"/>
                  <a:pt x="229033" y="100599"/>
                  <a:pt x="228600" y="38098"/>
                </a:cubicBezTo>
                <a:cubicBezTo>
                  <a:pt x="252899" y="12369"/>
                  <a:pt x="334485" y="8389"/>
                  <a:pt x="457200" y="0"/>
                </a:cubicBezTo>
                <a:cubicBezTo>
                  <a:pt x="462721" y="195049"/>
                  <a:pt x="467438" y="265492"/>
                  <a:pt x="457200" y="457200"/>
                </a:cubicBezTo>
                <a:close/>
              </a:path>
              <a:path w="457200" h="457200" fill="none" extrusionOk="0">
                <a:moveTo>
                  <a:pt x="457200" y="457200"/>
                </a:moveTo>
                <a:cubicBezTo>
                  <a:pt x="331699" y="458543"/>
                  <a:pt x="229921" y="441206"/>
                  <a:pt x="228600" y="419102"/>
                </a:cubicBezTo>
                <a:cubicBezTo>
                  <a:pt x="223749" y="359468"/>
                  <a:pt x="232455" y="331622"/>
                  <a:pt x="228600" y="266698"/>
                </a:cubicBezTo>
                <a:cubicBezTo>
                  <a:pt x="250503" y="232470"/>
                  <a:pt x="123272" y="230633"/>
                  <a:pt x="0" y="228600"/>
                </a:cubicBezTo>
                <a:cubicBezTo>
                  <a:pt x="130820" y="228698"/>
                  <a:pt x="230048" y="212649"/>
                  <a:pt x="228600" y="190502"/>
                </a:cubicBezTo>
                <a:cubicBezTo>
                  <a:pt x="229624" y="117688"/>
                  <a:pt x="236032" y="95088"/>
                  <a:pt x="228600" y="38098"/>
                </a:cubicBezTo>
                <a:cubicBezTo>
                  <a:pt x="234789" y="36382"/>
                  <a:pt x="325384" y="-10183"/>
                  <a:pt x="457200" y="0"/>
                </a:cubicBezTo>
              </a:path>
            </a:pathLst>
          </a:custGeom>
          <a:ln w="38100">
            <a:solidFill>
              <a:schemeClr val="accent1"/>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0" descr="cat, small, kitten, domestic cat, pet, cute, sweet, cat baby, cat face ...">
            <a:extLst>
              <a:ext uri="{FF2B5EF4-FFF2-40B4-BE49-F238E27FC236}">
                <a16:creationId xmlns:a16="http://schemas.microsoft.com/office/drawing/2014/main" id="{B9533A3B-194E-4EDD-6187-2C695709D3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347" y="4589845"/>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photo: Cat, Animal, Yellow, Cute - Free Image on Pixabay - 2314325">
            <a:extLst>
              <a:ext uri="{FF2B5EF4-FFF2-40B4-BE49-F238E27FC236}">
                <a16:creationId xmlns:a16="http://schemas.microsoft.com/office/drawing/2014/main" id="{6FD748A1-242D-2EF3-778C-F012BF9D2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064" y="5934855"/>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te Dog Face Free Stock Photo - Public Domain Pictures">
            <a:extLst>
              <a:ext uri="{FF2B5EF4-FFF2-40B4-BE49-F238E27FC236}">
                <a16:creationId xmlns:a16="http://schemas.microsoft.com/office/drawing/2014/main" id="{DD86CA9B-A8D0-2A12-B668-B8634FD3AB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614" y="4326675"/>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Free stock photo of dog face, rescue dog">
            <a:extLst>
              <a:ext uri="{FF2B5EF4-FFF2-40B4-BE49-F238E27FC236}">
                <a16:creationId xmlns:a16="http://schemas.microsoft.com/office/drawing/2014/main" id="{1EF69750-C7CC-BCBA-BE88-DB3CF74B496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179" y="5694743"/>
            <a:ext cx="1028702" cy="685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Free Images : cute, fur, spaniel, pets, hairy, vertebrate, chihuahua ...">
            <a:extLst>
              <a:ext uri="{FF2B5EF4-FFF2-40B4-BE49-F238E27FC236}">
                <a16:creationId xmlns:a16="http://schemas.microsoft.com/office/drawing/2014/main" id="{17F0D5CF-8C4E-0052-6E92-DE699D2AE3D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286" y="4743257"/>
            <a:ext cx="808037" cy="6040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20FBCFD8-A2E7-226D-4DBD-EFDE74CBF7A4}"/>
              </a:ext>
            </a:extLst>
          </p:cNvPr>
          <p:cNvSpPr txBox="1"/>
          <p:nvPr/>
        </p:nvSpPr>
        <p:spPr>
          <a:xfrm>
            <a:off x="2089713" y="4273970"/>
            <a:ext cx="492443" cy="369332"/>
          </a:xfrm>
          <a:prstGeom prst="rect">
            <a:avLst/>
          </a:prstGeom>
          <a:noFill/>
        </p:spPr>
        <p:txBody>
          <a:bodyPr wrap="none" rtlCol="0">
            <a:spAutoFit/>
          </a:bodyPr>
          <a:lstStyle/>
          <a:p>
            <a:r>
              <a:rPr lang="en-US" dirty="0"/>
              <a:t>cat</a:t>
            </a:r>
          </a:p>
        </p:txBody>
      </p:sp>
      <p:sp>
        <p:nvSpPr>
          <p:cNvPr id="12" name="TextBox 11">
            <a:extLst>
              <a:ext uri="{FF2B5EF4-FFF2-40B4-BE49-F238E27FC236}">
                <a16:creationId xmlns:a16="http://schemas.microsoft.com/office/drawing/2014/main" id="{4FC9E713-DB3C-45A0-13B9-6A2AF21409B1}"/>
              </a:ext>
            </a:extLst>
          </p:cNvPr>
          <p:cNvSpPr txBox="1"/>
          <p:nvPr/>
        </p:nvSpPr>
        <p:spPr>
          <a:xfrm>
            <a:off x="2618192" y="5615714"/>
            <a:ext cx="492443" cy="369332"/>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35FF7C57-2BFF-CB0D-55EC-F4C279FFFC41}"/>
              </a:ext>
            </a:extLst>
          </p:cNvPr>
          <p:cNvSpPr txBox="1"/>
          <p:nvPr/>
        </p:nvSpPr>
        <p:spPr>
          <a:xfrm>
            <a:off x="5590320" y="4001435"/>
            <a:ext cx="569387" cy="369332"/>
          </a:xfrm>
          <a:prstGeom prst="rect">
            <a:avLst/>
          </a:prstGeom>
          <a:noFill/>
        </p:spPr>
        <p:txBody>
          <a:bodyPr wrap="none" rtlCol="0">
            <a:spAutoFit/>
          </a:bodyPr>
          <a:lstStyle/>
          <a:p>
            <a:r>
              <a:rPr lang="en-US" dirty="0"/>
              <a:t>dog</a:t>
            </a:r>
          </a:p>
        </p:txBody>
      </p:sp>
      <p:sp>
        <p:nvSpPr>
          <p:cNvPr id="14" name="TextBox 13">
            <a:extLst>
              <a:ext uri="{FF2B5EF4-FFF2-40B4-BE49-F238E27FC236}">
                <a16:creationId xmlns:a16="http://schemas.microsoft.com/office/drawing/2014/main" id="{1896E669-ABEF-96D9-F9A6-1F6D501CC202}"/>
              </a:ext>
            </a:extLst>
          </p:cNvPr>
          <p:cNvSpPr txBox="1"/>
          <p:nvPr/>
        </p:nvSpPr>
        <p:spPr>
          <a:xfrm>
            <a:off x="6002012" y="5347474"/>
            <a:ext cx="569387" cy="369332"/>
          </a:xfrm>
          <a:prstGeom prst="rect">
            <a:avLst/>
          </a:prstGeom>
          <a:noFill/>
        </p:spPr>
        <p:txBody>
          <a:bodyPr wrap="none" rtlCol="0">
            <a:spAutoFit/>
          </a:bodyPr>
          <a:lstStyle/>
          <a:p>
            <a:r>
              <a:rPr lang="en-US" dirty="0"/>
              <a:t>dog</a:t>
            </a:r>
          </a:p>
        </p:txBody>
      </p:sp>
      <p:sp>
        <p:nvSpPr>
          <p:cNvPr id="15" name="TextBox 14">
            <a:extLst>
              <a:ext uri="{FF2B5EF4-FFF2-40B4-BE49-F238E27FC236}">
                <a16:creationId xmlns:a16="http://schemas.microsoft.com/office/drawing/2014/main" id="{C79294B5-5161-7D1F-9063-0ABFECBE3F17}"/>
              </a:ext>
            </a:extLst>
          </p:cNvPr>
          <p:cNvSpPr txBox="1"/>
          <p:nvPr/>
        </p:nvSpPr>
        <p:spPr>
          <a:xfrm>
            <a:off x="3940962" y="4361384"/>
            <a:ext cx="441146" cy="369332"/>
          </a:xfrm>
          <a:prstGeom prst="rect">
            <a:avLst/>
          </a:prstGeom>
          <a:noFill/>
        </p:spPr>
        <p:txBody>
          <a:bodyPr wrap="none" rtlCol="0">
            <a:spAutoFit/>
          </a:bodyPr>
          <a:lstStyle/>
          <a:p>
            <a:r>
              <a:rPr lang="en-US" dirty="0"/>
              <a:t>??</a:t>
            </a:r>
          </a:p>
        </p:txBody>
      </p:sp>
      <p:cxnSp>
        <p:nvCxnSpPr>
          <p:cNvPr id="19" name="Straight Connector 18">
            <a:extLst>
              <a:ext uri="{FF2B5EF4-FFF2-40B4-BE49-F238E27FC236}">
                <a16:creationId xmlns:a16="http://schemas.microsoft.com/office/drawing/2014/main" id="{F52B7BE2-A1A7-21D8-1551-205A58210E33}"/>
              </a:ext>
            </a:extLst>
          </p:cNvPr>
          <p:cNvCxnSpPr/>
          <p:nvPr/>
        </p:nvCxnSpPr>
        <p:spPr>
          <a:xfrm>
            <a:off x="2927673" y="3856857"/>
            <a:ext cx="1799952" cy="2810655"/>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20" name="Arrow: Right 19">
            <a:extLst>
              <a:ext uri="{FF2B5EF4-FFF2-40B4-BE49-F238E27FC236}">
                <a16:creationId xmlns:a16="http://schemas.microsoft.com/office/drawing/2014/main" id="{4702F856-988A-9DD2-3CA4-BDAB5B9FB2A9}"/>
              </a:ext>
            </a:extLst>
          </p:cNvPr>
          <p:cNvSpPr/>
          <p:nvPr/>
        </p:nvSpPr>
        <p:spPr>
          <a:xfrm rot="19519771">
            <a:off x="3230639" y="3931955"/>
            <a:ext cx="470111" cy="228599"/>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C85F79E6-ECA1-D68D-FF20-3C118AFC17EF}"/>
              </a:ext>
            </a:extLst>
          </p:cNvPr>
          <p:cNvSpPr txBox="1"/>
          <p:nvPr/>
        </p:nvSpPr>
        <p:spPr>
          <a:xfrm>
            <a:off x="3043435" y="3537559"/>
            <a:ext cx="1582484" cy="369332"/>
          </a:xfrm>
          <a:prstGeom prst="rect">
            <a:avLst/>
          </a:prstGeom>
          <a:noFill/>
        </p:spPr>
        <p:txBody>
          <a:bodyPr wrap="none" rtlCol="0">
            <a:spAutoFit/>
          </a:bodyPr>
          <a:lstStyle/>
          <a:p>
            <a:r>
              <a:rPr lang="en-US" dirty="0"/>
              <a:t>More dog-like</a:t>
            </a:r>
          </a:p>
        </p:txBody>
      </p:sp>
    </p:spTree>
    <p:extLst>
      <p:ext uri="{BB962C8B-B14F-4D97-AF65-F5344CB8AC3E}">
        <p14:creationId xmlns:p14="http://schemas.microsoft.com/office/powerpoint/2010/main" val="34657379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4857E3-C785-4431-6060-183671322F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8F334D8C-F85B-0CB9-1C31-F587D3B279F6}"/>
              </a:ext>
            </a:extLst>
          </p:cNvPr>
          <p:cNvSpPr>
            <a:spLocks noGrp="1"/>
          </p:cNvSpPr>
          <p:nvPr>
            <p:ph type="title"/>
          </p:nvPr>
        </p:nvSpPr>
        <p:spPr/>
        <p:txBody>
          <a:bodyPr/>
          <a:lstStyle/>
          <a:p>
            <a:r>
              <a:rPr lang="en-US" dirty="0"/>
              <a:t>Weeks 4-6</a:t>
            </a:r>
          </a:p>
        </p:txBody>
      </p:sp>
      <p:sp>
        <p:nvSpPr>
          <p:cNvPr id="7" name="Content Placeholder 2">
            <a:extLst>
              <a:ext uri="{FF2B5EF4-FFF2-40B4-BE49-F238E27FC236}">
                <a16:creationId xmlns:a16="http://schemas.microsoft.com/office/drawing/2014/main" id="{E33FA567-8D6B-72B1-72C5-CAD3ABBC248C}"/>
              </a:ext>
            </a:extLst>
          </p:cNvPr>
          <p:cNvSpPr txBox="1">
            <a:spLocks/>
          </p:cNvSpPr>
          <p:nvPr/>
        </p:nvSpPr>
        <p:spPr bwMode="auto">
          <a:xfrm>
            <a:off x="597408" y="1524000"/>
            <a:ext cx="6946392" cy="4815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 we estimate the likelihood of a data sample and use it for prediction, grouping, or to find outliers?</a:t>
            </a:r>
          </a:p>
          <a:p>
            <a:pPr lvl="1"/>
            <a:endParaRPr lang="en-US" dirty="0"/>
          </a:p>
        </p:txBody>
      </p:sp>
      <p:pic>
        <p:nvPicPr>
          <p:cNvPr id="4" name="Picture 3">
            <a:extLst>
              <a:ext uri="{FF2B5EF4-FFF2-40B4-BE49-F238E27FC236}">
                <a16:creationId xmlns:a16="http://schemas.microsoft.com/office/drawing/2014/main" id="{BFCF7E90-B719-7E45-9FBF-DABE7EAD4436}"/>
              </a:ext>
            </a:extLst>
          </p:cNvPr>
          <p:cNvPicPr>
            <a:picLocks noChangeAspect="1"/>
          </p:cNvPicPr>
          <p:nvPr/>
        </p:nvPicPr>
        <p:blipFill>
          <a:blip r:embed="rId2"/>
          <a:stretch>
            <a:fillRect/>
          </a:stretch>
        </p:blipFill>
        <p:spPr>
          <a:xfrm>
            <a:off x="8686801" y="-1"/>
            <a:ext cx="3505200" cy="8454229"/>
          </a:xfrm>
          <a:prstGeom prst="rect">
            <a:avLst/>
          </a:prstGeom>
        </p:spPr>
      </p:pic>
      <p:sp>
        <p:nvSpPr>
          <p:cNvPr id="3" name="Left Brace 2">
            <a:extLst>
              <a:ext uri="{FF2B5EF4-FFF2-40B4-BE49-F238E27FC236}">
                <a16:creationId xmlns:a16="http://schemas.microsoft.com/office/drawing/2014/main" id="{E6A8AB03-16E5-2731-184A-9D486ACD365B}"/>
              </a:ext>
            </a:extLst>
          </p:cNvPr>
          <p:cNvSpPr/>
          <p:nvPr/>
        </p:nvSpPr>
        <p:spPr>
          <a:xfrm>
            <a:off x="8077200" y="1981200"/>
            <a:ext cx="457200" cy="914400"/>
          </a:xfrm>
          <a:custGeom>
            <a:avLst/>
            <a:gdLst>
              <a:gd name="connsiteX0" fmla="*/ 457200 w 457200"/>
              <a:gd name="connsiteY0" fmla="*/ 914400 h 914400"/>
              <a:gd name="connsiteX1" fmla="*/ 228600 w 457200"/>
              <a:gd name="connsiteY1" fmla="*/ 876302 h 914400"/>
              <a:gd name="connsiteX2" fmla="*/ 228600 w 457200"/>
              <a:gd name="connsiteY2" fmla="*/ 495298 h 914400"/>
              <a:gd name="connsiteX3" fmla="*/ 0 w 457200"/>
              <a:gd name="connsiteY3" fmla="*/ 457200 h 914400"/>
              <a:gd name="connsiteX4" fmla="*/ 228600 w 457200"/>
              <a:gd name="connsiteY4" fmla="*/ 419102 h 914400"/>
              <a:gd name="connsiteX5" fmla="*/ 228600 w 457200"/>
              <a:gd name="connsiteY5" fmla="*/ 38098 h 914400"/>
              <a:gd name="connsiteX6" fmla="*/ 457200 w 457200"/>
              <a:gd name="connsiteY6" fmla="*/ 0 h 914400"/>
              <a:gd name="connsiteX7" fmla="*/ 457200 w 457200"/>
              <a:gd name="connsiteY7" fmla="*/ 475488 h 914400"/>
              <a:gd name="connsiteX8" fmla="*/ 457200 w 457200"/>
              <a:gd name="connsiteY8" fmla="*/ 914400 h 914400"/>
              <a:gd name="connsiteX0" fmla="*/ 457200 w 457200"/>
              <a:gd name="connsiteY0" fmla="*/ 914400 h 914400"/>
              <a:gd name="connsiteX1" fmla="*/ 228600 w 457200"/>
              <a:gd name="connsiteY1" fmla="*/ 876302 h 914400"/>
              <a:gd name="connsiteX2" fmla="*/ 228600 w 457200"/>
              <a:gd name="connsiteY2" fmla="*/ 495298 h 914400"/>
              <a:gd name="connsiteX3" fmla="*/ 0 w 457200"/>
              <a:gd name="connsiteY3" fmla="*/ 457200 h 914400"/>
              <a:gd name="connsiteX4" fmla="*/ 228600 w 457200"/>
              <a:gd name="connsiteY4" fmla="*/ 419102 h 914400"/>
              <a:gd name="connsiteX5" fmla="*/ 228600 w 457200"/>
              <a:gd name="connsiteY5" fmla="*/ 38098 h 914400"/>
              <a:gd name="connsiteX6" fmla="*/ 457200 w 457200"/>
              <a:gd name="connsiteY6" fmla="*/ 0 h 914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914400" stroke="0" extrusionOk="0">
                <a:moveTo>
                  <a:pt x="457200" y="914400"/>
                </a:moveTo>
                <a:cubicBezTo>
                  <a:pt x="328880" y="914507"/>
                  <a:pt x="228916" y="896631"/>
                  <a:pt x="228600" y="876302"/>
                </a:cubicBezTo>
                <a:cubicBezTo>
                  <a:pt x="244245" y="763336"/>
                  <a:pt x="231787" y="587888"/>
                  <a:pt x="228600" y="495298"/>
                </a:cubicBezTo>
                <a:cubicBezTo>
                  <a:pt x="221315" y="490294"/>
                  <a:pt x="148945" y="469166"/>
                  <a:pt x="0" y="457200"/>
                </a:cubicBezTo>
                <a:cubicBezTo>
                  <a:pt x="126677" y="459160"/>
                  <a:pt x="228141" y="436780"/>
                  <a:pt x="228600" y="419102"/>
                </a:cubicBezTo>
                <a:cubicBezTo>
                  <a:pt x="240189" y="289786"/>
                  <a:pt x="234850" y="176452"/>
                  <a:pt x="228600" y="38098"/>
                </a:cubicBezTo>
                <a:cubicBezTo>
                  <a:pt x="252899" y="12369"/>
                  <a:pt x="334485" y="8389"/>
                  <a:pt x="457200" y="0"/>
                </a:cubicBezTo>
                <a:cubicBezTo>
                  <a:pt x="443519" y="182932"/>
                  <a:pt x="433605" y="247941"/>
                  <a:pt x="457200" y="475488"/>
                </a:cubicBezTo>
                <a:cubicBezTo>
                  <a:pt x="480795" y="703035"/>
                  <a:pt x="461150" y="736276"/>
                  <a:pt x="457200" y="914400"/>
                </a:cubicBezTo>
                <a:close/>
              </a:path>
              <a:path w="457200" h="914400" fill="none" extrusionOk="0">
                <a:moveTo>
                  <a:pt x="457200" y="914400"/>
                </a:moveTo>
                <a:cubicBezTo>
                  <a:pt x="331534" y="909634"/>
                  <a:pt x="229600" y="895557"/>
                  <a:pt x="228600" y="876302"/>
                </a:cubicBezTo>
                <a:cubicBezTo>
                  <a:pt x="236920" y="712245"/>
                  <a:pt x="230541" y="620406"/>
                  <a:pt x="228600" y="495298"/>
                </a:cubicBezTo>
                <a:cubicBezTo>
                  <a:pt x="222752" y="453388"/>
                  <a:pt x="126774" y="460379"/>
                  <a:pt x="0" y="457200"/>
                </a:cubicBezTo>
                <a:cubicBezTo>
                  <a:pt x="127153" y="456961"/>
                  <a:pt x="226393" y="441021"/>
                  <a:pt x="228600" y="419102"/>
                </a:cubicBezTo>
                <a:cubicBezTo>
                  <a:pt x="243267" y="327494"/>
                  <a:pt x="234473" y="200925"/>
                  <a:pt x="228600" y="38098"/>
                </a:cubicBezTo>
                <a:cubicBezTo>
                  <a:pt x="223857" y="7261"/>
                  <a:pt x="345195" y="-15617"/>
                  <a:pt x="457200" y="0"/>
                </a:cubicBezTo>
              </a:path>
            </a:pathLst>
          </a:custGeom>
          <a:ln w="38100">
            <a:solidFill>
              <a:schemeClr val="accent1"/>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0" descr="cat, small, kitten, domestic cat, pet, cute, sweet, cat baby, cat face ...">
            <a:extLst>
              <a:ext uri="{FF2B5EF4-FFF2-40B4-BE49-F238E27FC236}">
                <a16:creationId xmlns:a16="http://schemas.microsoft.com/office/drawing/2014/main" id="{8E0AA0A5-150F-66FB-F344-C93EC37B40E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347" y="4589845"/>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photo: Cat, Animal, Yellow, Cute - Free Image on Pixabay - 2314325">
            <a:extLst>
              <a:ext uri="{FF2B5EF4-FFF2-40B4-BE49-F238E27FC236}">
                <a16:creationId xmlns:a16="http://schemas.microsoft.com/office/drawing/2014/main" id="{1203B2B3-5F68-D02A-104A-84076946D11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064" y="5934855"/>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te Dog Face Free Stock Photo - Public Domain Pictures">
            <a:extLst>
              <a:ext uri="{FF2B5EF4-FFF2-40B4-BE49-F238E27FC236}">
                <a16:creationId xmlns:a16="http://schemas.microsoft.com/office/drawing/2014/main" id="{1BEF40E5-AF22-C0B1-F4A8-05A898A7A36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614" y="4326675"/>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Free stock photo of dog face, rescue dog">
            <a:extLst>
              <a:ext uri="{FF2B5EF4-FFF2-40B4-BE49-F238E27FC236}">
                <a16:creationId xmlns:a16="http://schemas.microsoft.com/office/drawing/2014/main" id="{8E5F7122-3A15-7248-7E12-F8FA02C91C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179" y="5694743"/>
            <a:ext cx="1028702" cy="685801"/>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EB2896A7-8A91-34BF-149E-EC761760C5D8}"/>
              </a:ext>
            </a:extLst>
          </p:cNvPr>
          <p:cNvSpPr txBox="1"/>
          <p:nvPr/>
        </p:nvSpPr>
        <p:spPr>
          <a:xfrm>
            <a:off x="2089713" y="4273970"/>
            <a:ext cx="492443" cy="369332"/>
          </a:xfrm>
          <a:prstGeom prst="rect">
            <a:avLst/>
          </a:prstGeom>
          <a:noFill/>
        </p:spPr>
        <p:txBody>
          <a:bodyPr wrap="none" rtlCol="0">
            <a:spAutoFit/>
          </a:bodyPr>
          <a:lstStyle/>
          <a:p>
            <a:r>
              <a:rPr lang="en-US" dirty="0"/>
              <a:t>cat</a:t>
            </a:r>
          </a:p>
        </p:txBody>
      </p:sp>
      <p:sp>
        <p:nvSpPr>
          <p:cNvPr id="12" name="TextBox 11">
            <a:extLst>
              <a:ext uri="{FF2B5EF4-FFF2-40B4-BE49-F238E27FC236}">
                <a16:creationId xmlns:a16="http://schemas.microsoft.com/office/drawing/2014/main" id="{D949054A-C6EB-6DA2-ADB0-82876B97057D}"/>
              </a:ext>
            </a:extLst>
          </p:cNvPr>
          <p:cNvSpPr txBox="1"/>
          <p:nvPr/>
        </p:nvSpPr>
        <p:spPr>
          <a:xfrm>
            <a:off x="2618192" y="5615714"/>
            <a:ext cx="492443" cy="369332"/>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E2B8D89A-0412-23D9-BA4E-6DAC7E219323}"/>
              </a:ext>
            </a:extLst>
          </p:cNvPr>
          <p:cNvSpPr txBox="1"/>
          <p:nvPr/>
        </p:nvSpPr>
        <p:spPr>
          <a:xfrm>
            <a:off x="5590320" y="4001435"/>
            <a:ext cx="569387" cy="369332"/>
          </a:xfrm>
          <a:prstGeom prst="rect">
            <a:avLst/>
          </a:prstGeom>
          <a:noFill/>
        </p:spPr>
        <p:txBody>
          <a:bodyPr wrap="none" rtlCol="0">
            <a:spAutoFit/>
          </a:bodyPr>
          <a:lstStyle/>
          <a:p>
            <a:r>
              <a:rPr lang="en-US" dirty="0"/>
              <a:t>dog</a:t>
            </a:r>
          </a:p>
        </p:txBody>
      </p:sp>
      <p:sp>
        <p:nvSpPr>
          <p:cNvPr id="14" name="TextBox 13">
            <a:extLst>
              <a:ext uri="{FF2B5EF4-FFF2-40B4-BE49-F238E27FC236}">
                <a16:creationId xmlns:a16="http://schemas.microsoft.com/office/drawing/2014/main" id="{D13B6532-E4E1-53FB-BC78-CF64FB4295CA}"/>
              </a:ext>
            </a:extLst>
          </p:cNvPr>
          <p:cNvSpPr txBox="1"/>
          <p:nvPr/>
        </p:nvSpPr>
        <p:spPr>
          <a:xfrm>
            <a:off x="6002012" y="5347474"/>
            <a:ext cx="569387" cy="369332"/>
          </a:xfrm>
          <a:prstGeom prst="rect">
            <a:avLst/>
          </a:prstGeom>
          <a:noFill/>
        </p:spPr>
        <p:txBody>
          <a:bodyPr wrap="none" rtlCol="0">
            <a:spAutoFit/>
          </a:bodyPr>
          <a:lstStyle/>
          <a:p>
            <a:r>
              <a:rPr lang="en-US" dirty="0"/>
              <a:t>dog</a:t>
            </a:r>
          </a:p>
        </p:txBody>
      </p:sp>
      <p:pic>
        <p:nvPicPr>
          <p:cNvPr id="3074" name="Picture 2" descr="Stock Pictures: Monkey faces">
            <a:extLst>
              <a:ext uri="{FF2B5EF4-FFF2-40B4-BE49-F238E27FC236}">
                <a16:creationId xmlns:a16="http://schemas.microsoft.com/office/drawing/2014/main" id="{12248F6E-E921-5372-0C31-0AD06829A7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86121" y="2980544"/>
            <a:ext cx="751840" cy="91440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B0567247-EA09-DBA8-81A5-652530CEF9FC}"/>
              </a:ext>
            </a:extLst>
          </p:cNvPr>
          <p:cNvSpPr txBox="1"/>
          <p:nvPr/>
        </p:nvSpPr>
        <p:spPr>
          <a:xfrm>
            <a:off x="7148781" y="2608714"/>
            <a:ext cx="441146" cy="369332"/>
          </a:xfrm>
          <a:prstGeom prst="rect">
            <a:avLst/>
          </a:prstGeom>
          <a:noFill/>
        </p:spPr>
        <p:txBody>
          <a:bodyPr wrap="none" rtlCol="0">
            <a:spAutoFit/>
          </a:bodyPr>
          <a:lstStyle/>
          <a:p>
            <a:r>
              <a:rPr lang="en-US" dirty="0"/>
              <a:t>??</a:t>
            </a:r>
          </a:p>
        </p:txBody>
      </p:sp>
      <p:sp>
        <p:nvSpPr>
          <p:cNvPr id="19" name="Oval 18">
            <a:extLst>
              <a:ext uri="{FF2B5EF4-FFF2-40B4-BE49-F238E27FC236}">
                <a16:creationId xmlns:a16="http://schemas.microsoft.com/office/drawing/2014/main" id="{A48F477F-3B95-E237-A7E3-B51677AF02DC}"/>
              </a:ext>
            </a:extLst>
          </p:cNvPr>
          <p:cNvSpPr/>
          <p:nvPr/>
        </p:nvSpPr>
        <p:spPr>
          <a:xfrm>
            <a:off x="426214" y="3179489"/>
            <a:ext cx="3575355" cy="2620891"/>
          </a:xfrm>
          <a:prstGeom prst="ellipse">
            <a:avLst/>
          </a:prstGeom>
          <a:solidFill>
            <a:srgbClr val="00B050">
              <a:alpha val="40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a:extLst>
              <a:ext uri="{FF2B5EF4-FFF2-40B4-BE49-F238E27FC236}">
                <a16:creationId xmlns:a16="http://schemas.microsoft.com/office/drawing/2014/main" id="{EEE362FD-57CE-FB5C-D18B-CF1074C9A8A9}"/>
              </a:ext>
            </a:extLst>
          </p:cNvPr>
          <p:cNvSpPr/>
          <p:nvPr/>
        </p:nvSpPr>
        <p:spPr>
          <a:xfrm>
            <a:off x="787037" y="4490842"/>
            <a:ext cx="3575355" cy="2620891"/>
          </a:xfrm>
          <a:prstGeom prst="ellipse">
            <a:avLst/>
          </a:prstGeom>
          <a:solidFill>
            <a:srgbClr val="00B050">
              <a:alpha val="40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a:extLst>
              <a:ext uri="{FF2B5EF4-FFF2-40B4-BE49-F238E27FC236}">
                <a16:creationId xmlns:a16="http://schemas.microsoft.com/office/drawing/2014/main" id="{EDB9E66C-F1BC-A893-5FDA-6FD4EBD313FC}"/>
              </a:ext>
            </a:extLst>
          </p:cNvPr>
          <p:cNvSpPr/>
          <p:nvPr/>
        </p:nvSpPr>
        <p:spPr>
          <a:xfrm>
            <a:off x="3859689" y="3313964"/>
            <a:ext cx="3575355" cy="2620891"/>
          </a:xfrm>
          <a:prstGeom prst="ellipse">
            <a:avLst/>
          </a:prstGeom>
          <a:solidFill>
            <a:srgbClr val="FF0000">
              <a:alpha val="40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a:extLst>
              <a:ext uri="{FF2B5EF4-FFF2-40B4-BE49-F238E27FC236}">
                <a16:creationId xmlns:a16="http://schemas.microsoft.com/office/drawing/2014/main" id="{DF43F3D1-CA32-EA71-A79F-0D0B776979D0}"/>
              </a:ext>
            </a:extLst>
          </p:cNvPr>
          <p:cNvSpPr/>
          <p:nvPr/>
        </p:nvSpPr>
        <p:spPr>
          <a:xfrm>
            <a:off x="4220512" y="4625317"/>
            <a:ext cx="3575355" cy="2620891"/>
          </a:xfrm>
          <a:prstGeom prst="ellipse">
            <a:avLst/>
          </a:prstGeom>
          <a:solidFill>
            <a:srgbClr val="FF0000">
              <a:alpha val="40000"/>
            </a:srgbClr>
          </a:solidFill>
          <a:ln>
            <a:noFill/>
          </a:ln>
          <a:effectLst>
            <a:softEdge rad="63500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5066009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D03D7C-455E-3C33-96BC-C8BB70BDC7F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BF1D2C0-88C5-2578-D325-7E2D47EE5EB5}"/>
              </a:ext>
            </a:extLst>
          </p:cNvPr>
          <p:cNvSpPr>
            <a:spLocks noGrp="1"/>
          </p:cNvSpPr>
          <p:nvPr>
            <p:ph type="title"/>
          </p:nvPr>
        </p:nvSpPr>
        <p:spPr/>
        <p:txBody>
          <a:bodyPr/>
          <a:lstStyle/>
          <a:p>
            <a:r>
              <a:rPr lang="en-US" dirty="0"/>
              <a:t>Week 7</a:t>
            </a:r>
          </a:p>
        </p:txBody>
      </p:sp>
      <p:sp>
        <p:nvSpPr>
          <p:cNvPr id="7" name="Content Placeholder 2">
            <a:extLst>
              <a:ext uri="{FF2B5EF4-FFF2-40B4-BE49-F238E27FC236}">
                <a16:creationId xmlns:a16="http://schemas.microsoft.com/office/drawing/2014/main" id="{77C4B7C6-D4FF-CC3A-542D-1C82D471274C}"/>
              </a:ext>
            </a:extLst>
          </p:cNvPr>
          <p:cNvSpPr txBox="1">
            <a:spLocks/>
          </p:cNvSpPr>
          <p:nvPr/>
        </p:nvSpPr>
        <p:spPr bwMode="auto">
          <a:xfrm>
            <a:off x="978407" y="21336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 we learn rules from data and use them to vote for predictions?</a:t>
            </a:r>
          </a:p>
          <a:p>
            <a:pPr lvl="1"/>
            <a:endParaRPr lang="en-US" dirty="0"/>
          </a:p>
        </p:txBody>
      </p:sp>
      <p:pic>
        <p:nvPicPr>
          <p:cNvPr id="4" name="Picture 3">
            <a:extLst>
              <a:ext uri="{FF2B5EF4-FFF2-40B4-BE49-F238E27FC236}">
                <a16:creationId xmlns:a16="http://schemas.microsoft.com/office/drawing/2014/main" id="{E5116F03-727D-70AD-A61B-2170DEDA7CB4}"/>
              </a:ext>
            </a:extLst>
          </p:cNvPr>
          <p:cNvPicPr>
            <a:picLocks noChangeAspect="1"/>
          </p:cNvPicPr>
          <p:nvPr/>
        </p:nvPicPr>
        <p:blipFill>
          <a:blip r:embed="rId2"/>
          <a:stretch>
            <a:fillRect/>
          </a:stretch>
        </p:blipFill>
        <p:spPr>
          <a:xfrm>
            <a:off x="8686801" y="-1"/>
            <a:ext cx="3505200" cy="8454229"/>
          </a:xfrm>
          <a:prstGeom prst="rect">
            <a:avLst/>
          </a:prstGeom>
        </p:spPr>
      </p:pic>
      <p:sp>
        <p:nvSpPr>
          <p:cNvPr id="3" name="Left Brace 2">
            <a:extLst>
              <a:ext uri="{FF2B5EF4-FFF2-40B4-BE49-F238E27FC236}">
                <a16:creationId xmlns:a16="http://schemas.microsoft.com/office/drawing/2014/main" id="{CF2089D9-F8D8-377F-E411-D359A8771B27}"/>
              </a:ext>
            </a:extLst>
          </p:cNvPr>
          <p:cNvSpPr/>
          <p:nvPr/>
        </p:nvSpPr>
        <p:spPr>
          <a:xfrm>
            <a:off x="8077200" y="3276600"/>
            <a:ext cx="457200" cy="304800"/>
          </a:xfrm>
          <a:custGeom>
            <a:avLst/>
            <a:gdLst>
              <a:gd name="connsiteX0" fmla="*/ 457200 w 457200"/>
              <a:gd name="connsiteY0" fmla="*/ 304800 h 304800"/>
              <a:gd name="connsiteX1" fmla="*/ 228600 w 457200"/>
              <a:gd name="connsiteY1" fmla="*/ 279401 h 304800"/>
              <a:gd name="connsiteX2" fmla="*/ 228600 w 457200"/>
              <a:gd name="connsiteY2" fmla="*/ 177799 h 304800"/>
              <a:gd name="connsiteX3" fmla="*/ 0 w 457200"/>
              <a:gd name="connsiteY3" fmla="*/ 152400 h 304800"/>
              <a:gd name="connsiteX4" fmla="*/ 228600 w 457200"/>
              <a:gd name="connsiteY4" fmla="*/ 127001 h 304800"/>
              <a:gd name="connsiteX5" fmla="*/ 228600 w 457200"/>
              <a:gd name="connsiteY5" fmla="*/ 25399 h 304800"/>
              <a:gd name="connsiteX6" fmla="*/ 457200 w 457200"/>
              <a:gd name="connsiteY6" fmla="*/ 0 h 304800"/>
              <a:gd name="connsiteX7" fmla="*/ 457200 w 457200"/>
              <a:gd name="connsiteY7" fmla="*/ 304800 h 304800"/>
              <a:gd name="connsiteX0" fmla="*/ 457200 w 457200"/>
              <a:gd name="connsiteY0" fmla="*/ 304800 h 304800"/>
              <a:gd name="connsiteX1" fmla="*/ 228600 w 457200"/>
              <a:gd name="connsiteY1" fmla="*/ 279401 h 304800"/>
              <a:gd name="connsiteX2" fmla="*/ 228600 w 457200"/>
              <a:gd name="connsiteY2" fmla="*/ 177799 h 304800"/>
              <a:gd name="connsiteX3" fmla="*/ 0 w 457200"/>
              <a:gd name="connsiteY3" fmla="*/ 152400 h 304800"/>
              <a:gd name="connsiteX4" fmla="*/ 228600 w 457200"/>
              <a:gd name="connsiteY4" fmla="*/ 127001 h 304800"/>
              <a:gd name="connsiteX5" fmla="*/ 228600 w 457200"/>
              <a:gd name="connsiteY5" fmla="*/ 25399 h 304800"/>
              <a:gd name="connsiteX6" fmla="*/ 457200 w 457200"/>
              <a:gd name="connsiteY6" fmla="*/ 0 h 304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304800" stroke="0" extrusionOk="0">
                <a:moveTo>
                  <a:pt x="457200" y="304800"/>
                </a:moveTo>
                <a:cubicBezTo>
                  <a:pt x="328377" y="304932"/>
                  <a:pt x="229238" y="291992"/>
                  <a:pt x="228600" y="279401"/>
                </a:cubicBezTo>
                <a:cubicBezTo>
                  <a:pt x="230031" y="239926"/>
                  <a:pt x="227403" y="223233"/>
                  <a:pt x="228600" y="177799"/>
                </a:cubicBezTo>
                <a:cubicBezTo>
                  <a:pt x="227539" y="166108"/>
                  <a:pt x="142283" y="160854"/>
                  <a:pt x="0" y="152400"/>
                </a:cubicBezTo>
                <a:cubicBezTo>
                  <a:pt x="126604" y="154022"/>
                  <a:pt x="228465" y="140037"/>
                  <a:pt x="228600" y="127001"/>
                </a:cubicBezTo>
                <a:cubicBezTo>
                  <a:pt x="224015" y="77843"/>
                  <a:pt x="224789" y="64860"/>
                  <a:pt x="228600" y="25399"/>
                </a:cubicBezTo>
                <a:cubicBezTo>
                  <a:pt x="241965" y="8793"/>
                  <a:pt x="339447" y="20155"/>
                  <a:pt x="457200" y="0"/>
                </a:cubicBezTo>
                <a:cubicBezTo>
                  <a:pt x="470341" y="109942"/>
                  <a:pt x="444578" y="225429"/>
                  <a:pt x="457200" y="304800"/>
                </a:cubicBezTo>
                <a:close/>
              </a:path>
              <a:path w="457200" h="304800" fill="none" extrusionOk="0">
                <a:moveTo>
                  <a:pt x="457200" y="304800"/>
                </a:moveTo>
                <a:cubicBezTo>
                  <a:pt x="331439" y="305677"/>
                  <a:pt x="229660" y="294281"/>
                  <a:pt x="228600" y="279401"/>
                </a:cubicBezTo>
                <a:cubicBezTo>
                  <a:pt x="227978" y="232108"/>
                  <a:pt x="232147" y="206025"/>
                  <a:pt x="228600" y="177799"/>
                </a:cubicBezTo>
                <a:cubicBezTo>
                  <a:pt x="234620" y="160148"/>
                  <a:pt x="115660" y="159627"/>
                  <a:pt x="0" y="152400"/>
                </a:cubicBezTo>
                <a:cubicBezTo>
                  <a:pt x="126762" y="152411"/>
                  <a:pt x="229254" y="141528"/>
                  <a:pt x="228600" y="127001"/>
                </a:cubicBezTo>
                <a:cubicBezTo>
                  <a:pt x="227472" y="86489"/>
                  <a:pt x="228745" y="52618"/>
                  <a:pt x="228600" y="25399"/>
                </a:cubicBezTo>
                <a:cubicBezTo>
                  <a:pt x="229416" y="13921"/>
                  <a:pt x="318619" y="-22565"/>
                  <a:pt x="457200" y="0"/>
                </a:cubicBezTo>
              </a:path>
            </a:pathLst>
          </a:custGeom>
          <a:ln w="38100">
            <a:solidFill>
              <a:schemeClr val="accent1"/>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0" descr="cat, small, kitten, domestic cat, pet, cute, sweet, cat baby, cat face ...">
            <a:extLst>
              <a:ext uri="{FF2B5EF4-FFF2-40B4-BE49-F238E27FC236}">
                <a16:creationId xmlns:a16="http://schemas.microsoft.com/office/drawing/2014/main" id="{16E7A9A8-2401-2A7E-F83C-E3E9415F56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347" y="4589845"/>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photo: Cat, Animal, Yellow, Cute - Free Image on Pixabay - 2314325">
            <a:extLst>
              <a:ext uri="{FF2B5EF4-FFF2-40B4-BE49-F238E27FC236}">
                <a16:creationId xmlns:a16="http://schemas.microsoft.com/office/drawing/2014/main" id="{F444B94D-DFB6-7154-7961-02DAEA2648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064" y="5934855"/>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te Dog Face Free Stock Photo - Public Domain Pictures">
            <a:extLst>
              <a:ext uri="{FF2B5EF4-FFF2-40B4-BE49-F238E27FC236}">
                <a16:creationId xmlns:a16="http://schemas.microsoft.com/office/drawing/2014/main" id="{41F96516-8503-DA64-0681-A56D00107D3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614" y="4326675"/>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Free stock photo of dog face, rescue dog">
            <a:extLst>
              <a:ext uri="{FF2B5EF4-FFF2-40B4-BE49-F238E27FC236}">
                <a16:creationId xmlns:a16="http://schemas.microsoft.com/office/drawing/2014/main" id="{F6BC5BF3-1C8D-FFDF-F346-BDB0E811CC5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179" y="5694743"/>
            <a:ext cx="1028702" cy="685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Free Images : cute, fur, spaniel, pets, hairy, vertebrate, chihuahua ...">
            <a:extLst>
              <a:ext uri="{FF2B5EF4-FFF2-40B4-BE49-F238E27FC236}">
                <a16:creationId xmlns:a16="http://schemas.microsoft.com/office/drawing/2014/main" id="{8B0A2D52-CFD9-AB2B-83A4-0EBFCFDA2DA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286" y="4743257"/>
            <a:ext cx="808037" cy="6040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6DDDE90D-0BC7-A791-1CA6-382BD8CFB310}"/>
              </a:ext>
            </a:extLst>
          </p:cNvPr>
          <p:cNvSpPr txBox="1"/>
          <p:nvPr/>
        </p:nvSpPr>
        <p:spPr>
          <a:xfrm>
            <a:off x="2089713" y="4273970"/>
            <a:ext cx="492443" cy="369332"/>
          </a:xfrm>
          <a:prstGeom prst="rect">
            <a:avLst/>
          </a:prstGeom>
          <a:noFill/>
        </p:spPr>
        <p:txBody>
          <a:bodyPr wrap="none" rtlCol="0">
            <a:spAutoFit/>
          </a:bodyPr>
          <a:lstStyle/>
          <a:p>
            <a:r>
              <a:rPr lang="en-US" dirty="0"/>
              <a:t>cat</a:t>
            </a:r>
          </a:p>
        </p:txBody>
      </p:sp>
      <p:sp>
        <p:nvSpPr>
          <p:cNvPr id="12" name="TextBox 11">
            <a:extLst>
              <a:ext uri="{FF2B5EF4-FFF2-40B4-BE49-F238E27FC236}">
                <a16:creationId xmlns:a16="http://schemas.microsoft.com/office/drawing/2014/main" id="{5486EB8F-F707-C1D5-5B95-A6429920FF88}"/>
              </a:ext>
            </a:extLst>
          </p:cNvPr>
          <p:cNvSpPr txBox="1"/>
          <p:nvPr/>
        </p:nvSpPr>
        <p:spPr>
          <a:xfrm>
            <a:off x="2618192" y="5615714"/>
            <a:ext cx="492443" cy="369332"/>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E3D2515C-E655-9A98-F48E-D2CCE344EBB4}"/>
              </a:ext>
            </a:extLst>
          </p:cNvPr>
          <p:cNvSpPr txBox="1"/>
          <p:nvPr/>
        </p:nvSpPr>
        <p:spPr>
          <a:xfrm>
            <a:off x="5590320" y="4001435"/>
            <a:ext cx="569387" cy="369332"/>
          </a:xfrm>
          <a:prstGeom prst="rect">
            <a:avLst/>
          </a:prstGeom>
          <a:noFill/>
        </p:spPr>
        <p:txBody>
          <a:bodyPr wrap="none" rtlCol="0">
            <a:spAutoFit/>
          </a:bodyPr>
          <a:lstStyle/>
          <a:p>
            <a:r>
              <a:rPr lang="en-US" dirty="0"/>
              <a:t>dog</a:t>
            </a:r>
          </a:p>
        </p:txBody>
      </p:sp>
      <p:sp>
        <p:nvSpPr>
          <p:cNvPr id="14" name="TextBox 13">
            <a:extLst>
              <a:ext uri="{FF2B5EF4-FFF2-40B4-BE49-F238E27FC236}">
                <a16:creationId xmlns:a16="http://schemas.microsoft.com/office/drawing/2014/main" id="{F7048C23-504F-812F-CA26-1ACF681F68CC}"/>
              </a:ext>
            </a:extLst>
          </p:cNvPr>
          <p:cNvSpPr txBox="1"/>
          <p:nvPr/>
        </p:nvSpPr>
        <p:spPr>
          <a:xfrm>
            <a:off x="6002012" y="5347474"/>
            <a:ext cx="569387" cy="369332"/>
          </a:xfrm>
          <a:prstGeom prst="rect">
            <a:avLst/>
          </a:prstGeom>
          <a:noFill/>
        </p:spPr>
        <p:txBody>
          <a:bodyPr wrap="none" rtlCol="0">
            <a:spAutoFit/>
          </a:bodyPr>
          <a:lstStyle/>
          <a:p>
            <a:r>
              <a:rPr lang="en-US" dirty="0"/>
              <a:t>dog</a:t>
            </a:r>
          </a:p>
        </p:txBody>
      </p:sp>
      <p:sp>
        <p:nvSpPr>
          <p:cNvPr id="15" name="TextBox 14">
            <a:extLst>
              <a:ext uri="{FF2B5EF4-FFF2-40B4-BE49-F238E27FC236}">
                <a16:creationId xmlns:a16="http://schemas.microsoft.com/office/drawing/2014/main" id="{DA1AAF9C-E21B-0DFF-17E9-437EE634F8A6}"/>
              </a:ext>
            </a:extLst>
          </p:cNvPr>
          <p:cNvSpPr txBox="1"/>
          <p:nvPr/>
        </p:nvSpPr>
        <p:spPr>
          <a:xfrm>
            <a:off x="3940962" y="4361384"/>
            <a:ext cx="441146" cy="369332"/>
          </a:xfrm>
          <a:prstGeom prst="rect">
            <a:avLst/>
          </a:prstGeom>
          <a:noFill/>
        </p:spPr>
        <p:txBody>
          <a:bodyPr wrap="none" rtlCol="0">
            <a:spAutoFit/>
          </a:bodyPr>
          <a:lstStyle/>
          <a:p>
            <a:r>
              <a:rPr lang="en-US" dirty="0"/>
              <a:t>??</a:t>
            </a:r>
          </a:p>
        </p:txBody>
      </p:sp>
      <p:cxnSp>
        <p:nvCxnSpPr>
          <p:cNvPr id="18" name="Straight Connector 17">
            <a:extLst>
              <a:ext uri="{FF2B5EF4-FFF2-40B4-BE49-F238E27FC236}">
                <a16:creationId xmlns:a16="http://schemas.microsoft.com/office/drawing/2014/main" id="{42A8D62B-F6DA-F29F-F2B8-ED131C88D9DE}"/>
              </a:ext>
            </a:extLst>
          </p:cNvPr>
          <p:cNvCxnSpPr>
            <a:cxnSpLocks/>
          </p:cNvCxnSpPr>
          <p:nvPr/>
        </p:nvCxnSpPr>
        <p:spPr>
          <a:xfrm>
            <a:off x="4114800" y="3581400"/>
            <a:ext cx="0" cy="3039255"/>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A40A9077-0CC2-2715-B3A4-E194FC947504}"/>
              </a:ext>
            </a:extLst>
          </p:cNvPr>
          <p:cNvCxnSpPr>
            <a:cxnSpLocks/>
          </p:cNvCxnSpPr>
          <p:nvPr/>
        </p:nvCxnSpPr>
        <p:spPr>
          <a:xfrm>
            <a:off x="4114800" y="5347292"/>
            <a:ext cx="3581400" cy="0"/>
          </a:xfrm>
          <a:prstGeom prst="line">
            <a:avLst/>
          </a:prstGeom>
          <a:ln w="571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208217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a:xfrm>
            <a:off x="80384" y="-218248"/>
            <a:ext cx="10515600" cy="1076325"/>
          </a:xfrm>
        </p:spPr>
        <p:txBody>
          <a:bodyPr/>
          <a:lstStyle/>
          <a:p>
            <a:r>
              <a:rPr lang="en-US" dirty="0"/>
              <a:t>A little about me</a:t>
            </a:r>
          </a:p>
        </p:txBody>
      </p:sp>
      <p:pic>
        <p:nvPicPr>
          <p:cNvPr id="5125"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29200" y="2756575"/>
            <a:ext cx="2572373" cy="19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58200" y="4449883"/>
            <a:ext cx="2986455" cy="1757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30" name="TextBox 11"/>
          <p:cNvSpPr txBox="1">
            <a:spLocks noChangeArrowheads="1"/>
          </p:cNvSpPr>
          <p:nvPr/>
        </p:nvSpPr>
        <p:spPr bwMode="auto">
          <a:xfrm>
            <a:off x="8458200" y="3741997"/>
            <a:ext cx="338142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dirty="0">
                <a:latin typeface="Calibri" panose="020F0502020204030204" pitchFamily="34" charset="0"/>
                <a:cs typeface="Calibri" panose="020F0502020204030204" pitchFamily="34" charset="0"/>
              </a:rPr>
              <a:t>Professor in Computer Science at University of Illinois</a:t>
            </a:r>
            <a:endParaRPr lang="en-US"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5E570470-8BE2-B033-19CB-75A90B9066CC}"/>
              </a:ext>
            </a:extLst>
          </p:cNvPr>
          <p:cNvSpPr txBox="1"/>
          <p:nvPr/>
        </p:nvSpPr>
        <p:spPr>
          <a:xfrm>
            <a:off x="4841264" y="2019113"/>
            <a:ext cx="3362325" cy="707886"/>
          </a:xfrm>
          <a:prstGeom prst="rect">
            <a:avLst/>
          </a:prstGeom>
          <a:noFill/>
        </p:spPr>
        <p:txBody>
          <a:bodyPr wrap="square">
            <a:spAutoFit/>
          </a:bodyPr>
          <a:lstStyle/>
          <a:p>
            <a:pPr eaLnBrk="1" hangingPunct="1"/>
            <a:r>
              <a:rPr lang="en-US" sz="2000" dirty="0">
                <a:latin typeface="Calibri" panose="020F0502020204030204" pitchFamily="34" charset="0"/>
                <a:cs typeface="Calibri" panose="020F0502020204030204" pitchFamily="34" charset="0"/>
              </a:rPr>
              <a:t>PhD in Robotics at Carnegie Mellon</a:t>
            </a:r>
          </a:p>
        </p:txBody>
      </p:sp>
      <p:pic>
        <p:nvPicPr>
          <p:cNvPr id="10" name="Picture 3">
            <a:extLst>
              <a:ext uri="{FF2B5EF4-FFF2-40B4-BE49-F238E27FC236}">
                <a16:creationId xmlns:a16="http://schemas.microsoft.com/office/drawing/2014/main" id="{B3B9F547-5280-65CD-CBDE-A8356B8D455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6820" y="1791935"/>
            <a:ext cx="2995325" cy="19292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TextBox 2">
            <a:extLst>
              <a:ext uri="{FF2B5EF4-FFF2-40B4-BE49-F238E27FC236}">
                <a16:creationId xmlns:a16="http://schemas.microsoft.com/office/drawing/2014/main" id="{266F418B-04DB-5C13-F660-DDF6B9093B43}"/>
              </a:ext>
            </a:extLst>
          </p:cNvPr>
          <p:cNvSpPr txBox="1"/>
          <p:nvPr/>
        </p:nvSpPr>
        <p:spPr>
          <a:xfrm>
            <a:off x="832184" y="1105891"/>
            <a:ext cx="2995325" cy="707886"/>
          </a:xfrm>
          <a:prstGeom prst="rect">
            <a:avLst/>
          </a:prstGeom>
          <a:noFill/>
        </p:spPr>
        <p:txBody>
          <a:bodyPr wrap="square">
            <a:spAutoFit/>
          </a:bodyPr>
          <a:lstStyle/>
          <a:p>
            <a:pPr eaLnBrk="1" hangingPunct="1"/>
            <a:r>
              <a:rPr lang="en-US" sz="2000" dirty="0">
                <a:latin typeface="Calibri" panose="020F0502020204030204" pitchFamily="34" charset="0"/>
                <a:cs typeface="Calibri" panose="020F0502020204030204" pitchFamily="34" charset="0"/>
              </a:rPr>
              <a:t>Undergrad at SUNY Buffalo (EE, CE)</a:t>
            </a:r>
          </a:p>
        </p:txBody>
      </p:sp>
    </p:spTree>
    <p:extLst>
      <p:ext uri="{BB962C8B-B14F-4D97-AF65-F5344CB8AC3E}">
        <p14:creationId xmlns:p14="http://schemas.microsoft.com/office/powerpoint/2010/main" val="408515254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FFEDAE-78DA-B232-E2A2-15F1C588B9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8C01C20-5B5D-F606-3EF7-623BBEAA9BF9}"/>
              </a:ext>
            </a:extLst>
          </p:cNvPr>
          <p:cNvSpPr>
            <a:spLocks noGrp="1"/>
          </p:cNvSpPr>
          <p:nvPr>
            <p:ph type="title"/>
          </p:nvPr>
        </p:nvSpPr>
        <p:spPr/>
        <p:txBody>
          <a:bodyPr/>
          <a:lstStyle/>
          <a:p>
            <a:r>
              <a:rPr lang="en-US" dirty="0"/>
              <a:t>Weeks 8-9</a:t>
            </a:r>
          </a:p>
        </p:txBody>
      </p:sp>
      <p:sp>
        <p:nvSpPr>
          <p:cNvPr id="7" name="Content Placeholder 2">
            <a:extLst>
              <a:ext uri="{FF2B5EF4-FFF2-40B4-BE49-F238E27FC236}">
                <a16:creationId xmlns:a16="http://schemas.microsoft.com/office/drawing/2014/main" id="{33D92786-A7ED-E177-9614-B5C5092E8C3E}"/>
              </a:ext>
            </a:extLst>
          </p:cNvPr>
          <p:cNvSpPr txBox="1">
            <a:spLocks/>
          </p:cNvSpPr>
          <p:nvPr/>
        </p:nvSpPr>
        <p:spPr bwMode="auto">
          <a:xfrm>
            <a:off x="762000" y="12954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 we learn new representations of our data using neural networks?</a:t>
            </a:r>
          </a:p>
          <a:p>
            <a:pPr lvl="1"/>
            <a:endParaRPr lang="en-US" dirty="0"/>
          </a:p>
        </p:txBody>
      </p:sp>
      <p:pic>
        <p:nvPicPr>
          <p:cNvPr id="4" name="Picture 3">
            <a:extLst>
              <a:ext uri="{FF2B5EF4-FFF2-40B4-BE49-F238E27FC236}">
                <a16:creationId xmlns:a16="http://schemas.microsoft.com/office/drawing/2014/main" id="{BECEAABD-C1A7-6F0D-4389-00319D860635}"/>
              </a:ext>
            </a:extLst>
          </p:cNvPr>
          <p:cNvPicPr>
            <a:picLocks noChangeAspect="1"/>
          </p:cNvPicPr>
          <p:nvPr/>
        </p:nvPicPr>
        <p:blipFill>
          <a:blip r:embed="rId2"/>
          <a:stretch>
            <a:fillRect/>
          </a:stretch>
        </p:blipFill>
        <p:spPr>
          <a:xfrm>
            <a:off x="8693426" y="-2438400"/>
            <a:ext cx="3505200" cy="8454229"/>
          </a:xfrm>
          <a:prstGeom prst="rect">
            <a:avLst/>
          </a:prstGeom>
        </p:spPr>
      </p:pic>
      <p:sp>
        <p:nvSpPr>
          <p:cNvPr id="3" name="Left Brace 2">
            <a:extLst>
              <a:ext uri="{FF2B5EF4-FFF2-40B4-BE49-F238E27FC236}">
                <a16:creationId xmlns:a16="http://schemas.microsoft.com/office/drawing/2014/main" id="{D5C8FE74-6C2F-2E74-AC95-7F8D5D389302}"/>
              </a:ext>
            </a:extLst>
          </p:cNvPr>
          <p:cNvSpPr/>
          <p:nvPr/>
        </p:nvSpPr>
        <p:spPr>
          <a:xfrm>
            <a:off x="8153400" y="1529467"/>
            <a:ext cx="457200" cy="751066"/>
          </a:xfrm>
          <a:custGeom>
            <a:avLst/>
            <a:gdLst>
              <a:gd name="connsiteX0" fmla="*/ 457200 w 457200"/>
              <a:gd name="connsiteY0" fmla="*/ 751066 h 751066"/>
              <a:gd name="connsiteX1" fmla="*/ 228600 w 457200"/>
              <a:gd name="connsiteY1" fmla="*/ 712968 h 751066"/>
              <a:gd name="connsiteX2" fmla="*/ 228600 w 457200"/>
              <a:gd name="connsiteY2" fmla="*/ 413631 h 751066"/>
              <a:gd name="connsiteX3" fmla="*/ 0 w 457200"/>
              <a:gd name="connsiteY3" fmla="*/ 375533 h 751066"/>
              <a:gd name="connsiteX4" fmla="*/ 228600 w 457200"/>
              <a:gd name="connsiteY4" fmla="*/ 337435 h 751066"/>
              <a:gd name="connsiteX5" fmla="*/ 228600 w 457200"/>
              <a:gd name="connsiteY5" fmla="*/ 38098 h 751066"/>
              <a:gd name="connsiteX6" fmla="*/ 457200 w 457200"/>
              <a:gd name="connsiteY6" fmla="*/ 0 h 751066"/>
              <a:gd name="connsiteX7" fmla="*/ 457200 w 457200"/>
              <a:gd name="connsiteY7" fmla="*/ 390554 h 751066"/>
              <a:gd name="connsiteX8" fmla="*/ 457200 w 457200"/>
              <a:gd name="connsiteY8" fmla="*/ 751066 h 751066"/>
              <a:gd name="connsiteX0" fmla="*/ 457200 w 457200"/>
              <a:gd name="connsiteY0" fmla="*/ 751066 h 751066"/>
              <a:gd name="connsiteX1" fmla="*/ 228600 w 457200"/>
              <a:gd name="connsiteY1" fmla="*/ 712968 h 751066"/>
              <a:gd name="connsiteX2" fmla="*/ 228600 w 457200"/>
              <a:gd name="connsiteY2" fmla="*/ 413631 h 751066"/>
              <a:gd name="connsiteX3" fmla="*/ 0 w 457200"/>
              <a:gd name="connsiteY3" fmla="*/ 375533 h 751066"/>
              <a:gd name="connsiteX4" fmla="*/ 228600 w 457200"/>
              <a:gd name="connsiteY4" fmla="*/ 337435 h 751066"/>
              <a:gd name="connsiteX5" fmla="*/ 228600 w 457200"/>
              <a:gd name="connsiteY5" fmla="*/ 38098 h 751066"/>
              <a:gd name="connsiteX6" fmla="*/ 457200 w 457200"/>
              <a:gd name="connsiteY6" fmla="*/ 0 h 7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751066" stroke="0" extrusionOk="0">
                <a:moveTo>
                  <a:pt x="457200" y="751066"/>
                </a:moveTo>
                <a:cubicBezTo>
                  <a:pt x="328880" y="751173"/>
                  <a:pt x="228916" y="733297"/>
                  <a:pt x="228600" y="712968"/>
                </a:cubicBezTo>
                <a:cubicBezTo>
                  <a:pt x="239608" y="593678"/>
                  <a:pt x="234759" y="559998"/>
                  <a:pt x="228600" y="413631"/>
                </a:cubicBezTo>
                <a:cubicBezTo>
                  <a:pt x="221315" y="408627"/>
                  <a:pt x="148945" y="387499"/>
                  <a:pt x="0" y="375533"/>
                </a:cubicBezTo>
                <a:cubicBezTo>
                  <a:pt x="126677" y="377493"/>
                  <a:pt x="228141" y="355113"/>
                  <a:pt x="228600" y="337435"/>
                </a:cubicBezTo>
                <a:cubicBezTo>
                  <a:pt x="218442" y="227061"/>
                  <a:pt x="222522" y="176553"/>
                  <a:pt x="228600" y="38098"/>
                </a:cubicBezTo>
                <a:cubicBezTo>
                  <a:pt x="252899" y="12369"/>
                  <a:pt x="334485" y="8389"/>
                  <a:pt x="457200" y="0"/>
                </a:cubicBezTo>
                <a:cubicBezTo>
                  <a:pt x="453843" y="142991"/>
                  <a:pt x="443644" y="199422"/>
                  <a:pt x="457200" y="390554"/>
                </a:cubicBezTo>
                <a:cubicBezTo>
                  <a:pt x="470756" y="581686"/>
                  <a:pt x="455623" y="583989"/>
                  <a:pt x="457200" y="751066"/>
                </a:cubicBezTo>
                <a:close/>
              </a:path>
              <a:path w="457200" h="751066" fill="none" extrusionOk="0">
                <a:moveTo>
                  <a:pt x="457200" y="751066"/>
                </a:moveTo>
                <a:cubicBezTo>
                  <a:pt x="331534" y="746300"/>
                  <a:pt x="229600" y="732223"/>
                  <a:pt x="228600" y="712968"/>
                </a:cubicBezTo>
                <a:cubicBezTo>
                  <a:pt x="225148" y="587356"/>
                  <a:pt x="223408" y="548502"/>
                  <a:pt x="228600" y="413631"/>
                </a:cubicBezTo>
                <a:cubicBezTo>
                  <a:pt x="222752" y="371721"/>
                  <a:pt x="126774" y="378712"/>
                  <a:pt x="0" y="375533"/>
                </a:cubicBezTo>
                <a:cubicBezTo>
                  <a:pt x="127153" y="375294"/>
                  <a:pt x="226393" y="359354"/>
                  <a:pt x="228600" y="337435"/>
                </a:cubicBezTo>
                <a:cubicBezTo>
                  <a:pt x="232653" y="250170"/>
                  <a:pt x="222373" y="148689"/>
                  <a:pt x="228600" y="38098"/>
                </a:cubicBezTo>
                <a:cubicBezTo>
                  <a:pt x="223857" y="7261"/>
                  <a:pt x="345195" y="-15617"/>
                  <a:pt x="457200" y="0"/>
                </a:cubicBezTo>
              </a:path>
            </a:pathLst>
          </a:custGeom>
          <a:ln w="38100">
            <a:solidFill>
              <a:srgbClr val="00B050"/>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0" descr="cat, small, kitten, domestic cat, pet, cute, sweet, cat baby, cat face ...">
            <a:extLst>
              <a:ext uri="{FF2B5EF4-FFF2-40B4-BE49-F238E27FC236}">
                <a16:creationId xmlns:a16="http://schemas.microsoft.com/office/drawing/2014/main" id="{04313135-2766-1CD4-CF5E-DE63B8B8B5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1347" y="4589845"/>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photo: Cat, Animal, Yellow, Cute - Free Image on Pixabay - 2314325">
            <a:extLst>
              <a:ext uri="{FF2B5EF4-FFF2-40B4-BE49-F238E27FC236}">
                <a16:creationId xmlns:a16="http://schemas.microsoft.com/office/drawing/2014/main" id="{79B122F8-8E88-009F-EAF9-FFB80054297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50064" y="5934855"/>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te Dog Face Free Stock Photo - Public Domain Pictures">
            <a:extLst>
              <a:ext uri="{FF2B5EF4-FFF2-40B4-BE49-F238E27FC236}">
                <a16:creationId xmlns:a16="http://schemas.microsoft.com/office/drawing/2014/main" id="{34282256-58C0-F0AE-46A9-A948AFE7860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362614" y="4326675"/>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Free stock photo of dog face, rescue dog">
            <a:extLst>
              <a:ext uri="{FF2B5EF4-FFF2-40B4-BE49-F238E27FC236}">
                <a16:creationId xmlns:a16="http://schemas.microsoft.com/office/drawing/2014/main" id="{FDEDEC4E-437A-A2FE-FBA0-57DF92D8032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761179" y="5694743"/>
            <a:ext cx="1028702" cy="685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Free Images : cute, fur, spaniel, pets, hairy, vertebrate, chihuahua ...">
            <a:extLst>
              <a:ext uri="{FF2B5EF4-FFF2-40B4-BE49-F238E27FC236}">
                <a16:creationId xmlns:a16="http://schemas.microsoft.com/office/drawing/2014/main" id="{CE7E65BB-190E-0362-3E34-5E25D1502D6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748286" y="4743257"/>
            <a:ext cx="808037" cy="6040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1300A3B-5939-58A1-2ECD-A0216A6156A8}"/>
              </a:ext>
            </a:extLst>
          </p:cNvPr>
          <p:cNvSpPr txBox="1"/>
          <p:nvPr/>
        </p:nvSpPr>
        <p:spPr>
          <a:xfrm>
            <a:off x="2089713" y="4273970"/>
            <a:ext cx="492443" cy="369332"/>
          </a:xfrm>
          <a:prstGeom prst="rect">
            <a:avLst/>
          </a:prstGeom>
          <a:noFill/>
        </p:spPr>
        <p:txBody>
          <a:bodyPr wrap="none" rtlCol="0">
            <a:spAutoFit/>
          </a:bodyPr>
          <a:lstStyle/>
          <a:p>
            <a:r>
              <a:rPr lang="en-US" dirty="0"/>
              <a:t>cat</a:t>
            </a:r>
          </a:p>
        </p:txBody>
      </p:sp>
      <p:sp>
        <p:nvSpPr>
          <p:cNvPr id="12" name="TextBox 11">
            <a:extLst>
              <a:ext uri="{FF2B5EF4-FFF2-40B4-BE49-F238E27FC236}">
                <a16:creationId xmlns:a16="http://schemas.microsoft.com/office/drawing/2014/main" id="{DDB41150-B6AF-2F14-16B3-89862C44E84F}"/>
              </a:ext>
            </a:extLst>
          </p:cNvPr>
          <p:cNvSpPr txBox="1"/>
          <p:nvPr/>
        </p:nvSpPr>
        <p:spPr>
          <a:xfrm>
            <a:off x="2618192" y="5615714"/>
            <a:ext cx="492443" cy="369332"/>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07EA93E8-5CC7-9C66-D486-9D5E686D5FF8}"/>
              </a:ext>
            </a:extLst>
          </p:cNvPr>
          <p:cNvSpPr txBox="1"/>
          <p:nvPr/>
        </p:nvSpPr>
        <p:spPr>
          <a:xfrm>
            <a:off x="5590320" y="4001435"/>
            <a:ext cx="569387" cy="369332"/>
          </a:xfrm>
          <a:prstGeom prst="rect">
            <a:avLst/>
          </a:prstGeom>
          <a:noFill/>
        </p:spPr>
        <p:txBody>
          <a:bodyPr wrap="none" rtlCol="0">
            <a:spAutoFit/>
          </a:bodyPr>
          <a:lstStyle/>
          <a:p>
            <a:r>
              <a:rPr lang="en-US" dirty="0"/>
              <a:t>dog</a:t>
            </a:r>
          </a:p>
        </p:txBody>
      </p:sp>
      <p:sp>
        <p:nvSpPr>
          <p:cNvPr id="14" name="TextBox 13">
            <a:extLst>
              <a:ext uri="{FF2B5EF4-FFF2-40B4-BE49-F238E27FC236}">
                <a16:creationId xmlns:a16="http://schemas.microsoft.com/office/drawing/2014/main" id="{8E7DB39E-EA2B-FF79-50C8-589E5A36BD99}"/>
              </a:ext>
            </a:extLst>
          </p:cNvPr>
          <p:cNvSpPr txBox="1"/>
          <p:nvPr/>
        </p:nvSpPr>
        <p:spPr>
          <a:xfrm>
            <a:off x="6002012" y="5347474"/>
            <a:ext cx="569387" cy="369332"/>
          </a:xfrm>
          <a:prstGeom prst="rect">
            <a:avLst/>
          </a:prstGeom>
          <a:noFill/>
        </p:spPr>
        <p:txBody>
          <a:bodyPr wrap="none" rtlCol="0">
            <a:spAutoFit/>
          </a:bodyPr>
          <a:lstStyle/>
          <a:p>
            <a:r>
              <a:rPr lang="en-US" dirty="0"/>
              <a:t>dog</a:t>
            </a:r>
          </a:p>
        </p:txBody>
      </p:sp>
      <p:sp>
        <p:nvSpPr>
          <p:cNvPr id="15" name="TextBox 14">
            <a:extLst>
              <a:ext uri="{FF2B5EF4-FFF2-40B4-BE49-F238E27FC236}">
                <a16:creationId xmlns:a16="http://schemas.microsoft.com/office/drawing/2014/main" id="{93B962FB-BA14-7A5C-0453-4762E9E84C16}"/>
              </a:ext>
            </a:extLst>
          </p:cNvPr>
          <p:cNvSpPr txBox="1"/>
          <p:nvPr/>
        </p:nvSpPr>
        <p:spPr>
          <a:xfrm>
            <a:off x="3940962" y="4361384"/>
            <a:ext cx="441146"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34949829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9F450E-99F9-B91A-683C-D9AB6EA85F9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454E3F-F0EF-E2B5-B112-EDC6B3F22B3B}"/>
              </a:ext>
            </a:extLst>
          </p:cNvPr>
          <p:cNvSpPr>
            <a:spLocks noGrp="1"/>
          </p:cNvSpPr>
          <p:nvPr>
            <p:ph type="title"/>
          </p:nvPr>
        </p:nvSpPr>
        <p:spPr/>
        <p:txBody>
          <a:bodyPr/>
          <a:lstStyle/>
          <a:p>
            <a:r>
              <a:rPr lang="en-US" dirty="0"/>
              <a:t>Weeks 8-9</a:t>
            </a:r>
          </a:p>
        </p:txBody>
      </p:sp>
      <p:sp>
        <p:nvSpPr>
          <p:cNvPr id="7" name="Content Placeholder 2">
            <a:extLst>
              <a:ext uri="{FF2B5EF4-FFF2-40B4-BE49-F238E27FC236}">
                <a16:creationId xmlns:a16="http://schemas.microsoft.com/office/drawing/2014/main" id="{E6A28E91-19B9-3B48-9FF1-C363445D94D0}"/>
              </a:ext>
            </a:extLst>
          </p:cNvPr>
          <p:cNvSpPr txBox="1">
            <a:spLocks/>
          </p:cNvSpPr>
          <p:nvPr/>
        </p:nvSpPr>
        <p:spPr bwMode="auto">
          <a:xfrm>
            <a:off x="762000" y="12954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 we learn new representations of our data using neural networks?</a:t>
            </a:r>
          </a:p>
          <a:p>
            <a:pPr lvl="1"/>
            <a:endParaRPr lang="en-US" dirty="0"/>
          </a:p>
        </p:txBody>
      </p:sp>
      <p:pic>
        <p:nvPicPr>
          <p:cNvPr id="4" name="Picture 3">
            <a:extLst>
              <a:ext uri="{FF2B5EF4-FFF2-40B4-BE49-F238E27FC236}">
                <a16:creationId xmlns:a16="http://schemas.microsoft.com/office/drawing/2014/main" id="{4D373580-0519-C17B-4AF4-903E5B828D50}"/>
              </a:ext>
            </a:extLst>
          </p:cNvPr>
          <p:cNvPicPr>
            <a:picLocks noChangeAspect="1"/>
          </p:cNvPicPr>
          <p:nvPr/>
        </p:nvPicPr>
        <p:blipFill>
          <a:blip r:embed="rId2"/>
          <a:stretch>
            <a:fillRect/>
          </a:stretch>
        </p:blipFill>
        <p:spPr>
          <a:xfrm>
            <a:off x="8693426" y="-2438400"/>
            <a:ext cx="3505200" cy="8454229"/>
          </a:xfrm>
          <a:prstGeom prst="rect">
            <a:avLst/>
          </a:prstGeom>
        </p:spPr>
      </p:pic>
      <p:sp>
        <p:nvSpPr>
          <p:cNvPr id="3" name="Left Brace 2">
            <a:extLst>
              <a:ext uri="{FF2B5EF4-FFF2-40B4-BE49-F238E27FC236}">
                <a16:creationId xmlns:a16="http://schemas.microsoft.com/office/drawing/2014/main" id="{1AFF2AF6-959F-52B7-D929-A3A305A20D0D}"/>
              </a:ext>
            </a:extLst>
          </p:cNvPr>
          <p:cNvSpPr/>
          <p:nvPr/>
        </p:nvSpPr>
        <p:spPr>
          <a:xfrm>
            <a:off x="8153400" y="1529467"/>
            <a:ext cx="457200" cy="751066"/>
          </a:xfrm>
          <a:custGeom>
            <a:avLst/>
            <a:gdLst>
              <a:gd name="connsiteX0" fmla="*/ 457200 w 457200"/>
              <a:gd name="connsiteY0" fmla="*/ 751066 h 751066"/>
              <a:gd name="connsiteX1" fmla="*/ 228600 w 457200"/>
              <a:gd name="connsiteY1" fmla="*/ 712968 h 751066"/>
              <a:gd name="connsiteX2" fmla="*/ 228600 w 457200"/>
              <a:gd name="connsiteY2" fmla="*/ 413631 h 751066"/>
              <a:gd name="connsiteX3" fmla="*/ 0 w 457200"/>
              <a:gd name="connsiteY3" fmla="*/ 375533 h 751066"/>
              <a:gd name="connsiteX4" fmla="*/ 228600 w 457200"/>
              <a:gd name="connsiteY4" fmla="*/ 337435 h 751066"/>
              <a:gd name="connsiteX5" fmla="*/ 228600 w 457200"/>
              <a:gd name="connsiteY5" fmla="*/ 38098 h 751066"/>
              <a:gd name="connsiteX6" fmla="*/ 457200 w 457200"/>
              <a:gd name="connsiteY6" fmla="*/ 0 h 751066"/>
              <a:gd name="connsiteX7" fmla="*/ 457200 w 457200"/>
              <a:gd name="connsiteY7" fmla="*/ 390554 h 751066"/>
              <a:gd name="connsiteX8" fmla="*/ 457200 w 457200"/>
              <a:gd name="connsiteY8" fmla="*/ 751066 h 751066"/>
              <a:gd name="connsiteX0" fmla="*/ 457200 w 457200"/>
              <a:gd name="connsiteY0" fmla="*/ 751066 h 751066"/>
              <a:gd name="connsiteX1" fmla="*/ 228600 w 457200"/>
              <a:gd name="connsiteY1" fmla="*/ 712968 h 751066"/>
              <a:gd name="connsiteX2" fmla="*/ 228600 w 457200"/>
              <a:gd name="connsiteY2" fmla="*/ 413631 h 751066"/>
              <a:gd name="connsiteX3" fmla="*/ 0 w 457200"/>
              <a:gd name="connsiteY3" fmla="*/ 375533 h 751066"/>
              <a:gd name="connsiteX4" fmla="*/ 228600 w 457200"/>
              <a:gd name="connsiteY4" fmla="*/ 337435 h 751066"/>
              <a:gd name="connsiteX5" fmla="*/ 228600 w 457200"/>
              <a:gd name="connsiteY5" fmla="*/ 38098 h 751066"/>
              <a:gd name="connsiteX6" fmla="*/ 457200 w 457200"/>
              <a:gd name="connsiteY6" fmla="*/ 0 h 7510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751066" stroke="0" extrusionOk="0">
                <a:moveTo>
                  <a:pt x="457200" y="751066"/>
                </a:moveTo>
                <a:cubicBezTo>
                  <a:pt x="328880" y="751173"/>
                  <a:pt x="228916" y="733297"/>
                  <a:pt x="228600" y="712968"/>
                </a:cubicBezTo>
                <a:cubicBezTo>
                  <a:pt x="239608" y="593678"/>
                  <a:pt x="234759" y="559998"/>
                  <a:pt x="228600" y="413631"/>
                </a:cubicBezTo>
                <a:cubicBezTo>
                  <a:pt x="221315" y="408627"/>
                  <a:pt x="148945" y="387499"/>
                  <a:pt x="0" y="375533"/>
                </a:cubicBezTo>
                <a:cubicBezTo>
                  <a:pt x="126677" y="377493"/>
                  <a:pt x="228141" y="355113"/>
                  <a:pt x="228600" y="337435"/>
                </a:cubicBezTo>
                <a:cubicBezTo>
                  <a:pt x="218442" y="227061"/>
                  <a:pt x="222522" y="176553"/>
                  <a:pt x="228600" y="38098"/>
                </a:cubicBezTo>
                <a:cubicBezTo>
                  <a:pt x="252899" y="12369"/>
                  <a:pt x="334485" y="8389"/>
                  <a:pt x="457200" y="0"/>
                </a:cubicBezTo>
                <a:cubicBezTo>
                  <a:pt x="453843" y="142991"/>
                  <a:pt x="443644" y="199422"/>
                  <a:pt x="457200" y="390554"/>
                </a:cubicBezTo>
                <a:cubicBezTo>
                  <a:pt x="470756" y="581686"/>
                  <a:pt x="455623" y="583989"/>
                  <a:pt x="457200" y="751066"/>
                </a:cubicBezTo>
                <a:close/>
              </a:path>
              <a:path w="457200" h="751066" fill="none" extrusionOk="0">
                <a:moveTo>
                  <a:pt x="457200" y="751066"/>
                </a:moveTo>
                <a:cubicBezTo>
                  <a:pt x="331534" y="746300"/>
                  <a:pt x="229600" y="732223"/>
                  <a:pt x="228600" y="712968"/>
                </a:cubicBezTo>
                <a:cubicBezTo>
                  <a:pt x="225148" y="587356"/>
                  <a:pt x="223408" y="548502"/>
                  <a:pt x="228600" y="413631"/>
                </a:cubicBezTo>
                <a:cubicBezTo>
                  <a:pt x="222752" y="371721"/>
                  <a:pt x="126774" y="378712"/>
                  <a:pt x="0" y="375533"/>
                </a:cubicBezTo>
                <a:cubicBezTo>
                  <a:pt x="127153" y="375294"/>
                  <a:pt x="226393" y="359354"/>
                  <a:pt x="228600" y="337435"/>
                </a:cubicBezTo>
                <a:cubicBezTo>
                  <a:pt x="232653" y="250170"/>
                  <a:pt x="222373" y="148689"/>
                  <a:pt x="228600" y="38098"/>
                </a:cubicBezTo>
                <a:cubicBezTo>
                  <a:pt x="223857" y="7261"/>
                  <a:pt x="345195" y="-15617"/>
                  <a:pt x="457200" y="0"/>
                </a:cubicBezTo>
              </a:path>
            </a:pathLst>
          </a:custGeom>
          <a:ln w="38100">
            <a:solidFill>
              <a:srgbClr val="00B050"/>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0" descr="cat, small, kitten, domestic cat, pet, cute, sweet, cat baby, cat face ...">
            <a:extLst>
              <a:ext uri="{FF2B5EF4-FFF2-40B4-BE49-F238E27FC236}">
                <a16:creationId xmlns:a16="http://schemas.microsoft.com/office/drawing/2014/main" id="{50A576AC-0809-5DF0-36F3-696292A294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8440" y="4573352"/>
            <a:ext cx="609177" cy="9144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12" descr="Free photo: Cat, Animal, Yellow, Cute - Free Image on Pixabay - 2314325">
            <a:extLst>
              <a:ext uri="{FF2B5EF4-FFF2-40B4-BE49-F238E27FC236}">
                <a16:creationId xmlns:a16="http://schemas.microsoft.com/office/drawing/2014/main" id="{0B5C1128-71B8-445E-971D-7FF84189A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7876" y="5820120"/>
            <a:ext cx="102870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6" descr="Cute Dog Face Free Stock Photo - Public Domain Pictures">
            <a:extLst>
              <a:ext uri="{FF2B5EF4-FFF2-40B4-BE49-F238E27FC236}">
                <a16:creationId xmlns:a16="http://schemas.microsoft.com/office/drawing/2014/main" id="{89F3490F-E520-4968-81A2-17B94868B4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45935" y="3352800"/>
            <a:ext cx="1030487" cy="68699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8" descr="Free stock photo of dog face, rescue dog">
            <a:extLst>
              <a:ext uri="{FF2B5EF4-FFF2-40B4-BE49-F238E27FC236}">
                <a16:creationId xmlns:a16="http://schemas.microsoft.com/office/drawing/2014/main" id="{AFFF7D8F-0FA9-E52F-580B-4F6F4C0511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28677" y="5615714"/>
            <a:ext cx="1028702" cy="68580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0" descr="Free Images : cute, fur, spaniel, pets, hairy, vertebrate, chihuahua ...">
            <a:extLst>
              <a:ext uri="{FF2B5EF4-FFF2-40B4-BE49-F238E27FC236}">
                <a16:creationId xmlns:a16="http://schemas.microsoft.com/office/drawing/2014/main" id="{7B9CED2E-3576-A2A8-3D7D-C32CB23CA3B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9009" y="4460681"/>
            <a:ext cx="808037" cy="60403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8D0B6256-C23C-EFF4-3B67-0D1F9B777560}"/>
              </a:ext>
            </a:extLst>
          </p:cNvPr>
          <p:cNvSpPr txBox="1"/>
          <p:nvPr/>
        </p:nvSpPr>
        <p:spPr>
          <a:xfrm>
            <a:off x="2296806" y="4257477"/>
            <a:ext cx="492443" cy="369332"/>
          </a:xfrm>
          <a:prstGeom prst="rect">
            <a:avLst/>
          </a:prstGeom>
          <a:noFill/>
        </p:spPr>
        <p:txBody>
          <a:bodyPr wrap="none" rtlCol="0">
            <a:spAutoFit/>
          </a:bodyPr>
          <a:lstStyle/>
          <a:p>
            <a:r>
              <a:rPr lang="en-US" dirty="0"/>
              <a:t>cat</a:t>
            </a:r>
          </a:p>
        </p:txBody>
      </p:sp>
      <p:sp>
        <p:nvSpPr>
          <p:cNvPr id="12" name="TextBox 11">
            <a:extLst>
              <a:ext uri="{FF2B5EF4-FFF2-40B4-BE49-F238E27FC236}">
                <a16:creationId xmlns:a16="http://schemas.microsoft.com/office/drawing/2014/main" id="{2DE933FE-C6DE-B4D1-ED43-78212AB12B07}"/>
              </a:ext>
            </a:extLst>
          </p:cNvPr>
          <p:cNvSpPr txBox="1"/>
          <p:nvPr/>
        </p:nvSpPr>
        <p:spPr>
          <a:xfrm>
            <a:off x="2256004" y="5500979"/>
            <a:ext cx="492443" cy="369332"/>
          </a:xfrm>
          <a:prstGeom prst="rect">
            <a:avLst/>
          </a:prstGeom>
          <a:noFill/>
        </p:spPr>
        <p:txBody>
          <a:bodyPr wrap="none" rtlCol="0">
            <a:spAutoFit/>
          </a:bodyPr>
          <a:lstStyle/>
          <a:p>
            <a:r>
              <a:rPr lang="en-US" dirty="0"/>
              <a:t>cat</a:t>
            </a:r>
          </a:p>
        </p:txBody>
      </p:sp>
      <p:sp>
        <p:nvSpPr>
          <p:cNvPr id="13" name="TextBox 12">
            <a:extLst>
              <a:ext uri="{FF2B5EF4-FFF2-40B4-BE49-F238E27FC236}">
                <a16:creationId xmlns:a16="http://schemas.microsoft.com/office/drawing/2014/main" id="{060584D8-1BDE-8310-D5B6-1CF0EFC96AE5}"/>
              </a:ext>
            </a:extLst>
          </p:cNvPr>
          <p:cNvSpPr txBox="1"/>
          <p:nvPr/>
        </p:nvSpPr>
        <p:spPr>
          <a:xfrm>
            <a:off x="5473641" y="3027560"/>
            <a:ext cx="569387" cy="369332"/>
          </a:xfrm>
          <a:prstGeom prst="rect">
            <a:avLst/>
          </a:prstGeom>
          <a:noFill/>
        </p:spPr>
        <p:txBody>
          <a:bodyPr wrap="none" rtlCol="0">
            <a:spAutoFit/>
          </a:bodyPr>
          <a:lstStyle/>
          <a:p>
            <a:r>
              <a:rPr lang="en-US" dirty="0"/>
              <a:t>dog</a:t>
            </a:r>
          </a:p>
        </p:txBody>
      </p:sp>
      <p:sp>
        <p:nvSpPr>
          <p:cNvPr id="14" name="TextBox 13">
            <a:extLst>
              <a:ext uri="{FF2B5EF4-FFF2-40B4-BE49-F238E27FC236}">
                <a16:creationId xmlns:a16="http://schemas.microsoft.com/office/drawing/2014/main" id="{CEC4DBE3-9534-7A07-100E-9B8E8F9C2A3A}"/>
              </a:ext>
            </a:extLst>
          </p:cNvPr>
          <p:cNvSpPr txBox="1"/>
          <p:nvPr/>
        </p:nvSpPr>
        <p:spPr>
          <a:xfrm>
            <a:off x="5769510" y="5268445"/>
            <a:ext cx="569387" cy="369332"/>
          </a:xfrm>
          <a:prstGeom prst="rect">
            <a:avLst/>
          </a:prstGeom>
          <a:noFill/>
        </p:spPr>
        <p:txBody>
          <a:bodyPr wrap="none" rtlCol="0">
            <a:spAutoFit/>
          </a:bodyPr>
          <a:lstStyle/>
          <a:p>
            <a:r>
              <a:rPr lang="en-US" dirty="0"/>
              <a:t>dog</a:t>
            </a:r>
          </a:p>
        </p:txBody>
      </p:sp>
      <p:sp>
        <p:nvSpPr>
          <p:cNvPr id="15" name="TextBox 14">
            <a:extLst>
              <a:ext uri="{FF2B5EF4-FFF2-40B4-BE49-F238E27FC236}">
                <a16:creationId xmlns:a16="http://schemas.microsoft.com/office/drawing/2014/main" id="{3A77BC34-A658-F214-85A5-AC0A5E23AE4A}"/>
              </a:ext>
            </a:extLst>
          </p:cNvPr>
          <p:cNvSpPr txBox="1"/>
          <p:nvPr/>
        </p:nvSpPr>
        <p:spPr>
          <a:xfrm>
            <a:off x="5831685" y="4078808"/>
            <a:ext cx="441146" cy="369332"/>
          </a:xfrm>
          <a:prstGeom prst="rect">
            <a:avLst/>
          </a:prstGeom>
          <a:noFill/>
        </p:spPr>
        <p:txBody>
          <a:bodyPr wrap="none" rtlCol="0">
            <a:spAutoFit/>
          </a:bodyPr>
          <a:lstStyle/>
          <a:p>
            <a:r>
              <a:rPr lang="en-US" dirty="0"/>
              <a:t>??</a:t>
            </a:r>
          </a:p>
        </p:txBody>
      </p:sp>
    </p:spTree>
    <p:extLst>
      <p:ext uri="{BB962C8B-B14F-4D97-AF65-F5344CB8AC3E}">
        <p14:creationId xmlns:p14="http://schemas.microsoft.com/office/powerpoint/2010/main" val="2168187815"/>
      </p:ext>
    </p:extLst>
  </p:cSld>
  <p:clrMapOvr>
    <a:masterClrMapping/>
  </p:clrMapOvr>
  <mc:AlternateContent xmlns:mc="http://schemas.openxmlformats.org/markup-compatibility/2006">
    <mc:Choice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0D1AF7-F2E8-30E5-A785-2335054947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2AC599A-8AE2-CC41-8A9D-0250AF146C66}"/>
              </a:ext>
            </a:extLst>
          </p:cNvPr>
          <p:cNvSpPr>
            <a:spLocks noGrp="1"/>
          </p:cNvSpPr>
          <p:nvPr>
            <p:ph type="title"/>
          </p:nvPr>
        </p:nvSpPr>
        <p:spPr/>
        <p:txBody>
          <a:bodyPr/>
          <a:lstStyle/>
          <a:p>
            <a:r>
              <a:rPr lang="en-US" dirty="0"/>
              <a:t>Weeks 9-10</a:t>
            </a:r>
          </a:p>
        </p:txBody>
      </p:sp>
      <p:sp>
        <p:nvSpPr>
          <p:cNvPr id="7" name="Content Placeholder 2">
            <a:extLst>
              <a:ext uri="{FF2B5EF4-FFF2-40B4-BE49-F238E27FC236}">
                <a16:creationId xmlns:a16="http://schemas.microsoft.com/office/drawing/2014/main" id="{D68BC03E-3063-9AAF-B5E0-6059E36BEAB6}"/>
              </a:ext>
            </a:extLst>
          </p:cNvPr>
          <p:cNvSpPr txBox="1">
            <a:spLocks/>
          </p:cNvSpPr>
          <p:nvPr/>
        </p:nvSpPr>
        <p:spPr bwMode="auto">
          <a:xfrm>
            <a:off x="762000" y="26670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t>How do we learn to represent images and text?</a:t>
            </a:r>
          </a:p>
          <a:p>
            <a:pPr lvl="1"/>
            <a:endParaRPr lang="en-US" dirty="0"/>
          </a:p>
        </p:txBody>
      </p:sp>
      <p:pic>
        <p:nvPicPr>
          <p:cNvPr id="4" name="Picture 3">
            <a:extLst>
              <a:ext uri="{FF2B5EF4-FFF2-40B4-BE49-F238E27FC236}">
                <a16:creationId xmlns:a16="http://schemas.microsoft.com/office/drawing/2014/main" id="{9431F36D-15BE-2B93-50F2-5056517C5796}"/>
              </a:ext>
            </a:extLst>
          </p:cNvPr>
          <p:cNvPicPr>
            <a:picLocks noChangeAspect="1"/>
          </p:cNvPicPr>
          <p:nvPr/>
        </p:nvPicPr>
        <p:blipFill>
          <a:blip r:embed="rId2"/>
          <a:stretch>
            <a:fillRect/>
          </a:stretch>
        </p:blipFill>
        <p:spPr>
          <a:xfrm>
            <a:off x="8693426" y="-2438400"/>
            <a:ext cx="3505200" cy="8454229"/>
          </a:xfrm>
          <a:prstGeom prst="rect">
            <a:avLst/>
          </a:prstGeom>
        </p:spPr>
      </p:pic>
      <p:sp>
        <p:nvSpPr>
          <p:cNvPr id="3" name="Left Brace 2">
            <a:extLst>
              <a:ext uri="{FF2B5EF4-FFF2-40B4-BE49-F238E27FC236}">
                <a16:creationId xmlns:a16="http://schemas.microsoft.com/office/drawing/2014/main" id="{91F5902F-EC3E-C109-AA01-691E231956C0}"/>
              </a:ext>
            </a:extLst>
          </p:cNvPr>
          <p:cNvSpPr/>
          <p:nvPr/>
        </p:nvSpPr>
        <p:spPr>
          <a:xfrm>
            <a:off x="8077200" y="2369658"/>
            <a:ext cx="457200" cy="1364142"/>
          </a:xfrm>
          <a:custGeom>
            <a:avLst/>
            <a:gdLst>
              <a:gd name="connsiteX0" fmla="*/ 457200 w 457200"/>
              <a:gd name="connsiteY0" fmla="*/ 1364142 h 1364142"/>
              <a:gd name="connsiteX1" fmla="*/ 228600 w 457200"/>
              <a:gd name="connsiteY1" fmla="*/ 1326044 h 1364142"/>
              <a:gd name="connsiteX2" fmla="*/ 228600 w 457200"/>
              <a:gd name="connsiteY2" fmla="*/ 720169 h 1364142"/>
              <a:gd name="connsiteX3" fmla="*/ 0 w 457200"/>
              <a:gd name="connsiteY3" fmla="*/ 682071 h 1364142"/>
              <a:gd name="connsiteX4" fmla="*/ 228600 w 457200"/>
              <a:gd name="connsiteY4" fmla="*/ 643973 h 1364142"/>
              <a:gd name="connsiteX5" fmla="*/ 228600 w 457200"/>
              <a:gd name="connsiteY5" fmla="*/ 38098 h 1364142"/>
              <a:gd name="connsiteX6" fmla="*/ 457200 w 457200"/>
              <a:gd name="connsiteY6" fmla="*/ 0 h 1364142"/>
              <a:gd name="connsiteX7" fmla="*/ 457200 w 457200"/>
              <a:gd name="connsiteY7" fmla="*/ 709354 h 1364142"/>
              <a:gd name="connsiteX8" fmla="*/ 457200 w 457200"/>
              <a:gd name="connsiteY8" fmla="*/ 1364142 h 1364142"/>
              <a:gd name="connsiteX0" fmla="*/ 457200 w 457200"/>
              <a:gd name="connsiteY0" fmla="*/ 1364142 h 1364142"/>
              <a:gd name="connsiteX1" fmla="*/ 228600 w 457200"/>
              <a:gd name="connsiteY1" fmla="*/ 1326044 h 1364142"/>
              <a:gd name="connsiteX2" fmla="*/ 228600 w 457200"/>
              <a:gd name="connsiteY2" fmla="*/ 720169 h 1364142"/>
              <a:gd name="connsiteX3" fmla="*/ 0 w 457200"/>
              <a:gd name="connsiteY3" fmla="*/ 682071 h 1364142"/>
              <a:gd name="connsiteX4" fmla="*/ 228600 w 457200"/>
              <a:gd name="connsiteY4" fmla="*/ 643973 h 1364142"/>
              <a:gd name="connsiteX5" fmla="*/ 228600 w 457200"/>
              <a:gd name="connsiteY5" fmla="*/ 38098 h 1364142"/>
              <a:gd name="connsiteX6" fmla="*/ 457200 w 457200"/>
              <a:gd name="connsiteY6" fmla="*/ 0 h 1364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1364142" stroke="0" extrusionOk="0">
                <a:moveTo>
                  <a:pt x="457200" y="1364142"/>
                </a:moveTo>
                <a:cubicBezTo>
                  <a:pt x="328880" y="1364249"/>
                  <a:pt x="228916" y="1346373"/>
                  <a:pt x="228600" y="1326044"/>
                </a:cubicBezTo>
                <a:cubicBezTo>
                  <a:pt x="242147" y="1122686"/>
                  <a:pt x="208479" y="855989"/>
                  <a:pt x="228600" y="720169"/>
                </a:cubicBezTo>
                <a:cubicBezTo>
                  <a:pt x="221315" y="715165"/>
                  <a:pt x="148945" y="694037"/>
                  <a:pt x="0" y="682071"/>
                </a:cubicBezTo>
                <a:cubicBezTo>
                  <a:pt x="126677" y="684031"/>
                  <a:pt x="228141" y="661651"/>
                  <a:pt x="228600" y="643973"/>
                </a:cubicBezTo>
                <a:cubicBezTo>
                  <a:pt x="225342" y="398663"/>
                  <a:pt x="203490" y="277192"/>
                  <a:pt x="228600" y="38098"/>
                </a:cubicBezTo>
                <a:cubicBezTo>
                  <a:pt x="252899" y="12369"/>
                  <a:pt x="334485" y="8389"/>
                  <a:pt x="457200" y="0"/>
                </a:cubicBezTo>
                <a:cubicBezTo>
                  <a:pt x="426845" y="254910"/>
                  <a:pt x="440437" y="549114"/>
                  <a:pt x="457200" y="709354"/>
                </a:cubicBezTo>
                <a:cubicBezTo>
                  <a:pt x="473963" y="869594"/>
                  <a:pt x="464414" y="1038233"/>
                  <a:pt x="457200" y="1364142"/>
                </a:cubicBezTo>
                <a:close/>
              </a:path>
              <a:path w="457200" h="1364142" fill="none" extrusionOk="0">
                <a:moveTo>
                  <a:pt x="457200" y="1364142"/>
                </a:moveTo>
                <a:cubicBezTo>
                  <a:pt x="331534" y="1359376"/>
                  <a:pt x="229600" y="1345299"/>
                  <a:pt x="228600" y="1326044"/>
                </a:cubicBezTo>
                <a:cubicBezTo>
                  <a:pt x="242174" y="1176884"/>
                  <a:pt x="216109" y="986901"/>
                  <a:pt x="228600" y="720169"/>
                </a:cubicBezTo>
                <a:cubicBezTo>
                  <a:pt x="222752" y="678259"/>
                  <a:pt x="126774" y="685250"/>
                  <a:pt x="0" y="682071"/>
                </a:cubicBezTo>
                <a:cubicBezTo>
                  <a:pt x="127153" y="681832"/>
                  <a:pt x="226393" y="665892"/>
                  <a:pt x="228600" y="643973"/>
                </a:cubicBezTo>
                <a:cubicBezTo>
                  <a:pt x="212200" y="469231"/>
                  <a:pt x="237588" y="168832"/>
                  <a:pt x="228600" y="38098"/>
                </a:cubicBezTo>
                <a:cubicBezTo>
                  <a:pt x="223857" y="7261"/>
                  <a:pt x="345195" y="-15617"/>
                  <a:pt x="457200" y="0"/>
                </a:cubicBezTo>
              </a:path>
            </a:pathLst>
          </a:custGeom>
          <a:ln w="38100">
            <a:solidFill>
              <a:srgbClr val="00B050"/>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6" descr="Cute Dog Face Free Stock Photo - Public Domain Pictures">
            <a:extLst>
              <a:ext uri="{FF2B5EF4-FFF2-40B4-BE49-F238E27FC236}">
                <a16:creationId xmlns:a16="http://schemas.microsoft.com/office/drawing/2014/main" id="{FE78C81E-1ABC-AA7D-84ED-7103CE037D8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14400" y="3886200"/>
            <a:ext cx="3703445" cy="24689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FB28BA1-181D-5D7A-E4FF-E84DE1BD36F6}"/>
              </a:ext>
            </a:extLst>
          </p:cNvPr>
          <p:cNvSpPr txBox="1"/>
          <p:nvPr/>
        </p:nvSpPr>
        <p:spPr>
          <a:xfrm>
            <a:off x="4770245" y="4572000"/>
            <a:ext cx="2286000" cy="1200329"/>
          </a:xfrm>
          <a:prstGeom prst="rect">
            <a:avLst/>
          </a:prstGeom>
          <a:noFill/>
        </p:spPr>
        <p:txBody>
          <a:bodyPr wrap="square" rtlCol="0">
            <a:spAutoFit/>
          </a:bodyPr>
          <a:lstStyle/>
          <a:p>
            <a:r>
              <a:rPr lang="en-US" dirty="0"/>
              <a:t>A small white puppy with a blue tag. The puppy has its mouth open.</a:t>
            </a:r>
          </a:p>
        </p:txBody>
      </p:sp>
    </p:spTree>
    <p:extLst>
      <p:ext uri="{BB962C8B-B14F-4D97-AF65-F5344CB8AC3E}">
        <p14:creationId xmlns:p14="http://schemas.microsoft.com/office/powerpoint/2010/main" val="30071299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E8E338-121D-455E-CD82-1A5D68060C7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698DBD-E9ED-A7B1-C56F-18E502EB448B}"/>
              </a:ext>
            </a:extLst>
          </p:cNvPr>
          <p:cNvSpPr>
            <a:spLocks noGrp="1"/>
          </p:cNvSpPr>
          <p:nvPr>
            <p:ph type="title"/>
          </p:nvPr>
        </p:nvSpPr>
        <p:spPr/>
        <p:txBody>
          <a:bodyPr/>
          <a:lstStyle/>
          <a:p>
            <a:r>
              <a:rPr lang="en-US" dirty="0"/>
              <a:t>Weeks 11-12</a:t>
            </a:r>
          </a:p>
        </p:txBody>
      </p:sp>
      <p:sp>
        <p:nvSpPr>
          <p:cNvPr id="7" name="Content Placeholder 2">
            <a:extLst>
              <a:ext uri="{FF2B5EF4-FFF2-40B4-BE49-F238E27FC236}">
                <a16:creationId xmlns:a16="http://schemas.microsoft.com/office/drawing/2014/main" id="{42EC9745-37E1-3146-7D13-C8E7696FFA4D}"/>
              </a:ext>
            </a:extLst>
          </p:cNvPr>
          <p:cNvSpPr txBox="1">
            <a:spLocks/>
          </p:cNvSpPr>
          <p:nvPr/>
        </p:nvSpPr>
        <p:spPr bwMode="auto">
          <a:xfrm>
            <a:off x="762000" y="36576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 we understand the social and personal impact of AI and develop responsibly?</a:t>
            </a:r>
          </a:p>
          <a:p>
            <a:pPr lvl="1"/>
            <a:endParaRPr lang="en-US" dirty="0"/>
          </a:p>
        </p:txBody>
      </p:sp>
      <p:pic>
        <p:nvPicPr>
          <p:cNvPr id="4" name="Picture 3">
            <a:extLst>
              <a:ext uri="{FF2B5EF4-FFF2-40B4-BE49-F238E27FC236}">
                <a16:creationId xmlns:a16="http://schemas.microsoft.com/office/drawing/2014/main" id="{976BAC24-B0F9-5E19-D0F0-0E4E126D175C}"/>
              </a:ext>
            </a:extLst>
          </p:cNvPr>
          <p:cNvPicPr>
            <a:picLocks noChangeAspect="1"/>
          </p:cNvPicPr>
          <p:nvPr/>
        </p:nvPicPr>
        <p:blipFill>
          <a:blip r:embed="rId2"/>
          <a:stretch>
            <a:fillRect/>
          </a:stretch>
        </p:blipFill>
        <p:spPr>
          <a:xfrm>
            <a:off x="8693426" y="-2438400"/>
            <a:ext cx="3505200" cy="8454229"/>
          </a:xfrm>
          <a:prstGeom prst="rect">
            <a:avLst/>
          </a:prstGeom>
        </p:spPr>
      </p:pic>
      <p:sp>
        <p:nvSpPr>
          <p:cNvPr id="3" name="Left Brace 2">
            <a:extLst>
              <a:ext uri="{FF2B5EF4-FFF2-40B4-BE49-F238E27FC236}">
                <a16:creationId xmlns:a16="http://schemas.microsoft.com/office/drawing/2014/main" id="{121B9ED5-6B15-746E-9F02-378C468908CD}"/>
              </a:ext>
            </a:extLst>
          </p:cNvPr>
          <p:cNvSpPr/>
          <p:nvPr/>
        </p:nvSpPr>
        <p:spPr>
          <a:xfrm>
            <a:off x="8077200" y="4038600"/>
            <a:ext cx="457200" cy="449742"/>
          </a:xfrm>
          <a:custGeom>
            <a:avLst/>
            <a:gdLst>
              <a:gd name="connsiteX0" fmla="*/ 457200 w 457200"/>
              <a:gd name="connsiteY0" fmla="*/ 449742 h 449742"/>
              <a:gd name="connsiteX1" fmla="*/ 228600 w 457200"/>
              <a:gd name="connsiteY1" fmla="*/ 412265 h 449742"/>
              <a:gd name="connsiteX2" fmla="*/ 228600 w 457200"/>
              <a:gd name="connsiteY2" fmla="*/ 262348 h 449742"/>
              <a:gd name="connsiteX3" fmla="*/ 0 w 457200"/>
              <a:gd name="connsiteY3" fmla="*/ 224871 h 449742"/>
              <a:gd name="connsiteX4" fmla="*/ 228600 w 457200"/>
              <a:gd name="connsiteY4" fmla="*/ 187394 h 449742"/>
              <a:gd name="connsiteX5" fmla="*/ 228600 w 457200"/>
              <a:gd name="connsiteY5" fmla="*/ 37477 h 449742"/>
              <a:gd name="connsiteX6" fmla="*/ 457200 w 457200"/>
              <a:gd name="connsiteY6" fmla="*/ 0 h 449742"/>
              <a:gd name="connsiteX7" fmla="*/ 457200 w 457200"/>
              <a:gd name="connsiteY7" fmla="*/ 449742 h 449742"/>
              <a:gd name="connsiteX0" fmla="*/ 457200 w 457200"/>
              <a:gd name="connsiteY0" fmla="*/ 449742 h 449742"/>
              <a:gd name="connsiteX1" fmla="*/ 228600 w 457200"/>
              <a:gd name="connsiteY1" fmla="*/ 412265 h 449742"/>
              <a:gd name="connsiteX2" fmla="*/ 228600 w 457200"/>
              <a:gd name="connsiteY2" fmla="*/ 262348 h 449742"/>
              <a:gd name="connsiteX3" fmla="*/ 0 w 457200"/>
              <a:gd name="connsiteY3" fmla="*/ 224871 h 449742"/>
              <a:gd name="connsiteX4" fmla="*/ 228600 w 457200"/>
              <a:gd name="connsiteY4" fmla="*/ 187394 h 449742"/>
              <a:gd name="connsiteX5" fmla="*/ 228600 w 457200"/>
              <a:gd name="connsiteY5" fmla="*/ 37477 h 449742"/>
              <a:gd name="connsiteX6" fmla="*/ 457200 w 457200"/>
              <a:gd name="connsiteY6" fmla="*/ 0 h 4497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449742" stroke="0" extrusionOk="0">
                <a:moveTo>
                  <a:pt x="457200" y="449742"/>
                </a:moveTo>
                <a:cubicBezTo>
                  <a:pt x="326639" y="449964"/>
                  <a:pt x="230338" y="429048"/>
                  <a:pt x="228600" y="412265"/>
                </a:cubicBezTo>
                <a:cubicBezTo>
                  <a:pt x="229550" y="375333"/>
                  <a:pt x="224842" y="314441"/>
                  <a:pt x="228600" y="262348"/>
                </a:cubicBezTo>
                <a:cubicBezTo>
                  <a:pt x="227345" y="244413"/>
                  <a:pt x="144575" y="234533"/>
                  <a:pt x="0" y="224871"/>
                </a:cubicBezTo>
                <a:cubicBezTo>
                  <a:pt x="127109" y="228819"/>
                  <a:pt x="228061" y="204141"/>
                  <a:pt x="228600" y="187394"/>
                </a:cubicBezTo>
                <a:cubicBezTo>
                  <a:pt x="221587" y="119829"/>
                  <a:pt x="222826" y="104101"/>
                  <a:pt x="228600" y="37477"/>
                </a:cubicBezTo>
                <a:cubicBezTo>
                  <a:pt x="231174" y="16282"/>
                  <a:pt x="335684" y="11232"/>
                  <a:pt x="457200" y="0"/>
                </a:cubicBezTo>
                <a:cubicBezTo>
                  <a:pt x="472245" y="110978"/>
                  <a:pt x="450340" y="240304"/>
                  <a:pt x="457200" y="449742"/>
                </a:cubicBezTo>
                <a:close/>
              </a:path>
              <a:path w="457200" h="449742" fill="none" extrusionOk="0">
                <a:moveTo>
                  <a:pt x="457200" y="449742"/>
                </a:moveTo>
                <a:cubicBezTo>
                  <a:pt x="333081" y="453554"/>
                  <a:pt x="231295" y="435132"/>
                  <a:pt x="228600" y="412265"/>
                </a:cubicBezTo>
                <a:cubicBezTo>
                  <a:pt x="227549" y="353060"/>
                  <a:pt x="233089" y="320867"/>
                  <a:pt x="228600" y="262348"/>
                </a:cubicBezTo>
                <a:cubicBezTo>
                  <a:pt x="243890" y="232445"/>
                  <a:pt x="124051" y="226373"/>
                  <a:pt x="0" y="224871"/>
                </a:cubicBezTo>
                <a:cubicBezTo>
                  <a:pt x="126921" y="224885"/>
                  <a:pt x="231709" y="210467"/>
                  <a:pt x="228600" y="187394"/>
                </a:cubicBezTo>
                <a:cubicBezTo>
                  <a:pt x="221487" y="145187"/>
                  <a:pt x="224792" y="107400"/>
                  <a:pt x="228600" y="37477"/>
                </a:cubicBezTo>
                <a:cubicBezTo>
                  <a:pt x="234827" y="36222"/>
                  <a:pt x="320863" y="-18457"/>
                  <a:pt x="457200" y="0"/>
                </a:cubicBezTo>
              </a:path>
            </a:pathLst>
          </a:custGeom>
          <a:ln w="38100">
            <a:solidFill>
              <a:schemeClr val="accent6"/>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 name="Picture 16" descr="Cute Dog Face Free Stock Photo - Public Domain Pictures">
            <a:extLst>
              <a:ext uri="{FF2B5EF4-FFF2-40B4-BE49-F238E27FC236}">
                <a16:creationId xmlns:a16="http://schemas.microsoft.com/office/drawing/2014/main" id="{DF68EA5B-86A4-EDD0-C947-074996ABB6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37401" y="1891142"/>
            <a:ext cx="1414049" cy="942699"/>
          </a:xfrm>
          <a:prstGeom prst="rect">
            <a:avLst/>
          </a:prstGeom>
          <a:noFill/>
          <a:extLst>
            <a:ext uri="{909E8E84-426E-40DD-AFC4-6F175D3DCCD1}">
              <a14:hiddenFill xmlns:a14="http://schemas.microsoft.com/office/drawing/2010/main">
                <a:solidFill>
                  <a:srgbClr val="FFFFFF"/>
                </a:solidFill>
              </a14:hiddenFill>
            </a:ext>
          </a:extLst>
        </p:spPr>
      </p:pic>
      <p:cxnSp>
        <p:nvCxnSpPr>
          <p:cNvPr id="9" name="Straight Connector 8">
            <a:extLst>
              <a:ext uri="{FF2B5EF4-FFF2-40B4-BE49-F238E27FC236}">
                <a16:creationId xmlns:a16="http://schemas.microsoft.com/office/drawing/2014/main" id="{C124BBDA-1B26-D511-0938-FD6B83FA7EBB}"/>
              </a:ext>
            </a:extLst>
          </p:cNvPr>
          <p:cNvCxnSpPr/>
          <p:nvPr/>
        </p:nvCxnSpPr>
        <p:spPr>
          <a:xfrm>
            <a:off x="3024805" y="1629198"/>
            <a:ext cx="958596" cy="1478362"/>
          </a:xfrm>
          <a:prstGeom prst="line">
            <a:avLst/>
          </a:prstGeom>
          <a:ln w="38100"/>
        </p:spPr>
        <p:style>
          <a:lnRef idx="1">
            <a:schemeClr val="accent1"/>
          </a:lnRef>
          <a:fillRef idx="0">
            <a:schemeClr val="accent1"/>
          </a:fillRef>
          <a:effectRef idx="0">
            <a:schemeClr val="accent1"/>
          </a:effectRef>
          <a:fontRef idx="minor">
            <a:schemeClr val="tx1"/>
          </a:fontRef>
        </p:style>
      </p:cxnSp>
      <p:pic>
        <p:nvPicPr>
          <p:cNvPr id="10" name="Picture 18" descr="Free stock photo of dog face, rescue dog">
            <a:extLst>
              <a:ext uri="{FF2B5EF4-FFF2-40B4-BE49-F238E27FC236}">
                <a16:creationId xmlns:a16="http://schemas.microsoft.com/office/drawing/2014/main" id="{D26C6C99-B683-86DA-6093-E360FA1FC3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89137" y="2098494"/>
            <a:ext cx="1414049" cy="942699"/>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76397EE0-2817-D9F7-E694-D8708D2CDF74}"/>
              </a:ext>
            </a:extLst>
          </p:cNvPr>
          <p:cNvSpPr txBox="1"/>
          <p:nvPr/>
        </p:nvSpPr>
        <p:spPr>
          <a:xfrm>
            <a:off x="3294801" y="1452716"/>
            <a:ext cx="1864613" cy="369332"/>
          </a:xfrm>
          <a:prstGeom prst="rect">
            <a:avLst/>
          </a:prstGeom>
          <a:noFill/>
        </p:spPr>
        <p:txBody>
          <a:bodyPr wrap="none" rtlCol="0">
            <a:spAutoFit/>
          </a:bodyPr>
          <a:lstStyle/>
          <a:p>
            <a:r>
              <a:rPr lang="en-US" dirty="0"/>
              <a:t>Hire (guard dog)</a:t>
            </a:r>
          </a:p>
        </p:txBody>
      </p:sp>
      <p:sp>
        <p:nvSpPr>
          <p:cNvPr id="12" name="TextBox 11">
            <a:extLst>
              <a:ext uri="{FF2B5EF4-FFF2-40B4-BE49-F238E27FC236}">
                <a16:creationId xmlns:a16="http://schemas.microsoft.com/office/drawing/2014/main" id="{6768DBB6-DC74-E252-5E48-3109E33A6B5D}"/>
              </a:ext>
            </a:extLst>
          </p:cNvPr>
          <p:cNvSpPr txBox="1"/>
          <p:nvPr/>
        </p:nvSpPr>
        <p:spPr>
          <a:xfrm>
            <a:off x="2798377" y="2339045"/>
            <a:ext cx="958595" cy="646331"/>
          </a:xfrm>
          <a:prstGeom prst="rect">
            <a:avLst/>
          </a:prstGeom>
          <a:noFill/>
        </p:spPr>
        <p:txBody>
          <a:bodyPr wrap="square" rtlCol="0">
            <a:spAutoFit/>
          </a:bodyPr>
          <a:lstStyle/>
          <a:p>
            <a:r>
              <a:rPr lang="en-US" dirty="0"/>
              <a:t>Don’t hire</a:t>
            </a:r>
          </a:p>
        </p:txBody>
      </p:sp>
    </p:spTree>
    <p:extLst>
      <p:ext uri="{BB962C8B-B14F-4D97-AF65-F5344CB8AC3E}">
        <p14:creationId xmlns:p14="http://schemas.microsoft.com/office/powerpoint/2010/main" val="16791903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B6BC51-1978-8EDA-1CEE-7ADAE9FEF1D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8DAD2E6-4998-93D4-2A8A-854CBB072A94}"/>
              </a:ext>
            </a:extLst>
          </p:cNvPr>
          <p:cNvSpPr>
            <a:spLocks noGrp="1"/>
          </p:cNvSpPr>
          <p:nvPr>
            <p:ph type="title"/>
          </p:nvPr>
        </p:nvSpPr>
        <p:spPr/>
        <p:txBody>
          <a:bodyPr/>
          <a:lstStyle/>
          <a:p>
            <a:r>
              <a:rPr lang="en-US" dirty="0"/>
              <a:t>Weeks 13-15</a:t>
            </a:r>
          </a:p>
        </p:txBody>
      </p:sp>
      <p:sp>
        <p:nvSpPr>
          <p:cNvPr id="7" name="Content Placeholder 2">
            <a:extLst>
              <a:ext uri="{FF2B5EF4-FFF2-40B4-BE49-F238E27FC236}">
                <a16:creationId xmlns:a16="http://schemas.microsoft.com/office/drawing/2014/main" id="{2A2AED76-BF4A-0A1A-BD95-75AED4236BBF}"/>
              </a:ext>
            </a:extLst>
          </p:cNvPr>
          <p:cNvSpPr txBox="1">
            <a:spLocks/>
          </p:cNvSpPr>
          <p:nvPr/>
        </p:nvSpPr>
        <p:spPr bwMode="auto">
          <a:xfrm>
            <a:off x="762000" y="3657600"/>
            <a:ext cx="6946392" cy="3444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dirty="0"/>
              <a:t>How does ML get deployed in practice? (case study with State Farm)</a:t>
            </a:r>
          </a:p>
          <a:p>
            <a:pPr marL="0" indent="0">
              <a:buNone/>
            </a:pPr>
            <a:endParaRPr lang="en-US" dirty="0"/>
          </a:p>
          <a:p>
            <a:pPr marL="0" indent="0">
              <a:buNone/>
            </a:pPr>
            <a:r>
              <a:rPr lang="en-US" dirty="0"/>
              <a:t>Other application domains (audio) and methods (RL)</a:t>
            </a:r>
          </a:p>
          <a:p>
            <a:pPr lvl="1"/>
            <a:endParaRPr lang="en-US" dirty="0"/>
          </a:p>
        </p:txBody>
      </p:sp>
      <p:pic>
        <p:nvPicPr>
          <p:cNvPr id="4" name="Picture 3">
            <a:extLst>
              <a:ext uri="{FF2B5EF4-FFF2-40B4-BE49-F238E27FC236}">
                <a16:creationId xmlns:a16="http://schemas.microsoft.com/office/drawing/2014/main" id="{73D81E3F-CDFF-61CE-E2D4-091741158020}"/>
              </a:ext>
            </a:extLst>
          </p:cNvPr>
          <p:cNvPicPr>
            <a:picLocks noChangeAspect="1"/>
          </p:cNvPicPr>
          <p:nvPr/>
        </p:nvPicPr>
        <p:blipFill>
          <a:blip r:embed="rId2"/>
          <a:stretch>
            <a:fillRect/>
          </a:stretch>
        </p:blipFill>
        <p:spPr>
          <a:xfrm>
            <a:off x="8693426" y="-2438400"/>
            <a:ext cx="3505200" cy="8454229"/>
          </a:xfrm>
          <a:prstGeom prst="rect">
            <a:avLst/>
          </a:prstGeom>
        </p:spPr>
      </p:pic>
      <p:sp>
        <p:nvSpPr>
          <p:cNvPr id="3" name="Left Brace 2">
            <a:extLst>
              <a:ext uri="{FF2B5EF4-FFF2-40B4-BE49-F238E27FC236}">
                <a16:creationId xmlns:a16="http://schemas.microsoft.com/office/drawing/2014/main" id="{B8EE9CC5-2D20-D897-A2F1-0138A49AA874}"/>
              </a:ext>
            </a:extLst>
          </p:cNvPr>
          <p:cNvSpPr/>
          <p:nvPr/>
        </p:nvSpPr>
        <p:spPr>
          <a:xfrm>
            <a:off x="8077200" y="4648200"/>
            <a:ext cx="457200" cy="838200"/>
          </a:xfrm>
          <a:custGeom>
            <a:avLst/>
            <a:gdLst>
              <a:gd name="connsiteX0" fmla="*/ 457200 w 457200"/>
              <a:gd name="connsiteY0" fmla="*/ 838200 h 838200"/>
              <a:gd name="connsiteX1" fmla="*/ 228600 w 457200"/>
              <a:gd name="connsiteY1" fmla="*/ 800102 h 838200"/>
              <a:gd name="connsiteX2" fmla="*/ 228600 w 457200"/>
              <a:gd name="connsiteY2" fmla="*/ 457198 h 838200"/>
              <a:gd name="connsiteX3" fmla="*/ 0 w 457200"/>
              <a:gd name="connsiteY3" fmla="*/ 419100 h 838200"/>
              <a:gd name="connsiteX4" fmla="*/ 228600 w 457200"/>
              <a:gd name="connsiteY4" fmla="*/ 381002 h 838200"/>
              <a:gd name="connsiteX5" fmla="*/ 228600 w 457200"/>
              <a:gd name="connsiteY5" fmla="*/ 38098 h 838200"/>
              <a:gd name="connsiteX6" fmla="*/ 457200 w 457200"/>
              <a:gd name="connsiteY6" fmla="*/ 0 h 838200"/>
              <a:gd name="connsiteX7" fmla="*/ 457200 w 457200"/>
              <a:gd name="connsiteY7" fmla="*/ 435864 h 838200"/>
              <a:gd name="connsiteX8" fmla="*/ 457200 w 457200"/>
              <a:gd name="connsiteY8" fmla="*/ 838200 h 838200"/>
              <a:gd name="connsiteX0" fmla="*/ 457200 w 457200"/>
              <a:gd name="connsiteY0" fmla="*/ 838200 h 838200"/>
              <a:gd name="connsiteX1" fmla="*/ 228600 w 457200"/>
              <a:gd name="connsiteY1" fmla="*/ 800102 h 838200"/>
              <a:gd name="connsiteX2" fmla="*/ 228600 w 457200"/>
              <a:gd name="connsiteY2" fmla="*/ 457198 h 838200"/>
              <a:gd name="connsiteX3" fmla="*/ 0 w 457200"/>
              <a:gd name="connsiteY3" fmla="*/ 419100 h 838200"/>
              <a:gd name="connsiteX4" fmla="*/ 228600 w 457200"/>
              <a:gd name="connsiteY4" fmla="*/ 381002 h 838200"/>
              <a:gd name="connsiteX5" fmla="*/ 228600 w 457200"/>
              <a:gd name="connsiteY5" fmla="*/ 38098 h 838200"/>
              <a:gd name="connsiteX6" fmla="*/ 457200 w 457200"/>
              <a:gd name="connsiteY6" fmla="*/ 0 h 838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7200" h="838200" stroke="0" extrusionOk="0">
                <a:moveTo>
                  <a:pt x="457200" y="838200"/>
                </a:moveTo>
                <a:cubicBezTo>
                  <a:pt x="328880" y="838307"/>
                  <a:pt x="228916" y="820431"/>
                  <a:pt x="228600" y="800102"/>
                </a:cubicBezTo>
                <a:cubicBezTo>
                  <a:pt x="242894" y="683968"/>
                  <a:pt x="225354" y="551063"/>
                  <a:pt x="228600" y="457198"/>
                </a:cubicBezTo>
                <a:cubicBezTo>
                  <a:pt x="221315" y="452194"/>
                  <a:pt x="148945" y="431066"/>
                  <a:pt x="0" y="419100"/>
                </a:cubicBezTo>
                <a:cubicBezTo>
                  <a:pt x="126677" y="421060"/>
                  <a:pt x="228141" y="398680"/>
                  <a:pt x="228600" y="381002"/>
                </a:cubicBezTo>
                <a:cubicBezTo>
                  <a:pt x="222058" y="219068"/>
                  <a:pt x="241969" y="181417"/>
                  <a:pt x="228600" y="38098"/>
                </a:cubicBezTo>
                <a:cubicBezTo>
                  <a:pt x="252899" y="12369"/>
                  <a:pt x="334485" y="8389"/>
                  <a:pt x="457200" y="0"/>
                </a:cubicBezTo>
                <a:cubicBezTo>
                  <a:pt x="461349" y="185338"/>
                  <a:pt x="435586" y="285890"/>
                  <a:pt x="457200" y="435864"/>
                </a:cubicBezTo>
                <a:cubicBezTo>
                  <a:pt x="478814" y="585838"/>
                  <a:pt x="441033" y="678153"/>
                  <a:pt x="457200" y="838200"/>
                </a:cubicBezTo>
                <a:close/>
              </a:path>
              <a:path w="457200" h="838200" fill="none" extrusionOk="0">
                <a:moveTo>
                  <a:pt x="457200" y="838200"/>
                </a:moveTo>
                <a:cubicBezTo>
                  <a:pt x="331534" y="833434"/>
                  <a:pt x="229600" y="819357"/>
                  <a:pt x="228600" y="800102"/>
                </a:cubicBezTo>
                <a:cubicBezTo>
                  <a:pt x="225715" y="726060"/>
                  <a:pt x="222750" y="542202"/>
                  <a:pt x="228600" y="457198"/>
                </a:cubicBezTo>
                <a:cubicBezTo>
                  <a:pt x="222752" y="415288"/>
                  <a:pt x="126774" y="422279"/>
                  <a:pt x="0" y="419100"/>
                </a:cubicBezTo>
                <a:cubicBezTo>
                  <a:pt x="127153" y="418861"/>
                  <a:pt x="226393" y="402921"/>
                  <a:pt x="228600" y="381002"/>
                </a:cubicBezTo>
                <a:cubicBezTo>
                  <a:pt x="243597" y="262832"/>
                  <a:pt x="228103" y="128289"/>
                  <a:pt x="228600" y="38098"/>
                </a:cubicBezTo>
                <a:cubicBezTo>
                  <a:pt x="223857" y="7261"/>
                  <a:pt x="345195" y="-15617"/>
                  <a:pt x="457200" y="0"/>
                </a:cubicBezTo>
              </a:path>
            </a:pathLst>
          </a:custGeom>
          <a:ln w="38100">
            <a:solidFill>
              <a:schemeClr val="accent6"/>
            </a:solidFill>
            <a:extLst>
              <a:ext uri="{C807C97D-BFC1-408E-A445-0C87EB9F89A2}">
                <ask:lineSketchStyleProps xmlns:ask="http://schemas.microsoft.com/office/drawing/2018/sketchyshapes" sd="3419736771">
                  <a:prstGeom prst="leftBrace">
                    <a:avLst/>
                  </a:prstGeom>
                  <ask:type>
                    <ask:lineSketchFreehand/>
                  </ask:type>
                </ask:lineSketchStyleProps>
              </a:ext>
            </a:extLst>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pic>
        <p:nvPicPr>
          <p:cNvPr id="5124" name="Picture 4" descr="Generated image">
            <a:extLst>
              <a:ext uri="{FF2B5EF4-FFF2-40B4-BE49-F238E27FC236}">
                <a16:creationId xmlns:a16="http://schemas.microsoft.com/office/drawing/2014/main" id="{B6B2B2D4-B4CB-768B-FFB6-32326E0149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0800" y="1026714"/>
            <a:ext cx="2438400" cy="2438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47975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54ECB8-83E3-347C-FDC9-4195C7ACC172}"/>
              </a:ext>
            </a:extLst>
          </p:cNvPr>
          <p:cNvSpPr>
            <a:spLocks noGrp="1"/>
          </p:cNvSpPr>
          <p:nvPr>
            <p:ph type="title"/>
          </p:nvPr>
        </p:nvSpPr>
        <p:spPr/>
        <p:txBody>
          <a:bodyPr/>
          <a:lstStyle/>
          <a:p>
            <a:r>
              <a:rPr lang="en-US" dirty="0"/>
              <a:t>Data you’ll use</a:t>
            </a:r>
          </a:p>
        </p:txBody>
      </p:sp>
      <p:sp>
        <p:nvSpPr>
          <p:cNvPr id="3" name="Content Placeholder 2">
            <a:extLst>
              <a:ext uri="{FF2B5EF4-FFF2-40B4-BE49-F238E27FC236}">
                <a16:creationId xmlns:a16="http://schemas.microsoft.com/office/drawing/2014/main" id="{7B8FCCC4-5FCA-6BB2-17F9-DBEEB88F802B}"/>
              </a:ext>
            </a:extLst>
          </p:cNvPr>
          <p:cNvSpPr>
            <a:spLocks noGrp="1"/>
          </p:cNvSpPr>
          <p:nvPr>
            <p:ph idx="1"/>
          </p:nvPr>
        </p:nvSpPr>
        <p:spPr>
          <a:xfrm>
            <a:off x="609600" y="1318418"/>
            <a:ext cx="6629400" cy="5135563"/>
          </a:xfrm>
        </p:spPr>
        <p:txBody>
          <a:bodyPr/>
          <a:lstStyle/>
          <a:p>
            <a:r>
              <a:rPr lang="en-US" dirty="0"/>
              <a:t>Handwritten digits</a:t>
            </a:r>
          </a:p>
          <a:p>
            <a:r>
              <a:rPr lang="en-US" dirty="0"/>
              <a:t>City Temperatures (predict next day)</a:t>
            </a:r>
          </a:p>
          <a:p>
            <a:r>
              <a:rPr lang="en-US" dirty="0"/>
              <a:t>Text messages (spam vs not)</a:t>
            </a:r>
          </a:p>
          <a:p>
            <a:r>
              <a:rPr lang="en-US" dirty="0"/>
              <a:t>Salaries</a:t>
            </a:r>
          </a:p>
          <a:p>
            <a:r>
              <a:rPr lang="en-US" dirty="0"/>
              <a:t>Penguin measurements (predict species)</a:t>
            </a:r>
          </a:p>
          <a:p>
            <a:r>
              <a:rPr lang="en-US" dirty="0"/>
              <a:t>Images of pets and flowers (breed/species classification)</a:t>
            </a:r>
          </a:p>
          <a:p>
            <a:r>
              <a:rPr lang="en-US" dirty="0"/>
              <a:t>Your own data (final project)</a:t>
            </a:r>
          </a:p>
          <a:p>
            <a:endParaRPr lang="en-US" dirty="0"/>
          </a:p>
        </p:txBody>
      </p:sp>
      <p:pic>
        <p:nvPicPr>
          <p:cNvPr id="1026" name="Picture 2">
            <a:extLst>
              <a:ext uri="{FF2B5EF4-FFF2-40B4-BE49-F238E27FC236}">
                <a16:creationId xmlns:a16="http://schemas.microsoft.com/office/drawing/2014/main" id="{EC9506A3-50EB-FCFC-5F63-1DAFF0B3FD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181600" y="1029789"/>
            <a:ext cx="5943600" cy="60007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5CECB741-BCD4-30F9-47B7-D8EAD135E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67600" y="1838574"/>
            <a:ext cx="2647950" cy="19270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somap using shape features">
            <a:extLst>
              <a:ext uri="{FF2B5EF4-FFF2-40B4-BE49-F238E27FC236}">
                <a16:creationId xmlns:a16="http://schemas.microsoft.com/office/drawing/2014/main" id="{BAC4BCE3-0CB9-FC78-1F80-8D1584C39AE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0" y="3886200"/>
            <a:ext cx="3457575" cy="2857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29492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3124200"/>
            <a:ext cx="10972800" cy="3581399"/>
          </a:xfrm>
        </p:spPr>
        <p:txBody>
          <a:bodyPr>
            <a:normAutofit lnSpcReduction="10000"/>
          </a:bodyPr>
          <a:lstStyle/>
          <a:p>
            <a:pPr marL="0" indent="0">
              <a:buNone/>
            </a:pPr>
            <a:r>
              <a:rPr lang="en-US" b="1" dirty="0"/>
              <a:t>Lectures and Reading</a:t>
            </a:r>
          </a:p>
          <a:p>
            <a:pPr>
              <a:buFontTx/>
              <a:buChar char="-"/>
            </a:pPr>
            <a:r>
              <a:rPr lang="en-US" dirty="0"/>
              <a:t>Lecture attendance is expected</a:t>
            </a:r>
          </a:p>
          <a:p>
            <a:pPr>
              <a:buFontTx/>
              <a:buChar char="-"/>
            </a:pPr>
            <a:r>
              <a:rPr lang="en-US" dirty="0"/>
              <a:t>Reading materials and notes are optional</a:t>
            </a:r>
          </a:p>
          <a:p>
            <a:pPr>
              <a:buFontTx/>
              <a:buChar char="-"/>
            </a:pPr>
            <a:r>
              <a:rPr lang="en-US" dirty="0"/>
              <a:t>Lectures will be recorded, and slides and recordings will be available</a:t>
            </a:r>
          </a:p>
          <a:p>
            <a:pPr>
              <a:buFontTx/>
              <a:buChar char="-"/>
            </a:pPr>
            <a:r>
              <a:rPr lang="en-US" dirty="0"/>
              <a:t>If a technical problem prevents recording, only slides will be available</a:t>
            </a:r>
          </a:p>
        </p:txBody>
      </p:sp>
      <p:pic>
        <p:nvPicPr>
          <p:cNvPr id="8" name="Picture 7">
            <a:extLst>
              <a:ext uri="{FF2B5EF4-FFF2-40B4-BE49-F238E27FC236}">
                <a16:creationId xmlns:a16="http://schemas.microsoft.com/office/drawing/2014/main" id="{BFBD1A55-95E5-7570-18A3-A31FFEC7D029}"/>
              </a:ext>
            </a:extLst>
          </p:cNvPr>
          <p:cNvPicPr>
            <a:picLocks noChangeAspect="1"/>
          </p:cNvPicPr>
          <p:nvPr/>
        </p:nvPicPr>
        <p:blipFill>
          <a:blip r:embed="rId2"/>
          <a:stretch>
            <a:fillRect/>
          </a:stretch>
        </p:blipFill>
        <p:spPr>
          <a:xfrm>
            <a:off x="549446" y="990600"/>
            <a:ext cx="11045311" cy="1676400"/>
          </a:xfrm>
          <a:prstGeom prst="rect">
            <a:avLst/>
          </a:prstGeom>
        </p:spPr>
      </p:pic>
    </p:spTree>
    <p:extLst>
      <p:ext uri="{BB962C8B-B14F-4D97-AF65-F5344CB8AC3E}">
        <p14:creationId xmlns:p14="http://schemas.microsoft.com/office/powerpoint/2010/main" val="310994469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8763000" cy="5562599"/>
          </a:xfrm>
        </p:spPr>
        <p:txBody>
          <a:bodyPr>
            <a:normAutofit fontScale="70000" lnSpcReduction="20000"/>
          </a:bodyPr>
          <a:lstStyle/>
          <a:p>
            <a:pPr marL="0" indent="0">
              <a:buNone/>
            </a:pPr>
            <a:r>
              <a:rPr lang="en-US" sz="4600" b="1" dirty="0"/>
              <a:t>Assignments</a:t>
            </a:r>
          </a:p>
          <a:p>
            <a:pPr marL="0" marR="0" indent="0">
              <a:spcBef>
                <a:spcPts val="0"/>
              </a:spcBef>
              <a:spcAft>
                <a:spcPts val="0"/>
              </a:spcAft>
              <a:buNone/>
            </a:pPr>
            <a:endParaRPr lang="en-US" dirty="0">
              <a:latin typeface="Calibri" panose="020F0502020204030204" pitchFamily="34" charset="0"/>
            </a:endParaRPr>
          </a:p>
          <a:p>
            <a:pPr marL="0" marR="0" indent="0">
              <a:spcBef>
                <a:spcPts val="0"/>
              </a:spcBef>
              <a:spcAft>
                <a:spcPts val="0"/>
              </a:spcAft>
              <a:buNone/>
            </a:pPr>
            <a:r>
              <a:rPr lang="en-US" dirty="0">
                <a:latin typeface="Calibri" panose="020F0502020204030204" pitchFamily="34" charset="0"/>
              </a:rPr>
              <a:t>Conduct experiments in </a:t>
            </a:r>
            <a:r>
              <a:rPr lang="en-US" dirty="0" err="1">
                <a:latin typeface="Calibri" panose="020F0502020204030204" pitchFamily="34" charset="0"/>
              </a:rPr>
              <a:t>Jupyter</a:t>
            </a:r>
            <a:r>
              <a:rPr lang="en-US" dirty="0">
                <a:latin typeface="Calibri" panose="020F0502020204030204" pitchFamily="34" charset="0"/>
              </a:rPr>
              <a:t> notebook, report results, answer questions to test your understanding</a:t>
            </a:r>
          </a:p>
          <a:p>
            <a:pPr marL="0" marR="0" indent="0">
              <a:spcBef>
                <a:spcPts val="0"/>
              </a:spcBef>
              <a:spcAft>
                <a:spcPts val="0"/>
              </a:spcAft>
              <a:buNone/>
            </a:pPr>
            <a:endParaRPr lang="en-US" dirty="0">
              <a:latin typeface="Calibri" panose="020F0502020204030204" pitchFamily="34" charset="0"/>
            </a:endParaRPr>
          </a:p>
          <a:p>
            <a:pPr>
              <a:defRPr/>
            </a:pPr>
            <a:r>
              <a:rPr lang="en-US" dirty="0"/>
              <a:t>HW 1: Instance-based methods (Sep 15)</a:t>
            </a:r>
          </a:p>
          <a:p>
            <a:pPr lvl="1">
              <a:defRPr/>
            </a:pPr>
            <a:r>
              <a:rPr lang="en-US" dirty="0"/>
              <a:t>Retrieval, clustering, KNN classification and regression</a:t>
            </a:r>
          </a:p>
          <a:p>
            <a:pPr>
              <a:defRPr/>
            </a:pPr>
            <a:r>
              <a:rPr lang="en-US" dirty="0"/>
              <a:t>HW 2: Linear Models  (Sep 29)</a:t>
            </a:r>
          </a:p>
          <a:p>
            <a:pPr lvl="1">
              <a:defRPr/>
            </a:pPr>
            <a:r>
              <a:rPr lang="en-US" dirty="0"/>
              <a:t>PCA and embeddings, linear regression, logistics regression, SVM</a:t>
            </a:r>
          </a:p>
          <a:p>
            <a:pPr>
              <a:defRPr/>
            </a:pPr>
            <a:r>
              <a:rPr lang="en-US" dirty="0"/>
              <a:t>HW 3: Probabilistic Methods  (Oct 13)</a:t>
            </a:r>
          </a:p>
          <a:p>
            <a:pPr lvl="1">
              <a:defRPr/>
            </a:pPr>
            <a:r>
              <a:rPr lang="en-US" dirty="0"/>
              <a:t>Naïve Bayes, EM, robust estimation</a:t>
            </a:r>
          </a:p>
          <a:p>
            <a:pPr>
              <a:defRPr/>
            </a:pPr>
            <a:r>
              <a:rPr lang="en-US" dirty="0"/>
              <a:t>HW 4: Trees and MLPs (Nov 3)</a:t>
            </a:r>
          </a:p>
          <a:p>
            <a:pPr lvl="1">
              <a:defRPr/>
            </a:pPr>
            <a:r>
              <a:rPr lang="en-US" dirty="0"/>
              <a:t>Decision trees, random forests, boosting, multi-layer </a:t>
            </a:r>
            <a:r>
              <a:rPr lang="en-US" dirty="0" err="1"/>
              <a:t>perceptrons</a:t>
            </a:r>
            <a:endParaRPr lang="en-US" dirty="0"/>
          </a:p>
          <a:p>
            <a:pPr>
              <a:defRPr/>
            </a:pPr>
            <a:r>
              <a:rPr lang="en-US" dirty="0"/>
              <a:t>HW 5: Deep learning and applications  (Nov 17)</a:t>
            </a:r>
          </a:p>
          <a:p>
            <a:pPr lvl="1">
              <a:defRPr/>
            </a:pPr>
            <a:r>
              <a:rPr lang="en-US" dirty="0"/>
              <a:t>Linear probe, fine-tuning, investigating a real-world application area</a:t>
            </a:r>
          </a:p>
          <a:p>
            <a:pPr>
              <a:defRPr/>
            </a:pPr>
            <a:r>
              <a:rPr lang="en-US" dirty="0"/>
              <a:t>Final Project (Dec 14): Apply ML, collect data, develop/compare approaches on a problem of your choice</a:t>
            </a:r>
          </a:p>
        </p:txBody>
      </p:sp>
    </p:spTree>
    <p:extLst>
      <p:ext uri="{BB962C8B-B14F-4D97-AF65-F5344CB8AC3E}">
        <p14:creationId xmlns:p14="http://schemas.microsoft.com/office/powerpoint/2010/main" val="173030446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10972800" cy="5562599"/>
          </a:xfrm>
        </p:spPr>
        <p:txBody>
          <a:bodyPr>
            <a:normAutofit/>
          </a:bodyPr>
          <a:lstStyle/>
          <a:p>
            <a:pPr marL="0" indent="0">
              <a:buNone/>
            </a:pPr>
            <a:r>
              <a:rPr lang="en-US" b="1" dirty="0"/>
              <a:t>Exams</a:t>
            </a:r>
          </a:p>
          <a:p>
            <a:pPr marL="0" marR="0" indent="0">
              <a:spcBef>
                <a:spcPts val="0"/>
              </a:spcBef>
              <a:spcAft>
                <a:spcPts val="0"/>
              </a:spcAft>
              <a:buNone/>
            </a:pPr>
            <a:endParaRPr lang="en-US" dirty="0">
              <a:latin typeface="Calibri" panose="020F0502020204030204" pitchFamily="34" charset="0"/>
            </a:endParaRPr>
          </a:p>
          <a:p>
            <a:pPr marR="0">
              <a:spcBef>
                <a:spcPts val="0"/>
              </a:spcBef>
              <a:spcAft>
                <a:spcPts val="0"/>
              </a:spcAft>
              <a:buFont typeface="Arial" panose="020B0604020202020204" pitchFamily="34" charset="0"/>
              <a:buChar char="•"/>
            </a:pPr>
            <a:r>
              <a:rPr lang="en-US" dirty="0">
                <a:latin typeface="Calibri" panose="020F0502020204030204" pitchFamily="34" charset="0"/>
              </a:rPr>
              <a:t>Three 50-minute exams to test conceptual knowledge</a:t>
            </a:r>
          </a:p>
          <a:p>
            <a:pPr marR="0">
              <a:spcBef>
                <a:spcPts val="0"/>
              </a:spcBef>
              <a:spcAft>
                <a:spcPts val="0"/>
              </a:spcAft>
              <a:buFont typeface="Arial" panose="020B0604020202020204" pitchFamily="34" charset="0"/>
              <a:buChar char="•"/>
            </a:pPr>
            <a:r>
              <a:rPr lang="en-US" dirty="0">
                <a:latin typeface="Calibri" panose="020F0502020204030204" pitchFamily="34" charset="0"/>
              </a:rPr>
              <a:t>Exams will be held in CBTF (closed book/notes)</a:t>
            </a:r>
          </a:p>
          <a:p>
            <a:pPr marR="0">
              <a:spcBef>
                <a:spcPts val="0"/>
              </a:spcBef>
              <a:spcAft>
                <a:spcPts val="0"/>
              </a:spcAft>
              <a:buFont typeface="Arial" panose="020B0604020202020204" pitchFamily="34" charset="0"/>
              <a:buChar char="•"/>
            </a:pPr>
            <a:r>
              <a:rPr lang="en-US" dirty="0">
                <a:latin typeface="Calibri" panose="020F0502020204030204" pitchFamily="34" charset="0"/>
              </a:rPr>
              <a:t>Cumulative</a:t>
            </a:r>
            <a:endParaRPr lang="en-US" dirty="0">
              <a:effectLst/>
              <a:latin typeface="Calibri" panose="020F0502020204030204" pitchFamily="34" charset="0"/>
            </a:endParaRPr>
          </a:p>
          <a:p>
            <a:pPr marR="0">
              <a:spcBef>
                <a:spcPts val="0"/>
              </a:spcBef>
              <a:spcAft>
                <a:spcPts val="0"/>
              </a:spcAft>
              <a:buFont typeface="Arial" panose="020B0604020202020204" pitchFamily="34" charset="0"/>
              <a:buChar char="•"/>
            </a:pPr>
            <a:endParaRPr lang="en-US" sz="3600" b="1" dirty="0">
              <a:effectLst/>
              <a:latin typeface="Times New Roman" panose="02020603050405020304" pitchFamily="18" charset="0"/>
            </a:endParaRPr>
          </a:p>
        </p:txBody>
      </p:sp>
    </p:spTree>
    <p:extLst>
      <p:ext uri="{BB962C8B-B14F-4D97-AF65-F5344CB8AC3E}">
        <p14:creationId xmlns:p14="http://schemas.microsoft.com/office/powerpoint/2010/main" val="297229263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6013C6-0BF9-E8DB-1561-396F29CD7A8D}"/>
              </a:ext>
            </a:extLst>
          </p:cNvPr>
          <p:cNvSpPr>
            <a:spLocks noGrp="1"/>
          </p:cNvSpPr>
          <p:nvPr>
            <p:ph type="title"/>
          </p:nvPr>
        </p:nvSpPr>
        <p:spPr/>
        <p:txBody>
          <a:bodyPr/>
          <a:lstStyle/>
          <a:p>
            <a:r>
              <a:rPr lang="en-US" dirty="0"/>
              <a:t>How will you learn?</a:t>
            </a:r>
          </a:p>
        </p:txBody>
      </p:sp>
      <p:sp>
        <p:nvSpPr>
          <p:cNvPr id="3" name="Content Placeholder 2">
            <a:extLst>
              <a:ext uri="{FF2B5EF4-FFF2-40B4-BE49-F238E27FC236}">
                <a16:creationId xmlns:a16="http://schemas.microsoft.com/office/drawing/2014/main" id="{61651B93-471D-65DF-4B6E-B5379A9F3DA9}"/>
              </a:ext>
            </a:extLst>
          </p:cNvPr>
          <p:cNvSpPr>
            <a:spLocks noGrp="1"/>
          </p:cNvSpPr>
          <p:nvPr>
            <p:ph idx="1"/>
          </p:nvPr>
        </p:nvSpPr>
        <p:spPr>
          <a:xfrm>
            <a:off x="609600" y="1143000"/>
            <a:ext cx="10972800" cy="5562599"/>
          </a:xfrm>
        </p:spPr>
        <p:txBody>
          <a:bodyPr>
            <a:normAutofit/>
          </a:bodyPr>
          <a:lstStyle/>
          <a:p>
            <a:pPr marL="0" indent="0">
              <a:buNone/>
            </a:pPr>
            <a:r>
              <a:rPr lang="en-US" b="1" dirty="0"/>
              <a:t>Getting Help Outside of Class</a:t>
            </a:r>
          </a:p>
          <a:p>
            <a:pPr marL="0" marR="0" indent="0">
              <a:spcBef>
                <a:spcPts val="0"/>
              </a:spcBef>
              <a:spcAft>
                <a:spcPts val="0"/>
              </a:spcAft>
              <a:buNone/>
            </a:pPr>
            <a:endParaRPr lang="en-US" dirty="0">
              <a:latin typeface="Calibri" panose="020F0502020204030204" pitchFamily="34" charset="0"/>
            </a:endParaRPr>
          </a:p>
          <a:p>
            <a:pPr marL="514350" marR="0" indent="-514350">
              <a:spcBef>
                <a:spcPts val="0"/>
              </a:spcBef>
              <a:spcAft>
                <a:spcPts val="0"/>
              </a:spcAft>
              <a:buAutoNum type="arabicPeriod"/>
            </a:pPr>
            <a:r>
              <a:rPr lang="en-US" dirty="0">
                <a:latin typeface="Calibri" panose="020F0502020204030204" pitchFamily="34" charset="0"/>
              </a:rPr>
              <a:t>For questions that have short answers, see if it’s been answered on </a:t>
            </a:r>
            <a:r>
              <a:rPr lang="en-US" dirty="0" err="1">
                <a:latin typeface="Calibri" panose="020F0502020204030204" pitchFamily="34" charset="0"/>
              </a:rPr>
              <a:t>CampusWire</a:t>
            </a:r>
            <a:r>
              <a:rPr lang="en-US" dirty="0">
                <a:latin typeface="Calibri" panose="020F0502020204030204" pitchFamily="34" charset="0"/>
              </a:rPr>
              <a:t>; if not, post</a:t>
            </a:r>
          </a:p>
          <a:p>
            <a:pPr marL="857250" lvl="1" indent="-457200">
              <a:spcBef>
                <a:spcPts val="0"/>
              </a:spcBef>
              <a:spcAft>
                <a:spcPts val="0"/>
              </a:spcAft>
              <a:buFontTx/>
              <a:buChar char="-"/>
            </a:pPr>
            <a:r>
              <a:rPr lang="en-US" dirty="0">
                <a:latin typeface="Calibri" panose="020F0502020204030204" pitchFamily="34" charset="0"/>
              </a:rPr>
              <a:t>We try to answer within 24 hours (our schedule to check will be posted)</a:t>
            </a:r>
          </a:p>
          <a:p>
            <a:pPr marL="857250" lvl="1" indent="-457200">
              <a:spcBef>
                <a:spcPts val="0"/>
              </a:spcBef>
              <a:spcAft>
                <a:spcPts val="0"/>
              </a:spcAft>
              <a:buFontTx/>
              <a:buChar char="-"/>
            </a:pPr>
            <a:endParaRPr lang="en-US" sz="3200" dirty="0">
              <a:effectLst/>
              <a:latin typeface="Calibri" panose="020F0502020204030204" pitchFamily="34" charset="0"/>
            </a:endParaRPr>
          </a:p>
          <a:p>
            <a:pPr marL="520700" indent="-520700">
              <a:spcBef>
                <a:spcPts val="0"/>
              </a:spcBef>
              <a:spcAft>
                <a:spcPts val="0"/>
              </a:spcAft>
              <a:buFont typeface="+mj-lt"/>
              <a:buAutoNum type="arabicPeriod"/>
            </a:pPr>
            <a:r>
              <a:rPr lang="en-US" dirty="0">
                <a:effectLst/>
                <a:latin typeface="Calibri" panose="020F0502020204030204" pitchFamily="34" charset="0"/>
              </a:rPr>
              <a:t>For more in-depth help, or to better understand the material, come to office hours</a:t>
            </a:r>
          </a:p>
          <a:p>
            <a:pPr lvl="1">
              <a:spcBef>
                <a:spcPts val="0"/>
              </a:spcBef>
              <a:spcAft>
                <a:spcPts val="0"/>
              </a:spcAft>
              <a:buFontTx/>
              <a:buChar char="-"/>
            </a:pPr>
            <a:r>
              <a:rPr lang="en-US" dirty="0">
                <a:latin typeface="Calibri" panose="020F0502020204030204" pitchFamily="34" charset="0"/>
              </a:rPr>
              <a:t>Schedule will be posted on </a:t>
            </a:r>
            <a:r>
              <a:rPr lang="en-US" dirty="0" err="1">
                <a:latin typeface="Calibri" panose="020F0502020204030204" pitchFamily="34" charset="0"/>
              </a:rPr>
              <a:t>CampusWire</a:t>
            </a:r>
            <a:endParaRPr lang="en-US" dirty="0">
              <a:latin typeface="Calibri" panose="020F0502020204030204" pitchFamily="34" charset="0"/>
            </a:endParaRPr>
          </a:p>
          <a:p>
            <a:pPr>
              <a:spcBef>
                <a:spcPts val="0"/>
              </a:spcBef>
              <a:spcAft>
                <a:spcPts val="0"/>
              </a:spcAft>
              <a:buFontTx/>
              <a:buChar char="-"/>
            </a:pPr>
            <a:endParaRPr lang="en-US" dirty="0">
              <a:effectLst/>
              <a:latin typeface="Calibri" panose="020F0502020204030204" pitchFamily="34" charset="0"/>
            </a:endParaRPr>
          </a:p>
          <a:p>
            <a:pPr marL="920750" lvl="1" indent="-520700">
              <a:spcBef>
                <a:spcPts val="0"/>
              </a:spcBef>
              <a:spcAft>
                <a:spcPts val="0"/>
              </a:spcAft>
              <a:buFont typeface="+mj-lt"/>
              <a:buAutoNum type="arabicPeriod"/>
            </a:pPr>
            <a:endParaRPr lang="en-US" dirty="0">
              <a:effectLst/>
              <a:latin typeface="Calibri" panose="020F0502020204030204" pitchFamily="34" charset="0"/>
            </a:endParaRPr>
          </a:p>
        </p:txBody>
      </p:sp>
    </p:spTree>
    <p:extLst>
      <p:ext uri="{BB962C8B-B14F-4D97-AF65-F5344CB8AC3E}">
        <p14:creationId xmlns:p14="http://schemas.microsoft.com/office/powerpoint/2010/main" val="24448948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216932"/>
            <a:ext cx="10972800" cy="914400"/>
          </a:xfrm>
        </p:spPr>
        <p:txBody>
          <a:bodyPr>
            <a:normAutofit/>
          </a:bodyPr>
          <a:lstStyle/>
          <a:p>
            <a:r>
              <a:rPr lang="en-US" dirty="0"/>
              <a:t>Reconstruct: vision for construction</a:t>
            </a:r>
          </a:p>
        </p:txBody>
      </p:sp>
      <p:pic>
        <p:nvPicPr>
          <p:cNvPr id="4" name="Reconstruct Web Platform- Visual Asset Management-HD">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5029199" y="1333500"/>
            <a:ext cx="7040725" cy="3806935"/>
          </a:xfrm>
        </p:spPr>
      </p:pic>
      <p:sp>
        <p:nvSpPr>
          <p:cNvPr id="5" name="TextBox 4"/>
          <p:cNvSpPr txBox="1"/>
          <p:nvPr/>
        </p:nvSpPr>
        <p:spPr>
          <a:xfrm>
            <a:off x="5468214" y="6336268"/>
            <a:ext cx="3493329" cy="369332"/>
          </a:xfrm>
          <a:prstGeom prst="rect">
            <a:avLst/>
          </a:prstGeom>
          <a:noFill/>
        </p:spPr>
        <p:txBody>
          <a:bodyPr wrap="none" rtlCol="0">
            <a:spAutoFit/>
          </a:bodyPr>
          <a:lstStyle/>
          <a:p>
            <a:r>
              <a:rPr lang="en-US" dirty="0">
                <a:hlinkClick r:id="rId5"/>
              </a:rPr>
              <a:t>https://www.reconstructinc.com/</a:t>
            </a:r>
            <a:r>
              <a:rPr lang="en-US" dirty="0"/>
              <a:t> </a:t>
            </a:r>
          </a:p>
        </p:txBody>
      </p:sp>
      <p:sp>
        <p:nvSpPr>
          <p:cNvPr id="8" name="Rectangle 7"/>
          <p:cNvSpPr/>
          <p:nvPr/>
        </p:nvSpPr>
        <p:spPr>
          <a:xfrm>
            <a:off x="0" y="6400800"/>
            <a:ext cx="3211135" cy="369332"/>
          </a:xfrm>
          <a:prstGeom prst="rect">
            <a:avLst/>
          </a:prstGeom>
        </p:spPr>
        <p:txBody>
          <a:bodyPr wrap="none">
            <a:spAutoFit/>
          </a:bodyPr>
          <a:lstStyle/>
          <a:p>
            <a:r>
              <a:rPr lang="en-US" dirty="0">
                <a:hlinkClick r:id="rId6"/>
              </a:rPr>
              <a:t>https://vimeo.com/242479887</a:t>
            </a:r>
            <a:endParaRPr lang="en-US" dirty="0"/>
          </a:p>
        </p:txBody>
      </p:sp>
      <p:pic>
        <p:nvPicPr>
          <p:cNvPr id="6" name="Picture 2" descr="image (7)">
            <a:extLst>
              <a:ext uri="{FF2B5EF4-FFF2-40B4-BE49-F238E27FC236}">
                <a16:creationId xmlns:a16="http://schemas.microsoft.com/office/drawing/2014/main" id="{EDB95089-2076-F238-FEEF-5FCE5DEC47F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4636" y="2133600"/>
            <a:ext cx="4960085" cy="279004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11">
            <a:extLst>
              <a:ext uri="{FF2B5EF4-FFF2-40B4-BE49-F238E27FC236}">
                <a16:creationId xmlns:a16="http://schemas.microsoft.com/office/drawing/2014/main" id="{271AA851-D1D0-4F5E-3A3A-CD6D9907F3FB}"/>
              </a:ext>
            </a:extLst>
          </p:cNvPr>
          <p:cNvSpPr txBox="1">
            <a:spLocks noChangeArrowheads="1"/>
          </p:cNvSpPr>
          <p:nvPr/>
        </p:nvSpPr>
        <p:spPr bwMode="auto">
          <a:xfrm>
            <a:off x="1066800" y="1487269"/>
            <a:ext cx="298645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dirty="0">
                <a:latin typeface="Calibri" panose="020F0502020204030204" pitchFamily="34" charset="0"/>
                <a:cs typeface="Calibri" panose="020F0502020204030204" pitchFamily="34" charset="0"/>
              </a:rPr>
              <a:t>Co-founder and Chief Science Officer of Reconstruct</a:t>
            </a:r>
            <a:endParaRPr lang="en-US" sz="16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209709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215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Title 1"/>
          <p:cNvSpPr>
            <a:spLocks noGrp="1"/>
          </p:cNvSpPr>
          <p:nvPr>
            <p:ph type="title"/>
          </p:nvPr>
        </p:nvSpPr>
        <p:spPr/>
        <p:txBody>
          <a:bodyPr/>
          <a:lstStyle/>
          <a:p>
            <a:r>
              <a:rPr lang="en-US" dirty="0"/>
              <a:t>Grading</a:t>
            </a:r>
          </a:p>
        </p:txBody>
      </p:sp>
      <p:sp>
        <p:nvSpPr>
          <p:cNvPr id="39939" name="Content Placeholder 2"/>
          <p:cNvSpPr>
            <a:spLocks noGrp="1"/>
          </p:cNvSpPr>
          <p:nvPr>
            <p:ph idx="1"/>
          </p:nvPr>
        </p:nvSpPr>
        <p:spPr>
          <a:xfrm>
            <a:off x="630127" y="1005140"/>
            <a:ext cx="4645375" cy="3740797"/>
          </a:xfrm>
        </p:spPr>
        <p:txBody>
          <a:bodyPr>
            <a:normAutofit fontScale="47500" lnSpcReduction="20000"/>
          </a:bodyPr>
          <a:lstStyle/>
          <a:p>
            <a:pPr marL="0" indent="0">
              <a:buNone/>
              <a:defRPr/>
            </a:pPr>
            <a:r>
              <a:rPr lang="en-US" sz="5100" b="1" dirty="0">
                <a:solidFill>
                  <a:schemeClr val="tx2"/>
                </a:solidFill>
              </a:rPr>
              <a:t>Experience Points</a:t>
            </a:r>
            <a:r>
              <a:rPr lang="en-US" sz="5100" dirty="0">
                <a:solidFill>
                  <a:schemeClr val="tx2"/>
                </a:solidFill>
              </a:rPr>
              <a:t>: 400+ points</a:t>
            </a:r>
          </a:p>
          <a:p>
            <a:pPr>
              <a:defRPr/>
            </a:pPr>
            <a:r>
              <a:rPr lang="en-US" sz="3300" dirty="0"/>
              <a:t>5 </a:t>
            </a:r>
            <a:r>
              <a:rPr lang="en-US" sz="3300" dirty="0" err="1"/>
              <a:t>homeworks</a:t>
            </a:r>
            <a:r>
              <a:rPr lang="en-US" sz="3300" dirty="0"/>
              <a:t>: 100+ points each</a:t>
            </a:r>
          </a:p>
          <a:p>
            <a:pPr>
              <a:defRPr/>
            </a:pPr>
            <a:r>
              <a:rPr lang="en-US" sz="3300" dirty="0"/>
              <a:t>Participation: 2 points per opportunity (up to ~30 opportunities)</a:t>
            </a:r>
          </a:p>
          <a:p>
            <a:pPr>
              <a:defRPr/>
            </a:pPr>
            <a:r>
              <a:rPr lang="en-US" sz="3300" dirty="0"/>
              <a:t>3 credit: XP target is 400 points </a:t>
            </a:r>
          </a:p>
          <a:p>
            <a:pPr>
              <a:defRPr/>
            </a:pPr>
            <a:r>
              <a:rPr lang="en-US" sz="3300" dirty="0"/>
              <a:t>4 credit: XP target is 525 points</a:t>
            </a:r>
          </a:p>
          <a:p>
            <a:pPr marL="457200" lvl="1" indent="0">
              <a:buNone/>
              <a:defRPr/>
            </a:pPr>
            <a:endParaRPr lang="en-US" sz="2000" dirty="0"/>
          </a:p>
          <a:p>
            <a:pPr>
              <a:buFont typeface="Arial" pitchFamily="34" charset="0"/>
              <a:buNone/>
              <a:defRPr/>
            </a:pPr>
            <a:r>
              <a:rPr lang="en-US" sz="5100" b="1" dirty="0">
                <a:solidFill>
                  <a:schemeClr val="tx2"/>
                </a:solidFill>
              </a:rPr>
              <a:t>Late policy </a:t>
            </a:r>
            <a:r>
              <a:rPr lang="en-US" sz="5100" dirty="0">
                <a:solidFill>
                  <a:schemeClr val="tx2"/>
                </a:solidFill>
              </a:rPr>
              <a:t>(for regular assignments only)</a:t>
            </a:r>
          </a:p>
          <a:p>
            <a:pPr>
              <a:buFont typeface="Arial" pitchFamily="34" charset="0"/>
              <a:buChar char="•"/>
              <a:defRPr/>
            </a:pPr>
            <a:r>
              <a:rPr lang="en-US" sz="3300" dirty="0"/>
              <a:t>Up to ten free days total – use them wisely!</a:t>
            </a:r>
          </a:p>
          <a:p>
            <a:pPr>
              <a:buFont typeface="Arial" pitchFamily="34" charset="0"/>
              <a:buChar char="•"/>
              <a:defRPr/>
            </a:pPr>
            <a:r>
              <a:rPr lang="en-US" sz="3300" dirty="0"/>
              <a:t>5 XP penalty per day after that</a:t>
            </a:r>
          </a:p>
          <a:p>
            <a:pPr>
              <a:buFont typeface="Arial" pitchFamily="34" charset="0"/>
              <a:buChar char="•"/>
              <a:defRPr/>
            </a:pPr>
            <a:r>
              <a:rPr lang="en-US" sz="3300" dirty="0"/>
              <a:t>Project must be submitted within two weeks of due date to receive any points</a:t>
            </a:r>
          </a:p>
          <a:p>
            <a:pPr marL="457200" lvl="1" indent="0">
              <a:buNone/>
              <a:defRPr/>
            </a:pPr>
            <a:endParaRPr lang="en-US" sz="2000" dirty="0"/>
          </a:p>
          <a:p>
            <a:pPr>
              <a:buFont typeface="Arial" pitchFamily="34" charset="0"/>
              <a:buNone/>
              <a:defRPr/>
            </a:pPr>
            <a:endParaRPr lang="en-US" sz="5100" b="1"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pic>
        <p:nvPicPr>
          <p:cNvPr id="3" name="Picture 2" descr="A blue and orange bar graph&#10;&#10;AI-generated content may be incorrect.">
            <a:extLst>
              <a:ext uri="{FF2B5EF4-FFF2-40B4-BE49-F238E27FC236}">
                <a16:creationId xmlns:a16="http://schemas.microsoft.com/office/drawing/2014/main" id="{E5775B76-704D-7D8B-5914-A3B5B8070EB4}"/>
              </a:ext>
            </a:extLst>
          </p:cNvPr>
          <p:cNvPicPr>
            <a:picLocks noChangeAspect="1"/>
          </p:cNvPicPr>
          <p:nvPr/>
        </p:nvPicPr>
        <p:blipFill>
          <a:blip r:embed="rId3">
            <a:extLst>
              <a:ext uri="{28A0092B-C50C-407E-A947-70E740481C1C}">
                <a14:useLocalDpi xmlns:a14="http://schemas.microsoft.com/office/drawing/2010/main" val="0"/>
              </a:ext>
            </a:extLst>
          </a:blip>
          <a:srcRect b="15789"/>
          <a:stretch>
            <a:fillRect/>
          </a:stretch>
        </p:blipFill>
        <p:spPr>
          <a:xfrm>
            <a:off x="2476500" y="5585403"/>
            <a:ext cx="7238999" cy="1219200"/>
          </a:xfrm>
          <a:prstGeom prst="rect">
            <a:avLst/>
          </a:prstGeom>
        </p:spPr>
      </p:pic>
      <p:sp>
        <p:nvSpPr>
          <p:cNvPr id="4" name="TextBox 3">
            <a:extLst>
              <a:ext uri="{FF2B5EF4-FFF2-40B4-BE49-F238E27FC236}">
                <a16:creationId xmlns:a16="http://schemas.microsoft.com/office/drawing/2014/main" id="{DEC69574-975D-230A-84EB-C2D5CDA593B7}"/>
              </a:ext>
            </a:extLst>
          </p:cNvPr>
          <p:cNvSpPr txBox="1"/>
          <p:nvPr/>
        </p:nvSpPr>
        <p:spPr>
          <a:xfrm>
            <a:off x="4000500" y="5966403"/>
            <a:ext cx="595035" cy="461665"/>
          </a:xfrm>
          <a:prstGeom prst="rect">
            <a:avLst/>
          </a:prstGeom>
          <a:noFill/>
        </p:spPr>
        <p:txBody>
          <a:bodyPr wrap="none" rtlCol="0">
            <a:spAutoFit/>
          </a:bodyPr>
          <a:lstStyle/>
          <a:p>
            <a:r>
              <a:rPr lang="en-US" sz="2400" b="1" dirty="0">
                <a:solidFill>
                  <a:schemeClr val="bg1"/>
                </a:solidFill>
              </a:rPr>
              <a:t>XP</a:t>
            </a:r>
          </a:p>
        </p:txBody>
      </p:sp>
      <p:sp>
        <p:nvSpPr>
          <p:cNvPr id="5" name="Arrow: Right 4">
            <a:extLst>
              <a:ext uri="{FF2B5EF4-FFF2-40B4-BE49-F238E27FC236}">
                <a16:creationId xmlns:a16="http://schemas.microsoft.com/office/drawing/2014/main" id="{2B35D35E-91C0-3B4C-F952-8CB575F04D5E}"/>
              </a:ext>
            </a:extLst>
          </p:cNvPr>
          <p:cNvSpPr/>
          <p:nvPr/>
        </p:nvSpPr>
        <p:spPr>
          <a:xfrm>
            <a:off x="6468648" y="5955977"/>
            <a:ext cx="284409" cy="325650"/>
          </a:xfrm>
          <a:prstGeom prst="rightArrow">
            <a:avLst/>
          </a:prstGeom>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06407396-41F3-6A25-1478-198390E21E8E}"/>
              </a:ext>
            </a:extLst>
          </p:cNvPr>
          <p:cNvSpPr txBox="1"/>
          <p:nvPr/>
        </p:nvSpPr>
        <p:spPr>
          <a:xfrm>
            <a:off x="5223309" y="5703304"/>
            <a:ext cx="1178528" cy="830997"/>
          </a:xfrm>
          <a:prstGeom prst="rect">
            <a:avLst/>
          </a:prstGeom>
          <a:noFill/>
        </p:spPr>
        <p:txBody>
          <a:bodyPr wrap="square" rtlCol="0">
            <a:spAutoFit/>
          </a:bodyPr>
          <a:lstStyle/>
          <a:p>
            <a:pPr algn="r"/>
            <a:r>
              <a:rPr lang="en-US" sz="1600" dirty="0">
                <a:solidFill>
                  <a:schemeClr val="bg1"/>
                </a:solidFill>
              </a:rPr>
              <a:t>If you exceed target</a:t>
            </a:r>
          </a:p>
        </p:txBody>
      </p:sp>
      <p:sp>
        <p:nvSpPr>
          <p:cNvPr id="7" name="TextBox 6">
            <a:extLst>
              <a:ext uri="{FF2B5EF4-FFF2-40B4-BE49-F238E27FC236}">
                <a16:creationId xmlns:a16="http://schemas.microsoft.com/office/drawing/2014/main" id="{AEF64F42-ADF3-90DE-F29F-C0CD32B438CE}"/>
              </a:ext>
            </a:extLst>
          </p:cNvPr>
          <p:cNvSpPr txBox="1"/>
          <p:nvPr/>
        </p:nvSpPr>
        <p:spPr>
          <a:xfrm>
            <a:off x="6911340" y="5890203"/>
            <a:ext cx="1178528" cy="461665"/>
          </a:xfrm>
          <a:prstGeom prst="rect">
            <a:avLst/>
          </a:prstGeom>
          <a:noFill/>
        </p:spPr>
        <p:txBody>
          <a:bodyPr wrap="none" rtlCol="0">
            <a:spAutoFit/>
          </a:bodyPr>
          <a:lstStyle/>
          <a:p>
            <a:r>
              <a:rPr lang="en-US" sz="2400" b="1" dirty="0">
                <a:solidFill>
                  <a:schemeClr val="bg1"/>
                </a:solidFill>
              </a:rPr>
              <a:t>Exams</a:t>
            </a:r>
          </a:p>
        </p:txBody>
      </p:sp>
      <p:sp>
        <p:nvSpPr>
          <p:cNvPr id="8" name="TextBox 7">
            <a:extLst>
              <a:ext uri="{FF2B5EF4-FFF2-40B4-BE49-F238E27FC236}">
                <a16:creationId xmlns:a16="http://schemas.microsoft.com/office/drawing/2014/main" id="{1C805963-8B00-69EA-AF21-AC9469E908FB}"/>
              </a:ext>
            </a:extLst>
          </p:cNvPr>
          <p:cNvSpPr txBox="1"/>
          <p:nvPr/>
        </p:nvSpPr>
        <p:spPr>
          <a:xfrm>
            <a:off x="8590711" y="5729430"/>
            <a:ext cx="1158193" cy="830997"/>
          </a:xfrm>
          <a:prstGeom prst="rect">
            <a:avLst/>
          </a:prstGeom>
          <a:noFill/>
        </p:spPr>
        <p:txBody>
          <a:bodyPr wrap="square" rtlCol="0">
            <a:spAutoFit/>
          </a:bodyPr>
          <a:lstStyle/>
          <a:p>
            <a:r>
              <a:rPr lang="en-US" sz="2400" b="1" dirty="0">
                <a:solidFill>
                  <a:schemeClr val="bg1"/>
                </a:solidFill>
              </a:rPr>
              <a:t>Final </a:t>
            </a:r>
            <a:r>
              <a:rPr lang="en-US" sz="2400" b="1" dirty="0" err="1">
                <a:solidFill>
                  <a:schemeClr val="bg1"/>
                </a:solidFill>
              </a:rPr>
              <a:t>Proj</a:t>
            </a:r>
            <a:endParaRPr lang="en-US" sz="2400" b="1" dirty="0">
              <a:solidFill>
                <a:schemeClr val="bg1"/>
              </a:solidFill>
            </a:endParaRPr>
          </a:p>
        </p:txBody>
      </p:sp>
      <p:sp>
        <p:nvSpPr>
          <p:cNvPr id="11" name="Content Placeholder 2">
            <a:extLst>
              <a:ext uri="{FF2B5EF4-FFF2-40B4-BE49-F238E27FC236}">
                <a16:creationId xmlns:a16="http://schemas.microsoft.com/office/drawing/2014/main" id="{01845BF8-F544-4D30-C773-BFC18C906F11}"/>
              </a:ext>
            </a:extLst>
          </p:cNvPr>
          <p:cNvSpPr txBox="1">
            <a:spLocks/>
          </p:cNvSpPr>
          <p:nvPr/>
        </p:nvSpPr>
        <p:spPr bwMode="auto">
          <a:xfrm>
            <a:off x="6468648" y="797014"/>
            <a:ext cx="5029200" cy="4102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charset="0"/>
              <a:buNone/>
              <a:defRPr/>
            </a:pPr>
            <a:endParaRPr lang="en-US" sz="1100" dirty="0"/>
          </a:p>
          <a:p>
            <a:pPr marL="0" indent="0">
              <a:buFont typeface="Arial" charset="0"/>
              <a:buNone/>
              <a:defRPr/>
            </a:pPr>
            <a:r>
              <a:rPr lang="en-US" sz="2800" b="1" dirty="0">
                <a:solidFill>
                  <a:schemeClr val="accent6"/>
                </a:solidFill>
              </a:rPr>
              <a:t>Exams</a:t>
            </a:r>
            <a:r>
              <a:rPr lang="en-US" sz="2800" dirty="0">
                <a:solidFill>
                  <a:schemeClr val="accent6"/>
                </a:solidFill>
              </a:rPr>
              <a:t>: 200 pts</a:t>
            </a:r>
          </a:p>
          <a:p>
            <a:pPr>
              <a:buFont typeface="Arial" pitchFamily="34" charset="0"/>
              <a:buChar char="•"/>
              <a:defRPr/>
            </a:pPr>
            <a:r>
              <a:rPr lang="en-US" sz="1600" dirty="0"/>
              <a:t>Three exams, lowest exam score is dropped</a:t>
            </a:r>
          </a:p>
          <a:p>
            <a:pPr>
              <a:buFont typeface="Arial" pitchFamily="34" charset="0"/>
              <a:buNone/>
              <a:defRPr/>
            </a:pPr>
            <a:endParaRPr lang="en-US" sz="1600" dirty="0"/>
          </a:p>
          <a:p>
            <a:pPr>
              <a:buFont typeface="Arial" charset="0"/>
              <a:buNone/>
              <a:defRPr/>
            </a:pPr>
            <a:r>
              <a:rPr lang="en-US" sz="2800" b="1" dirty="0">
                <a:solidFill>
                  <a:schemeClr val="accent2"/>
                </a:solidFill>
              </a:rPr>
              <a:t>Final Project:</a:t>
            </a:r>
            <a:r>
              <a:rPr lang="en-US" sz="2800" dirty="0">
                <a:solidFill>
                  <a:schemeClr val="accent2"/>
                </a:solidFill>
              </a:rPr>
              <a:t> 100 pts</a:t>
            </a:r>
          </a:p>
          <a:p>
            <a:pPr>
              <a:buFont typeface="Arial" pitchFamily="34" charset="0"/>
              <a:buNone/>
              <a:defRPr/>
            </a:pPr>
            <a:endParaRPr lang="en-US" sz="2800" b="1" dirty="0"/>
          </a:p>
          <a:p>
            <a:pPr>
              <a:buFont typeface="Arial" pitchFamily="34" charset="0"/>
              <a:buNone/>
              <a:defRPr/>
            </a:pPr>
            <a:endParaRPr lang="en-US" sz="1600" dirty="0"/>
          </a:p>
          <a:p>
            <a:pPr>
              <a:buFont typeface="Arial" charset="0"/>
              <a:buNone/>
              <a:defRPr/>
            </a:pPr>
            <a:endParaRPr lang="en-US" sz="1400" dirty="0"/>
          </a:p>
          <a:p>
            <a:pPr>
              <a:buFont typeface="Arial" pitchFamily="34" charset="0"/>
              <a:buNone/>
              <a:defRPr/>
            </a:pPr>
            <a:endParaRPr lang="en-US" sz="1400" dirty="0"/>
          </a:p>
          <a:p>
            <a:pPr>
              <a:buFont typeface="Arial" pitchFamily="34" charset="0"/>
              <a:buNone/>
              <a:defRPr/>
            </a:pPr>
            <a:endParaRPr lang="en-US" sz="1400" dirty="0"/>
          </a:p>
          <a:p>
            <a:pPr>
              <a:buFont typeface="Arial" pitchFamily="34" charset="0"/>
              <a:buNone/>
              <a:defRPr/>
            </a:pPr>
            <a:endParaRPr lang="en-US" sz="1400" dirty="0"/>
          </a:p>
          <a:p>
            <a:pPr>
              <a:buFont typeface="Arial" pitchFamily="34" charset="0"/>
              <a:buNone/>
              <a:defRPr/>
            </a:pPr>
            <a:endParaRPr lang="en-US" sz="1400" dirty="0"/>
          </a:p>
          <a:p>
            <a:pPr>
              <a:buFont typeface="Arial" pitchFamily="34" charset="0"/>
              <a:buChar char="•"/>
              <a:defRPr/>
            </a:pPr>
            <a:endParaRPr lang="en-US" sz="1600" dirty="0"/>
          </a:p>
          <a:p>
            <a:pPr>
              <a:buFont typeface="Arial" pitchFamily="34" charset="0"/>
              <a:buChar char="•"/>
              <a:defRPr/>
            </a:pPr>
            <a:endParaRPr lang="en-US" sz="1600" dirty="0"/>
          </a:p>
        </p:txBody>
      </p:sp>
      <p:sp>
        <p:nvSpPr>
          <p:cNvPr id="12" name="Content Placeholder 2">
            <a:extLst>
              <a:ext uri="{FF2B5EF4-FFF2-40B4-BE49-F238E27FC236}">
                <a16:creationId xmlns:a16="http://schemas.microsoft.com/office/drawing/2014/main" id="{5D9FF7FF-E58A-9076-4595-F225AEF03005}"/>
              </a:ext>
            </a:extLst>
          </p:cNvPr>
          <p:cNvSpPr txBox="1">
            <a:spLocks/>
          </p:cNvSpPr>
          <p:nvPr/>
        </p:nvSpPr>
        <p:spPr bwMode="auto">
          <a:xfrm>
            <a:off x="1476913" y="4446590"/>
            <a:ext cx="10552287"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fontScale="55000" lnSpcReduction="20000"/>
          </a:bodyPr>
          <a:lst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Font typeface="Arial" pitchFamily="34" charset="0"/>
              <a:buNone/>
              <a:defRPr/>
            </a:pPr>
            <a:endParaRPr lang="en-US" sz="5100" b="1" dirty="0"/>
          </a:p>
          <a:p>
            <a:pPr>
              <a:buFont typeface="Arial" pitchFamily="34" charset="0"/>
              <a:buNone/>
              <a:defRPr/>
            </a:pPr>
            <a:r>
              <a:rPr lang="en-US" sz="5100" b="1" dirty="0"/>
              <a:t>Final grade calculation</a:t>
            </a:r>
            <a:endParaRPr lang="en-US" b="1" dirty="0"/>
          </a:p>
          <a:p>
            <a:pPr>
              <a:buFont typeface="Arial" charset="0"/>
              <a:buNone/>
              <a:defRPr/>
            </a:pPr>
            <a:r>
              <a:rPr lang="en-US" i="1" dirty="0" err="1"/>
              <a:t>Course_Grade</a:t>
            </a:r>
            <a:r>
              <a:rPr lang="en-US" i="1" dirty="0"/>
              <a:t> = (XP + </a:t>
            </a:r>
            <a:r>
              <a:rPr lang="en-US" i="1" dirty="0" err="1"/>
              <a:t>highest_exam</a:t>
            </a:r>
            <a:r>
              <a:rPr lang="en-US" i="1" dirty="0"/>
              <a:t> + 2nd_highest_exam + </a:t>
            </a:r>
            <a:r>
              <a:rPr lang="en-US" i="1" dirty="0" err="1"/>
              <a:t>final_project</a:t>
            </a:r>
            <a:r>
              <a:rPr lang="en-US" i="1" dirty="0"/>
              <a:t>) / (max(XP, </a:t>
            </a:r>
            <a:r>
              <a:rPr lang="en-US" i="1" dirty="0" err="1"/>
              <a:t>XP_target</a:t>
            </a:r>
            <a:r>
              <a:rPr lang="en-US" i="1" dirty="0"/>
              <a:t>) + 300) </a:t>
            </a:r>
            <a:endParaRPr lang="en-US" dirty="0"/>
          </a:p>
          <a:p>
            <a:pPr>
              <a:buFont typeface="Arial" pitchFamily="34" charset="0"/>
              <a:buNone/>
              <a:defRPr/>
            </a:pPr>
            <a:endParaRPr lang="en-US" dirty="0"/>
          </a:p>
          <a:p>
            <a:pPr>
              <a:buFont typeface="Arial"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None/>
              <a:defRPr/>
            </a:pPr>
            <a:endParaRPr lang="en-US" sz="2800" dirty="0"/>
          </a:p>
          <a:p>
            <a:pPr>
              <a:buFont typeface="Arial" pitchFamily="34" charset="0"/>
              <a:buChar char="•"/>
              <a:defRPr/>
            </a:pPr>
            <a:endParaRPr lang="en-US" dirty="0"/>
          </a:p>
          <a:p>
            <a:pPr>
              <a:buFont typeface="Arial" pitchFamily="34" charset="0"/>
              <a:buChar char="•"/>
              <a:defRPr/>
            </a:pPr>
            <a:endParaRPr lang="en-US" dirty="0"/>
          </a:p>
        </p:txBody>
      </p:sp>
    </p:spTree>
    <p:custDataLst>
      <p:tags r:id="rId1"/>
    </p:custDataLst>
    <p:extLst>
      <p:ext uri="{BB962C8B-B14F-4D97-AF65-F5344CB8AC3E}">
        <p14:creationId xmlns:p14="http://schemas.microsoft.com/office/powerpoint/2010/main" val="2360590768"/>
      </p:ext>
    </p:extLst>
  </p:cSld>
  <p:clrMapOvr>
    <a:masterClrMapping/>
  </p:clrMapOvr>
  <mc:AlternateContent xmlns:mc="http://schemas.openxmlformats.org/markup-compatibility/2006" xmlns:p14="http://schemas.microsoft.com/office/powerpoint/2010/main">
    <mc:Choice Requires="p14">
      <p:transition spd="slow" p14:dur="2000" advTm="272754"/>
    </mc:Choice>
    <mc:Fallback xmlns="">
      <p:transition spd="slow" advTm="272754"/>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D8470-0EB9-86AC-CD9E-7B1BDA0DB224}"/>
              </a:ext>
            </a:extLst>
          </p:cNvPr>
          <p:cNvSpPr>
            <a:spLocks noGrp="1"/>
          </p:cNvSpPr>
          <p:nvPr>
            <p:ph type="title"/>
          </p:nvPr>
        </p:nvSpPr>
        <p:spPr/>
        <p:txBody>
          <a:bodyPr/>
          <a:lstStyle/>
          <a:p>
            <a:r>
              <a:rPr lang="en-US" dirty="0"/>
              <a:t>Earn 2 XP now – tell me a little about you</a:t>
            </a:r>
          </a:p>
        </p:txBody>
      </p:sp>
      <p:sp>
        <p:nvSpPr>
          <p:cNvPr id="5" name="TextBox 4">
            <a:extLst>
              <a:ext uri="{FF2B5EF4-FFF2-40B4-BE49-F238E27FC236}">
                <a16:creationId xmlns:a16="http://schemas.microsoft.com/office/drawing/2014/main" id="{56F885B9-2705-D6A9-11AE-95ACA9E80C45}"/>
              </a:ext>
            </a:extLst>
          </p:cNvPr>
          <p:cNvSpPr txBox="1"/>
          <p:nvPr/>
        </p:nvSpPr>
        <p:spPr>
          <a:xfrm>
            <a:off x="2286000" y="1143000"/>
            <a:ext cx="7696200" cy="707886"/>
          </a:xfrm>
          <a:prstGeom prst="rect">
            <a:avLst/>
          </a:prstGeom>
          <a:noFill/>
        </p:spPr>
        <p:txBody>
          <a:bodyPr wrap="square">
            <a:spAutoFit/>
          </a:bodyPr>
          <a:lstStyle/>
          <a:p>
            <a:pPr algn="ctr"/>
            <a:r>
              <a:rPr lang="en-US" sz="4000" dirty="0">
                <a:hlinkClick r:id="rId2"/>
              </a:rPr>
              <a:t>https://tinyurl.com/AML-L1</a:t>
            </a:r>
            <a:r>
              <a:rPr lang="en-US" sz="4000" dirty="0"/>
              <a:t> </a:t>
            </a:r>
          </a:p>
        </p:txBody>
      </p:sp>
      <p:pic>
        <p:nvPicPr>
          <p:cNvPr id="6" name="Picture 5" descr="A qr code with black squares&#10;&#10;AI-generated content may be incorrect.">
            <a:extLst>
              <a:ext uri="{FF2B5EF4-FFF2-40B4-BE49-F238E27FC236}">
                <a16:creationId xmlns:a16="http://schemas.microsoft.com/office/drawing/2014/main" id="{F795486A-7B05-2636-09F0-A0A94599CED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74641" y="2073028"/>
            <a:ext cx="4442717" cy="4442717"/>
          </a:xfrm>
          <a:prstGeom prst="rect">
            <a:avLst/>
          </a:prstGeom>
        </p:spPr>
      </p:pic>
    </p:spTree>
    <p:extLst>
      <p:ext uri="{BB962C8B-B14F-4D97-AF65-F5344CB8AC3E}">
        <p14:creationId xmlns:p14="http://schemas.microsoft.com/office/powerpoint/2010/main" val="300365352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AB80ED-CDB7-3884-31FE-236DF883BF84}"/>
              </a:ext>
            </a:extLst>
          </p:cNvPr>
          <p:cNvSpPr>
            <a:spLocks noGrp="1"/>
          </p:cNvSpPr>
          <p:nvPr>
            <p:ph type="title"/>
          </p:nvPr>
        </p:nvSpPr>
        <p:spPr/>
        <p:txBody>
          <a:bodyPr/>
          <a:lstStyle/>
          <a:p>
            <a:r>
              <a:rPr lang="en-US" dirty="0"/>
              <a:t>Covid, masks, sickness</a:t>
            </a:r>
          </a:p>
        </p:txBody>
      </p:sp>
      <p:sp>
        <p:nvSpPr>
          <p:cNvPr id="3" name="Content Placeholder 2">
            <a:extLst>
              <a:ext uri="{FF2B5EF4-FFF2-40B4-BE49-F238E27FC236}">
                <a16:creationId xmlns:a16="http://schemas.microsoft.com/office/drawing/2014/main" id="{C05B19A5-DB14-8D03-5054-DB1FBADE7029}"/>
              </a:ext>
            </a:extLst>
          </p:cNvPr>
          <p:cNvSpPr>
            <a:spLocks noGrp="1"/>
          </p:cNvSpPr>
          <p:nvPr>
            <p:ph idx="1"/>
          </p:nvPr>
        </p:nvSpPr>
        <p:spPr/>
        <p:txBody>
          <a:bodyPr/>
          <a:lstStyle/>
          <a:p>
            <a:endParaRPr lang="en-US" dirty="0"/>
          </a:p>
          <a:p>
            <a:r>
              <a:rPr lang="en-US" dirty="0"/>
              <a:t>If you’re well, please come to lectures and office hours. Masks are optional.</a:t>
            </a:r>
          </a:p>
          <a:p>
            <a:pPr marL="0" indent="0">
              <a:buNone/>
            </a:pPr>
            <a:endParaRPr lang="en-US" dirty="0"/>
          </a:p>
          <a:p>
            <a:r>
              <a:rPr lang="en-US" dirty="0"/>
              <a:t>If you’re sick, please stay home. No need to show proof of illness or get permission to miss.</a:t>
            </a:r>
          </a:p>
          <a:p>
            <a:endParaRPr lang="en-US" dirty="0"/>
          </a:p>
          <a:p>
            <a:pPr marL="0" indent="0">
              <a:buNone/>
            </a:pPr>
            <a:endParaRPr lang="en-US" dirty="0"/>
          </a:p>
          <a:p>
            <a:endParaRPr lang="en-US" dirty="0"/>
          </a:p>
          <a:p>
            <a:endParaRPr lang="en-US" dirty="0"/>
          </a:p>
          <a:p>
            <a:endParaRPr lang="en-US" dirty="0"/>
          </a:p>
        </p:txBody>
      </p:sp>
    </p:spTree>
    <p:extLst>
      <p:ext uri="{BB962C8B-B14F-4D97-AF65-F5344CB8AC3E}">
        <p14:creationId xmlns:p14="http://schemas.microsoft.com/office/powerpoint/2010/main" val="4168051585"/>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F6A503-0103-15FB-A726-7580D1FE294F}"/>
              </a:ext>
            </a:extLst>
          </p:cNvPr>
          <p:cNvSpPr>
            <a:spLocks noGrp="1"/>
          </p:cNvSpPr>
          <p:nvPr>
            <p:ph type="title"/>
          </p:nvPr>
        </p:nvSpPr>
        <p:spPr/>
        <p:txBody>
          <a:bodyPr/>
          <a:lstStyle/>
          <a:p>
            <a:r>
              <a:rPr lang="en-US" dirty="0"/>
              <a:t>Using ChatGPT / AI models</a:t>
            </a:r>
          </a:p>
        </p:txBody>
      </p:sp>
      <p:sp>
        <p:nvSpPr>
          <p:cNvPr id="3" name="Content Placeholder 2">
            <a:extLst>
              <a:ext uri="{FF2B5EF4-FFF2-40B4-BE49-F238E27FC236}">
                <a16:creationId xmlns:a16="http://schemas.microsoft.com/office/drawing/2014/main" id="{36D895F8-CC9B-FF29-D877-D611E21C2152}"/>
              </a:ext>
            </a:extLst>
          </p:cNvPr>
          <p:cNvSpPr>
            <a:spLocks noGrp="1"/>
          </p:cNvSpPr>
          <p:nvPr>
            <p:ph idx="1"/>
          </p:nvPr>
        </p:nvSpPr>
        <p:spPr/>
        <p:txBody>
          <a:bodyPr/>
          <a:lstStyle/>
          <a:p>
            <a:endParaRPr lang="en-US" dirty="0"/>
          </a:p>
          <a:p>
            <a:r>
              <a:rPr lang="en-US" dirty="0"/>
              <a:t>OK for assignments and study prep</a:t>
            </a:r>
          </a:p>
          <a:p>
            <a:pPr lvl="1"/>
            <a:r>
              <a:rPr lang="en-US" dirty="0"/>
              <a:t>Built into </a:t>
            </a:r>
            <a:r>
              <a:rPr lang="en-US" dirty="0" err="1"/>
              <a:t>colabs</a:t>
            </a:r>
            <a:endParaRPr lang="en-US" dirty="0"/>
          </a:p>
          <a:p>
            <a:pPr lvl="1"/>
            <a:r>
              <a:rPr lang="en-US" dirty="0"/>
              <a:t>Can use CoPilot, Cursor, or others</a:t>
            </a:r>
          </a:p>
          <a:p>
            <a:pPr lvl="1"/>
            <a:r>
              <a:rPr lang="en-US" dirty="0"/>
              <a:t>Use for debugging, ask it to make up questions for you, or ask it to explain why you got something wrong</a:t>
            </a:r>
          </a:p>
          <a:p>
            <a:endParaRPr lang="en-US" dirty="0"/>
          </a:p>
          <a:p>
            <a:endParaRPr lang="en-US" dirty="0"/>
          </a:p>
          <a:p>
            <a:r>
              <a:rPr lang="en-US" dirty="0"/>
              <a:t>Not available in exams</a:t>
            </a:r>
          </a:p>
          <a:p>
            <a:endParaRPr lang="en-US" dirty="0"/>
          </a:p>
          <a:p>
            <a:endParaRPr lang="en-US" dirty="0"/>
          </a:p>
        </p:txBody>
      </p:sp>
    </p:spTree>
    <p:extLst>
      <p:ext uri="{BB962C8B-B14F-4D97-AF65-F5344CB8AC3E}">
        <p14:creationId xmlns:p14="http://schemas.microsoft.com/office/powerpoint/2010/main" val="3127066197"/>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Academic Integrity</a:t>
            </a:r>
          </a:p>
        </p:txBody>
      </p:sp>
      <p:sp>
        <p:nvSpPr>
          <p:cNvPr id="3" name="Content Placeholder 2"/>
          <p:cNvSpPr>
            <a:spLocks noGrp="1"/>
          </p:cNvSpPr>
          <p:nvPr>
            <p:ph idx="1"/>
          </p:nvPr>
        </p:nvSpPr>
        <p:spPr>
          <a:xfrm>
            <a:off x="609600" y="990600"/>
            <a:ext cx="8534400" cy="5135563"/>
          </a:xfrm>
        </p:spPr>
        <p:txBody>
          <a:bodyPr>
            <a:normAutofit fontScale="62500" lnSpcReduction="20000"/>
          </a:bodyPr>
          <a:lstStyle/>
          <a:p>
            <a:pPr marL="0" indent="0">
              <a:buNone/>
            </a:pPr>
            <a:r>
              <a:rPr lang="en-US" dirty="0"/>
              <a:t>These are OK</a:t>
            </a:r>
          </a:p>
          <a:p>
            <a:pPr>
              <a:buFont typeface="Arial" panose="020B0604020202020204" pitchFamily="34" charset="0"/>
              <a:buChar char="•"/>
            </a:pPr>
            <a:r>
              <a:rPr lang="en-US" dirty="0"/>
              <a:t>Discuss </a:t>
            </a:r>
            <a:r>
              <a:rPr lang="en-US" dirty="0" err="1"/>
              <a:t>homeworks</a:t>
            </a:r>
            <a:r>
              <a:rPr lang="en-US" dirty="0"/>
              <a:t> with classmates (don’t show each other code)</a:t>
            </a:r>
          </a:p>
          <a:p>
            <a:pPr>
              <a:buFont typeface="Arial" panose="020B0604020202020204" pitchFamily="34" charset="0"/>
              <a:buChar char="•"/>
            </a:pPr>
            <a:r>
              <a:rPr lang="en-US" dirty="0"/>
              <a:t>Use Stack Overflow to learn how to use a Python module</a:t>
            </a:r>
          </a:p>
          <a:p>
            <a:pPr>
              <a:buFont typeface="Arial" panose="020B0604020202020204" pitchFamily="34" charset="0"/>
              <a:buChar char="•"/>
            </a:pPr>
            <a:r>
              <a:rPr lang="en-US" dirty="0"/>
              <a:t>Use GPT/Co-Pilot/Gemini </a:t>
            </a:r>
            <a:r>
              <a:rPr lang="en-US" dirty="0" err="1"/>
              <a:t>etc</a:t>
            </a:r>
            <a:r>
              <a:rPr lang="en-US" dirty="0"/>
              <a:t> to learn how to use a Python module, or streamline coding</a:t>
            </a:r>
          </a:p>
          <a:p>
            <a:pPr>
              <a:buFont typeface="Arial" panose="020B0604020202020204" pitchFamily="34" charset="0"/>
              <a:buChar char="•"/>
            </a:pPr>
            <a:r>
              <a:rPr lang="en-US" dirty="0"/>
              <a:t>Get ideas from online (make sure to attribute the source)</a:t>
            </a:r>
          </a:p>
          <a:p>
            <a:endParaRPr lang="en-US" dirty="0"/>
          </a:p>
          <a:p>
            <a:pPr marL="0" indent="0">
              <a:buNone/>
            </a:pPr>
            <a:r>
              <a:rPr lang="en-US" dirty="0"/>
              <a:t>Not OK</a:t>
            </a:r>
          </a:p>
          <a:p>
            <a:pPr>
              <a:buFont typeface="Arial" panose="020B0604020202020204" pitchFamily="34" charset="0"/>
              <a:buChar char="•"/>
            </a:pPr>
            <a:r>
              <a:rPr lang="en-US" dirty="0"/>
              <a:t>Copying or looking at homework-specific code (i.e. so that you claim credit for part of an assignment based on code that you didn’t write)</a:t>
            </a:r>
          </a:p>
          <a:p>
            <a:pPr>
              <a:buFont typeface="Arial" panose="020B0604020202020204" pitchFamily="34" charset="0"/>
              <a:buChar char="•"/>
            </a:pPr>
            <a:r>
              <a:rPr lang="en-US" dirty="0"/>
              <a:t>Using external resources (code, ideas, data) without acknowledging them</a:t>
            </a:r>
          </a:p>
          <a:p>
            <a:pPr>
              <a:buFont typeface="Arial" panose="020B0604020202020204" pitchFamily="34" charset="0"/>
              <a:buChar char="•"/>
            </a:pPr>
            <a:endParaRPr lang="en-US" dirty="0"/>
          </a:p>
          <a:p>
            <a:pPr marL="0" indent="0">
              <a:buNone/>
            </a:pPr>
            <a:r>
              <a:rPr lang="en-US" dirty="0"/>
              <a:t>Remember</a:t>
            </a:r>
          </a:p>
          <a:p>
            <a:pPr>
              <a:buFont typeface="Arial" panose="020B0604020202020204" pitchFamily="34" charset="0"/>
              <a:buChar char="•"/>
            </a:pPr>
            <a:r>
              <a:rPr lang="en-US" dirty="0"/>
              <a:t>Ask if you’re not sure if it’s ok</a:t>
            </a:r>
          </a:p>
          <a:p>
            <a:pPr>
              <a:buFont typeface="Arial" panose="020B0604020202020204" pitchFamily="34" charset="0"/>
              <a:buChar char="•"/>
            </a:pPr>
            <a:r>
              <a:rPr lang="en-US" dirty="0"/>
              <a:t>You are safe as long as you acknowledge all of your sources of inspiration, code, etc. in your write-up</a:t>
            </a:r>
          </a:p>
          <a:p>
            <a:pPr>
              <a:buFont typeface="Arial" panose="020B0604020202020204" pitchFamily="34" charset="0"/>
              <a:buChar char="•"/>
            </a:pPr>
            <a:r>
              <a:rPr lang="en-US" dirty="0"/>
              <a:t>If you use an AI tool, acknowledge it</a:t>
            </a:r>
          </a:p>
          <a:p>
            <a:pPr>
              <a:buFont typeface="Arial" panose="020B0604020202020204" pitchFamily="34" charset="0"/>
              <a:buChar char="•"/>
            </a:pPr>
            <a:endParaRPr lang="en-US" dirty="0"/>
          </a:p>
          <a:p>
            <a:pPr marL="0" indent="0">
              <a:buNone/>
            </a:pPr>
            <a:endParaRPr lang="en-US" dirty="0"/>
          </a:p>
          <a:p>
            <a:pPr>
              <a:buFont typeface="Arial" panose="020B0604020202020204" pitchFamily="34" charset="0"/>
              <a:buChar char="•"/>
            </a:pPr>
            <a:endParaRPr lang="en-US" dirty="0"/>
          </a:p>
        </p:txBody>
      </p:sp>
    </p:spTree>
    <p:extLst>
      <p:ext uri="{BB962C8B-B14F-4D97-AF65-F5344CB8AC3E}">
        <p14:creationId xmlns:p14="http://schemas.microsoft.com/office/powerpoint/2010/main" val="4269481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C050C6-52A6-F200-7B74-6FC00E828B05}"/>
              </a:ext>
            </a:extLst>
          </p:cNvPr>
          <p:cNvSpPr>
            <a:spLocks noGrp="1"/>
          </p:cNvSpPr>
          <p:nvPr>
            <p:ph type="title"/>
          </p:nvPr>
        </p:nvSpPr>
        <p:spPr/>
        <p:txBody>
          <a:bodyPr/>
          <a:lstStyle/>
          <a:p>
            <a:r>
              <a:rPr lang="en-US" dirty="0"/>
              <a:t>How is this course different from…</a:t>
            </a:r>
          </a:p>
        </p:txBody>
      </p:sp>
      <p:sp>
        <p:nvSpPr>
          <p:cNvPr id="3" name="Content Placeholder 2">
            <a:extLst>
              <a:ext uri="{FF2B5EF4-FFF2-40B4-BE49-F238E27FC236}">
                <a16:creationId xmlns:a16="http://schemas.microsoft.com/office/drawing/2014/main" id="{0D6E76B9-BF5D-C3E4-1123-24D8606D9969}"/>
              </a:ext>
            </a:extLst>
          </p:cNvPr>
          <p:cNvSpPr>
            <a:spLocks noGrp="1"/>
          </p:cNvSpPr>
          <p:nvPr>
            <p:ph idx="1"/>
          </p:nvPr>
        </p:nvSpPr>
        <p:spPr>
          <a:xfrm>
            <a:off x="609600" y="1219200"/>
            <a:ext cx="10972800" cy="5135563"/>
          </a:xfrm>
        </p:spPr>
        <p:txBody>
          <a:bodyPr>
            <a:normAutofit fontScale="85000" lnSpcReduction="20000"/>
          </a:bodyPr>
          <a:lstStyle/>
          <a:p>
            <a:r>
              <a:rPr lang="en-US" dirty="0"/>
              <a:t>CS 446 ML</a:t>
            </a:r>
          </a:p>
          <a:p>
            <a:pPr lvl="1"/>
            <a:r>
              <a:rPr lang="en-US" dirty="0"/>
              <a:t>This course provides a foundation for ML practice, while 446 provides a foundation for ML research</a:t>
            </a:r>
          </a:p>
          <a:p>
            <a:pPr lvl="1"/>
            <a:r>
              <a:rPr lang="en-US" dirty="0"/>
              <a:t>This course has less theory, derivations, and optimization, and more on application, representations, and examples</a:t>
            </a:r>
          </a:p>
          <a:p>
            <a:endParaRPr lang="en-US" dirty="0"/>
          </a:p>
          <a:p>
            <a:r>
              <a:rPr lang="en-US" dirty="0"/>
              <a:t>Online version of CS 441 AML</a:t>
            </a:r>
          </a:p>
          <a:p>
            <a:pPr lvl="1"/>
            <a:r>
              <a:rPr lang="en-US" dirty="0"/>
              <a:t>CS 441 online is being updated </a:t>
            </a:r>
          </a:p>
          <a:p>
            <a:pPr lvl="1"/>
            <a:r>
              <a:rPr lang="en-US" dirty="0"/>
              <a:t>This course focuses more on concepts and modern usage of ML, </a:t>
            </a:r>
            <a:r>
              <a:rPr lang="en-US" dirty="0" err="1"/>
              <a:t>homeworks</a:t>
            </a:r>
            <a:r>
              <a:rPr lang="en-US" dirty="0"/>
              <a:t> require more independence</a:t>
            </a:r>
          </a:p>
          <a:p>
            <a:endParaRPr lang="en-US" dirty="0"/>
          </a:p>
          <a:p>
            <a:r>
              <a:rPr lang="en-US" dirty="0"/>
              <a:t>CS 444 Deep Learning for CV, other domain-oriented courses</a:t>
            </a:r>
          </a:p>
          <a:p>
            <a:pPr lvl="1"/>
            <a:r>
              <a:rPr lang="en-US" dirty="0"/>
              <a:t>This course is much broader</a:t>
            </a:r>
          </a:p>
        </p:txBody>
      </p:sp>
    </p:spTree>
    <p:extLst>
      <p:ext uri="{BB962C8B-B14F-4D97-AF65-F5344CB8AC3E}">
        <p14:creationId xmlns:p14="http://schemas.microsoft.com/office/powerpoint/2010/main" val="117652108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D003F-75BF-3BE2-5373-EAB9588D8A70}"/>
              </a:ext>
            </a:extLst>
          </p:cNvPr>
          <p:cNvSpPr>
            <a:spLocks noGrp="1"/>
          </p:cNvSpPr>
          <p:nvPr>
            <p:ph type="title"/>
          </p:nvPr>
        </p:nvSpPr>
        <p:spPr/>
        <p:txBody>
          <a:bodyPr/>
          <a:lstStyle/>
          <a:p>
            <a:r>
              <a:rPr lang="en-US" dirty="0"/>
              <a:t>What is expected of you?</a:t>
            </a:r>
          </a:p>
        </p:txBody>
      </p:sp>
      <p:sp>
        <p:nvSpPr>
          <p:cNvPr id="3" name="Content Placeholder 2">
            <a:extLst>
              <a:ext uri="{FF2B5EF4-FFF2-40B4-BE49-F238E27FC236}">
                <a16:creationId xmlns:a16="http://schemas.microsoft.com/office/drawing/2014/main" id="{6539732D-16A2-F2E8-04DD-F151A7D46B6B}"/>
              </a:ext>
            </a:extLst>
          </p:cNvPr>
          <p:cNvSpPr>
            <a:spLocks noGrp="1"/>
          </p:cNvSpPr>
          <p:nvPr>
            <p:ph idx="1"/>
          </p:nvPr>
        </p:nvSpPr>
        <p:spPr>
          <a:xfrm>
            <a:off x="609600" y="990600"/>
            <a:ext cx="10972800" cy="5562600"/>
          </a:xfrm>
        </p:spPr>
        <p:txBody>
          <a:bodyPr>
            <a:normAutofit fontScale="92500" lnSpcReduction="10000"/>
          </a:bodyPr>
          <a:lstStyle/>
          <a:p>
            <a:endParaRPr lang="en-US" dirty="0"/>
          </a:p>
          <a:p>
            <a:r>
              <a:rPr lang="en-US" dirty="0"/>
              <a:t>You have sufficient background in math and CS, and/or will work hard to catch up in the first couple weeks</a:t>
            </a:r>
          </a:p>
          <a:p>
            <a:endParaRPr lang="en-US" dirty="0"/>
          </a:p>
          <a:p>
            <a:r>
              <a:rPr lang="en-US" dirty="0"/>
              <a:t>You will attend all lectures (preferred), or watch the recordings </a:t>
            </a:r>
          </a:p>
          <a:p>
            <a:endParaRPr lang="en-US" dirty="0"/>
          </a:p>
          <a:p>
            <a:r>
              <a:rPr lang="en-US" dirty="0"/>
              <a:t>If you get stuck, you’ll try your best to figure it out, but then seek help if you can’t</a:t>
            </a:r>
          </a:p>
          <a:p>
            <a:endParaRPr lang="en-US" dirty="0"/>
          </a:p>
          <a:p>
            <a:r>
              <a:rPr lang="en-US" dirty="0"/>
              <a:t>You are willing to spend ~9-12 hours per week on lectures, reading, review and assignments</a:t>
            </a:r>
          </a:p>
          <a:p>
            <a:endParaRPr lang="en-US" dirty="0"/>
          </a:p>
        </p:txBody>
      </p:sp>
    </p:spTree>
    <p:extLst>
      <p:ext uri="{BB962C8B-B14F-4D97-AF65-F5344CB8AC3E}">
        <p14:creationId xmlns:p14="http://schemas.microsoft.com/office/powerpoint/2010/main" val="72297319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Title 1"/>
          <p:cNvSpPr>
            <a:spLocks noGrp="1"/>
          </p:cNvSpPr>
          <p:nvPr>
            <p:ph type="title"/>
          </p:nvPr>
        </p:nvSpPr>
        <p:spPr/>
        <p:txBody>
          <a:bodyPr/>
          <a:lstStyle/>
          <a:p>
            <a:r>
              <a:rPr lang="en-US" dirty="0"/>
              <a:t>Feedback is welcome</a:t>
            </a:r>
          </a:p>
        </p:txBody>
      </p:sp>
      <p:sp>
        <p:nvSpPr>
          <p:cNvPr id="54275" name="Content Placeholder 2"/>
          <p:cNvSpPr>
            <a:spLocks noGrp="1"/>
          </p:cNvSpPr>
          <p:nvPr>
            <p:ph idx="1"/>
          </p:nvPr>
        </p:nvSpPr>
        <p:spPr/>
        <p:txBody>
          <a:bodyPr/>
          <a:lstStyle/>
          <a:p>
            <a:pPr>
              <a:buFont typeface="Arial" panose="020B0604020202020204" pitchFamily="34" charset="0"/>
              <a:buChar char="•"/>
            </a:pPr>
            <a:endParaRPr lang="en-US" dirty="0"/>
          </a:p>
          <a:p>
            <a:pPr>
              <a:buFont typeface="Arial" panose="020B0604020202020204" pitchFamily="34" charset="0"/>
              <a:buChar char="•"/>
            </a:pPr>
            <a:r>
              <a:rPr lang="en-US" dirty="0"/>
              <a:t>I will occasionally solicit feedback through surveys – please respond</a:t>
            </a:r>
          </a:p>
          <a:p>
            <a:pPr>
              <a:buFont typeface="Arial" panose="020B0604020202020204" pitchFamily="34" charset="0"/>
              <a:buChar char="•"/>
            </a:pPr>
            <a:endParaRPr lang="en-US" dirty="0"/>
          </a:p>
          <a:p>
            <a:pPr>
              <a:buFont typeface="Arial" panose="020B0604020202020204" pitchFamily="34" charset="0"/>
              <a:buChar char="•"/>
            </a:pPr>
            <a:r>
              <a:rPr lang="en-US" dirty="0"/>
              <a:t>You can always talk to me after class or send me a message on </a:t>
            </a:r>
            <a:r>
              <a:rPr lang="en-US" dirty="0" err="1"/>
              <a:t>CampusWire</a:t>
            </a:r>
            <a:endParaRPr lang="en-US" dirty="0"/>
          </a:p>
          <a:p>
            <a:pPr>
              <a:buFont typeface="Arial" panose="020B0604020202020204" pitchFamily="34" charset="0"/>
              <a:buChar char="•"/>
            </a:pPr>
            <a:endParaRPr lang="en-US" dirty="0"/>
          </a:p>
          <a:p>
            <a:pPr>
              <a:buFont typeface="Arial" panose="020B0604020202020204" pitchFamily="34" charset="0"/>
              <a:buChar char="•"/>
            </a:pPr>
            <a:r>
              <a:rPr lang="en-US" dirty="0"/>
              <a:t>My goal is to be a force multiplier on how much you can learn with a given amount of effort</a:t>
            </a:r>
          </a:p>
          <a:p>
            <a:pPr>
              <a:buFont typeface="Arial" panose="020B0604020202020204" pitchFamily="34" charset="0"/>
              <a:buChar char="•"/>
            </a:pPr>
            <a:endParaRPr lang="en-US" dirty="0"/>
          </a:p>
          <a:p>
            <a:pPr>
              <a:buFont typeface="Arial" panose="020B0604020202020204" pitchFamily="34" charset="0"/>
              <a:buChar char="•"/>
            </a:pPr>
            <a:endParaRPr lang="en-US" dirty="0"/>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41A5AB-D419-B442-C5C1-477633C5BDE9}"/>
              </a:ext>
            </a:extLst>
          </p:cNvPr>
          <p:cNvSpPr>
            <a:spLocks noGrp="1"/>
          </p:cNvSpPr>
          <p:nvPr>
            <p:ph type="title"/>
          </p:nvPr>
        </p:nvSpPr>
        <p:spPr/>
        <p:txBody>
          <a:bodyPr/>
          <a:lstStyle/>
          <a:p>
            <a:r>
              <a:rPr lang="en-US" dirty="0"/>
              <a:t>Action Items</a:t>
            </a:r>
          </a:p>
        </p:txBody>
      </p:sp>
      <p:sp>
        <p:nvSpPr>
          <p:cNvPr id="3" name="Content Placeholder 2">
            <a:extLst>
              <a:ext uri="{FF2B5EF4-FFF2-40B4-BE49-F238E27FC236}">
                <a16:creationId xmlns:a16="http://schemas.microsoft.com/office/drawing/2014/main" id="{27E9FDBF-9828-9131-B2F7-B7487568C6B1}"/>
              </a:ext>
            </a:extLst>
          </p:cNvPr>
          <p:cNvSpPr>
            <a:spLocks noGrp="1"/>
          </p:cNvSpPr>
          <p:nvPr>
            <p:ph idx="1"/>
          </p:nvPr>
        </p:nvSpPr>
        <p:spPr>
          <a:xfrm>
            <a:off x="609600" y="990600"/>
            <a:ext cx="10972800" cy="5638800"/>
          </a:xfrm>
        </p:spPr>
        <p:txBody>
          <a:bodyPr>
            <a:normAutofit lnSpcReduction="10000"/>
          </a:bodyPr>
          <a:lstStyle/>
          <a:p>
            <a:r>
              <a:rPr lang="en-US" b="1" dirty="0"/>
              <a:t>Bookmark the </a:t>
            </a:r>
            <a:r>
              <a:rPr lang="en-US" b="1" dirty="0">
                <a:hlinkClick r:id="rId2"/>
              </a:rPr>
              <a:t>website</a:t>
            </a:r>
            <a:r>
              <a:rPr lang="en-US" b="1" dirty="0"/>
              <a:t>  </a:t>
            </a:r>
            <a:r>
              <a:rPr lang="en-US" dirty="0"/>
              <a:t>https://courses.grainger.illinois.edu/CS441/fa2025/</a:t>
            </a:r>
          </a:p>
          <a:p>
            <a:r>
              <a:rPr lang="en-US" b="1" dirty="0"/>
              <a:t>Sign up for </a:t>
            </a:r>
            <a:r>
              <a:rPr lang="en-US" b="1" dirty="0" err="1"/>
              <a:t>campuswire</a:t>
            </a:r>
            <a:r>
              <a:rPr lang="en-US" b="1" dirty="0"/>
              <a:t> </a:t>
            </a:r>
            <a:r>
              <a:rPr lang="en-US" dirty="0"/>
              <a:t>(if not already signed up)</a:t>
            </a:r>
          </a:p>
          <a:p>
            <a:r>
              <a:rPr lang="en-US" b="1" dirty="0"/>
              <a:t>Read the syllabus and schedule</a:t>
            </a:r>
          </a:p>
          <a:p>
            <a:r>
              <a:rPr lang="en-US" dirty="0"/>
              <a:t>Unless you consider yourself highly proficient in Python/</a:t>
            </a:r>
            <a:r>
              <a:rPr lang="en-US" dirty="0" err="1"/>
              <a:t>numpy</a:t>
            </a:r>
            <a:r>
              <a:rPr lang="en-US" dirty="0"/>
              <a:t> and linear algebra, </a:t>
            </a:r>
            <a:r>
              <a:rPr lang="en-US" b="1" dirty="0"/>
              <a:t>watch/do the tutorials </a:t>
            </a:r>
            <a:r>
              <a:rPr lang="en-US" dirty="0"/>
              <a:t>linked in the web page</a:t>
            </a:r>
          </a:p>
          <a:p>
            <a:r>
              <a:rPr lang="en-US" dirty="0"/>
              <a:t>If you are planning to drop the class, please do it right away so that others can register</a:t>
            </a:r>
          </a:p>
          <a:p>
            <a:pPr marL="0" indent="0">
              <a:buNone/>
            </a:pPr>
            <a:endParaRPr lang="en-US" dirty="0"/>
          </a:p>
          <a:p>
            <a:pPr marL="0" indent="0">
              <a:buNone/>
            </a:pPr>
            <a:r>
              <a:rPr lang="en-US" dirty="0"/>
              <a:t>See you Thursday, on “KNN Classification”</a:t>
            </a:r>
          </a:p>
        </p:txBody>
      </p:sp>
    </p:spTree>
    <p:extLst>
      <p:ext uri="{BB962C8B-B14F-4D97-AF65-F5344CB8AC3E}">
        <p14:creationId xmlns:p14="http://schemas.microsoft.com/office/powerpoint/2010/main" val="409456137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CF1EC5-DAF6-5398-96A9-2007ED949D0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306ED552-1838-EB91-D359-99742A1F4993}"/>
              </a:ext>
            </a:extLst>
          </p:cNvPr>
          <p:cNvSpPr>
            <a:spLocks noGrp="1"/>
          </p:cNvSpPr>
          <p:nvPr>
            <p:ph idx="1"/>
          </p:nvPr>
        </p:nvSpPr>
        <p:spPr>
          <a:xfrm>
            <a:off x="2133600" y="2209800"/>
            <a:ext cx="10363200" cy="1981200"/>
          </a:xfrm>
        </p:spPr>
        <p:txBody>
          <a:bodyPr>
            <a:noAutofit/>
            <a:scene3d>
              <a:camera prst="orthographicFront"/>
              <a:lightRig rig="soft" dir="t">
                <a:rot lat="0" lon="0" rev="15600000"/>
              </a:lightRig>
            </a:scene3d>
            <a:sp3d extrusionH="57150" prstMaterial="softEdge">
              <a:bevelT w="25400" h="38100"/>
            </a:sp3d>
          </a:bodyPr>
          <a:lstStyle/>
          <a:p>
            <a:pPr marL="0" indent="0">
              <a:buNone/>
            </a:pPr>
            <a:r>
              <a:rPr lang="en-US" sz="16600" b="1" dirty="0">
                <a:ln/>
                <a:solidFill>
                  <a:schemeClr val="accent4"/>
                </a:solidFill>
              </a:rPr>
              <a:t>I 			  ML</a:t>
            </a:r>
          </a:p>
        </p:txBody>
      </p:sp>
      <p:pic>
        <p:nvPicPr>
          <p:cNvPr id="2050" name="Picture 2" descr="The truth about your heart">
            <a:extLst>
              <a:ext uri="{FF2B5EF4-FFF2-40B4-BE49-F238E27FC236}">
                <a16:creationId xmlns:a16="http://schemas.microsoft.com/office/drawing/2014/main" id="{BD0904FE-606D-7467-7B35-997E6A5E83AF}"/>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33526" y="2590800"/>
            <a:ext cx="3519674" cy="1981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27611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My early research: Learning to interpret geometry</a:t>
            </a:r>
          </a:p>
        </p:txBody>
      </p:sp>
      <p:pic>
        <p:nvPicPr>
          <p:cNvPr id="2" name="popupFastTrain.wmv">
            <a:hlinkClick r:id="" action="ppaction://media"/>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524000" y="1333575"/>
            <a:ext cx="9144000" cy="5486400"/>
          </a:xfrm>
          <a:prstGeom prst="rect">
            <a:avLst/>
          </a:prstGeom>
        </p:spPr>
      </p:pic>
      <p:sp>
        <p:nvSpPr>
          <p:cNvPr id="3" name="TextBox 2">
            <a:extLst>
              <a:ext uri="{FF2B5EF4-FFF2-40B4-BE49-F238E27FC236}">
                <a16:creationId xmlns:a16="http://schemas.microsoft.com/office/drawing/2014/main" id="{4C2310DE-C52C-8DAE-A8CF-6742C338D9CD}"/>
              </a:ext>
            </a:extLst>
          </p:cNvPr>
          <p:cNvSpPr txBox="1"/>
          <p:nvPr/>
        </p:nvSpPr>
        <p:spPr>
          <a:xfrm>
            <a:off x="10058400" y="6464384"/>
            <a:ext cx="1992853" cy="369332"/>
          </a:xfrm>
          <a:prstGeom prst="rect">
            <a:avLst/>
          </a:prstGeom>
          <a:noFill/>
        </p:spPr>
        <p:txBody>
          <a:bodyPr wrap="none" rtlCol="0">
            <a:spAutoFit/>
          </a:bodyPr>
          <a:lstStyle/>
          <a:p>
            <a:r>
              <a:rPr lang="en-US" dirty="0"/>
              <a:t>Hoiem et al. 2005</a:t>
            </a:r>
          </a:p>
        </p:txBody>
      </p:sp>
    </p:spTree>
    <p:custDataLst>
      <p:tags r:id="rId1"/>
    </p:custDataLst>
    <p:extLst>
      <p:ext uri="{BB962C8B-B14F-4D97-AF65-F5344CB8AC3E}">
        <p14:creationId xmlns:p14="http://schemas.microsoft.com/office/powerpoint/2010/main" val="34610110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hidden"/>
                                      </p:to>
                                    </p:set>
                                  </p:childTnLst>
                                </p:cTn>
                              </p:par>
                              <p:par>
                                <p:cTn id="7" presetID="1" presetClass="mediacall" presetSubtype="0" fill="hold" nodeType="withEffect">
                                  <p:stCondLst>
                                    <p:cond delay="0"/>
                                  </p:stCondLst>
                                  <p:childTnLst>
                                    <p:cmd type="call" cmd="playFrom(0.0)">
                                      <p:cBhvr>
                                        <p:cTn id="8" dur="1137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9" fill="hold" display="0">
                  <p:stCondLst>
                    <p:cond delay="indefinite"/>
                  </p:stCondLst>
                </p:cTn>
                <p:tgtEl>
                  <p:spTgt spid="2"/>
                </p:tgtEl>
              </p:cMediaNode>
            </p:video>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181F56-2911-5C1F-AC9D-04D92BE5B3A2}"/>
            </a:ext>
          </a:extLst>
        </p:cNvPr>
        <p:cNvGrpSpPr/>
        <p:nvPr/>
      </p:nvGrpSpPr>
      <p:grpSpPr>
        <a:xfrm>
          <a:off x="0" y="0"/>
          <a:ext cx="0" cy="0"/>
          <a:chOff x="0" y="0"/>
          <a:chExt cx="0" cy="0"/>
        </a:xfrm>
      </p:grpSpPr>
      <p:sp>
        <p:nvSpPr>
          <p:cNvPr id="4" name="Title 3">
            <a:extLst>
              <a:ext uri="{FF2B5EF4-FFF2-40B4-BE49-F238E27FC236}">
                <a16:creationId xmlns:a16="http://schemas.microsoft.com/office/drawing/2014/main" id="{091A507C-2B09-4497-4BBB-8362CC283966}"/>
              </a:ext>
            </a:extLst>
          </p:cNvPr>
          <p:cNvSpPr>
            <a:spLocks noGrp="1"/>
          </p:cNvSpPr>
          <p:nvPr>
            <p:ph type="title"/>
          </p:nvPr>
        </p:nvSpPr>
        <p:spPr/>
        <p:txBody>
          <a:bodyPr/>
          <a:lstStyle/>
          <a:p>
            <a:r>
              <a:rPr lang="en-US" dirty="0"/>
              <a:t>My early research: Learning to interpret geometry</a:t>
            </a:r>
          </a:p>
        </p:txBody>
      </p:sp>
      <p:sp>
        <p:nvSpPr>
          <p:cNvPr id="3" name="TextBox 2">
            <a:extLst>
              <a:ext uri="{FF2B5EF4-FFF2-40B4-BE49-F238E27FC236}">
                <a16:creationId xmlns:a16="http://schemas.microsoft.com/office/drawing/2014/main" id="{1F812EEA-D044-4B9A-D2AB-C3E7B97FAC33}"/>
              </a:ext>
            </a:extLst>
          </p:cNvPr>
          <p:cNvSpPr txBox="1"/>
          <p:nvPr/>
        </p:nvSpPr>
        <p:spPr>
          <a:xfrm>
            <a:off x="10058400" y="6464384"/>
            <a:ext cx="1992853" cy="369332"/>
          </a:xfrm>
          <a:prstGeom prst="rect">
            <a:avLst/>
          </a:prstGeom>
          <a:noFill/>
        </p:spPr>
        <p:txBody>
          <a:bodyPr wrap="none" rtlCol="0">
            <a:spAutoFit/>
          </a:bodyPr>
          <a:lstStyle/>
          <a:p>
            <a:r>
              <a:rPr lang="en-US" dirty="0"/>
              <a:t>Hoiem et al. 2005</a:t>
            </a:r>
          </a:p>
        </p:txBody>
      </p:sp>
      <p:pic>
        <p:nvPicPr>
          <p:cNvPr id="5" name="Media1">
            <a:hlinkClick r:id="" action="ppaction://media"/>
            <a:extLst>
              <a:ext uri="{FF2B5EF4-FFF2-40B4-BE49-F238E27FC236}">
                <a16:creationId xmlns:a16="http://schemas.microsoft.com/office/drawing/2014/main" id="{E0C37E8A-383E-6E79-2B30-8BAD98A729A9}"/>
              </a:ext>
            </a:extLst>
          </p:cNvPr>
          <p:cNvPicPr>
            <a:picLocks noChangeAspect="1"/>
          </p:cNvPicPr>
          <p:nvPr>
            <a:videoFile r:link="rId3"/>
            <p:extLst>
              <p:ext uri="{DAA4B4D4-6D71-4841-9C94-3DE7FCFB9230}">
                <p14:media xmlns:p14="http://schemas.microsoft.com/office/powerpoint/2010/main" r:embed="rId2"/>
              </p:ext>
            </p:extLst>
          </p:nvPr>
        </p:nvPicPr>
        <p:blipFill>
          <a:blip r:embed="rId5"/>
          <a:stretch>
            <a:fillRect/>
          </a:stretch>
        </p:blipFill>
        <p:spPr>
          <a:xfrm>
            <a:off x="1465006" y="1505550"/>
            <a:ext cx="8610600" cy="5143500"/>
          </a:xfrm>
          <a:prstGeom prst="rect">
            <a:avLst/>
          </a:prstGeom>
        </p:spPr>
      </p:pic>
    </p:spTree>
    <p:custDataLst>
      <p:tags r:id="rId1"/>
    </p:custDataLst>
    <p:extLst>
      <p:ext uri="{BB962C8B-B14F-4D97-AF65-F5344CB8AC3E}">
        <p14:creationId xmlns:p14="http://schemas.microsoft.com/office/powerpoint/2010/main" val="322443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24"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80C0EA-841E-1CB6-7730-77E845CAA211}"/>
              </a:ext>
            </a:extLst>
          </p:cNvPr>
          <p:cNvSpPr>
            <a:spLocks noGrp="1"/>
          </p:cNvSpPr>
          <p:nvPr>
            <p:ph type="title"/>
          </p:nvPr>
        </p:nvSpPr>
        <p:spPr/>
        <p:txBody>
          <a:bodyPr>
            <a:normAutofit fontScale="90000"/>
          </a:bodyPr>
          <a:lstStyle/>
          <a:p>
            <a:r>
              <a:rPr lang="en-US" dirty="0" err="1"/>
              <a:t>MonoPatchNeRF</a:t>
            </a:r>
            <a:r>
              <a:rPr lang="en-US" dirty="0"/>
              <a:t>: use deep networks to model 3D scenes</a:t>
            </a:r>
          </a:p>
        </p:txBody>
      </p:sp>
      <p:pic>
        <p:nvPicPr>
          <p:cNvPr id="4" name="monoPatchNerf_teaser">
            <a:hlinkClick r:id="" action="ppaction://media"/>
            <a:extLst>
              <a:ext uri="{FF2B5EF4-FFF2-40B4-BE49-F238E27FC236}">
                <a16:creationId xmlns:a16="http://schemas.microsoft.com/office/drawing/2014/main" id="{28195999-D570-993D-DB0E-7C1E36E51C2C}"/>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752600" y="762000"/>
            <a:ext cx="8382000" cy="5587425"/>
          </a:xfrm>
        </p:spPr>
      </p:pic>
      <p:sp>
        <p:nvSpPr>
          <p:cNvPr id="8" name="TextBox 7">
            <a:extLst>
              <a:ext uri="{FF2B5EF4-FFF2-40B4-BE49-F238E27FC236}">
                <a16:creationId xmlns:a16="http://schemas.microsoft.com/office/drawing/2014/main" id="{FACA0DF4-B269-A4AD-74BF-A6F5F3C65056}"/>
              </a:ext>
            </a:extLst>
          </p:cNvPr>
          <p:cNvSpPr txBox="1"/>
          <p:nvPr/>
        </p:nvSpPr>
        <p:spPr>
          <a:xfrm>
            <a:off x="8673023" y="6519624"/>
            <a:ext cx="3518977" cy="369332"/>
          </a:xfrm>
          <a:prstGeom prst="rect">
            <a:avLst/>
          </a:prstGeom>
          <a:noFill/>
        </p:spPr>
        <p:txBody>
          <a:bodyPr wrap="none" rtlCol="0">
            <a:spAutoFit/>
          </a:bodyPr>
          <a:lstStyle/>
          <a:p>
            <a:r>
              <a:rPr lang="en-US" dirty="0"/>
              <a:t>Wu Lee Zou Wang Hoiem. 2025</a:t>
            </a:r>
          </a:p>
        </p:txBody>
      </p:sp>
    </p:spTree>
    <p:extLst>
      <p:ext uri="{BB962C8B-B14F-4D97-AF65-F5344CB8AC3E}">
        <p14:creationId xmlns:p14="http://schemas.microsoft.com/office/powerpoint/2010/main" val="2776572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12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0.1|0.2|0.9"/>
</p:tagLst>
</file>

<file path=ppt/tags/tag2.xml><?xml version="1.0" encoding="utf-8"?>
<p:tagLst xmlns:a="http://schemas.openxmlformats.org/drawingml/2006/main" xmlns:r="http://schemas.openxmlformats.org/officeDocument/2006/relationships" xmlns:p="http://schemas.openxmlformats.org/presentationml/2006/main">
  <p:tag name="TIMING" val="|0.1|0.2|0.9"/>
</p:tagLst>
</file>

<file path=ppt/tags/tag3.xml><?xml version="1.0" encoding="utf-8"?>
<p:tagLst xmlns:a="http://schemas.openxmlformats.org/drawingml/2006/main" xmlns:r="http://schemas.openxmlformats.org/officeDocument/2006/relationships" xmlns:p="http://schemas.openxmlformats.org/presentationml/2006/main">
  <p:tag name="TIMING" val="|180.8"/>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101080</TotalTime>
  <Words>3325</Words>
  <Application>Microsoft Office PowerPoint</Application>
  <PresentationFormat>Widescreen</PresentationFormat>
  <Paragraphs>553</Paragraphs>
  <Slides>58</Slides>
  <Notes>10</Notes>
  <HiddenSlides>9</HiddenSlides>
  <MMClips>4</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58</vt:i4>
      </vt:variant>
    </vt:vector>
  </HeadingPairs>
  <TitlesOfParts>
    <vt:vector size="62" baseType="lpstr">
      <vt:lpstr>Arial</vt:lpstr>
      <vt:lpstr>Calibri</vt:lpstr>
      <vt:lpstr>Times New Roman</vt:lpstr>
      <vt:lpstr>Office Theme</vt:lpstr>
      <vt:lpstr> CS441 Applied Machine Learning </vt:lpstr>
      <vt:lpstr>Today’s Class</vt:lpstr>
      <vt:lpstr>About me</vt:lpstr>
      <vt:lpstr>A little about me</vt:lpstr>
      <vt:lpstr>Reconstruct: vision for construction</vt:lpstr>
      <vt:lpstr>PowerPoint Presentation</vt:lpstr>
      <vt:lpstr>My early research: Learning to interpret geometry</vt:lpstr>
      <vt:lpstr>My early research: Learning to interpret geometry</vt:lpstr>
      <vt:lpstr>MonoPatchNeRF: use deep networks to model 3D scenes</vt:lpstr>
      <vt:lpstr>General Purpose Learners</vt:lpstr>
      <vt:lpstr>Other examples of my research that use machine learning</vt:lpstr>
      <vt:lpstr>Machine learning and the quest for intelligent machines</vt:lpstr>
      <vt:lpstr>PowerPoint Presentation</vt:lpstr>
      <vt:lpstr>Vaucanson’s Automata (1738)</vt:lpstr>
      <vt:lpstr>PowerPoint Presentation</vt:lpstr>
      <vt:lpstr>PowerPoint Presentation</vt:lpstr>
      <vt:lpstr>Two truths and a lie</vt:lpstr>
      <vt:lpstr>Some AI milestones</vt:lpstr>
      <vt:lpstr>Two truths and a lie</vt:lpstr>
      <vt:lpstr>PowerPoint Presentation</vt:lpstr>
      <vt:lpstr>What is machine learning?</vt:lpstr>
      <vt:lpstr>Machine Learning</vt:lpstr>
      <vt:lpstr>Process of ML</vt:lpstr>
      <vt:lpstr>Traditional ML: Focus on the Model/Algorithm Design</vt:lpstr>
      <vt:lpstr>Deep ML: Focus on the Data (image/text/audio)</vt:lpstr>
      <vt:lpstr>Example: Alexa Speech Recognition</vt:lpstr>
      <vt:lpstr>PowerPoint Presentation</vt:lpstr>
      <vt:lpstr>Appreciate your own intelligence</vt:lpstr>
      <vt:lpstr>Learn to use ML to solve problems</vt:lpstr>
      <vt:lpstr>Develop responsibly by understanding societal and individual impact</vt:lpstr>
      <vt:lpstr>The whole machine learning problem</vt:lpstr>
      <vt:lpstr>Course outline</vt:lpstr>
      <vt:lpstr>Machine learning is also useful</vt:lpstr>
      <vt:lpstr>How the class works</vt:lpstr>
      <vt:lpstr>Topics</vt:lpstr>
      <vt:lpstr>Weeks 1-3</vt:lpstr>
      <vt:lpstr>Weeks 3-4</vt:lpstr>
      <vt:lpstr>Weeks 4-6</vt:lpstr>
      <vt:lpstr>Week 7</vt:lpstr>
      <vt:lpstr>Weeks 8-9</vt:lpstr>
      <vt:lpstr>Weeks 8-9</vt:lpstr>
      <vt:lpstr>Weeks 9-10</vt:lpstr>
      <vt:lpstr>Weeks 11-12</vt:lpstr>
      <vt:lpstr>Weeks 13-15</vt:lpstr>
      <vt:lpstr>Data you’ll use</vt:lpstr>
      <vt:lpstr>How will you learn?</vt:lpstr>
      <vt:lpstr>How will you learn?</vt:lpstr>
      <vt:lpstr>How will you learn?</vt:lpstr>
      <vt:lpstr>How will you learn?</vt:lpstr>
      <vt:lpstr>Grading</vt:lpstr>
      <vt:lpstr>Earn 2 XP now – tell me a little about you</vt:lpstr>
      <vt:lpstr>Covid, masks, sickness</vt:lpstr>
      <vt:lpstr>Using ChatGPT / AI models</vt:lpstr>
      <vt:lpstr>Academic Integrity</vt:lpstr>
      <vt:lpstr>How is this course different from…</vt:lpstr>
      <vt:lpstr>What is expected of you?</vt:lpstr>
      <vt:lpstr>Feedback is welcome</vt:lpstr>
      <vt:lpstr>Action Items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Derek Hoiem</dc:creator>
  <cp:lastModifiedBy>Hoiem, Derek W</cp:lastModifiedBy>
  <cp:revision>199</cp:revision>
  <dcterms:created xsi:type="dcterms:W3CDTF">2009-12-16T02:55:56Z</dcterms:created>
  <dcterms:modified xsi:type="dcterms:W3CDTF">2025-08-25T18:58:36Z</dcterms:modified>
</cp:coreProperties>
</file>