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png"/>
  <Default Extension="pdf" ContentType="application/pdf"/>
  <Default Extension="png" ContentType="image/png"/>
  <Default Extension="rels" ContentType="application/vnd.openxmlformats-package.relationships+xml"/>
  <Default Extension="tiff" ContentType="image/tiff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slides/slide82.xml" ContentType="application/vnd.openxmlformats-officedocument.presentationml.slide+xml"/>
  <Override PartName="/ppt/slides/slide83.xml" ContentType="application/vnd.openxmlformats-officedocument.presentationml.slide+xml"/>
  <Override PartName="/ppt/slides/slide84.xml" ContentType="application/vnd.openxmlformats-officedocument.presentationml.slide+xml"/>
  <Override PartName="/ppt/slides/slide85.xml" ContentType="application/vnd.openxmlformats-officedocument.presentationml.slide+xml"/>
  <Override PartName="/ppt/slides/slide86.xml" ContentType="application/vnd.openxmlformats-officedocument.presentationml.slide+xml"/>
  <Override PartName="/ppt/slides/slide87.xml" ContentType="application/vnd.openxmlformats-officedocument.presentationml.slide+xml"/>
  <Override PartName="/ppt/slides/slide88.xml" ContentType="application/vnd.openxmlformats-officedocument.presentationml.slide+xml"/>
  <Override PartName="/ppt/slides/slide89.xml" ContentType="application/vnd.openxmlformats-officedocument.presentationml.slide+xml"/>
  <Override PartName="/ppt/slides/slide90.xml" ContentType="application/vnd.openxmlformats-officedocument.presentationml.slide+xml"/>
  <Override PartName="/ppt/slides/slide91.xml" ContentType="application/vnd.openxmlformats-officedocument.presentationml.slide+xml"/>
  <Override PartName="/ppt/slides/slide92.xml" ContentType="application/vnd.openxmlformats-officedocument.presentationml.slide+xml"/>
  <Override PartName="/ppt/slides/slide93.xml" ContentType="application/vnd.openxmlformats-officedocument.presentationml.slide+xml"/>
  <Override PartName="/ppt/slides/slide94.xml" ContentType="application/vnd.openxmlformats-officedocument.presentationml.slide+xml"/>
  <Override PartName="/ppt/slides/slide95.xml" ContentType="application/vnd.openxmlformats-officedocument.presentationml.slide+xml"/>
  <Override PartName="/ppt/slides/slide96.xml" ContentType="application/vnd.openxmlformats-officedocument.presentationml.slide+xml"/>
  <Override PartName="/ppt/slides/slide97.xml" ContentType="application/vnd.openxmlformats-officedocument.presentationml.slide+xml"/>
  <Override PartName="/ppt/slides/slide98.xml" ContentType="application/vnd.openxmlformats-officedocument.presentationml.slide+xml"/>
  <Override PartName="/ppt/slides/slide99.xml" ContentType="application/vnd.openxmlformats-officedocument.presentationml.slide+xml"/>
  <Override PartName="/ppt/slides/slide100.xml" ContentType="application/vnd.openxmlformats-officedocument.presentationml.slide+xml"/>
  <Override PartName="/ppt/slides/slide101.xml" ContentType="application/vnd.openxmlformats-officedocument.presentationml.slide+xml"/>
  <Override PartName="/ppt/slides/slide102.xml" ContentType="application/vnd.openxmlformats-officedocument.presentationml.slide+xml"/>
  <Override PartName="/ppt/slides/slide103.xml" ContentType="application/vnd.openxmlformats-officedocument.presentationml.slide+xml"/>
  <Override PartName="/ppt/slides/slide104.xml" ContentType="application/vnd.openxmlformats-officedocument.presentationml.slide+xml"/>
  <Override PartName="/ppt/slides/slide105.xml" ContentType="application/vnd.openxmlformats-officedocument.presentationml.slide+xml"/>
  <Override PartName="/ppt/slides/slide106.xml" ContentType="application/vnd.openxmlformats-officedocument.presentationml.slide+xml"/>
  <Override PartName="/ppt/slides/slide107.xml" ContentType="application/vnd.openxmlformats-officedocument.presentationml.slide+xml"/>
  <Override PartName="/ppt/slides/slide108.xml" ContentType="application/vnd.openxmlformats-officedocument.presentationml.slide+xml"/>
  <Override PartName="/ppt/slides/slide109.xml" ContentType="application/vnd.openxmlformats-officedocument.presentationml.slide+xml"/>
  <Override PartName="/ppt/slides/slide110.xml" ContentType="application/vnd.openxmlformats-officedocument.presentationml.slide+xml"/>
  <Override PartName="/ppt/slides/slide111.xml" ContentType="application/vnd.openxmlformats-officedocument.presentationml.slide+xml"/>
  <Override PartName="/ppt/slides/slide112.xml" ContentType="application/vnd.openxmlformats-officedocument.presentationml.slide+xml"/>
  <Override PartName="/ppt/slides/slide113.xml" ContentType="application/vnd.openxmlformats-officedocument.presentationml.slide+xml"/>
  <Override PartName="/ppt/slides/slide114.xml" ContentType="application/vnd.openxmlformats-officedocument.presentationml.slide+xml"/>
  <Override PartName="/ppt/slides/slide115.xml" ContentType="application/vnd.openxmlformats-officedocument.presentationml.slide+xml"/>
  <Override PartName="/ppt/slides/slide116.xml" ContentType="application/vnd.openxmlformats-officedocument.presentationml.slide+xml"/>
  <Override PartName="/ppt/slides/slide117.xml" ContentType="application/vnd.openxmlformats-officedocument.presentationml.slide+xml"/>
  <Override PartName="/ppt/slides/slide118.xml" ContentType="application/vnd.openxmlformats-officedocument.presentationml.slide+xml"/>
  <Override PartName="/ppt/slides/slide119.xml" ContentType="application/vnd.openxmlformats-officedocument.presentationml.slide+xml"/>
  <Override PartName="/ppt/slides/slide120.xml" ContentType="application/vnd.openxmlformats-officedocument.presentationml.slide+xml"/>
  <Override PartName="/ppt/slides/slide121.xml" ContentType="application/vnd.openxmlformats-officedocument.presentationml.slide+xml"/>
  <Override PartName="/ppt/slides/slide122.xml" ContentType="application/vnd.openxmlformats-officedocument.presentationml.slide+xml"/>
  <Override PartName="/ppt/slides/slide123.xml" ContentType="application/vnd.openxmlformats-officedocument.presentationml.slide+xml"/>
  <Override PartName="/ppt/slides/slide124.xml" ContentType="application/vnd.openxmlformats-officedocument.presentationml.slide+xml"/>
  <Override PartName="/ppt/slides/slide125.xml" ContentType="application/vnd.openxmlformats-officedocument.presentationml.slide+xml"/>
  <Override PartName="/ppt/slides/slide126.xml" ContentType="application/vnd.openxmlformats-officedocument.presentationml.slide+xml"/>
  <Override PartName="/ppt/slides/slide127.xml" ContentType="application/vnd.openxmlformats-officedocument.presentationml.slide+xml"/>
  <Override PartName="/ppt/slides/slide128.xml" ContentType="application/vnd.openxmlformats-officedocument.presentationml.slide+xml"/>
  <Override PartName="/ppt/slides/slide129.xml" ContentType="application/vnd.openxmlformats-officedocument.presentationml.slide+xml"/>
  <Override PartName="/ppt/slides/slide130.xml" ContentType="application/vnd.openxmlformats-officedocument.presentationml.slide+xml"/>
  <Override PartName="/ppt/slides/slide131.xml" ContentType="application/vnd.openxmlformats-officedocument.presentationml.slide+xml"/>
  <Override PartName="/ppt/slides/slide132.xml" ContentType="application/vnd.openxmlformats-officedocument.presentationml.slide+xml"/>
  <Override PartName="/ppt/slides/slide133.xml" ContentType="application/vnd.openxmlformats-officedocument.presentationml.slide+xml"/>
  <Override PartName="/ppt/slides/slide134.xml" ContentType="application/vnd.openxmlformats-officedocument.presentationml.slide+xml"/>
  <Override PartName="/ppt/slides/slide135.xml" ContentType="application/vnd.openxmlformats-officedocument.presentationml.slide+xml"/>
  <Override PartName="/ppt/slides/slide136.xml" ContentType="application/vnd.openxmlformats-officedocument.presentationml.slide+xml"/>
  <Override PartName="/ppt/slides/slide137.xml" ContentType="application/vnd.openxmlformats-officedocument.presentationml.slide+xml"/>
  <Override PartName="/ppt/slides/slide138.xml" ContentType="application/vnd.openxmlformats-officedocument.presentationml.slide+xml"/>
  <Override PartName="/ppt/slides/slide139.xml" ContentType="application/vnd.openxmlformats-officedocument.presentationml.slide+xml"/>
  <Override PartName="/ppt/slides/slide140.xml" ContentType="application/vnd.openxmlformats-officedocument.presentationml.slide+xml"/>
  <Override PartName="/ppt/slides/slide141.xml" ContentType="application/vnd.openxmlformats-officedocument.presentationml.slide+xml"/>
  <Override PartName="/ppt/slides/slide142.xml" ContentType="application/vnd.openxmlformats-officedocument.presentationml.slide+xml"/>
  <Override PartName="/ppt/slides/slide143.xml" ContentType="application/vnd.openxmlformats-officedocument.presentationml.slide+xml"/>
  <Override PartName="/ppt/slides/slide144.xml" ContentType="application/vnd.openxmlformats-officedocument.presentationml.slide+xml"/>
  <Override PartName="/ppt/slides/slide145.xml" ContentType="application/vnd.openxmlformats-officedocument.presentationml.slide+xml"/>
  <Override PartName="/ppt/slides/slide146.xml" ContentType="application/vnd.openxmlformats-officedocument.presentationml.slide+xml"/>
  <Override PartName="/ppt/slides/slide147.xml" ContentType="application/vnd.openxmlformats-officedocument.presentationml.slide+xml"/>
  <Override PartName="/ppt/slides/slide148.xml" ContentType="application/vnd.openxmlformats-officedocument.presentationml.slide+xml"/>
  <Override PartName="/ppt/slides/slide149.xml" ContentType="application/vnd.openxmlformats-officedocument.presentationml.slide+xml"/>
  <Override PartName="/ppt/slides/slide150.xml" ContentType="application/vnd.openxmlformats-officedocument.presentationml.slide+xml"/>
  <Override PartName="/ppt/slides/slide151.xml" ContentType="application/vnd.openxmlformats-officedocument.presentationml.slide+xml"/>
  <Override PartName="/ppt/slides/slide152.xml" ContentType="application/vnd.openxmlformats-officedocument.presentationml.slide+xml"/>
  <Override PartName="/ppt/slides/slide153.xml" ContentType="application/vnd.openxmlformats-officedocument.presentationml.slide+xml"/>
  <Override PartName="/ppt/slides/slide15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ink/ink1.xml" ContentType="application/inkml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ink/ink2.xml" ContentType="application/inkml+xml"/>
  <Override PartName="/ppt/notesSlides/notesSlide6.xml" ContentType="application/vnd.openxmlformats-officedocument.presentationml.notesSlide+xml"/>
  <Override PartName="/ppt/ink/ink3.xml" ContentType="application/inkml+xml"/>
  <Override PartName="/ppt/notesSlides/notesSlide7.xml" ContentType="application/vnd.openxmlformats-officedocument.presentationml.notesSlide+xml"/>
  <Override PartName="/ppt/ink/ink4.xml" ContentType="application/inkml+xml"/>
  <Override PartName="/ppt/notesSlides/notesSlide8.xml" ContentType="application/vnd.openxmlformats-officedocument.presentationml.notesSlide+xml"/>
  <Override PartName="/ppt/ink/ink5.xml" ContentType="application/inkml+xml"/>
  <Override PartName="/ppt/notesSlides/notesSlide9.xml" ContentType="application/vnd.openxmlformats-officedocument.presentationml.notesSlide+xml"/>
  <Override PartName="/ppt/ink/ink6.xml" ContentType="application/inkml+xml"/>
  <Override PartName="/ppt/notesSlides/notesSlide10.xml" ContentType="application/vnd.openxmlformats-officedocument.presentationml.notesSlide+xml"/>
  <Override PartName="/ppt/ink/ink7.xml" ContentType="application/inkml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ink/ink8.xml" ContentType="application/inkml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ink/ink9.xml" ContentType="application/inkml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ink/ink10.xml" ContentType="application/inkml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ink/ink11.xml" ContentType="application/inkml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ink/ink12.xml" ContentType="application/inkml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ink/ink13.xml" ContentType="application/inkml+xml"/>
  <Override PartName="/ppt/notesSlides/notesSlide29.xml" ContentType="application/vnd.openxmlformats-officedocument.presentationml.notesSlide+xml"/>
  <Override PartName="/ppt/ink/ink14.xml" ContentType="application/inkml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ink/ink15.xml" ContentType="application/inkml+xml"/>
  <Override PartName="/ppt/notesSlides/notesSlide32.xml" ContentType="application/vnd.openxmlformats-officedocument.presentationml.notesSlide+xml"/>
  <Override PartName="/ppt/ink/ink16.xml" ContentType="application/inkml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ink/ink17.xml" ContentType="application/inkml+xml"/>
  <Override PartName="/ppt/notesSlides/notesSlide36.xml" ContentType="application/vnd.openxmlformats-officedocument.presentationml.notesSlide+xml"/>
  <Override PartName="/ppt/ink/ink18.xml" ContentType="application/inkml+xml"/>
  <Override PartName="/ppt/notesSlides/notesSlide37.xml" ContentType="application/vnd.openxmlformats-officedocument.presentationml.notesSlide+xml"/>
  <Override PartName="/ppt/ink/ink19.xml" ContentType="application/inkml+xml"/>
  <Override PartName="/ppt/notesSlides/notesSlide38.xml" ContentType="application/vnd.openxmlformats-officedocument.presentationml.notesSlide+xml"/>
  <Override PartName="/ppt/ink/ink20.xml" ContentType="application/inkml+xml"/>
  <Override PartName="/ppt/notesSlides/notesSlide39.xml" ContentType="application/vnd.openxmlformats-officedocument.presentationml.notesSlide+xml"/>
  <Override PartName="/ppt/ink/ink21.xml" ContentType="application/inkml+xml"/>
  <Override PartName="/ppt/notesSlides/notesSlide40.xml" ContentType="application/vnd.openxmlformats-officedocument.presentationml.notesSlide+xml"/>
  <Override PartName="/ppt/ink/ink22.xml" ContentType="application/inkml+xml"/>
  <Override PartName="/ppt/notesSlides/notesSlide41.xml" ContentType="application/vnd.openxmlformats-officedocument.presentationml.notesSlide+xml"/>
  <Override PartName="/ppt/notesSlides/notesSlide42.xml" ContentType="application/vnd.openxmlformats-officedocument.presentationml.notesSlide+xml"/>
  <Override PartName="/ppt/notesSlides/notesSlide43.xml" ContentType="application/vnd.openxmlformats-officedocument.presentationml.notesSlide+xml"/>
  <Override PartName="/ppt/notesSlides/notesSlide44.xml" ContentType="application/vnd.openxmlformats-officedocument.presentationml.notesSlide+xml"/>
  <Override PartName="/ppt/ink/ink23.xml" ContentType="application/inkml+xml"/>
  <Override PartName="/ppt/notesSlides/notesSlide45.xml" ContentType="application/vnd.openxmlformats-officedocument.presentationml.notesSlide+xml"/>
  <Override PartName="/ppt/notesSlides/notesSlide46.xml" ContentType="application/vnd.openxmlformats-officedocument.presentationml.notesSlide+xml"/>
  <Override PartName="/ppt/notesSlides/notesSlide47.xml" ContentType="application/vnd.openxmlformats-officedocument.presentationml.notesSlide+xml"/>
  <Override PartName="/ppt/ink/ink24.xml" ContentType="application/inkml+xml"/>
  <Override PartName="/ppt/notesSlides/notesSlide48.xml" ContentType="application/vnd.openxmlformats-officedocument.presentationml.notesSlide+xml"/>
  <Override PartName="/ppt/notesSlides/notesSlide49.xml" ContentType="application/vnd.openxmlformats-officedocument.presentationml.notesSlide+xml"/>
  <Override PartName="/ppt/notesSlides/notesSlide50.xml" ContentType="application/vnd.openxmlformats-officedocument.presentationml.notesSlide+xml"/>
  <Override PartName="/ppt/notesSlides/notesSlide51.xml" ContentType="application/vnd.openxmlformats-officedocument.presentationml.notesSlide+xml"/>
  <Override PartName="/ppt/notesSlides/notesSlide52.xml" ContentType="application/vnd.openxmlformats-officedocument.presentationml.notesSlide+xml"/>
  <Override PartName="/ppt/notesSlides/notesSlide53.xml" ContentType="application/vnd.openxmlformats-officedocument.presentationml.notesSlide+xml"/>
  <Override PartName="/ppt/notesSlides/notesSlide54.xml" ContentType="application/vnd.openxmlformats-officedocument.presentationml.notesSlide+xml"/>
  <Override PartName="/ppt/ink/ink25.xml" ContentType="application/inkml+xml"/>
  <Override PartName="/ppt/notesSlides/notesSlide55.xml" ContentType="application/vnd.openxmlformats-officedocument.presentationml.notesSlide+xml"/>
  <Override PartName="/ppt/notesSlides/notesSlide56.xml" ContentType="application/vnd.openxmlformats-officedocument.presentationml.notesSlide+xml"/>
  <Override PartName="/ppt/notesSlides/notesSlide57.xml" ContentType="application/vnd.openxmlformats-officedocument.presentationml.notesSlide+xml"/>
  <Override PartName="/ppt/notesSlides/notesSlide58.xml" ContentType="application/vnd.openxmlformats-officedocument.presentationml.notesSlide+xml"/>
  <Override PartName="/ppt/ink/ink26.xml" ContentType="application/inkml+xml"/>
  <Override PartName="/ppt/notesSlides/notesSlide59.xml" ContentType="application/vnd.openxmlformats-officedocument.presentationml.notesSlide+xml"/>
  <Override PartName="/ppt/ink/ink27.xml" ContentType="application/inkml+xml"/>
  <Override PartName="/ppt/notesSlides/notesSlide60.xml" ContentType="application/vnd.openxmlformats-officedocument.presentationml.notesSlide+xml"/>
  <Override PartName="/ppt/ink/ink28.xml" ContentType="application/inkml+xml"/>
  <Override PartName="/ppt/notesSlides/notesSlide61.xml" ContentType="application/vnd.openxmlformats-officedocument.presentationml.notesSlide+xml"/>
  <Override PartName="/ppt/notesSlides/notesSlide62.xml" ContentType="application/vnd.openxmlformats-officedocument.presentationml.notesSlide+xml"/>
  <Override PartName="/ppt/notesSlides/notesSlide63.xml" ContentType="application/vnd.openxmlformats-officedocument.presentationml.notesSlide+xml"/>
  <Override PartName="/ppt/ink/ink29.xml" ContentType="application/inkml+xml"/>
  <Override PartName="/ppt/notesSlides/notesSlide64.xml" ContentType="application/vnd.openxmlformats-officedocument.presentationml.notesSlide+xml"/>
  <Override PartName="/ppt/notesSlides/notesSlide65.xml" ContentType="application/vnd.openxmlformats-officedocument.presentationml.notesSlide+xml"/>
  <Override PartName="/ppt/notesSlides/notesSlide66.xml" ContentType="application/vnd.openxmlformats-officedocument.presentationml.notesSlide+xml"/>
  <Override PartName="/ppt/notesSlides/notesSlide67.xml" ContentType="application/vnd.openxmlformats-officedocument.presentationml.notesSlide+xml"/>
  <Override PartName="/ppt/notesSlides/notesSlide68.xml" ContentType="application/vnd.openxmlformats-officedocument.presentationml.notesSlide+xml"/>
  <Override PartName="/ppt/notesSlides/notesSlide69.xml" ContentType="application/vnd.openxmlformats-officedocument.presentationml.notesSlide+xml"/>
  <Override PartName="/ppt/notesSlides/notesSlide70.xml" ContentType="application/vnd.openxmlformats-officedocument.presentationml.notesSlide+xml"/>
  <Override PartName="/ppt/notesSlides/notesSlide71.xml" ContentType="application/vnd.openxmlformats-officedocument.presentationml.notesSlide+xml"/>
  <Override PartName="/ppt/notesSlides/notesSlide72.xml" ContentType="application/vnd.openxmlformats-officedocument.presentationml.notesSlide+xml"/>
  <Override PartName="/ppt/notesSlides/notesSlide73.xml" ContentType="application/vnd.openxmlformats-officedocument.presentationml.notesSlide+xml"/>
  <Override PartName="/ppt/notesSlides/notesSlide74.xml" ContentType="application/vnd.openxmlformats-officedocument.presentationml.notesSlide+xml"/>
  <Override PartName="/ppt/notesSlides/notesSlide75.xml" ContentType="application/vnd.openxmlformats-officedocument.presentationml.notesSlide+xml"/>
  <Override PartName="/ppt/notesSlides/notesSlide76.xml" ContentType="application/vnd.openxmlformats-officedocument.presentationml.notesSlide+xml"/>
  <Override PartName="/ppt/notesSlides/notesSlide77.xml" ContentType="application/vnd.openxmlformats-officedocument.presentationml.notesSlide+xml"/>
  <Override PartName="/ppt/notesSlides/notesSlide78.xml" ContentType="application/vnd.openxmlformats-officedocument.presentationml.notesSlide+xml"/>
  <Override PartName="/ppt/ink/ink30.xml" ContentType="application/inkml+xml"/>
  <Override PartName="/ppt/notesSlides/notesSlide79.xml" ContentType="application/vnd.openxmlformats-officedocument.presentationml.notesSlide+xml"/>
  <Override PartName="/ppt/ink/ink31.xml" ContentType="application/inkml+xml"/>
  <Override PartName="/ppt/ink/ink32.xml" ContentType="application/inkml+xml"/>
  <Override PartName="/ppt/ink/ink33.xml" ContentType="application/inkml+xml"/>
  <Override PartName="/ppt/ink/ink34.xml" ContentType="application/inkml+xml"/>
  <Override PartName="/ppt/ink/ink35.xml" ContentType="application/inkml+xml"/>
  <Override PartName="/ppt/ink/ink36.xml" ContentType="application/inkml+xml"/>
  <Override PartName="/ppt/ink/ink37.xml" ContentType="application/inkml+xml"/>
  <Override PartName="/ppt/ink/ink38.xml" ContentType="application/inkml+xml"/>
  <Override PartName="/ppt/ink/ink39.xml" ContentType="application/inkml+xml"/>
  <Override PartName="/ppt/ink/ink40.xml" ContentType="application/inkml+xml"/>
  <Override PartName="/ppt/ink/ink41.xml" ContentType="application/inkml+xml"/>
  <Override PartName="/ppt/ink/ink42.xml" ContentType="application/inkml+xml"/>
  <Override PartName="/ppt/ink/ink43.xml" ContentType="application/inkml+xml"/>
  <Override PartName="/ppt/ink/ink44.xml" ContentType="application/inkml+xml"/>
  <Override PartName="/ppt/ink/ink45.xml" ContentType="application/inkml+xml"/>
  <Override PartName="/ppt/ink/ink46.xml" ContentType="application/inkml+xml"/>
  <Override PartName="/ppt/ink/ink47.xml" ContentType="application/inkml+xml"/>
  <Override PartName="/ppt/ink/ink48.xml" ContentType="application/inkml+xml"/>
  <Override PartName="/ppt/ink/ink49.xml" ContentType="application/inkml+xml"/>
  <Override PartName="/ppt/ink/ink50.xml" ContentType="application/inkml+xml"/>
  <Override PartName="/ppt/ink/ink51.xml" ContentType="application/inkml+xml"/>
  <Override PartName="/ppt/ink/ink52.xml" ContentType="application/inkml+xml"/>
  <Override PartName="/ppt/ink/ink53.xml" ContentType="application/inkml+xml"/>
  <Override PartName="/ppt/ink/ink54.xml" ContentType="application/inkml+xml"/>
  <Override PartName="/ppt/ink/ink55.xml" ContentType="application/inkml+xml"/>
  <Override PartName="/ppt/ink/ink56.xml" ContentType="application/inkml+xml"/>
  <Override PartName="/ppt/ink/ink57.xml" ContentType="application/inkml+xml"/>
  <Override PartName="/ppt/ink/ink58.xml" ContentType="application/inkml+xml"/>
  <Override PartName="/ppt/ink/ink59.xml" ContentType="application/inkml+xml"/>
  <Override PartName="/ppt/ink/ink60.xml" ContentType="application/inkml+xml"/>
  <Override PartName="/ppt/ink/ink61.xml" ContentType="application/inkml+xml"/>
  <Override PartName="/ppt/ink/ink62.xml" ContentType="application/inkml+xml"/>
  <Override PartName="/ppt/ink/ink63.xml" ContentType="application/inkml+xml"/>
  <Override PartName="/ppt/ink/ink64.xml" ContentType="application/inkml+xml"/>
  <Override PartName="/ppt/ink/ink65.xml" ContentType="application/inkml+xml"/>
  <Override PartName="/ppt/ink/ink66.xml" ContentType="application/inkml+xml"/>
  <Override PartName="/ppt/ink/ink67.xml" ContentType="application/inkml+xml"/>
  <Override PartName="/ppt/ink/ink68.xml" ContentType="application/inkml+xml"/>
  <Override PartName="/ppt/ink/ink69.xml" ContentType="application/inkml+xml"/>
  <Override PartName="/ppt/ink/ink70.xml" ContentType="application/inkml+xml"/>
  <Override PartName="/ppt/ink/ink71.xml" ContentType="application/inkml+xml"/>
  <Override PartName="/ppt/ink/ink72.xml" ContentType="application/inkml+xml"/>
  <Override PartName="/ppt/ink/ink73.xml" ContentType="application/inkml+xml"/>
  <Override PartName="/ppt/ink/ink74.xml" ContentType="application/inkml+xml"/>
  <Override PartName="/ppt/ink/ink75.xml" ContentType="application/inkml+xml"/>
  <Override PartName="/ppt/ink/ink76.xml" ContentType="application/inkml+xml"/>
  <Override PartName="/ppt/ink/ink77.xml" ContentType="application/inkml+xml"/>
  <Override PartName="/ppt/ink/ink78.xml" ContentType="application/inkml+xml"/>
  <Override PartName="/ppt/ink/ink79.xml" ContentType="application/inkml+xml"/>
  <Override PartName="/ppt/ink/ink80.xml" ContentType="application/inkml+xml"/>
  <Override PartName="/ppt/ink/ink81.xml" ContentType="application/inkml+xml"/>
  <Override PartName="/ppt/ink/ink82.xml" ContentType="application/inkml+xml"/>
  <Override PartName="/ppt/ink/ink83.xml" ContentType="application/inkml+xml"/>
  <Override PartName="/ppt/ink/ink84.xml" ContentType="application/inkml+xml"/>
  <Override PartName="/ppt/ink/ink85.xml" ContentType="application/inkml+xml"/>
  <Override PartName="/ppt/ink/ink86.xml" ContentType="application/inkml+xml"/>
  <Override PartName="/ppt/ink/ink87.xml" ContentType="application/inkml+xml"/>
  <Override PartName="/ppt/ink/ink88.xml" ContentType="application/inkml+xml"/>
  <Override PartName="/ppt/notesSlides/notesSlide80.xml" ContentType="application/vnd.openxmlformats-officedocument.presentationml.notesSlide+xml"/>
  <Override PartName="/ppt/notesSlides/notesSlide81.xml" ContentType="application/vnd.openxmlformats-officedocument.presentationml.notesSlide+xml"/>
  <Override PartName="/ppt/notesSlides/notesSlide82.xml" ContentType="application/vnd.openxmlformats-officedocument.presentationml.notesSlide+xml"/>
  <Override PartName="/ppt/notesSlides/notesSlide83.xml" ContentType="application/vnd.openxmlformats-officedocument.presentationml.notesSlide+xml"/>
  <Override PartName="/ppt/ink/ink89.xml" ContentType="application/inkml+xml"/>
  <Override PartName="/ppt/notesSlides/notesSlide84.xml" ContentType="application/vnd.openxmlformats-officedocument.presentationml.notesSlide+xml"/>
  <Override PartName="/ppt/notesSlides/notesSlide85.xml" ContentType="application/vnd.openxmlformats-officedocument.presentationml.notesSlide+xml"/>
  <Override PartName="/ppt/notesSlides/notesSlide86.xml" ContentType="application/vnd.openxmlformats-officedocument.presentationml.notesSlide+xml"/>
  <Override PartName="/ppt/ink/ink90.xml" ContentType="application/inkml+xml"/>
  <Override PartName="/ppt/ink/ink91.xml" ContentType="application/inkml+xml"/>
  <Override PartName="/ppt/ink/ink92.xml" ContentType="application/inkml+xml"/>
  <Override PartName="/ppt/ink/ink93.xml" ContentType="application/inkml+xml"/>
  <Override PartName="/ppt/notesSlides/notesSlide87.xml" ContentType="application/vnd.openxmlformats-officedocument.presentationml.notesSlide+xml"/>
  <Override PartName="/ppt/notesSlides/notesSlide88.xml" ContentType="application/vnd.openxmlformats-officedocument.presentationml.notesSlide+xml"/>
  <Override PartName="/ppt/notesSlides/notesSlide89.xml" ContentType="application/vnd.openxmlformats-officedocument.presentationml.notesSlide+xml"/>
  <Override PartName="/ppt/notesSlides/notesSlide90.xml" ContentType="application/vnd.openxmlformats-officedocument.presentationml.notesSlide+xml"/>
  <Override PartName="/ppt/notesSlides/notesSlide91.xml" ContentType="application/vnd.openxmlformats-officedocument.presentationml.notesSlide+xml"/>
  <Override PartName="/ppt/notesSlides/notesSlide92.xml" ContentType="application/vnd.openxmlformats-officedocument.presentationml.notesSlide+xml"/>
  <Override PartName="/ppt/notesSlides/notesSlide93.xml" ContentType="application/vnd.openxmlformats-officedocument.presentationml.notesSlide+xml"/>
  <Override PartName="/ppt/notesSlides/notesSlide94.xml" ContentType="application/vnd.openxmlformats-officedocument.presentationml.notesSlide+xml"/>
  <Override PartName="/ppt/notesSlides/notesSlide95.xml" ContentType="application/vnd.openxmlformats-officedocument.presentationml.notesSlide+xml"/>
  <Override PartName="/ppt/notesSlides/notesSlide96.xml" ContentType="application/vnd.openxmlformats-officedocument.presentationml.notesSlide+xml"/>
  <Override PartName="/ppt/notesSlides/notesSlide97.xml" ContentType="application/vnd.openxmlformats-officedocument.presentationml.notesSlide+xml"/>
  <Override PartName="/ppt/notesSlides/notesSlide98.xml" ContentType="application/vnd.openxmlformats-officedocument.presentationml.notesSlide+xml"/>
  <Override PartName="/ppt/notesSlides/notesSlide99.xml" ContentType="application/vnd.openxmlformats-officedocument.presentationml.notesSlide+xml"/>
  <Override PartName="/ppt/notesSlides/notesSlide100.xml" ContentType="application/vnd.openxmlformats-officedocument.presentationml.notesSlide+xml"/>
  <Override PartName="/ppt/notesSlides/notesSlide101.xml" ContentType="application/vnd.openxmlformats-officedocument.presentationml.notesSlide+xml"/>
  <Override PartName="/ppt/notesSlides/notesSlide10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72" r:id="rId1"/>
    <p:sldMasterId id="2147483685" r:id="rId2"/>
  </p:sldMasterIdLst>
  <p:notesMasterIdLst>
    <p:notesMasterId r:id="rId157"/>
  </p:notesMasterIdLst>
  <p:sldIdLst>
    <p:sldId id="256" r:id="rId3"/>
    <p:sldId id="696" r:id="rId4"/>
    <p:sldId id="303" r:id="rId5"/>
    <p:sldId id="1683" r:id="rId6"/>
    <p:sldId id="1684" r:id="rId7"/>
    <p:sldId id="1685" r:id="rId8"/>
    <p:sldId id="1686" r:id="rId9"/>
    <p:sldId id="1687" r:id="rId10"/>
    <p:sldId id="1688" r:id="rId11"/>
    <p:sldId id="1689" r:id="rId12"/>
    <p:sldId id="1690" r:id="rId13"/>
    <p:sldId id="1691" r:id="rId14"/>
    <p:sldId id="1692" r:id="rId15"/>
    <p:sldId id="1693" r:id="rId16"/>
    <p:sldId id="1694" r:id="rId17"/>
    <p:sldId id="1695" r:id="rId18"/>
    <p:sldId id="1696" r:id="rId19"/>
    <p:sldId id="1697" r:id="rId20"/>
    <p:sldId id="1698" r:id="rId21"/>
    <p:sldId id="1699" r:id="rId22"/>
    <p:sldId id="1700" r:id="rId23"/>
    <p:sldId id="1701" r:id="rId24"/>
    <p:sldId id="1702" r:id="rId25"/>
    <p:sldId id="1703" r:id="rId26"/>
    <p:sldId id="1704" r:id="rId27"/>
    <p:sldId id="1705" r:id="rId28"/>
    <p:sldId id="1706" r:id="rId29"/>
    <p:sldId id="1707" r:id="rId30"/>
    <p:sldId id="1708" r:id="rId31"/>
    <p:sldId id="1709" r:id="rId32"/>
    <p:sldId id="1710" r:id="rId33"/>
    <p:sldId id="1711" r:id="rId34"/>
    <p:sldId id="1712" r:id="rId35"/>
    <p:sldId id="1713" r:id="rId36"/>
    <p:sldId id="1714" r:id="rId37"/>
    <p:sldId id="1715" r:id="rId38"/>
    <p:sldId id="1716" r:id="rId39"/>
    <p:sldId id="1717" r:id="rId40"/>
    <p:sldId id="1718" r:id="rId41"/>
    <p:sldId id="1719" r:id="rId42"/>
    <p:sldId id="1720" r:id="rId43"/>
    <p:sldId id="1721" r:id="rId44"/>
    <p:sldId id="1722" r:id="rId45"/>
    <p:sldId id="1723" r:id="rId46"/>
    <p:sldId id="1724" r:id="rId47"/>
    <p:sldId id="1725" r:id="rId48"/>
    <p:sldId id="1726" r:id="rId49"/>
    <p:sldId id="1727" r:id="rId50"/>
    <p:sldId id="1728" r:id="rId51"/>
    <p:sldId id="1729" r:id="rId52"/>
    <p:sldId id="1730" r:id="rId53"/>
    <p:sldId id="1731" r:id="rId54"/>
    <p:sldId id="1732" r:id="rId55"/>
    <p:sldId id="1733" r:id="rId56"/>
    <p:sldId id="1734" r:id="rId57"/>
    <p:sldId id="1735" r:id="rId58"/>
    <p:sldId id="1736" r:id="rId59"/>
    <p:sldId id="1737" r:id="rId60"/>
    <p:sldId id="1738" r:id="rId61"/>
    <p:sldId id="1739" r:id="rId62"/>
    <p:sldId id="1740" r:id="rId63"/>
    <p:sldId id="1741" r:id="rId64"/>
    <p:sldId id="1742" r:id="rId65"/>
    <p:sldId id="1743" r:id="rId66"/>
    <p:sldId id="1744" r:id="rId67"/>
    <p:sldId id="1745" r:id="rId68"/>
    <p:sldId id="1746" r:id="rId69"/>
    <p:sldId id="1747" r:id="rId70"/>
    <p:sldId id="1748" r:id="rId71"/>
    <p:sldId id="1749" r:id="rId72"/>
    <p:sldId id="1750" r:id="rId73"/>
    <p:sldId id="1751" r:id="rId74"/>
    <p:sldId id="2813" r:id="rId75"/>
    <p:sldId id="1753" r:id="rId76"/>
    <p:sldId id="1754" r:id="rId77"/>
    <p:sldId id="1755" r:id="rId78"/>
    <p:sldId id="1756" r:id="rId79"/>
    <p:sldId id="1757" r:id="rId80"/>
    <p:sldId id="1758" r:id="rId81"/>
    <p:sldId id="1759" r:id="rId82"/>
    <p:sldId id="1760" r:id="rId83"/>
    <p:sldId id="1761" r:id="rId84"/>
    <p:sldId id="1762" r:id="rId85"/>
    <p:sldId id="1763" r:id="rId86"/>
    <p:sldId id="1764" r:id="rId87"/>
    <p:sldId id="1765" r:id="rId88"/>
    <p:sldId id="1766" r:id="rId89"/>
    <p:sldId id="1767" r:id="rId90"/>
    <p:sldId id="2877" r:id="rId91"/>
    <p:sldId id="2754" r:id="rId92"/>
    <p:sldId id="2759" r:id="rId93"/>
    <p:sldId id="2863" r:id="rId94"/>
    <p:sldId id="2758" r:id="rId95"/>
    <p:sldId id="2826" r:id="rId96"/>
    <p:sldId id="2864" r:id="rId97"/>
    <p:sldId id="2814" r:id="rId98"/>
    <p:sldId id="2708" r:id="rId99"/>
    <p:sldId id="2709" r:id="rId100"/>
    <p:sldId id="2719" r:id="rId101"/>
    <p:sldId id="2722" r:id="rId102"/>
    <p:sldId id="2723" r:id="rId103"/>
    <p:sldId id="2703" r:id="rId104"/>
    <p:sldId id="2724" r:id="rId105"/>
    <p:sldId id="2701" r:id="rId106"/>
    <p:sldId id="2727" r:id="rId107"/>
    <p:sldId id="2716" r:id="rId108"/>
    <p:sldId id="2729" r:id="rId109"/>
    <p:sldId id="2710" r:id="rId110"/>
    <p:sldId id="2699" r:id="rId111"/>
    <p:sldId id="2711" r:id="rId112"/>
    <p:sldId id="2732" r:id="rId113"/>
    <p:sldId id="2733" r:id="rId114"/>
    <p:sldId id="2713" r:id="rId115"/>
    <p:sldId id="2725" r:id="rId116"/>
    <p:sldId id="2731" r:id="rId117"/>
    <p:sldId id="2700" r:id="rId118"/>
    <p:sldId id="2717" r:id="rId119"/>
    <p:sldId id="2755" r:id="rId120"/>
    <p:sldId id="2756" r:id="rId121"/>
    <p:sldId id="2728" r:id="rId122"/>
    <p:sldId id="2768" r:id="rId123"/>
    <p:sldId id="2767" r:id="rId124"/>
    <p:sldId id="2770" r:id="rId125"/>
    <p:sldId id="2769" r:id="rId126"/>
    <p:sldId id="2765" r:id="rId127"/>
    <p:sldId id="2726" r:id="rId128"/>
    <p:sldId id="2718" r:id="rId129"/>
    <p:sldId id="2773" r:id="rId130"/>
    <p:sldId id="2774" r:id="rId131"/>
    <p:sldId id="281" r:id="rId132"/>
    <p:sldId id="2776" r:id="rId133"/>
    <p:sldId id="2757" r:id="rId134"/>
    <p:sldId id="2766" r:id="rId135"/>
    <p:sldId id="2794" r:id="rId136"/>
    <p:sldId id="2795" r:id="rId137"/>
    <p:sldId id="2784" r:id="rId138"/>
    <p:sldId id="2798" r:id="rId139"/>
    <p:sldId id="2775" r:id="rId140"/>
    <p:sldId id="2777" r:id="rId141"/>
    <p:sldId id="2788" r:id="rId142"/>
    <p:sldId id="2782" r:id="rId143"/>
    <p:sldId id="2778" r:id="rId144"/>
    <p:sldId id="2789" r:id="rId145"/>
    <p:sldId id="2779" r:id="rId146"/>
    <p:sldId id="2790" r:id="rId147"/>
    <p:sldId id="2783" r:id="rId148"/>
    <p:sldId id="2780" r:id="rId149"/>
    <p:sldId id="2791" r:id="rId150"/>
    <p:sldId id="2793" r:id="rId151"/>
    <p:sldId id="2781" r:id="rId152"/>
    <p:sldId id="2792" r:id="rId153"/>
    <p:sldId id="2748" r:id="rId154"/>
    <p:sldId id="2833" r:id="rId155"/>
    <p:sldId id="2875" r:id="rId156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MUTE" id="{4F4DFFBC-9FA8-5E41-A2ED-3C00B5D1EDF3}">
          <p14:sldIdLst>
            <p14:sldId id="256"/>
            <p14:sldId id="696"/>
            <p14:sldId id="303"/>
            <p14:sldId id="1683"/>
            <p14:sldId id="1684"/>
            <p14:sldId id="1685"/>
            <p14:sldId id="1686"/>
            <p14:sldId id="1687"/>
            <p14:sldId id="1688"/>
            <p14:sldId id="1689"/>
            <p14:sldId id="1690"/>
            <p14:sldId id="1691"/>
            <p14:sldId id="1692"/>
            <p14:sldId id="1693"/>
            <p14:sldId id="1694"/>
            <p14:sldId id="1695"/>
            <p14:sldId id="1696"/>
            <p14:sldId id="1697"/>
            <p14:sldId id="1698"/>
            <p14:sldId id="1699"/>
            <p14:sldId id="1700"/>
            <p14:sldId id="1701"/>
            <p14:sldId id="1702"/>
            <p14:sldId id="1703"/>
            <p14:sldId id="1704"/>
            <p14:sldId id="1705"/>
            <p14:sldId id="1706"/>
            <p14:sldId id="1707"/>
            <p14:sldId id="1708"/>
            <p14:sldId id="1709"/>
            <p14:sldId id="1710"/>
            <p14:sldId id="1711"/>
            <p14:sldId id="1712"/>
            <p14:sldId id="1713"/>
            <p14:sldId id="1714"/>
            <p14:sldId id="1715"/>
            <p14:sldId id="1716"/>
            <p14:sldId id="1717"/>
            <p14:sldId id="1718"/>
            <p14:sldId id="1719"/>
            <p14:sldId id="1720"/>
            <p14:sldId id="1721"/>
            <p14:sldId id="1722"/>
            <p14:sldId id="1723"/>
            <p14:sldId id="1724"/>
            <p14:sldId id="1725"/>
            <p14:sldId id="1726"/>
            <p14:sldId id="1727"/>
            <p14:sldId id="1728"/>
            <p14:sldId id="1729"/>
            <p14:sldId id="1730"/>
            <p14:sldId id="1731"/>
            <p14:sldId id="1732"/>
            <p14:sldId id="1733"/>
            <p14:sldId id="1734"/>
            <p14:sldId id="1735"/>
            <p14:sldId id="1736"/>
            <p14:sldId id="1737"/>
            <p14:sldId id="1738"/>
            <p14:sldId id="1739"/>
            <p14:sldId id="1740"/>
            <p14:sldId id="1741"/>
            <p14:sldId id="1742"/>
            <p14:sldId id="1743"/>
            <p14:sldId id="1744"/>
            <p14:sldId id="1745"/>
            <p14:sldId id="1746"/>
            <p14:sldId id="1747"/>
            <p14:sldId id="1748"/>
            <p14:sldId id="1749"/>
            <p14:sldId id="1750"/>
            <p14:sldId id="1751"/>
            <p14:sldId id="2813"/>
            <p14:sldId id="1753"/>
            <p14:sldId id="1754"/>
            <p14:sldId id="1755"/>
            <p14:sldId id="1756"/>
            <p14:sldId id="1757"/>
            <p14:sldId id="1758"/>
            <p14:sldId id="1759"/>
            <p14:sldId id="1760"/>
            <p14:sldId id="1761"/>
            <p14:sldId id="1762"/>
            <p14:sldId id="1763"/>
            <p14:sldId id="1764"/>
            <p14:sldId id="1765"/>
            <p14:sldId id="1766"/>
            <p14:sldId id="1767"/>
            <p14:sldId id="2877"/>
            <p14:sldId id="2754"/>
            <p14:sldId id="2759"/>
            <p14:sldId id="2863"/>
            <p14:sldId id="2758"/>
            <p14:sldId id="2826"/>
            <p14:sldId id="2864"/>
            <p14:sldId id="2814"/>
            <p14:sldId id="2708"/>
            <p14:sldId id="2709"/>
            <p14:sldId id="2719"/>
            <p14:sldId id="2722"/>
            <p14:sldId id="2723"/>
            <p14:sldId id="2703"/>
            <p14:sldId id="2724"/>
            <p14:sldId id="2701"/>
            <p14:sldId id="2727"/>
            <p14:sldId id="2716"/>
            <p14:sldId id="2729"/>
            <p14:sldId id="2710"/>
            <p14:sldId id="2699"/>
            <p14:sldId id="2711"/>
            <p14:sldId id="2732"/>
            <p14:sldId id="2733"/>
            <p14:sldId id="2713"/>
            <p14:sldId id="2725"/>
            <p14:sldId id="2731"/>
            <p14:sldId id="2700"/>
            <p14:sldId id="2717"/>
            <p14:sldId id="2755"/>
            <p14:sldId id="2756"/>
            <p14:sldId id="2728"/>
            <p14:sldId id="2768"/>
            <p14:sldId id="2767"/>
            <p14:sldId id="2770"/>
            <p14:sldId id="2769"/>
            <p14:sldId id="2765"/>
            <p14:sldId id="2726"/>
            <p14:sldId id="2718"/>
            <p14:sldId id="2773"/>
            <p14:sldId id="2774"/>
            <p14:sldId id="281"/>
            <p14:sldId id="2776"/>
            <p14:sldId id="2757"/>
            <p14:sldId id="2766"/>
            <p14:sldId id="2794"/>
            <p14:sldId id="2795"/>
            <p14:sldId id="2784"/>
            <p14:sldId id="2798"/>
            <p14:sldId id="2775"/>
            <p14:sldId id="2777"/>
            <p14:sldId id="2788"/>
            <p14:sldId id="2782"/>
            <p14:sldId id="2778"/>
            <p14:sldId id="2789"/>
            <p14:sldId id="2779"/>
            <p14:sldId id="2790"/>
            <p14:sldId id="2783"/>
            <p14:sldId id="2780"/>
            <p14:sldId id="2791"/>
            <p14:sldId id="2793"/>
            <p14:sldId id="2781"/>
            <p14:sldId id="2792"/>
            <p14:sldId id="2748"/>
            <p14:sldId id="2833"/>
            <p14:sldId id="2875"/>
          </p14:sldIdLst>
        </p14:section>
      </p14:sectionLst>
    </p:ex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D0BB00"/>
    <a:srgbClr val="945200"/>
    <a:srgbClr val="9C9CDF"/>
    <a:srgbClr val="FFFF00"/>
    <a:srgbClr val="4E8F00"/>
    <a:srgbClr val="00B0F0"/>
    <a:srgbClr val="008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SorterView">
  <p:normalViewPr horzBarState="maximized">
    <p:restoredLeft sz="15889"/>
    <p:restoredTop sz="96208"/>
  </p:normalViewPr>
  <p:slideViewPr>
    <p:cSldViewPr snapToGrid="0" snapToObjects="1">
      <p:cViewPr varScale="1">
        <p:scale>
          <a:sx n="124" d="100"/>
          <a:sy n="124" d="100"/>
        </p:scale>
        <p:origin x="1264" y="17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17" Type="http://schemas.openxmlformats.org/officeDocument/2006/relationships/slide" Target="slides/slide115.xml"/><Relationship Id="rId21" Type="http://schemas.openxmlformats.org/officeDocument/2006/relationships/slide" Target="slides/slide19.xml"/><Relationship Id="rId42" Type="http://schemas.openxmlformats.org/officeDocument/2006/relationships/slide" Target="slides/slide40.xml"/><Relationship Id="rId63" Type="http://schemas.openxmlformats.org/officeDocument/2006/relationships/slide" Target="slides/slide61.xml"/><Relationship Id="rId84" Type="http://schemas.openxmlformats.org/officeDocument/2006/relationships/slide" Target="slides/slide82.xml"/><Relationship Id="rId138" Type="http://schemas.openxmlformats.org/officeDocument/2006/relationships/slide" Target="slides/slide136.xml"/><Relationship Id="rId159" Type="http://schemas.openxmlformats.org/officeDocument/2006/relationships/viewProps" Target="viewProps.xml"/><Relationship Id="rId107" Type="http://schemas.openxmlformats.org/officeDocument/2006/relationships/slide" Target="slides/slide105.xml"/><Relationship Id="rId11" Type="http://schemas.openxmlformats.org/officeDocument/2006/relationships/slide" Target="slides/slide9.xml"/><Relationship Id="rId32" Type="http://schemas.openxmlformats.org/officeDocument/2006/relationships/slide" Target="slides/slide30.xml"/><Relationship Id="rId53" Type="http://schemas.openxmlformats.org/officeDocument/2006/relationships/slide" Target="slides/slide51.xml"/><Relationship Id="rId74" Type="http://schemas.openxmlformats.org/officeDocument/2006/relationships/slide" Target="slides/slide72.xml"/><Relationship Id="rId128" Type="http://schemas.openxmlformats.org/officeDocument/2006/relationships/slide" Target="slides/slide126.xml"/><Relationship Id="rId149" Type="http://schemas.openxmlformats.org/officeDocument/2006/relationships/slide" Target="slides/slide147.xml"/><Relationship Id="rId5" Type="http://schemas.openxmlformats.org/officeDocument/2006/relationships/slide" Target="slides/slide3.xml"/><Relationship Id="rId95" Type="http://schemas.openxmlformats.org/officeDocument/2006/relationships/slide" Target="slides/slide93.xml"/><Relationship Id="rId160" Type="http://schemas.openxmlformats.org/officeDocument/2006/relationships/theme" Target="theme/theme1.xml"/><Relationship Id="rId22" Type="http://schemas.openxmlformats.org/officeDocument/2006/relationships/slide" Target="slides/slide20.xml"/><Relationship Id="rId43" Type="http://schemas.openxmlformats.org/officeDocument/2006/relationships/slide" Target="slides/slide41.xml"/><Relationship Id="rId64" Type="http://schemas.openxmlformats.org/officeDocument/2006/relationships/slide" Target="slides/slide62.xml"/><Relationship Id="rId118" Type="http://schemas.openxmlformats.org/officeDocument/2006/relationships/slide" Target="slides/slide116.xml"/><Relationship Id="rId139" Type="http://schemas.openxmlformats.org/officeDocument/2006/relationships/slide" Target="slides/slide137.xml"/><Relationship Id="rId85" Type="http://schemas.openxmlformats.org/officeDocument/2006/relationships/slide" Target="slides/slide83.xml"/><Relationship Id="rId150" Type="http://schemas.openxmlformats.org/officeDocument/2006/relationships/slide" Target="slides/slide148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33" Type="http://schemas.openxmlformats.org/officeDocument/2006/relationships/slide" Target="slides/slide31.xml"/><Relationship Id="rId38" Type="http://schemas.openxmlformats.org/officeDocument/2006/relationships/slide" Target="slides/slide36.xml"/><Relationship Id="rId59" Type="http://schemas.openxmlformats.org/officeDocument/2006/relationships/slide" Target="slides/slide57.xml"/><Relationship Id="rId103" Type="http://schemas.openxmlformats.org/officeDocument/2006/relationships/slide" Target="slides/slide101.xml"/><Relationship Id="rId108" Type="http://schemas.openxmlformats.org/officeDocument/2006/relationships/slide" Target="slides/slide106.xml"/><Relationship Id="rId124" Type="http://schemas.openxmlformats.org/officeDocument/2006/relationships/slide" Target="slides/slide122.xml"/><Relationship Id="rId129" Type="http://schemas.openxmlformats.org/officeDocument/2006/relationships/slide" Target="slides/slide127.xml"/><Relationship Id="rId54" Type="http://schemas.openxmlformats.org/officeDocument/2006/relationships/slide" Target="slides/slide52.xml"/><Relationship Id="rId70" Type="http://schemas.openxmlformats.org/officeDocument/2006/relationships/slide" Target="slides/slide68.xml"/><Relationship Id="rId75" Type="http://schemas.openxmlformats.org/officeDocument/2006/relationships/slide" Target="slides/slide73.xml"/><Relationship Id="rId91" Type="http://schemas.openxmlformats.org/officeDocument/2006/relationships/slide" Target="slides/slide89.xml"/><Relationship Id="rId96" Type="http://schemas.openxmlformats.org/officeDocument/2006/relationships/slide" Target="slides/slide94.xml"/><Relationship Id="rId140" Type="http://schemas.openxmlformats.org/officeDocument/2006/relationships/slide" Target="slides/slide138.xml"/><Relationship Id="rId145" Type="http://schemas.openxmlformats.org/officeDocument/2006/relationships/slide" Target="slides/slide143.xml"/><Relationship Id="rId161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49" Type="http://schemas.openxmlformats.org/officeDocument/2006/relationships/slide" Target="slides/slide47.xml"/><Relationship Id="rId114" Type="http://schemas.openxmlformats.org/officeDocument/2006/relationships/slide" Target="slides/slide112.xml"/><Relationship Id="rId119" Type="http://schemas.openxmlformats.org/officeDocument/2006/relationships/slide" Target="slides/slide117.xml"/><Relationship Id="rId44" Type="http://schemas.openxmlformats.org/officeDocument/2006/relationships/slide" Target="slides/slide42.xml"/><Relationship Id="rId60" Type="http://schemas.openxmlformats.org/officeDocument/2006/relationships/slide" Target="slides/slide58.xml"/><Relationship Id="rId65" Type="http://schemas.openxmlformats.org/officeDocument/2006/relationships/slide" Target="slides/slide63.xml"/><Relationship Id="rId81" Type="http://schemas.openxmlformats.org/officeDocument/2006/relationships/slide" Target="slides/slide79.xml"/><Relationship Id="rId86" Type="http://schemas.openxmlformats.org/officeDocument/2006/relationships/slide" Target="slides/slide84.xml"/><Relationship Id="rId130" Type="http://schemas.openxmlformats.org/officeDocument/2006/relationships/slide" Target="slides/slide128.xml"/><Relationship Id="rId135" Type="http://schemas.openxmlformats.org/officeDocument/2006/relationships/slide" Target="slides/slide133.xml"/><Relationship Id="rId151" Type="http://schemas.openxmlformats.org/officeDocument/2006/relationships/slide" Target="slides/slide149.xml"/><Relationship Id="rId156" Type="http://schemas.openxmlformats.org/officeDocument/2006/relationships/slide" Target="slides/slide154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39" Type="http://schemas.openxmlformats.org/officeDocument/2006/relationships/slide" Target="slides/slide37.xml"/><Relationship Id="rId109" Type="http://schemas.openxmlformats.org/officeDocument/2006/relationships/slide" Target="slides/slide107.xml"/><Relationship Id="rId34" Type="http://schemas.openxmlformats.org/officeDocument/2006/relationships/slide" Target="slides/slide32.xml"/><Relationship Id="rId50" Type="http://schemas.openxmlformats.org/officeDocument/2006/relationships/slide" Target="slides/slide48.xml"/><Relationship Id="rId55" Type="http://schemas.openxmlformats.org/officeDocument/2006/relationships/slide" Target="slides/slide53.xml"/><Relationship Id="rId76" Type="http://schemas.openxmlformats.org/officeDocument/2006/relationships/slide" Target="slides/slide74.xml"/><Relationship Id="rId97" Type="http://schemas.openxmlformats.org/officeDocument/2006/relationships/slide" Target="slides/slide95.xml"/><Relationship Id="rId104" Type="http://schemas.openxmlformats.org/officeDocument/2006/relationships/slide" Target="slides/slide102.xml"/><Relationship Id="rId120" Type="http://schemas.openxmlformats.org/officeDocument/2006/relationships/slide" Target="slides/slide118.xml"/><Relationship Id="rId125" Type="http://schemas.openxmlformats.org/officeDocument/2006/relationships/slide" Target="slides/slide123.xml"/><Relationship Id="rId141" Type="http://schemas.openxmlformats.org/officeDocument/2006/relationships/slide" Target="slides/slide139.xml"/><Relationship Id="rId146" Type="http://schemas.openxmlformats.org/officeDocument/2006/relationships/slide" Target="slides/slide144.xml"/><Relationship Id="rId7" Type="http://schemas.openxmlformats.org/officeDocument/2006/relationships/slide" Target="slides/slide5.xml"/><Relationship Id="rId71" Type="http://schemas.openxmlformats.org/officeDocument/2006/relationships/slide" Target="slides/slide69.xml"/><Relationship Id="rId92" Type="http://schemas.openxmlformats.org/officeDocument/2006/relationships/slide" Target="slides/slide90.xml"/><Relationship Id="rId2" Type="http://schemas.openxmlformats.org/officeDocument/2006/relationships/slideMaster" Target="slideMasters/slideMaster2.xml"/><Relationship Id="rId29" Type="http://schemas.openxmlformats.org/officeDocument/2006/relationships/slide" Target="slides/slide27.xml"/><Relationship Id="rId24" Type="http://schemas.openxmlformats.org/officeDocument/2006/relationships/slide" Target="slides/slide22.xml"/><Relationship Id="rId40" Type="http://schemas.openxmlformats.org/officeDocument/2006/relationships/slide" Target="slides/slide38.xml"/><Relationship Id="rId45" Type="http://schemas.openxmlformats.org/officeDocument/2006/relationships/slide" Target="slides/slide43.xml"/><Relationship Id="rId66" Type="http://schemas.openxmlformats.org/officeDocument/2006/relationships/slide" Target="slides/slide64.xml"/><Relationship Id="rId87" Type="http://schemas.openxmlformats.org/officeDocument/2006/relationships/slide" Target="slides/slide85.xml"/><Relationship Id="rId110" Type="http://schemas.openxmlformats.org/officeDocument/2006/relationships/slide" Target="slides/slide108.xml"/><Relationship Id="rId115" Type="http://schemas.openxmlformats.org/officeDocument/2006/relationships/slide" Target="slides/slide113.xml"/><Relationship Id="rId131" Type="http://schemas.openxmlformats.org/officeDocument/2006/relationships/slide" Target="slides/slide129.xml"/><Relationship Id="rId136" Type="http://schemas.openxmlformats.org/officeDocument/2006/relationships/slide" Target="slides/slide134.xml"/><Relationship Id="rId157" Type="http://schemas.openxmlformats.org/officeDocument/2006/relationships/notesMaster" Target="notesMasters/notesMaster1.xml"/><Relationship Id="rId61" Type="http://schemas.openxmlformats.org/officeDocument/2006/relationships/slide" Target="slides/slide59.xml"/><Relationship Id="rId82" Type="http://schemas.openxmlformats.org/officeDocument/2006/relationships/slide" Target="slides/slide80.xml"/><Relationship Id="rId152" Type="http://schemas.openxmlformats.org/officeDocument/2006/relationships/slide" Target="slides/slide150.xml"/><Relationship Id="rId19" Type="http://schemas.openxmlformats.org/officeDocument/2006/relationships/slide" Target="slides/slide17.xml"/><Relationship Id="rId14" Type="http://schemas.openxmlformats.org/officeDocument/2006/relationships/slide" Target="slides/slide12.xml"/><Relationship Id="rId30" Type="http://schemas.openxmlformats.org/officeDocument/2006/relationships/slide" Target="slides/slide28.xml"/><Relationship Id="rId35" Type="http://schemas.openxmlformats.org/officeDocument/2006/relationships/slide" Target="slides/slide33.xml"/><Relationship Id="rId56" Type="http://schemas.openxmlformats.org/officeDocument/2006/relationships/slide" Target="slides/slide54.xml"/><Relationship Id="rId77" Type="http://schemas.openxmlformats.org/officeDocument/2006/relationships/slide" Target="slides/slide75.xml"/><Relationship Id="rId100" Type="http://schemas.openxmlformats.org/officeDocument/2006/relationships/slide" Target="slides/slide98.xml"/><Relationship Id="rId105" Type="http://schemas.openxmlformats.org/officeDocument/2006/relationships/slide" Target="slides/slide103.xml"/><Relationship Id="rId126" Type="http://schemas.openxmlformats.org/officeDocument/2006/relationships/slide" Target="slides/slide124.xml"/><Relationship Id="rId147" Type="http://schemas.openxmlformats.org/officeDocument/2006/relationships/slide" Target="slides/slide145.xml"/><Relationship Id="rId8" Type="http://schemas.openxmlformats.org/officeDocument/2006/relationships/slide" Target="slides/slide6.xml"/><Relationship Id="rId51" Type="http://schemas.openxmlformats.org/officeDocument/2006/relationships/slide" Target="slides/slide49.xml"/><Relationship Id="rId72" Type="http://schemas.openxmlformats.org/officeDocument/2006/relationships/slide" Target="slides/slide70.xml"/><Relationship Id="rId93" Type="http://schemas.openxmlformats.org/officeDocument/2006/relationships/slide" Target="slides/slide91.xml"/><Relationship Id="rId98" Type="http://schemas.openxmlformats.org/officeDocument/2006/relationships/slide" Target="slides/slide96.xml"/><Relationship Id="rId121" Type="http://schemas.openxmlformats.org/officeDocument/2006/relationships/slide" Target="slides/slide119.xml"/><Relationship Id="rId142" Type="http://schemas.openxmlformats.org/officeDocument/2006/relationships/slide" Target="slides/slide140.xml"/><Relationship Id="rId3" Type="http://schemas.openxmlformats.org/officeDocument/2006/relationships/slide" Target="slides/slide1.xml"/><Relationship Id="rId25" Type="http://schemas.openxmlformats.org/officeDocument/2006/relationships/slide" Target="slides/slide23.xml"/><Relationship Id="rId46" Type="http://schemas.openxmlformats.org/officeDocument/2006/relationships/slide" Target="slides/slide44.xml"/><Relationship Id="rId67" Type="http://schemas.openxmlformats.org/officeDocument/2006/relationships/slide" Target="slides/slide65.xml"/><Relationship Id="rId116" Type="http://schemas.openxmlformats.org/officeDocument/2006/relationships/slide" Target="slides/slide114.xml"/><Relationship Id="rId137" Type="http://schemas.openxmlformats.org/officeDocument/2006/relationships/slide" Target="slides/slide135.xml"/><Relationship Id="rId158" Type="http://schemas.openxmlformats.org/officeDocument/2006/relationships/presProps" Target="presProps.xml"/><Relationship Id="rId20" Type="http://schemas.openxmlformats.org/officeDocument/2006/relationships/slide" Target="slides/slide18.xml"/><Relationship Id="rId41" Type="http://schemas.openxmlformats.org/officeDocument/2006/relationships/slide" Target="slides/slide39.xml"/><Relationship Id="rId62" Type="http://schemas.openxmlformats.org/officeDocument/2006/relationships/slide" Target="slides/slide60.xml"/><Relationship Id="rId83" Type="http://schemas.openxmlformats.org/officeDocument/2006/relationships/slide" Target="slides/slide81.xml"/><Relationship Id="rId88" Type="http://schemas.openxmlformats.org/officeDocument/2006/relationships/slide" Target="slides/slide86.xml"/><Relationship Id="rId111" Type="http://schemas.openxmlformats.org/officeDocument/2006/relationships/slide" Target="slides/slide109.xml"/><Relationship Id="rId132" Type="http://schemas.openxmlformats.org/officeDocument/2006/relationships/slide" Target="slides/slide130.xml"/><Relationship Id="rId153" Type="http://schemas.openxmlformats.org/officeDocument/2006/relationships/slide" Target="slides/slide151.xml"/><Relationship Id="rId15" Type="http://schemas.openxmlformats.org/officeDocument/2006/relationships/slide" Target="slides/slide13.xml"/><Relationship Id="rId36" Type="http://schemas.openxmlformats.org/officeDocument/2006/relationships/slide" Target="slides/slide34.xml"/><Relationship Id="rId57" Type="http://schemas.openxmlformats.org/officeDocument/2006/relationships/slide" Target="slides/slide55.xml"/><Relationship Id="rId106" Type="http://schemas.openxmlformats.org/officeDocument/2006/relationships/slide" Target="slides/slide104.xml"/><Relationship Id="rId127" Type="http://schemas.openxmlformats.org/officeDocument/2006/relationships/slide" Target="slides/slide125.xml"/><Relationship Id="rId10" Type="http://schemas.openxmlformats.org/officeDocument/2006/relationships/slide" Target="slides/slide8.xml"/><Relationship Id="rId31" Type="http://schemas.openxmlformats.org/officeDocument/2006/relationships/slide" Target="slides/slide29.xml"/><Relationship Id="rId52" Type="http://schemas.openxmlformats.org/officeDocument/2006/relationships/slide" Target="slides/slide50.xml"/><Relationship Id="rId73" Type="http://schemas.openxmlformats.org/officeDocument/2006/relationships/slide" Target="slides/slide71.xml"/><Relationship Id="rId78" Type="http://schemas.openxmlformats.org/officeDocument/2006/relationships/slide" Target="slides/slide76.xml"/><Relationship Id="rId94" Type="http://schemas.openxmlformats.org/officeDocument/2006/relationships/slide" Target="slides/slide92.xml"/><Relationship Id="rId99" Type="http://schemas.openxmlformats.org/officeDocument/2006/relationships/slide" Target="slides/slide97.xml"/><Relationship Id="rId101" Type="http://schemas.openxmlformats.org/officeDocument/2006/relationships/slide" Target="slides/slide99.xml"/><Relationship Id="rId122" Type="http://schemas.openxmlformats.org/officeDocument/2006/relationships/slide" Target="slides/slide120.xml"/><Relationship Id="rId143" Type="http://schemas.openxmlformats.org/officeDocument/2006/relationships/slide" Target="slides/slide141.xml"/><Relationship Id="rId148" Type="http://schemas.openxmlformats.org/officeDocument/2006/relationships/slide" Target="slides/slide146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26" Type="http://schemas.openxmlformats.org/officeDocument/2006/relationships/slide" Target="slides/slide24.xml"/><Relationship Id="rId47" Type="http://schemas.openxmlformats.org/officeDocument/2006/relationships/slide" Target="slides/slide45.xml"/><Relationship Id="rId68" Type="http://schemas.openxmlformats.org/officeDocument/2006/relationships/slide" Target="slides/slide66.xml"/><Relationship Id="rId89" Type="http://schemas.openxmlformats.org/officeDocument/2006/relationships/slide" Target="slides/slide87.xml"/><Relationship Id="rId112" Type="http://schemas.openxmlformats.org/officeDocument/2006/relationships/slide" Target="slides/slide110.xml"/><Relationship Id="rId133" Type="http://schemas.openxmlformats.org/officeDocument/2006/relationships/slide" Target="slides/slide131.xml"/><Relationship Id="rId154" Type="http://schemas.openxmlformats.org/officeDocument/2006/relationships/slide" Target="slides/slide152.xml"/><Relationship Id="rId16" Type="http://schemas.openxmlformats.org/officeDocument/2006/relationships/slide" Target="slides/slide14.xml"/><Relationship Id="rId37" Type="http://schemas.openxmlformats.org/officeDocument/2006/relationships/slide" Target="slides/slide35.xml"/><Relationship Id="rId58" Type="http://schemas.openxmlformats.org/officeDocument/2006/relationships/slide" Target="slides/slide56.xml"/><Relationship Id="rId79" Type="http://schemas.openxmlformats.org/officeDocument/2006/relationships/slide" Target="slides/slide77.xml"/><Relationship Id="rId102" Type="http://schemas.openxmlformats.org/officeDocument/2006/relationships/slide" Target="slides/slide100.xml"/><Relationship Id="rId123" Type="http://schemas.openxmlformats.org/officeDocument/2006/relationships/slide" Target="slides/slide121.xml"/><Relationship Id="rId144" Type="http://schemas.openxmlformats.org/officeDocument/2006/relationships/slide" Target="slides/slide142.xml"/><Relationship Id="rId90" Type="http://schemas.openxmlformats.org/officeDocument/2006/relationships/slide" Target="slides/slide88.xml"/><Relationship Id="rId27" Type="http://schemas.openxmlformats.org/officeDocument/2006/relationships/slide" Target="slides/slide25.xml"/><Relationship Id="rId48" Type="http://schemas.openxmlformats.org/officeDocument/2006/relationships/slide" Target="slides/slide46.xml"/><Relationship Id="rId69" Type="http://schemas.openxmlformats.org/officeDocument/2006/relationships/slide" Target="slides/slide67.xml"/><Relationship Id="rId113" Type="http://schemas.openxmlformats.org/officeDocument/2006/relationships/slide" Target="slides/slide111.xml"/><Relationship Id="rId134" Type="http://schemas.openxmlformats.org/officeDocument/2006/relationships/slide" Target="slides/slide132.xml"/><Relationship Id="rId80" Type="http://schemas.openxmlformats.org/officeDocument/2006/relationships/slide" Target="slides/slide78.xml"/><Relationship Id="rId155" Type="http://schemas.openxmlformats.org/officeDocument/2006/relationships/slide" Target="slides/slide153.xml"/></Relationships>
</file>

<file path=ppt/ink/ink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8063 6369 8000,'-13'0'-435,"2"0"304,-1 0 1,2 0 984,0 0-1,1-5-158,0 4-29,-1-7-411,5 7 0,0-6 568,2 4-246,2 0 170,-3 3-294,4-4 0,0 3-158,0-4-380,4 5-35,-3 0 0,7 0 121,-2 0 0,3 0-40,0 0 0,1 1 114,3 3 1,2-3 20,7 2 1,2-2-46,4-1 0,3 0-71,0 0 0,8 0 116,1 0 1,6-1-396,4-2 1,1-3 284,-23 2 1,0-1 0,2-1 0,-1 0 42,1 0 0,-1-1 0,0 0 0,0-1-22,-2 1 0,-1 1 0,25-7 48,-5 0 0,-2 6-112,-1-2 0,-4 5 112,2-2 0,-3 3 42,-1 0 1,0 2-170,1 1 0,-2 0 73,-2 0 1,1 0 87,-4 0 0,4 0-36,0 0 1,-3 0 38,-1 0 1,-3-3-49,-4 0 0,0-1 6,-2 1 1,-7 1 377,1-4 1,-5 4-342,-1-2 1,-4 3 549,0 1-378,-4-4 1187,2 3-652,-8-3 171,3 4-160,-3 0-528,0 0 93,3 0-356,-3 0-98,0 0-52,3 0-1123,-4 0-2018,1 0 862,3 0 2415,-3 0 0,4 0 0</inkml:trace>
  <inkml:trace contextRef="#ctx0" brushRef="#br0">13938 6406 7047,'-4'-5'219,"3"1"1,-4 4 100,2 0-27,2-5 892,-3 4-199,4-3-67,0 4-200,-4-4-196,3 3 231,-4-3 0,5 3 232,0-2-431,0 2 0,0-4-178,0 1 1,0 2 325,0-4-267,0 4-335,0-6 0,0 6 142,0-4 18,0 4 1,0-4-219,0 3 69,0 2-930,0-3 1,0 15 255,0 5 343,-4 8 1,-1 1-193,-4 6 299,-1-2 1,1 7-196,0-2 0,3 1 16,-1-1 1,2-2 3,-1-4 0,2-5-103,4-4-353,0-5-43,0-9 337,0-1 1,0-5-205,0-2 405,0 2 1,0-7-156,0 2 0,0-6 99,0 0 0,3-5-317,0 2 1,3-6 201,-3-1 0,5-2 107,-2 2 0,-1-4 312,1 1 0,-1-2 0,2-1 0,0 2 129,-4 1 1,1-1-196,-1 4 0,-2 1 665,2 6 0,2-2-273,-2 5 1,0 0 703,-3 2-328,0 1 36,0 0 0,3 2 343,0 1-152,0 4-482,-3-2 1,3 8-150,0 2 1,4 3 117,0 0 0,1 4-108,1 3 1,2 2-182,1 4 0,-1 2 66,5 4 0,-1 0-236,4 0 1,0 1-30,-1 2 1,1-2-61,0 2 1,-1-2-51,1-1 0,-5-1 67,-1-3 0,-6-1 72,-1-4 0,-4-8 48,1-1-375,-2-3 0,-2-2 134,-2-2 0,1-3-210,-4-3 0,3 1 446,-3-4 0,-1-5 0,-2-3 0</inkml:trace>
  <inkml:trace contextRef="#ctx0" brushRef="#br0">13938 6546 8060,'-6'-7'1405,"0"1"-268,4 4 0,-2-3-493,4 2 1,1 1-219,2-5 1,3 4-444,6-3 1,3 3-317,4-3 1,-1 1-255,1-2 1,4-1 355,1 2 0,3 2 231,1 1 0,4-2 0,1-1 0</inkml:trace>
  <inkml:trace contextRef="#ctx0" brushRef="#br0">14432 6313 8060,'0'-10'747,"0"5"1165,0-3-71,-4 3-781,3-4-400,-3 3-413,4 2 0,0 5-101,0 2 0,0 7 101,0 5 0,0 7-190,0 3 0,0 2-64,0 1 0,0-1-167,0 1 0,0 3-424,0 0 0,1 1 332,2-5 1,-2-3-677,2-2 1,-2-5 416,-1-2 1,1-8-1051,2-1 1027,-2-3 0,4-6-146,-2-3 1,-1-7 693,5-9 0,-5-8 0,2 1 0</inkml:trace>
  <inkml:trace contextRef="#ctx0" brushRef="#br0">14460 6397 8060,'-10'-10'0,"4"2"387,0 2 1,3-3-70,-3 3 0,4-2 464,-1-1 0,2 2-231,1 1 1,0 3-28,0-3 1,0 3-235,0-3-104,4 4 0,1-4-48,4 3-21,0 2 0,1-2 18,-1 6 0,3 2 94,1 5 0,-1 3-12,-2 3 0,2 2-24,0 4 1,2-1 143,-2 4 1,2-1-311,1 4 1,2 0 123,-5 0 0,5 0-261,-2 0 1,0-4 84,0-2 0,-3-7-189,0-2 155,-2-7 1,0-3 340,-1-6 0,-3-7-93,0-5 1,-2-7-131,2-3 0,-4-3-64,1-3 1,-1 2 97,1-2 0,-2 2-315,2 1 1,-2-2 98,-1 3 1,0-2 134,0 7 0,0 3-2,0 4-21,0 3 0,-1 3-193,-2 6-199,2 2-921,-3 5 1,4 2 607,0 7 1,-3-2-1834,0 5 2549,0-5 0,3 7 0,0-4 0</inkml:trace>
  <inkml:trace contextRef="#ctx0" brushRef="#br0">15130 6322 7976,'0'-9'1212,"1"0"-755,2 3 1,-2-2 475,2 2-362,-2 2 508,-1-5-132,0 8-388,0-3-341,-4 4 1,-1 1 0,-4 2 0,-2 3-111,-1 3 1,2 3 91,-3 1 0,2 3 42,-1 0 1,1 2-30,-1 4 0,-1-1 118,4 4 1,-2-1-92,4 4 0,3-3 74,1 0 0,2-1-178,1 1 1,7-2-167,3-1 0,5-6-271,1-1 0,2-3 246,4-3 0,2-4-423,4-2 0,-1-6 257,-2-3 0,-2-3-29,-1-4 1,-3 2-25,-1-5 1,-3 5 193,-6-2 264,-4 3 0,-1 1 952,-4-1-1312,0 5 181,-4-3-5,-1 7 0,-4-7 0,-1 3 0</inkml:trace>
</inkml:ink>
</file>

<file path=ppt/ink/ink2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2235 4581 8047,'-34'19'-105,"1"0"-50,2 3 1,2-2 162,-2 1 1,-1 4-348,1 3 0,-1 2 392,1 7 1,2-5-35,-2 6 1,1 0-107,-1 2 0,16-18 1,0 1 102,-2-2 1,0 1 0,2 1 0,0 0 21,-1 0 1,1 0 0,1 0 0,0 1 2,-11 22 0,12-22 0,-1 0-6,2 1 0,-1 0 0,0-1 0,1 0 21,-1 2 0,1 1 0,-2 1 0,1 0-108,0 1 0,1 1 1,0 2-1,0 0 154,0 1 1,-1-1-1,1 0 1,0-1-297,-2 3 1,0 1 0,1-2-1,1 2 273,-1 2 1,1 0-1,1 1 1,0 0-26,-1 1 1,-1-1 0,3 0-1,0 0-49,-1 1 1,0 0 0,1 0 0,0 1 32,1 0 1,0 1 0,-2 1 0,1 1-13,1-1 1,-1 0 0,0 1 0,1-1-220,2-1 1,1-1 0,-2 2 0,0 0 219,0 1 1,0 1 0,1 0-1,0 0-55,-1 1 1,0 0 0,2-1 0,1 1 51,-1-2 0,-1 1 0,1 0 0,-1 1 57,1 1 1,0 1 0,-2 0 0,0 1-55,2-2 1,0 1 0,-2 1 0,0 0 76,2-1 1,0-1-1,-1 1 1,0 0-52,1 3 0,0 0 0,1 0 0,0 1-28,-1 0 0,-1 1 1,0 0-1,1 0-248,-1-2 0,1-1 0,0 3 0,-1 1 239,3-18 1,-1 0 0,1 0 0,1 2 0,0 1 0,-1-1-39,0-1 0,0 1 0,0-1 0,-1 0 0,1 1 0,-1-1 26,1 0 0,0-1 0,0 0 0,-1 1 0,1-1 0,-1 1-26,1 2 1,0-1-1,0 0 1,0 1-1,1 0 1,0 0 12,-1-1 1,-1 1 0,1-1 0,1 0 0,-1-1-1,1 0 14,-2 16 0,0-1 0,3-16 1,0 1-1,0-1 8,0 1 1,0 1-1,0-1 1,0 1-1,0 1 1,0 0 33,-1-1 0,0 0 0,0 1 0,0-1 0,1 1 0,0-1-29,0-1 1,0-1-1,0 0 1,1 1-1,0 1 1,0-1 5,-1 1 1,0-1 0,0 0-1,1 1 1,0-1 0,1 1-7,-1-1 1,0 0 0,0 0 0,0 0 0,1 0 0,0-1 8,0 16 1,0 0-1,0 2 1,0 0-18,0-1 1,0 1-1,0-16 1,0 0 0,0 0 10,0 16 1,0 0 0,0-17 0,0 0 0,0 0-57,0 16 1,0-1 0,0-16-1,0 0 1,1 1 56,0 1 0,0 1 0,0-1 0,-1 1 0,1 0 1,0 0-5,1-1 1,0 0 0,0 0 0,-1 1-1,0-1 1,0-1-25,1 0 0,0-1 0,0 0 1,0 0-1,-2 1 0,1 0 2,1 1 0,0 1 0,1-1 0,-1 0 1,0 0-1,0 0-2,1-1 1,0 0 0,0 0-1,0 0 1,-1 0 0,0-1 14,3 16 1,0 0-1,-2 1 1,1-1-39,2 0 1,0 0 0,1 0-1,0 0-117,-1-2 0,0 1 1,2-1-1,1-1 96,-1-1 1,-1-1 0,2 3-1,-1-1 22,0 2 0,-1 0 0,2-1 0,0-1-5,-1 0 0,-1 0 1,2 0-1,0-1 22,0 2 1,1-1-1,-1-1 1,0 1 3,1 2 1,-1-1-1,0-2 1,1 0 12,-1 0 0,0-1 0,0 1 0,1-1-19,-1 0 0,0-2 0,1 2 1,0 1 25,1-1 1,0 1-1,-1-3 1,1 1-20,1-2 0,0 1 0,1-2 0,-1 0 58,2 0 0,0 0 0,0 0 0,0 0-24,0 0 0,0 0 1,2-4-1,0-1 6,1-1 1,0 0-1,1-1 1,0 0-26,1-1 1,0 0-1,-1-1 1,1-1 1,-1 0 1,1-1 0,0-2 0,-1-1 74,1 2 1,0-1 0,-1-1 0,2-2-71,0 1 1,0-1-1,2 0 1,0 0 23,2 0 1,1 0 0,-1 0 0,0-1-28,1-1 0,0-1 0,-1 0 0,-1 0 35,0 1 0,1-1 1,1 0-1,0-1-50,2 0 0,-1 0 0,1-1 0,1-1 0,0-1 0,0-1 0,1-1 0,1 0-1,-1-2 0,1 1 0,1 0 0,1 0-51,-1-1 1,0 1 0,-1-2-1,1-1 34,0-2 0,0-1 1,0 2-1,0-1 21,2 0 1,-1 0-1,1 0 1,1 0 22,0-2 1,0 0 0,-3-1 0,1-1-8,0-1 0,1 0 1,0 1-1,0-1 0,1 1 1,1-1 0,-1 0-1,1 0 2,-1-1 1,0 0 0,-1-1-1,0 0 47,2-1 1,-1 0 0,-1 0 0,1-2-58,0 0 0,0-2 0,0 1 0,-1 0 4,3 1 1,0-2 0,-2 0 0,-1-2 0,1 0 1,0 0 0,1-1 0,0-1 4,-1-1 1,0-1-1,2 0 1,-1 0-17,0-2 1,-1-1 0,0 0 0,1 0 9,-1 0 0,0-1 0,0-1 0,-1 0-38,3-2 1,0 0 0,-1-1 0,-1-1 23,0 1 1,0-1 0,1-2 0,0 0-2,-2-1 1,-1 0-1,0 1 1,1-2-8,1-1 0,0-1 1,-1-1-1,0-1-7,-2 0 1,0-1-1,-1-1 1,0 1 108,-2 0 1,0 0 0,0-1-1,-1-1-98,2-2 1,-2-1-1,1-1 1,-1-2-4,0-1 1,-1 0-1,-2-1 1,-1 1 0,0 0 1,-2-1-1,-1 0 1,0 0 103,2-2 1,0 0 0,-1-2-1,0 0 35,1 0 1,0 0 0,-1 0 0,-1 0 38,-1 0 1,-1 0-1,-1 0 1,0-1-54,0-2 0,0 0 1,0-1-1,0 0-36,-1 1 0,2 0 0,0-1 0,0-1-59,-1 2 1,0 0 0,1-1-1,0-2 66,1-1 0,-1-1 1,1 0-1,0-1-149,0 2 0,-1-1 0,-1-2 0,0 0 47,0 2 1,0 1-1,-2-3 1,0-1-89,1 2 1,-1 0 0,-5 14 0,0 0 0,-1 0 2,5-16 0,0 0 1,0 0-1,0 0-14,0 2 0,0 0 0,0-1 0,-1 1 67,-1-2 0,1 0 1,-5 16-1,1 0 1,0 0 11,2-14 0,-1 0 0,1-2 0,-1 1 124,-2 4 1,0 0-1,0-1 1,0 0-49,-1 0 1,-1-1 0,0 0 0,0-1 71,-1 1 1,-1 1 0,1-2 0,-1 1-38,-1 2 0,0 0 0,1-1 0,0 0-28,-1-1 1,0 1 0,0-2 0,-1-1-27,2 1 0,-1 0 0,-1-1 0,1 1-54,0 0 0,0 0 0,1 0 0,0 0 28,-1-1 1,0-1 0,1 0 0,1-1-80,0 0 1,-1-1-1,-1 0 1,0 1 47,0 3 1,0 0 0,0-3-1,0 0 24,0 0 0,0 0 1,1 1-1,-1 1-30,-1-3 0,-1 1 1,1 2-1,-1 1-33,0-2 0,-2 1 0,1 0 0,0 1 15,0-1 1,0-1 0,0 4 0,0 0-22,0-1 1,0 1 0,0 0 0,0 1-6,1-2 0,-2 1 0,0-1 0,-2 1-85,0-1 0,0 1 0,0 1 1,1 1 659,-1 0 0,0 1 1,1-2-1,0 1-260,-1-1 0,0 0 1,2-1-1,-1 0-145,-1-1 0,0 0 0,2 1 1,0 0-129,-1 2 1,1-2-1,-1-1 1,0-1 55,0 2 0,1-1 0,-1-3 1,0 0-180,2-1 0,0-1 0,0 3 0,0-1 25,0-1 1,0 0-1,0 0 1,0 1-25,0-1 0,0 0 1,0-1-1,0 0 72,0-1 1,0 1 0,0 2 0,0 1 47,1-1 1,-2 0 0,1 2 0,-1 1 147,0 0 1,-1 1 0,0-1 0,-1 0-51,-1-1 0,-1 0 0,0 2 0,-1 2 6,0-2 0,0 2 0,1 0 0,-1 2-3,-2 0 1,0 0 0,1 0-1,-1-1 21,-1 0 0,-1-1 0,1 3 0,-1 0-24,1 0 0,0-1 0,-1 1 0,0 0-32,-1-1 0,0 0 1,1 0-1,0 0-1,-3 0 0,1 1 0,1-1 0,0 0-50,-1 0 0,-1 0 0,3 0 1,0 0 19,-1 0 0,0 0 0,-1 0 0,0 0 17,0-2 1,-1 1-1,1 2 1,0 0-23,0-1 1,0 0 0,-1 2-1,1-1 14,-2 1 1,0 0 0,0 0 0,-1 0-122,0 1 1,-1 0-1,1 4 1,0-1 91,-2 0 1,0 1-1,1-1 1,1 1 19,-2 1 0,0 0 0,0 0 0,-1 1 57,0 2 1,-1 0-1,1 0 1,-1 1-30,0 0 1,1 1-1,-1 0 1,0 1 36,1-2 1,-1 1 0,-1-1 0,0 0-35,0 0 1,0 1-1,-1-1 1,0 1 43,1 1 0,0 0 0,1 2 0,0-1-40,-1 1 0,-1 0 0,0 0 0,1 0 118,0-1 1,-1 1-1,1 0 1,-1 1-109,1 2 0,0 0 0,0-1 1,0 1 2,-1 0 0,-1 0 1,-1 0-1,0 1-23,0 2 1,0 0-1,-1-1 1,0 2-5,4 1 0,0 1 0,-2-1 0,-1 0 267,2-1 1,-1 1 0,-2 1 0,0 1-252,1 0 1,0 1 0,-3 0 0,0 1 13,3 0 1,0 0 0,-1 0 0,0 1 3,-19-12 1,19 12 0,0 0-92,-19-8 0,-5 2-13,4 3 1,-1 1-107,-2-4 1,-1 4 115,1-1 0,2 5 12,4-2 1,-2 3-114,-7 1 0,0 1 82,23 4 1,1 1-1,-25-1 135,5 4 1,-4 0-65,0 0 0,-3 0 23,4 0 0,22 2 0,0 0-51,1 1 1,-1 1 0,0 1 0,-1 2 2,1 0 0,-1 1 0,-2 1 0,1 0-12,-1 0 1,1 1-1,-1 2 1,0 2-43,0-1 1,1 1 0,-4 5 0,0 1-363,-2-1 0,-1 2 0,-4 5 0,-1 2-824,0 2 0,-1 2 1260,12-9 0,0 2 0,0-1 0,-1 3 0,0 0 0,1 0 0,-3 2 0</inkml:trace>
</inkml:ink>
</file>

<file path=ppt/ink/ink3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21610 5624 8084,'-14'0'425,"0"3"1,2 1 281,0 1 0,-1-3-657,4 1 1,0 1 286,-1 0 418,1-1-236,0-3 45,4 0-341,0 0-365,5 0 93,9 0 1,-2 0 342,8 0 1,-1 3-57,5 0 1,-2 1 34,8-1 0,1-1-174,5 4 0,-1-4 29,4 2 1,-3 1-19,3 1 0,0-1 6,4 1 1,0 1-135,2 2 1,1-1 196,5-2 1,0 2-467,-20-7 0,0 1 0,24 1 203,3-3 1,0 0 36,-25 0 1,-1 0 0,24-3-3,-4 0 1,-2-4-124,-4 4 1,0 0 30,-1 3 1,-7 0-87,-2 0 0,-3 0 75,-6 0 1,0 0 82,-4 0 1,0 3 168,-2 0 0,0 4-184,-4-4 1,2 1 494,-2-1 1,-1-1-344,1 4 1,2-3 50,-2 4 0,3-4-126,-2 3 1,3-4 10,0 1 0,-3-2-111,0-1 1,0 3 93,0 0 0,-1 0-57,-3-3 65,1 0 1,-1 3-9,0 1 1,-2-1 46,-1-3 81,-4 0 0,3 0-5,-2 0 313,-2 4 91,3-3-117,-4 3 1491,0-4-1884,-4 0 9,3 0-12,-3 0 17,4-4-50,0 3-822,0-3 715,0 0 67,0 2-87,0-2 181,0 0-18,0 3-824,0-3 1,-4 4 0,-1 0 0</inkml:trace>
  <inkml:trace contextRef="#ctx0" brushRef="#br0">18259 5000 7946,'-15'-9'582,"0"-1"921,5 1-587,-1 4-608,10 1 0,-3 5-284,4 2 1,5 6 75,4 7 0,1 1-70,2 2 0,1 4 41,0 1 0,3 0 99,0 1 1,-2-4 2,2 0 1,-1-5-55,4-4 0,4-6 187,2-6 0,7-20-120,5-17 1,-13 8 0,2-2-750,3-10 1,1-2-1,-9 11 1,0 0-1,1-1 542,0-4 1,1 0 0,0-1 0,-1 0 0,0 0 0,0-1-127,1 0 0,0-1 0,-1 1 1,0 2-1,-1 1 0,0-1 64,-2 4 1,-1 0 0,0 0 0,8-11 0,-3 0-252,-5 6 1,-2 2 0,0 4-1,-2 3 192,-3 3 0,0 2 0,10-13 18,-9 12 1,0 6-316,-2 10 0,-1 1-120,0 2 559,5-3 0,-4 4 0,4-4 0</inkml:trace>
  <inkml:trace contextRef="#ctx0" brushRef="#br0">18640 12840 8067,'-14'-15'469,"-4"2"1,8 1-411,-3 3 1,3-1 761,1 7-725,4-5-432,-4 7 70,8-3-19,-7 4 1331,7 0-551,-7 0 1328,7 0-782,-3 0 0,12 7-764,4 3 1,2 6-252,1 3 0,4 4 65,3 5 0,2-2-97,-2-1 1,3 2-178,-3-2 0,3-2-25,-4-1 1,2-5 376,-1-4 1,-1-5-183,7-8 1,-1-14 331,7-7 0,2-19-532,-16 15 1,0-2-1,1-3 1,0-1 171,3-5 0,-1 0 1,0-1-1,-1-1-360,0-4 0,0 0 0,1-2 0,-1 1 259,0-1 1,0 1-1,0-1 1,0 1 161,1 1 0,-2 0 0,-4 8 0,-1 2-61,-3 3 1,-1 2 0,7-9-204,-3 14 0,0 10 33,-3 6 0,2 4-2358,-2-1 2802,-1 10 0,-2 3 1,-1 9-1</inkml:trace>
</inkml:ink>
</file>

<file path=ppt/ink/ink4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14311 7961 7562,'0'-5'458,"0"0"1180,0 5 0,4 4-788,2-1 1,2 3-702,2-3 0,3 1-234,3-1 1,5-2 53,4 2 0,6 2-17,3-2 1,3 0 62,0-3 1,4 0-134,3 0 1,-2 1 185,2 2 1,-2-2-18,1 2 1,6-2-45,-2-1 1,2 0 65,1 0 1,-2-1-52,1-2 0,2 2 52,-1-2 0,0-1-398,0 1 1,-2-2 339,-21 4 1,-1-1-1,26 1-16,-26 0 0,1-1 0,0 0 0,0 0 39,22-1 0,-22 1 0,1 0-7,0 0 1,0 1-1,-2 0 1,1 0-34,1-2 0,0-1 1,-2 3-1,1-1 22,1-1 1,0 0 0,0 2 0,0 0 24,0-1 0,0 1 0,-1 0 0,1 1-16,24 0 1,-25 0 0,0 0 4,23 0 1,1 0-7,-2 0 1,0 0-3,4 0 1,-4-3-19,-22 1 1,-1 1 0,0-1-1,1 1-4,1 1 1,0 0-1,23-4-92,-1 1 1,-1-3 68,0 3 1,0-3-26,-22 4 0,-1 1 0,18-6 40,0 4 0,-6 0 125,-4 3 0,1 0-92,-4 0 1,0 0 91,-3 0 0,-1 0-81,-2 0 0,-1 0 7,-2 0 1,-4 3 224,1 0 0,-2 1-206,-4-4 1,-1 0 700,-2 0-667,-1 0 5,0 0 1,-3 0-88,1 0 1,-5 1 13,1 2 156,-2-2 494,-1 3-1931,-4-4 0,0-1 1248,-3-2 0,-5-2 0,2-5 0</inkml:trace>
</inkml:ink>
</file>

<file path=ppt/ink/ink5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22942 8501 7819,'0'-15'66,"0"-1"0,0 3 283,0 2 0,0 1-100,0 0 122,0 1 1,0 0 73,0-1 0,0 1 408,0 0-177,0-1 357,0 5-952,0 1 0,-1 4 24,-2 0 1,2 6 31,-2 7 1,-3 5 47,0 10 1,1 4-198,-1 3 1,0 5-306,-4 3 0,4 3-42,0 0 0,3-2 64,-3-1 1,4-4-82,-2-2 0,3-5 68,1-7 1,0-7-157,0-5-156,0-7 189,0-2 380,0-16 1,0 2-312,0-11 0,0-1-148,0-6 1,0-1-6,0-2 1,0-2 514,0-4 0,1-4-266,3 1 1,-3-1 127,2 0 0,-2 6 406,-1-2-1107,0 2 930,4 2 1,-3 5 72,2 6 1,-2 3 179,-1 4 0,3 1 335,0 5 1,3 3 165,-2 0 694,3 3-1094,-2-1 1,4 7 267,1 1 1,-1 6-300,0-1 1,1 7-135,-1-1 1,3 3-163,1 0 0,0 6 21,0 4 1,0 0-88,3 3 1,1 1 50,-1-1 1,-2 5-240,2 2 1,-2-4-187,2 3 0,0-3 262,-3 0 0,-1-2-238,-3-4 0,0-4 117,-3-2 0,-2-7-772,-4-2-214,0-3-393,0-5 1560,-4-1 0,-6-8 0,-4-1 0</inkml:trace>
  <inkml:trace contextRef="#ctx0" brushRef="#br0">22867 8771 7984,'-14'0'893,"1"0"204,3-4 820,5 3-1099,1-3-566,12 4 0,7-5-204,9-1 0,4-1 109,3 1 0,-1-3-384,5 3 0,-2-2 231,1-1 1,2-1-1092,-2 1 0,-1 0 1087,1-1 0,-4-3 0,3-2 0</inkml:trace>
  <inkml:trace contextRef="#ctx0" brushRef="#br0">23361 8417 7984,'-4'-13'497,"-1"2"188,-5-1 1,5 1-181,2 2 1,2 3 624,1 0 644,0 4-759,0-7-796,0 8-4,0-3 0,4 12-59,2 5 1,0 1 237,0 5 0,-3-1-145,3 6 1,-1 1-48,1 3 0,3 3-59,-3 0 1,-1 7-202,1-4 0,0 4-460,4-4 1,-4 3 328,0 4 0,-1-7-538,2 0 0,1-8 179,-2-4 1,-1-6-840,1 0 764,1-9 0,2 0-118,0-10 1,2-7 356,1-9 1,-1-1 158,5-4 0,-5 0 289,2-1 0,-3-1-121,-1 4 0,1 1 451,-1 2 1,-1 3 112,-2 1 1,2 7 1259,-5-2-810,0 3 194,-3 2-693,0 5 1,0 8-123,0 5 0,0 3 106,0 0 1,0 2-136,0 4 0,0-2-505,0 1 1,1-1-210,2-1 1,1-1-505,2 1 1,3-4 32,-3 1 0,2-5-1946,1 2 2824,1-3 0,3-5 0,2-1 0</inkml:trace>
  <inkml:trace contextRef="#ctx0" brushRef="#br0">23743 8529 8009,'-4'-10'0,"-2"-1"0,-3 2 0,3-3 1638,0 6 0,4 1-19,-2-1 0,0 3-684,1-4-1132,0 5-975,3-2-2105,0 4 2860,4 9 0,6 1 1,4 8-1</inkml:trace>
  <inkml:trace contextRef="#ctx0" brushRef="#br0">23994 8566 8109,'0'-5'1282,"-4"-3"1,2 3-854,-4-1 0,3 2-152,-4 4 0,1 0 110,-3 0 0,0 4-110,-1 2 0,1 3 61,0 0 1,-2 4-72,-1 3 1,1 2-163,-1 0 1,3 2 52,3 2 0,-2-3 74,5 3 0,0 1-148,3-2 0,1 1-202,2-3 0,3-5-552,7-1 1,2-4 363,7-3 1,-1-2-1121,4-4 0,0-2 1426,7-4 0,1-4 0,4-9 0</inkml:trace>
  <inkml:trace contextRef="#ctx0" brushRef="#br0">24171 8696 8027,'-5'0'2894,"1"0"-2227,4 4 125,0-2-116,0 6-396,4-7 1,2 6-138,6-4 1,0 0 85,3-3 1,1-4-302,2-2 1,-1-2-76,2-2 0,-3-3-138,6-3 1,-3 0 95,-4 0 0,2-3-200,-5 3 1,-4-4 78,-5 5 1,-3 1 27,-3 2 0,-3 0 288,-6 2 0,0 3-94,-3 7 1,-1 0 455,-2 0 0,-1 2-21,0 4 0,4 2 129,-1 7 1,1 1 56,-4 2 1,5 2 260,1 2 0,3 1-314,1 5 0,3-1-165,3-2 0,3 4-277,3-4 0,4 0 127,5-7 1,6-3-519,3-3 1,5-2-283,-1-4 1,2-2-618,1-4 1,1-5 1251,2-5 0,2-3 0,4-6 0</inkml:trace>
  <inkml:trace contextRef="#ctx0" brushRef="#br0">1555 7970 7986,'-9'0'1294,"-1"0"-447,5 0 0,6-4-484,8-2 1,10-8-320,9-4 1,4-5 86,5-5 0,5 0-391,1 0 0,-20 14 0,0 1 437,23-12 0,-3 4-206,-3 5 1,-6 3 184,-3 3 0,-6 5-725,-3 2 1,-4 2-87,-2 1 0,0 3-1088,-3 0 1743,-1 0 0,-2-3 0,-1 0 0</inkml:trace>
  <inkml:trace contextRef="#ctx0" brushRef="#br0">1443 7654 7967,'-5'-10'751,"2"1"1,7 0 435,5-1 0,10-4-529,9-5 0,6-4-479,9-5 1,-19 14-1,1 0-358,4-2 1,1 0 0,0 1 0,0-1 161,1 1 1,0-1 0,-1 1 0,-1 0-30,-2 4 1,-1 1 0,1-1 0,0 1 41,22-6 1,-3 3-311,-6 4 1,-2 2 219,0 1 1,-4 4-489,0-1 1,-8 2 279,-1 1 1,-8 0-430,-1 0 1,-8 0-92,1 0 0,-2 4 822,-2 1 0,0 5 0</inkml:trace>
  <inkml:trace contextRef="#ctx0" brushRef="#br0">1331 7151 8060,'-13'-10'0,"3"1"2217,-3 0-1549,7-1 0,7 1-309,8 0 0,10-5-127,9-1 1,8-3-112,8 0 1,2-2-260,-21 9 1,0 0 0,1 1 0,1 1 175,2-2 0,1 0 0,0-1 0,1 1 88,1 0 1,1 0 0,2 0 0,0 1-31,-1 0 0,0 1 1,2 0-1,-1 1-81,-4 0 1,0 0 0,-1 1 0,1 1 47,0 1 1,0 0 0,-2 1 0,-1 0-655,0 1 1,0 0-1,19-2 296,-6 1 1,-5 2-519,-5-4 0,-5 4-414,-11-1-35,-5-2 69,-6 4 1193,-13-3 0,-9 4 0,-11 0 0</inkml:trace>
  <inkml:trace contextRef="#ctx0" brushRef="#br0">1266 6667 8076,'-3'-13'337,"0"1"1,-3-1-230,3 4 0,1-1 1013,5-3 1,3 3-372,6-3 0,8-1-175,8-2 0,5-1-159,7-2 1,4 1-360,-20 8 1,2 1 0,2-2 0,1 0 53,5 1 1,1-1-1,-2-2 1,1 1-281,3 1 1,1 0 0,-2 0 0,0 1 148,1 2 0,0 1 0,1-2 0,0 1 57,1 2 1,0 0 0,-5 0 0,0-1-232,0 2 0,0 1 0,-6 1 0,0 0 55,-1 0 1,-1 0 0,21-2-507,-3-2 0,-11 2-170,-8 2 555,-9 2 0,-5-3-1177,-5 4 1430,-4 0 0,-10 4 1,-8 1-1</inkml:trace>
</inkml:ink>
</file>

<file path=ppt/ink/ink6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10037 6173 8205,'0'-5'7,"0"-3"0,0 2 128,0-3 1,0 3 389,0 0 317,0 4-547,0-7 0,0 7 347,0-4-364,0 4 0,0-3 32,0 2 0,-1 2 195,-2-2 62,2 2-151,-3 1-453,4 4 0,0 1 208,0 4 1,0 5-114,0 1 1,0 3-20,0 0 1,1 5-86,2 2 1,-2 3 92,2 3 1,-2-1-94,-1 4 0,0-4 109,0 1 1,3-3-165,0-3 1,0-3-71,-3-7 1,1-1-620,3-5 364,-3-4 85,3-1 1,-4-5-450,0-2 1,0 1-52,0-4 841,0 0 0,0-8 0,0 0 0</inkml:trace>
  <inkml:trace contextRef="#ctx0" brushRef="#br0">10288 6285 8151,'0'-9'-459,"-1"3"184,-2 3 1067,2-2 1,-4 1 271,2-2-670,2-3 1,-4 7 140,2-4-60,2 4-353,-8-2 0,7 1 422,-4 0-466,4 0 149,-2 3-167,0 0 1,2 3-20,-4 0 1,3 4-113,0-1 0,1 6-1,-1 0 0,2 4-67,-2-4 1,2 5 18,1-2 1,0 3 92,0 0 0,1 3-226,2-2 0,2 1 79,5-4 1,-1-2-16,0 2 0,4-6 67,-1-1 0,4-3-8,-4-6 0,5-1-37,-2-2 1,2-7-105,-2-5 0,-1-4 269,-5-3 1,0-1-134,1-5 0,-5 1 160,-2 2 1,1 2-74,-1 5 0,-1 0 302,-5 2 1,-3 0-93,-7 3 0,2 5-24,-5 5 1,2-1-68,-2 1 0,0 0 40,4 3 0,-4 0-347,4 0 1,-1 3 103,4 0 1,3 1-590,-1-1 0,5-1 320,-1 4 0,2-2-827,1 2 1228,0-4 0,4 6 0,2-3 0</inkml:trace>
  <inkml:trace contextRef="#ctx0" brushRef="#br0">10493 6024 8170,'-9'0'-586,"0"0"0,-1 0 1456,1 0 0,3 0 505,0 0-167,4 0-838,-3 0 246,5 0-422,9 0 0,-2 0-48,9 0 0,-1 0 98,4 0 0,-1 0-296,1 0 0,0 0-64,-1 0 0,1 0-132,-1 0 1,0 0-346,-3 0 0,3-1 324,-2-2 0,-3 2-162,-1-2 1,-1 2-185,-2 1-1070,0 0 1685,-3 0 0,2-4 0,-3-2 0</inkml:trace>
  <inkml:trace contextRef="#ctx0" brushRef="#br0">10596 6071 8170,'-6'0'35,"-1"0"0,5-1 2106,-1-2-253,2 2-823,-3-4-738,3 5 1,-3 0 0,4 5-43,0 1 1,3 5-130,0 2 1,0 3-149,-3 0 1,1 2-166,2 4 0,-2 2 59,2 4 1,2-4-2,-2 1 0,1-1 137,-1 1 1,-2 0 55,2-7 1,1-1 28,-1-8 190,0 1 117,-3-5 561,0-1-2648,0-4 761,0-8-2381,0 6 3275,0-7 0,0 5 0,0-1 0</inkml:trace>
</inkml:ink>
</file>

<file path=ppt/ink/ink7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15400 6881 8110,'-4'-5'-517,"3"-4"938,-3 4 0,4-1 237,0 0-113,0 4-302,0-7 1,0 7 221,0-4 69,0 4-324,0-2-670,0 4 462,0 8 1,0-2 25,0 7 1,0 0-26,0 0 0,1 3 8,2 0 0,-2 1 8,2 2 0,-2 3 72,-1-1 0,3 1-36,0-3 0,0-2-17,-3-1 0,0 0-32,0-3 1,0-1-20,0-3-485,0 1 186,0-5-202,-4-1 314,3-4 0,-3-4 200,4-2 0,-4-7 0,-1-1 0</inkml:trace>
  <inkml:trace contextRef="#ctx0" brushRef="#br0">15391 6843 8110,'-5'-9'-284,"-1"3"330,3 0 1,2 3 460,-2-4-8,-2 5-232,4-6 1,-3 6 208,4-4 101,-4 4-396,3-2 1,-3 3-141,4-3-102,0 3 0,1-3 86,2 4 1,-1 0-63,4 0 1,0 0 43,4 0 0,-1 0-97,0 0 0,0 0 27,1 0 0,2 0-94,1 0 0,0 1 25,-1 2 0,-1 0-88,1 3 0,-1 0-42,-2 3 199,0 1 1,-1-1 90,-1 0 0,-3 4-106,-4-1 1,-1 0 167,-2-2 0,-3 0-82,-3 2 0,0-1 122,0 1 0,-4-2-65,1-4 1,-1 1 154,4-4 0,3 3 133,0-3-143,-1 1-466,2-4 278,-3 0-421,7 0 416,9 0 0,-1 0-19,9 0 1,-5 0-6,-1 0 0,0 0-32,2 0 1,-1 3 25,1 0 1,-2 4-38,0-1 0,-1 1 68,0 0 1,0 1 11,-3-2-52,2 2 0,-7 2 399,2-1 0,-2-3-95,-1 0 0,-4 1 53,-2 2 1,-3-1-93,-4-2 1,2 3-88,-5-3 0,2 2-35,-2 1 1,0-2 85,3-1 1,1-3-436,3 3 181,-1-4-1652,1 7 809,4-8 0,2 2 890,6-6 0,2-3 0,4-3 0</inkml:trace>
  <inkml:trace contextRef="#ctx0" brushRef="#br0">15707 6843 7777,'0'-9'57,"0"0"1,4 0 356,-1-1 0,0 4 467,-3 0-250,0 4-98,0-7-28,0 8-164,0-3-352,4 8 1,-3 3-10,2 5 0,-2-2 57,-1 3 1,0 1-132,0 2 1,0 1 41,0 2 0,0 0-87,0-1 1,0 1 58,0 0 1,0-1 33,0 1 1,0-1 26,0 1 0,0-3-24,0-1 1,0-3 69,0 4 0,0-8-61,0 2 251,0-3-209,0-2 384,0-1 323,0-4-457,4-8 1,-2 5-262,4-7 1,1 6 105,2-2 1,0 3-563,1-3 0,0 3 224,2-4 1,-1 4-636,1-3 0,2 3 356,-2-3 1,3 4 513,-2-1 0,-1-3 0,-2 1 0</inkml:trace>
  <inkml:trace contextRef="#ctx0" brushRef="#br0">15987 6834 8185,'0'-9'54,"0"0"1,3 2 183,0 1 1,1 1 738,-1-1-165,-2 2-94,3-1-228,-4 4-317,0-3 1,0 12-31,0 1 1,0 2-83,0-1 0,0 2 19,0 0 0,0 1-96,0-4 0,-3 4 6,0-1 1,0 1-43,3 0 1,0-3 136,0 3 0,0 0-161,0-1 0,0 2 74,0-2 1,0-1-123,0 1 0,0 1 94,0 0 0,0-1-14,0-2 1,0-4-226,0 0 212,0 0 1,0 0 131,0 1 0,1-5-93,2 1 0,-1-2 48,4-1 0,1 0-120,2 0 1,3 0 2,1 0 0,-1-3-431,-2 0 1,0-4 204,2 4 1,-1-3-302,1 3 0,-5-3 197,-1 3 0,-2 0-758,2 3 439,-4-5 736,6 4 0,-7-3 0,3 4 0</inkml:trace>
  <inkml:trace contextRef="#ctx0" brushRef="#br0">16024 6946 8185,'-5'-4'0,"-2"2"614,3-5-369,-3 5 0,5-5 827,-4 4-125,4 0-457,-2 3-463,4 0 6,8 0 114,-2 0 0,8 0-293,-5 0 0,3 0-154,1 0 1,-1 0-270,-2 0 1,-1 0 172,0 0 0,4 0-190,-1 0 1,0 0-358,-2 0 943,-1-4 0,4-1 0,2-5 0</inkml:trace>
  <inkml:trace contextRef="#ctx0" brushRef="#br0">16005 6788 8185,'-6'-6'352,"0"3"0,3-1 515,-3 1 401,4 0-389,-3 3-268,5-4-458,0 3 1,1-3 106,3 4 1,2-3-68,6-1 1,-1 0-69,1 1 1,1 2-166,0-2 1,2 2-519,-2 1 0,2-3 328,-2 0 1,-1 0-382,-3 3 1,1 0 288,-1 0 1,-3 0-1058,0 0 457,-4 0 5,7 0 917,-8 4 0,3 1 0,-4 4 0</inkml:trace>
  <inkml:trace contextRef="#ctx0" brushRef="#br0">2486 8473 8142,'-5'0'444,"-3"-4"1,5 3 638,-3-2 82,4 2-134,-2-4-290,0 4-755,3-3 258,-3 4-253,4 0 1,4-3 99,2 0 0,5-3 23,2 3 0,4-5-61,2 2 0,1-2-149,5-1 0,-1 2 101,4 1 0,3 0 60,0-3 0,5 3 38,-2-1 0,2 2-107,1-1 0,5 2-31,1 4 1,-2 0 116,0 0 0,-4 0-142,-3 0 0,4 1 92,-3 2 1,-2 1-17,-9 2 0,3 3-13,-2-3 0,1 2 31,-1 1 0,1-2-32,-5-1 0,2-1 26,-1 1 1,-2 1 23,1-3 0,-2 2-27,-4-3 0,2 3 219,-5-3-233,5 4 1,-7-6 5,3 3-97,-7-3 118,-2-1 1141,-4 0-3892,-8 0 1529,6 0 1184,-6 0 0,3 0 0,0 0 0</inkml:trace>
  <inkml:trace contextRef="#ctx0" brushRef="#br0">3492 8324 8056,'-10'-9'0,"2"2"0,2 1 1422,-3 0-877,8 1 1,-3 0 158,4 2 370,-4 1-199,3-2 23,-3 4 1541,4 0-2580,4 4 1,1 2 1,5 3 17,-1 0 1,0 1-24,1-1 1,-1 3 106,0 1 0,1 0-139,-1 0 1,0-2 65,0 4 0,1-3 54,-1 0 1,0-1 19,1-2 1,-4 3 221,0 1 1,-4-4 46,1-3 1,-3 0 213,-3 4 0,-5-1-84,-5 0 0,-3 1-80,0-1 0,-1-1-211,-2-1 0,4 0 75,-1-4 0,5 3-257,-2-3 151,3 0-107,1-3-351,4 0-593,0 0 191,5 0 1,5-4 0,0-1 0</inkml:trace>
  <inkml:trace contextRef="#ctx0" brushRef="#br0">2449 7607 8221,'-5'-4'459,"-1"0"167,3-3 0,2 2 916,-2 2-1069,-2-2 0,4-1 170,-2 0 0,1 4 336,-1-2-191,2-1-194,-3 4 218,-1-7-407,4 7-186,-3-3-600,4 4 0,0 2 316,0 4 0,0 4 8,0 9 0,0 5 10,0 4 0,3 1-167,0 5 1,2 0-2,-2 3 0,-1-3-46,4 1 0,-1-2 94,1 1 0,-1-3 112,-1-6 1,-3-7-398,2-5 158,2-3 199,-4-5 0,3-2-48,-4-6 0,0 1 384,0-4 1,0 0-111,0-4 0,0-3-519,0-3 1,3-1 138,0-2 0,3 1 184,-2-1 0,2 3 117,-3 1 0,1 4-85,-1-2 1,-2 6 257,2 1 1,-1 3-13,1-4-85,-2 5 0,8-2-11,-3 4 1,-1 1 117,1 2 1,1-1-230,2 5 1,0-1 73,0 3 0,1 0-189,-1 1 0,2 0 94,-1 2 0,4-1-657,-4 1 0,1 2 272,-2-2 1,1 4-1836,-1-4 2235,0 0 0,5-2 0,0-1 0</inkml:trace>
  <inkml:trace contextRef="#ctx0" brushRef="#br0">2775 7793 9100,'-6'0'1785,"-2"0"-1256,7 0-353,-3 0 0,5 3-187,2 0 0,-1 0 57,4-3 1,1 4-155,2-1 1,0 0-79,1-3 1,-1-1 115,0-2 1,0-1-244,1-3 1,-1-1 89,0 2 0,0-2 95,-3-2 0,-1 1 12,-2 0 0,-2-1 31,2 1 1,-2 0 94,-1-1 1,-1 2 268,-2 2 117,-2-2 1,-4 3 50,-1-1 9,1 2 1,0 8-157,-1 2 1,2 4-58,2 2 0,1 3-30,2 3 0,2 4-248,-2 0 1,2 1-138,1-2 0,3-1 118,0 2 0,5-3-771,1 0 0,2-5 372,4-1 0,-2-7-1256,2-3 1709,5-2 0,-1-5 0,4-1 0</inkml:trace>
  <inkml:trace contextRef="#ctx0" brushRef="#br0">3054 7700 8242,'-9'-4'1540,"0"2"-225,3-4-73,2 4-353,4-3-265,0 1-526,0 3-376,0-3 0,3 11 200,0 3 1,4 2-94,0 1 0,0-3-57,-1 2 0,2 2-40,-1-2 0,1 2-123,1-2 0,-1-2-26,-1 3 0,1-4 149,-2-3 0,-1-1 196,2-1 1,-2-4-128,1 0 1,1-6 167,-4-6 1,3-3 118,-2-3 0,0-1 260,-1 1 0,-2 2 582,2 1 0,-2 3 26,-1 0-256,0 1-102,0 2-491,4 4 1,-2 1 120,4 4 0,1 1-290,2 2 0,-3 5-57,0 5 0,1 3-69,2 0 1,0 2 82,0 4 1,1 1 64,-1 2 0,-1 3 211,-1 0 0,-3-1-69,-4 4 0,0-2 420,0-1 1,-5-4-183,-5-2 1,-3-2 30,-6-2 1,2-3 31,1-3 0,0-3 85,3-2 0,-2-3-532,2-4 104,1 0 1,3-1-1520,3-2 1,2-3 794,4-3 0,0-1 664,0-3 0,8-5 0,3-6 0</inkml:trace>
  <inkml:trace contextRef="#ctx0" brushRef="#br0">3464 7449 8077,'-6'-10'109,"3"1"0,-1 3 2458,1 0-1101,0 4 1112,3-3-1082,0 1-369,0 3-591,0-3-649,0 12 0,0-1 144,0 5 1,1 3-326,2 0 0,-1 6 198,4 0 0,-2 5-1399,2-1 1,-1 2 13,1 1 1,2 0 1480,-1 0 0,1 4 0,1 1 0</inkml:trace>
  <inkml:trace contextRef="#ctx0" brushRef="#br0">3529 7896 18713,'0'9'-366,"0"0"1,0 1 260,0-1 1,1 0-361,2 0 0,-2 4 209,2-1 1,-2 5-2630,-1-2 2885,0-1 0,0 8 0,0-3 0</inkml:trace>
  <inkml:trace contextRef="#ctx0" brushRef="#br0">3873 7542 8124,'0'-10'-28,"0"1"60,0 0 0,0 0 572,0-1 1,0 4 314,0 0 737,0 0-644,0-4-54,0 5-376,0 1-667,0 4 8,0 8 0,0 3 453,0 7 0,1 2-14,2 2 1,-2 1-112,3 5 0,0 0-93,-1 0 0,1-3-214,-1 0 1,-2-1 112,2 0 0,-2-1-72,-1-4 1,0-5-23,0-1-447,4-3-271,-3-5 366,4-1 126,-5-4 1,0-4 43,0-2 1,1-3-264,2-4 0,2-4 165,4-5 0,0 0 20,1 4 0,-1 0 109,0 3 1,1 1 104,-1 5 1,-1 0 188,-1-1-197,1 5 367,-3 1 1,4 5-158,1 2 0,-4-1 101,0 4 0,0 1-37,4 2 0,0 2-884,2-1 0,-1 1-176,1-5 0,1 1 877,0 0 0,8 1 0,-2-3 0</inkml:trace>
  <inkml:trace contextRef="#ctx0" brushRef="#br0">4264 7588 8124,'-9'-9'728,"4"0"-336,-3 4 0,3-4 161,-1 3 0,-1-2 254,4-2 1,-1 2-10,1 2 165,2-2-152,-3 7-181,4-3-1354,0 4 644,0 8 0,0 2-95,0 9 1,0 0 162,0 3 1,0-2-212,0 2 1,3-3-9,0 0 0,4-1-416,-1 1 1,-1-4 261,2-3 0,-4-3-39,3-3 0,0-1 148,3-5 0,1-1 103,-1-3 1,0-5 195,1-6 1,-2-4-81,-2-3 1,1 3 250,-4-3 1,1-1-87,-4 1 1,-1 0-33,-3 0 0,0 5 30,-2-1 0,-4 2 117,4 1 0,-5 1-15,5 5-77,-2 4-844,-2-3 0,2 8 356,2 0 1,2 4-243,4 5 1,0 1-18,0 3 616,0-3 0,4 8 0,1-4 0</inkml:trace>
  <inkml:trace contextRef="#ctx0" brushRef="#br0">4432 7477 8124,'-4'-10'0,"2"4"411,-4 0 1,2 3 1648,-2-3-198,4 4-810,-2-3-1765,4 5 655,0 0 1,3 1 28,0 3 0,4 1 168,0 4 0,-2 3-150,1 1 1,0 2-16,4-2 1,-2 2-122,-2-2 1,2 2-220,-1-2 1,0 0 148,-1-1 0,1-1-328,-4 1 173,5-1 456,-7-2 1,4-4-36,-2-2 145,-2-2 0,3-8-70,-4-2 1,0-6 164,0 3 0,3-5-70,0 2 0,0-2-58,-3 2 0,0 1 473,0 5-136,5 0-797,-4-1 0,4 2-48,-2 2-28,-2 2 407,7 4 0,-3 3 32,5 0 0,-1 5 47,0 1 1,1 1-141,-1 2 0,3 2 141,1-2 0,2 1-78,-2 0 0,2-3-140,-2 3 1,-1-4 191,-3-3 0,1 1 145,-1-4 1,-1 0 176,-2-7 0,0-2-115,-3-6 1,-2-3 36,2-3 0,-2-4-118,-1 0 1,-4 1 110,-3 2 1,2 0 50,-1 1 1,0 1-25,-3 5 0,3-1 161,3 7-2020,-2 2-914,4 0 784,-3 4 1,8 3 1352,2 0 0,3 4 1,0-2-1</inkml:trace>
  <inkml:trace contextRef="#ctx0" brushRef="#br0">4851 7337 8124,'-9'-5'1340,"0"0"-402,3 2 498,2 1-389,4-2-603,0 0 0,1 3-247,2-2 1,2-1-135,5 1 0,-1-3-147,0 2 0,4-2 154,-1 3 0,4-3-274,-4 3 0,1 0 160,0 3 1,-3 0-495,3 0 1,-3 0 165,-1 0 1,0 4 237,-3 2 0,1 3 496,-4 4 1,0-2-185,-3 5 0,0 2 226,0 4 1,-3 0-163,0-4 1,-3 1-97,3 0 0,0-1 32,3 1 1,0-1-553,0-3 0,0-2 59,0-3 1,1-4-183,2 0 0,5-4 278,4 1 1,6-7-37,1-5 0,0-1-115,6-6 370,-4-4 0,6 1 0,-3-4 0</inkml:trace>
  <inkml:trace contextRef="#ctx0" brushRef="#br0">4972 7430 8124,'-9'0'0,"-1"0"760,1 0 0,0 0 823,-1 0 293,1 0-1137,0 0 1,3 0 176,-1 0-776,5 0 43,-2 0 1,5 0-630,2 0 1,7-4 334,5-2 0,7-4-1193,3-2 0,5-2 165,1-5 1139,4 0 0,-2-3 0,4-2 0</inkml:trace>
  <inkml:trace contextRef="#ctx0" brushRef="#br0">5354 7011 8182,'0'-14'0,"0"-3"1582,0 5-1003,-4-1 0,3 4 1057,-3 0-634,3 3 30,1 2-1063,0 4 1,0 12 470,0 3 0,0 8-69,0-1 0,0 4-248,0-2 0,4 3 112,-1 1 0,4 3-296,-1 0 0,2-1 36,2-5 1,-3 1-590,2-4 0,-2 2 248,6-2 0,-3-4-393,0-6-196,-1-1 0,0-6 360,0-2 1,-2-6 402,-1-3 1,-3-8-85,3-5 1,0 0 227,4-6 1,-4 3-80,0-3 1,-1 5 260,2-2 0,0 5 42,-4 2 1,1 5 451,-1 0-298,-2 5-233,3 1 1,-3 4 133,2 0 1,-1 4-88,5 5 1,-4 4-63,3-1 1,0 2 8,4-2 1,0-1-315,2 5 1,-1-5-180,1 2 0,1-3-206,0-1 1,-1 1 231,-2-1 376,3-4 0,-3-1 0,4-4 0</inkml:trace>
  <inkml:trace contextRef="#ctx0" brushRef="#br0">5540 6983 8216,'-9'-9'0,"0"3"707,3-1 1,2 4 2568,4-3-1905,-4 4-754,3-2-3696,-3 4 2384,8 0 1,1 3 694,4 0 0,5 4 0,0-1 0</inkml:trace>
  <inkml:trace contextRef="#ctx0" brushRef="#br0">5726 6806 8227,'-5'-4'889,"1"3"-142,4-3 1082,0 4-1455,4 4 149,1 1-184,4 5 1,1 4-59,-1 5 0,1 0-16,3 6 1,-3 0 411,3 3-459,-3 4 0,2 1-215,1 4 0,-1-3 98,-2 1 0,-4-5-773,0 1 0,-1-7 368,1-2 0,-2-9-1818,-4-4 956,0-6 356,0 1 810,0-4 0,0-8 0,0-2 0</inkml:trace>
  <inkml:trace contextRef="#ctx0" brushRef="#br0">5940 6881 8142,'5'-4'319,"0"3"1,-4-4 208,2 5 187,-2 0 0,3 6-241,-4 3 0,0 1-9,0 6 1,-1-1-158,-2 4 1,1 0-241,-4-1 0,-1 1 80,-2-1 1,1 1-42,2 0 0,-3-5 255,3-1 0,-1-3 229,1-1 69,-3 0-317,4-3-711,0-2 378,1-4-316,4 0 1,7 0 197,2 0 0,0 0-465,-3 0 189,0 0 55,3 0 0,-2 0-109,-1 0-812,-4 0 437,2 0-834,-4 0 931,-8 0-11,6 0 6,-7 0-159,5 0 880,3 0 0,-7 0 0,3 0 0</inkml:trace>
  <inkml:trace contextRef="#ctx0" brushRef="#br0">5931 6704 8005,'-4'-9'1039,"2"2"-716,-4 1 1,2 4-97,-2-1 1,3-1 14,-3 1 1,0 0-210,-4 3 0,1 0 51,0 0 1,0-4-102,-1 1 1,1 0 309,0 3 1,-1 0-117,1 0 0,0 1 587,-1 2-320,5-2 355,-3 4-172,7-5-554,-3 4 1,3 1 224,-2 4 0,2 1 195,-3-1 1,3 0-87,1 0 0,0 5-150,0 1 1,0 0 78,0 0 1,5 2-64,1 5 0,-1 0-85,1 3 0,1 2 54,6-2 1,-3 5-96,3 1 1,0 4 23,-1-1 1,2 3-288,-2 0 1,-1-1-11,1-2 0,-2 4 64,0-3 0,-1-1-51,0-6 1,-2 0 58,-1 0 1,-3-2-416,3-1 0,-4-6 197,1-7 1,-1-1-340,1-2 104,-2-4-30,4-1 1093,-5-4-514,-5 0 1,0 0-382,-4 0 0,-3 0 89,-1 0 1,0 0-897,0 0 0,-1-3 505,-5 0 1,1-4-402,-1 1 0,0-3 1042,1 0 0,-1-4 0,0-2 0</inkml:trace>
  <inkml:trace contextRef="#ctx0" brushRef="#br0">5754 7104 8158,'-9'0'1418,"-1"0"1,4-1 20,0-2-502,4 2 59,-2-3-192,4 4-946,0 0 0,7 0 189,2 0 1,7-4-282,-1-2 1,6-6-904,1 0 1,4-2-1145,-1 2 2281,-3 2 0,5-12 0,-3 2 0</inkml:trace>
  <inkml:trace contextRef="#ctx0" brushRef="#br0">6043 6955 8261,'5'0'-907,"-1"0"4183,-4 0-2397,4 0-395,-3 0 1,4 0-94,-1 0 1,-2 0-328,4 0 0,0 0 115,3 0 0,1-3-388,-1 0 1,1-4 119,3 1 1,-3 0-134,2 0 0,-1 0-368,-2-3 0,-3-1 300,1 1 1,-5 0-394,1-1 362,-2 1 1,-5 3 315,-3 0 0,-1 4-83,-1-1 1,-1 3 550,1 3 0,0 1-213,0 2 0,-3 5 658,3-1 0,-3 5-244,6 1 1,1 1 44,-1 2 0,4 1-242,-1 1 1,2 0-159,1 4 0,5-5-512,4 2 0,5-3 212,4-4 0,2-2-697,2-7 0,-2-2-377,5-4 1,0-4 1064,3-2 0,0-11 0,0-2 0</inkml:trace>
  <inkml:trace contextRef="#ctx0" brushRef="#br0">19637 6918 8177,'-1'-6'-626,"-3"0"0,2 3 1211,-4 0 1,3-1-135,-3 1 0,3 0-128,-3 3 1,-1 0-44,-2 0 1,0-3-31,-1 0 0,1 0 171,0 3-180,-1 0 0,-2-1 49,0-2-54,-1 2 1,4-4-109,0 5 0,-1 0 84,1 0 0,0 0-161,-1 0 1,1 0 49,0 0 0,-2 0-83,-1 0 0,2 0 144,-3 0 1,2 1 5,-2 3 1,0 0-114,-3 2 0,0 2 76,3-2 1,-3 0 75,0 0 0,2-1-77,-2 1 1,2 2-149,-2-1 1,0 0 38,3-1 1,0 2-85,1-1 0,1-2 97,-1 1 1,1-1-137,2 1 0,0 3 70,0-3 1,2-1 54,1 1 0,0 0-124,-3 4 1,2 0 91,1 2 0,1-1 35,-1 1 1,-2 2 23,1-2 1,-1 4 117,-1-4 1,3 4-93,-1-4 0,1 4 14,-3 0 1,3-3-30,-1 0 1,4 0 16,-3 0 1,3 0-7,-3 0 1,4-2 1,-1 4 1,-2-3-53,2 0 0,-1 2 24,1-2 1,2 4-9,-2-4 0,2 2 18,1-2 1,-3 1 9,0 3 1,0 0 44,3-3 0,0 2-52,0-2 1,0 3-8,0 0 1,0 0 9,0 0 1,0 2 42,0-3 1,3 0 6,0 0 1,0 1 0,-3 2 1,0-2-20,0-1 1,1 1-2,2 2 0,-2-3-125,2-3 0,-2-1 117,-1-2 1,3 3-171,0 1 0,4-1 139,-4-3 1,4 1-18,-1-1 1,-1 0 10,2 1 1,-2-1-7,1 0 1,2 1-40,-2-1 0,3 2-6,0-1 1,-1 2 189,-1-3 0,1 1-139,-2 2 0,2-2 104,2 0 1,0-1-93,2 0 0,-1 1-47,1-1 1,-2 0 6,0 1 1,2-1-84,1 0 0,-1-3 48,-3 1 1,4-2-23,-1 1 0,1 1 2,-4-4 1,1 2 38,3-2 1,-3 1 117,2 2 0,2-2-75,-2-4 1,4 3 6,-4 0 1,5 0 23,-2-3 1,0 0 4,0 0 1,-2 0 10,2 0 1,-2 0-12,2 0 1,-3 0-54,0 0 0,-2 0 39,0 0 0,-1 0-124,0 0 1,-3 0 99,1 0 0,-1-1-70,3-2 0,0 2 104,1-2 1,-1 2 2,0 1 1,1-3-45,-1 0 1,3-3 8,1 3 0,0-4 13,0 4 0,-2-4-11,5 1 1,-4 1 48,4-2 1,-5 4-38,1-3 1,2 1 124,-2-1 0,2-2-125,-2 1 0,-2 2-3,3-1 1,-3 1 24,-1-1 1,2-3 6,1 3 0,-1-2-98,1-2 1,-2 1 81,0 0 1,-1 0-136,0-1 1,1 1 73,-1 0 1,0-2-3,1-1 0,-1 1 11,0-1 1,0 1 4,1-2 0,-1 2 31,0-5 1,1 5 106,-1-1 0,0-2-1,1 2 0,-4-2-88,0 2 1,0 2-51,4-3 1,-2 3 64,-2 0 0,2 1-118,-1 0 1,-2-4 77,1 1 0,-3-1-8,3 0 1,-3 2-9,4-5 1,-4 1-4,3-4 1,-4 2-90,1 1 1,1-3 96,-1 1 0,1 2-150,0-2 1,-3 1 134,2-2 0,1 1-139,-1-1 1,0 1 119,-3-1 0,0 3 30,0 1 1,0 0 39,0 0 1,0-2 168,0 5 1,0-4-10,0 4 0,-4-4-118,-2 4 0,0-3-62,0 2 0,1-3 58,-1 0 0,-2 2-96,1-2 0,-1 2 23,-1-2 0,-2 0-127,-1 3 1,2-2 49,-3 2 0,2 0-156,-1 0 1,0 3-62,-3-2 1,2 1 92,-2 2 0,0 3-116,0-1 1,-3 2 107,3-1 0,-2-1-61,1 4 1,-1-3 153,1 2 1,-1 0-29,-2 1 0,-3 1-27,1-4 0,-4 4-2,3-1 0,-3-1 15,4 1 0,-5-1-30,1 4 1,-2 0 116,-1 0 30,4 5 0,-7 0 0,2 4 0</inkml:trace>
</inkml:ink>
</file>

<file path=ppt/ink/ink8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13678 6527 8368,'0'-15'0,"0"2"0,-3 7 826,-1 0-177,-3-1-167,6-2 1,-6 3 380,4 0 38,0 4-682,3-3 714,0 5-1241,0 13 0,0-4 175,0 13 1,0 0-73,0 6 0,0-1-56,0 1 1,0 4-49,0 3 1,0-3-50,0-1 1,1-3 105,2-4 1,1 1 12,2-6 0,-1-3 82,-2-6 0,0-5 78,3-2 95,-4-2 1,6-5 238,-2-2 1,3-10-94,0-2 1,0-6-63,1 2 1,-1-3 12,0 4 1,0-2-70,1 1 1,-2 6 156,-2-3 1,1 6-132,-3 1 0,0 5-106,-1 1-21,-2 4 12,3-3 0,-4 10 303,0 1 0,3 6 32,0 4 0,4 1-107,0 2 0,-1 0-80,3-1 0,-2 1-151,6-1 0,-2-3 99,2-3 1,-3 2-114,2-2 1,-1-4 88,-2-4 0,0-3 250,1-1 1,-1-5 8,0-1 0,0-5-229,-3-2 0,1-6 294,-4 0 1,0-2-47,-3 3 0,0-1 56,0 1 1,0 0-57,0 2 0,0-1-304,0 1 1,0 3 46,0 0 1,-1 3-904,-2 1-353,2 0 612,-3 3-1043,4 2 1,0 5 1361,0 2 0,0 3 1,0 3-1</inkml:trace>
  <inkml:trace contextRef="#ctx0" brushRef="#br0">14227 6611 8170,'0'-10'2245,"0"1"157,-4 0-1217,3-1-987,-3 5 33,4 1-492,0 4 310,4 4 1,-3 1 76,2 5 1,-2 3-70,-1 3 0,3 1-294,0 2 0,0-1-435,-3-3 0,1 2 326,2-5 0,-2 4-883,3-4 1,-3 0 115,-1-2 1113,0-5 0,0 3 0,0-3 0</inkml:trace>
  <inkml:trace contextRef="#ctx0" brushRef="#br0">14292 6369 8170,'-9'-10'1087,"4"4"-142,2 0-433,-3 4-2654,5-2 2142,-3 4 0,4 0 0,0 0 0</inkml:trace>
  <inkml:trace contextRef="#ctx0" brushRef="#br0">14404 6546 8484,'0'-10'374,"0"1"1,0 0 568,0-1 1,0 4 391,0 0-337,0 4-553,0-6 101,0 6-1115,0-2 546,4 8 1,-2 3-51,4 5 0,-1-1 128,2 5 0,0 0-135,-4 2 1,3 1 55,-3-1 1,1 1 56,0 0 1,-3-1 67,2 1 0,1-5-7,-1-1 1,0-3 800,-3-1-179,0 1 289,0-5 0,0-2-636,0-6 0,1-4-666,2-9 0,-1 1-638,4-7 1,1-2 605,2-1 1,1 3-996,3 0 0,-3 2 655,3 2 1,-3 3-403,-1 3 1,4 1 17,-1 2 1053,5 4 0,-7 1 0,3 4 0</inkml:trace>
  <inkml:trace contextRef="#ctx0" brushRef="#br0">14665 6685 10350,'10'0'374,"2"0"1,0-7-541,3-2 0,1-4 121,2 1 1,1-3-5,0-3 1,-1-1-52,1 0 1,-5 4-82,-1-1 0,-7 5 103,-3-1 0,-2 1 52,-1 2 1,-4 3 212,-2 0 0,-4 3-110,-2 0 1,2 2 220,-3 1 0,2 4-59,-2 3 1,3 1 111,-2 1 1,1 2 24,2 1 0,3 3-138,0 3 0,4 2-75,-2 2 1,3-2 65,1 5 1,1-3-316,3 3 0,1-5 101,4 2 0,5-5-631,1-2 0,0-5 320,0 0 0,1-5 159,2-5 0,2-4 137,2-2 0,1-11 0,5-3 0</inkml:trace>
  <inkml:trace contextRef="#ctx0" brushRef="#br0">15028 6378 8334,'-5'-9'623,"-4"-1"1,8 1 96,-2 0 1,-1 2 261,1 1 681,0 4-524,3-2-482,0 4-584,4 8 1,-3 4 89,2 9 1,1 0 129,-1 4 0,1 1-508,0 5 0,-3 1 134,2 2 1,1 2-432,-1-2 0,4 0 281,-1 0 1,0-4-1337,0 1 0,-1-6 142,1-4 1425,2-5 0,-2-3 0,3-3 0</inkml:trace>
  <inkml:trace contextRef="#ctx0" brushRef="#br0">15149 6620 9766,'0'-5'1032,"0"1"0,4 7-721,2 0 1,2 3 58,2-3 0,0 3-80,2-2 1,2-1-238,1-3 1,3 0 152,-2 0 1,-2 0-290,2 0 0,-5-5-145,1-1 0,-1-3-243,-2-3 1,-3 0-82,0-3 1,-4 2 264,2-2 1,-8 3 70,-2 0 1,-3 2 64,-3 0 0,1 5 282,-1 2 1,-2 2-89,2 1 1,-2 1 121,2 2 1,2 6 182,-3 7 1,4 3 210,3 2 0,-1 0-146,3 4 1,1 0-77,3 3 0,4-4-660,3 1 0,2-4 250,3 1 1,3-7-1080,3-2 0,2-7 1152,2-3 0,6-6 0,5-2 0</inkml:trace>
  <inkml:trace contextRef="#ctx0" brushRef="#br0">15614 6480 8316,'-4'-9'3276,"-1"0"-2177,-4-1 1,0 4-653,3 0 0,-2 4-354,2-1 1,1 2 98,-2 1 1,1 3-610,-3 0 0,-1 7 370,1 0 0,3 2-379,0 0 1,1 0 192,-2 3 1,0 0-111,4 0 0,0 2 60,3-5 1,0 1 37,0-4 0,1 0 285,2 1 0,3-2-72,7-2 1,-2-1 139,5-2 0,-4-2-70,4 3 0,-2-2-268,2 1 1,-3-2 110,-4 2 0,0-1 39,-3 1 1,1 2 591,-4 5 0,-4-1-249,-5 0 0,-3 1-5,-4-1 1,0 0-75,-3 0 0,0 0-675,3-3 460,1 2 0,2-7-2106,1 2 2137,4-2 0,5-9 0,5-2 0</inkml:trace>
  <inkml:trace contextRef="#ctx0" brushRef="#br0">15810 6546 8316,'0'-10'290,"0"4"695,0 0-181,0 0 1,-3-4-278,0 1 0,-2 3-70,2 0 0,2 2 148,-2-2-588,-2 4 0,0-2 223,-4 4-179,-1 0 1,1 1 4,0 2 0,0-1-158,3 4 1,-1 4-219,4 2 0,-3 1 180,3-4 1,-1 3 16,4 1 0,1 2 99,3-2 0,1-1 112,4-3 0,0 1-83,1-1 1,-1 0 12,0 1 0,1-1-22,-1 0 0,0 1 7,1-1 1,-4-1-9,0-2 1,-1 3 54,1-3 59,-2 2 0,-4 1-93,0 1 0,-4-2-550,-2-2 1,-2 1 226,-1-3 0,2 2-2057,1-3 2354,4 0 0,-6 1 0,3 1 0</inkml:trace>
  <inkml:trace contextRef="#ctx0" brushRef="#br0">16490 6536 7984,'-6'-4'191,"-2"3"324,3-7 1,0 6 73,2-5 0,-2 4-131,2-3 0,0 3 1242,3-3-265,0 4 140,0-6-669,0 6-415,0-6-999,0 7 1,0-2 417,0 6 0,0 2 391,0 5 1,0 6-74,0 3 0,3 6-350,0-1 1,2 6-91,-2 2 1,-2-2-108,2-6 0,1 2 69,-1-4 0,3-3 51,-3-4 1091,1-8 1,-1 1-416,0-12 1,4-6-591,-1-8 1,-1-6 63,2-7 1,-1 1 73,3-4 1,0 0 156,1 0 0,0 3 39,2 6 0,-1 3-708,1 3 0,0 1-1054,0 3 0,-1 5-98,5 3 1,-4 5-844,4-1 2482,-5 6 0,3 7 0,-5 4 0</inkml:trace>
  <inkml:trace contextRef="#ctx0" brushRef="#br0">16732 6667 11933,'5'0'2482,"3"0"-2336,-2 0 0,3-1 79,0-3 0,4-2-445,3-6 0,-2 0 232,2-3 1,-5 2-642,2-2 1,-3 0 52,-1 0 0,-3-2 282,1 5 0,-5 0-55,1 2 0,-7 4 29,-6 0 1,0 4 448,-5-1 1,2 6-135,-2 3 1,-1 5 451,-3 2 0,5 4-57,2 2 1,-1 1 83,4 4 0,-3 1-321,6 3 0,2 0-80,1 0 1,6-3-259,3 0 1,6-5 128,0 2 1,8-6-984,-2-4 1,7-6 45,0-3 993,6-10 0,-2-7 0,3-10 0</inkml:trace>
  <inkml:trace contextRef="#ctx0" brushRef="#br0">16992 6322 8329,'-5'-14'0,"1"0"806,4 5 1292,-4 0-346,3-1-709,-3 1-1161,4 4 0,1 2 146,2 6 0,-2 3 363,2 6 1,-2 4-43,-1 6 1,0 1 151,0 5 0,0 1-199,0 2 1,3 1-266,0 3 1,1 1-377,-1-2 1,0 2-812,3 1 1,0 0-490,3-3 1,1 0 1454,-1-6 0,4-2 1,2-8-1</inkml:trace>
  <inkml:trace contextRef="#ctx0" brushRef="#br0">17262 6667 8309,'0'-15'280,"0"1"-280,0 1 0,0-1 1003,0-5 1,0 4-152,0-1 0,1 1-7,2-4 1,-2 4-674,3 3 0,-3 2 52,-1 0 0,0 4-230,0 0 97,-5 4 0,0-1-370,-4 6 0,0 6 248,-1 7 1,1 4-194,0 2 0,-1 4 20,1-1 0,0 5 103,0 1 0,3 0-22,3-3 1,2-3 83,1-1 0,0-5-519,0 3 369,0-9 0,1 4 279,2-11 1,7-4-114,5-8 1,0-4-174,0-9 1,0-3 117,0 0 1,0-3 48,-3 0 0,-5 1 150,3-1 0,-4 5-98,0 2 1,-2 0 1724,-4 6-1274,0-1 1,0 7 849,0 0-860,0 4 1,-1-1-528,-2 6 1,2 5 154,-2 5 1,2 3 139,1 0 0,1 1-694,2 2 1,-1 0 294,4-1 1,0 1-437,4-1 1,0 0 273,3-2 0,-3 0-1221,2-3 1,3-2 1549,0-5 0,3-2 0,1-4 0</inkml:trace>
  <inkml:trace contextRef="#ctx0" brushRef="#br0">17523 6583 8309,'0'-15'129,"0"-1"120,0 3 1,0 1 598,0 3 1,0-1-276,0 1 0,0 3 863,0 0-527,0 3-483,0-1 77,0 4-668,0 9 0,0-2 229,0 8 1,1-2 30,2 2 1,-1 1-222,4 2 1,1 1 115,2 0 0,-3-1-309,0 1 0,1-5 148,2-1 1,0-2-28,1 2 1,-2-6 144,-2 2 1,2-6 113,-2 0 1,3-6-87,0-3 1,0-6-3,1-4 1,-1-5 222,0 0 0,-2-5-62,-1 1 0,-3 2 567,3 2 0,-4 5-295,1 4 1,-2 1 624,-1 2-171,0 4-948,0-3 1,3 8-57,0 0 1,4 7-111,-4 5 1,4 8 181,-1-2 0,1 10 90,0 0 0,1 7 29,-2 3 1,-2 0-242,-1 5 1,-2 2 409,-1 5 1,-4-4-74,-2 1 0,-6-8 306,-4-5 0,-6-4 4,-2 1 0,0-10 43,-1-6 0,3-7 133,-3-5 1,5-2-174,-2-1 0,8-4-427,4-3 1,2-1 104,5-1 0,0-4-1694,3 1 0,0 3 645,0 3 915,4-1 0,9-2 0,7 0 0</inkml:trace>
  <inkml:trace contextRef="#ctx0" brushRef="#br0">10931 16592 7987,'-9'0'-217,"2"0"-54,1 0 0,1-1 235,-1-2 58,2 2 178,4-3-147,0 4 739,0-5-5,0 4 966,0-3-916,4 4-603,-3 0 18,3 0-128,0 0 1,-2 0-11,4 0 1,-2 0-43,2 0 0,0 0 96,3 0 0,1 3 243,-1 1 1,4-1-78,3-3 0,2 0-107,4 0 1,2 0-171,4 0 0,1-1 80,2-3 1,3 3-128,6-2 0,2 2 16,1 1 0,2 0-338,-5 0 1,5 0 251,-2 0 0,1 0 114,0 0 0,1 0-138,-1 0 0,2-3 66,4 0 0,1-4-34,-25 4 1,1 0 0,24-6-264,-1 0 1,-2 3 430,1 0 0,2 0-59,-1 0 1,-1 2 95,-2 4 1,-1 0-64,1 0 1,-1 0 2,1 0 1,-4 3-85,1 0 0,-1 5 83,4-2 0,3-2-139,-1-1 1,-2-2 101,-4-1 0,2 0 29,4 0 0,2 0-57,2 0 1,-1-1 1,-3-2 1,-1 1 130,1-4 0,3 0-100,-25 4 1,-1-2 0,25-3 107,-2 4 1,2 0-77,-1 3 1,2 0-12,-2 0 1,1 0 18,-2 0 0,0 0-87,4 0 1,-1 0 5,0 0 0,-1 0-135,-4 0 1,3 0 75,3 0 0,-2 0 64,-2 0 1,-1 0 106,-2 0 0,2 0-112,2 0 1,-4 0 81,1 0 0,-1 0-72,-2 0 0,2 1 14,4 2 0,-5-2-14,1 2 1,-5-2 1,3-1 1,-4 0 15,4 0 1,-6 1 3,-1 2 0,-1-2 100,-5 2 1,-3-1-87,-3 2 0,-4-3-66,1 2 1,-3 1 294,0-1 0,-1 0-359,-3-3 1,2 3 330,-5 0 0,-3 0-327,-2-3 604,-1 0-72,-1 0 638,-1 0-1109,-4 0 1,0 5 0,0 0 0</inkml:trace>
  <inkml:trace contextRef="#ctx0" brushRef="#br0">23873 7020 8342,'-9'-4'0,"3"2"130,-1-4 125,5 4-335,-2-6-84,4 7 344,0-4 152,4 5 1,1 0-166,5 0 0,3 0 105,3 0 0,5-1-96,4-2 0,6 2-45,3-2 1,7 2-103,2 1 1,6 0-273,0 0 1,-21 0 0,0 0 48,25 0 0,0 0 104,-7 0 0,0 0 15,-3 0 0,-2 0 70,-7 0 0,-3 0 66,-6 0 0,-4 0 108,-5 0 82,2 0 1,-11-1 38,2-2-20,-6 2 0,0-3 1261,-6 4-761,2 0-419,-3 0 64,0 0-638,3 0-161,-3 0 0,4 4 82,0 2 1,0 6 239,0 0 0,3 8-21,0-2 1,3 7 90,-3 0 1,1 5-57,0 1 0,-2 5 148,4 1 1,-3 2-72,3 4 1,-4-4-126,1 2 1,1-3 113,0-1 1,-1-3-93,-3 1 0,0-5 93,0 1 1,0-7-21,0-2 0,0-2 24,0-2 0,-1-3-21,-3-3 0,3-1-71,-2-2 1,2-3-107,1 0 0,0-4 20,0 7 59,0-8 496,0 3-272,-4-4 1,-1 0 82,-4 0 0,-5 4-21,-1 2 1,-8 3-117,-5 0 0,-8 0-16,-8 0 1,-6 4-318,22-7 1,0 0 0,0 2 0,0 0 200,-2-2 1,1 0-1,0 2 1,1 0 47,0-2 1,0 0-1,2 2 1,-1 1-241,1-1 1,0-1 0,-15 7 126,4-2 0,7-2-82,5 0 0,3-2 121,3-2 0,4 2 164,3-5 0,2 0-1,0-3 632,1 0 0,3 0-504,0 0 0,3-1 86,-4-2 0,4 1-101,-3-5 1,3 2-102,-3-1 1,3-2 52,-4 1 1,2-2-2,-1-3 0,-1 1-9,4-1 0,-4 1 5,4-2 0,-4 0-9,1-3 1,1-1 52,-2 1 0,4-2-43,-3 0 0,4-5 53,-1-2 0,-1-2-42,1-1 0,0-4-43,3-2 1,0-6 33,0-4 0,0-1-258,0-2 0,0 2 195,0 1 1,0-3-17,0 3 0,0 2-99,0 8 0,0 2 103,0 4 1,0 1 156,0 2 1,-4 3-81,-3 7 0,2 2 103,-1 7 1,3-1 134,-3 4 39,4 0 179,-7 3-816,8 0-3061,-3 0 2457,8 4 1,1-3 0,5 3 0</inkml:trace>
  <inkml:trace contextRef="#ctx0" brushRef="#br0">24013 7346 8333,'0'-9'3,"0"0"1,-3 2-4,-1 1 0,1 3 2200,3-3-833,0 4-314,0-2-1476,0 4 0,0 8 184,0 4 1,0 5 128,0 2 1,0 2 143,0 1 1,0 3-445,0-3 0,1 2 90,3-2 1,-3 0 20,2-4 1,-2-3 82,-1-3 1,0-1-539,0-2 256,0-4-362,0-1 860,-4-16 0,3-4 0,-4-12 0</inkml:trace>
  <inkml:trace contextRef="#ctx0" brushRef="#br0">24013 7318 8333,'0'-9'-4,"-3"-3"94,-1-1 1,1 0 260,3 0 1,0 6 136,0-2 1,0 2-394,0-3 1,1 2 83,3 2 0,1 1-220,4 1 0,1 3 144,3-2 1,-2 2-120,5 1 0,-4 0 146,4 0 0,-4 1 15,4 2 1,-2 3-444,2 3 0,-4 3-135,-6 1 0,1 3-302,-4 0 1,1-2 350,-4 2 1,-5-2 353,-1 2 0,-5 1-65,-2-1 0,0-4 162,1-2 0,1-1 90,-1-3 1,1-1 267,2 2 1,3-5 1082,0 1-1091,4-2 1,-3-1 75,1 0-15,3 0-1033,-3-4 0,8 3 335,3-3 0,1 3-50,1 1 1,4 5 4,-1 1 1,5 2-167,-2 1 0,0 2-74,0 1 1,-3-2 504,4 3 0,0 1 0,2 1 0</inkml:trace>
  <inkml:trace contextRef="#ctx0" brushRef="#br0">24301 7477 8333,'-5'-5'247,"0"4"-146,2-2 0,2 1 565,-2-1-304,2 2-161,1-3-185,4 4 0,2-3-203,6 0 1,0-4-65,3 0 0,-3 2 148,0-1 0,0 0-239,0-4 1,-2 1 136,3 0 1,-6 1 95,-1 1 1,-3-1 125,3 2 269,-3-2 0,1 1 188,-4 1-242,-4 4 0,-2-2 25,-3 4 1,3 0-114,0 0 1,-1 1 16,-2 2 0,0 2-32,-1 5 0,4-1-72,0 0 0,4 4-20,-1-1 1,-1 4-180,1-4 0,0 1-84,3 0 0,1-3-306,2 3 0,3-3-970,6-1 1502,-1-4 0,10 4 0,-1-4 0</inkml:trace>
  <inkml:trace contextRef="#ctx0" brushRef="#br0">24488 7225 8333,'-6'-14'0,"-2"0"387,7 5 775,-3 0-369,4-1-129,0 5-867,0 1 250,0 4 0,3 1-117,0 2 1,3 2 111,-3 5 0,4 2 166,-4 0 0,3 6-189,-3 1 0,1 0-74,-1 6 0,-2-3-105,2 3 0,-2 0-263,-1 3 1,4-4 422,-1 1 0,4 0 0,-2 3 0</inkml:trace>
  <inkml:trace contextRef="#ctx0" brushRef="#br0">24823 7337 8161,'0'-9'620,"0"-1"1,0 1-233,0 0 1,0-1 751,0 1-864,0 0 0,0-1-43,0 1-318,0 0 0,-4 3 146,-3-1 0,1 5-346,-3-1 0,2 3 230,-6 3 0,0 3 216,0 3 1,0 3-364,0 1 0,4 3-172,0 0 1,1-2-57,4 2 1,-2-2 102,3 2 1,0 0 22,3-3 1,1-1-32,2-3 0,2 0 447,5-3 1,2-2-96,1-4 0,3-1-58,0-2 1,1-5 19,2-5 0,-2-2 9,-1 2 0,-3-2 432,-3 2 1,-2-2-191,-2 2 0,-2 1 462,-4 3-437,0-5 0,0 4 1048,0-3-997,0 7 0,-1 2-227,-2 4-241,2 0-321,-3 0 1,5 4 247,2 2 1,2 3 64,5 0 0,-1 0-108,0 1 1,1 2 18,-1 1 0,1-1-46,3-3 0,-6 0 130,2-3 1,-2 2-35,3-2 241,-1-2 325,0 1-328,-4-5 1,3-5 127,-5-1 1,0-3 157,-3-4 1,0 3-95,0-2 0,3-2-6,0 2 0,1-4-152,-1 4 1,-1-1 19,5 4 0,-2 0-91,1 0 1,2 0-168,-1 3 0,-2 2-496,1 4 284,0 0 328,3 0 0,0 4-37,-3 2 1,1 3 225,-4 0 0,3 0-94,-2 0 0,0 4-44,-1-1 0,-1 0 47,4-6 0,-4 2 20,1-2 1,1 0 481,0 0-138,-1-4-33,-3 2 1,1-5-70,2-2 1,-2-2-314,2-5 0,-2 1 232,-1 0 0,0-4 127,0 1 0,0-1-104,0 4 0,1 0 15,2 0 1,-2 2-501,2 1 0,-1 1 145,1-1 0,3 2-229,3 4 1,0 0 182,0 0 0,1 2 3,-1 4 1,0 4 175,1 9 1,-5 0 271,-2 3 1,-2 3-73,-1 6 1,-2 2 309,-4 4 1,-5 5-301,-7 1 0,-4-2 125,0-4 1,-2-5 440,2-7 0,-4-2-293,1-5 0,2-4-46,2-5 1,1-4-270,1-5 0,5-4-284,1-2 1,3-3-566,1 0 1,3-1-2379,-1-3 3138,5 3 1,2-8-1,5 4 1</inkml:trace>
  <inkml:trace contextRef="#ctx0" brushRef="#br0">4646 7384 7895,'8'1'216,"-1"2"-150,1-2 0,-3 3-159,4-4 1,1 0 164,-1 0 1,1 0 8,3 0 1,-2 0 7,5 0 0,-1 0 103,4 0 0,4 0-148,1 0 0,4 0-1,3 0 0,0 0-84,7 0 1,-2 0-63,7 0 1,4-3 86,2 0 1,2-5-361,-1 2 0,2-2 368,-25 3 1,1 1 0,2-1-1,-1 0 52,1 1 1,-1-1 0,-1 0-1,0 1 1,-1-1 1,-1 0 0,0 1 0,1-1 32,0 0 1,2 1 0,0 0 0,1 1-54,-1 0 0,1 0 0,-1 1 0,1-1-21,-2 0 1,-1 0 0,2-1 0,-1 0 28,2 0 0,-1 1 0,0 1 0,0-1-70,2 0 1,0 0 0,0 0 0,0 1 22,2-1 1,0 0 0,0-1 0,0-1 14,1 2 1,0 0 0,0-1 0,-1 0-265,3-1 1,0 1 0,-1-1-1,0-1 240,1 0 1,-1 0 0,3 1 0,-1-1 10,0 0 1,0 0-1,0 1 1,1 0 3,1 0 1,-1 0 0,0 1 0,0-1 26,-1 0 1,0 1 0,3-1-1,-1 0-22,1 1 1,1-1-1,-2 2 1,0 0 119,0 0 1,0 0-1,-1 0 1,1 0 8,-1-2 1,1 0 0,1 2 0,0 0 13,2 0 1,0 0 0,-2 2 0,0 0-327,1-1 0,-1 1 1,-1-1-1,0 0 256,1 0 0,0 0 1,2 0-1,1 0-62,2 1 0,0-1 0,-2 1 0,0 0 42,0-2 0,1 0 0,-1 1 0,1 1-93,2-2 0,1 0 0,0 0 0,0-1 59,1 0 1,0-1-1,0 2 1,-1 0-326,3 0 0,0 0 1,-3 1-1,1 1 276,0-3 0,0 1 0,2 2 0,-1-1 26,3-1 1,-1 0 0,-2 1-1,0 1 6,1-2 1,-1 0-1,1 1 1,1 1 0,0-2 0,0-1 0,0 3 0,0-1 51,-15 0 1,0 0-1,0 0 1,15 1 0,1-1-44,-16 0 0,0 0 0,0 0 1,17 1-1,0 0 39,0-1 0,-1 1 0,-17-1 0,0 1 0,1-1-32,1 1 1,0 0-1,1 0 1,14 0 0,1-1-112,-17 2 0,0 0 0,1 0 1,-1-1-1,0 0 0,0 0 114,0 0 0,1 0 0,-1 0 1,1 0-1,0 0 0,1 0 0,0 1 1,0 0 0,1 0-1,-3 0 1,1 0 0,-1 0-10,1 0 0,1 0 0,-1 0 0,0-1 1,0 0-1,0 0-27,1 0 1,0 0-1,0 0 1,1-1 0,-1 1-1,0 0 14,2-1 0,1 1 1,-1 1-1,-1-1 1,-1 1-1,0-1 16,1 1 0,1-1 1,-1-1-1,-1 1 0,1 0 1,-1-1 10,0 1 1,0 0 0,1 0 0,-1 0-1,1 0 1,0 0-19,0 1 0,0 0 1,1 0-1,-2 0 1,1 0-1,-1 0 77,0 0 1,-1 0-1,0 0 1,0 0 0,1 0-1,-1 0 1,0 0 1,0 0 0,1 0 0,1 0 0,0 0 0,1 0 3,-1 0 1,0 0 0,0 0 0,1 0 0,-1 1 0,0-1-61,-1 1 1,-1 0-1,0 0 1,1 0-1,1-1 1,-1 0-58,0 1 0,0 0 0,1 0 1,1 0-1,0-1 0,0 0 46,-2 0 1,0 0-1,1 0 1,1 0 0,0 0-1,0 0-1,-3 0 1,0 0-1,0 0 1,2 0-1,1 0 1,-1 0-32,1 0 1,-1 0 0,0 0 0,1 0 0,0 0 0,-1 0 28,1 0 1,-1 0-1,0 0 1,0 1-1,0-1 1,-1 0-25,-1 1 1,1 1 0,-1-2 0,0 1 0,1-1 0,0 1 27,0-1 1,0 2 0,0-1 0,2-1-1,-1 0 1,0 1 6,1-1 1,-1-1-1,0 2 1,1-1-1,0 2 1,-1-1-2,-1 0 1,-1 0-1,0 0 1,0 0-1,1 0 1,0 0 12,1-1 1,0 0-1,1 0 1,-1 1-1,1 0 1,0 0-84,-1 0 0,0 0 1,1 0-1,-1 0 0,1 0 1,0 0 39,-3-1 0,0 0 0,0 0 1,1 0-1,-1 1 0,1-1-7,1 1 0,1 0 0,-1 0 1,0 0-1,0-1 0,0 0 22,0 1 0,1 1 0,-1-1 0,0-1 0,-1 0 1,1 1-30,-2-1 0,0-1 1,0 2-1,1-1 0,-1 2 1,0-1 41,0 0 1,1 0 0,-1 0 0,1 0 0,0 1 0,0-1 38,-1 0 0,0 0 0,0 0 0,0 0 0,0-1 0,0 1-14,-2 1 1,1 0-1,-1 0 1,17 0-1,0-1 30,-16 1 1,0 1 0,1-1 0,-1-1 0,-1 0-1,1 0-146,1 1 1,-1 0 0,0 0 0,0-1 0,-1 0 0,1 0 104,15 2 0,0 0 0,-16-2 0,1 0 0,-1 0-66,2 1 1,-1 1 0,0-1 0,1-1 0,-1-1-1,1 1 17,-1 0 0,0 0 0,0 0 0,0-1 1,0 1-1,0 0 12,17 0 0,0 1 0,-2-2 0,1 1 21,1 0 0,-1 1 0,-15-1 0,-1-1 0,0 1-10,17 1 0,0-1 1,0 0-1,-1 0 27,-2 2 0,-1 0 0,1-1 1,-1-1 78,2 0 1,0 1-1,2 0 1,-1 0-108,-3-1 1,1 1 0,2 1-1,-1 0 23,-1-1 1,0-1-1,-1 2 1,1 0-68,1-1 1,0 0-1,-3 1 1,0 0 42,0-2 0,0 1 1,0 1-1,-1 0-43,0-1 1,-1-1 0,1 3-1,-1-1 40,2 1 0,0-1 1,-2-1-1,-2 1 28,0 0 0,-1 0 1,1 0-1,0-1 0,0 1 1,-1 0 0,1 1 0,0 1 52,0-2 0,-1 0 0,-2-1 0,0 1-9,1 0 0,0 0 1,-3-1-1,-1-1 48,1 2 1,0 1-1,1-3 1,-1 1-105,2 1 0,-1 0 0,-1-2 0,0 1 20,-2 1 1,0 0-1,1-2 1,-1 0-98,-2 1 0,1-1 0,0 1 1,-1 0 33,3 0 0,-1 0 0,-4 0 1,-1 0 16,2-1 0,0 1 1,-3-2-1,-2 1 244,1 0 0,-1 1 1,1-1-1,0 0-248,0 1 1,-1-1-1,1 0 1,-2 0 94,-1 2 1,-1 0 0,25-1-42,-5 2 0,-2 0 554,-1-1 0,-7 1-562,2-1 0,-6-2-122,2 2 0,-4-1 689,1 1 0,-6-2-648,-4 2 1,-2-1 536,-3-2 0,0 0-529,-3 0 0,-1 0 313,-3 0 1,-3 0-346,1 0 343,-1 0 1,0 1-194,0 2 324,-4-2-69,7 3 152,-8-4-1700,3 0 1279,0 0-156,-3 0 281,3 0 474,0 0-135,-3 0 364,3 0-699,-4 4-184,0-3 121,0 3-277,5-4-75,-4 0-874,3 0 1,-4 0 0</inkml:trace>
  <inkml:trace contextRef="#ctx0" brushRef="#br0">4804 7970 8426,'0'-6'572,"0"0"0,0 3-230,0-4 0,1 5 41,3-1 0,2 1-66,6-1 1,8 2-24,8-2 0,5 2-90,7 1 0,4 0-229,5 0 0,-21 0 0,0 0-154,3 0 1,0 0 0,4 1 0,1 1 251,-1-1 0,1 1 0,3 1 0,1 0-283,-3-1 1,0-1-1,3 1 1,1 1 297,-1-2 1,0 1 0,5-2 0,0 1 47,2 0 1,0 1 0,1 0-1,1 0-60,0 0 0,1-1 0,1 1 0,2-1-248,-17-1 0,2 0 1,-1 0-1,4 0 1,-1 0-1,1 0 237,1 0 1,-1 0-1,1 0 1,1 0-1,0 0 1,1 0-248,-2 0 0,1 0 1,-1 0-1,3 0 0,-1 1 1,2-1 241,0 1 1,0 0 0,1 0 0,2 0 0,-1-1 0,1 0-12,1 1 1,-1 0 0,1 0 0,1 1 0,0-1 0,-1 1 5,0-1 0,-1 0 1,1 0-1,2 0 0,1 0 1,0 1-203,-11-1 1,0-1 0,0 1 0,0 0 0,-1-1-1,0 1 1,0-1 0,1 1 142,-1 0 0,1 1 0,0 0 0,0-1 0,1 0 0,-1-1 1,1 1-1,0-1 26,1 1 0,0 0 1,0 0-1,1-1 0,0 1 1,1-1-1,0 0 1,0 0-22,2 0 0,0 0 0,0 0 0,0 0 0,-1 0 0,-1 0 0,1 0 0,0 0-92,0 0 1,2 0-1,-1 0 1,0 0-1,0 0 1,-1 0 0,1 0-1,0 0 145,2 0 0,-1 0 1,1 0-1,0 0 1,1 0-1,0 0 1,1 0-1,0 0-63,-10 0 0,1 0 1,0 0-1,0 0 1,0 0-1,9 0 0,0 0 1,0 0-1,0 0 68,1 0 1,-1 0 0,1 0 0,0 0 0,-1 0 0,1 0 0,-1 0 0,1 0-49,-10 0 1,1 0 0,-1 0 0,1 0 0,-1 0 0,1 1 0,0 0 0,0-1 0,0 1-1,1 0 44,0 1 0,0-1 0,1 0 0,-1 0 1,0 1-1,-1-1 0,1 0 0,-1 0 0,0 0 1,0 0-55,0 0 1,0 0 0,0 1 0,0-1-1,0 0 1,0 0 0,1 0 0,0 1-1,0-1 1,-1 0 23,1 1 1,0 0 0,-1-1 0,1 1 0,0 1 0,0-1-1,1 0 1,-1 1 0,1-1 0,-1 1-37,1-1 0,0 1 1,1-1-1,-2 1 0,1-1 1,-2 1-1,0 0 1,0-1-1,0 1 0,0 0-3,2-1 1,-1 1 0,0-1 0,1 1 0,-1-1 0,-1 0-1,0 0 1,0 0 0,0 0 0,0 1-9,1-1 1,1 0 0,-1 1 0,0-1 0,1 1 0,0 0 0,-1-1-1,1 1 1,0 0 0,0-1 30,0 1 0,0-1 0,0 1 1,0-1-1,-1 1 0,0 0 1,-1-1-1,0 1 0,0 0 1,1-1-6,-1 1 1,0-1-1,0 1 1,0-1 0,0 1-1,0-1 1,-1 0 0,1 0-1,-1 0 1,1 0 8,1 0 0,-1 1 0,1 0 1,0-1-1,0 1 0,0-1 1,-1 0-1,1 0 0,0 0 1,0 0 36,1 0 0,-1 0 0,0-1 0,1 1 0,-1 0 0,-1 0 1,-1 0-1,1 0 0,-1 0 0,1 1-11,0-1 0,0 0 0,0 1 0,0-1 0,0 1 0,0-1 0,-1 0 0,-1 1 1,1-1-1,1 0-22,0 1 0,0 0 0,0 1 0,0-1 0,0 0 0,-1-1 1,0 1-1,0-1 0,0 1 0,0-1-39,1 1 1,1 0-1,-1 0 1,0 1 0,-1-1-1,9 1 1,-1-1-1,-1 1 1,1 0 28,1 1 1,0-1 0,1 1 0,-2 0 0,-1 0 0,-1-1-1,1 1 1,-1 0-44,1-1 1,-1 1-1,1-1 1,-1 1-1,-1 0 1,0-1-1,-1 1 1,1 0 14,-1-1 0,1 1 0,-1 0 0,0-1 0,-3 1 0,0-1 0,-1 1 0,0-1-16,0 0 1,1 0 0,0-1 0,-1 1 0,-2 1-1,1-1 1,-1 1 0,0-1 9,0 0 1,-1 0 0,0 0 0,1 0 0,-1-1 0,0 0 0,0 1 0,0-1 19,11 1 1,0 0-1,-1 0 1,-2 1-1,0-1 1,0 1 10,-2-1 1,-1 0 0,0 0 0,0 1-1,-2-1 1,1 1 53,-1-1 0,-1 0 0,0 0 1,-1 0-1,-1-1 0,0 1-25,-1 0 0,-1 0 1,0 0-1,14 1 1,-1 0-25,-2 0 1,-1 0-1,-1 1 1,-1 0 344,-2 0 1,-1 0 0,-2 1-1,-1-1-207,-2-1 1,-1-1 0,-4 1 0,0-1 14,-3 1 0,-1 0 1,-1-1-1,0 1 417,-2 0 1,1-1 0,22 6-450,-5-1 0,-4-3-137,-6 0 1,-3 0 112,-6 0 1,-2 1 696,-4-4 0,-5 0-900,-2-3 0,-1 0 1845,-2 0-1551,-4 0 1474,4 0-211,-8 0-2553,3 0 1,-4 0 0</inkml:trace>
</inkml:ink>
</file>

<file path=ppt/ink/ink9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12225 4627 7977,'-14'0'261,"0"-3"65,5 0 0,3 0 549,-1 3-243,5 0-876,7 0 1,2 0 86,8 0 1,2 0 220,5 0 0,1 3 20,5 0 0,0 0 6,0-3 0,1 0-12,2 0 0,2 0-1,5 0 1,-1 4-82,0-1 0,4 0 132,3-3 0,1 0 106,2 0 0,3 1-78,-1 2 1,2-2-123,-1 2 1,-24-2 0,1-1 32,1 0 1,0 0 0,0 0 0,-1 0 62,23 0 0,-2 0 4,5 0 1,0 0-310,-25 0 1,0 0 0,25 1 151,-27 1 0,0-1 1,24 0 91,-24 1 0,1-1 0,25 0-72,-24-1 1,0 0 0,0 0 0,-1 0 55,26 0 1,-26 0-1,1 0 36,25 0 1,-25 0 0,0 0-30,0 0 0,0 0 0,2 0 0,-1 0 3,-1 0 0,0 0 1,0 0-1,1 0-49,2 0 1,0 0 0,0 0 0,-1 0-7,1 0 0,0 0 0,0 0 0,-1-1-9,0 0 0,-1-1 0,2 1 0,-1 0 45,3-2 0,-1 0 1,2 1-1,1 1-91,-1-2 0,0 0 0,0 1 1,0 2 38,-1-2 1,-1 1 0,1-2-1,0 1-4,-1 1 0,1-1 0,0 1 0,1-1 40,-1 2 1,-1 0-1,2-1 1,-2-1 4,-2 1 1,-1-1-1,3 0 1,1 1 6,-1 1 1,1 0 0,-1 0 0,1 0 6,1 0 1,0 0 0,-2 0-1,0 0-31,1 0 1,-1 0 0,0 0 0,0 0 14,1 0 0,2 0 1,1 0-1,-1 0 10,-1 0 1,1 0-1,0 0 1,0 0-9,-4 0 1,0 0 0,3 0 0,0 0-39,2 0 0,0 0 0,-2 0 0,1 0-237,-1 0 1,0 0 0,0 0-1,-1 0 229,1 0 1,1 0 0,2 0 0,0-1 8,4-1 0,-1 1 1,-2 0-1,-1 0-51,1-2 1,-1-1 0,1 2-1,-1-1 40,2 0 0,0 0 1,2-1-1,0 0 13,-1 1 1,0 0-1,0-1 1,-1 0-193,0 1 0,0 0 0,-1-1 0,-1 1 212,0 1 1,1 1 0,-1-2 0,0 0 47,1 1 1,-1 0 0,-2-1 0,1 0-14,0 2 1,-1-1-1,-1 0 1,0 1-41,0 1 0,0 0 1,0 0-1,-1 0-2,1 0 1,0 0 0,0 0 0,-1 0 2,1 0 1,0 0-1,-1 1 1,0 1-67,0 0 0,-1-1 1,1 1-1,1 0 53,0 0 0,0 0 0,-1-2 0,0 1-52,1 0 0,0 1 0,1-2 0,0 1 31,-1-1 1,0 0 0,2 0 0,0 0-26,0 0 0,0 0 0,-2 0 1,1 0 0,-1 0 1,0 0 0,1 0 0,0 0 45,-1 0 1,0 0 0,1 0 0,-1 0 16,0 0 0,0 0 0,0-1 0,-1 1 74,1-2 0,0 1 0,-1 0 0,-1 1 39,-1-2 0,0 0 1,1 1-1,0 0 14,0 0 0,-2-1 1,1 2-1,-2-1-8,1 0 0,-1-1 0,1 1 0,0 1-17,0 0 0,-1 0 0,1 0 0,0 0-141,0 0 1,-1 0 0,24 0 3,0 0 1,0 1-45,-27 1 0,0-1 0,26 0 178,-25 1 0,-1-1 0,18 0-403,0-1 0,-5 0 338,-2 0 1,0 0-255,-3 0 1,-3 0 282,-6 0 0,-3 0 322,-3 0 1,-1 0-245,-3 0 0,-1 0 986,-5 0-696,-4 0 426,3 0-375,-7 0-2616,3 0 2115,-8 5 0,3-4 0,-3 3 0</inkml:trace>
</inkml:ink>
</file>

<file path=ppt/ink/ink10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2709 8333 7985,'0'-9'206,"0"0"795,0-1-22,0 5-318,0-3-227,-4 3 112,3-1-301,-7-2 1,6 7-7,-4-2 0,1 1-225,-2-1 1,-1 2 98,2-2 0,-2 2-235,-2 1 0,0 4-21,-2 2 0,0 3-101,-3 4 1,2 1 112,-2 5 1,3 0 0,0-1 1,2 4 87,0 0 0,1 0-3,0 0 0,3-2-130,3 1 1,2-1 84,1-1 1,4-4-259,3 1 1,4-8 52,1 1 1,4-6 56,-4 1 0,5-8 84,-2-2 0,2-6 1,-1-4 0,-2-1 86,-2-2 1,-2 0-114,-1 1 0,-1-1 422,-5 1 1,4 2-116,-4 1 0,0 2 461,-3-2 0,0 3 4,0 0 0,-1 3 272,-2 2 0,-1-1 660,-3 2-1075,-1 2 1,6 0-245,-4 4 56,4 0-383,-2 0 257,4 0-100,12 4 0,-5 1-84,9 4 1,-2 1-44,-1-1 1,2 4 112,-2 3 0,2 2 4,-2 4 1,-2-1 184,-5 4 1,1 3-75,-4 3 0,0 3 102,-7-3 0,-1 0-60,-4-3 1,-5-1 83,-1-2 1,0-4-13,0-5 0,0-3 198,0-3 0,-2-5-105,5-2 1,0-2-119,2-1 0,2-1-509,2-2 1,-1-2 146,3-5-1502,1 1 1,3-1-283,0-3 1921,4 3 0,6-8 0,4 4 0</inkml:trace>
</inkml:ink>
</file>

<file path=ppt/ink/ink1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7849 6490 7985,'0'-6'-376,"-3"1"1070,0 2 0,-1 2-201,1-2 0,2 1 186,-3-1 1,2 2 227,-1-2-437,2 2 1,-3 0 116,4-2-424,0 2-246,0-4 1,0 14-14,0 3 1,0 9-96,0 4 0,1 3 39,2 3 1,-1 6-21,5 6 1,-4 2-124,3-2 0,-3-1 59,3-5 0,-1-4 75,2-2 1,0-3 20,-4-3-356,0-7 82,-3-4 296,0-9 0,0-2-133,0-6 365,0-2 1,0-4 91,0-1 1,3-3-326,0-3 0,3-2 60,-3-4 0,5 1 0,-2-4 0,-1 6 134,1 0 1,-1 2-68,2 4 0,1-2 64,-2 2 1,1 4-72,0 3 1,1 4 151,-2-2 1,2 4 36,2 4 0,-1 2 175,0 6 0,1 4-68,-1 5 0,0 0-128,1 4 0,0 0 19,2 3 0,-1 0-19,1 0 0,-2-4-198,0 1 1,-2-7 139,-2 0 0,3-6-173,-3-3 1,2-4-128,1-5 1,5-6-107,1-6 1,7-12-2832,3-13 3126,6-5 0,-17 17 0,1 0 0,1-1 0,0 0 0</inkml:trace>
  <inkml:trace contextRef="#ctx0" brushRef="#br0">2728 8147 7985,'0'-14'-833,"0"1"0,0 0 1658,0 0 0,0-2-259,0 2 1,-1-2-105,-2 2 0,-1 1-106,-2 3 0,-6 2 8,3 1 0,-4 4-131,1-1 0,1 2 20,-5 1 1,1 5-152,-4 5 0,4 0 82,-1 5 1,5 4-171,-2 3 0,3 4 43,1-2 0,3 0-187,3 1 0,2-4 9,1 0 1,0 1 68,0-3 1,1-3-176,2-6 0,4-2 77,5-2 0,-2-2-22,3-4 0,0-4 117,0-2 1,2-8-13,-2-4 0,2-2 6,-3-5 1,1 5 210,-4-2 0,-1 2 89,-1 2 0,1 0 127,-2 3 0,-1-1-8,2 7 0,-5-3 151,1 6-54,2 2 1,0 1 72,4 6-144,1 2 431,-1 9-462,4 4 1,-1 9 205,3 4-547,-3 9 62,5-6 0,-6 10-236,1-4 143,-6 1 1,-2-4 75,-4 0 1,-4 1 116,-2-1 1,-7-5-181,-6-4 1,-4-4 36,-5-6 0,3-3-428,1-3 1,0-6 30,-1-3 366,6-6 0,1-1 0,5-2 0,3 2 0</inkml:trace>
  <inkml:trace contextRef="#ctx0" brushRef="#br0">12653 17234 8130,'10'-8'-374,"-1"2"0,3-2 458,1 1 1,-1-4 306,-2-1 1,-1-1-307,0 4 1,1-1 29,-1-3 0,-1 3-71,-2-3 0,-2 3 52,-4 1 1,0 3 146,0-1 1,0 1-60,0-3 0,-1-1-34,-2 1 1,1 0-20,-4 0 0,0-1 133,-3 1 19,-1 0 0,1 0-77,0 3 0,-4 2 43,1 4 1,-1 1-65,4 2 0,-1 2-134,-3 5 0,3 3 35,-2 3 0,2 5-150,4 4 1,-1 2 145,4 1 0,0 0-161,3 0 0,1-1 112,2-2 1,2 0 18,4-3 0,5 0-139,1-4 1,6-4 117,1-5 0,0-4-362,0-5 1,-1-1-237,4-2 0,-5-6-1191,2-7 1758,-2-5 0,2-3 0,2-4 0</inkml:trace>
  <inkml:trace contextRef="#ctx0" brushRef="#br0">13063 17253 8069,'-1'-8'661,"-2"2"213,2-3 1,-6 4 236,4-4-55,0 4-826,3-4 99,0 8-123,0-3 1,4 12 221,2 5 0,-1 3-142,1 3 0,-3 3-225,4-1 1,-4 4-317,3-3 1,-3 0-418,3-4 1,-4 0-924,1-3 0,1 2 1595,0-5 0,3 1 0,-2-4 0</inkml:trace>
  <inkml:trace contextRef="#ctx0" brushRef="#br0">13259 17188 8069,'5'-9'502,"-2"-1"1,1 4 591,-1 0 20,0 4-408,-3-7-209,0 8-465,0-3 1,-4 8 129,-2 3 0,-2 1-140,-2 1 1,0 1 90,-2-1 0,1 0-201,-1 0 0,1 1 222,2-1 1,3 0 666,0 1-113,0-1-30,-4 0 1,4-2 311,0-1-371,4-4-744,-2 2 1,8-1 195,2 0 1,2 4-51,2 0 0,4-2-314,5 1 1,3 0-528,6 3 0,1 1 399,2-1 184,2 0 1,9 1 0,0-1 0</inkml:trace>
  <inkml:trace contextRef="#ctx0" brushRef="#br0">6266 11778 8099,'0'-9'546,"0"3"-43,0 0 1,-1 3 348,-2 0 203,2-2-233,-3 0 501,0-4-455,3-1 306,-3 1-664,-1 0 1,4 3 78,-2-1-702,2 5 1,0-2 169,-2 4 0,2 8-121,-2 5 0,2 9 120,1 5 1,0 6-495,0 4 1,0 4 199,0 3 1,1-3-587,2-1 1,5-6 189,5-2 1,3-6-65,0-4 1,-2-5 251,2-11 0,-4-3 145,4-6 1,-1-7-76,4-9 0,-4-7 78,1-5 0,-5-3 132,2 3 0,-3 0 67,-1 3 0,-2 0 298,-1 0 1,-4 4-127,1 3 1,-2 5 338,-1 4 0,0 4 344,0 2-562,0 4 0,0-1-17,0 6 0,1 2-31,2 5 1,3 2 216,7 0 0,-3 6-46,3 1 1,1 2 53,2 4 0,-2 3-50,2 0 0,-1-3-127,4 3 0,-4-3-149,1-1 0,-4-4 257,4-4-55,-5-5-59,3-2 0,-6-10 238,-2-8 1,1-9-61,-4-6 1,1-4-110,0-3 0,0-3-94,2-3 1,1 3-110,-4 0 0,3 3-46,-2-3 1,0 7 126,-1-1 0,-2 7 502,2 3-319,-2 3 365,-1 10-596,0 1-750,0 12 0,0-5-713,0 6 0,0-1-1901,0 1 1646,0 0 0,1 0 1631,2-3 0,2-2 0,5-4 0</inkml:trace>
  <inkml:trace contextRef="#ctx0" brushRef="#br0">6303 11285 8016,'-9'0'0,"0"-3"217,0 0 0,2-2 371,1 2 1,0 1 1332,-3-4-1361,-1 4 1,1-5 1264,0 4-693,-1 0 505,1-2-653,0 4-39,4-3-570,0 4-758,5 0 427,9 4 0,1-2 361,9 5 0,3-4-166,3 3 1,5-4-344,1 1 0,4-2 52,0-1 1,1 0-43,1 0 1,2 0 106,-1 0 0,0 0-32,-7 0 1,-1 0 161,-5 0 1,-7-1-94,-5-2 646,-7 2-458,-2-3 1,-5 4 848,-2 0 1,1 0 237,-4 0-129,4 0-400,-7 0-349,8 0-531,-3 0 181,0 0-2791,3 0 2375,-3 0 0,4-4 1,0-1-1</inkml:trace>
</inkml:ink>
</file>

<file path=ppt/ink/ink12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20856 17830 8138,'-14'0'0,"-1"0"-122,3 0 1,2 0 168,-3 0 159,3 0 0,4 0 62,-1 0 1244,5 0-825,-2 0-508,4 0-254,8 4 1,2-2 103,5 5 0,7-1 107,0 3 1,5-3-79,4 1 0,6-1 22,6 3 0,7-4-227,-24-3 1,1-1 0,2 2 0,2-1 176,1-1 0,1 1 0,1-1 0,1 1-274,2-2 1,1 0 0,0 0 0,1 0 288,0 0 1,0 0 0,2 0 0,1 1-21,-3 0 0,-1 1 0,2-2 1,-1 1-47,-5 0 0,0 1 1,2-1-1,0-1 61,-2 0 0,0 0 1,2 1-1,-1 1-237,-1 0 0,1-1 0,0 1 0,1-1 226,-2 0 0,0-2 1,1 1-1,0 0-14,-1 0 1,0 0 0,2 0 0,0 0 2,1 0 0,1 0 1,-2 0-1,0 0-1,-3 0 1,-1 0 0,1 0 0,-1 0 36,1 0 1,0 0 0,-1 0 0,0 0-133,-1 0 1,0 0-1,-2 0 1,-1 0 181,25 0 0,-5 0 252,2 0 1,-4 0-286,-2 0 1,-6 0 17,-4 0 0,-4 0 516,1 0 0,-4 0-469,-5 0 1,-1 0 481,-9 0 0,-3 0-291,-2 0 885,-5 0-692,2 0 1420,-4 0-2697,0-4-820,0 3 1577,0-3 0,-4 4 0,-2 0 0</inkml:trace>
  <inkml:trace contextRef="#ctx0" brushRef="#br0">23184 17784 8099,'-9'-10'1217,"3"2"-394,-1 2 1,4 1 212,-3 2 0,4 2-648,-2-8 0,3 8 953,-2-2-220,2 2 1094,-4 1-1996,14 4 1,-3 0 46,6 3 1,3 1-230,0-2 0,4 2-69,3 2 0,2-1-10,3 0 0,2 4 31,2-1 0,-1 1-136,5-4 0,-5-2-239,1 2 1,1-2 195,-1 2 1,-4 0-126,-6-3 1,-2 2-177,-4-2 337,-1 2 1,-6-6-39,-2 4 136,-1-3 52,-10 5 1,-1-4 202,-6 2 1,0 3 47,-3 1 0,-1-1-73,-2 4 0,-1-2-11,1 1 1,-4 0-57,0 3 1,-3 0-137,4 0 1,-1 3 59,3-3 1,-3 0 4,1 0 0,-1 0-45,3 0 0,2 2-13,1-5 1,0 4 247,3-4 0,1 0-18,3-6 142,-1 2 1,4-7 204,0 2-444,4 2 482,-2-4 484,4 4-524,4-10-91,-3 4 243,3-3-232,-4 4-154,4 0 184,-3-4-165,3 3 92,-4-3 773,0 4-865,0-4-360,0 3 0,0-4 230,0 2-404,0 1 0,0-3 64,0 2 0,-3 1-224,0-4 161,0 4 36,-1-6 1,2 3 2,-4-1 0,2-1 40,-2 4 0,3-4-960,-3 0 0,3 2 473,-3-1 0,3 3-2674,-4-3 3090,1 4 0,-3-11 0,-1 3 0</inkml:trace>
  <inkml:trace contextRef="#ctx0" brushRef="#br0">15372 6415 8081,'0'-9'0,"-1"0"206,-2-1 0,2 1 29,-2 0 0,2-1 238,1 1 0,-3 0-29,0-1 0,0 1 35,3 0 0,0 3 619,0-1-283,0 5-774,0-2 186,0 4-191,0 8 41,0 3 0,-1 7 82,-3 1 0,3 4-116,-2 2 0,2 5-203,1 1 1,0 4-73,0-1 0,0 1 86,0-1 0,0-2-194,0-4 0,0-1 119,0-2 0,0 0-601,0-7 157,0-1 261,4-12 1,-2-1 133,5-4 0,-4-5 208,3-4 1,0-5 111,4-4 1,-2-1-66,-2 1 1,2-1 222,-2 0 1,2 5 14,-2 1 451,2-1-489,-3 4 1,4-1 727,-3 5-604,2 4 1,-4 2 2,2 6 1,3 5-208,-3 2 0,2 3 69,2 0 1,-1 2-550,0 0 1,-1 0 238,-1-3 0,1 3-1002,-2-3 0,1-1 33,0-2-992,1 3 2097,-3-5 0,0-1 0,-1-4 0</inkml:trace>
  <inkml:trace contextRef="#ctx0" brushRef="#br0">15642 6667 8081,'0'-10'393,"0"4"201,0 0 0,0 3 1222,0-3-1287,4-1 1,-3-2-17,3 0 0,-3 2-141,-1 1 1,0 3 100,0-3-224,4 4 1,-3-3-390,2 2 54,-2 2 1,-1-3 11,0 8 0,0 1-64,0 4 0,1 5 93,2 1 1,-2 3-171,2 0 0,1 1 57,-1 0 1,4-1-541,-4 1 1,4-2 282,-1-1 0,2-3-309,2-3 0,2-5 232,1-2 0,3-3 52,0-3 1,-2-7 243,2-5 0,-2-4-39,2-2 1,-3 1 343,-4-2 1,1 3-144,-1 0 1,-4 1 227,-2 3 1,-2 1-25,-1 5 2298,0 4-721,0 1-742,0 4 0,0 7-880,0 2 1,3 6 63,1-3 0,3 2-339,-1-2 1,-1 2 154,1 1 1,0 3-438,0-3 1,2 0-282,-2 0 1,1-3-542,0 0 1,1-2-1072,-2 0 2325,-2-5 0,5 3 0,-4-3 0</inkml:trace>
  <inkml:trace contextRef="#ctx0" brushRef="#br0">16089 6592 8081,'0'-9'777,"0"-1"0,0 4 264,0 0-79,0 0 1,1 0 236,2-1-983,-2 5-225,3-2-36,-4 4 1,1 0-44,3 0 0,-3 5 164,2 5 1,1 3-193,-1 6 0,0-1-2,-3 1 0,3 0-495,0-1 1,1-2 259,0-1 1,-3 0-232,2 0 1,1-1 247,-1-5 1,1-1 123,-1-1 1,-1-3 211,4-4-170,1-4 0,-1-3-249,0-5 687,0-3-225,-1-7 0,4 2-171,-3-2 469,-2 3 1,3 3 620,-4 1-537,5 3-154,-7-1-1,3 8-242,-4-4 130,4 8 1,-3-3 32,7 4-106,-7 0 0,7 5 125,-5 5-126,4-1 10,-2 9 0,1-5 98,0 2-376,1 3 0,1-3-545,-2 3 521,2-3 1,-3-2-64,1-4 23,2 1 1,-6-4 114,4 0 0,-3-4 197,4 1-133,-5-6-56,6-6 64,-7-1 0,7-8-24,-1 2 0,-2-1 39,1-2 1,-1 1 46,1-1 429,3 5-241,-4 0 51,0 5-96,3-1 106,-7 1 0,7 3-44,-1 0 0,-2 4 127,1-1 1,-1 6 9,1 3-316,3 2 1,-4 2 181,4 3-158,1-3 0,-1 8-92,0-3 0,0 6-502,1 1-233,-1 0 1,-1-4 775,-1 1 0,5-1 0,-2 1 0</inkml:trace>
  <inkml:trace contextRef="#ctx0" brushRef="#br0">16797 6601 8081,'0'-6'839,"0"0"1798,0 4-1139,0-6-712,0 2 0,0 0-319,0 0 0,0 3-672,0-3 0,0 3 118,0-4 0,-1 5-31,-2-1 1,-3 2-398,-3 1 1,0 0 366,0 0 0,-1 1-197,1 2 0,-4 6 75,1 3 1,0 5 28,2-2 0,1 3 64,0 0 0,3 1 31,-1 0 0,5-2-34,-1-1 1,2 0-133,1-3 1,4-4 78,2-3 0,6-5 66,0-1 0,5-4-213,-2-5 1,2-5 33,-2-1 1,0-4 269,-3-3 1,-1 3-106,1-3 1,-3 5 573,-2 2 1,0 4 569,-4-2 688,0 3-728,-3 1-281,0 3-571,0 2 167,0 12 0,1-1-225,2 5 1,-1 2 70,4-2 1,0 5-277,0-2 1,2 0-76,-2 0 0,3 0-190,0 0 0,0-1 25,1-5 0,-1 0 173,0 0 0,0-3 118,1-3 0,-1-3-14,0-3 0,1-6-42,-1-3 0,0-5 20,1 2 0,-1-3 285,0 0 0,1-2 140,-1-2 0,-3 6 173,0-3 0,-1 4 253,2-1 0,1 3 63,-2 3-213,-2 5-99,0 1-187,1 4 1,-3 4 16,4 2 1,-3 3 40,3 0 1,-3 4-124,3 3 0,-2 0-158,2 0 1,-4 2-471,1-3 1,1 3 295,-1 0 1,3 0-502,-3-3 1,1-1 336,-4-5 0,1-3-631,2 1 588,-2-5 1,4 1 37,-2-6 1,1-7 117,2-5 1,3-3 178,-3 0 0,2-1 233,1 0 0,1 1-125,-1-1 1,0 4 969,1-1-575,-1 5 471,0-3-621,1 5 0,-4 5 64,0 4 0,-3 1 13,3 5 1,0 3 59,0 4 1,2 0-633,-2 0 1,2 0 158,2 3 0,-1-2-1463,0-2 1,1-1 1476,-1 1 0,4 3 0,2-1 0</inkml:trace>
  <inkml:trace contextRef="#ctx0" brushRef="#br0">17886 6508 8034,'-1'-9'0,"-2"0"0,1-1 1985,-4 1-271,4 0 121,-7-1-872,8 5-394,-3 1-583,4 4 107,0 0 1,1 5-292,2 5 157,-2 3 92,8 6 0,-4 3-111,4 3 1,0-1-101,1 1 1,-2-1-103,-2 0 1,6 0-42,-3-2 0,1-6 126,-4-1 1,3-4 345,-3-1 0,5-5-112,2-2 1,-1-10-130,-3-6 0,4-4 23,-1-5 0,1 1 120,-4-3 0,0 6-80,1-1 1,-1 3 17,0-3 1,1 5-199,-1 1 1,0 3 68,1 1 0,0 3 136,2 3 1,2-1-66,1 1 0,2 0 127,-5 3 0,4 0-84,-4 0 1,4 3 75,-4 0 1,1 0-143,-4-3 1,-1 1-54,-2 2 522,3-2-240,-8 4 69,3-5 1,-5 0-69,-2 0 1,2-1-273,-3-3 146,-1 3 0,3-3-25,-4 4 0,4-1 24,-1-2-246,2 2-128,1-3 251,-4 8 1,3 4 200,-2 5 1,2 0-65,1 0 0,0 1-205,0 5 0,0-4 98,0 1 1,3-1-373,0 4 0,4-1 149,-1-3 1,-1-1-7,2-5 1,-1-4 278,3-2 1,0-3-170,1-3 1,-1-3 126,0-7 0,1-1-74,-1-5 1,-1-2 228,-2-1 0,-1-3-46,-5 3 0,0 1 87,0 2 0,0 1 176,0 3 1,-5 1 141,-1 5 0,-2 4 2,-1 2-349,-1 2 1,1 1-552,0 0 1,0 4 262,3 2 1,-1 2-766,4 2 0,0 0 461,3 2 1,0-1 478,0 1 0,4 3 0,1-1 0</inkml:trace>
  <inkml:trace contextRef="#ctx0" brushRef="#br0">18631 6518 8034,'-3'-10'1282,"0"1"0,-1 3-539,1 0 1,2 2 560,-3-2-422,-1 4 328,4-6-361,-3 7-1304,4-3 1,0 8 302,0 2 0,0 6 127,0 4 0,0 3-726,0 2 1,0-1 376,0 2 0,0-2-1139,0 2 1,0-3 94,0-1 1418,0 1 0,0-9 0,0 4 0</inkml:trace>
  <inkml:trace contextRef="#ctx0" brushRef="#br0">18678 6350 8058,'-10'-9'0,"4"-1"1977,0 1-210,0 0 31,0-1-1431,2 1 156,4 4-2021,0 1 1,0 5 933,0 2 1,4 1 563,3 2 0,1 7 0,1-3 0</inkml:trace>
  <inkml:trace contextRef="#ctx0" brushRef="#br0">18948 6434 8058,'-10'0'662,"4"-1"750,0-2-921,0 2 0,0-4-1,-2 5-172,3-4 0,-1 3 59,0-2-544,-1 2 191,-2 1 1,0 4 224,-1 3-297,1 5 95,0-2 0,1 8 59,1-3 83,-1 3 0,7 4-12,-2-1 0,2 1-247,1-3 0,0-2-12,0-1 1,4 0 205,2-3 1,3-1-273,0-2 0,1-5 102,3-2 0,-2-2-803,5-1 1,-4-1 60,3-2 788,1-7 0,3 0 0,-1-3 0</inkml:trace>
  <inkml:trace contextRef="#ctx0" brushRef="#br0">19124 6499 9733,'-5'4'1756,"1"-3"-1262,4 3-554,0 0 44,0-3 56,4 4 1,1-5-295,5 0 0,-2-1 140,-2-3 0,3 0-121,-3-2 1,-1-2 88,1 2 1,-4-3 238,1 0 0,-2 3-168,-1 0 264,0-1-143,0 2 0,-4 1 153,-2 4 0,-2 0 462,-2 0 1,0 7-294,-2 3 0,1 5 439,-1 1 1,2 1-312,0 2 0,5 4-300,2 1 1,2 0 64,1 1 1,2-4-211,4 1 1,5-7-114,7-3 0,5-2-218,2-4 1,5-3-513,1-6 0,0-7 792,-3-9 0,0-4 0,0-5 0</inkml:trace>
  <inkml:trace contextRef="#ctx0" brushRef="#br0">20195 6313 8771,'-5'-1'1270,"2"-2"-709,2 2-208,1-4 70,-4 5-30,3 0 1245,-3 0 0,-1 0-1127,-1 0 0,-3 1-700,-3 3 1,0 0 262,-3 2 0,-4 5-149,-3-1 0,1 5 149,2 1 0,1 1-118,3 2 1,-1-1-86,7 1 0,-1 0 129,7-1 1,0 1-214,7 0 1,5 1 39,6-1 1,7 1-78,3-8 0,3-3-82,3-3 1,1-3 60,2 0 1,-2-2-564,-4-1 0,-3-3 280,0-1 1,-8-3-943,2 1 1496,-11-2 0,5-6 0,-8 0 0</inkml:trace>
  <inkml:trace contextRef="#ctx0" brushRef="#br0">20046 6499 8105,'-9'0'737,"0"0"-426,-1 0 0,1-3 238,0 0 1,2 0-111,1 3 0,4-1 1313,-1-2-775,2 1-723,1-2 0,4 3-283,2-2 1,7 1 96,2-4 1,4 3-638,3-3 0,2 3 428,3-4 1,0 5-764,-2-1 0,2 2 904,-2 1 0,2 0 0,1 0 0</inkml:trace>
  <inkml:trace contextRef="#ctx0" brushRef="#br0">20773 5922 8153,'-10'-5'0,"1"-3"106,0 5 1,-1-3 150,1 3 0,3-3 218,0 3 1,2-1 161,-2 4 0,3 0 955,-3 0-730,4-4-562,-2 3 0,5-3-384,2 4 1,3 0 120,6 0 0,4 0-494,6 0 1,0 0 356,3 0 0,1 0-1345,-4 0 1,0 0 65,-4 0 1379,1 0 0,-1 4 0,1 1 0</inkml:trace>
  <inkml:trace contextRef="#ctx0" brushRef="#br0">20735 5950 7084,'-5'-6'3276,"-3"-2"-1214,7 7-568,-3-7-782,4 7-383,0-3-216,0 12 1,0 0-74,0 11 0,0-1 132,0 10 1,0 0-100,0 10 1,0 1 5,0 7 1,1 2-537,2 2 1,2 1 439,0-23 0,-1 0 1,0 1-1,-2 0-86,2-1 0,-1 0 0,-2-1 0,1 0-127,4 19 1,-4-3 51,1-3 0,-2 0 106,-1-6 1,0-1 33,0-11 0,0-2 89,0-4 1,0-3-162,0-4 118,0-3-136,0-2-693,0-4 726,-4 0 389,3 0-203,-3 4-19,4-3 53,0 7 1,-3-6-76,0 5 107,0-5 1,3 3-7,0-2-152,0-2 0,0 4 81,0-2 244,0-2 0,5 6-314,4-3 0,5-1-498,4-3 0,8 0-593,2 0 1,7 0 1080,2 0 0,5-4 0,4-2 0</inkml:trace>
  <inkml:trace contextRef="#ctx0" brushRef="#br0">21303 6238 8046,'0'-9'1591,"0"4"-704,-4-3-296,-1 6 0,-1-5 343,0 4-382,-1 0-535,-2 3 0,1 1 115,1 2 0,-1 2-52,2 5 0,-1 0 8,1 2 1,-2 1-132,5 5 1,-3 0-55,3 7 1,0-3-24,3 2 1,0 1-152,0 3 0,5-3 105,4 0 0,2-6-63,4 0 1,4-5 47,3-8 0,2 1-4,-2-4 0,3-8 90,-3-7 1,2-6-181,-2-4 1,0-3 144,-3-6 0,-6 2 54,-4-2 1,-4 2 151,-5 1 0,-4 1-90,-2-1 0,-7 4 161,-6 2 0,-1 7-67,-4 2 0,-1 7 111,-3 3 1,3 3-314,0 3 1,4 6-398,0 7 0,2 2 162,4 4 357,5 2 0,2 4 0,3 0 0</inkml:trace>
  <inkml:trace contextRef="#ctx0" brushRef="#br0">21862 6471 8039,'0'-5'3276,"0"1"-677,0 0-2501,0 3 0,-3 1 23,0 6 0,-1 6-126,0 4 0,2 2-412,-4 4 1,0 2 416,-3 4 0,-5 0 0,0 0 0</inkml:trace>
  <inkml:trace contextRef="#ctx0" brushRef="#br0">22272 6108 7076,'5'-4'2378,"-1"3"-1754,-4-3-68,0-1-249,0 4 0,0-4 164,0 2-221,0 2 1,0-4-1,0 2 1,0 1 220,0-4 29,0 4-250,0-7 1,0 7 220,0-4 1285,0 4-1185,0-2 1,0 3-801,0-2 315,0 2-7,0-4 21,0 14 0,0-2-92,0 8 74,0 5 48,0 8-868,0 1 102,0 7 444,0-3 0,0 5-1690,0-1 1272,0 4 1,0-7-1030,0 0 1,0-8 1584,0-4 0,0-2 0,0-2 0</inkml:trace>
  <inkml:trace contextRef="#ctx0" brushRef="#br0">22542 6080 8042,'-6'-4'596,"2"3"130,0-7-284,3 7 1,-3-5 331,4 3-402,-4 2 0,3-4 381,-2 2 262,2 2-354,1-3-99,0 0-255,0 3 155,-5-4-474,4 5-808,-3 0 1,13 5 0,1 0 0</inkml:trace>
  <inkml:trace contextRef="#ctx0" brushRef="#br0">22272 6127 6908,'-6'0'707,"2"1"-65,4 2-120,-4-2 466,3 3 95,-3-4 12,4 0 0,-1 3 33,-2 0-272,2 0-356,-3-3-538,4 0 1,1-3-116,2 0 0,-1-4-441,4 1 438,0-3 0,3 0 16,-3 0 0,-1-1 310,-2 1 1,-2 0-128,2-1 1,-1 1 277,1 0-193,-2-1 1,3 1-93,-4 0 31,-4-1-46,3 1 0,-7 3 36,2 0 1,-2 1-68,-2-2 1,1 0-26,0 4 0,-4 0-40,1 3 1,-2 0 76,2 0 0,1 0-75,-5 0 82,5 0-9,-7 4 1,7 1-12,-5 5 1,5-3 14,-2 2 0,2-2-1,-1 6 0,2 0-11,1 0 0,1 0 3,5 0 0,-4-2-51,4 4 1,0 0 49,3 0 0,1 0 7,2-3 1,4-1-12,5 1 1,2-3 60,5-2 1,0 0-94,-1-4 1,4 0-1,0-3 1,4 0-17,-2 0 1,-1 1-117,-1 2 0,-2-1-98,-2 4 0,-2-2-118,-1 2 330,-8 0 202,6 3-240,-8 1 8,0 3 0,-1 2 373,-4 3 1,-1 1-60,-2-1 0,-1 1-26,-2 0 0,-2-1-73,1 1 0,-4-2 126,-1-1 0,-2-2 18,2-1 1,0-4-133,-3 0 1,2 1 184,-2-4 0,-1-2-112,-2-1 1,2-2 101,1-1 1,2-1-2,-2-2 1,2-2-34,-2-4 1,5-5-224,0-1 1,5-7-218,5-3 1,2-6-624,4-3 0,5-2 438,7-1 0,5 2-296,2 1 0,3 4 313,3-1 0,2 6-787,4 4 1,-3 6 44,0 6 1072,-4 4 0,7 5 0,-5 2 0,-2 4 0,-3 4 0</inkml:trace>
  <inkml:trace contextRef="#ctx0" brushRef="#br0">22514 6154 7967,'-5'-9'-234,"1"0"804,-2 0 1083,-2-1-1054,7 1 1,-3 0 600,4-1-257,0 5-329,0-3 147,0 7-168,0-3-583,4 8 0,-3 1 240,2 4 0,1 6 117,-1 3 0,1 3-336,-1 7 0,0-2 131,3 5 0,-4-1-217,1 1 0,1-2 160,-1 2 1,0-3-578,-3-3 1,3-3-373,0-3-366,1 0-1065,-4-5 1615,0-4 1,0-10 659,0-7 0,0-9 0,0-4 0</inkml:trace>
  <inkml:trace contextRef="#ctx0" brushRef="#br0">22709 6080 10644,'-6'0'389,"0"0"0,-4 5-239,-2 4 0,-1 2-387,0 4 0,0-2 192,-3 2 0,0-2-15,3 2 1,-2-3 143,2 0 1,4-3 97,3-2-60,0 1 223,0-7-2,2 3-122,4-4-155,0 0 0,4 1 72,3 2 1,1-1 366,1 4 0,2 2-166,1 4 1,2-1-119,5 5 1,0-1-352,-1 4 0,1 0-440,0-1 0,-1 1-212,1 0 1,-1-2 442,1-1 0,-1-1 339,-3-6 0,3 3 0,-4-7 0</inkml:trace>
  <inkml:trace contextRef="#ctx0" brushRef="#br0">22905 6117 7990,'0'-9'-577,"0"3"1568,0 0-159,-4 3 468,3-5-431,-8 3 484,8-4-395,-3-1-482,4 1 1,0 3-156,0 0 46,0 4-465,0-3 231,0 1 57,0 3 336,0-3-159,0 12 1,0 0-108,0 7 1,1 5 162,2 5 1,-2 3-798,2 3 1,1-1 269,0 4 1,0-3-1414,-1 3 0,-1-4 808,4 1 0,-3-6-2223,3-3 2932,-4-3 0,7-4 0,-4-2 0</inkml:trace>
  <inkml:trace contextRef="#ctx0" brushRef="#br0">23072 6080 7990,'0'-9'261,"0"2"393,0 1 803,0 0 0,0 0 94,0 0 87,0 4-683,0-3-1971,0 5 1220,0 13 1,0-1-19,0 13 1,0 0-50,0 3 1,0 3-276,0 0 0,0 3 5,0-3 1,1 0-866,2-3 0,-2-1 513,3-2 0,-3-2-2291,-1-5 2776,0-3 0,4-6 0,1-5 0</inkml:trace>
  <inkml:trace contextRef="#ctx0" brushRef="#br0">22933 6257 7990,'-15'-9'0,"3"2"573,6 1 1,-3 4 2170,3-1-1148,2-2-669,0 4-797,4-3 1,1 4 43,2 0 1,3 0-609,7 0 0,2 0-230,7 0 1,-3 0-614,3 0 1,2 0 1276,1 0 0,-2-4 0,-1-2 0</inkml:trace>
  <inkml:trace contextRef="#ctx0" brushRef="#br0">23221 6220 7992,'0'-6'269,"0"-2"0,0 3 561,0-4 1,3 3-136,0-1 1,5 4-240,-2-3 0,3 3-70,4-3 1,-3 4-121,2-1 0,2 1-292,-2 2 0,4 0 13,-4 0 1,1 2 27,-4 1 0,-1 2 136,-2 4 0,2 5-274,-5 1 0,0 3 34,-3 0 0,-4 1 101,-2 0 0,0-1 22,0 1 1,0-2 4,-3-1 0,-1 1 119,1-1 0,1-2-94,2 2 0,-2-5 1,5 2 0,-1-6-173,1-1-197,2 0 0,-2 0-98,6-3 1,5-2 177,5-1 0,6-1-781,0-2 1,3-3 25,-1-3 980,-1 0 0,3-5 0,-5 0 0</inkml:trace>
  <inkml:trace contextRef="#ctx0" brushRef="#br0">23249 6359 8237,'-5'-4'2548,"-2"2"-1417,4-4-351,0 4 1,3-3-282,0 2 1,5 0-349,4-3 0,2 3-125,8-3 1,-1 1-236,6-1 0,-2-3-469,3 3 1,0-1 677,3 1 0,4-3 0,1 4 0</inkml:trace>
  <inkml:trace contextRef="#ctx0" brushRef="#br0">23566 5912 8030,'-10'0'325,"1"0"1,3 0 1341,0 0 100,4 0-749,-2-4-1019,4 3 1,1-3 87,2 4 0,3 0 39,6 0 0,3 0 43,3 0 0,4-3-93,0 0 1,3-3 12,-4 3 0,1-1-234,-3 4 1,-1 0-168,1 0 0,-1 0 128,-3 0 1,-5 0 120,-3 0 0,-4 0 74,3 0 1,-4 1 518,1 3 1,-2 1-114,-1 4 0,-3 0 82,0 1 0,-3 2-3,3 1 0,-1 3 260,0 0 0,3 2-89,-2 4 1,2 2-229,1 4 1,0 0-21,0 0 0,4 3-47,3 0 0,1 7-261,1-1 0,0 6-323,1-3 1,-1 3-43,0-2 0,0 1 1,-3-5 1,1 2 176,-4-8 1,0-3-285,-3-4 1,0-3 96,0 1 0,-1-7-48,-2-2 1,1-4 29,-4-3 0,3 3 319,-3-3 0,-1-1-27,-2 1 1,3-3 289,0 3 0,-1 0-231,-2 0 1,0 2 61,0-2 1,-2-2 13,-1 0 1,0 0-72,-3-1 0,2 0-89,-2-3 1,-1 0 56,-2 0 0,-1 0-115,1 0 1,-1 0 162,0 0 1,4 0 129,-1 0 0,5-1-147,-2-2 14,3 2-2854,5-3 2075,1 4 1,5 0 690,2 0 0,10-5 0,7 0 0</inkml:trace>
  <inkml:trace contextRef="#ctx0" brushRef="#br0">13315 10596 8093,'0'-6'-681,"0"-1"1,0 4 1005,0-3 289,0 4-174,0-2 2836,0 4-1763,0 8 1,0-5-1471,0 7 0,0-6-39,0 2 1,0 0 57,0 3 0,0 2-25,0 1 1,0-2-29,0 3 0,0 0 29,0 0 1,0 2-93,0-2 1,0 0 24,0 0 1,0-3 4,0 2 0,0-1-10,0-2 32,0 0 1,0 1-4,0-1 1,0 0-4,0 1 1,0-1 117,0 0 0,0-3-107,0 1 0,0-1 152,0 3 0,0 0-68,0 1 0,0-1 14,0 0 1,0 4-60,0-1 0,0 4 0,0-4 0,0 4 26,0-4 0,0 4-10,0-4 0,0 1-34,0 0 1,0-3 31,0 3 0,0 0 13,0-1 0,0 2-55,0-2 1,0-1 2,0 1 0,0 2 70,0-2 0,0 0-45,0-2 1,0-1 103,0 0 1,0 4-95,0-1 0,0 1 58,0-4 1,0 1-41,0 3 1,0-3-85,0 2 1,3-1 69,0-2 0,0 3 5,-3 1 1,0-1-10,0-2 1,0-1-10,0 0 0,0 0 44,0 1 0,0 2-39,0 1 1,1-1 109,2-3 1,-2 4-91,2-1 1,-2 4 33,-1-4 1,0 2-4,0-2 1,0-1 4,0 5 1,3-1-51,0 4 1,0-1-9,-3-3 0,0 3 33,0-3 1,0 2-5,0-2 0,0 3 25,0-3 1,0 0-25,0 0 0,0 0-48,0 0 1,0 3 64,0-2 1,0-2 0,0 2 1,0-1-12,0 4 0,0-1 12,0 1 0,0 0 57,0-1 1,0 4-70,0 0 0,0 3-49,0 0 1,0 3 57,0 3 0,-1-2-127,-2 2 1,2-1 107,-2 1 1,2-1-9,1 4 0,-1-4 44,-2 1 0,2-2-50,-2-1 1,1 1 5,-1 2 0,2-1-8,-2 5 1,0-5-103,0 1 1,2 2 112,-2 1 0,2-1 111,1 1 0,-3-3-79,0 3 1,0 1-35,3 6 1,0-6-35,0 2 0,0-5 40,0 2 0,0-3-78,0 4 1,-3-1 73,0 3 1,0-3-148,3 0 0,0 0 118,0 4 0,0-5-7,0-2 0,0-2-17,0-1 1,0 2 1,0-2 1,0 2 35,0-6 1,0 6-14,0 1 0,0 0 34,0-3 0,0 0-39,0 0 1,0 3-141,0 0 0,0 0 86,0-3 1,0-3 192,0 0 1,0 0-174,0 3 0,0 0-7,0 0 1,0 0-7,0-1 1,0 1-7,0 0 1,1 0-15,2 0 1,-2-3 39,2 0 1,-2-1 8,-1 0 0,1 2-28,2-4 0,-2 3 139,2-3 0,-2 2-62,-1-2 0,0 4 12,0-1 0,0-1 5,0 0 1,0 0-49,0 1 1,1 2-42,2-2 1,-2-1 50,2 0 0,-1 0-39,-2 1 1,0 5 25,0-2 1,0 2-121,0-2 0,1-3 70,2 0 1,-2-1-15,2 4 1,-2-3 29,-1 0 1,1-3-1,2 3 1,-2-1 25,2 4 0,-2-3-24,-1 0 0,0-3 37,0 3 0,1-2-31,2 2 1,-2 2 51,2-2 1,-2 0-54,-1 3 0,1-7 1,3 4 0,-3-1-44,2-2 1,-2 4 50,-1-2 0,3-1-32,0-1 0,0 1 25,-3-2 0,0 2-33,0-1 1,3-2 23,0 1 0,0-1-31,-3-1 1,0-1 8,0 1 1,3-1-1,1 1 0,-1-3 12,-3-1 0,0-3-2,0 4 0,0-4 27,0 4 1,0-2-27,0 2 0,0 2-113,0-3 0,3 0 107,0 0 1,0-3-94,-3 4 0,0-1 100,0 4 0,1-1-3,2-3 1,-2 2 25,2-5 0,-2 4 2,-1-4 0,0 1-61,0-4 1,0 0 21,0 0 0,0 4 61,0-1 1,0 1-42,0-4 1,0 0 23,0 1 1,0-1-16,0 0 1,0 1-9,0-1 0,0 0-11,0 1 0,0-1 2,0 0 0,0 0-14,0 1 0,3-1 26,1 0 1,-1 2-20,-3 1 0,0-2 9,0 3 1,0 0 31,0 0 1,0 3-75,0 0 0,0-2-4,0 2 1,0-5 54,0 2 0,0 0 3,0-1 1,0 1 2,0-4 1,0-3-25,0 1 0,0-1 41,0 3 1,0-3-33,0 1 1,0-4 56,0 3-16,0-4 0,0 3 42,0-2 54,0-2-944,0 3 1,0-16 0,0-4 0</inkml:trace>
  <inkml:trace contextRef="#ctx0" brushRef="#br0">12979 17877 8146,'-5'-1'0,"2"-2"1592,-2 2-480,4-3 60,-7 4-325,7 0-341,-4-5 63,5 4 364,0-3 1,0 16-536,0 3 1,0 6-143,0 1 1,0 2-202,0 7 0,0 2-18,0 5 1,0-1-153,0 0 0,0-1-31,0-1 1,0-7 138,0-7 0,0-2-1014,0-4 399,0-1-605,0-9 429,5-1-418,-4-8 521,3-1 1,-4-1-736,0-1 1430,0 1 0,0-3 0,0 0 0</inkml:trace>
  <inkml:trace contextRef="#ctx0" brushRef="#br0">13287 17942 8311,'0'-6'223,"0"0"1,0 2 1061,0-2-755,0 4 1,-1-2 732,-3 4-81,3-4-289,-3 3 39,4-3-319,0 4-103,-4 0-149,3 0-284,-3 0 45,4 4 0,0 2-126,0 7 1,0 2-126,0 7 0,0 2 84,0 3 1,0 6-141,0 1 1,-3-1 57,0 1 0,0-1-527,3 1 0,0-3 97,0-6 0,0-2-71,0-5 0,1-4-1011,2-5 1,-1-4 1587,4-5 1,0-4 0,4-1 0</inkml:trace>
  <inkml:trace contextRef="#ctx0" brushRef="#br0">13454 17970 8125,'0'-5'2609,"0"1"-1671,0 4-368,0-5-105,0 4-612,0-3 228,-4 8 1,3-1-454,-2 3 1,-2 1 79,-1 5 1,0-1-142,0 1 0,0 2 246,-3-2 0,-2 1-19,-1 0 1,2-3 421,-3 3 1,2-3-128,-2-1 1,3 0 127,-2-3 1,4 1 148,2-4 661,0 0-284,1-3-616,1 0-161,4 0 0,10 0 128,2 0 1,7 3-8,-4 0 0,3 5-193,1-2 1,-1 2 98,1 1 0,0 1-149,-1-1 1,0 2-189,-3-1 1,-1 1-232,-5-5 0,0 2-596,1-2-411,-5-2 1582,-1-4 0,-4 4 0,0 1 0</inkml:trace>
  <inkml:trace contextRef="#ctx0" brushRef="#br0">13622 17849 12163,'0'9'220,"0"2"-10,0 1 1,0 3-260,0 7 1,0-1-120,0 4 1,0 1-155,0 5 0,3-6 185,0 3 0,3-5-145,-3 2 0,1-4-366,0 0 1,-3-5 36,2-4 611,2-1 0,0-2 0,4 0 0</inkml:trace>
  <inkml:trace contextRef="#ctx0" brushRef="#br0">13799 17849 8185,'-5'-4'1682,"-1"3"-281,3-2 15,2 2-593,-7 1-333,7 0-424,-3 0 0,4 5 53,0 4 1,0 5 149,0 4 1,0 5-68,0 2 1,1 2-178,2 1 1,-1 4-26,4 2 1,-3-2-275,3-1 0,-2 0-733,2-3 1,-3-2 540,3-8 1,-3-3-1513,3-3 1978,-4 3 0,7-9 0,-4 2 0</inkml:trace>
  <inkml:trace contextRef="#ctx0" brushRef="#br0">13678 18091 8180,'-14'0'-181,"0"0"1,-2 1 1259,1 2 0,3-2-432,0 2 1,3-1 1134,2 1-722,-1-2-194,7 4-650,-3-5-584,4 0 360,12 0 1,-2-1-44,11-3 1,-3-1-725,4-4 1,-2 0 412,2-1 0,-1 4-1981,4 0 2343,-5 0 0,7-4 0,-3 1 0</inkml:trace>
  <inkml:trace contextRef="#ctx0" brushRef="#br0">13948 17933 8216,'-6'0'2392,"-2"-4"-1838,7 3 1,-6-5-300,4 3 0,0 1-203,3-4 0,1 3 222,2-3 1,2 3-11,4-4 0,1 2 53,-1-1 0,3-1-69,1 4 0,2 0-220,-2 3 0,3 0-127,0 0 1,-3 0-52,0 0 0,0 0 183,0 0 0,-1 4-84,-3 2 0,-3 6 26,1 4 1,-5 1 17,1 2 1,-2 1-237,-1 1 1,-4-1 52,-2 2 1,-3 1 110,0-2 1,1 1 101,1-3 1,0-5 96,4-1 1,-1-3-68,1-1-7,2 0 0,-3-2 159,4-1 0,1-4-89,2 1 0,2-2 106,4-1 1,1 0-87,-1 0 1,1 0-59,3 0 1,-2 0-103,5 0 1,-5 0-183,1 0 0,2 0-149,-2 0 0,4-3-480,-4 0 1,1-3-677,-4 3 1,0-5 1510,1 2 0,-1-2 0,0-1 0</inkml:trace>
  <inkml:trace contextRef="#ctx0" brushRef="#br0">14013 18054 8187,'-14'0'0,"4"3"1038,-2 0 0,1 1 238,2-1 472,4-2-640,1 3-1198,4-4 1,5-1 227,4-2 1,6-2 179,6-4 0,1-2-99,6-1 1,-2 2-98,5-3 0,-2 0-140,-1 0 1,0 1 45,0 3 1,-1-1-412,-3 1 1,-1 1 226,-4 2 1,-5 0-604,-1 3 154,-7 2-236,-2-3 841,-12 8 0,-3 1 0,-7 5 0</inkml:trace>
  <inkml:trace contextRef="#ctx0" brushRef="#br0">13408 10707 9641,'-6'-5'-483,"2"1"1,5 3 606,2-2 0,1 1-9,5-4 1,-1-1-128,8-6 0,-1 2 188,4-5 0,0 1-46,3-4 1,2 0-34,4 1 1,0 0 65,0 3 1,3 1 134,0 5 1,0 4 77,-3 2 1,0 4-89,0 5 0,0 5 4,0 11 0,-4 2-40,1 4 0,-1 3-402,1 0 0,3 0 214,0-3 0,0-1-270,3-2 1,-1-3 95,1-3 1,3-5-42,6-1 1,-5-4-26,3-3 0,-3-3-113,2-6 1,2-2 95,5-4 1,-1-6-70,-18 6 0,0 0 0,1-3 1,0 0 196,0-3 1,0-1 0,2 1-1,0 0 45,2-2 1,-1 0 0,-2 2 0,0 0 61,1-1 1,0 1 0,-3 0-1,1 2 28,0 0 1,0 1 0,-1 1 0,0 0 103,1 3 0,1 1 1,16-3 217,-2 7 1,-3 3-157,-4 3 1,2 4 179,1 5 0,0 3-91,-3 3 1,1 1-114,-4-1 0,4 2-59,-1 2 0,-2 1-245,-1 1 1,3 2 50,0-4 1,2 3-258,1-4 1,1 1-84,3-3 1,1-5 179,5-1 1,-1-4-20,1-3 0,0-2-209,3-4 0,2-1 376,-25 0 1,2-1-1,0-2 1,1-1 14,-1-2 0,1-2 0,1 1 0,0-1 3,-2 0 0,1-1 0,3-1 0,0 0 7,-1 1 0,1-1 0,2-2 1,-1 0 76,-1 0 1,-1 1-1,1 1 1,-1-1 125,-3 1 0,1 1 0,-2 0 0,1 0-78,0 0 1,0 1-1,1 2 1,-1 0 70,0 0 1,-2 1 0,24 0-72,-8 3 0,-3 3 231,0 3 1,1 3 10,0 7 1,-4 1-95,-3 5 0,-1 1-58,1 1 1,3 3-24,-3 4 0,-2 0-239,-1 0 0,-1 0 80,1 0 1,2 0-92,4 0 0,2-5 51,1-1 1,2-3-65,5-4 0,-1 1-61,1-7 1,4-2-59,1-7 0,-24-1 0,0-2 56,2 1 1,-1-2-1,3-3 1,-1-3-57,2 0 0,0-1 0,0-2 1,1 0-10,-3-1 1,0 0-1,3-2 1,0 0-109,2-1 1,0 0-1,-1-1 1,1 0 405,-2-1 0,0 0 1,-1 2-1,-2 0-69,-2 0 0,-2 0 0,1 2 1,0 1 341,0 0 0,0 0 0,-1 1 0,0 0 62,-2 3 1,-1 2 0,22-8 65,-9 10 0,1 2-23,3 4 0,-6 1 148,2 2 0,-3 6-292,1 7 0,-2 2-52,-2 4 1,-3 2-271,0 4 1,-1 0 115,-2 0 0,3 1-363,3 2 1,-1-5 60,4 1 0,2-6-57,4-2 1,0-2-45,7-4 0,-3-5-148,6-5 1,-1-7 113,0-5 1,-23 2 0,1-1 164,2-2 1,1-2 0,0 1 0,0-1 17,1-2 0,0 0 0,1-2 1,-1 0 42,-1-1 1,-1 0 0,3-2 0,-1 0 143,0-1 0,0 0 0,1 1 0,-1 0-36,1-2 1,-2 1 0,-1 3 0,-1-1 249,-1 1 1,-1 0 0,-1 2-1,0 0-34,1-1 0,1 1 0,-3 2 0,0 1-146,1 1 0,0 0 0,19-5 50,0 0 1,-4 8 67,4-1 1,-8 3 129,1-1 0,-5 3 145,2 4 0,0 0 166,4 0 0,-5 7-499,-2 3 1,-2 2 110,-1 1 1,0 1-142,0 5 0,-1-1-5,1 1 1,4 3 304,3-1 1,3 1-305,5-3 1,1-4-219,5 1 0,-23-10 0,0-1 99,0 2 1,1-1 0,2-3-1,0 0-8,0-1 0,1-1 0,0 0 0,0-1 12,-1 0 1,1 0-1,0 0 1,0-1-73,1 0 0,0-1 1,2-2-1,0-2 28,-2-1 1,0-1 0,1-1 0,-1 0-21,-1 0 1,-1 0 0,2-1-1,-1 0-42,3-1 1,-1 0-1,1 0 1,-1 0 58,-1-2 0,0 1 0,-2-1 0,1 0-19,-4 2 1,0 0 0,1 0 0,0 0 21,-2 2 1,0 0 0,0 0-1,1 0 222,17-6 0,-4 1-24,-11 5 1,-4 4 162,-2 2 0,-4 3-68,-2 3 1,0 3 243,-3 6 1,0 3 15,0 4 0,-3 0 218,2 3 0,-1 2-490,-2 4 0,4 1 40,-1 2 1,5 1-557,-2 2 0,4-5-80,2-4 1,3-5-281,4 2 1,3-6 284,0-4 0,4-3-151,-1-2 1,3-3 265,0-4 1,4-2 16,3-5 0,-2-3 225,2-9 1,-2 0 80,2-3 0,1-1 166,-2-2 0,3 0 61,1 3 1,-1 0 80,1 4 1,-2 0-85,-1 2 0,-4 3 39,-6 4 0,1 2-250,-4 1 0,-1 4 38,-5-1 1,1 2-174,-4 1 0,-1 0 50,-2 0 1,-4 0-90,-3 0 1,-2 0-75,0 0 1,-4 0 452,0 0-651,-4 4-110,6-3 0,-7 4-2255,3-2 1985,-3-1 1,0 5-684,2-4 0,2 3 158,4-3 1277,1 0 0,-1 1 0,0 2 0</inkml:trace>
</inkml:ink>
</file>

<file path=ppt/ink/ink13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5447 5456 8146,'-5'-4'-206,"-4"3"1,7-3 1527,-4 4-427,4-4-413,-2 3 168,0-3-107,3 4-225,-3 0-340,4 8 0,1 2-202,2 9 0,-2 5 186,2 4 0,1 5-135,-1 7 0,1 5-116,-1 5 1,-2-23-1,0-1 178,6 24 0,-2-4 35,1-2 1,2-7-80,-1-3 1,0-7-33,-1-12-74,2-1 318,-3-9 1,2-5-74,-1-6 0,-3-11 75,3-5 0,0-9-89,4-6 0,-4-5-33,0-8 0,0-2 53,-1 25 1,0-1 0,-1 0 0,0 0-333,-1 0 0,0 0 0,1-2 0,-1 0 295,-1-1 1,-1 0 0,1 0 0,1 1 35,-2-2 0,1 2 1,0-19 86,4 6 0,-4 8-7,1 11 0,1 2 158,-1 6-177,5 7 1,-6 6 114,4 6 0,-3 0-131,3 6 0,-4 1 686,1 8 0,-1 4-546,2 9 1,-3 6 100,2 7 1,-2 1-322,-1 2 0,0-1 137,0 1 1,0 1-116,0 1 1,3-2 84,0-1 0,1-3-150,-1-6 0,-1-3 105,4 0 0,-4-12-174,2-3 56,1-7 72,-4-7 1,3-5 40,-4-6 1,3-8-22,0-8 0,5-8-258,2-14 1,-1-3 178,-3 19 0,0 0 1,2 0-1,-1-1-166,1 0 1,-1-1-1,1-2 1,-1-1 110,1-3 0,-1 1 0,0-2 0,-1 1 147,2 0 1,-1 1 0,-1 4 0,0 1-6,0 3 0,0 1 1,5-18 101,-2 7 0,0 12 147,0 10 1,1 8-104,-1 4 0,-3 3 36,0 3 1,-2 3-75,2 6 1,-1 5 398,1 8 1,2 0-166,-1 10 0,-2-1-308,1 3 1,-3-3 79,3 0 1,1 0-351,2 4 1,-1-4-51,-2 0 0,3-4 165,-3 1 0,2-3 227,1-3 1,0-6-551,-3-3 177,2-9 1,-6 5 112,4-9 1,-3-4 280,0-6 0,2-6-27,1-6 1,2-8 27,2-7 0,2-2 2,0-1 0,2-5-359,-2-1 0,0-6 261,3 0 0,1-1-327,2 4 1,1-1 442,0 0 1,-1 3-106,1 4 1,-1 4 161,1 12 1,0 5-79,-1 7 1,0 2-33,-3 4 1,2 3 34,-5 6 1,1 6 174,-4 7 1,0 7-70,1 5 0,-5 2-131,-2 7 1,-2 2 78,-1 8 0,0-1-90,0 1 1,0-2-213,0-1 1,-1 0 13,-2-3 1,2 1-6,-2-5 0,2-3-2,1-9 1,0-6 101,0-7-220,0-6 0,1-1 116,2-5 1,2-5 193,4-1 1,1-7-128,-1-6 0,4-5 321,3-7 1,3-5-113,2-4 0,0-5-300,4 2 0,-5-2 65,2 2 1,2-4 103,1 1 1,-2 8-34,-2 0 0,-1 8 26,-1 5 0,-5 10-302,-1 6 1,-3 7 61,-1 2 1,-4 6 176,-2 9 0,-2 10 140,-1 12 1,-5 3 221,-4 6 0,0 0-364,3-20 0,-1 0 0,1 1 0,-1 0 85,1 3 1,-1-1 0,0-2 0,-1 0-43,1 1 0,1 0 0,-3 21 62,3-3 1,3-2 112,-3-4 1,4-10-153,-2-2 1,4-11-195,4-4 1,1-7 0,4-3 0,-3-2-1,0-1 1,2-5 327,4-4 0,3-7-139,3-9 1,1-1-29,-1-8 0,4-3 82,0-3 1,4-5-136,-1 2 0,0 1 51,0 2 0,-2 3 198,-4 3 1,-1 3 230,1 6-209,-5 6-215,0 10 0,-8 6 30,0 6 1,-4 7 445,1 9 0,-3 5-152,-3 7 1,-2 8-198,-4 4 1,-4 5-39,1-4 0,0 1-120,2 2 1,-2 2-26,-1 1 1,4-5-161,3-4 0,1-7 104,-1-3 1,1-3 82,5-3-221,0-7 0,5-8 33,1-7 0,2-2-21,1-1 1,6-9 91,3-3 0,2-9 337,5-3 1,0-7-48,3-4 1,-3 2 24,-1-1 1,1 1-77,3-1 1,0-1-91,0 4 1,-1 4 30,-2 5 0,-4 7 18,-5 2 1,-3 4-168,-3 3 1,-5 4 68,-2 8 1,-3 5 427,-3 11 0,-3 7-136,-7 8 0,-2 4-62,-7 6 1,12-22 0,-1 1-288,-1 0 1,0 0 0,0 2 0,0-1 161,-1 1 0,1 0 0,0-2 1,1 0-107,2-1 0,0 0 1,-9 22 127,2 0 1,3-5 35,4-2 0,3-10-103,3-5 0,2-8-340,1-5 0,4-6-30,3-2 0,2-3-129,3-1 1,0-1 456,3-3 0,2-5-109,5-6 0,1-7 172,5-3 0,1-6-59,2-3 0,-2 1 66,2-1 1,0 4-73,-3-1 0,2 2 58,-5 1 1,0 4 62,-3 2 0,-2 8 189,-7 4 0,-4 5-526,-3 5 190,-4 0 1,1 10 642,-6 5 0,-6 8-235,-6 8 0,-3 6-216,-1 7 1,-3 1-103,-3 2 1,11-22 0,1 0 20,-1 2 1,0-1-1,0-1 1,1 1-18,1-1 0,-1-1 0,0 0 0,0 0-106,-8 23 1,-2-4-114,1 0 0,7-7 207,-1-2 0,6-9-187,4-7 0,1-3 22,5-6 0,5-1-364,1-2 1,3-1 201,3-5 0,4-1 621,6-3 0,2-5-382,3-6 1,2-7 62,2-3 1,-1-2 41,5-1 1,-2 0-69,1 0 1,1 0 172,-4 1 0,3 3-12,-3 2 0,-4 7-205,-5 2 1,-7 7 154,-2 3-164,-7 2 1,-3 9 250,-6 4 0,-6 10 265,-7 6 1,-6 5-253,-2 8 1,-7 1-393,14-19 1,-1 1-1,-1 1 1,-1 0 214,0 2 0,0-1 1,-3 1-1,-1 1 47,3 0 1,-1 0 0,-2-2 0,1-1-80,3 0 1,0 0 0,-2 0 0,0 1 66,2-1 1,0-1 0,0 1 0,1-1 81,1-2 1,2-1-1,-15 17-142,6-7 1,7-6-22,9-4-253,4-5 0,9-7 122,2-6 1,6-2-215,4-1 1,9-5 138,3-4 1,6-6 268,0-6 1,3-6 41,4-4 0,-21 14 1,1 0-37,1 1 1,-1 0-1,0 0 1,0-2-84,16-13 1,0 1-27,1 5 0,-2 1-16,-2 5 1,-3 4-3,-6 8 0,-7 3-121,-5 4 0,-7 2 73,-3 4 1,-7 6 835,-5 10 0,-9 5-376,-7 8 0,-7 2-313,14-17 0,-1 0 1,0 1-1,0 1 153,-3 1 0,0 0 1,1 1-1,-1 0 37,-1 1 1,-1-1 0,0 2 0,0-1-125,0 1 0,1 1 0,-1-2 0,-1 1 61,4-3 1,-1 0 0,-1 0 0,0 1-73,0-1 0,0 0 1,2-3-1,0 0 227,-16 17 0,8-7-281,8-2 0,5-4 232,4-6-378,5-8 0,4-1-265,6-9 1,7 0-344,5 0 0,4-1 1088,3-2 1,2-4-473,7-5 1,4-4 212,5-5 0,-1 1-273,5-2 1,-5 0 158,1 0 1,0 3-52,0 4 0,-7 3-26,-2 0 0,-6 6 93,-6 3 1,-8 2-13,-2 1 0,-7 4 655,-2 2 1,-8 7-310,-7 6 0,-8 5-86,-5 7 0,-5 2-161,13-15 1,-1 1 0,0 0 0,0 0-124,-2 2 0,-1-1 1,0-1-1,0 0 110,-3 1 0,1 0 0,2 0 0,-1-1-46,-1 0 0,0-1 0,2-1 0,0-1 4,2 0 0,1-1 1,-2 0-1,0-1-156,-20 14 1,4-4 140,2-2 1,10-7 23,2-3 1,6-2 156,3-4-115,7-2-989,5-4 0,9 0 470,4 0 1,2-1 660,4-2 1,2 1-288,4-4 1,3-4 95,4-2 1,0 0 115,0 2 1,1-2-160,2-1 0,-2 0 131,2 1 0,-2 2-13,-1 1 1,-4 0-215,-3 2 1,1 2 210,-3-1 1,-6 4 411,-7-1 1,-5 2-51,-1 1 0,-5 1 168,-7 2 1,-7 3-397,-6 7 0,-3-2 26,-3 5 0,-5-1-82,-4 4 1,-1-1-160,0 1 1,2 3 514,-5-1 0,5 1-127,-1-3 1,7-5 30,5-1 1,5-6-97,7-1-480,7-4 0,6 2-1483,6-4 1,11-5-1639,7-4 3277,13-9 0,5-6 0,-16 10 0,0 0 0</inkml:trace>
  <inkml:trace contextRef="#ctx0" brushRef="#br0">13231 11424 8036,'-10'-4'0,"1"2"533,0-4-302,4 4-310,0-2 2,5 4 280,0 0 1,4 1 38,-1 2 0,4-2 37,-1 2 1,-1 1-74,2-1 1,2 4 252,3-4 1,4 3-61,-4-3 0,6 3 55,0-3 1,2 3-78,5-2 1,0-1-122,3-3 1,4 3-139,2 0 1,6 0 111,4-3 1,4 0-505,2 0 0,-22 0 1,1 0 311,-1 0 0,0 0 0,2 0 1,1 0-39,-2 0 1,1 0 0,-1 0 0,1 0 12,-2 0 0,0 0 1,1 0-1,0 0-53,1 0 1,-1 0-1,4 0 1,0 0 83,-2 0 0,0 0 0,0 0 0,0 0-7,-3 0 1,0 0 0,1 0-1,2 0 59,-1 0 1,2 0-1,1 0 1,1 0-56,0 0 0,0 0 1,-1 0-1,-1 0 20,-1 0 0,0 0 0,2 0 0,0 0 2,1 0 0,0 0 0,3 0 1,0 0 16,-1 0 0,0 0 1,0-1-1,-1-1-15,-2 0 0,-1 1 0,3-1 0,1 1 1,1 0 0,0 2 0,-1-1 0,0 0-293,1 0 0,0 0 0,-2 0 0,-1 0 213,2 0 1,0 0-1,1-1 1,1 1-37,3-2 1,-1 1-1,-2 0 1,0 0 49,-1 0 1,0-1 0,-1 2 0,0-1 12,2 1 0,-1 0 0,1 0 0,0-1 6,3 0 0,-1-1 1,-3 2-1,-1-1 76,1 0 1,0-1 0,1 1-1,0 1-71,-1 0 1,0 0 0,2 0 0,0 0 3,0 0 0,-1 0 1,0 0-1,0-1 11,1-1 1,-1 1 0,1 0 0,-1 1 7,1-2 1,0 1 0,-1 0 0,1 1-75,3 0 1,0 0 0,-3-1 0,-1 1-231,3-2 0,-1 1 1,0 0-1,0 1 228,-1-2 0,-1 0 0,3 1 1,0 0 21,0 0 0,-1-1 0,1 2 1,0-1 72,-1 0 1,0-1 0,0 1 0,0 1-33,-1 0 0,0 0 0,0 0 0,1 0 50,2 0 0,0 0 1,-2-1-1,1-1-72,-1 0 1,0 1-1,-1-1 1,0 1 6,1 1 1,1 0 0,-1-1 0,1 1 12,3-2 1,-1 1 0,0 0 0,-1 1 5,2-2 1,-1 1 0,0-2 0,-1 1-94,0 1 1,0-1 0,1 0 0,2 0 51,0 0 0,0 1 1,-1 1-1,0-1-11,-1 0 0,0-1 0,0 0 0,-1 0 45,0 0 1,0 1 0,0-2-1,1-1 3,0 3 1,1-1 0,-2 0 0,1 0-21,0 0 1,1 1 0,-3 1 0,-1-1 6,1 0 0,-1-1 0,1 1 0,0 0 32,2-1 1,1 1 0,-4 0 0,0 1-34,1-2 0,-1 1 0,-2 0 0,1 1-6,-2 0 0,0 0 1,2 0-1,1 0 14,0 0 1,0 0 0,0 0 0,-1 0-65,0 0 1,0 0 0,0-1 0,0 1 20,0-2 1,0 0 0,2 2-1,1-1-71,-4 0 0,1-1 0,1 0 0,0 0 69,-4 1 0,-1-1 0,2 0 1,0 1-10,0 1 0,0 0 0,1-1 1,1-1-106,-2 0 1,0 1 0,0-1 0,-1 0 147,-4 0 1,1 1 0,1 0 0,1 1 24,1-2 1,-1 0 0,0 2-1,0-1-39,-1 1 1,0 0-1,-1 0 1,0 0 48,0 1 0,-1-2 1,1 0-1,0-1-45,-1 1 1,1-1 0,0 0 0,1 1-14,-1 1 1,-1 0 0,0 0 0,0 0 7,-2 0 1,-1 0-1,2 0 1,-1 0-45,3 0 0,0 0 0,-1 0 1,0-1-8,-1-1 0,0 1 1,0 0-1,1 1 46,-3-2 0,1 1 0,1 0 0,0 1-34,-2 0 1,1 0 0,1 0 0,0 0 21,-2 0 0,1 0 0,-1-2 0,1 1 17,-2-1 0,0 1 0,0-1 1,0 0 131,-1 2 0,1 0 1,1 0-1,0 0-106,-1 1 1,0-2-1,0 0 1,-1-1 31,23-1 0,-2 0 18,5 3 0,-2-3-68,-2 0 1,0-1 15,-9 1 1,1 2-52,-4-2 0,-2-2 568,-4 2 0,-1 0-604,-8 3 0,0 0 493,-4 0 0,0-1-815,-3-2 731,3 2 1,-8-3-456,3 4 0,-6 0 736,-1 0-722,-4 0 416,2 0-3600,-4 0 2457,5-4 1,0-1 0,4-5 0</inkml:trace>
  <inkml:trace contextRef="#ctx0" brushRef="#br0">24106 11164 8023,'-10'-4'266,"1"3"0,0-7 1132,0 5-832,-1-4 0,1 5-160,0-4 0,2 4 974,1-1-433,4 1 310,-2 2-587,4 0 1,7 4-583,3-1 1,1 4-90,-2-1 1,4 2-103,-1 2 0,4 0 46,-4 2 0,5-1-153,-2 1 1,2 2 44,-2-2 0,3 1 149,-3-4 0,2 0 78,-2 0 0,-1 1 73,-5-1 331,0-4 88,1 4 1,-10-4 148,-7 4 0,-10 1-255,-11 3 1,-11 4-345,-8 5 1,20-9 0,0 1-595,0 0 1,-2 0 0,0 0 0,-1 2-802,0 2 0,-2 1 1291,-2-2 0,0 1 0,4 6 0,0 0 0,-3-1 0,0-1 0,1 2 0,0 0 0</inkml:trace>
  <inkml:trace contextRef="#ctx0" brushRef="#br0">13752 11378 7885,'0'-9'-47,"0"-1"22,0 1 1,3 0 694,0-1-258,0 1-153,2 0 1,-4 2 483,2 1-344,2 4-146,-4-2 0,3 3 577,-4-2 78,0 2 509,0-3-1172,-4 8 0,-2 1-172,-7 4 1,-1 4 93,-5-1 1,1 2-108,-1-2 0,-4-1 94,-2 5 1,2-2-109,-2 2 1,3-2-13,-3-1 1,4-3 37,0 3 1,1-4 61,1-3 0,2 1 111,1-4 1,0 4-234,3-4 0,1 0 160,3-3-167,-1 0 0,4 0 133,0 0-191,4 0 40,-2 0 0,5 4 13,2 2 0,2 7 291,4 2 0,2 4-20,1 3 1,4-2-33,5 5 1,6-3-102,4 3 1,6-2-632,0 2 1,4 0 415,6-6 0,-1 0-1169,1-6 0,-1-1 133,1-3 1113,-9-3 0,3-2 0,-9-4 0,-2 0 0,-3 0 0</inkml:trace>
  <inkml:trace contextRef="#ctx0" brushRef="#br0">13445 12141 8100,'-6'0'-468,"-1"0"234,1 0 0,1 0 489,-3 0 0,6 0 100,-4 0-18,3 0-139,-1 0 1,3 0-22,-2 0 258,2 0 2063,-3 0-2149,12 0-80,-6 0-134,11 0 1,-11 0 78,4 0 135,-4 0-171,6 0 0,-2 0-31,3 0 1,-3 0 96,0 0 0,2 0-134,4 0 1,-1 0-97,5 0 0,-4 0 69,4 0 1,3 0-15,6 0 1,3 0-99,3 0-77,-2 0 186,7 0 0,-1 0 98,5 0 0,-5 0-213,2 0 1,-2 0 183,3 0 1,-1 0-30,0 0 1,1 0 23,3 0 0,-2 0-150,5 0 1,2 0 68,4 0 1,-1 0-438,-2 0 0,4-1 400,-25 0 1,0-1-1,5 0 1,0 0-24,0-1 1,0 0 0,0 0 0,0 1 19,-3 0 1,0 1 0,1 0 0,2 0 58,-1-3 0,2 1 0,1 2 0,1-1-27,0-1 1,0 0 0,0 2 0,-1 0-210,-2 0 0,0-1 0,3 0 1,0 0 207,-2 0 1,1 1 0,3-1 0,1 0 4,-1 2 0,0 0 0,0 0 1,-1-1-53,-2 0 0,-1-1 0,3 2 0,0-1 47,0 0 0,1-1 0,2 1 0,1 1-80,-1 0 0,1 0 0,-1 0 0,-1 0-192,-2 0 1,1 0 0,1-1 0,0-1 221,2 1 1,0-1-1,3-1 1,0 0 31,-2 1 1,1 1-1,1-3 1,0 0-5,-1 1 0,-1 0 0,3 1 0,1-1 11,1 0 0,0 0 0,0 0 0,1 1 6,-1-1 0,0-1 1,0 1-1,-1-1-260,-1 3 0,1-1 0,0-1 0,1 0 251,1 1 0,1 1 0,1-2 0,0 0 48,0 1 0,0 0 0,1 1 0,-1-1-45,-2 2 0,1 0 0,1 0 0,0 0-93,0 0 0,0 0 0,3 0 0,1 0-3,-3 1 0,1-2 0,0 0 0,0-1 48,-2 1 1,0-1 0,1 0 0,1 0 39,1 0 1,0 1 0,1 0-1,1 1-7,-2-1 0,0-1 0,1 0 0,1 0-223,-4 0 1,1 1 0,0-3 0,1 1 201,0 2 1,1-1 0,-17 0 0,1-1 0,0 1 42,-1 0 1,1 0 0,-1 0 0,1 0-1,0 0 1,-1 1-5,15-3 1,0 1 0,1 2 0,0-1-33,-16 0 0,0 0 1,1 0-1,15 1 1,1 0-12,1 0 1,0-1-1,-2 0 1,1 0-41,-1 0 0,0 1 0,-15-1 0,-1-1 0,1 1 36,0 1 1,1 1 0,-1-2 0,16-1 0,-1 0-53,0 2 1,1-1 0,-1-1 0,1 0 70,1 1 1,-1 1-1,-16-1 1,0 1-1,-1 0-19,18-1 1,0 1-1,-4 0 1,1 0 14,0 0 0,-1-1 1,0 1-1,0 0-23,0 0 0,-1-1 0,2 2 0,0-1-64,0 0 1,-1-1 0,-2 1 0,-1 1 98,0 0 0,-2 0 0,1 0 0,-1 0 8,0 0 1,-1 0 0,1 0 0,0 0-78,0 0 0,-1 0 1,0 0-1,-1 0 39,1 0 0,1 0 0,-2 0 0,1 0 2,-1 0 0,0 0 1,0 0-1,0 0 11,2 0 0,-1 0 0,-1 0 0,0 0-64,0 0 0,0 0 1,-1 0-1,1 0 34,-4 0 1,1 0 0,2 0 0,1-1 8,0-1 1,0 1-1,-4 0 1,0 1-22,1-2 1,0 1 0,-4 0 0,-1 0 122,0-1 0,1 1 0,-1 0 0,1 1-107,-1-2 0,0 0 1,-2 2-1,-1-1-3,-3 1 1,0 0 0,0 0-1,0 0 137,25 0 1,-2 0 266,2 0 0,-5 0-277,-2 0 1,-3 0 402,-6 0 0,0 0-416,1 0 0,-4 4-127,0-1 1,-4 1-101,1-1 1,-2-2 665,-1 2 0,-1-2-585,-3-1 1,2 3 410,-4 0 1,3 0-392,-3-3 1,-1 0 152,-2 0 1,0 0-169,-1 0 1,0 0 20,-3 0 1,2 0-2,-5 0 0,4 0-7,-4 0 1,4 0 36,-4 0 0,0 1 0,-6 2 0,2-1 200,-2 1-261,-2-2 237,5-1-146,-8 0 254,3 0 0,-4 0 1</inkml:trace>
  <inkml:trace contextRef="#ctx0" brushRef="#br0">16862 12290 7989,'5'-5'232,"-1"1"250,-4 4-256,4-4 242,-3 3 371,4-3 25,-5 0-294,0 3-9,0-8-112,0 8 669,0-3-700,0 0 193,0 3 373,0-3 1,-4 5-828,1 2 1,0 2 251,3 4-183,0 5 56,-4 4-57,3 2-354,-3 7 1,4 0 93,0 4 1,0 4-32,0-1 1,0 6 116,0 0 0,0-4 40,0-5 1,0-2 22,0-1 0,0-5 22,0-5-333,0-3 249,0-10-630,0-1 1,0-5-299,0-2 1,0 1-680,0-4 0,0 2 574,0-6 0,0 2 981,0-7 0,4-1 0,1-3 0</inkml:trace>
  <inkml:trace contextRef="#ctx0" brushRef="#br0">17337 12281 7989,'0'-9'0,"0"2"1081,0 1-428,0 0-30,-4 1 1,3 0 1076,-2 2-1141,1 2 1079,2-4 0,0 14-831,0 3-321,0 9-215,0 3 0,0 4-23,0-1 0,0 6-111,0 1 1,0 2-154,0 1 1,0-3-106,0 0 1,0-5-355,0-1 0,0-3-2131,0-3 1304,0-7-1975,0-1 1239,0-10 2038,5-21 0,4-3 0,5-17 0</inkml:trace>
  <inkml:trace contextRef="#ctx0" brushRef="#br0">17523 12346 7989,'5'-4'-167,"2"2"779,-3-4 1,0 4 413,-1-1 194,-2 2-663,3 1 0,-8 4-157,-2 2 1,-3 2-399,0 1 0,-3 1 72,-1-1 1,-3 0-149,0 1 1,2-2 173,-2-2 0,2 1 106,-2-3 0,3 2 204,3-3 0,1 0 106,0-3 263,-1 4-98,5-3-761,1 3 1,5 0 156,2 3 1,3 1-27,7 1 1,1 5-96,5 1 0,0 3-310,-1 0 1,4 1-282,0 0 0,3-1-743,-4 1 0,4-5 260,-3-1 0,0-4 528,-4-3 0,1-3 590,-1-6 0,1-6 0,0-5 0</inkml:trace>
  <inkml:trace contextRef="#ctx0" brushRef="#br0">17774 12300 7989,'-9'-10'0,"4"1"2212,-3 4-576,7 1-41,-4 4 140,5 0-1633,0 4 1,0 2 92,0 6 30,0 7-42,0 5 1,0 4-124,0 0 1,0 3 105,0 0 1,0 3-1187,0-3 1,5 3-150,1-3 1,2-1-471,1-5 1,1-6 1594,-1-7 0,0-2 0,1 0 1</inkml:trace>
  <inkml:trace contextRef="#ctx0" brushRef="#br0">17989 12272 7992,'-7'-3'2776,"1"-1"-1172,4 1-912,-6 3 1,7 1-265,-2 3 1,2 1-11,1 4 0,0 4-172,0 3 1,0 6-42,0 3 1,0 1-73,0 2 1,0 4-209,0 3 1,0-2-965,0 1 0,3-5 505,0-1 1,0-2-1106,-3-8 1,3-1 1492,0-8 0,-4-4 0,-4-1 0</inkml:trace>
  <inkml:trace contextRef="#ctx0" brushRef="#br0">17802 12458 7992,'-14'0'931,"0"0"0,5 0-164,0 0 1,3 0 799,-1 0-546,5 0-440,-2 0-610,12 0 1,0 0 129,7 0 1,1 0-552,2 0 0,1 0 337,0 0 1,2-3-1464,1 0 0,1 0-83,-1 3 1659,-3-5 0,4 4 0,-4-3 0</inkml:trace>
  <inkml:trace contextRef="#ctx0" brushRef="#br0">18184 12402 7992,'0'-6'3,"0"0"0,-3 3 605,0-4 0,0 4-156,3-3 1,1 3-31,2-3 0,2 3-131,4-4 0,1 5 83,-1-1 0,0-1-81,1 1 0,2 0-30,0 3 0,1 1-110,-4 2 0,1 2-144,-1 4 0,-1 4-113,-2-1 0,-1 5 106,-1-2 0,-3 3-50,2 1 1,-6-1-3,-4 1 1,-1-1-61,-1 1 0,0 0 158,-1-1 1,1 3 194,0-2 0,-1 1-40,1-4 1,3-2-10,0 2 0,3-8-226,0 1 1,3-1 153,3 1 0,4-4-738,5-2 0,3-3 349,3-3 0,2-2-519,2-4 1,-3-1 785,3 1 0,-2-4 0,-2-2 0</inkml:trace>
  <inkml:trace contextRef="#ctx0" brushRef="#br0">18212 12542 8023,'-9'-4'0,"4"3"1638,-4-8 0,7 8 592,-4-2-1364,4 2 1,-2 0-393,4-2 0,4 2-195,2-2 1,6 2-688,0 1 0,4 0 318,0 0 1,5 0-1550,0 0 1,5 0 1491,-1 0 0,6-4 0,2-2 0</inkml:trace>
  <inkml:trace contextRef="#ctx0" brushRef="#br0">18873 12467 8030,'-9'0'2189,"-1"0"-586,5 0 650,-3 0-1524,7 0 0,-1 0-306,8 0 0,4 0-120,9 0 0,2 0-59,4 0 0,0 0-668,10 0 1,-1 0-264,3 0 0,5 0-952,5 0 1,4 0 1616,-24 0 0,2 0 1,2 0-1,2 0 0,0 0 1,0 0-1</inkml:trace>
  <inkml:trace contextRef="#ctx0" brushRef="#br0">19804 12430 8039,'0'5'2236,"1"-1"-968,2-4-695,-2 0 1,7-1 154,-5-2 0,5 0-467,1-6 0,2 0-31,4-6 1,-2-4-251,2-2 1,0-5 82,0 1 1,1-1-333,-7 1 0,1 2 170,-7 5 0,0 0-162,-3 3 0,-4 1-44,-2 5 0,-6 4 70,-4 2 0,-1 3 240,-2 3 1,-1 2-80,-1 4 1,1 4 335,-2-1 1,3 5-112,0-2 1,4 2 145,3-2 0,2 3-79,0-3 0,5 5-147,2-1 0,2 1 19,1-4 0,5 0 41,5 0 1,0 0 84,5-3 1,4 2-111,3-2 1,1-1-37,-2-2 0,-1-1-43,2 0 1,-1-3-125,-2 1 0,2 0-97,-6 5 1,1 0-403,-4 3 1,-1-2 280,-7 2 0,-2 1 87,-5 2 1,-8-2 65,-7-1 0,-2-2-81,-5 2 1,0-7 352,-3 2 1,5-7-38,1 0 1,2-2 39,2-1 0,2-7 58,1-3 0,7-8 90,2-1 0,4-5-329,2 3 0,5-5 106,4 1 1,4 2-811,2 2 1,6 2 371,-2 3 0,6-1-907,-1 1 1307,3 3 0,5-1 0,1 5 0</inkml:trace>
  <inkml:trace contextRef="#ctx0" brushRef="#br0">20335 12244 8083,'0'-10'577,"0"1"-120,0 0 1,-1 0 1084,-2-1-383,2 1 100,-3 4-505,4 1-284,0 4 147,0 8 1,-4 3-164,1 11 0,0 2-134,3 4 0,-1 3-341,-2 0 1,2 3-285,-2-3 0,2 4 23,1-1 1,0-2-305,0-1 0,3-5-1053,0-1 1,4-5 1550,0-2 0,1-3 0,1-6 0</inkml:trace>
  <inkml:trace contextRef="#ctx0" brushRef="#br0">20512 12272 8071,'0'-10'228,"-1"1"317,-2 0 0,2 3 727,-2-1 1,-2 4-132,2-3-612,0 4 1,-1-1-368,-2 6 1,1 3 70,-2 7 1,1 1-144,-3 5 0,0 0 105,-1 3 1,0-2-279,-2 1 1,1-4-103,-1-1 0,-2-2-219,2 2 1,0-3 153,2-4 1,1-4-93,0-1 0,-1-3 334,1-1-73,0 0 0,3-1 333,3-3 0,1 3 15,-1-2 813,2-2-702,-3 4 0,8-3 10,2 4 0,3 1-196,0 2 1,4 2 23,3 5 1,3 0-744,2 2 1,2 0 325,2 3 1,2-2-1281,-2 2 0,3-3 692,3 0 1,-4-2 788,1 0 0,4-5 0,-3-1 0</inkml:trace>
  <inkml:trace contextRef="#ctx0" brushRef="#br0">20707 12281 8071,'-4'-9'271,"3"-1"406,-2 1 1986,-2 4-1216,4-3-95,-3 7-903,4-4 0,0 6-18,0 3 0,0 5-107,0 6 1,0 4-96,0 3 1,0-2-195,0 5 1,3 0-219,0 3 0,0 0-1349,-3 0 1,0-1 768,0-2 1,4-3-2318,2-3 3080,-1 0 0,3-1 0,-3 1 0</inkml:trace>
  <inkml:trace contextRef="#ctx0" brushRef="#br0">20912 12216 8071,'-4'-5'891,"2"-4"703,-4 3-100,4 2 0,-3-3-183,1 4-694,3 0 0,-3 8-190,4 4 0,0 5-153,0 4 1,0 5 157,0 2 1,-3 5-143,0 1 0,0 4-174,3-1 0,-3 2-423,0 2 1,0-2-640,3-2 1,0-2-59,0-4 1,0-4-2274,0-3 3252,0-5 0,4-7 0,1-5 1</inkml:trace>
  <inkml:trace contextRef="#ctx0" brushRef="#br0">20726 12411 8071,'-13'0'0,"2"-3"2496,-1 0-1063,6 0 116,1 3-1003,5 0 1,9 1-449,3 2 1,5-2-202,1 2 0,4-2-776,0-1 0,3 0 640,-4 0 0,5 0 239,-1 0 0,2-4 0,1-1 0</inkml:trace>
  <inkml:trace contextRef="#ctx0" brushRef="#br0">21043 12383 8052,'-10'-4'0,"1"0"856,0-2 1272,3-2-1269,-2 2 0,8-2-350,0 2 0,1 1-305,5 2 0,4 2 14,2-2 1,4-2-6,-4 2 0,4 0-26,-4 3 0,3 0 0,-2 0 1,2 0-3,-2 0 0,2 1-137,-2 2 0,-2 3-191,-5 3 0,2 1 134,-5 3 0,3 1-47,-3 5 1,-1 0 86,-5 3 1,1-2 209,-4 2 0,-1-3-7,-2 0 0,3-1 167,0 1 1,1-3-146,-2-1 0,3-4 193,4 2-550,0-3 1,1-2 154,2-1 1,4-3-817,5-4 1,4-1 422,5-2 1,0-2-1301,4-5 1,-1 1-470,0 0 2108,-1-5 0,0 4 0,1-4 0</inkml:trace>
  <inkml:trace contextRef="#ctx0" brushRef="#br0">21052 12560 8021,'-14'0'3271,"4"-4"-1423,-3 3-1317,7-3 1,3 3-281,6-2 0,7 1-8,5-4 0,8-2-302,5-4 0,1 2-474,5-3 1,-3 2-598,3-2 0,1 2 1130,6-4 0,-3-1 0,3-3 0</inkml:trace>
</inkml:ink>
</file>

<file path=ppt/ink/ink14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  <inkml:brush xml:id="br1">
      <inkml:brushProperty name="width" value="0.12114" units="cm"/>
      <inkml:brushProperty name="height" value="0.12114" units="cm"/>
      <inkml:brushProperty name="color" value="#FF0000"/>
    </inkml:brush>
  </inkml:definitions>
  <inkml:trace contextRef="#ctx0" brushRef="#br0">13473 12635 8060,'-13'-3'-70,"1"0"1,2 0-292,2-2 1,0 4 246,2-2 209,2 2-14,-5-3 289,8 3 51,-7-3-245,7 4 1587,-3 0-1426,12 0 1,-2 0-117,7 0 1,-3 3 21,0 0 0,3 0-46,3-3 0,5 3-185,4 0 0,3 1 54,3-4 1,3 0-44,7 0 0,2 0-222,7 0 0,-23 0 0,0 0 170,3 0 1,-1 0 0,3 0 0,0 0 37,-2 0 0,2 0 0,2 0 0,2 0 22,0 0 1,-1 0 0,3 0 0,0 0-272,-2 0 1,-1 0 0,2 0-1,0 0 275,0 0 0,0 0 0,2 0 0,0 0 12,0 0 0,-1 0 1,2 0-1,-1 0-7,0 0 1,0 0-1,-1 0 1,0 0 7,2 0 0,1 0 1,0 0-1,1 0 0,-1 0 1,1 0 0,1 0 0,-1 0-2,-3 0 0,0 0 0,3 0 0,1 0 44,-2 0 1,1 0 0,3 0 0,-1 0-48,0 0 0,-1 0 0,1 0 1,-1 0-255,-1-1 0,0 2 0,1 0 0,1 1 268,-1-1 1,1 1 0,1 1-1,0 0 42,-2-2 0,1 1 0,-1 1 1,1 0-49,-2-1 0,-1-1 0,3 3 0,-1 0 11,1-1 1,-1 0 0,4-1-1,0 1-33,0 0 1,-1 0 0,2-2 0,0 0-6,-2 1 1,1-1-1,1 0 1,1-1-52,0 0 0,1 0 0,2 0 0,0 0 38,-1 0 0,0 0 0,-15 0 0,0 0 0,0 0-298,15 1 0,0-2 1,-15 1-1,0-2 1,0 1 288,16 0 0,1-1 0,-16 0 0,0 0 1,0 0 7,16 0 0,0 1 0,-17 0 0,0 0 0,0 0 41,16 1 0,-1 0 0,0 0 0,0 0 42,2 0 1,0 0 0,-17 0 0,0 0 0,0 0-43,17 0 0,0 0 1,-17 1-1,0 0 1,-1 0 80,15 0 0,0 1 0,0 1 0,0 1-79,-15-2 0,1 0 0,-2 0 1,15 1-1,0 0 9,2 0 1,0 0 0,-1-1 0,0 1-97,0 0 0,0 0 0,2 1 1,0 0 52,-17-1 0,1-1 0,-1 0 0,0-1 0,0 1 0,0-1-51,17 0 1,-1 1 0,0 0 0,0 0 12,0 0 1,1-1 0,0 1 0,0-1 14,-16-1 0,1 0 1,-1 0-1,14 0 0,0 0 23,1 0 1,0 0 0,1 0 0,0 0 3,-1 0 1,0 0 0,2 0 0,0 0 55,0 0 0,-1 0 0,-1 0 0,-1 0-38,1 0 0,0 0 1,-3-1-1,0-1 1,0 1 0,1-1 1,0 0-1,0 1-147,1 1 1,-1 0 0,-2 0 0,-1 0 116,-1 0 0,0 0 1,0 0-1,-1 0 11,0 0 0,-1 0 1,3 0-1,-1 0-45,0 0 0,0 0 0,-3 0 1,0 1 30,-2 1 0,1-1 0,-1 0 1,-1-1-8,0 2 1,0-1 0,0 0 0,0 0 11,-2 1 0,0-1 1,0 0-1,-1-1-25,0 2 1,0 0 0,1-2 0,-1 1-79,0-1 1,0 0-1,-1 0 1,0 0 50,1 0 0,-1 0 0,-2 0 0,-1 0-36,0 0 0,1 0 1,-2 0-1,1 0 232,0 0 0,1 0 0,-2 0 0,0 0-177,0 0 1,0 0-1,-3 0 1,-1 0 8,1 0 0,0 0 0,23 0 103,1 0 0,-3 0 407,1 0 1,-7 0-518,-3 0 1,-2 0 669,-4 0 1,1 0-623,-4 0 0,-1 0 316,-5 0 0,1 0-482,-5 0 1,1 1 369,-3 2 0,-4-2-249,1 2 1,-5-2 222,2-1 0,0 0-198,-1 0 1,1 0-63,-4 0 1,2 0 117,1 0 1,-2 0-85,3 0 1,0 0 77,0 0 0,2 0-56,-2 0 0,5 0 1,-2 0 0,3 0 2,-3 0 0,1 0-4,2 0 1,2 0-27,-3 0 0,3 0 19,-5 0 0,-3 0 1,-1 0 0,2 0-2,-2 0 0,1 0-14,-4 0 0,0 0-59,1 0 0,-1 0-9,0 0 0,-3 0-44,1 0-215,-5 0 760,2 0 878,-4 0-1121,0-4 0,-3 2-303,0-5 1,-5 2 126,2-1 0,-2-2-83,-1 2 0,-1-4 133,1-2 1,-3 2-127,-1-3 1,-2 3 167,2 0 0,-2 1-106,2 0 1,-2 0 58,2-1 1,-2 1-36,2 0 0,1 0 214,3 3 1,-1-1-126,1 4 0,3-3-31,0 2-662,4 1-247,-3 3 0,7 4 372,1 3 1,6 1 139,6 1 0,4 4 494,3-1 0,3 4-159,6-4 1,2 0-51,4-2 1,4 0-320,3 3 0,1-3 306,2 2 0,-6-1 83,-3-2 0,-5 0-133,-5 1 1,-10-4 61,-5 0 0,-9 1-75,-10 6 1,-11 1 265,-14 5 1,-11 3-110,14-9 0,0-1 0,-4 4 0,-2-1-1673,-2 2 1,-2 0 1638,-1 2 0,-1-1 0,-3 0 0,-2 1 0,1 0 0,-1-1 0</inkml:trace>
  <inkml:trace contextRef="#ctx0" brushRef="#br0">13864 12542 8042,'-4'-10'0,"3"1"614,-8 0-133,8 4 57,-7-4 397,7 4-409,-3 0 225,4-3 83,-4 7-373,3-3-231,-3 4 0,3 0 459,-3 0-401,3 0-199,-3 0 142,0 0-58,3 0 1,-10 1-352,1 2 204,-5 2 16,0 4 1,-4 5-376,-3 1 209,-2 3-3,-4-4 0,2 4-110,-1-3 0,5 2 193,-3-2 0,5 2 209,5-5 0,-2 0 90,5-6-217,4 2-302,3-7 146,10 8 92,0-8 0,8 8 203,3 0 1,9 0-301,2 4 0,12 1-233,1 2 1,6-2-760,3 2 0,0-1 1115,-23-6 0,1 1 0,-1 1 0,0 0 0,2 0 0,0-1 0,0 1 0,0-1 0,0 0 0,0 0 0</inkml:trace>
  <inkml:trace contextRef="#ctx0" brushRef="#br0">18287 12253 8047,'0'-14'0,"0"0"898,0 5-275,0 0-152,0-1 0,0 1 731,0 0-757,0 3 0,-5-2-52,-4 7-220,-1-7 1,-12 8-213,0 0 77,-4 4-887,-6 9 1138,-1 6 217,-8 5-274,7 0-1050,-3 3 1050,10-4-285,3 5 114,1-4 0,9 2-454,1-4 269,7-5 1,4 1 36,8-3 0,4 0-80,9 0 0,4-2 55,2 2 0,5-2 122,1 2 0,1-3-221,-1 0 1,-5 1 1,2 0 1,-10-1 386,1-2 1,-8-4-478,-2 0 776,-3 0 1,-12 4-445,-3-1 0,-5 0 189,-8 0 0,-2 1-176,-4-1 0,1-3-72,3 0 1,-2-3-17,4 0 1,4-2 57,6-1 1,6-1-795,3-2 1,2-3-143,1-3 1,8-4 919,4-3 0,5-6 0,1-1 0</inkml:trace>
  <inkml:trace contextRef="#ctx0" brushRef="#br0">18435 12337 8143,'-9'-9'1572,"0"-3"-1218,0 3 0,2-3 1872,1 6-1031,4 2-238,-2 0 6,4 4-466,0 0-849,0 8 0,1 4 425,2 9 0,-1 4 168,4 6 0,-3 7 573,4 5 0,-4 2-611,3 2 0,-3-21 1,-1 1-342,1-1 0,0 1 0,3 24 127,-3-7 1,-2-3-1136,2-4 0,-2-5-524,-1-4-217,0-8 1887,0-11 0,0-5 0</inkml:trace>
  <inkml:trace contextRef="#ctx0" brushRef="#br0">18473 12281 8143,'0'-12'0,"0"-1"0,0-2 0,0 2 0,0 1 1367,0 3 0,1 2-578,2 1 1,-1 3-243,4-3 1,-3 4-217,3-1 1,-2 2-222,2 1 1,0 4 38,3 2 1,1 6-174,-1 4 0,2 2-49,-1 4 0,1 0 120,-5 6 0,-1-5-689,2 5 1,-5-4 315,1 1 1,-2-1-239,-1-2 0,-1-4 221,-2 1 1,-3-5 151,-3-4 0,0-1 139,0 0 0,-2-3-127,-1-3 1,5-2 171,-3-1 1,6-5-140,-2-5 1,5 0-199,1-6 1,5-2 174,7-4 0,6-1 237,4 2 1,3 1 11,-4-2 1,5 2 135,-1 2 0,2 0-106,1 3 1,-4 2 176,-3 7 1,-4-1 43,-2 4-254,-3 0 0,-3 7 144,-6 2 1,-2 6-101,-1 4 0,-4 3 401,-2 2 0,1 0-173,-1 4 0,0-3-26,0 2 0,2 0-210,4 1 1,0-3 14,0-7 1,3 2-182,0-5 0,8 0 66,-2-6 0,6-2 14,1-4 1,1-8 77,2-5 1,3-7-248,0-5 0,-4 1-72,-2-1 1,-5 0-92,1-3 1,-2 1 101,-4 3 0,-3 4-158,-6 4 0,-3 5-58,-7-1 0,-1 2 116,-5 4 0,-2 2 366,-1 4 0,1 0-179,6 0 1,-2 1 277,5 2 1,2-2 110,4 2-326,4 2 197,-2-4 1,9 4-31,4-5 0,5 0 347,4 0 1,4-3-172,0-1 0,3-3-163,-4 1 0,4 1 18,-3-1 0,3 0-183,-3 0 0,-1 2 56,-2 4 1,-5 0-86,-1 0 0,-4 1 13,-3 2 0,-2 7 59,-4 5 1,0 4 403,0 2 1,-1-1-144,-2 2 0,2 1-257,-2-2 0,1 1 102,-1-3 1,2-2-317,-2-1 206,2-3 0,2-5-75,2-1 0,-1-3 262,4-4 0,0-5-165,4-5 1,2-3-115,1-6 1,2 1 86,-2-1 0,-1 3 157,-3 1 0,1 4-107,-1-2 0,-1 3-130,-2 0 58,3 5 0,-4 1-150,4 4 1,-3 1 173,1 2 1,-4 4 111,3 5 0,0-1 33,3 5 1,1-1-142,-1 4 1,4 0-132,3-1 0,-2 1 134,2-1 0,3-3-473,2-3 1,2-5 116,-1-4 1,2-3-44,4-3 0,-5-4 179,-1-5 1,1-6-1,-1-3 0,-1-2 217,-2 1 0,-5-1-124,-1-1 1,-3-3 454,-1 2 1,-3-2-172,-3-1 1,-3 5 109,-3 5 0,-6 1 13,-3 8 1,-5-2 15,2 8 0,1 0-282,2 3 1,-1 4 46,0 3 0,1 5-309,2 3 0,1 3 88,0 1 1,4 0 85,2 3 1,1-2 58,2 1 0,0-1-158,0-1 1,0-1 133,0 1 0,5-1-9,1-3 0,2-2 195,1-7 0,4 1-112,-1-4 1,4-1 270,-4-5 0,5-3-84,-2-7 1,0 3 48,0-2 0,-3-2-110,0 2 1,-2 0-42,0 6 0,-1 2 85,0 4 1,0 1-9,-3 2 0,1 11 209,-4 7 1,3 6 383,-3 4 1,1 7-241,-4 5 1,0 3-384,0 0 0,-5-4-97,-1-1 1,-2-1 48,-1-3 0,-6-5-231,-3-7 0,-3-5 73,-7-1 1,2-3-83,-5-7 1,2-1-1123,1-8 1,4-4 572,3-3 1,2-6-975,3-6 1,4-1 1638,6-8 0,2 1 0,6-7 0,4-2 0,4 0 0</inkml:trace>
  <inkml:trace contextRef="#ctx0" brushRef="#br0">19990 12402 9845,'0'-6'1333,"0"0"1,5-1-852,1-2 0,5 0-88,2-1 1,3 0-163,0-2 0,1-3-322,2-3 1,-2-1-147,-1 0 0,-4 1-178,-5-1 1,-3 1 98,-4-1 0,-4 4 141,-3 3 1,-5 3 44,-4 2 1,-1 4-92,-2 6 1,-3 7 737,1 5 0,-1 5 207,3 5 1,2 5 546,1 10 0,3 4-1011,4 5 0,3-1 203,3 2 1,6-6 717,4-1 1,9-3-695,6 0 0,4-10-673,2-5 1,3-10 222,0-5 1,0-6-211,-3-7 0,-5-8 194,-1-7 1,-2-1-1662,-2-3 1,-3 1 1638,-3 2 0,-2-3 0,-4 10 0,-2 2 0</inkml:trace>
  <inkml:trace contextRef="#ctx0" brushRef="#br0">10698 12830 8080,'-9'0'-160,"0"0"-160,-1 0 160,1 0 160,0 0 1492,3 0-628,2 0 2412,4 0-1371,13 0-819,-2 0-426,12 0-213,0 0-623,5 0 603,5 0-193,12 0-117,-1 0 1,-17 0-1,1 0 50,0 0 0,0 0-1047,4 0 1,0 0 989,5 0 0,1 0 0,5 0 0,2-1 14,3 0 1,0-1 0,3 1-1,0 0-68,-16-1 1,0 0 0,0 0 0,0 1 0,1 0 0,0 0-34,0-1 1,0 0-1,0 0 1,2 0 0,1 0-1,-1-1-236,-2 1 1,1-2 0,-1 1 0,1 0-1,0 0 1,-1 0 278,14-2 0,0 0 0,0 1 0,1-1 56,0 1 1,0-1 0,1 0 0,0 1-303,-2-1 1,-1 0 0,1 1 0,-1 0 270,-6 1 0,0 0 0,1 0 0,-1 1-70,-1 0 0,0 0 0,-1 2 0,0-1 58,-2 0 0,-1-1 0,-1 1 0,-1 0-71,-5 0 1,0-1 0,-3 2-1,0-1 349,21-2 1,0 2-806,-5 1 0,-9 1 116,-14 2 533,-1-2-885,-5 3 1438,-6-4-1831,-5 0 2078,-16 0-1563,4 0 0,-9 0 283,7 0 0,4-3-103,0 0 1,3 0 107,-3 3 1,3-1 203,-4-2 1,4 2 42,-3-2 1,3 1 286,-3-1-234,0 2 0,-4-7 141,1 5 0,0-1 517,-1 1 1,1 2-307,0-2 0,-1 1 250,1-1 0,0 2-177,0-3 1,-1 2-128,1-1 1,0 2-1,-1-2 1,1 2-47,0 1 1,-1 0 14,1 0 0,0 0 88,-1 0 1,1 0 218,0 0-102,-1 0-420,1 0 1,3 0 277,0 0-796,4 0 1,-2 1-294,4 2 189,0-2 1,4 3 442,2-4 0,-1 0 87,1 0 0,4 4 92,2-1 1,0 0-193,-2-3 0,0 0 215,2 0 1,-1 1-50,1 2 0,-1-2 99,-2 2 0,0-2-12,1-1 1,-4 0-35,0 0 1,-3 0 354,3 0 452,-4 0-1097,2 0 150,-4 0-94,-8-4 1,2 2 90,-6-4 1,1 3-460,2-4 1,-1 2 117,-3-1 1,3-2-34,-3 1 0,0 2 352,1-1 0,-1 3-93,4-3 1,-1 3 387,1-4 0,1 4-140,2-3 0,-2 3 689,5-3-332,-4 4 31,6-2-115,-3 4-383,4 0 391,8 4 0,-2-3-46,7 2 1,-3 1-25,-1-1 1,2 1-195,1-1 1,0-1 28,3 5 1,-2-5-215,2 1 1,0 1 116,0-1 1,3 4-221,-3 0 0,0-2 74,0 1 0,0-1-63,0 1 0,2 3 69,-5-3 0,1-1-2,-4 1 91,0 0 66,0 4 198,1-5-208,-5-1 1,-2-3 613,-6 2 0,-2-1-248,-5 4 1,1 1 113,0 2 1,-4 0-225,1 1 0,-1 0-80,0 2 1,3-1-114,-3 1 1,3-2-188,1 0 1,-2-1-1200,-1 0 0,-2 2 684,-5 1 1,-8 4-2688,-4 5 2730,-12 3 1,13-6 0,0 0 0,-6 1 0,0 1 0</inkml:trace>
  <inkml:trace contextRef="#ctx0" brushRef="#br0">10875 12765 8149,'19'-4'0,"-1"0"-808,1-2 436,-5-3 265,0 8 0,-5-7 316,0 2 0,-2 1-7,-1-1 1,-3 2 237,3-2-69,-4 0 74,2 1 446,-4-3 641,0 2-559,0-3 676,0 4-844,0 1 1008,0 4-1309,-4 0-162,3 0 1,-7 1-442,2 2 0,-6 2 73,0 4 0,-8 4 106,2-1 1,-4 5 10,0-2 1,2 0-183,-5 0 1,3-2-270,-3 2 1,4-3 131,0 0 1,1-3 53,1-2 1,4 0 69,-1-4 1,5 0 471,-1-3-120,1 0 234,6-4-74,1 3-309,4-3 10,0 4 1,5 1 199,4 2 0,2 6-55,4 7 0,4 5-47,3 4-41,8 2-285,-1 5 1,8-6-1036,0 2 0,6-3 1154,3 0 0,-1-2 0,4-5 0,-23-10 0,0-2 0,1 1 0,0 0 0</inkml:trace>
  <inkml:trace contextRef="#ctx0" brushRef="#br0">11871 12253 7570,'0'-5'557,"0"1"359,0 4-310,0-4 707,0 3-367,0-4 489,-4 1-80,3 3-630,-3-7 0,1 6 226,0-4 22,0 4-438,-1-7-124,3 8-212,-4-3 0,4 1-576,-2 0 234,2 0 181,-3 3 1,4 1 102,0 2 1,0 3 255,0 7-755,4 5 275,1 6 0,5 8-128,-1 2 1,0 2-228,1 2 1,2-1-120,0 0 1,-2-1 305,-4-1 0,-3-7-2046,3-7 987,-4-1 1310,3-10 0,-5-10 0,0-10 0</inkml:trace>
  <inkml:trace contextRef="#ctx0" brushRef="#br0">11853 12272 8068,'-5'-4'340,"-3"1"187,5-3 0,-3 3-53,3-3 1,0 3 143,3-3 0,0-1 176,0-2-323,0 0-206,0 0 0,0-1 87,0 1 1,4 0-65,2-1 0,-1 1 172,2 0 0,-4 0 363,3 3-308,-4-2 1,3 7-18,-2-2-318,-2 2 1,7 1 368,-1 0 1,1 5 191,1 4-507,5 5-25,0 4-34,5 5 1,3 2 42,-1 6 1,7 1-117,-3 2 1,4 1-2109,-4-4 1841,2 5 0,0-8-246,-3 4 1,-5-8-497,-7-2 0,-2-6-2238,-4-4 2294,-2-6 1,-5-2-518,-2-4 0,-2-1 1368,-4-2 0,-5-10 0,0-7 0</inkml:trace>
  <inkml:trace contextRef="#ctx0" brushRef="#br0">11955 12449 8068,'-9'0'1529,"0"0"-543,-1 0-202,1 0 653,4 0-548,1 0-837,4 0 14,8 0 1,-1-5-961,9-1 1,-4-5 376,4-2 517,-1-3 0,8 1 0,1-3 0</inkml:trace>
  <inkml:trace contextRef="#ctx0" brushRef="#br0">12197 12123 8068,'-6'-9'0,"0"3"0,3-2 834,-4 2 1,5 1-265,-1-2 0,1 5 910,-1-1-603,2 2-281,-3 1 0,8 5-95,2 5 0,4 0-136,2 6 1,-2 2-133,3 4 1,0 1-108,0-2 0,0 0 81,0 4 1,-3-1-657,2 0 1,-1-2-272,-2-6 0,-3-2-620,0-1 0,-3-6-163,4 2-173,-5-6 1676,-2-3 0,-5-13 0,-5-7 0</inkml:trace>
  <inkml:trace contextRef="#ctx0" brushRef="#br0">12169 12113 8068,'-9'-9'711,"0"0"0,2 4-196,1 2 1,3-2 1320,-3 2-752,4 0-976,-2 3 0,5 0 53,2 0 1,5 0 286,5 0 1,3 1-115,0 2 1,1 1-274,2 3 1,0 4 94,3-2 1,-2 4 106,2-1 0,1 2-166,2 1 0,1 3 48,-1-3 1,2 3-82,-2 0 1,1 0 69,-2-2 1,-2-3-113,-6-4 346,-3-4-25,-8 0 1,-1-7-95,-4-5 0,-4-4 140,-2-11 1,-2-2-646,-2-3 0,0-1 211,-2 0 1,1 0-226,-1 0 0,-2-2 160,2 2 1,0-1 202,2 7 0,-2 1-46,-1 6 147,1-3-361,3 8 29,4 1 1,0 6-1421,5 6 0,0-1 751,0 4 1,1 0-698,3 4 0,1 0 735,4 2 0,0-1-1146,1 1 1915,-1-2 0,0 0 0,1-1 0</inkml:trace>
  <inkml:trace contextRef="#ctx0" brushRef="#br0">12709 11853 8071,'0'-5'454,"0"-4"1,0 7-326,0-4 1336,-4 4-346,3-2-460,-3 0-718,0 3 153,3-4 1,-6 7-145,3 1 48,-3 6 1,5 5 500,-4 5 1,3 5-109,-3 4 0,4 0 90,-2 3 0,4 1-98,4-1 0,4 0 116,4-3 1,5-1-105,-2-2 0,6-8-244,1-8 0,4-3-162,-2-6 1,-1-6-340,-1-3 1,-2-7-406,-2-6 0,-3-4-2178,-3 1 2933,-6 2 0,3-4 0,-4 4 0</inkml:trace>
  <inkml:trace contextRef="#ctx0" brushRef="#br0">13175 11760 8189,'-9'0'0,"-1"1"0,1 2 0,3-2 809,0 2 0,2-1 338,-2 1 494,4-2-685,-2 3-662,4-4 0,5 0-100,4 0 0,9-7 51,7-2 1,2-7-233,1 1 1,3-3 98,0-1 1,0 4-543,-3-1 0,-1 5 209,-3-1 1,-1 1-597,-4 2 0,-5 1-415,-1 1 577,-7 3 0,-3 4-1249,-6 0 1904,-6 4 0,-6 2 0,-3 3 0</inkml:trace>
  <inkml:trace contextRef="#ctx0" brushRef="#br0">13231 11573 8183,'-10'-4'748,"5"3"201,-3-7 0,7 6 640,-2-4 732,2 4-974,1-3-290,0 5-711,4 5 1,-2-1-44,4 2 1,0 5-32,4-1 1,-1 2 46,0 0 0,1 4 6,-1 6 0,3-2-311,1 5 1,-1-3 93,-2 3 1,0 0-320,2 3 0,-1-5 179,1-1 0,-3-3-913,-2-4 1,0-1 16,-4-5-2349,0-4 1614,-3-1 1663,0-12 0,4-2 0,1-9 0</inkml:trace>
  <inkml:trace contextRef="#ctx0" brushRef="#br0">13761 11285 8133,'-6'-5'261,"0"1"1,3 0 412,-3 1 1,3-1 1147,-4 1-1255,1 2 1,-3-3-107,0 4 1,-1 0-174,1 0 0,0 1-47,-1 2 0,1 2-27,0 4 0,-1 5-196,1 1 1,0 3 69,-1 1 0,4-1-100,0 1 1,4-2-176,-1-1 1,2 2 71,1-3 1,4-1 23,2-2 1,5-2 75,4 0 0,2-5-16,7-2 1,0-2-62,1-1 1,1 0-167,-4 0 1,-1 0 43,-2 0 0,0 0-166,-1 0 0,-3 4 317,-3 2 1,-6 4-69,-3 2 1,-2 2 469,-1 5 1,-7 0-199,-2-1 0,-7-2 19,1-1 0,-3-3-192,0 0 1,0-3-161,3-2 0,-2 0-70,5-4 0,-1 0-1369,4-3 1631,4-4 0,-4-5 0,4-6 0</inkml:trace>
  <inkml:trace contextRef="#ctx0" brushRef="#br0">13957 11378 8127,'-4'-9'1084,"3"2"-563,-2 1 0,-1 3 1056,0-3 377,1 4-738,3-2-1130,0 4 1,4 4 35,3 2 0,5 6 536,4 4 1,-2 6-38,2 2 0,-1 3 128,4 1 0,-1 4-260,1 2 0,0 3-361,-1 0 1,1-1-72,-1-2 1,0 1 131,-2-3 0,-3-7-1017,-4-6 1,-2-6 306,-1-6-1118,-4-3 1,1-5-1317,-6-2 2955,-2-7 0,-9-12 0,0-7 0</inkml:trace>
  <inkml:trace contextRef="#ctx0" brushRef="#br0">13948 11350 8127,'0'-19'0,"0"4"215,0-1 1,0 5 372,0-2 1,1 3 254,2 1 0,3 3-314,6-1 1,0 2 188,3-1 1,-2 1-253,2 2 1,-2 2-137,2-2 1,-3 2-191,0 1 0,-2 4-134,0 2 1,-4 2 46,0 2 1,-4 0-156,1 2 1,-2 0-243,-1 3 0,-4 0 192,-2 0 0,-5 3-460,-2-3 0,0 0 268,0 0 0,3-3-200,-3 0 1,3-2-889,1 0-484,0-1 1916,-1 0 0,5-3 0,1-2 0</inkml:trace>
  <inkml:trace contextRef="#ctx0" brushRef="#br0">14348 11061 8127,'-4'-9'0,"-1"0"751,-5-1 0,2 1 270,2 0 448,-2-1-979,2 5 0,0 1 39,0 4-440,4 0 0,-2 4-159,4 2 1,-3 4 146,0 2 1,0 3 12,3 3 1,0 1-92,0 0 1,0 2-18,0 1 0,0 0-106,0-4 0,4 1 67,2 0 0,1 1-24,-1-1 0,4-3 52,-1-6 0,0-2 1,4-2 0,-3-2-107,-1-4 0,1-7-238,-1-2 1,0-8-18,1-1 0,-5-2 137,-2-5 1,-2 0-262,-1-3 0,-1 4 125,-2-1 0,1 4 278,-5-1 1,1 4-39,-3 2 0,0 3 238,-1 3 0,-1 4-99,2 0 0,-3 4 166,6-1 1,1 5-58,-1 1 0,4 4 13,-1-1 244,1 3-199,7 0 1,3-4 278,4-2 0,4-2-156,-4-1 0,5-1-122,-2-2 0,3-1-96,1-2 1,-1-2-111,1 1 0,-1 0-31,1 1 0,-5-1 98,-1 4 0,-3-1-48,0 4 0,-4 0 27,0 0 0,-1 8 188,1 1 0,2 6-5,-5-3 1,3 4 102,-3 0 1,3 1-295,-3-2 1,4 2 117,-4-5 1,1 0-281,-1-2 219,-2-5 465,3-1 1,-4-5-202,0-2 1,0-3-377,0-7 1,0-1 13,0-5 1,0 1-86,0-1 1,1 0 77,2 1 0,-1-1-113,4 0 0,-2 2-39,2 1 0,-3 4 69,3 6 0,0-1-71,4 3 0,-1 1 104,0 3 1,1 1 148,-1 2 1,0 4-22,0 5 1,4-1 94,-1 5 1,1-4-384,-4 4 0,0-5-307,1 2 1,-1 0-722,0 0 1,2-2 1295,1-5 0,2-2 0,5-4 0</inkml:trace>
  <inkml:trace contextRef="#ctx0" brushRef="#br0">15074 10763 8127,'-9'-9'1026,"0"0"0,-1 0-545,1 3 0,-1 2-133,-3 4 1,3 0-306,-2 0 0,-2 5 40,2 5 0,-1 3 134,4 6 1,-2-1-358,1 1 0,0 3 190,7-1 0,0 2-231,3-1 0,0-3 10,0 3 1,7-3-76,2-4 1,4-2 73,-1-7 0,-2 1 157,3-4 1,0-4 31,0-5 1,-1-6-38,-3-4 1,0-1 32,-3-2 0,1 0-14,-4 1 1,0-1 408,-3 0 0,0 1-168,0-1 0,0 4 647,0-1 0,-1 5-319,-2-2 0,2 6 364,-2 1-1232,2 4 0,1-1 256,0 6 0,5 2 56,5 4 1,3 6 107,6 3 1,-1 3 42,1 7 0,-1-1-157,1 7 0,0 0 119,-1 3 1,-2 5 197,-1 1 0,-7-1 64,-2-2 0,-5-3 45,-4-3 0,-7-1-53,-5-6 1,-4-7-43,-2-4 0,1-6-83,-2-4 0,1-2-190,0-4 1,4-1 111,-1-2 0,5-5-1460,1-5 0,6-4-171,2-2 1,3-2 1454,1-4 0,9-6 0,1 2 0</inkml:trace>
  <inkml:trace contextRef="#ctx0" brushRef="#br0">15279 10717 8108,'-5'0'186,"-3"0"471,7 0-89,-4 0 0,13-1 318,1-2 0,7 1-639,-1-5 1,3 1-11,0-3 1,1-4-503,0 1 1,-5-1 257,-2 0 0,1 2-423,-4-5 1,1 5 254,-6-2 1,-1 3-217,-3 1 1,-2 0 95,-5-1 0,1 5 4,-6 2 0,-2 3 385,2 3 0,-5 3-53,2 7 1,1 1 902,2 5 1,0 0-448,2 3 0,-1 2 812,5 4 1,2 0-560,0 0 1,8 0 59,2 0 1,7-2-295,6-1 1,0-3-65,6-6 0,3-4-244,3-6 1,0-2 28,-3-4 1,-1-5-842,-2-4 0,-2-5 471,-5-4 0,-4 3-3144,-5 3 3125,0 2 1,-8-4 0,4 0-1</inkml:trace>
  <inkml:trace contextRef="#ctx0" brushRef="#br0">21108 894 8427,'-4'-9'-1488,"3"2"630,-3 1 949,3 4 86,1-2 178,0 4 0,5 0-141,1 0 0,6 1 76,4 2 1,-1-2-202,4 2 0,-2-1 74,8 1 0,3-1-49,3 5 1,5-4 47,2 3 1,0 0-163,5 3 0,1 1 153,2-1 0,1 5-370,-1 1 0,4 3 287,-25-9 0,0 0 1,1 2-1,1 1-85,-2 0 1,-1 1 0,2 0 0,-1 2 66,0 0 0,0 1 1,-1-1-1,0 0-11,2 2 0,1 0 0,0 1 1,1 1 6,0 1 0,0 1 1,1-1-1,0 1-335,-3-1 0,0 0 1,2 1-1,-1 1 252,1 1 1,0 0 0,0 2-1,0 0 29,0 0 1,0 0 0,0 1 0,1 1-9,0 0 0,1-1 0,-3 1 0,-1 1-7,3 0 0,-2 0 1,0 3-1,-1 0-3,1 0 0,-1 0 0,0 3 0,0 1-285,-1-2 1,-1-1 0,0 5 0,0 1 350,1-1 1,-1 0-1,0 5 1,-1 0-42,-1 0 1,-1 0 0,2 1 0,-1 1 9,-2-1 1,0 1 0,2 0 0,0 2-10,-2 2 0,0 0 0,-5-15 1,-1 0-1,1 0 0,-2 0 1,1 0 0,-1 1 0,0 0 0,1 1 0,-1-1-246,6 14 0,-1 0 1,-5-14-1,-1-1 0,1 1 195,-1 0 0,1 0 0,-1 0 0,0 1 0,0 0 0,0 1 2,0-1 0,-1 0 0,0 0 0,1 1 0,1-1 0,-1 1 22,-1-1 0,0 0 0,1 0 0,-1 1 0,0-1 0,0 1-60,0 0 1,1 0 0,-1 0 0,0 1-1,0-1 1,0 0 36,0-2 0,1 0 0,-1 0 0,0 1 0,-1 0 0,0-1-129,3 14 0,-1 0 0,1 2 1,-1 0-27,-3 0 1,0 0 0,2 1-1,-2 1 202,-2-1 0,-1 1 0,0-1 0,-1 0 0,-1-2 0,-2-1 0</inkml:trace>
  <inkml:trace contextRef="#ctx0" brushRef="#br0">19097 2151 8126,'-15'-19'230,"3"1"-230,5-1 0,3 4 978,4 3-169,0 6-965,0 2 1,1 4-87,2 0 0,4 0-115,5 0 0,3 0 355,3 0 0,4 1 12,0 2 1,5-2 112,0 2 1,6 1-76,4-1 0,4 4-174,3 0 0,1 4 219,2 1 0,0 6-30,-22-9 1,0 1-1,1-1 1,0 1 1,1 2 0,2 1 0,-2-1 1,1 1-241,0 1 1,0 0 0,1 2-1,-1 0 219,2 1 0,-1 0 0,1 2 0,0 1-5,1 0 1,0 1 0,-1 0 0,0 1 32,-2-2 0,0 1 0,2 1 0,0 1-24,1 0 1,0 1 0,1 0 0,-1 1-62,0 2 1,0-1-1,1 0 1,0 0-261,-1-1 1,1-1 0,0 2 0,0 0 305,0 2 1,1 0 0,1 3 0,-1 0-18,0 0 1,-1 0 0,2 1-1,1-1-5,-3-1 0,1-1 1,-1 2-1,1-1-37,1 3 0,0-1 0,-2 1 1,-2 0 27,0-1 0,-1 1 0,1 0 0,0 0 13,0 1 0,-1 0 0,1 2 0,-1 0-13,0 2 1,-2 1-1,-1-1 1,0 1 6,-1 1 1,-1 1 0,-1 0 0,-2 2-345,-1 2 0,0 0 0,0 2 0,-2 1 291,-5-16 1,0 2 0,-1-1 0,4 17 0,0 0-157,-6-14 0,-1 0 0,0 1 0,-1 0 0,0 1 1,0 1 201,-2 1 1,0 0-1,0 1 1,-1 1-1,0 0 1,0 1 18,-1 2 0,0 1 0,0-1 1,0-2-1,-1 0 0,0 0 41,1 0 1,-1 1 0,0-1 0,0 0-1,0 0 1,0-1-116,0 1 1,0-1 0,0 1 0,1-2-1,1 1 1,0 0 12,-1-1 0,1 1 1,1-1-1,1-3 1,1 0-1,0 0 40,1-2 0,0 0 0,1 0 0,-1 1 0,1 0 0,0-1 0,1 0 0,0-1 0</inkml:trace>
  <inkml:trace contextRef="#ctx0" brushRef="#br0">19208 2467 7604,'6'0'158,"1"0"0,-4 0-153,3 0 1,1 0 3,6 0 1,-2-3-81,5 0 0,0-3 100,6 3 1,-1-4-95,3 0 0,-2 2 72,3-1 0,-1 3-42,1-3 1,0 4 26,-3-1 1,3-2 1,-3 2 1,-1-1 25,-2 1 1,0 2 4,-1-2 1,2 1 42,2-1 0,-2 1-58,5-5 0,-3 4-21,3-3 0,0 1 27,2-1 1,0-2-135,-2 1 1,-2 2 89,-4-1 0,-1 4-8,1-1 0,-2-1 24,-1 1 1,2-1-10,-3 4 1,3-3 29,0 0 1,-2 0-34,-1 3 0,1 0 50,2 0 0,1-3-36,0 0 1,-4 0 32,1 3 1,-5 0 20,2 0 1,0 0 4,-1 0 0,1 0 0,-4 0 0,1-3 7,3 0 0,-3-1 33,3 4 1,-3-1-55,-1-2 1,1 2-106,-1-2 0,0 1 144,1-1-351,-1 2 1,0-3-49,0 4 0,1 0 325,-1 0 0,0 0 0,1 0 0</inkml:trace>
  <inkml:trace contextRef="#ctx0" brushRef="#br0">20437 2244 8078,'-5'0'-770,"1"0"953,0 0 40,3 0 104,-3 0-490,0 0 207,3 0-204,-4-4 37,5 3 574,0-3-342,5 4 0,-3-1-57,4-3 0,1-2-35,5-6 0,0 0 55,3-3 1,1-2-138,2-4 1,4 0 55,0-4 1,1 1-20,-2 0 0,-1-3 23,2 2 1,-3-1 7,0 1 1,-4 2-21,-3 5 1,-2 3 29,0 3-11,-1-3-78,0 5-12,-4 1-50,0 5-24,-5 4-128,0 0 1,-5 4 0,0 1-1</inkml:trace>
  <inkml:trace contextRef="#ctx0" brushRef="#br0">20651 1871 8478,'-6'0'-1182,"0"0"1367,4 0 40,-6 0 332,7 0-478,-3 0 111,4-4-305,0 3 0,0-4 123,0 2 0,4 1-95,2-4 0,2 1 35,1-2 0,4-1 28,-1 2 0,1 1-3,-4-1 1,0 0 0,1 0 0,-1-2 161,0 2-139,1 2 1,-2-2 376,-2 3-186,-2 2 72,0-3-281,-3 4-15,4 0-91,-5 4 1,0 1 184,0 5 0,0 4-53,0 5 0,-2 4-217,-1 4 0,1 6 213,-4 1 0,0 6 0,-3 2 0</inkml:trace>
  <inkml:trace contextRef="#ctx0" brushRef="#br0">20568 2337 8347,'-7'-4'0,"1"-2"0,3 2 879,-3 0-520,4 3-755,-2 1 0,5 0 315,2 0 1,3 0 134,6 0 1,3 5 261,4 1 0,0-1-82,3 1 1,2-1-83,4 2 0,3 1-42,0-2 0,4 2-260,-1 2 0,2-1-98,2 0 1,-2 1-168,-2-1 0,-6 0 163,-6 0 0,-4 0-356,-2-3-350,1 2 958,-11-7 0,7 3 0,-8-4 0</inkml:trace>
  <inkml:trace contextRef="#ctx0" brushRef="#br0">21089 2253 8449,'-4'-9'272,"-1"4"678,0-4-560,-4 8-387,8-7-138,-3 7 151,4-3 1,0 5-380,0 2 1,3-1 179,0 4 1,1 1 319,0 2 0,1 3-85,4 1 1,0 2-78,1-2 0,0 3-47,2 0 0,-1 1 21,1 2 0,0-4-78,0 1 1,-2-2 137,3 2 0,-4 2-28,-3-3 1,2 0-29,-5 0 0,-1 1 142,-5 2 1,-7 1-108,-5-1 1,-3 1-36,0 0 0,-4-4-74,0 1 1,0-5-171,4 2 0,3-4 291,3-3 0,2 2 0,0-2 0</inkml:trace>
  <inkml:trace contextRef="#ctx0" brushRef="#br0">20987 1601 8394,'-7'-3'19,"1"0"282,4 0 0,-2 2 264,4-2-1157,0 2 539,0-3 0,4 8 469,2 2 1,4 4-144,2 2 1,-1-2-47,5 3 0,-4 1-135,4 2 1,0 1 78,6 2 0,-1 0-143,4-1 1,3 4 147,3 0 0,1 2-623,-1-2 0,-3 0 14,0-4 0,-2 0-215,-8-2 0,2-3 196,-8-4 0,1 1-178,-4-1 1,-3-3 629,0 0 0,1-4 0,2 7 0,0-4 0</inkml:trace>
  <inkml:trace contextRef="#ctx0" brushRef="#br0">21666 1816 8427,'-4'-6'16,"3"-2"1,-6 3-1046,4-4 972,-4 4 1750,1-4-1437,-3 8 0,3-3-552,0 4 166,-1 0 0,-2 0 123,0 0 0,3 3 42,-1 0 0,4 1 2,-3 0 0,4-2-48,-1 4 1,2-3-21,1 3 0,0-3-132,0 3 1,0-2 109,0 2 10,0 0 184,0 3 1,3 1-150,0-1 0,3-3 318,-3 0-295,5 0 0,-3 4 87,4-1 1,-3-1-81,1-1 0,-5 1 27,1-2 1,1 2 5,-1 2-48,0-1 0,0 0-19,0 1 0,0-4 34,-3 0 0,0-3 454,0 3-256,0-4-57,-4 7 1,-1-7-85,-4 4 1,-2-4 5,-1 1 0,1-2-10,-5-1 1,4 0 9,-4 0 0,1-1-48,-4-2 0,1 2 37,3-2 1,-3-1-46,3 1 0,0-4 30,0 4 0,3-1-382,0 1-145,2 2 1,4-3-1500,-1 4 344,5 0 1623,-2 0 0,8 8 0,1 3 0</inkml:trace>
  <inkml:trace contextRef="#ctx0" brushRef="#br0">20903 1629 8570,'0'-9'-547,"-1"1"813,-2 2 181,2-3-484,-3 8 249,4-3-383,0 4 560,4 0-369,-3 4-141,3-3 1,-4 5 101,0-3 1,0-1 301,0 4 1,4 0-139,2 3 0,2 5-506,2 1 0,0 3-28,3 1 1,-2 3 388,4 3 0,5 2 0,4 1 0</inkml:trace>
  <inkml:trace contextRef="#ctx0" brushRef="#br0">21331 2784 8083,'-9'0'-859,"4"0"1778,-4 0-533,8 0 0,-3-1-719,4-2 379,0 2 338,0-3 0,2-1-112,5-1 0,3-3-47,8-3 1,2-3-226,2-4 0,3 0 181,6-3 0,2-2-465,4-4 0,0-3 350,1 0 1,-18 14-1,0-1-55,0 1 0,0 0 0,2-2 0,0 0 27,-2 0 0,0 0 0,16-16-24,-5 7 1,-3 0-104,-3 0 1,-3 5 141,-7 1 0,-4 6-280,-5 4 1,-4 5-51,1 1-397,-2 3-77,-1-5-159,0 7 1050,0-7 1,0 3 0,0-5 0</inkml:trace>
  <inkml:trace contextRef="#ctx0" brushRef="#br0">21899 2160 8374,'-9'-4'0,"-1"0"-18,1-2 1,-3-3 158,-1 3 1,1 1 80,3-1 0,-1 3 58,1-4 1,0 5-67,-1-1 1,5 1 144,2-1-292,2 2-491,1-3 394,4 4 1,2 0 54,7 0 1,1 0 54,5 0 0,3 0-160,-1 0 0,2 0-22,-1 0 1,-2 0-99,1 0 0,-4 0 111,-2 0 1,-3 0 3,0 0 1,-5 0 131,0 0 1,-2 1-39,1 2 0,-2 2 340,-4 5 0,-1 0-145,-2 2 0,-2 6-265,-5 4 0,1 3-190,0 0 0,0 2-450,-1 1 0,4 3 701,0 0 0,0 4 0,-4-1 0</inkml:trace>
  <inkml:trace contextRef="#ctx0" brushRef="#br0">21601 3175 8040,'-9'-5'-455,"0"-3"0,-1 5 835,1-3 1,3 3-29,0-3 48,3 4 243,-5-6-446,7 7 1,-3-5-11,4 3 0,1 2 17,2-2 1,3 1-167,7-1 1,2-2 71,7-4 1,6-2 17,6-1 1,6-2-37,4-1 0,1-3-362,2 3 0,2 1 22,-3 2 0,1 1 107,-10 2 1,1 4-262,-7 2 1,-1 1 177,-5-1 1,-3 2-227,-7-2 1,-4 2-23,-5 1 0,3 0 472,-12-10 0</inkml:trace>
  <inkml:trace contextRef="#ctx0" brushRef="#br0">22095 2830 8474,'-7'0'1445,"1"0"-498,4-4-336,-2 3 0,4-4-318,0 2 162,0 2-499,0-3 1,5 5-60,5 2 0,0 2-19,5 4 1,4 1-39,3-1 0,4 1-34,-2 3 1,0-3 12,1 3 0,-3 0 116,3 0 0,-3-1-88,0-3 1,-1 1 138,-9-1 0,-3-3-227,-2 0 81,-5-4 172,2 2 1,-9 1-60,-5 1 1,0 5 27,-5 2 0,-4 4-857,-3 2 0,0 0 383,4 6 1,-3 0-585,3 3 1077,-3 0 0,11 0 0,-4 0 0</inkml:trace>
  <inkml:trace contextRef="#ctx0" brushRef="#br0">21648 3445 8374,'-4'-13'-264,"-1"5"-397,-1-1 2908,-2 2-809,7 2-1565,-3 0 0,5 6 188,2 3 0,2 1 69,4 4 0,6 1 142,4 3 1,4 0 176,8 3 0,0 1-317,7-1 1,-3 0-423,5 0 0,3 1 204,0-5 0,4 3 99,2-2 1,-2 2-528,-1-2 1,-4-1 291,-8-2 0,-5-1-221,-4 0 1,-9-3-69,0 1 0,-9-4-210,-4 3 0,1-3 88,-1 3 633,0-4 0,2 2 0,0-4 0</inkml:trace>
  <inkml:trace contextRef="#ctx0" brushRef="#br0">22476 3547 8462,'-9'-4'0,"0"3"0,-1-3-274,1 4 0,0 0 209,0 0 438,-1 0 1,1 0-80,0 0 1,2 0 756,1 0-643,4 0-159,-6 0 0,7 1-497,-2 2 1,2-1 227,1 5 0,3 0-5,0 5 0,5-1 33,1 1 0,1 2 7,2 2 1,2-2-12,-2 2 0,0-2-134,-2 2 0,-2 2 312,-2-3 0,1 0-137,-3 0 0,-1 0 249,-3 0 0,-9 3-124,-3-3 0,-5 0-203,-1 0 0,-4-4-9,0-2 1,-2-1-205,2-5 0,1 3 246,6-2 0,-3-1 0,4-3 0</inkml:trace>
  <inkml:trace contextRef="#ctx0" brushRef="#br0">22439 2793 8491,'-14'0'-324,"0"0"97,5 0 1,0 4 417,-1 3 0,2-2 85,2 1 0,-1 0-201,3 3 0,1 1 121,3-1 0,0-3-234,0 1 412,0-5 132,0 2 0,1-4-256,2 0 0,-1-1-23,1-2 0,-1-4-317,1-5 1,-2-3 116,2-3 0,-1-5-100,1-2 1,-2 0 56,2-2 1,-2 1-40,-1-5 1,3 1 12,0-1 0,2 2-4,-2-2 0,-1 5 17,4 1 0,-1 5 56,1 2-69,3-1 82,-8 13 1,4-2-228,-2 8 194,-2 0-391,3 0 247,-4 4 0,0-2-35,0 4-884,0-4-129,0 2-223,0-4 1408,0 4 0,0-3 0,0 3 0,0 1 0,0-4 0,0 3 0</inkml:trace>
  <inkml:trace contextRef="#ctx0" brushRef="#br0">22365 2309 8491,'-14'-4'-1506,"4"2"1129,-3-4 1,6 4 2106,1-1-444,4-3-1663,-2 5 1,5-3 231,2 4 0,5 0 215,5 0 0,3-1 16,0-2 0,1 1-4,2-4 0,0 1-138,-1-2 1,1 0 97,-1 4 1,-2-1-167,-1 1 0,-6 2 23,0-2 73,-2 2 26,-2 1-288,0 0 144,-5 0 1,0 4 135,0 2 0,0 2-25,0 2 1,1 3-206,2 3 1,-2 1 115,2 2 1,-2 5-271,-1 3 0,0 3 394,0 8 0,4 1 0,1 8 0</inkml:trace>
  <inkml:trace contextRef="#ctx0" brushRef="#br1">22672 2970 9996,'-15'0'-926,"-2"0"1,7 0 920,-3 0 1,3 0 1180,0 0 0,4 0-13,0 0 80,4 0-1166,-2 0 1,5 0-466,2 0 1,6-1 125,7-2 0,6-2 261,2-4 1,3-2-289,1-1 0,3 0 116,0-3 0,3 4-81,-3-2 1,4 3-6,-4 0 1,-3 2 145,-4 2 0,-4-1-176,-1 4 1,-2-1 56,-4 4-890,-1 0 285,-3 0 467,-3 5 0,-2-3 370,-4 4 0,0-4 0,-4 6 0,-2-3 0</inkml:trace>
  <inkml:trace contextRef="#ctx0" brushRef="#br0">22998 2654 8429,'-15'-5'0,"-2"4"569,6-7 4,-2 7-984,8-3 0,1 5 222,4 2 1,1 1 4,2 2 0,2 3 300,4-3 1,2 2 230,1 2 0,-1-4-237,5 0 1,-2 0 2,2 3 0,1 1-166,-1-1 0,-2 0 137,2 1 0,-4-1-251,4 0 1,-5 1 151,2-1 1,-6 0 171,-1 1 0,-4-1 45,1 0 1,-2 0 163,-1 1 1,-4 0-579,-2 3 0,-5 0 93,-2 3 0,-3 2-291,0 1 0,-2 0 97,-4 6 313,2 0 0,-3 7 0,5 1 0</inkml:trace>
  <inkml:trace contextRef="#ctx0" brushRef="#br0">22672 3557 8312,'-5'0'-1118,"-4"0"998,8 0 429,-3 0 328,4 4-297,0-3 1,1 3 310,2-4 1,7-1-216,5-2 1,4-2-118,3-5 0,1-3-336,5-3 0,3-1 100,0-2 0,5-5-303,-2-3 0,-1-2 159,1-6 0,-5 1-30,-1-3 1,-4 4 61,-6 2 1,-3 6-59,-3 3 1,-6 7-837,-3 2 668,-1 3 1,-2 4-1235,0 0 579,0 4-40,0-3 1039,0 5 0,4 0 0,1 0 1</inkml:trace>
  <inkml:trace contextRef="#ctx0" brushRef="#br0">23082 3026 8132,'-10'-5'0,"1"-3"-90,0 1 195,3-1 0,-1 2 749,4 0-325,0 4-337,3-3-394,0 5 141,4 0 1,2 0 157,7 0 1,-2 0-125,5 0 0,-2 0 4,2 0 0,1 0-177,-1 0 1,0 0 13,0 0 0,-2 4-9,-1-1 0,-2 3 151,5-3 1,-5 4-7,1-1 0,-1 3 16,-2 0 0,-3 0-30,1 1 0,-4 2 134,3 0 1,-4 5-104,1-1 1,-6 2-128,-3 4 0,-7 2-151,-2 4 1,-4 0-267,-3-1 1,2 5 389,-5-1 0,0 4 1,-3-2-1</inkml:trace>
  <inkml:trace contextRef="#ctx0" brushRef="#br0">22458 3827 8451,'-5'-4'0,"-3"2"111,5-5 29,0 5 0,8-2 324,5 4 0,5-3-88,10 0 0,4 0-244,8 3 0,5 0 80,1 0 1,5 0-370,4 0 0,-2 0 290,-22 0 0,0 0 1,23 1 15,-25 0 1,0 1 0,25 0 44,-1 4 1,-2-3 140,-7 4 0,-5-4 115,-5 3 1,-3-4-1074,-3 1 1,-7 1-506,-5-1 771,-7 0-545,-2-3 1,-5 0 24,-2 0 0,-2-1 1061,-5-2 1,-7-6-1,-3-6 1</inkml:trace>
  <inkml:trace contextRef="#ctx0" brushRef="#br0">23240 3613 9048,'0'-6'328,"0"2"0,1 4-23,2 0 1,5 0-7,5 0 1,3 4 34,0 3 0,4 0-35,2-1 1,1 3-1,-1 1 1,-3-1-274,3 3 1,-2-1 21,-2-2 1,0 0-169,-3 1 0,-1-1 145,-5 0 0,-4-2-211,-2-1 149,3-4 244,-5 2 1,-4 0-112,-7 2 1,-8 4 249,-1 2 0,-6 4-1197,0 5 0,2 0 474,-2 4 1,-1 0-1241,-5 3 0,2 3 1617,-2 0 0,2 4 0,1-2 0</inkml:trace>
  <inkml:trace contextRef="#ctx0" brushRef="#br0">22383 4013 8451,'-9'-9'0,"0"-1"357,-1 1 1,1-2 1490,0 1-638,-1 3-19,5 3-1210,1 3 127,4-3-288,0 8 0,4 2 205,2 7 0,4-2 285,2 4 1,4 1-108,5 3 1,4-1-302,6 1 0,7-1 96,5 1 1,4 0-207,-23-10 0,1 0 0,6 1 0,1-1 141,4 1 1,0-1 0,2-2 0,0 0-179,1 0 0,0-2 0,-2 1 1,-1-1-26,0 0 1,0-1-1,-4 0 1,-1 0-2,18 3 0,-8 0-86,-13-4 0,-6 1-159,-6-1 0,-3-1-153,-3 4 0,-5-2 30,-2 2 0,-2-3 280,-1 3 1,-7 0 358,-2 4 0,-7-1 0,-3 4 0,-4 2 0</inkml:trace>
  <inkml:trace contextRef="#ctx0" brushRef="#br0">23417 4190 8234,'-15'-19'0,"-1"5"763,3 1 1,5 6 343,5 1-704,-2 4 97,4-2-1066,-3 4 1,5 1 306,2 2 0,-2-1 234,2 4 1,2 0 142,1 4 0,3-1 127,0 0 1,0 4-169,0-1 0,4 2-117,-1-2 1,1-1-60,-4 5 1,3-5 191,1 2 1,-2-3-155,-5-1 0,3 1 186,-3-1 0,-1-4 234,1-2-416,-4 2 0,-6 1-74,-8 3 0,-13-1-187,-6-2 1,-9 5 193,-7-5 1,21 0 0,-1 1-159,-3-2 1,-2 0 0,0 0 0,-2 1 0,-3-1 0,0-1-1</inkml:trace>
  <inkml:trace contextRef="#ctx0" brushRef="#br0">22197 4097 8415,'-4'-5'1362,"3"0"-854,-3 5 1,4-1-97,0-2 1,-1 2 488,-2-2-512,2 2-1209,-4 1 1,10 4 0,0 1 0</inkml:trace>
  <inkml:trace contextRef="#ctx0" brushRef="#br0">21908 4711 8425,'-6'0'3,"0"0"111,4 0 0,-3 0-30,2 0 480,2 0-24,-4 0-359,14-4 1,1-5 64,9-7 0,0-1-401,3-2 0,2-4 107,4-1 1,0-6 50,0-2 1,0 1-9,0 4 0,-2-5 197,-1 1 0,1 0-41,-4 3 0,-1 5-95,-6 1 1,-1 6-558,-5 4 266,-4 6-404,-1 2 1,-5 4 66,-2 0 572,2 0 0,-7 4 0,3 1 0</inkml:trace>
  <inkml:trace contextRef="#ctx0" brushRef="#br0">22160 4255 8249,'-9'-4'-463,"0"2"185,3-4 1708,-2 4-385,7-7-667,-3 8-175,4-3 1,4 1-133,2 0 0,6-1 96,4 1 0,-2 1 5,2-5 0,2 5-173,4-1 1,0 2 60,-3 1 0,-4 0-233,1 0 0,-4 0 10,4 0 1,-5 0-86,1 0 1,-2 4 116,-4 3 0,1 1-87,-4 1 0,0-2-26,-3 3 1,-1-2 109,-2 7 1,-2 2-531,-4 5 664,-5 2 0,-4 3 0,-6 1 0</inkml:trace>
  <inkml:trace contextRef="#ctx0" brushRef="#br0">10391 10912 8607,'0'-5'349,"0"1"-2868,0 4 1917,4 0 602,-3 0 0,3 0 0,-4 0 0</inkml:trace>
  <inkml:trace contextRef="#ctx0" brushRef="#br0">10335 10838 10360,'5'0'238,"-1"1"-129,-4 2-3,4-2 0,-1 4-37,3-2 0,-3-2-30,3 2 0,-3-1 41,3 2-36,1-3 1,2 6-10,0-4 1,1 0-1,-1-3 0,0 3-30,0 0 0,4 1 37,-1 0 0,1-3-54,-4 2 0,1 1 43,3-1 1,-3 0-14,3-3 0,-3 3 15,-1 0 0,1 0 1,-1-3 0,0 3-33,0 1 0,1-1 26,-1-3 1,0 1 140,1 2-136,-1-2 0,0 4 5,1-2 0,-1-2 0,0 2 1,-3-1 38,1 1-71,-1-2 1,3 5 8,0-3 48,1-2 1,-1 4-32,0-2 0,-2-2-68,-1 2 0,-1-1 60,1 1 0,2-2-9,-1 2 1,1-2 7,1-1 0,-3 4-28,1-1 1,-1 0 37,3-3 0,-3 3-1,1 0 0,-1 0 36,3-3 0,0 3 7,1 0 0,-1 1 42,0 0 1,1-3-78,-1 2 1,0 1-76,1-1 1,-1 1 85,0-1 1,4-1 10,-1 4 1,0-3-33,-2 0 0,0 1-11,3-1 1,-3 3 47,2-3 0,2 1 13,-2-1 1,4-1-69,-4 5 1,2-5 30,-2 1 0,-2-1-69,3 1 0,-3-2 65,-1 2 0,1 1-147,-1-1 97,0 1 0,1-1-10,-1 0 1,-1 1 6,-2-1 1,3-2 46,-4 7-33,4-3-1,1 5 4,-1-1 1,0 0-1,0 1-1,1-1 12,-1 0-7,0 1 0,1-1 48,-1 0 0,-3-3-47,0 1 1,-2-4 69,2 3 1,-3-3-60,3 3 0,-3-3-25,3 4 1,-3-5 62,4 1-32,-5 2 0,5-3-6,-4 4 1,1-4-3,-1 1 0,-2-1-24,2 2 23,3-3 0,-4 6-39,4-4 0,-4 1 45,1-1-39,2-2 0,-3 6 15,5-3 0,-4 2-4,3-3 0,-4 1 15,1-1 1,1-1-1,-1 4 0,1-2 115,-1 2 1,0-3-114,3 3 0,-3-3 54,3 3 0,-3-3-40,3 4 1,-3-2 56,4 1 0,-4 2-80,3-1 1,-1-2-3,1 1 1,3 0-4,-3 3 0,-1-2-11,1-1 1,-1 0-30,2 3 1,1 1 49,-2-1 1,-1-2 62,1 3 0,1-6-67,2 5 1,-3-2 53,0 3 1,1-1-44,2 0 1,0 0 4,1 1 0,-2-4-4,-2 0 0,3 0 12,1 4 0,-2-1 77,1 0 1,4 0-74,-4-3 1,2 2-59,-1-2 0,-1 3 51,0 0 0,1-3-30,-1 0 1,1-1 9,3 2 0,-3 0-5,2-4 1,-1 3-4,-2-3-1,4 4-8,-1-4 0,0 3 14,-2-3 0,-1 3-2,0-3 0,1 0 24,-1-3 15,0 4-16,1-2 1,-4 5-13,0-4 4,-4 0-8,6-3-7,-7 4-102,8-3 105,-8 3 0,4-3-88,-2 2 69,-2-2 18,3 4 42,0-5-15,-3 0 0,4 0-23,-1 0 1,-3 1 15,2 2-8,-2-2 1,0 3 7,2-4-119,-2 0 108,3 0-29,0 0 55,-3 0 1,4 1 41,-2 2-43,-2-2 8,8 3 14,-4-4 0,1 1-35,0 2 1,-3-2 77,4 3-39,-1-3 33,3 3 1,0-3-40,1 2 0,-1-2 56,0-1-90,1 4 1,-1-3 17,0 2 0,1 1-35,-1-1 1,0 0 78,1-3-137,-1 0 1,0 4 50,1-1 0,-1 0-33,0-3 1,0 1 27,1 2 1,-4-2-5,0 2 0,0-2 9,4-1 1,-1 3-4,0 0 0,1 0 83,-1-3 1,-2 1-73,2 3 1,-4-3 66,4 2 1,-2-2-54,2-1 0,1 1 9,-1 2 1,0-2 9,1 2 1,-1-2 6,0-1 0,1 0-55,-1 0 0,0 3-8,1 0 1,-1 0-123,0-3 1,1 1 143,-1 2 0,0-1-23,0 1 0,1-2 10,-1-1 1,0 1-6,1 2 1,-4-2 9,0 2 0,-1-1 2,2 1 1,1-2 9,-2 2 0,-1-1 9,1 1 0,-3-2 16,4 3 0,-4-2-28,3 1 0,-3-2 90,3 2 0,-3-1-56,4 1 1,-4-2 50,3 2-44,0 2 0,3-4 10,1 2 0,-4 2-52,0-2 30,0 0 1,4 0 36,-1 0 1,-3 0-7,0-3 112,1 4-167,2-3 0,-1 4-2,-2-1 9,3-3 1,-4 4 3,4-2 0,-3-2-97,1 2 1,-4-1 97,3 1 1,-3-2-91,3 2 1,-1-1 55,2 2-53,1-3 73,-3 7 1,3-6 21,-1 4-3,1-4-9,-3 6 1,4-5 56,1 3 16,-5-4-13,3 6-41,-3-3-62,5 5 18,-1-1-17,0 0 14,0 0 1,1 1 0,-1-1 7,0 0 0,-2-2-3,-1-1 1,-3-3 54,3 3 0,-3-1-46,3 2-2,1 1 0,-1-3 1,0 4 1,-3-3-2,3 1 0,-3-4 8,4 3 0,-5-3-2,1 3 0,1-3-8,-1 4-8,4-5 40,-6 6 0,7-6-26,-5 4 1,1-3 125,-1 4-118,-2-5 2,7 6-14,-7-7-3,8 7-66,-8-7 82,7 8-27,-7-8 0,4 6 9,-2-4-1,-2 0 1,4-2-1,-1 2 8,-3-2-8,3 3 1,-3-1-4,2 1-105,-2-1 1,3-2 101,-4 2 1,1-2 24,2 2 1,-2-1-51,2 1 204,-2-2-93,-1 7 26,4-2-95,-3 3 1,7 0 9,-5 0 0,0-2 3,-3-1 1,1-1 7,2 1 1,-2 3-26,2-3 1,1-1 28,-1 1-71,1 0 1,-1 4 10,0-1 0,0-3-38,-3 0 51,4 1 0,-2 1-28,4-2 20,-4 2 0,4-3 3,-3 1 0,-2-1 49,2-2 1,-1-1-56,1 4 65,-2-4 18,3 7 11,0-4-62,-3 0 0,4 2 13,-1-4-27,-3 5 19,3-7 0,-3 6-32,2-4 27,-2 0 0,3-2-23,-4 2 21,0-2-7,0 3 77,4-4 10,-3 0 0,3 0-50,-4 4-26,0-2-26,0 2 17,0 0 2,0-3 103,0 3-102,4-4 103,-2 0-83,2 4 57,-4-3 1,0 4-48,0-2 9,0-2-22,0 4-12,4-1 0,-3-2-36,2 4 46,-2-4 0,-1 3 50,0-2-54,0-2 1,3 5 47,0-3-61,0-2 5,-3 7-19,0-7 1,0 4-25,0-2-61,0-2 1,1 4 92,2-1-26,-2-3 1,4 4-5,-5-2 30,0-2 0,1 6 19,2-4 1,-2 1 22,2 0 6,-2-3 22,-1 7-37,0-7-17,4 7 1,-3-6-17,2 4 16,-2-4 1,-1 4-21,0-3 0,1-2 12,2 2 1,-2-1-9,2 1-10,-1-2 0,-2 4-23,0-2 187,0-2-144,0 8 5,4-4 8,-3 4-121,3 0 0,-3 0 88,2-3 2,-2 2 1,3-3 8,-4 5 0,3-4-19,0 0 0,0-3 40,-3 3 1,1-2-34,3 2 0,-3-3 40,2 3 0,-1-3-30,1 3 0,-2-3-34,2 4 1,-1-4 37,1 3 0,-2-3-9,2 3 1,1-3 8,0 4 0,2-4 1,-3 3 0,1-3 1,-1 3 1,-1-1-11,4 2 1,-2 0 65,2-4 1,-3 3-61,3-3 109,-4 5-44,6-3 1,-2 4 43,3 0 7,0 1-71,0-1 1,0 0-13,-3 1 1,2-5-57,-2-2 0,0 2 55,0 1 1,-3-2-88,3-1 1,-3 2 55,3-2 0,-2 3-8,2-3 0,-3 3 6,3-3 1,-3 1-7,3 0 0,-3-3 13,4 2 1,-4 1-4,3-1 0,-3 1 12,3-1 0,-3-2-8,4 2 8,-5 3 38,6-5 0,-3 6 4,4-4 0,-2 1-11,-1-1 1,-3-2 9,3 2 0,-3 1-69,3 0 1,1 0 41,2-1 0,-3-2-60,0 2 0,1 1 76,2-1-58,0 4 11,5-1 1,-3 2-10,5-2 1,-5 1 22,1-4 1,-1 2 2,-2-2 1,0-1 40,1 4 1,-1-4-45,0 1 0,1 1-7,-1-1 1,0 1 22,1 0-20,-1-3 0,0 4-15,0-2 0,1-2-4,-1 2 0,-3-2-25,1-1 12,-1 4 0,3-3-41,0 2 1,-2-1 56,-1 1 1,-3-1 19,3 1 0,0-2-23,4-1 0,-4 3 57,0 0-46,0 0 1,4-3 2,-1 0 0,-3 1 16,0 2-1,0-2 0,4 4-129,-1-2 111,0-2 1,1 4-99,-1-5 1,-1 1 82,-2 2 1,3-2 32,-3 2 1,2-2 55,2-1-23,-1 0 0,0 3-37,0 0 1,1 0 8,-1-3 1,0 0 12,1 0-15,-1 0 1,0 0 80,1 0 0,-1 0-75,0 0 1,1 0 201,-1 0-218,0 0 1,4 0-7,-1 0 0,-3 0-43,-2 0 1,-1 0-149,3 0 1,0 0-148,1 0 185,-1 0-552,0 0 124,1 0 346,-5 0 51,-1 0-190,-4 0 441,4 0 220,-3 0-261,7 0 1,-2 0 168,3 0 0,-3 0-101,0 0 0,1 0-24,2 0 0,3 0 43,1 0 0,3-1 14,0-2 0,1 1-116,2-4 1,1 3-6,1-4 1,3 4-82,4-3 0,-3 0 76,0-3 1,0 2-117,2 1 0,0 0 75,-2-3 0,2 3 47,-2-1 1,-1 4-51,1-3 1,-2 4 21,2-1 1,1-1 4,-4 1 0,4-2 9,-2 2 1,0 2 21,1-2 0,-4 2-19,0 1 1,2 0 73,-1 0 1,0 0-73,-4 0 1,4 0 150,0 0 1,3 0-150,-4 0 0,2 1 8,-1 2 1,-3-1-24,3 5 0,1-4-110,-1 3 0,-1-1 46,-2 1 0,3 3 69,-1-3 1,1 2-92,-3 1 0,-1 1 67,1-1 1,1-3 154,1 0 0,0 0-103,4 0 1,-4 1 26,0-4 1,2 1 5,-1-1 0,3-2 15,-4 2 1,2-1 28,-1-2 0,-2 0-61,1 0 0,2 0 9,-1 0 0,-1 0 5,-2 0 0,3 0-32,0 0 1,2-4-25,-2 1 1,4-1 1,-1 1 1,-1 2 19,0-2 1,0 1-15,1-1 0,1 2-19,-4-2 1,0 2 27,0 1 1,-2 0-174,2 0 0,-3 0 87,0 0 0,3 0 60,-1 0 1,2 0-7,-1 0 0,-3 0-3,3 0 1,1 0 35,-1 0 0,2 0-35,-2 0 1,0 0 54,-4 0 0,2 1-41,2 2 0,-2-2 45,1 2 1,-1 1-40,-1-1 1,-1 1-1,1-1 0,2-2 23,1 2 1,1 2 1,-1-2 0,-2 0-18,5-3 1,-1 0-1,1 0 1,1 0-128,-5 0 0,5 0 115,-1 0 1,-2 0-136,-1 0 1,-3 3 121,0 0 0,0 0-9,-1-3 0,1 1 3,-1 2 1,0-2-7,-3 2 1,3 2 71,-2-2 1,0 3-70,0-3 1,1 4 48,-1-1 0,-2 0-34,2 0 0,-1 0 128,4 3 1,-4-2-95,1-1 1,-1 0 1,4 3 1,0 1-46,-1-1 0,-2 0 6,-1 0 0,1 1-45,3-1 1,-1 1-13,1 3 0,-1-3 18,1 3 1,0-2 33,-1 1 1,1-1-1,-1 1 1,1 3-20,0 0 0,-1 2-8,1-2 0,0 3 51,-1-3 0,1 3 8,-1 1 1,4-2 3,0-1 0,0-2-2,-4-1 1,2-2 8,2 4 0,-2-3-27,5 0 0,-3-1 168,3-2 1,-1 0-104,0 1 1,3-1 8,-2 0 1,-1-3-21,1 1 0,-4-2 14,4 1 0,-1 2 1,1-2 1,-1 0 4,-3 0 1,0-3-182,4 3 1,3-3 101,3 3 1,0-3-111,-3 0 0,0-2 67,0-1 0,3 0-60,0 0 0,-1 0 92,-5 0 1,2 0 3,-3 0 0,3 0 16,1 0 0,-3 0-31,0 0 1,-3 0 126,2 0 0,0-3-95,1-1 1,2 1 137,-2 3 0,1-3-152,-2 0 1,3-4-5,-2 1 0,2-3-31,1 0 0,1-1-9,2-3 1,-1 2 77,4-5 1,-4 2-25,1-2 1,-1-1 182,1 1 0,0-1-112,0-2 0,3 2 95,-6 1 0,3-2-110,0 3 0,-2 0-92,2 0 1,1 4 46,0-2 0,3-1-111,-1-2 1,-1 2-166,1-2 1,-3 2 236,3-2 0,-2-3-77,6 1 1,-6-1 53,5-2 1,-3 1 74,0 1 1,2 1-41,-1-1 1,-3 0 79,-1 1 1,1 2-32,-1 1 1,3-1 120,-3-2 0,3 0-123,-3 2 0,0 0-2,-3 4 1,4-4-36,2 4 0,-2-4 34,-1 4 0,-2-2-75,-1 2 0,-2 0 6,2-3 1,-5 2-16,5-2 0,-2 3 49,2-4 1,1 4-7,2-4 0,-4 4 161,1-4 1,0 5-151,-3-2 0,2 2 156,1-1 1,-4 1-130,-2-1 0,0 5 38,0 0 1,4 1-42,-1-3 0,-1 3 119,0-1 0,-3 5-132,1-1 1,1 2-13,-2 1 0,1-3 8,-3 0 0,-1 0-21,1 3 0,3 0 125,-1 0 0,1 0-89,-3 0 1,-1 1 43,1 2 0,1-2-29,1 2 0,-1 2-20,2 2 1,1-2-37,2 1 1,2-1-19,1 1 0,0 3 18,0-3 1,0-1 28,0 1 1,3 0-34,0 4 0,0-1 20,-3 0 1,0 1 152,0-1 0,0 0-77,0 1 1,1-1 12,2 0 1,-2-3-15,2 1 0,-2 1 4,-2 1 1,1 3-66,0-6 1,-3 2 38,0 1 1,0 1-135,3-1 1,0 0 80,0 1 0,-1-1-94,-3 0 1,6 1 39,-2-1 1,-1-3 42,-2 0 0,0 0 15,3 4 0,0-1 6,0 0 1,-4-2 14,1-1 1,-3 0-31,3 3 1,-1 1 26,0-1 0,-1 0-13,-4 1 1,3-1-169,-1 0 1,4 1 81,-3-1 0,0 0-155,-4 0 0,1 1 235,-1-1 1,4 0 1,0 1 1,0-5-50,-4-2 0,2 1-23,2-1 0,-2 0 268,5-3 0,-4 0-62,1 0 1,1-1 144,2-2 0,-2 1-3,-1-4 0,1-3 37,2-4 0,-1 0-234,1 0 1,-1 0-104,1-3 0,0 2-70,-3 1 1,4-1 64,-1-5 1,1 4-47,-1-1 0,1 2 51,-1-2 1,2-1-150,1 1 1,0 0 134,0 0 1,-3 2-1,0 1 0,-1 2 44,4-5 0,0 5 12,0-1 0,0 1 30,0 2 0,0 0-51,0-1 0,0 1-116,0 0 1,-3 2 113,-1 1 1,1 1 7,3-1 0,-7-1 10,-2 3 1,-4-2-5,1 3 1,-3-1 26,-4 1 0,-2 2 245,-1-2-247,-4 2-13,2 1 0,-5 0-3289,-2 0 3096,2 0 1,-16 8-1,2 2 1</inkml:trace>
  <inkml:trace contextRef="#ctx0" brushRef="#br0">11443 10056 7734,'-19'0'0,"4"3"235,-1 0 0,4 1 288,-4-1 0,4-1-346,-3 4 1,-1-2-177,-3 2 1,1-1 182,-1 1 1,1 2-105,-1-1 1,0 1 52,1 1 0,-4 1-60,0-1 1,0 0 217,4 0 0,-1 1-41,1-1 1,-1 3-17,0 1 0,1 0-122,-1 0 0,0 0-4,1 3 0,0 1-123,3-1 0,-3 2 86,3 4 0,-2-2-127,2 2 0,-2-3-9,5 0 0,-5 0 66,2 3 1,0-2 9,0 2 1,2-2-9,-2 2 1,2-2 65,-2 1 1,3-1 106,0-1 0,2-1 36,0 1 0,-2 0-96,-1-1 1,1 0-20,3-3 0,-1 3 23,1-3 0,1 6 1,2 1 0,-3 0-65,3-4 1,1 1-80,-1-1 1,3 1 45,-4 0 1,4-1-113,-3 1 0,3 3 80,-3-1 1,3 2 31,-4-1 1,2-2 131,-1 5 1,-2-4-75,2 1 0,-2 2 34,2 0 1,-2 0-59,2 1 1,1-3 17,-2 3 0,2-1 1,-1 4 1,-1 0 2,4 0 1,-4 0-106,4 0 1,-3 1 85,3 2 1,-3-2-23,3 2 1,-2-2 10,2-1 0,2 3-52,-2 0 0,-1 1 34,1-1 0,0-2 4,3 2 0,0 2 33,0 1 1,0-2 6,0-1 1,1 2-40,2-2 0,-2 3 10,2-3 1,1 3 15,-1-3 1,5 3-19,-2-3 0,-1 4-6,1-1 0,-1 0-5,2 0 0,1 0-4,-2 3 0,2-3-59,2 0-1,-1-3 42,0 4 0,4-4-18,-1 3 0,4-3 23,-4 3 0,2-3-59,-2 3 0,-1-3 77,5 3 0,-5-4 80,2 1 0,-2 1-49,1-1 0,0 5 105,3-2 1,-2-1-30,2 1 0,-3-3-73,0 3 0,2 0-36,-2 3 0,3 1-126,-2-1 0,3 0 79,0 0 0,2-1 6,0 1 1,1-3-80,-1 3 1,1-1 98,0-5 0,2 5-13,1-2 0,3-2 55,-3-1 1,3-2-49,0-1 0,0-2 101,3 2 1,-5-3-78,5 7 1,-2-7-24,2 0 0,0 0 37,-1 3 1,4-1-112,1-2 1,-1 1 1,-4-5 0,6 5 16,1-1 1,-2-2 45,-1-2 0,-2-1-8,-1-1 1,4 2 124,2 1 0,2-1-74,1-6 0,0 3 61,-3-2 0,3-2-63,0 2 0,-1-5 12,2 1 0,-1-1 5,-3-2 1,5-1 1,2-2 1,2 2-86,-3-5 0,2 3 71,-2-3 0,-2 3-97,3-3 1,-3 1 73,-1-4 1,2 0 49,1 0 1,1 0-43,3 0 0,-3-5 2,-4-1 0,0-2-8,-3-1 1,4-1-1,-4 1 1,6-3 12,-3-1 0,0-3 0,3 0 1,1-2 82,-4 0 0,2-1-81,-5 1 0,0-1 77,0 0 0,-1 1-112,1-1 1,1-3 1,-4 1 1,3-4 0,-3 3 1,7-4-11,-4 1 1,0 0-155,-6 0 0,0-2 55,0 2 0,0-2 142,-1-1 1,-2 3-70,0 1 1,-1-1 177,1-3 1,2-3-111,-3 0 1,-1 0-2,-1 3 0,-3-3-23,-4 0 1,3-4 2,-3 4 0,-1-4-7,-2 1 0,-1-2 31,2-1 1,-3-3-117,3 3 1,-3-2 74,-1 5 1,1-3-29,-1 0 1,0 0 22,1 0 1,-1-2 5,0-1 0,0 1-15,1-5 1,-1 5-2,0-1 1,0 1-59,-3 2 1,1 0 64,-4 0 0,3-1-31,-2 1 0,2 0 21,-3 0 0,0 2-71,-3-3 1,1 6 66,2-5 0,-2 2-4,2-2 0,-2-2 21,-1-1 0,0 2 6,0-3 0,0 3-16,0 1 1,0 0-7,0-1 0,-3 1 49,0 0 0,-1 3-38,1 0 0,-1-1 170,-3-2 1,-1 1-40,2 2 1,-1-1 54,1 4 1,-3-5-131,3 2 0,-2 1 12,-2-1 0,1 1-133,0-1 1,0-3 86,-1-1 0,1 4-345,0-3 1,-4 2 199,1-2 0,-1-2 85,4-1 0,-1 3 23,-3-1 1,3 1-12,-2 3 1,-3-3 45,0-4 0,-2 6 15,1-2 0,-1 5 73,1-2 0,-4 0-103,-2-4 1,0 4 132,4 0 1,-4 3-105,0-3 1,-3 1-137,4-1 0,-4-1 15,3 4 0,-3-4 32,3 4 0,-3-3 28,0 3 0,-2-1-89,-1 1 0,0 2 79,0-2 0,-4-1-4,-2 1 1,-1 1 177,1 5 1,-3-2-117,3 2 0,-2 0 94,-1 0 0,0-1-367,-1 4 0,0-3 253,-2 4 1,-3-4 17,-3 3 0,3 0-2,3 4 1,-3-1-40,0 0 1,-2 2 33,-2 1 1,0 3 77,1 4 0,-1-4-87,1 1 0,-3-1 18,3 4 0,-3 0-6,5-1 1,-2 1 1,-4 0 1,0 0 1,23 6 0,1 0 0,-25-4-1,5 4 0,-2-1 15,-2 1 1,0 2-18,23-1 0,1 1 0,-25-1 66,5 2 0,-1 0-59,1 0 1,-3 4 111,2-1 1,-1 1-136,4-1 0,0 2 1,0 4 0,-3 1 2,3-1 0,1 0-87,6 1 0,-2 2 51,-1 0 0,-1 5 44,-3-1 1,3 1-70,4 2 0,-1 0 48,1 3 1,1-2 103,2 2 0,-1 1-101,3 2 0,-3 0 13,1 3 0,1-5 24,-1 5 0,4-3 14,-1 3 0,2 3 46,1 0 0,1 2-65,2-2 0,1-1 27,3 4 1,0-3-6,-4 3 0,5-1-52,-2 1 1,3 2-6,4-2 0,-3 4-2,3 2 1,-2-2-7,1 3 1,0-2-13,4 1 1,-2 3 32,2 3 1,1 1-251,-1-1 0,2 1 253,0 0 1,3 0-11,-2 3 1,5-3 119,-6 3 0,6-1-53,-2 0 0,3 0-9,0-23 1,0 1 0,1 22-19,0-22 0,0-1 1,-2 24-4,3-24 1,-1 1 0,0-1-1,1 0 51,1 2 0,0 0 0,0 0 0,0-1-46,0 26 1,0-26 0,0 1 6,0 24 0,0-24 0,1-1-9,1 1 0,-1 0 1,0 0-1,0-1 2,2-1 1,0 1 0,0 0 0,0 0-16,-1 0 1,2-1-1,0 1 1,1-1-1,0 2 0,-1 0 1,1-2-1,0 1 28,1 0 1,0 2 0,0-1 0,-1-1 2,-1 0 1,1-1 0,1 1 0,0 1-49,0 0 0,1 0 1,1-2-1,0 0 33,8 23 1,-8-23 0,1-1-54,0 0 0,1 0 0,1 1 0,0 0 43,-1-1 0,1 0 0,1 0 1,-1 0-49,11 21 0,-1 1 82,3-1 0,1 0-4,3-3 0,0 2-11,0-5 1,-2 4 26,2-4 1,-1 3-52,-10-22 1,0-1-1,14 20 22,3-3 1,0 1-82,3-1 0,-17-18 1,0 1 66,17 17 0,-17-17 0,-1 0-122,15 14 1,3 1 76,0-1 1,-17-16 0,0-1-25,21 14 0,0 1 43,-1-1 1,-1-3-7,1 0 0,1 2 26,0-5 0,2 3-32,-3-6 1,5-1 147,-2-2 0,6-1-79,1-3 0,-1-1 75,-2-5 1,-1 0 0,1 1 1,3-4-33,-1 0 1,1-4-30,-3 1 0,2-2 8,1-1 1,0-1 34,-4-2 0,1-3-34,-1-7 0,4 2-90,-1-4 1,-22 7-1,-1 1 55,24-8 0,-25 5 1,0 1-100,21-10 0,1 1 24,-1-4 0,-21 12 1,0 0-55,0 1 0,0 0 0,21-10 75,-2 0 1,-4 0-12,3-3 1,-3 2 7,0-1 1,-1-3-17,2-1 0,-3-2 51,2-1 1,-1-1-34,-2-2 0,-4-2-28,-2-4 1,1-1 91,-1-3 0,0 2 4,-3-5 1,0 4 48,0-3 0,0-2 74,-14 20 1,0 1 0,10-21 103,-3-1 0,-1-2-183,-11 23 1,1 0-1,-1 0 1,0 0 10,1 0 1,-1 0-1,8-24-11,-9 23 0,0 0 1,8-24-50,-9 24 1,-1-1 0,2 2 0,0-1 11,0-2 1,0 1 0,5-23-86,-6 24 0,-1-1 0,1 1 0,-1-1 48,0 1 0,1 0 0,0-1 1,1 1-81,-2-2 1,1 0 0,6-22-11,-7 24 0,0 0 1,5-26 62,1 2 1,-6 23 0,0-1-66,0 0 1,0 0 0,1-23 65,-2 24 0,0 1 1,-2 0-1,1-1-91,1 1 1,-1-1 0,-1 1-1,0 0 0,1-2 1,-1 0 0,-1-23-20,-1 23 0,1 0 0,-2 1 0,1 0 71,-1 0 1,0-1-1,-2-1 1,0 1-8,-1-2 0,-1 1 0,0 0 0,0 1 62,0-2 0,-1 1 1,0 0-1,-1 1-36,1 0 0,-2 0 0,0 0 1,0-1 139,-3 0 1,1-1 0,1 4-1,0-1-41,1 1 1,-1 0 0,-1 0 0,-1 0-19,0 1 1,-1 0 0,-2-1 0,1 0-2,1 1 1,0 0 0,-1 0-1,-1 1 51,-9-19 1,-3-3-118,0 3 1,10 19 0,0 0-68,-1 1 1,1 0 0,-1-1 0,0 0-124,-15-16 0,-1-1 114,-3 4 0,16 17 0,0 0 42,2 0 1,0 0-1,-2-1 1,1 1-21,-13-17 0,-4 0 108,0-1 0,16 20 0,-1-1-22,0 0 0,0 1 0,-1 1 0,0 1 110,-19-15 1,1-1-113,17 16 1,0 1 0,1-2 0,0 1 56,-23-12 1,2-2-99,2 5 1,-2-2 50,-1-1 1,19 14 0,-1 1-76,-21-12 1,21 14 0,0 0 56,0 1 0,0 1 0,-22-7-60,-3 1 1,23 8 0,0-1 41,1 0 1,-1 1 0,-1 0-1,0 1 2,1 3 1,1 0 0,-1-1 0,-1 1-17,0 1 0,0 1 0,0-2 1,0 0-1,0 1 0,0 1 0,0-1 0,1 0-75,-1 2 0,0 0 0,-1 0 1,1 0 25,-2 0 1,1 0-1,0 2 1,1 1-13,-2 0 0,1 0 0,2-1 0,0 1 46,1 0 1,-1 0-1,1 2 1,-1 0-36,-3 0 0,1 2 0,-1 1 0,1-1 47,-1 0 1,1-1 0,-1 2 0,1 1 56,2 1 1,1-1 0,0 0 0,-1 1-56,-1 0 0,0 1 1,0 1-1,0 0 67,-1 0 0,-1 1 1,2 0-1,1 1 29,1 0 0,2 0 1,0 1-1,0 1-12,0-1 0,-1 1 0,-1 1 1,1 1-47,0-1 0,0 0 0,0 1 1,1 0 3,0 1 0,1 0 1,0 1-1,0 1-91,-1 1 0,1 0 1,2-1-1,0 0 33,0 1 1,1-1 0,1 0 0,0-1 16,0 1 0,1 1 0,0 0 0,2 0 4,-2 1 1,1 0 0,2 0 0,0 0-3,0-2 0,-1 1 0,2 1 1,-1 1 6,1-1 1,1 0 0,0 1 0,1 0-8,-1 2 1,1 1 0,1-2 0,1 1 12,-1 1 0,0-1 0,1 2 0,1-1 0,-1-1 1,1 1-1,0 0 1,0 1-57,-1-1 0,1 1 1,1 0-1,1 0 0,1 0 0,0 0 1,-1 1-1,1-1 9,-1 1 1,1 1-1,0-1 1,0 1 46,1 3 0,0-1 1,1-2-1,-1 0-130,0 3 0,1-1 0,1-2 1,0 0 171,-1 1 1,1 0 0,2 1 0,0 0-38,0 2 0,-1 0 1,2-3-1,-1 1 16,1 0 1,0 1 0,0 0 0,0 0-21,0 1 0,0 1 0,1 1 0,-1 0 40,2 0 0,-1-1 0,2 0 0,0 0-159,1-1 1,1 0 0,0 0-1,0-1 113,1 1 1,1 1 0,-2-2-1,1 1-7,1 2 1,1-1 0,0-3-1,0 0-49,1 1-1,1-1 1,-1 0 0,0 0 20,0 0 0,1 1 0,1-1 0,0 1 27,-1 0 1,1-1-1,2-1 1,-1 0 11,-1 0 0,0 0 0,2-1 0,0-1 17,-1 2 0,1 0 1,-1 0-1,0 0 69,2 2 0,0 0 0,-1-3 0,0 1-48,2-2 1,1 1-1,0-2 1,0 0 77,0 0 1,-1 0-1,3 0 1,0 0-51,-2 0 1,2 0-1,0-2 1,0 0 36,0-1 1,1-1-1,0 2 1,0-1-114,1 0 1,1 0-1,0 0 1,0-1-49,2 0 0,1-1 0,-1-2 0,0 0-18,0 0 0,1-1 1,1-1-1,-1 1 37,1 0 0,0 0 0,0-1 0,0 1-1,-2 0 1,0 0 0,2-2 0,0-1-4,0 0 1,0 0 0,1 0 0,1-1 1,0 1 0,-1 1 0,1-1 0,0 1 35,-1-3 1,1 1 0,-1-1 0,0 1 0,-2-2 1,1 0-1,1 0 1,0 0 22,2 0 1,0 0 0,0-1 0,0 1-44,0-2 0,-1 0 1,-1 0-1,0-1 68,-1-1 0,0-1 0,1 0 0,0-1-35,0 0 0,0 0 0,2-1 0,-1-1 71,1-1 1,0 0 0,0-2-1,0-1-36,0 0 0,0-1 0,-1-1 0,1 0-21,-2-1 1,0-1 0,3-2 0,-1-1-2,-1 0 0,-1-2 0,3-2 0,-1-2-1,-2 2 1,1 0 0,0-3 0,1-1 75,-1 1 1,1-1 0,0 0 0,-1-1-42,0 1 0,-1-2 0,0 0 0,-1-1 96,-2 1 1,0-1 0,1-1 0,0-1-30,1 1 1,-1 0-1,1-1 1,0 0-134,0-1 1,0 0 0,0 1 0,-2-2 26,-2 0 1,-1 0-1,2 0 1,0 1-73,0-3 1,0 0 0,1-1-1,1 0-9,0-2 1,-1 0-1,1 0 1,-1 0 32,-2 2 0,-1 0 0,2-1 1,-1 0-73,0 0 1,-1-2-1,1 0 1,0-1 25,-2-1 1,-1 0 0,2-1-1,0 0 89,-3 2 1,0 1-1,0-1 1,1-1-58,-1 0 0,0 0 1,1 0-1,-1 0 205,-1 1 1,-1-1-1,1 0 1,-1 0-32,-1 0 0,0 0 0,0-1 0,0-1 46,0 1 0,0-1 1,0-1-1,-1 0-45,0 1 0,-1 1 0,0-2 0,0-1-31,-1 1 0,-1 0 0,0-1 1,1 0-64,1-1 1,1 0-1,-1 1 1,0-1 48,0 1 0,0-1 0,0 1 0,-1-1-101,-1 0 1,-1 1 0,-1-3 0,-1 0 24,1 0 1,0-1-1,-1 3 1,0 0-88,1 0 0,0 1 0,-1-1 0,-1-1 16,-1 0 1,0 0-1,-2-1 1,0 1-8,0 0 1,0 0 0,-2 1 0,0 0 65,1 1 0,-1-1 1,0 0-1,-1 0 14,0 0 0,0 1 1,0-1-1,0 1 26,1-2 0,-2-1 0,0 2 0,-2 0-37,0 0 1,0 1 0,-1 1-1,0 0 61,-1 0 1,0 0-1,0 0 1,0 0-43,-1-2 0,0 1 0,0 1 0,0 1 49,-1 0 0,-1 1 0,0-1 0,0 0-56,-1 0 1,0 1-1,-1-1 1,1 0-2,0 0 0,-1 1 0,0 2 0,-1 0 1,0-1 1,0 0 0,-2 3 0,0 0 104,1 0 0,-1 1 0,0-1 1,-1 1-151,0-1 1,0 0 0,0 3-1,-1 0 26,0-2 0,-1 1 0,-14-17-33,14 20 0,-2 0 0,-1 0 0,0 1 18,-3 0 1,0 1 0,1 1 0,0 0-57,-1 0 0,1 0 0,-1 2 0,0 0 43,-1-1 0,0 1 0,-1 0 0,-1 1-54,-1 0 0,-1 0 0,2 1 0,1 1 92,-4-1 0,0 1 0,1 2 0,0 0-31,-1-1 1,0 0 0,-2 1 0,0 0 81,-1 1 1,0 0 0,1 1 0,0 0-49,0 0 1,1 1 0,-2 0 0,0 1 35,-2-2 0,1 1 1,-1 1-1,-1 0-48,-1 0 1,-1 0 0,2 0 0,1 1 39,-1 1 0,0-1 1,-2 2-1,1 0 76,0 0 1,-1 0 0,-1 1-1,-1 2-17,-1-2 0,1 1 1,1 0-1,1 1-132,-1-1 1,0 2 0,2 0 0,1 2 52,-2-1 0,0 2 0,-1 1 0,1 2-403,-2 0 1,1 2 0,-1 1 0,0 2 194,2-1 0,0 2 1,-3 3-1,0 0-574,-3 2 0,0 2 0,-4 3 0,0 3 775,13-7 0,0 1 0,-1 0 0,1 1 0,0 1 0,0-1 0,-1 2 0</inkml:trace>
  <inkml:trace contextRef="#ctx0" brushRef="#br0">14879 9814 7744,'-28'5'220,"0"0"1,-1 1-1,0 0 152,1-3 0,0 1 0,-1 1 0,1 2-712,-21 9 0,23-6 1,2 1 164,-23 14 0,25-10 0,0 0 595,-19 16 1,5 1-168,8-1 1,5 3-196,1 7 1,2 5-26,10-20 0,2 1 0,-1 3 0,2 0-93,-1 2 0,0 1 1,1 2-1,0 1-280,-1 2 0,0 1 0,0 2 0,-1 1 240,1 1 0,0 1 0,0 1 1,-1 1-195,0-1 1,-1 0 0,1 3 0,0 0 251,-1 1 1,1 1 0,3-15 0,-1 0 0,1 0 34,0 0 0,0 0 1,0 0-1,0 1 1,1-1-1,0 0-30,-3 16 1,1 0-1,3-15 1,0-1 0,0 1 123,0 0 1,0 0 0,0 1 0,0-2 0,1 1 0,1-1-37,-1 0 1,1 0-1,0 1 1,0 16-1,0 0 153,2 1 1,0 0 0,0-1 0,0 1-43,0-16 1,0 1 0,0-1-1,1 16 1,-1-1 55,1-15 1,0-1 0,0 0-1,3 16 1,2 1-31,1-2 1,1 0 0,3 0 0,1 0-10,-3-16 0,0-1 1,1 0-1,6 15 0,1-1-1,2-1 0,2-1 0,0 1 0,2-2-72,1-1 1,1-1 0,1 1 0,1 0-62,2 0 1,1-1 0,2-2 0,1-1 21,-9-13 0,-1 0 0,2-1 0,0 1 0,1-2 0,0 1-31,1 0 1,0 0 0,0 0 0,1-1 0,0 0 0,1 0-4,0 1 0,1 0 0,1 0 0,-1-1 0,1 0 0,1-1-314,1 0 1,0 0 0,0-1 0,2 1 0,0-1 0,1 0 282,-1-1 0,0 0 1,0-1-1,3 1 1,0-1-1,0 0-25,1 0 0,0 0 0,1-1 1,0 0-1,0 0 0,1-1 38,0-1 1,1 0-1,-1-1 1,1 1 0,1 0-1,-1 0 0,3-1 0,-1-1 0,1 0 1,0 1-1,1 0 0,-1-1 5,3 0 1,0 0 0,-1-1 0,0-1 0,1 0 0,-1-1-207,1 0 0,1-1 0,0 0 1,0 1-1,0-1 0,0-1 219,1 0 0,1-1 0,0 0 0,-13-2 1,1 1-1,0-1 0,0 0-15,1 0 1,1-1 0,-1 1 0,0 0 0,13 0 0,-1 1-1,0-1 1,-13-1 0,1 1 0,-1-1 0,1-1 0,0 0 0,-1 0 0,1-1 0,0 1-11,0 0 0,1 1 0,-1-1 1,1 0-1,0-1 0,1 1 1,-1-1-1,1 0-28,0 0 1,0 1-1,0-1 1,0 0-1,-2 0 1,1 0-1,-1 0 1,0-1-27,1 0 0,0 0 0,1 0 0,-1 0 1,-1-1-1,0 1 0,0-1 0,0 0 18,2 0 0,0-1 1,0 0-1,0 0 1,-1 0-1,-1 1 1,1-1-1,0 0-8,2-1 0,-1 1 1,1-1-1,0 1 1,-2-1-1,-1 0 0,1 0 1,-1-1 12,1 0 1,0-1-1,1 0 1,-1 0 0,0-1-1,0 0 1,0-1-1,0 0-5,0 0 1,0-1-1,0 0 1,1 0 0,0-1-1,1 0 1,0-1-1,-1 0-4,2 0 1,-1 0 0,1 0 0,-1-1 0,-1 1 0,-1-1 0,0 0 0,1-1-2,-1 1 1,0-1-1,0 0 1,0 0-1,-1 0 1,-1 0 0,1-1-1,-1 0 4,2 0 0,-1-1 0,1-1 0,-1 1 0,0 0 0,0-1 0,0 1 0,0 0 1,-1-1 0,0 0 1,0 0-1,-1 0 1,2 0-1,-1 1 1,1-1-1,-1 1 72,10-4 0,-1 1 1,1-1-1,0 0 1,2 0-1,-1 0-23,-2-1 0,1-1 0,-1 0 1,0 0-1,0-1 0,-1 1-56,0-1 1,0 1-1,-1-1 1,-1 0 0,0 0-1,0 0 92,-1 1 0,-1 0 0,1-1 1,-1-1-1,1-1 0,-1 0-46,1-1 0,-1-1 0,0 0 0,0-1 0,-2-1 0,1 0-22,-2 1 1,0-1-1,1 0 1,-1-1 0,0 0-1,0 0-27,-2 0 1,0 0 0,0 0 0,1 0-1,-1-1 1,-1 0-55,0-1 1,-1 0 0,0 0-1,0 0 1,1 0 0,-1-1 55,-2-1 1,0 0-1,0 0 1,0 0 0,-1 0-1,0 0 68,-1 0 0,-2 0 0,1 0 0,1 0 1,0 0-1,0-1-46,-1 1 1,0-1 0,0 0 0,0 0 0,0 0 0,-1 0 93,-3 0 0,0 0 1,-1 0-1,2-1 1,1 0-1,-2 0-24,-1 2 1,-2 0 0,1 0 0,-1-1 0,0-1 0,0 0-45,-1 1 0,0 0 1,-1 0-1,-1-1 1,0-1-1,-2 0 18,10-12 1,-2-1-1,-8 13 1,-1 0-1,0 0-27,7-13 0,0 1 0,-2-1 0,-1 0 38,-1-1 0,-1 0 1,-3-1-1,0 0 62,-1 0 0,-1-1 0,-3 1 0,0 0-158,-3 2 0,0 1 0,0-3 0,0 0 24,-2-2 1,-2 0-1,0-2 1,-1 1-50,-2 3 0,-1-1 1,-1 0-1,0-1 36,-1 3 0,-1 0 0,-2-2 1,-2 0 25,-1 0 1,-1 1 0,-4-3 0,-1 1 16,0 2 0,-2 2 0,-3-2 0,-2 2 45,0 1 1,-1 2-1,-2-1 1,-2 0 114,-1 0 0,-1 0 0,-2-1 0,0 0-70,0 1 1,-1 1-1,-2-1 1,0 2 55,0 2 1,-1 1 0,-3 0 0,-2 0-75,12 12 0,-1 0 0,0 0 0,-1 0 0,1-1 0,-1 1 10,0 0 1,0 0-1,0 0 1,0 1 0,-1-1-1,0 2 37,0 1 1,-2 0 0,1 1-1,-1-2 1,0 0 0,-1 0-102,-2 0 0,0 1 1,0-1-1,-1 0 0,-1 1 1,1 0-4,0 1 1,0 0 0,0 1-1,-2-1 1,1 0 0,-1 0-32,1 1 0,0 0 0,-1 1 0,-2-1 0,-1 0 1,-1 0 0,-1 0 0,-1 0 0,1 1 0,1 1 0,0 0 0,0 1-18,-1-1 1,-1 1 0,1-1 0,0 1-1,0 0 1,0 0-46,-1 0 0,0 0 0,-1 1 1,-1-1-1,0 0 0,0 0 35,-2 0 1,1 1-1,-1 0 1,1 0-1,1 2 1,-1-1 22,0-1 0,-1 1 0,1 0 0,-1 1 0,0 0 0,0 1-6,0 0 1,-1-1 0,0 1 0,-2 0 0,-1 1 0,0 0-20,12 3 1,1 0 0,-1 1 0,0-1 0,-11-1-1,-1-1 1,1 1-56,-2 2 1,1 0-1,-1 0 1,0-1-1,1 0 1,0 1 132,11 2 0,-1 0 1,1 1-1,-1 0 0,0 0 1,0-1-1,0 1 1,0 0-16,-2 1 0,0 0 0,0 0 1,1 1-1,1-1 0,1 1 0,-1-1 1,1 1-24,-1 1 0,-1-1 1,1 1-1,0 0 1,0 0-1,1 0 1,-1 0-1,1 0 69,-2 0 1,0 0-1,0 1 1,0 0 0,0-1-1,0 1 1,0 0-1,-1 0-14,1 1 0,-1 0 0,0 0 0,1 0 0,1 0 0,0 0 0,1 0 0,-1 0-32,0 0 1,0 0 0,0 0 0,0 0 0,1 1-1,0 0 1,0 0 0,1 1-11,-2-1 1,-1 0 0,1 1-1,0 0 1,0 0 0,1 0-1,-1 0 1,1 1 27,-2 0 0,0 0 0,0 0 0,0 0 0,-11 3 0,1 0 0,0 0-6,12-1 0,1 0 0,-1 1 0,0 0 1,1 0-1,-1 1 0,0-1 0,0 1-10,1-1 0,-1 0 0,0 0 0,1 0 0,-1 2 1,1-1-1,-1 1 0,1-1-21,-1 1 0,0 0 0,1-1 0,-1 2 1,-10 2-1,1 1 0,-1 0-60,0-1 1,-1 0-1,0 1 1,3 1-1,0 0 1,0 1 85,1 0 0,-1 1 0,1 0 1,-2 0-1,1 0 0,0 1 2,-1 0 0,0 1 0,1 0 0,2 0 0,1 0 0,-1 1-64,2 0 1,-1 1 0,1-1 0,1 1 0,0 0 0,0 0 9,-1 1 1,1-1-1,-1 1 1,1 1-1,-1-1 1,1 1 40,-1 2 1,1 0 0,0 0-1,1-1 1,2 0 0,0 1 14,0 0 1,1 1 0,0 0 0,0 0-1,1 0 1,1 1 48,-1 0 1,1 1 0,0 0 0,1 1 0,-1-1-1,1 1-40,0 1 0,-1-1 1,2 2-1,2-2 0,1 1 1,1 1-16,-1-2 1,1 1 0,0 0-1,2 1 1,0 1 0,1-1-33,-1 1 0,1 0 0,1 0 0,0 2 0,0 0 0,1 0 53,0 1 1,0 1 0,1-1 0,1-1-1,2 1 1,0-1-74,1 0 1,0 0 0,1 0-1,2 1 1,0 0 0,0 0-17,2-1 0,-1 1 1,1 1-1,-1 1 1,0 1-1,1-1-61,0 0 1,1 1 0,0-1 0,0 1 0,2 0-1,0 1 27,2-3 0,1 0 0,0 0 0,1 0 1,-1 1-1,1-1 80,1 2 0,-1 1 0,1-1 1,1 0-1,-1 0 0,2 0-6,0 0 1,1 0 0,0 0-1,1 1 1,1 0 0,1 0-19,0-1 0,1 0 0,1 1 0,-1-2 0,1 1 0,0 0 65,-1 0 0,1 1 1,1-1-1,0 1 1,1 0-1,0 0-20,0 0 0,2 0 0,-1 0 0,1 0 0,1 0 0,1 0 122,0-2 0,2 0 0,-1 0 0,1 1 0,0-1 0,1 1-83,1 0 1,0 0-1,1 1 1,0-1 0,0 0-1,1 0-4,1-1 0,1-1 0,0 0 0,1 0 0,0 1 0,1-1-15,1-1 1,1-2 0,0 1 0,0 1 0,1 1 0,0-1 42,0-1 1,1 0 0,0 0 0,2 1-1,1 0 1,0-1-33,1 0 1,1-2 0,1 1 0,0 1 0,1-1 0,0 0-16,0-1 0,0-1 1,0-1-1,2 2 0,0 1 1,1-2-23,0 1 1,1-1 0,1-1 0,2 1 0,0 0 0,2-1 0,-1-1 0,2 0 0,-1 0 0,1-1 0,1 1 0,-1-2-90,0 1 0,0-1 0,1-1 0,-1 0 0,2-1 0,-1 0 41,4 0 0,1 0 0,0 0 0,1-1 0,0 0 1,1 0-10,1 0 1,-1 0-1,1-1 1,0 0 0,0-1-1,-1 0 34,0 0 1,-1 0-1,1-1 1,1-1 0,0 0-1,1 0-46,2 0 1,-1-1 0,1 0 0,1 1 0,0-2-1,0 1 65,0 0 0,0-1 1,-1 1-1,-11-5 1,0 1-1,0-1 1,0-1-15,12 3 1,0 0 0,-1-1 0,-10-3-1,-1 1 1,1 0 0,0-1 39,1 0 1,0-1 0,0 0 0,1 0-1,-1 1 1,1 0 0,-1-1 0,0 0-25,1-2 0,-1 0 0,0 0 1,1 0-1,0-1 0,0 1 1,1 0-1,-1-1-97,0-1 0,-1 0 0,0-1 0,1 0 0,0 0 1,0 0-1,1-1 0,-1 1 100,1-1 0,0 0 0,0 0 0,0 0 1,1 0-1,0-1 0,0 0 0,0 0-2,0 0 1,0 0 0,-1-1-1,1 1 1,1-1 0,1 0-1,-1 0 1,0 0 1,-1-1 0,0 0 0,-1 0 0,1 0 0,0 0 0,0 0 0,0 0 0,0 0-1,0 0 0,0 0 0,1 0 0,-1 0 0,1-1 0,0 0 0,-1 0 0,1 0-7,0-1 1,-1 1-1,1-1 1,-1 0-1,1 0 1,-1 0-1,1-1 1,-1 0-3,-2 0 0,0-1 0,0 0 0,0-1 0,1 2 0,1-1 0,-1 0 1,1-1-47,0-1 0,-1 0 1,1 0-1,0-1 0,0 0 1,1 1-1,0-2 0,-1 1 15,0 0 1,-2-1-1,1 0 1,0 0-1,1-1 1,0-1 0,0 1-1,0-1-53,-3 1 0,1 0 1,-1-1-1,0 1 1,2-2-1,-1-1 1,1 0-1,0 0 29,0 0 1,1 1-1,0-1 1,-1 0-1,-1 1 1,-1-2-1,1 1 1,-1 0 3,0 0 1,1 1 0,-1-1 0,0 0-1,-1 0 1,0-1 0,-1 1 0,0-1 24,1 0 1,0 0 0,0-1 0,0 1 0,-1-1 0,1 0 0,0 0-1,0 0 25,0-1 1,1 1 0,0-1-1,-1 0 1,-1 1 0,-1 0-1,1 0 1,-1-1-32,12-4 0,0-1 0,-1 0 1,-1 0-1,1-1 0,-1 0-13,-1 0 0,1-1 0,-1 0 0,1 0 0,-1 0 0,1 0 47,0-2 1,-1 0-1,1 0 1,-3 1-1,0-1 1,-1 0-3,0-1 0,-1 1 0,0-2 1,-1 2-1,-1-2 0,-1 1-7,1-1 0,-1 0 0,0 0 1,0 0-1,-1 0 0,0-1 36,2-1 1,-1 0 0,0 0 0,-3 1 0,-1 0 0,1 0 57,-1 0 0,0 1 0,0-2 0,-1 2 0,-1-1 0,-1 0-37,1-1 1,-1 0 0,0 0 0,0-1 0,1 0 0,-1-1 27,-1 0 0,0 0 0,0 0 0,-2 1 1,-1 1-1,1-1-63,0 0 0,0 0 1,0 0-1,-3 1 0,0-1 1,0-1 22,0 0 0,0-1 0,0-1 1,-1 1-1,0 0 0,0 0-179,1 0 1,-1 0 0,-1 0 0,-1 0 0,-1 1-1,-1-1 60,0 1 1,0 0-1,-1 0 1,6-16-1,-2 0-89,-2 1 0,-1 0 1,-1-1-1,0-1-6,-1-1 0,-1 0 0,-1 2 0,-1 1 21,0-2 0,-1 0 0,-2 2 1,-2-1 51,-1 0 1,-2-1 0,-1 0 0,-3 0 94,-2-1 1,-1 0 0,-3 1-1,-1 1 112,-3-1 1,-1 1 0,-1-1 0,-3 0-76,-4 0 0,-1 0 1,-2 1-1,-1-1 22,0-1 0,-2 0 0,0 2 1,1 1-1,0 0 0,-1 0 0,0 0 0,-2 1 185,-3-1 1,-1 0 0,8 14 0,-2 0 0,0 1-151,-2 0 0,-1 0 0,0 0 0,0 1 0,1 1 1,-1 0 55,1 0 0,-1 0 1,0 0-1,0 1 0,0 0 1,-1 0-106,0-1 0,-1 0 0,0 0 0,-2 0 0,0-1 0,0 1-10,-2-1 0,0 0 0,0 0 1,0 2-1,0 0 0,0 0-44,-1 0 0,0 0 0,0 1 0,-1 1 0,0 0 0,0 1 30,-3 0 1,0 0 0,-1 1-1,1 0 1,0 0 0,-1 1 9,-2-2 1,-1 0 0,1 0 0,0 3 0,0 0 0,0 0-48,-2 0 0,0 0 1,-1 1-1,0 0 1,-1 1-1,0 0 14,1 0 0,-1 1 1,1-1-1,-3 1 0,-1-1 1,0 1 18,1 1 0,0-1 0,-1 1 0,-2-1 0,1 2 0,-1-1 0,3 1 1,-1 1 0,1-1 0,-3 1 0,0 0 0,-1 0-6,0 0 0,-1 1 0,0-1 1,-1 1-1,0 1 0,0-1-23,1 1 0,-1 1 0,0 0 0,12 3 0,-1 1 1,0 0-1,0 0-2,-12-3 0,1 1 0,-1 0 0,11 3 1,0 0-1,0 1 0,0 0-49,0-1 0,0 1 0,0 0 1,-1 0-1,-1 1 0,-1-1 0,0 1 1,0 0 101,1 0 1,1-1-1,-1 1 1,0 0 0,-1 0-1,-1 1 1,1 0 0,0 0-103,1 0 1,0 0-1,0 0 1,0 1-1,0-1 1,-1 2-1,0-1 1,0 0 118,-1 0 1,-1 0-1,1 0 1,0 0-1,-1 0 1,0-1-1,1 1 1,-1 0-19,1 1 0,-1 0 0,1-1 0,0 1 0,-1-1 0,0 0 0,1 1 0,-1 0-67,1 0 0,1 2 1,0-1-1,-1 1 1,0-1-1,0 0 1,0 0-1,-1 0 65,0 1 1,0 0 0,0 0 0,0 0 0,0 1 0,-1-1 0,0 0 0,0 1-9,0-1 0,1 1 0,-1-1 0,0 2 0,0-1 0,0 0 0,0 1 0,0 1-71,1 0 0,1 1 0,0 0 0,0 0 0,0 0 0,-1 0 0,1 0 0,-1 1 57,-1 0 1,1 2 0,-1-1 0,0 1 0,0-1 0,0 1 0,0 0 0,1 1-52,0-1 0,0 1 0,0-1 0,0 2 0,-2 0 0,1 1 0,-1 0 0,2 0 37,1 0 0,0 0 1,1 0-1,0 0 1,-2 2-1,-1 0 1,1 0-1,0 1-43,0 0 1,0 0-1,0 0 1,0 1 0,-1 0-1,-1 1 1,1 0-1,1 1-6,0 0 0,1 0 0,0 0 1,0 1-1,-1 0 0,0 0 0,0 0 1,1 1 2,1 0 0,0 1 0,0-1 0,1 2 0,0 0 0,0 0 0,0 1 0,-1 1-34,0-1 0,0 0 0,-1 1 0,1 0 0,-1 2 0,0-1 0,1 1 0,0 1-68,1-1 1,0 1 0,0 0 0,0 0 0,-1 1 0,0 0 0,1 1 0,-1-1-126,3 1 0,1 0 0,0 0 1,-1 1-1,-1 1 0,0 1 1,0 0-1,0 0 140,-1 1 0,1-1 1,0 1-1,0 1 0,8-5 1,0 0-1,0 0 1,0 0-1,1 1-151,-1-1 0,1 1 1,0 0-1,-1 0 1,1 0-1,0 2 1,-1 0-1,0 0 1,1 1-1,0-1 140,0 1 0,0 0 0,1 0 0,-1 0 0,1 1 1,-1 0-1,0 0 0,0 1 0,0 0 0,-1 0 145,0 1 0,-1 1 0,1 0 0,-1 0 0,1 0 0,-1 0 0</inkml:trace>
</inkml:ink>
</file>

<file path=ppt/ink/ink15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810 17057 8371,'0'-6'230,"0"0"628,0 4-366,0-6 1,0 6 289,0-5-274,-4 5 1,3-3 204,-2 2 304,2 2 24,1-3-16,0 0-366,-4 3-59,3-3-105,-4 4 1016,5 0-1510,0 4 1,0 2-64,0 6 1,0 0 55,0 3 1,0 2 58,0 5 0,0-2 64,0 5 0,0 1-35,0 5 1,0 2 202,0 4 1,0 2-119,0 1 0,0 1-73,0 3 1,-1 0 95,-2-3 0,2 3-184,-2 0 0,1-4 98,-1-3 1,2-1-149,-2-5 1,2 2 11,1-5 0,0 3 77,0-3 0,0 1-74,0 5 0,3-4 57,0 2 1,3-4-443,-3 0 1,5 3 157,-2 1 1,-1 3 138,1-1 0,-3-3 26,3-3 0,-2 0-28,2-3 1,-4 5 200,1 1 1,-2-1 108,-1-6 0,3 2-127,0-4 0,0 3-30,-3-3 0,0-2 181,0-4 1,-1 0-23,-2-3 1,2-1-10,-2-3-143,2-3 19,1-2-3337,0-4 0,0-9 723,0 7 1234,0-6 1,0 7 107,0-2 0,0-2 1212,0-4 0,-4-5 0,-1 0 0</inkml:trace>
  <inkml:trace contextRef="#ctx0" brushRef="#br0">568 18249 7731,'-5'-9'-974,"-3"0"3289,2-1-1410,-3 1 1,0 4-354,-1 2 1,4-1 790,0 1-412,4-1-360,-6 4 0,6-3 495,-5 0-567,5 0 0,-2 2 16,4-2-1,-4 2-72,3-7 118,-3 2-263,0-3 0,3 3 231,-2 0-7,2 4 55,1-7-307,-5 8 1,4-4 198,-2 2-274,2 2-1011,1-3 710,4 8 1,2 1 121,3 5 1,0 3 133,0 3 0,2 1-213,1 2 0,0 2-136,3 1 0,-2 4 37,2-1 1,0 2 168,0 1 1,2 3 94,-5 0 0,4 0-95,-4-3 0,0-3 84,-2-1 0,-1 0-180,0 1 0,1-3 35,-1-7 1,-3 2-115,0-5-96,1 5 0,1-7 63,-2 3 0,-1-4-62,-2-3 168,-2 2 0,3-6-23,-4 5 0,2-5 58,1 1 0,-2-1-40,2 1 306,-2-2 225,-1 3-436,0 0 56,0-3-196,0 3 131,4-4-10,-3 5-78,3-4-1,-4 3 0,0-4 46,0 4-284,0-3 1,1 3 296,2-4 0,-1-1 427,5-2 1,-4 0 39,3-7 0,0 2 324,3-7 0,4-1-275,-1-2 0,6-2-82,0-2 1,1 1-433,3-3 0,0-1 175,0-3 1,4 0-252,-1 0 0,-2 0 68,-2 0 1,-2 3 117,-3 1 0,-2 3 5,-2-1 0,-4 3 16,1 4 1,-3 2 326,0 3-296,-1 1 0,-5 3 215,0-1-155,0 5 236,0-2-1235,0 4 1,0 9 0,0 1 0</inkml:trace>
</inkml:ink>
</file>

<file path=ppt/ink/ink16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763 6424 8228,'6'-5'-2182,"-1"0"4061,-2 2-596,-2 2-182,3-3-487,-4 4 26,0 0 0,0 4-467,0 2 1,0 4 97,0 2 1,0-1-213,0 5 0,0 0 70,0 6 0,3 3 169,0 6 1,1 7-147,0 9 1,-3 4-335,0-24 0,1 1 0,-2 4 1,1 1 271,-1 0 1,0 2 0,0 2 0,0 1-67,0 1 1,0 0 0,0 0-1,0 1-39,0-2 1,0 1 0,0-1 0,0 1 68,0 1 1,0 0 0,0 0 0,0 0-41,0 0 1,0 1 0,-1-2-1,1-1 36,-2-2 1,1 0 0,0 1 0,1 0-103,-2 0 0,0 1 0,0 2 1,0 0 21,1 2 0,-1 0 0,0 2 0,1-1-299,1-1 1,0 0-1,-1 2 1,-1 2 341,1 3 0,-1 1 0,-1-4 0,0-1-348,1 2 0,1-1 1,-1 2-1,-1 1 365,2 0 1,-1 1 0,2 1 0,-1 0-17,0-15 1,0 1 0,0-1-1,1 16 1,-1-1 43,1 0 1,0 1 0,0 1 0,0-1-35,0 0 0,0-1 1,0 0-1,1-1 63,1 0 1,-1-1-1,0-2 1,0 0-76,2-2 1,1 0-1,-2-2 1,2 0-181,0-4 0,1 0 0,-1 1 1,0 0 165,0 0 1,-1 0-1,0-3 1,1 0-9,-3 2 1,1-1 0,1-3 0,0 0-32,-1-1 0,-1 0 0,1-3 0,-1 0 124,0-1 1,-2-1 0,1 24-222,0-4 0,0-1 124,0-1 0,0 2-136,0 1 1,0-13 502,0-9 1,0-10-1015,0-6 821,-4-6 0,3 7-902,-2-1 1014,2 1 0,1-4 1,0-5-1</inkml:trace>
  <inkml:trace contextRef="#ctx0" brushRef="#br0">810 10884 8149,'5'-18'-431,"2"-1"431,-3 1 0,-1-5 0,-3-1 0</inkml:trace>
  <inkml:trace contextRef="#ctx0" brushRef="#br0">680 10465 8141,'-10'-5'281,"5"1"1,-3 1-47,2 0 0,-3-3 421,0 3 0,3-1 297,0 4 52,0-4-651,-4-1 0,4 0 429,0 2-180,4-2-1,-2 4-93,4-3-52,0 4-338,4 4 0,1 2 339,4 6 1,1 1-196,-1 5 1,1 0-287,3 7 1,-3 3-133,2 3 0,2 3 134,-2-3 0,4 4 36,-4-1 0,1 1 49,-4 0 1,0-3-179,0-4 0,-2-2 89,-1-1 1,-4-3-61,1-7 0,-1-2-71,1-7-198,-2-2 231,3-4-76,1 0 0,0-1 347,4-2 0,3-6-126,1-7 0,3-2 168,0-4 1,2-3-43,0-6 0,2 1 106,2-4 0,-3 4-72,3-1 1,-1 1 129,0-1 0,-2 6-86,0 0 0,-1 5-19,-2 1 0,-3 4 123,0 3 0,-6 3 104,-1 2-14,-4 3-42,2 4 473,-4 0-511,0 4-523,-4-2 0,3 3 202,-2-2-19,2-2 0,1 3 0,0-4 0</inkml:trace>
  <inkml:trace contextRef="#ctx0" brushRef="#br0">12355 9553 8235,'-5'-6'1564,"2"0"-968,2 3-315,-3-5 1,3 6 283,-2-4-144,-2 4-195,4-6 1,-7 5-206,5-3 1,-1 4 287,1-1-369,2 2 1,-4-2 90,2 0-90,2 0-186,-3 3 25,-1 0 0,1 4 92,-2 2 0,1 2-6,2 2 0,2-1 106,-2 0 1,1 4-8,-1-1 0,2 1-89,-3-4 1,3 0 87,1 0 1,3 1-69,1-1 0,2-3 87,-3 1 0,4-4-5,-1 3 1,0-4-79,0 1 37,0-2 0,3-2 31,1-2 1,-5 1 166,-2-4 0,1-2-130,-1-4 1,0 2-11,-3-3 0,0 3 28,0 1 0,0-1 15,0 1 1,-1 0 87,-2-1 1,1 4-103,-4 0 0,3 3 7,-4-3 1,4 4 242,-3-2-200,0 3 71,-3 1 1,-1 1-83,1 3 1,3-2 52,0 4 0,0 0-79,0 3 1,-1 4-101,4-1 0,-1 1 83,1-4 0,2 3 0,-3 1 1,3-1-220,1-3 0,1 4 124,3-1 1,1 0-100,4-6 0,0 1 70,1-4 0,-1 3 45,0-3 0,1 1 33,-1-4 0,2-5 17,-1-1 1,1-3 5,-5-3 1,-1 0 114,2-3 0,-5 0-109,1 0 1,-2-3 24,-1 3 0,-4 1 160,-3 2 1,-1-2-92,-1 2 0,0 2 165,-1 4 0,1 3 6,0-3 0,-1 4-28,1-1 0,3 2-220,0 1 1,0 1-160,0 2 0,-1 3 53,4 7 0,-3-2 117,3 4 1,-1-2-125,4 2 1,1 0 35,3 0 1,-2 2-106,4-5 0,0 1 129,3-4 1,1-1-4,-1-1 0,0-3 149,1-4 1,-1 0 215,0 0 0,1-2 77,-1-5 0,-4 0-122,-2-8 0,-2-1-106,-1-3 0,0 4-23,0-1 0,-4 4-135,-2-3 0,-3 4-306,-4 2 0,2 1-523,-5 4 1,4 3 808,-4 8 0,1 3 0,-4 9 0</inkml:trace>
  <inkml:trace contextRef="#ctx0" brushRef="#br0">18072 12774 8112,'-9'0'425,"0"4"-354,-1-1 0,2 1 517,2-1 0,-1-1 254,4 4-1001,-5-4 125,7 7 5,-3-4 0,4 1 136,0 0 0,4-4 11,3 1 1,1 1-60,1 0 0,0-1 36,1-3 1,2-1 76,1-2 0,-1-2-83,-3-1 0,1-2 219,-1 2 0,-3-3-38,0 0 1,-4-3-285,2-1 1,-3 1 131,-1 3 1,-1-4 13,-3 1 1,-1-1-144,-4 4 1,-1 0 137,-3-1 1,2 2-104,-5 2 1,4 2 57,-4 4 0,5 0-161,-1 0 1,1 1 80,2 2 1,1 2-163,1 4 0,0 1-7,4-1 1,0 3-15,3 1 1,0 2-46,0-2 1,1 2 106,2-2 0,-1 0-45,4 0 0,1-3 76,2 2 1,1-4 110,3-2 0,-3-4-17,2 1 0,-1-2 211,-2-1 0,3-4-145,1-2 0,-4-3 89,-3 0 1,0-3 76,0-1 0,-2-3-46,-4 0 0,0 3 185,0 0 0,-1 2-84,-2-2 0,-2 6 348,-5-2-403,1 2 0,0-2-5,-1 3 0,1 2-161,0 4 0,3 0-378,-1 0-45,1 4 0,0 1 226,0 5 1,4-1-91,-1 0 0,1 1 50,2-1 0,2 0 21,1 1 0,-1-1 91,4 0 1,-1-3-5,1 1 0,3-5 6,-3 1 177,2 2 1,1-4-1037,1 2 1,-2-3 909,-2-3 0,7-2 0,-3-5 0</inkml:trace>
  <inkml:trace contextRef="#ctx0" brushRef="#br0">21564 14627 8206,'0'-5'736,"0"-3"164,-4 7-289,3-3-121,-3 0-171,4 3 97,0-4-199,-5 5 182,4 0-634,-3 0 102,0 0 0,2 5-22,-4 1 0,4-1 97,-1 1 1,-1 0-125,0 4 0,1-1-112,3 0 1,0 4 80,0-1 1,0 1 73,0-4 1,0-3 59,0 0 1,5-1 113,1 2 0,2-3 98,1-4 1,1 0 205,-1 0 0,0-1-175,1-2 0,-4-6 26,0-3 0,-1-2-26,1 2 0,-2 2-55,-4-3 1,0 0-121,0 0 0,-1 1 68,-2 3 1,-2 3-131,-4-1 1,0 5-28,-1-1 1,1 2-225,0 1 1,-1 1 82,1 2 0,0 2-77,-1 5 0,5 2-1005,2 1 1323,2 3 0,1 3 0,0 5 0</inkml:trace>
  <inkml:trace contextRef="#ctx0" brushRef="#br0">24627 16331 8220,'0'-6'-955,"0"0"1695,0 4 0,0-3 410,0 1-802,0 3 1,0-4 149,0 2-672,-4 2 74,3-3 65,-3 4 2,4 0-226,-4 0 0,2 1 13,-5 2 0,4 1 78,-3 2 1,1 3-170,-1-3 0,-1 2 95,3 2 0,-2 2-44,3 0 1,-3 1 92,3-4 1,-1 0 55,1 1 1,2-1 51,-3 0 0,3 1 7,1-1 1,5-3 195,1 0 0,-1-4-88,1 2 1,0-3 343,4-1 0,-1-4-156,0 1 1,-3-4 393,1 1 1,-2-2-158,1-2 0,-1 4 23,-2 0 0,-2 0 92,2-4-492,-1 1 0,-4 1-52,-1 2 229,-2-3-255,-4 8 0,0-3 0,-1 4 0</inkml:trace>
</inkml:ink>
</file>

<file path=ppt/ink/ink17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  <inkml:brush xml:id="br1">
      <inkml:brushProperty name="width" value="0.12114" units="cm"/>
      <inkml:brushProperty name="height" value="0.12114" units="cm"/>
      <inkml:brushProperty name="color" value="#FF0000"/>
    </inkml:brush>
  </inkml:definitions>
  <inkml:trace contextRef="#ctx0" brushRef="#br0">13072 2244 8191,'-6'-3'46,"0"0"592,0 0-153,-3 3-212,-1 0 0,2-1 212,2-3-227,-3 3 0,7-3 259,-4 4-30,4 0 31,-2 0 267,4 0 0,7 0-686,3 0 0,2 0 143,0 0 1,3 0-137,3 0 1,5 0 91,2 0 1,5 0-110,1 0 1,7-1-97,0-2 0,5 2-162,0-2 0,2 2 201,-2 1 1,2 0 53,-5 0 1,2 0-37,-2 0 0,-5 0-79,2 0 0,-5 0 53,3 0 1,-1 0 124,3 0 0,-4-3-93,-2 0 0,-1-1 68,1 1 1,-2 1-44,2-1 1,-3-1-67,-3 1 0,1 0 16,-4 3 0,3 0-7,0 0 1,-3 0 191,-3 0 1,-1 0-160,-2 0 0,0 0-123,0 0 1,0 0 92,-3 0 1,-1 0 321,-3 0-324,5 0 0,-4 0 307,3 0-128,-3 0-74,-1 0-320,-3 0 235,-2 0-272,0 0 198,-3 0-3248,3 0 2457,-12 0 1,1 0 0,-6 0 0</inkml:trace>
  <inkml:trace contextRef="#ctx0" brushRef="#br0">14255 2160 8172,'-4'-9'-790,"0"-1"1659,-3 1 1,2 3-283,2 0 0,2 3-8,-2-4 0,2 4 562,1-3 179,-4 4-732,3-6 0,-3 6 315,4-4-420,0 3 0,-1-1-163,-2 4 0,1-1 468,-1-2-170,2 2-641,1-3 1,4 7-115,3 0 0,1 1-175,1-1 0,1 0 38,-1 3 1,3-1-176,1 1 1,-1 2 80,-3-1 0,4-2 68,-1 1 1,1-1 101,-4 1 0,-3 2 59,0-5-280,1 4 335,2-2 1,-3 1-162,0 1-78,-4-5 243,3 6-93,-5-7 333,0 7 0,-5-3-84,-1 5 1,-6 0 310,-4 2 0,-1 0-281,-2 3 0,-4-2-283,-2 2 1,1 1-863,-4 2 1,5-2 516,-5-1 0,6-3 522,1 0 0,-3 3 0,0-1 0</inkml:trace>
  <inkml:trace contextRef="#ctx0" brushRef="#br0">13529 1723 8004,'3'-10'-352,"0"1"1,1 3 530,-1-1 1337,-2 1-656,7-3 1,-7 3 197,3 0 508,-3 3-628,-1-1-523,0 0 0,-1 3-132,-3-2 0,-2 2-240,-6 1 1,-2 3 12,-1 0 1,-6 4-124,3 0 0,-3 4-131,2 1 1,4 1 210,-1-4 0,4 1-567,-4-1 0,6 0 243,1 0 1,0 1-59,6-1 1,0 0 82,3 1 1,5-1 260,5 0 0,1 4-16,8-1 0,-2 1-16,8-4 1,-4 0-162,0 0 0,-1 1 110,-1-1 1,-2 0-127,-1 1 1,-3-2 149,-3-2 1,-5 2 353,-2-1 0,-2 1-143,-1 1 0,-4 1 915,-2-1 0,-10-1-194,-3-2 1,-2 3 114,-1-3 0,2-2-434,-1-1 1,4-2-157,2-1 1,2 0-375,-2 0 0,6 0 165,0 0-1516,6 0 1180,-1 0 1,4-1 171,0-2 0,4 2 0,1-3 0</inkml:trace>
  <inkml:trace contextRef="#ctx0" brushRef="#br0">16052 2179 8079,'-5'-5'1031,"-3"-1"-192,5 3-514,0 2 1,2-3 497,-2 4-236,2 0 1051,-3 0 0,11 0-245,3 0 1,2 0-1201,0 0 0,4 0-38,6 0 1,1-3-23,5 0 0,4 0-69,3 3 0,1-3 34,1 0 1,0-1-114,0 4 0,0-1-79,-3-2 0,0 2 33,-6-2 1,2 2-81,-5 1 1,-1 0 42,0 0 0,-3 0-40,1 0 1,-3 0 111,0 0 1,0 0-1,-1 0 0,1 0 11,0 0 0,-1 0 3,1 0 0,0-3 11,3 0 0,-2 0-15,2 3 0,-3 0-99,0 0 1,0 0 100,3 0 0,-3 0-5,-1 0 0,1-3-11,-3 0 0,-2 0 95,2 3 1,-5 0-17,1 0 0,-4 0 71,-2 0 161,0 0-229,3-5 60,1 4 0,-1-3-59,0 4 0,1 0-272,-1 0 212,0 0 1,1 0-176,-1 0 1,0 0-142,0 0 187,1 0 341,-1 0-220,-4 0 626,-1 0-3888,-4 0 2457,-8 0 1,2 4 0,-8 2 0</inkml:trace>
  <inkml:trace contextRef="#ctx0" brushRef="#br0">17132 2048 8079,'-6'-3'-405,"0"0"1216,-1-4 0,-1 5-209,2-4 0,-1 3 1125,4-4-1212,-5 5 1,6-3 1124,-4 2-671,4 2-24,-2-3-291,4 4-1290,0 0 1,4 1 644,2 2 0,2-1-15,2 4 0,0-3-205,2 4 0,2-4 15,1 3 0,2-1-84,-5 1 1,4 1 17,-4-3 0,1 2-14,-4-3 1,0 3 141,1-3 1,-1 3-43,0-2 1,-4 0 226,-1-1-156,1-2 0,-5 4 543,0-2 1,-5 2-215,-8 5 1,-1-1-282,-5 0 0,0 4 98,1-1 0,-1 5-901,1-2 0,0 0 133,2 0 1,0 1 726,4 2 0,-1 1 0,4-1 0</inkml:trace>
  <inkml:trace contextRef="#ctx0" brushRef="#br0">16145 1536 8130,'0'-5'1024,"0"-3"1,-3 6 539,0-4-543,0 3 861,3-5-1301,0 3 1,0-1 62,0 0 0,-1 4-210,-2-2 1,2 2 955,-3-1-1103,3 2-1290,1-3 0,0 12 877,0 5 1,1 3-666,3 3 0,-2 3 183,4-1 0,-1 5-7,1-1 1,2-1-5,-1 1 1,1-5 194,1 2 1,-3-3 287,1-4 1,-1-2-80,3-7 0,-3-2 375,1-4 1,-1-5-216,3-4 1,0-6 273,1-7 0,-4 2-191,0-5 0,-4 4 375,1-1 1,1 3-50,0 0 0,-1 5 434,-3 1-5,4 3-202,-3 1-1506,3 3 599,-4 2 167,4 13 1,-2-6 99,4 6 0,-2 1 39,2 3 1,0 0 3,3 0 1,-3 0-69,1 3 0,-1 0 186,3-3 1,0 3-130,1 0 0,-4-2 177,0 2 0,-1-5 92,2 1-51,1-1 0,-4-5 722,2 0-4,-2-4 0,-4 1-476,0-6 0,1-6-130,2-7 0,-1-1-205,1-2 0,1 1 85,-1-1 0,3-3-316,-3 1 1,0-2 178,-3 1 1,3 2-219,0-1 0,1 1 92,-4 1 1,0 2 89,0 1 1,0 3-155,0 3 1,0 4 54,0 0-1747,0 4 1386,-5-2 0,4 5-662,-2 2 0,2-1 399,1 4 0,0 0 713,0 4 0,4-1 0,2 0 0</inkml:trace>
  <inkml:trace contextRef="#ctx0" brushRef="#br0">16536 996 8085,'0'-9'-781,"-3"3"586,0 0 0,0 2 1026,3-2 1,-1 3 348,-2-3 516,2 4-950,-8-6 1,7 5 1007,-4-3-1088,4 4 0,-3-2 266,2 4-657,2 0-126,-3 0-105,16 0 1,0 0-30,13 0 1,-1 0-100,1 0 0,3-1-386,0-2 1,-4 2-31,4-2 0,-6 2 170,0 1 0,-7 0-1300,-2 0 615,-3 0-498,-5 0 1060,-1 0 0,-5 0-459,-2 0 0,-3 1 273,-6 2 1,1-1 638,-1 4 0,-3 0 0,1 4 0</inkml:trace>
  <inkml:trace contextRef="#ctx0" brushRef="#br0">16676 978 8085,'-5'0'918,"0"-4"1,4 2 961,-2-1-1283,2-2 0,-3 3 362,4-4 1,-1 4 169,-2-1-190,2 2-469,-3-3-826,4 3 1,-1-4 409,-2 5 1,2 6 206,-2 3 1,1 1-302,2 6 0,0 2 76,0 4 1,0 4-199,0-1 0,4 1-44,-1-2 140,0 3 1,-3-7 0,0 2 81,0-3 0,1-4-22,2-3 1,-2-4 204,2-2-68,-2-4-540,-1 2-411,0-4 1,0-8 0,0-3 0</inkml:trace>
  <inkml:trace contextRef="#ctx0" brushRef="#br0">16881 1434 8063,'4'-8'126,"2"1"0,1-1 310,-1 2 1,3-1 50,-3 0 0,-1-1 249,1 2 99,-4 2 1,2-1 291,-4 2-134,0 2-283,0-4-708,-4 5 0,2 0-59,-4 0 1,0 0-45,-3 0 1,-4 0 173,1 0 0,-2 3 105,2 1 0,0 3-223,-3-1 1,4 1-7,-2-1 0,0 3-133,0-3 1,1 2 132,3 2 0,2 1-50,1-2 1,1 6 22,-1-6 1,-2 2-91,5-1 1,0-1 104,3 0 0,0 1 15,0-1 1,3 0 84,0 1 0,5-4-79,-2 0 1,5 0 65,2 4 0,0-4-46,0 0 1,-2-4 56,4 1 1,0 1-137,1-1 1,-2 4-145,-2-4 0,-1 1-133,1-1 246,-1-2 324,-2 7 1,-4-6-109,-2 5 1,-2-4 392,-1 3 1,-1 0-207,-2 3 0,-2 1-10,-4-1 0,1 0-188,-1 1 0,2-1 52,-6 0 1,3 1 14,1-1 1,-1 0 17,1 0 1,-3-2 125,-1-1 1,0-3-102,0 3 0,3-4 266,-2 1 0,1-2-101,2-1 0,-4 0 19,1 0 0,1-1 288,4-2 0,0 1 225,4-4-464,-4 0 1,6-4-184,-2 1 0,2 3-98,1 0 1,0 3 285,0-4-568,0 5 1,0-3 262,0 2-2358,0 2-600,0-3 2194,4 4 0,-2 0-2629,4 0 3257,-4 4 1,11 1-1,-3 5 1</inkml:trace>
  <inkml:trace contextRef="#ctx0" brushRef="#br0">19134 2086 8206,'-6'0'616,"-1"0"0,4 0 792,-3 0-485,4-5 384,-6 4-371,7-3-726,-3 4 635,4 0 1,11 0-451,4 0 0,10 0 90,3 0 0,7-1-98,6-2 1,7 2-574,2-2 0,-20 1 0,0 0 271,1 0 1,0 1 0,4-1 0,-1 1-437,-1 1 0,0 0 1,0 0-1,1 0 272,-1 0 1,-1 0 0,0 0 0,-1 0-152,-1 0 0,-1 0 0,23 0-100,-9 0 0,-7 0 190,2 0 0,-5-1-36,-2-2 0,-3 2 64,-6-3 0,-6 3 1056,3 1-714,-7 0 1733,-3 0-276,-4 0-364,-5-4-913,0 3-40,0-3-1061,4 4-417,-3 0-2169,3 0 0,-8-4 0,-1 3 0,-5-3 3096,1 0 1,1 2 180,1-5 0,0 4 25,4-3 0,-1 3-145,1-3 1791,2 4-1342,-7-7 0,5 5 1208,-3-2 0,4 1-637,-1 2 0,1 2-138,-1-2 0,2 1 135,-2-2-691,2 3-340,1-3 0,4 4 210,2 0 0,7 4 121,2 3 1,3 0-352,0-1 1,1 2 73,-1-1 1,1 1-135,0 1 0,-4 0 15,1 1 0,-6-4-15,-1 0 0,1-4 514,-4 1-203,-2 3 0,-8-1 301,-8 4 0,-6 0-143,-4 1 1,-3 2-561,-6 0 1,2 5 180,-2-1 1,2-1-1516,1 4 1,1-3 1628,-1 6 1,0 2 0,0 0 0</inkml:trace>
  <inkml:trace contextRef="#ctx0" brushRef="#br0">19180 1629 8060,'0'-9'-54,"0"0"1,0-1 170,0 1 0,-3 0 311,0 0 1,0-1 11,3 1 0,0-1 68,0-3 0,0 6-61,0-2 0,0 1 44,0-1 1,0 3 476,0 0-278,0 4-568,0-3-249,0 5 1,1 8-83,2 1 0,-2 5-157,2-1 0,2 3 182,2 0 0,-2 3-227,1 2 0,0-1 120,4 2 1,-1-3-133,0 0 0,-3-4 123,1 1 1,-1-5 185,3 2-21,-4-3 169,4-1 0,-7-4 346,4-5 0,-4-6-226,1-6 0,1 1 197,-1-5 0,3 2-123,-2-2 1,0-1 41,-1 1 1,1 2-117,2-2 1,2 5-226,-1-2 0,-2 3 9,1 1 0,-3 0-348,3 3 105,1-2 221,2 7 15,0-3 0,1 8 19,-1 2 0,-3 2 250,0 2 1,-1 2-89,2 0 1,1 4 64,-2-4 0,-1 4-34,1-4 0,1 4 39,2-4 1,-3 1 299,0-4 1,-2-1 189,2-2-59,-4 3 0,3-8-196,-2 2 0,-2-4 195,2-5 1,1-1-194,-1-5 1,1-3-213,-4 0 0,1 0-21,2 0 1,-2 0-141,2 0 0,-2-2-92,-1 5 0,0-2 163,0 2 0,3 2-222,0-3-26,0 3-667,-3 1 0,0 2 54,0 1-2238,0 4 1451,0-2 1531,0 4 0,0 0 0</inkml:trace>
  <inkml:trace contextRef="#ctx0" brushRef="#br0">19581 1108 8177,'0'-9'861,"0"4"0,-1-3-1,-2 5 1,2-1 275,-3 1 551,3 2-196,1-3-1050,0 0-236,0 3 1,8-4-161,1 5 1,6 0 142,1 0 1,6-3-555,3 0 0,-2 0 228,2 3 1,0 0-975,3 0 0,-4 0 495,-3 0 1,-5 0-2407,-4 0 2002,-1 0 1,-6 1 1020,-2 2 0,-6 2 0,-2 5 0</inkml:trace>
  <inkml:trace contextRef="#ctx0" brushRef="#br0">19739 1117 7985,'0'-6'808,"0"0"0,-1 3 473,-2-3 246,2 4-502,-3-7 975,4 4-1401,0 0 0,0 0-664,0 2-52,0 2 0,0-3 56,0 8 0,0 2-34,0 6 1,0 3 102,0 3 0,0 5-63,0 2 0,0 1-84,0-1 1,0 1-1,0-1 1,0-2 122,0-1 0,0-4-258,0-2 0,0-3-909,0-3-995,0-5 2178,0-1 0,4-4 0,1 0 0</inkml:trace>
  <inkml:trace contextRef="#ctx0" brushRef="#br0">20018 1443 8061,'9'-9'100,"-3"0"1,-1-1 188,-2 1 1,-2 3 1019,2 0-436,-2-1-463,-1-2 0,-1 1-163,-2 2 0,-2 1-185,-4 5 1,-1 0 127,1 0 1,-1 0-228,-3 0 1,3 3 56,-3 1 0,0 3 19,1-1 0,-2 2-209,2 2 0,1 0 53,-1 2 0,3-1 48,2 1 0,0-2 91,4 0 1,-3-4-111,3 0 1,0 0 103,3 4 1,4-4 360,2 0 0,2-1-111,2 2 0,3-2-173,3-2 1,1-1-156,2 4 1,-1-3 114,1 3 1,0-3-350,-1 4 0,0-1 158,-3 3 1,-1 1 63,-5-1 0,-4 3 29,-2 1 1,-3 2 748,-3-2 0,-3 2-123,-6-2 1,-6 2 179,-4-3 0,1 1-69,2-4 0,0-3-252,1 1 0,2-5-36,1 1 1,2-2-173,-2-1 1,7 0 409,-2 0-380,3-4 0,-1-1 88,2-5-346,1 5-540,5-3-1103,0 7 1,0-4-1639,0 1 3116,5 3 1,0-3 0,4 4 0</inkml:trace>
  <inkml:trace contextRef="#ctx0" brushRef="#br0">3119 4516 8496,'5'1'430,"-2"2"0,-1-2-192,2 2 1,-2-2-41,4-1 0,-3 3 11,3 0 0,0 5-185,4-2 1,-1-1 99,0 1 0,2 0-99,1 4 1,-1 2 109,5 0 0,-1 1-150,4-4 0,-3 2-2,-1 1 0,1-2 127,2 3 1,1-3-47,0-1 1,-4 2 21,1 1 1,-1-2 39,4 3 0,-4-3-95,1 0 1,-4-1-8,4 0 0,-4 0 72,4 1 1,-2-1-19,2 0 1,1 1-71,-1-1 0,-2 0 47,2 1 0,-1-1-47,4 0 0,-1 0 45,1-3 1,0 2 37,-1-2 0,1 3-100,0 0 1,-4 0-3,1 0 0,-2 1 4,2-1 1,1 0-18,-1 1 1,-2-1 57,2 0 1,-2 1-13,2-1 0,1 3 52,-1 1 0,-2-4-58,2-3 0,-1 0 102,4 4 1,0-1-79,-1 0 1,-2 0 18,-1-3 0,1 2-29,2-2 1,1 3-20,0 0 1,-1 0-26,1 1 0,0-1 50,-1 0 0,1 1-151,-1-1 1,1-3 122,0 0 0,-1 0-49,1 4-1,-1-1 34,1 0 1,-1 0-2,-3-3 1,3 2 17,-3-2 1,-1 3-3,-2 0 1,2 0-13,-2 1 0,5-1 7,-2 0 1,0 0-1,0 1 1,-2-1 0,2 0 0,1 1 21,2-1 0,-2 0 39,-1 1 1,2 0 129,4 2 1,-1-1-100,2 1 0,-1 0 13,0 0 0,-1-2 89,2 3 0,-2 1-113,2 2 1,-2-3-168,1 0 1,-1 0 169,-1-1 0,2 4-156,1-4 0,0 4 35,-3-4 1,-1 1 31,1-4 1,-1 3 58,1 1 0,-3-1-41,-1-2 1,1-1 34,2 0 0,-2 2-35,-1 1 1,1-2 3,2 3 1,1-3 12,0-1 0,-1 2 27,1 1 0,-1-4 28,1 5 1,0-8 1,-1 4 1,1 1-52,0-1 1,-1 2 2,1-4 0,-1 1-32,1 1 1,0 4 38,-1-1 0,0 0-75,-3-2 1,3 0 82,-2 2 0,0-1-261,0 1 1,0-1 38,-3-2 0,3 0 111,0 0 0,0 1 48,0-1 0,0 0 3,-3 1 1,2-4 175,-2 0 0,3 0-58,0 4 1,-2-4-82,2 0 0,-5 0 17,1 4 0,2-4-88,-2 0 0,1-1 38,-4 1 0,0 3-99,1-3 0,-1 1 140,0-1 0,1 3-14,-1-3 0,0 1 122,1-1 1,-1 3-93,0-3 1,2 1 48,1-1 0,-2 2-58,3-1 1,0 0 23,0-1 0,-1 2-70,-3-1 1,4-2-1,-1 1 1,1-1 8,-4 1 1,0 2-192,0-5 38,1 4 0,-1-3 79,0 2 1,-2 2 95,-1-5 0,-3 3-62,3-3 0,-3 1 67,3-1-37,-3-2 0,1 4 19,-4-1 48,4-3-60,-3 3-99,3-4 0,-3 0 91,2 0 1,-2 1-329,2 2 275,-2-2 1691,-1 3 0,0-11-1371,0-3 1,0-1-321,0 2 1,0 3 19,0-1 1,0 1 1,0-3 1,0 0-156,0-1 1,0 0 4,0-3 1,-3 6 32,0-2 1,-1 1 52,1-5 10,2 3 1,-6-4 103,3 5 0,0 0 6,1-1 1,2 4 302,-2 0-235,-2 0 229,0-3-138,0-1 475,-4 5-150,8-3 73,-3 7-189,4-3-2940,0 4 2241,0 8 0,0-5 148,0 6 0,1-5 326,2 3 0,-2-1 170,2 3 0,3 0-221,0 1 0,1-1 166,-1 0 0,4 4-55,-1-1 1,0 2-145,4-2 0,0 2 79,-1 1 1,5 3-272,-2-3 1,0 2-46,0-2 1,-2 3-39,2-3 0,-3-1 59,0-2 0,-2-1-384,-4-2 239,2 0 0,-6-1-13,4-1 334,-4-3-235,2-4 512,-4 0-57,-8 0 0,5 0-70,-6 0 0,-2 1 4,-1 2 0,-5-2-68,2 2 0,-4 1-189,-2-1 0,0 0 142,-4-3 0,3 4-118,-2-1 1,-1 0 92,-3-3 0,4 0 25,2 0 1,4 0 60,2 0 0,3 0 42,3 0 179,1 0-109,4 0-373,1 0-1996,4 0 323,8 0-1487,-6 0 2938,11 0 0,-12 0 0,3 0 0</inkml:trace>
  <inkml:trace contextRef="#ctx0" brushRef="#br0">12365 5968 8188,'-4'-5'-1320,"3"1"686,-4 0 423,5-1 1,0-2 210,0 1 0,5 0 0,0-3 0</inkml:trace>
  <inkml:trace contextRef="#ctx0" brushRef="#br0">19329 2486 8186,'0'-5'800,"0"1"-310,0 4 158,0-4-152,0 3-62,0-8-329,0 8 0,0-4 447,0 2-437,-4 2 0,3-4 111,-2 2 0,1 2-307,-1-3 55,2 3-65,-7 1-40,7-4 123,-8 3 0,4-3 1,-4 4 0,-2 0-102,-1 0 0,2 3-30,-3 0 0,3 5 100,1-2 1,-1 5-61,1 2 1,0 2 36,-1-2 0,1 3-227,0 0 1,4 1 84,1 2 0,3-4-147,1 1 0,0-2 11,0 2 0,1-3 52,3-3 1,1-4 314,4 0 1,0-4-79,1 1 1,-1-6 29,0-3 1,4-3-67,-1-4 0,1 2 47,-4-5 0,0 4-23,0-4 0,-3 5 215,-3-1 0,1 1 246,-1 2-9,0 0 0,-3 2 169,0 1-163,0 4-440,0-2 624,0 4-452,4 4-33,-3 1 0,6 5 28,-3-1 1,3 3-139,-1 1-86,-2-1 158,4 2 1,-2-3-403,3 4 0,-1-2 189,-2 2 0,3-3-734,-3 0 1,-1-3 107,1-2 783,-4-3 0,11-4 0,-3 0 0</inkml:trace>
  <inkml:trace contextRef="#ctx0" brushRef="#br0">19460 2505 9793,'-5'0'2053,"0"-5"-2243,5 4 55,0-3 0,3 8 27,1 3 0,0-2 7,-1 1 1,-2 0-5,2 4 1,1-1 103,-1 0 1,1 0-180,-1 1 1,-2-1 64,3 0-375,1 1 302,-4-1 0,3-3 188,-4 0-170,4-3 0,-2-2 0,4-5 0,-3-4 190,4-1 1,-1 0-109,3-4 0,-3 0 105,1 0 1,-1 1-85,3 3 0,-3 0 250,1 3 0,-4-1-61,3 4 0,-3-1 482,3 0 1,0 3-341,4 1 1,-2 6-379,-2 3 0,1 1 71,-4 3 1,5-3-177,-2 2 0,-1 0 86,1 0 0,-3-5 133,4 3 0,-1-3 0,3 2 0</inkml:trace>
  <inkml:trace contextRef="#ctx0" brushRef="#br0">19730 2421 8186,'0'-11'-463,"0"-1"0,1 2 825,2-3 1,-2 3 360,2 1-267,-2-1 1,2 4 297,0 0-434,0 4-66,-3-2 0,0 5-212,0 2 1,0-1 168,0 4 0,3 1 43,1 6 0,-1 0-371,-3 3 1,3 1 92,0-1 1,1 1-269,-1 2 1,-1 0 141,4-1 1,-4 1-540,2 0 0,0-2 351,-1-1 0,3 0-463,-3-3 0,0-1 801,-3-3 0,4 1 0,1-1 0</inkml:trace>
  <inkml:trace contextRef="#ctx0" brushRef="#br0">19711 2533 8155,'-5'0'724,"0"-4"-140,2 1-162,2 0-150,-4 3 0,10-3-252,1 0 0,2 0-51,1 3 1,5-3-167,1 0 0,3-1 10,1 0 0,-4 3 129,1-2 0,-1 2-212,4 1 1,-5-3-152,-1 0 183,1 0 1,-4 3 125,3 0 1,-6 1 361,-1 2 1,-4-1 330,1 4-212,-1 1 0,-2 5 8,0 0 0,0 1-86,0-4 1,0 2-163,0 1 1,3-1 69,0 5 0,0-5-387,-3 2 1,0-3 137,0-1 0,1-3-1404,2 1 1454,-2-5 0,3 2 0,-4-4 0</inkml:trace>
  <inkml:trace contextRef="#ctx0" brushRef="#br0">19935 2402 8309,'0'-6'751,"0"0"209,0 0 0,0-1-444,0 1 4,0 4-1970,0-2 1008,0 0-21,0 3 0,4 5 0,1 6 1</inkml:trace>
  <inkml:trace contextRef="#ctx0" brushRef="#br0">19283 2933 8134,'-5'-4'299,"-1"2"-44,3-4 0,2 2 571,-2-2-241,-2 4-126,4-6 0,-3 3-176,4-5 1,0 4 196,0 0-428,0 4 0,1-5 214,2 4-840,-2-1 473,3 4-7,0 0 0,-3 5 43,2 1 1,2 3-24,-2 4 0,0 1-15,-3 5 0,0-4-155,0 1 0,1-1-148,2 4 1,-2-4 148,2 1 0,-2-5-46,-1 2 0,0-3-242,0-1 446,0 1-11,4-5 0,-2-2 94,4-6 0,-2-2-92,2-5 0,-3-2 121,3-1 1,0-2 110,4 3 1,-4-4-64,0 4 415,0-1-298,4 4 1,-4 1 169,0 1 0,-3 3 316,3 4-284,-4 0 1,6 5-190,-5 5 1,1 0-5,-1 6 0,-2-4-478,2 4 1,1-2 207,-1 2 0,4 0-606,-4-4 1,1 1 21,-1-4-649,2 1 1316,4-5 0,1-1 0,-1-4 0</inkml:trace>
  <inkml:trace contextRef="#ctx0" brushRef="#br0">19562 2961 8134,'1'-5'885,"2"2"-473,-2-3 1,3 4 661,-4-4-742,0 4 0,1-2 178,3 4-957,-3-4 445,3 3 1,-4-2-102,0 6 230,-4 2 1,3 4-274,-3 1 0,0 2-7,1 0 1,0 4-70,3-4 1,0 4-71,0-4 1,0 1 85,0-4 1,0 0 75,0 1 1,4-4 69,2 0 0,6-4-146,0 1 0,5-3 51,-2-3 0,0-3-147,0-7 1,-3 3 85,0-2 0,-2-2 260,0 2 0,-5-2 232,-2 2 1,-3 2-170,-3-3 1,1 2 31,-4-2 0,-1 6-33,-2-2 0,0 3-570,0-1 230,-1-1-190,1 7 1,3-3 423,-1 4 0,5 4 0,-2 1 0</inkml:trace>
  <inkml:trace contextRef="#ctx0" brushRef="#br0">19823 2924 8134,'-5'-5'1570,"0"4"0,2-4-851,0 2-239,0 2-473,3-3 69,0 12 0,0-2 6,0 7 1,0-2-157,0 2 1,1-2 115,2 5 0,-2-2-415,2 2 1,-2 0 131,-1-3 1,0-1-598,0-3 1,0 1 837,0-1 0,0 0 0,0 1 0</inkml:trace>
  <inkml:trace contextRef="#ctx0" brushRef="#br0">19860 2821 8304,'-1'-9'837,"-2"0"0,2 2-389,-2 1 1,1 1-396,-1-1 1,2 1 278,-3 1-1384,3 3 1,2-3 118,3 4 933,-3 0 0,7 0 0,-3 0 0</inkml:trace>
  <inkml:trace contextRef="#ctx0" brushRef="#br0">20046 2886 8134,'-6'-1'1154,"0"-2"-1181,4 2 0,-5-4 242,3 2-194,-3 2 1,2-3 67,-4 4 0,2 0-328,1 0 1,0 1 48,-3 2 0,-1-1 56,1 4 0,3 0 1,0 4 0,3-2 113,-4-2 1,5 2 37,-1-1 1,2 1-58,1 1 0,0-3 145,0 1 1,5-4-70,5 3 1,-1-3 21,3 3 0,3-3-45,0 4 0,0-4 5,0 3 0,-3-3-11,0 3 1,-1 0 15,-2 4 1,-3-4 370,0 0 0,-4 0-119,1 4 0,-3 1-4,-3-2 1,-2 3-39,-4-6 0,0 1-178,-1-1 0,1 0-264,0-3 1,-1-2 207,1 2 0,0-6 0,-1-2 0</inkml:trace>
  <inkml:trace contextRef="#ctx0" brushRef="#br0">20167 2952 10018,'10'0'209,"-1"0"1,1-1-378,3-3 1,-3 2 135,2-4 0,-1 1-170,-2-1 0,0-3 111,1 3 0,-5 1-95,-2-1 1,1 0-149,-1-4 287,0 5 1,-7 1 191,-2 4 1,-3 0-113,-4 0 0,3 1 179,-2 2 0,-2 2-53,2 5 1,-1-1 569,4 0 1,3 4-278,0-1 0,3 2 174,0-2 0,2-1-206,1 5 1,4-5-160,3 2 1,2-3-515,3-1 1,3 0 238,3-3 1,1-2-2876,0-4 2889,-1 0 0,1-8 0,0-3 0</inkml:trace>
  <inkml:trace contextRef="#ctx0" brushRef="#br0">12383 9534 7605,'0'-5'965,"0"1"1,-1 4-385,-2 0-349,2 0 0,-3-1 188,4-2 102,0 2 133,0-3-569,-4 4 127,3 0-529,-3 0 268,4-4-133,0 3 2451,0-4-1956,4 10-170,1-4 0,4 3-49,1-4 1,2 0-3,1 0 1,3 3-36,0 0 1,1 0-14,2-3 0,-1 0-29,1 0 1,0 0 49,-1 0 1,1 0-49,0 0 1,-2 0 28,-1 0 1,0 0 87,-3 0 1,0 0-56,0 0 0,-2-1 2,4-2 1,-2 2-122,2-2 1,-2 2 50,2 1 0,-2 0-135,2 0 0,1 0 101,2 0 1,1-3-58,0-1 1,-1 1 66,1 3 0,-1 0-126,1 0 1,0 0 149,-1 0 0,1 0 0,0 0 0,-1 0 35,1 0 0,-1 0 149,1 0 1,-3 0-110,-1 0 0,0 0-50,0 0 1,5 0-19,-5 0 0,4 0 41,-7 0 0,4 0-111,-4 0 0,5 0 24,-2 0 0,2 0-18,-2 0 1,3 0 16,-3 0 1,3 0-19,1 0 0,-2 0-9,-1 0 0,1 0 38,-1 0 1,1 0 95,2 0 0,-3 0-89,-1 0-1,-2 0 17,2 0 1,-3 0 39,4 0 1,-2-3 8,2 0 1,2 0-48,-3 3 1,3 0 3,0 0 0,1 0 21,0 0 0,-1-3-11,1 0 0,-1 0-136,1 3 0,0 0 122,-1 0 1,1-3-92,0 0 0,-2-1 63,-1 4 1,-2 0-5,-1 0 0,-2 0 26,4 0 1,1 0-28,3 0 1,-4 0 110,1 0 1,-4 0-101,4 0 0,-2 0 93,2 0 0,0-3-66,-3 0 0,3 0 76,0 3 0,0 0-54,0 0 0,0 0 3,-3 0 1,3-3-30,0 0 0,-2 0-9,2 3 0,-4 0-97,4 0 1,-4 0 103,4 0 0,-5 0 13,1 0 0,2 0-22,-2 0 1,2 0 69,-2 0 0,-2 0 9,3 0 1,-2 0 12,2 0 0,-2 0-32,5 0 1,-5 0-17,1 0 0,2-1 8,-2-2 1,4 2 3,-4-2 1,4 2-80,-4 1 0,0 0 68,-2 0 1,2-4-5,1 1 0,0 0-18,-1 3 1,-1 0-2,1 0 1,0 0 9,0 0 0,-2 0-1,3 0 1,0 0 8,0 0 1,0 0-7,0 0 1,-3 0 115,2 0 0,-1 0-106,-2 0 0,0 0 116,1 0-90,-1 0 0,0 0 97,0 0-184,-3 0 132,2 0-236,-3 0 202,4 0-54,1 0 0,-1-3 33,0 0-55,1 0 1,-1 3-41,0 0-12,1 0 45,-1 0 24,0 0 283,1 0-266,-5 0 117,3 0-93,-7 0-26,3 0-28,0 0-210,-3 0 220,8 0 1,-7 0-100,4 0 1,-3 0 71,3 0 0,-4-1-40,1-2 27,3 2 3,-5-3 22,7 4 4,-7 0 28,3 0 332,0 0-224,-3 0 851,3 0-723,0 0-177,-2 0-1470,2 0 1202,0 0 314,-3 0-4,3 0 35,0 0-106,-3 0-270,3 0 236,0 0-142,-3 0 0,5 0 68,-3 0-11,-2 0 119,3 0 21,0 0 25,-3 0 0,4 0-34,-2 0 413,-2 0 369,4 0-521,-1 0 147,-3 0-753,3 0 1,-5-4 90,-2 1-150,2 0 0,-8 2 16,3-2 1,1 1 216,-1-4 1,0 4-19,-4-1 1,1-1 172,0 0 0,2 0 40,1 1 1,0 2-32,-3-2 1,-1-1 93,1 1 1,3-3-37,0 3 50,-1-1-88,-2 0-6,0 3 0,1-4-18,1 2-38,-1 2 0,4-4-78,-2 2 0,-3 2 86,3-2 0,1 1-40,-1 2 39,0-4 36,-4 3 1,1-6-29,0 4 0,3 0 329,-1 3-271,1-4 0,-3 3 138,-1-2 1,4-2-107,0 2 0,3 0 84,-3 3-130,4 0 1,-3 0 122,1 0-63,3-4-43,-3 3-217,4-3-2410,0 4 1829,4 0 534,-3 0 140,8 4 1,-4-2 177,4 4 1,0-3-202,1 4 1,-1-5 84,0 1 1,5 2 76,1 1 0,0-1-44,0 2 0,1-4-172,3 3 1,-2-3 127,-1 3 1,1-3-166,-1 4 1,-3-4 55,0 3 0,-3-4 8,-1 1 1,0-1-59,-3 1 15,-2-2 171,0 3-152,-3-4-91,3 0 1,-3 3 119,2 1 13,-2-1 4,8-3 1,-7 0 6,4 0 0,-4 1 45,1 2-81,2-2 299,-4 3-256,3-4 385,1 0 24,-4 0-1003,3 0 1018,-8 4 1,-2-2-219,-3 4 1,3 1-94,0 2 1,0 0-45,-4 1 1,-2-1 59,-1 0 0,1 0-165,3 1 1,-4-1 106,1 0 1,-2 2-158,2 1 1,1-2 16,-5 3 1,5-3 6,-2 0 1,3-1 84,1 0 1,-1-3-10,1 1 0,1-4 270,1 3-257,-1-4 1,7 3 192,-2-2-73,2-2 1626,1 3-1557,-4-4 1,3 1-38,-2 3 0,1-3 233,-1 2-182,2-2 1,-5 2 251,3 0 280,2 0-495,-3-3 1,1 1 757,0 2-161,0-2 146,3 3-739,0-4 1,0 0 0</inkml:trace>
  <inkml:trace contextRef="#ctx0" brushRef="#br0">14059 9748 8679,'0'-5'1337,"0"-3"1,1 7-716,3-2-134,-3 2-30,3-3-34,-4 3 93,0-3-517,0-1 99,0 4 0,0-4-227,0 2 87,0 2-66,0-7 0,-1 6-39,-2-5 0,-3 5 127,-3-1 1,0 2 25,-1 1 0,-3 0-12,-3 0 0,2 0 149,-2 0 0,2 1-76,-2 2 1,-1 3-182,1 3 1,3-3 150,1 0 1,1 1-285,2 2 1,1 3 15,1 1 1,0-1 125,4-3 0,0 4-101,3-1 0,0 1 41,0-4 1,4 0 139,2 1 0,4-1-100,2 0 1,-1 1 195,5-1 0,-1 0-36,4 0 1,0-2-44,-1-1 1,1 0-42,0 3 0,-4-2-2,1-1 1,-4-1 56,3 1 1,-3 2-43,0-1 0,-2-2 246,-4 1 1,-2-3-79,-4 3 0,0-3 386,0 4 1,-2-4-114,-4 3 1,-2-1 73,-7 1 0,-4 3-165,-2-3 0,-1 1-63,3-1 1,1 3-38,-1-3 1,0-1 28,1 1 0,2-4 22,1 1 1,2-2-21,-2-1 0,3 0 126,0 0 1,2-1-53,0-2 1,5 1 12,2-4 0,-1 3-32,1-3 1,0 3 287,3-4-742,0 5 0,0-3 211,0 2-1459,0 2 935,0-3 466,4 4 0,5-4 0,6-2 0</inkml:trace>
  <inkml:trace contextRef="#ctx0" brushRef="#br0">15205 9451 7794,'-5'-6'1527,"4"1"-697,-2 2-193,2 2-74,1-3-237,-4 4-210,3 0 56,-3 0-105,4 4 1,0 1-177,0 5 1,0-4 192,0 0-315,0 0 181,0 3 0,1 0 65,2-3 1,-1-2 10,4-4 0,-2 0-54,2 0 1,-3 0 70,3 0 0,-1-1 8,1-2 1,0 1 452,-3-4-369,-2-1 0,3-2 42,-4 0 0,-3 3-85,0-1 1,-5 4 60,2-3 0,-2 4-48,-1-1 0,-1 2-28,1 1 0,0 0-12,-1 0 1,1 4-32,0 2 1,-1 3-148,1 0 0,4 0 108,2 0 0,-1 1-163,1-1 1,0 1 47,3 3 1,3-3-156,0 3 1,7-4 57,-1-3 0,4 1-180,-1-4 321,3 1-56,-1-4 0,4-5-17,-3-1 0,-1-2 109,-2-1 1,-2-4-92,0 1 1,-2-4 295,-2 4 0,-2-4-86,-4 4 1,-1-4 278,-2 4 0,-2 0-46,-4 2 1,-1 5 89,1 2 0,-1-1-210,-3 1 1,3 0-70,-2 3 0,4 4-99,2 2 1,0 3 144,-3 4 1,0-2-257,3 5 1,2-1 55,4 4 0,0-1-85,0 1 0,0-1 12,0-3 0,1 2-27,2-5 0,2 0 137,5-2 1,-1-5 203,0-2 1,1-2 64,-1-1 0,3-5-159,1-4 1,-4-4 56,-3-2 1,-4-3-31,1 3 0,-2 0 325,-1 0 0,-1 0-119,-2 0 1,-2 4 180,-4 5 1,0 3-239,-1-3 0,0 4-485,-3-1-741,3 6 1,-3 2 576,3 4 1,5 4-488,2-1 1,2 1 84,1 0 759,4-3 0,1 4 0,5-5 0</inkml:trace>
  <inkml:trace contextRef="#ctx0" brushRef="#br0">15624 9190 8274,'0'-10'346,"0"1"1,0 0-93,0 0 0,0-1 829,0 1 1,0 0-425,0-1 0,0 4 1203,0 0-908,0 4-137,0-6 511,0 7-334,0-4 1,0 17-741,0 3 0,-1 5 127,-3-1-175,3 3 0,-3 0 64,4 6 0,-3-2-16,0 5 0,0-1 191,3 1-3342,0 2 2261,0 0 0,0 2-362,0-4 803,0 0 0,1-3-776,2 0 1,3-7 403,7-2 0,-2-10-628,5 0 0,2-7 519,4-2 0,3-6 676,-3-9 0,2 0 0,-2-10 0,0-2 0</inkml:trace>
  <inkml:trace contextRef="#ctx0" brushRef="#br0">15558 9283 8252,'-9'-3'610,"0"0"1,3 0-125,-1 3 0,4-3 2213,-3-1-760,4 1-1131,-6 3 1,8 0-427,0 0 1,5-1-266,7-2 0,4 1-895,6-4 1,1 3 565,5-3 1,0 2-1428,0-2 1,0 4 1509,0-1 0,0-2 1,0 0-1</inkml:trace>
  <inkml:trace contextRef="#ctx0" brushRef="#br0">15968 9506 8218,'5'-4'1129,"-1"3"-649,-4-7 0,1 4 1904,3-2-1720,-3-3 0,3 7 637,-4-4 1,0 3 79,0-3 634,0 4-801,0-7-824,0 8-642,0-7 167,0 7 0,0-2 464,0 6 0,0 6 0,0 7 1,-1 2-379,-2 4 1,2 5-12,-3 4 1,2 0-657,-1-3 0,2 3 198,-2 0 1,2-3-615,1-3 1,0-5-271,0-2 1,0-3 1351,0-6 0,0 0 0,0 1 0</inkml:trace>
  <inkml:trace contextRef="#ctx0" brushRef="#br0">15251 9376 8138,'-9'-9'235,"3"3"148,-1-1 0,1 5 176,-3-1 0,0 2-112,-1 1 0,1 0 104,0 0 0,-2 0-133,-1 0 0,2 4-65,-3 2 0,3 3-98,1 0 1,-1 4-80,1 3 1,3 1-139,-1-2 0,5 3 144,-1-3 1,2 3-269,1 0 0,4-2 93,3-1 1,5-2-245,4 2 0,2-6 109,4 0 1,-2-6-86,1 0 1,2-3 139,-1-3 1,-2-3 59,-4-7 0,1-1 130,-5-5 0,0-2-83,-2-1 1,-5-4 196,-2 1 0,-3-2-51,-3-1 0,-3 1 169,-7 3 1,-1 1-53,-5 4 1,-3 5 2,1 1 0,-4 4-110,3 3 0,-3 3-57,4 6 1,-1 5-90,3 5 1,2 7 132,1 2 0,3 4-305,3 2 0,5 4 86,2 2 0,2 2-361,1 1 1,5 0 166,5-3 1,3-3-366,6-6 0,2 0 203,1-3 0,3-7 44,-3-6 0,-1-6 442,-2 0 1,0-7-86,-1-5 1,-3-9-21,-3-7 1,-2-6-100,0-3 0,-5-2 245,-2-1 1,-2 3-41,-1-1 0,-1 5 86,-2-1 0,-5 3 45,-5 4 0,-3 5 116,0 7 0,-1 5-102,-2 4 0,1 2 96,3 1 0,-2 9-319,5 3 0,-4 4 87,4 3 0,1 3-281,4 0 1,3 3 147,4 0 1,0-1-1104,0 1 1,1-5 99,2-2 1038,3 1 0,7-5 0,1 5 0</inkml:trace>
  <inkml:trace contextRef="#ctx0" brushRef="#br0">15279 9786 10701,'6'0'272,"1"0"1,-1 0 1,3 0 0,0 0-70,1 0 0,-1 3 196,0 0-264,1 0 18,-1 1 1,0-2 25,1 4 1,2-2-85,0 2-120,1 0 137,0-1 0,-2 3-162,1-1-78,2 1 233,-3-3 0,3 3-148,-1-1 1,-3 1 69,2 1 1,-2 0 1,-4 1 45,2-1-53,-3 0 43,5 1-20,-5-1 0,-1 1 85,-4 3 1,3-3-68,0 3 1,0 0 171,-3-1 1,-3 2-127,0-2 1,-1 2 4,1 1 1,-1 0-48,-2-3 1,-2 2-8,5 1 1,-4 3-84,1-3 0,1 0 116,-2 0 1,1-2-77,-3 2 1,3 0 38,-1 0 0,1 2 35,-3-5 0,3 5-45,0-2 0,-1 0 50,-2 0 0,1-2-94,2 2 1,-3 1 0,3 2 0,-2-2-17,-2-1 1,2 0 66,2 0 1,-2 3-116,1-3 1,3 0 90,1 0 0,2-3-156,1 0 0,0 2 100,0-2 0,1 4-13,2-4 1,-1 1 29,5 0 1,0-3-1,5 3 0,0-3 126,3-1 1,0 1-127,0-1 0,4 0 135,-1 0 0,1-3-110,3-3 1,-3-2-12,0-1 1,-3 0 13,-1 0 0,0 0 19,0 0-44,-1 0 1,-5-3-8,0 0 0,-4-2 32,-2 2-17,3 2 307,-5-3-293,3 0 1,-3 0-23,2-2 1,-2 1 31,2 1 12,-2 3 43,-1-3-35,0 0 182,0 3 383,0-3-838,-4 4 0,2 0 101,-4 0 0,-1 1 105,-2 2 1,0 2 15,0 5 1,-1-1-20,1 0 0,-3 0 139,-1 1 0,1-1-136,2 0 0,1 4 234,0-1 1,-1 2-111,1-2 1,0-2 153,-1 3 0,4 0-31,0 0 1,3 2-59,-3-2 1,4 0 23,-1 0 1,-2-3-4,2 2 0,0 2-188,3-2 0,0 2 150,0-2 0,0-1-171,0 5 1,0-4 130,0 4 0,0-4-78,0 4 0,0-1 118,0 4 0,0 0 13,0-1 1,0 1 11,0-1 0,0 1 8,0 0 0,0 2 106,0 1 0,0 1-139,0-1 0,0-3 186,0 3 0,0-1-61,0 0 1,0 0-194,0 4 0,0-3 18,0 2 0,0-3-90,0 1 1,0-1 81,0 0 1,0-1-188,0 2 0,0-4-78,0-2 1,1 2 72,2 1 1,-2-3 34,3 2 1,0-2 61,-1-1 1,0 3-233,-3-3 0,0 2 85,0-2 1,0 3 120,0-2 1,0 1 38,0 2 1,0-4 171,0 1 1,0-2-80,0 2 1,0 0 20,0-3 0,0 2-90,0-2 0,0 0 14,0 0 1,0-2-90,0 4 0,0-3 25,0 0 1,0 2-23,0-2 0,0 0 28,0-2 1,0-1-22,0 0 0,0 1 173,0-1 1,0 3-140,0 1 0,0 0-19,0 0 1,0-3 35,0 2 0,0 0-42,0 0 0,0-1-22,0 1 1,0-2-142,0 0 0,0-1 128,0 0 1,0 1-124,0-1 0,0-3 75,0 0 1,0 1-47,0 2 99,0 0 0,0 0-31,0 1 0,-1-2 157,-2-2 1,2 3-100,-2-3 0,2-1 19,1 1 1,-1-1-42,-3 2 0,3 1-63,-2-2-54,2-2 0,0 4 93,-2-1 75,2-3 1,-4 4-59,2-2 0,2-1 250,-2 2-173,-3-5 288,1 6-17,-4-3-180,0 4 0,-1 0 80,1-3 1,0 1-37,-1-4-8,1 0 1,0 1-51,0-1 1,-1 0-122,1-3 0,0 0 64,-1 0 1,4 0-99,0 0 1,3 0 167,-3 0-4,3 0-39,-1 0 7,0 0-79,3 0 74,-3 0-29,4-4 1,-1 3 233,-2-3 16,2-1 1,-4 4-122,2-2 0,2 1 347,-3-1-318,3 2 39,-3-3-118,3 0 194,-3 3-472,4-4-664,0 5 1,0-4 0,0-1 0</inkml:trace>
  <inkml:trace contextRef="#ctx0" brushRef="#br0">15977 10559 8232,'0'-6'-221,"0"-2"2004,0 3-490,0-4-12,-4-1-530,3 1 1,-3 3 238,4 0-492,-4 3 0,3-2 126,-2 2-100,2 2-419,1-3 106,0 12 0,0 2-205,0 5 0,0 3 54,0-3 1,3 7-116,0 3 1,1-1 94,-1 0 0,-1 1-180,5 3 0,-1 0-88,3 0 0,-3-4-129,0-2 0,1-4 88,2-2 0,0-1-133,1-5 0,-1-3 146,0-7 0,1-2 24,-1-5 0,0 0 285,0-8 1,1-2-138,-1-5 0,-1 3 124,-1-3 0,1 2 105,-2 2 1,-2 0 385,-1 3 75,2-3 97,-4 4-373,4 3-199,-5-1 1,1 11-172,2-2 182,-2 2 365,3 5-344,-4-3 1,1 3 155,2-4-148,-2 4 1,4-3 149,-2 2 1,-1 1 84,5 0 0,-4 3-101,3-1 1,0 2-263,4 2 0,-1 0 181,0 2 0,0 2-299,1 1 1,-1 3-77,0-3 0,4 3-58,-1 1 1,2-5 141,-2-2 1,-2-1 11,3-2 0,-3-1 62,-1-1 0,-2-3-41,-1-4 1,0-2 506,3-5 1,-2 0-193,-1-8 1,-3-4-352,3-3 0,-3-2 61,3 2 0,-3-1-56,0 1 1,1 2 458,-1-5 0,0 4-119,-3-1 1,0 4-37,0 2 0,0 0-110,0 3 0,0 1 216,0 3 1,0 2-22,0 1 0,-1 4 482,-2-1-17,2 2-273,-3 1-2005,4 4 960,0-3-2528,0 3 1418,0 0 1,0-2 1080,0 5 1,0-1 0,0 3 0</inkml:trace>
  <inkml:trace contextRef="#ctx0" brushRef="#br0">16303 10540 8193,'-17'-13'264,"1"1"0,0 0 419,3 2 1,-3 4-493,0 0 0,-1 4 46,-2-1 0,-1 2-162,-1 1 0,0 7 108,-4 2 0,4 4 194,0-1 1,4 3-107,2 3 0,6 4 231,0 0 1,6 4-68,0-2 1,10 0-161,5 1 0,10-4-72,6 0 0,4-5 37,5-4 1,2-2-177,1-4 0,-3-3 116,1-6 0,-5-6-350,-5-7 0,2-3 109,-3-2 1,-5-3-95,-9-4 0,-7 0-19,-3 0 1,-3-3-82,-3 0 1,-11 4-76,-7 5 1,-9 4 87,-4 2 1,-7 3 296,-2 3 0,1 6 90,2 4 1,6 5 155,3 8 0,4 1-98,5 5 0,6 1-74,9 1 0,3 3 117,4 4 1,5 0-47,5 0 0,4 0-213,8 0 0,6-1 13,6-2 1,2-4-110,2-5 0,-2-7 27,-2-6 1,-2-2-84,-4-1 1,-1-5 207,-2-4 0,-7-5-80,-5-4 1,-7-5-54,-3-2 0,-3-2-22,-3-1 0,-6 3-1,-7 1 1,-6 3 48,-3-1 1,-9 4 89,-3 2 1,-1 4-83,4 5 0,-2 3 514,5 4 1,-2 2-204,5 5 0,7 0-51,8 8 1,4 1-42,3 3 1,2 3-118,4 3 1,5-1-54,4 1 1,6 0 123,6 2 1,1-3-232,6-2 1,-2-3 76,5-4 0,-1-2-100,1-7 1,-6-2 91,0-4 0,-5-5 225,-1-5 1,-6-3-124,-3-6 0,-5-3 100,-5-3 0,-2-2-356,-4-1 0,-6 3 91,-10 0 1,-2 5-25,-7-2 0,1 7 138,-5 6 1,1 1 256,-3 5 1,4 1-36,2 5 1,7 6-139,5 7 1,5 2-121,5 4 0,3-1 7,3 3 0,8-2-59,4 3 0,8-3 137,8 3 0,3-6-76,3 0 0,1-6 18,2-7 1,3-1-8,-3-5 0,1-2-19,-1-5 1,-6-3 139,-6-9 0,-7-2 139,-2-1 0,-7-4 249,-3 1 1,-7 1-70,-5 0 0,-6 3-98,-7-1 1,-1 7-312,-5 2 1,0 4 132,0 3 1,0 2-199,0 4 0,5 0-633,4 0 1,6 5-854,7 4 1,2 5 317,4 4 0,5 5-2065,4 2 3260,9-3 1,10 5 0,5-3 0</inkml:trace>
  <inkml:trace contextRef="#ctx0" brushRef="#br0">16815 10512 8326,'0'-9'333,"0"-1"0,0 1 1393,0 0-746,0 4-721,0 0 0,-1 5-37,-2 0 1,1 1 69,-4 3 0,-1 1 141,-6 4 1,2 3-55,-5 1 0,2 7-26,-2-2 1,-1 6-161,1-2 0,4 2 0,3-2 0,0 4-200,6-1 1,0-1 87,3 1 1,2-5-358,4 2 0,5-3 205,7-4 0,2-3-477,2-5 0,-2-3 94,5-4 1,-3-2-84,3-4 0,-1-5 210,0-7 0,-2-1-85,-6 0 1,0 1 366,-3-1 1,-2 2-198,-5 1 1,-2 3 682,-4 3 1,0 1-82,0 0 104,0 3 0,-1 2-423,-2 4-426,2 0 1,-3 4 398,4 3 1,0 1 189,0 1 0,1 5-214,2 1 1,2 3-3,5 0 0,-3 0-118,2-2 0,-2 1 50,6-1 0,-3-3-57,0-1 1,-1-1 176,0-2 1,2-4 17,1-2 1,-5-3-105,2-3 1,-1-3-126,1-6 0,0-4-17,1-6 0,-5 2 84,-2-5 0,-2 3-123,-1-3 0,0 5 144,0-2 1,-4 2-75,-2 2 0,-4 3 146,-2 3 1,1 5 151,-5 0 0,5 5-121,-2-1 1,3 2 244,1 1-6,-1 4-235,1 1 196,4 5-180,1-1 1,5-1 161,2-1 0,5-3-45,4-4 0,5 0 64,-1 0 1,1-1-213,2-2 1,2 0 20,1-3 0,3 1-66,-3-1 1,-1-2 73,-2 1 0,-3 3-134,-1 1 1,-4 2 73,2 1 0,-3 1 155,0 2 0,-4 2-18,0 5 0,-4 3 82,1 3 1,1 0-76,-1 0 0,0 1 205,-3-1 1,4 1-351,-1 2 0,0-4 267,-3-3-638,0-2 187,0 0 188,0-5-267,0-1-67,0-12 1,3-2 220,0-5 1,1-2 43,-1 5 0,-1-4 118,5 4 0,-4-4-106,3 4 1,-3 3 126,3 3 1,-3-1-65,3-2 0,1 4 55,2 2 0,0 2-34,1 1 1,-1 0 33,0 0 1,1 4 44,-1 2 0,0 2-17,0 2 1,-2 2 97,-1 0 1,-1 2-84,1-2 0,2-1-184,-5 1 0,1-2 144,-1 0 0,-2-4-245,2 0 531,-2-4 117,-1 2 0,0-5-405,0-2 0,0-2-361,0-4 1,1-2 230,2-1 1,-1 1 125,4-5 0,-2 4 129,2-4 1,-1 5 25,1-2-63,2 3 1,-3 1-149,1-1 1,2 5-260,-2 2 307,3 2 1,0 2 39,0 2 0,0 0-66,1 7 1,-1-3 14,0 5 0,1 0-41,-1 0 0,0-2 14,1 3 1,-4-3-128,0-1 0,0 0 48,4-3 0,-4 1-60,0-4 1,0 0 45,3-3 0,-1-1-23,1-2 0,-5-3 135,5-6 1,-1 0-85,1-3 0,-1 2 331,-1-2 1,0 3 67,-4 0 138,4 2 1,-3 0-80,2 1-346,3 4 0,-4 1-31,4 4 0,1 4-178,-1 2 0,0 7-23,0 2 1,-2 7 76,-1 3 0,0 3-111,3 3 0,-2 2 12,-1 4 1,-4 3-29,1 1 1,-2 2 113,-1-3 1,0 0-3,0-6 0,-1-3-36,-2-6 1,-2-4-112,-5-5 0,4-7 440,0-6-226,0-2 0,-4-8 89,1-2 1,4-7-70,2 1 0,2-7 7,1-3 1,0-6-76,0-3 0,4-2 15,2-1 1,3-5-81,4-1 1,1-5 46,5 2 1,0-2 570,-1 8 0,4 4-238,0 4 1,-2 9 321,-4 4 1,-3 9-211,-3 7 0,-1 2 204,0 1 0,1 4-133,-1 2 0,-3 3-1,0 4 0,0 1-135,0 5 1,1-1 65,-4 1 1,0-3-514,-3-1 1,-1 0 183,-2 0 0,-3 0-437,-7-3 1,2-5 231,-4 2 0,-1-2-1004,-3-1 641,1-2-51,-1-4 0,5 0-448,1 0 0,3 0 1079,1 0 0,-1-8 0,1-3 0</inkml:trace>
  <inkml:trace contextRef="#ctx0" brushRef="#br0">18324 10586 8156,'-5'-14'455,"1"2"1,0 1-228,1 2 0,0 0 2773,3-1-1179,0 5-588,0-3-849,0 7-558,0-3 0,4 8 31,2 2 1,0 3 187,0 4 0,0 1-26,3 5 0,1-1 55,-1 1 1,-1 0-451,-2-1 0,3 0 47,-3-3 0,-1 2-34,1-5 1,-3 1 74,4-4 250,-5 0 1,3-3-190,-2-3 1,-1-11 78,4-4 0,-4-5 156,1-1 1,2-2-114,-2-2 0,3 3 407,-3-3 0,0 6-13,-3 0 1,3 5 499,0-2-504,0 7-261,-3-2 1,4 8 199,-1 0 0,4 1-59,-1 5 1,2 3 91,2 4 1,-1 3-89,0 0 1,1 4-150,-1 2 0,0-1 9,1-6 0,2 3-136,0-2 1,4-3 70,-4-1 1,2-2-223,-2-4 1,0-3-125,3-6 1,-3-3 153,4-7 0,-6-5-235,0-7 0,-1 1 88,-3-1 0,-2-3 285,-1-3 0,-2-1-81,-1 1 0,4-1-43,-1-2 1,0 0 808,-3 6 1,0 0-370,0 9 0,-1 4 2511,-2 9-1208,2-3-669,-4 8-543,5 1 0,0 5-226,0 5 1,1 3 83,3 3 0,-2 1 30,4 2 1,-1 4-62,1 1 0,3 3-176,-3 1 1,-1 0-787,1 0 1,0 3 414,4 0 1,-2 0-1238,-2-3 1,2-1-534,-1-2 2172,-3-2 0,4-9 0,-3 0 0</inkml:trace>
  <inkml:trace contextRef="#ctx0" brushRef="#br0">18696 10475 8325,'-9'-4'1188,"0"-2"1655,-1-3-1267,5 4 257,1 1-1349,4 4 1,1 0-202,2 0 0,3 0-379,7 0 0,2 0 149,7 0 0,-1 0-1582,3 0 1,1 0 1528,3 0 0,4-4 0,1-2 0</inkml:trace>
  <inkml:trace contextRef="#ctx0" brushRef="#br0">18938 10559 8265,'-4'5'-585,"3"3"0,-3-6 1665,4 4-722,0 0 0,4 1 211,2-1 0,6-4-157,0 1 1,5-2-125,-2-1 1,3-4-196,0-2 1,0-3-293,-3 0 1,-1-1-259,-5-3 1,1 2 307,-1-5 0,-4 5-580,-2-1 456,-2-3 1,-6 5 362,-4-3 1,-2 7-147,-4 3 0,2 3 260,-2 3 1,0 3-73,0 7 1,-2 0-127,5 3 0,1 6 54,4-1 1,0 2 259,4 2 1,0 2 179,3 1 0,7 2-25,2-5 0,7-4 483,-1-2 0,7-3-501,3-6 0,6-3-457,3-7 0,2-12 0,2-4 0</inkml:trace>
  <inkml:trace contextRef="#ctx0" brushRef="#br0">19534 10372 8288,'0'-14'-13,"0"-3"-1,0 5 1,0-1 1234,0 4 1,0 0-226,0-1 1,0 1 995,0 0-1079,0 4-331,0 1-1209,0 4 609,0 8 0,0 2 290,0 9 1,3 5-127,0 4 1,2-1-144,-2 4 1,2 3-279,4 0 0,0-3-252,1-3 0,-1-1 188,0-6 1,4 0 137,-1-5 1,1-4 194,-4-6 0,1-4-70,3-8 1,-3-4-156,2-9 0,-1-3 92,-2 1 0,-3-2 233,0 1 1,-2 4-81,2-1 1,-4 4-42,1 6 1047,-2 0-549,-1 4 1,4 0-503,2 5 0,3 3 142,0 3 0,4 0 150,3 6 1,1 3-25,2 0 0,0 0 104,-1 0 1,1 1-176,0 3 0,-1-5 123,1-2 0,-5-4 97,-1-2 0,-3-4 516,-1 1-74,-3-2 1,-2-9-286,-4-5 1,0-3-283,0-3 0,-1 1-112,-2-1 0,0-3-112,-3 1 0,3-4-255,-3 3 1,4 0-510,-1 4 1,2-4-246,1 0 1,0 1-25,0 6-2281,0 1 3177,0 9 1,4-3 0,1 3-1</inkml:trace>
  <inkml:trace contextRef="#ctx0" brushRef="#br0">20549 10363 8226,'0'-9'1079,"0"-1"948,0 1 917,0 0-1584,0 4-732,0 0 1,0 6-481,0 3 0,0 2 98,0 6 1,0 3-242,0 3 1,-3 4 78,0 0 0,0 0-286,3 0 0,0-5-474,0 1 1,0-2-964,0-1 1,1-2 1617,2-7 1,-2-2 0,3-4 0</inkml:trace>
  <inkml:trace contextRef="#ctx0" brushRef="#br0">20493 10130 8160,'-4'-9'943,"2"0"-707,-4-1 0,4 4 2917,-1 0-1482,-3 0-2377,5 0-92,-3 2 0,5 4-2272,2 0 3070,7 0 0,4 4 0,5 2 0</inkml:trace>
  <inkml:trace contextRef="#ctx0" brushRef="#br0">20754 10316 8195,'0'-13'263,"0"3"-263,0-3 1137,0 3 0,1 2-485,2 1 1,-2 2-127,2 2-481,-2 2 0,-1-2-292,0 6 1,0 3 245,0 7 0,3 1 172,0 5 0,1 3-165,-4-1 0,0 4 80,0-3 1,0 3-407,0-4 0,0 1 70,0-3 0,0-4 5,0 1 0,0-8 368,0 1 118,0-1 0,0-4-293,0-4 0,4-5 31,2-8 1,-1 2 10,1-5 0,0 1 40,4-4 0,-2 1 96,-2 3 0,3 2-6,-3 3 0,2 1 157,1 0 0,-2 3-81,-1 3 1,0 2 201,3 1 0,1 0 205,-1 0 0,0 1-178,0 2 0,1 6-260,-1 3 0,0 1 93,1-4 1,-4 3-375,0 1 1,-1 0-559,2 0 1,0-3-1886,-4 2 2559,4-1 0,-2-2 0,5 0 0</inkml:trace>
  <inkml:trace contextRef="#ctx0" brushRef="#br0">21499 10130 8145,'0'-18'0,"0"-1"0,0 4 1394,0 3 1882,0 2-469,0 5-1394,0 0-1510,0 5 135,0 9 1,0 1 352,0 9 1,0 4-214,0 5 1,0 1-195,0 5 1,1 1 95,2 2 1,-2-1-254,2-2 1,1 1-1467,-1-4 1,3-1 668,-2-5 0,2 0 970,-3-6 0,4-3 0,-2-6 0</inkml:trace>
  <inkml:trace contextRef="#ctx0" brushRef="#br0">21685 10177 8145,'0'-10'0,"0"1"1423,0 0 69,0 0-577,0 3 0,0 1 31,0 2-311,0 2 0,0 7-379,0 7 0,3 5 334,0-2 1,0 6-126,-3 2 1,3 3-178,0 1 1,4 0-211,-4 0 0,3-3-190,-3 0 1,4-4-137,0 4 1,-2-7-425,1 0 0,-4-8-204,1-1 0,-1-6 398,1 0 0,-1-4-3,5-5 0,-1-2-13,3-11 1,-3 3 306,0-6 1,0 3 97,0 4 1,1-2 174,-4 5 1,3-4-31,-2 4 1,2 3 214,-3 2 0,4 5-26,-1-1 0,3 2-82,0 1 0,0 1 2,0 2 1,1 7-63,-1 5 1,4 0-141,-1 0 1,0 1-195,-2 2 1,-2-2-395,-2-1 0,1-3-847,-3 0 0,0-3 1472,-1-2 0,-6 1 0,2-3 0</inkml:trace>
  <inkml:trace contextRef="#ctx0" brushRef="#br0">21368 10279 8127,'-9'-15'886,"0"-1"0,1 8 455,1-1-702,3 1 1,5 0-282,2 2 1,5-1 15,7 3 1,9-3-569,10 1 1,2-1 201,1 1 0,5 1-3285,1 5 3083,7 0 1,2 0 0,-24 0 0,0 0 0</inkml:trace>
  <inkml:trace contextRef="#ctx0" brushRef="#br0">22141 10335 8167,'6'-3'229,"1"0"1,-4-3-92,3 3 0,-3-4 1781,3 4-716,-4-4-905,7 6-338,-8-7 0,2 7-314,-6-2 0,-3 1 262,-3 2 0,-3 5 133,-1 1 0,-3 2 94,0 1 1,3 2-59,0 1 0,3-1-111,1 1 0,-1 1 57,1 0 1,3 0-160,0 0 0,4-3-4,-1 2 1,3-1-137,3-2 0,2-1 120,4-1 1,5-3-160,1-4 0,3-4 16,0-3 1,-2-1 152,-1-1 0,-3-1 240,0 1 0,-2 0-100,0 0 0,-2 2 745,-2 1 1,-1 3 556,-1-3 301,-3 4-905,3-2-437,-4 4 1,1 1-81,2 2 1,-1-1 67,4 4 1,-3 0-471,3 4 0,1-1 185,2 0 0,1-1-655,3-1 1,-3 0 132,2-4 564,3 0 0,-1-3 0,5 0 0</inkml:trace>
  <inkml:trace contextRef="#ctx0" brushRef="#br0">22495 10037 8167,'-6'-4'0,"0"-2"0,2-1 3011,-2 0-1334,4 3-1091,-2 4 1,4 1-196,0 2 0,0 4 538,0 5 0,3 2-288,0 5 0,3 4-166,-2 2 1,2 2-533,-3 0 1,3 1 121,-3 0 1,3 0-1477,-2 0 0,0-1 794,-1-2 1,-2 0 616,2-7 0,2 7 0,0-5 0</inkml:trace>
  <inkml:trace contextRef="#ctx0" brushRef="#br0">22430 10251 8167,'-3'-12'1211,"0"-1"0,0 1-505,3 3 0,1-1-123,2 1 1,2 3-445,4 0 1,6 4-545,3-2 0,5 3-2619,5 1 3024,4 0 0,1 9 0,4 1 0</inkml:trace>
  <inkml:trace contextRef="#ctx0" brushRef="#br0">23072 10251 8148,'0'-14'391,"0"-3"-91,0 5 1,0-1 334,0 4 0,0 0 398,0-1 0,0 4 167,0 0 622,0 4-680,0-2-1973,0 4 664,0 8 0,0 2 134,0 9 0,3 1 1,0 1 0,1-1-271,-4 2 1,1 1 108,2-2 1,-2 1-168,2-3 1,1-5-242,-1-1 0,0-3 181,-3-1 0,1-1 384,2-1 1,-2-4-49,2-6 1,3-4-333,0-5 0,-1-3 159,1-7 0,-1 2 300,2-2 0,0 2 386,-4-2 0,3 7-263,-3-1 0,1 3 82,0 3 1,-3-1 34,2 5-141,2 2 0,0-1 24,4 5 0,1 5 111,-1 1 1,0 3-182,1 3 0,-1 3-89,0 4 1,4-1-84,-1 1 1,0-2 76,-2-1 1,-4 0-105,0-3 1,-1-1 95,2-2 0,0-4-328,-4 0 198,0-4 0,1 1-112,2-6 0,2-5-37,-2-5 1,2-3-181,-2 0 1,3-1 337,0-2 0,-3 4-34,0-1 1,0 4 528,4-4 1,-4 7-92,0-4 120,-4 9 1,2-5 282,-4 6-151,0 2 1,0-2 417,0 6-413,5 2 1,-3 4-105,4 1 1,-3 0-148,3 2 0,-1 0-559,2 3 1,0 1 213,-4 2 1,4-2-489,-1-1 1,-1-2 208,2 2 343,-1-3 0,7 5 0,2-2 0</inkml:trace>
  <inkml:trace contextRef="#ctx0" brushRef="#br0">23612 10205 8191,'0'-10'2019,"0"1"-785,0 4 247,0-3-567,0 7-1000,0-4 119,4 5 0,-3 1 76,3 3 0,-3 1 100,-1 4 1,0 1 15,0 3 0,1 1-205,2 5 0,-2 0 24,2-1 1,2 1-385,1-1 1,-1 1 161,2 0 0,-4-5-290,3-1 0,-3-3 133,3-1 1,0-4-81,4-2 0,-1-3 100,0-3 0,1-6-84,-1-6 1,0-3 281,1-1 1,-5 0-83,-2-3 1,-2 2 850,-1-1 1,3 4-98,0 2 1585,0 3-1653,-3-1 1,-1 4-436,-2 3 143,2 2 1,-3 8-292,4 2 0,1 6-151,2 0 0,-1 5 119,4-2 1,-3 3-228,4 0 1,-1 1 83,3 0 1,1-2-1119,-1-1 0,1-2 1389,3-1 0,1-7 0,5 2 0</inkml:trace>
  <inkml:trace contextRef="#ctx0" brushRef="#br0">24013 10233 8191,'0'-10'324,"0"5"1,-1-2 485,-2 4 0,2-1-616,-3 1 86,3 2-211,-3 1 1,0 6 81,-2 6 0,-1-2 98,4 3 1,-4 0-25,4 0 1,-3 3 150,3 0 1,0-2-256,3 2 1,0-4-26,0 4 1,1-5-284,2 2 0,3-4 153,7-3 1,-2 1-983,4-4 1,2 1 1015,5-4 0,2-5 0,3 0 0</inkml:trace>
  <inkml:trace contextRef="#ctx0" brushRef="#br0">24208 9953 8617,'0'-9'2078,"0"0"-1216,0-1-598,0 5 0,0 2 12,0 6 1,0 7 521,0 5 0,-3 7-276,0 3 0,-3 3 87,3 3 1,-4 2-138,4 4 0,0 0-294,3 0 0,0 1 76,0-1 0,0-1-31,0-2 1,1-7-1040,2-8 669,-2-5-515,8-9 1,-3-2 338,6-6 0,0-5-204,3-4 0,-3-5 216,0 2 0,-2-2 272,0 2 1,-1-3 20,0 2 0,0 3 375,-3 1 1,1 4-177,-4 2 1,1 4-89,-1-1 0,-1 2 20,5 1 1,-2 1-9,1 2 0,5 5-197,-1 5 1,1 3-457,-2 0 0,2 5-754,1 0 1,-1 5 525,1-1 776,-2-2 0,-5-1 0,0-3 0</inkml:trace>
  <inkml:trace contextRef="#ctx0" brushRef="#br0">22151 10894 8091,'-6'-19'0,"-2"5"1577,2 1 1,-1 3-725,0 1 0,2 3 936,2 3-669,2 2-1049,-3 1 1,4 7 73,0 3 1,-3 6 250,0 3 0,0 5-246,3 7 1,0-1-129,0 4 1,0-1-540,0 1 1,1 2 281,2-1 1,-1-3-1398,4-1 0,-4-3 711,1-4 0,1-1 921,-1-4 0,5-9 0,-3-2 0</inkml:trace>
  <inkml:trace contextRef="#ctx0" brushRef="#br0">21974 11117 8091,'-14'-9'673,"5"0"0,1 2 2603,4 1-1903,1 4-784,3-2 1,1 4-368,3 0 1,8-3 12,7 0 1,6-1-284,3 0-1,4 2 120,6-4 1,-5 4-393,-2-1 0,1-1 52,-1 1 1,1-1-321,-1 1 0,-9 1-56,-1-1 23,-7 2 446,-5 1 17,-5 0 0,-4 4 850,0 3 1,0 2-356,0 3 0,0 2 364,0 1 0,0 3-382,0-2 1,3-2-310,1 2 0,0-5-1012,-1 1-1519,-2-1 2522,7-2 0,-7 0 0,3 1 0</inkml:trace>
  <inkml:trace contextRef="#ctx0" brushRef="#br0">22346 10903 8191,'4'-23'0,"-3"8"1227,2-1 1,-2 2 417,-1 1-508,0 1-1209,0 7 0,1 1-511,2 4 0,0 0 583,3 0 0,0 4 0,3 1 0</inkml:trace>
  <inkml:trace contextRef="#ctx0" brushRef="#br0">22542 11043 8191,'-5'-6'973,"3"-2"-486,-4 2 2615,4 2-1323,-2-4-859,4 7-1129,0-4 1,1 13 110,2 1 1,-1 3 150,4 1 1,-3-3-247,4 3 1,-4-3 110,3-1 0,-4 1-970,1-1 600,2 0 1,-4 0-435,2 1 589,-1-5 223,2 3-137,-3-7 1,3 2-34,-4-6 1,3-5 194,0-4 0,4-5-27,-1 1 0,0-1 663,0-2 0,0 1-57,3-1 0,-2 5 139,-1 1 0,-1 3-374,1 0 1,1 4 13,-3 0 0,3 4-57,-1-1 0,-1 6 49,1 3 0,-3 4-204,4 2 0,-2 2 96,1 5 1,-1 0-229,-2-1 0,-2 1-167,2 0 0,2-2-557,-2-1 238,0-3-84,-3-4 778,0-3 1,0-3-132,0-6 0,0-6-455,0-3 0,1-5 105,2 2 0,-1-3 260,4 0 0,-3-1 53,4 0 1,-1 4 197,3-1 0,0 5-104,1-1 1,-3 2 94,2 4 1,-2 1 188,6 2 0,-3 2-108,0-2 1,2 6 71,0 3 1,1 5-33,-4 2 1,0 3-53,1 0 0,-1-2-482,0 2 0,-4-5-614,-1 2 0,0-3-806,-1-1 1,1-1 1408,-1-1 1,2 1 0,5-3 0</inkml:trace>
  <inkml:trace contextRef="#ctx0" brushRef="#br0">23026 11033 9736,'4'6'996,"2"-3"1,2-2-214,2-1 0,3 0-258,3 0 1,1-3-89,2-1 1,-1-6-335,1 1 0,0-4 108,-1 1 1,-2-3-650,-1-3 1,-6 0 338,0 3 1,-6-2-184,0 5 0,-3-4 107,-3 4 1,-6 4 20,-7 4 0,-1 3 76,-2 1 1,0 8-30,1 1 1,-1 10 1167,1-1 1,0 7-489,2 0 0,3 5 683,4 1 0,3 3-553,3-3 0,6 3-449,4-3 1,6-1-541,6-5 1,8-7-659,7-9 1,6-5-2334,4-7 3277,5-6 0,-23 2 0,0-1 0,2-1 0,0 0 0,0-1 0,0 1 0</inkml:trace>
  <inkml:trace contextRef="#ctx0" brushRef="#br0">15242 12709 8103,'0'-5'797,"0"1"0,-1 3-808,-2-2 134,2 2-243,-3-3-308,4 4 3704,0 0-1708,4 0-1610,-3 0 3318,3 0-1238,-4 4-1662,0-3 0,8 3-139,5-4 0,5 0 13,7 0 0,8 0-198,11 0 0,-18 0 0,2 0-263,3 0 1,0 0 0,3 0-1,1 0 298,2 0 1,0 0 0,2 1 0,0 1 9,0 0 1,-1-1 0,2 1 0,0-1-122,-2-1 0,-1 0 0,-1 2 0,-1-1 38,-4 1 0,0 0 0,-1-1 0,0 1 65,-2-2 0,0 0 0,-1-2 0,1-1-161,-2 0 0,0 0 0,22-2 371,-4-1 0,-2 0 16,1-4 1,2 1-18,-5 0 0,0 3-75,-6-1 0,1 4 58,-4-3 0,3 3-352,-3-3 0,-3 4 110,-3-1 0,0 2-146,3 1 0,0 0 532,-1 0 0,-2 1-581,0 2 0,-4-2 301,1 2 0,0 1-94,0-1 0,0 1 5,-4-1 0,2-2 160,2 2 1,-2-2 94,5-1 1,0 0-57,3 0 0,0-1-138,0-2 1,3-1 14,0-2 1,1-2-214,-1 1 0,-1 2 155,4-1 0,-5 3 33,-1-3 0,0 4-35,-3-1 1,-1 2-112,0 1 0,0 0-37,1 0 0,-5 0-47,-5 0 0,-3 0-51,0 0-24,-2 4 1,-3-3-620,-1 2 588,-4-2 574,2-1-297,-4 0-186,4 0 0,1 0 108,5 0 0,-1 0-112,0 0 1,1 0 69,-1 0 1,0 3-158,1 0 0,-1 0 32,0-3 0,-3 0 134,1 0-30,-5 0 280,6 0-51,-7 0 1995,3 0-2175,-12 0 1,5-1-317,-7-2 0,3 1 215,-2-4 0,0 3-199,-1-4 0,-2 1 96,-1-3 0,-2 0 123,2-1 0,-3 1-101,0 0 0,-1-4 151,-2 1 0,4-1 199,-1 4 0,2 0-43,-2 0 0,0-1 165,3 1 1,-2 3-82,2 0 1,1 0 209,3 0-198,-1-2 0,1 4 75,0-2 166,3 1 242,-2 1 185,3 3-180,0-3-1374,1 4 619,4 0 1,1 3-330,2 0 1,-1 5 175,4-2 1,0 5 22,4 2 0,0 0 92,2-1 0,0 0 14,3 3 1,-2-2 28,2 2 0,2-2-32,4 2 1,-1-2 18,2 2 0,-3-4 88,0 2 1,1-3-205,1 0 0,-2-1 38,0 0 0,-2-3 53,-4 1 1,-1-4-306,-3 3-178,1-4 889,-5 2-128,-1-4 924,-4 0-707,-4-4 0,2 3-127,-4-2 1,2 2-63,-6 1 1,2 4-98,-8 2 0,1 3-140,-4 4 1,0-2-11,-3 5 0,-2 2 79,-4 4 1,0 4 63,0-1 0,1-1-82,3 0 1,-2-2 362,4 3 0,4-7-52,6 0 0,6-9-52,3 1 0,2-6-27,1 2-102,0-4 0,0 1 288,0-6-248,4 2 0,-3-4 34,2 2 47,-2 2-951,3-3-422,-3 4 315,3 0 1,-4-4 0,0-2 0</inkml:trace>
  <inkml:trace contextRef="#ctx0" brushRef="#br0">18044 5307 8068,'6'0'-2324,"-2"0"2324,-4 0 0,4 0 0,-3 0 0,3 0 0,0 0 0,-3 0 0,3 0 0,-4 4 0,0-3 1807,0 3-1599,0-12-230,0 6 25,0-6-272,0 8 101,0-4-223,0 3-268,0-3 541,0-1-49,0 4 111,0-3 56,4 4 0,-2-4 0,2-1 0</inkml:trace>
  <inkml:trace contextRef="#ctx0" brushRef="#br0">15838 12225 8009,'0'-12'0,"0"-1"0,0 1 2,0 3 1,0-1 158,0 1 1,-1 3 610,-2 0-458,2 3 1,-5-4 152,3 4-49,2 0-181,-3 3 1,3 0-542,-2 0 340,2 0 1,-3 1-269,4 2 1,0 5 130,0 5 1,0 4 3,0 2 0,1 1 48,2 5 1,-2-1-40,2 4 1,2-1-27,1-2 0,0 1-139,0-4 0,0-1 67,3-2 0,-2-1 123,-1-3 0,0-1-130,3-5 0,-2-4 74,-1-2 0,-3-6 123,3-3 0,0-7-125,4-2 1,-5-4 123,-2-2 1,1 1-38,-1-2 1,3 1 117,-3 0 1,2 4-1,-2-1 1,-2 4-118,2-1 314,-2 3-173,-1-1-155,0 8 237,4 0 51,-3 10 1,4 1-110,-2 6 0,-1 0 139,5 3 1,-4-2 2,3 2 1,-1 1-155,1 2 0,2 1-98,-1-1 1,1 1 126,1 0 1,1-5-180,-1-1 0,-3-1 57,0-3 1,-3 2 60,4-8 136,-5 0 1,2-7 209,-4-2 1,0-7-193,0-2 0,0-4-73,0-3 0,0 3-223,0-3 0,0-1 146,0 1 0,-1 1-166,-2 2 1,2 0-154,-2 1 1,2 3-195,1 3 1,-2 2-557,-1 0-550,2 5-852,-3 1 2379,4 4 0,4 4 0,2 1 0</inkml:trace>
  <inkml:trace contextRef="#ctx0" brushRef="#br0">16145 11955 8009,'-9'0'55,"-1"0"559,1 0-233,0 0 0,3 0 222,-1 0-56,5 0-205,-2 0-609,4 0 552,8 0-167,-1 0 109,10 0-211,-2 0 0,3 0-142,1 0 1,3-3-93,-1 0 1,0 0-305,-5 3 0,0 0 75,-3 0 0,-1 0 180,-3 0 1,1 0-1187,-1 0 725,-4 0 728,-1 0 0,-4-4 0,0-1 0</inkml:trace>
  <inkml:trace contextRef="#ctx0" brushRef="#br0">16247 11927 8009,'-5'0'1656,"-3"0"-544,7 0-582,-3 0-405,0 0 0,3 5 78,-2 5 0,2 0-164,1 6 1,1 2 134,2 4 1,-1 4-584,4-1 1,-3-2-74,3 2 1,-3-4-256,4 1 1,-5-3-507,1 0 1243,2-5 0,0 0 0,4-5 0</inkml:trace>
  <inkml:trace contextRef="#ctx0" brushRef="#br0">16490 12169 8072,'0'-6'0,"0"0"285,0 0 1,1-3-5,2 3 0,-2 1 29,2 2 0,-2 1 202,-1-4-1,0 4-442,0-7 1,-1 8 99,-2-2 0,-2 2-220,-5 1 0,1 1 131,0 2 0,-1 2-125,1 5 1,-1-1 41,-3 0 0,3 1-17,-3-1 0,6 3 30,1 1 1,3-1-104,-3-2 1,4 0-146,-1 2 117,1-1 58,2 2 1,5-7-60,1 0 1,2 1 93,1 2 1,4-3-9,-1 0 13,5-4 22,-7 7 0,5-7 98,-3 4 0,-5 0 33,3 4 0,-4-1 246,0 0 1,-2 2 218,-4 1-345,-4-2-56,-1 4 0,-8-5 340,1 0-182,0 1-96,-2-5 1,3 2-105,-5-4 35,5 0 4,-3-3 1,5 0 221,0 0-253,-1 0-270,1-4 1,3 0-375,0-2 1,4 1 126,-1 2 357,6 2 0,6-12 0,5 3 0</inkml:trace>
  <inkml:trace contextRef="#ctx0" brushRef="#br0">18082 12970 13461,'5'0'-79,"3"0"94,-3 0 1,5 3-3,-1 0 0,-3 0 38,0-3 1,1 3-1,2 1 0,-3-1-77,0-3 1,0 3 41,4 0 1,-4 0-19,0-3 1,-1 1 44,2 2-337,1-2 290,-3 3 1,1-3-31,0 2-8,-3-2 1,2 4-106,-2-5 66,-2 0 1,3 1-87,-4 2-94,4-2 230,1 3 1,1-3 1090,1 2-749,-5-2-389,6 7 24,-3-7 5,5 8 1,-1-5 40,0 2 1,-3-2-18,1-4 0,-1 3 131,3 0-120,0 5 1,1-6 25,-1 4 1,-3-4-72,0 1 1,-2 1 2,2-1 1,-3 1-16,3 0 1,-3-2-21,3 4 0,0-3 104,0 3 0,1-3-50,-4 3 0,4 0 114,0 0 1,1 1-108,1-4 1,0 3 181,1-3 1,-1 4-25,0-4 1,1 3-44,-1-3 1,0 3 39,1-3 1,-1 0 33,0-3 0,1 4-31,-1-1-47,0 0 0,0 0-63,1 0 0,-1 1 39,0-1 1,-2-2-95,-1 2 1,0 2 30,3-2-122,1 4 0,-1-5 96,0 4 1,-3-3-32,1 3 1,-1-2-49,3 2 0,-3-3 83,1 3 1,-1-1 147,3 1 0,-3 2-104,1-5 1,-1 1 144,3-1 1,0-1 113,1 4-174,-1-4 1,0 6-59,1-5 0,-1 3 12,0-3 0,2 3-197,1-3 0,-2 1 128,3 0 0,-3 1-206,-1 4 1,1-3 41,-1 0 0,3 0-14,1 0 1,-1 2 161,-2-2 0,-1 3 12,0 0 1,1-3-13,-1 0 0,1 1 16,3 2 1,-3-3-66,2 0 0,-1-3 45,-2 4 0,0-4 76,1 3 1,-1-3-64,0 3 0,1-1-147,-1 2 0,0 1 132,0-2 0,1-1-9,-1 1 0,0 0 52,1 0 0,-1 2 141,0-2 0,1-1 61,-1 2 0,-3-4-127,0 3 1,1-3-10,2 3 0,0-3-17,1 4 0,-2-4 117,-2 3 1,5-3-94,-1 3 0,1-4-2,-2 1 1,1 2-13,-1-2 1,0 3-19,1-3 1,-1 3-124,0-3 1,1 3 85,-1-2 0,3 3-131,1-1 0,-4-1 146,-3 1 1,0 0-13,4 0 0,-2 2 64,-2-2 1,1-1 3,-3 2 1,3-4 35,-1 3 0,2-1 174,2 1 0,-4 2 0,0-5 1,0 3-117,4-3 1,-1 3-98,0-3 0,0 1 196,1 0-277,-1-3 1,0 6-43,1-4 0,-4 1-250,0-1 1,-3-1 124,3 4 1,0-2-79,0 2 1,1-3 132,-4 3 1,4-3-53,0 3 285,1 1 0,1 1-116,1-2 202,-1 2 1,0-3-2,0 1 1,1 1-97,-1-4 1,-1 1 31,-1-1 1,1-2-13,-2 2 1,2 2-260,2-2 0,-1 1 147,0-1 1,-3-2-464,1 2 287,-1 2 0,3-3 11,0 5 0,-2-4 67,-1 3 0,-3-4 45,3 1 1,-3 1 25,4-1 0,-4 3-56,3-2 1,-4 0 156,1-1 1,1-1-143,-1 4 212,4-4-155,-1 6 1,3-3 129,0 1 1,-3 1-13,1-4 0,-2 1-33,1-1 0,2-2-36,-1 2 5,1 3-187,1-5 1,-1 4 89,-1-2-154,-3-2 1,-3 3 25,2-4-182,-2 0 319,3 0 420,-4 4-184,4-3-178,-3 3 147,3-4-27,-4 5 9,5-4 25,-4 3 10,3-4 563,-4 0-1086,0-4 1,0 2-83,0-5 220,0 5 1,-1-5-70,-2 4 180,2-4 1,-5 2-2,3-5 0,2 4 126,-2 0 1,-1 3-35,1-4 1,-1 4 362,1-3-32,2 0 0,-7-3-128,5-1 0,0 4 349,3 0-82,-4 0-20,3-4-408,-3 1 1,3 1 18,-2 2 1,2 0-16,-2 3-413,2 2-124,1-7 194,0 7 31,0-7 117,-5 7 398,4-8-232,-3 8 1,3-4 46,-2 2 292,2 2-193,-3-3 269,4 0-290,0 3 179,0-3-144,-4 4 58,3 0-1094,-3 0 735,4 4 1,0-2 46,0 4 0,3-3 116,0 3 0,0-3 430,-3 4-322,4-1 0,-2 3-8,4 0 0,-3-2-58,4-1 1,-5 0-285,1 3 0,1-2 41,-1-1 1,3 0 12,-3 3 1,4-2 130,-4-1 0,1-1-12,-1 1 0,-1 2 82,4-1 1,-3-2-121,3 1 0,-2-3 177,2 3 1,-4-3-107,1 4 0,1-4-134,-1 3 0,1-3 0,-1 3 0,-1-3-130,1 4 1,-1-5-130,1 1 290,-2 2 0,4-3 248,-2 4-342,-2-4 193,3 7 0,-1-7 4,0 4 25,1-4 1,-3 3-112,2-2 53,-2-2 0,3 4 81,-4-2-17,0-2 337,4 4-245,-3-1 64,3-3 0,-3 3 5,2-4-11,-2 4-172,4-3 1,-2 4 14,0-2-14,0-2-29,-3 4-111,4-1 162,-3-3-175,3 3 1,-1-3 32,0 2-125,0-2 148,-3 3 1344,0-4-1361,-4 0 45,3 0-26,-7-4 17,3 3 1,-4-3 121,-1 4 0,4-3-103,0 0 1,0 0 152,-4 3 1,1-1-126,0-3 0,-1 3 2,1-2 0,0 2-46,-1 1 0,1-1-145,0-2 1,-1 2-190,1-2 337,0 2 0,0 1 54,-1 0 1,1-1-22,0-2 1,2 2 130,1-2 0,0 2-60,-3 1 0,-1 0 1,1-1-7,0-3 1,3 3-29,-1-2 2,1 2 15,-3 1 0,-1 0-71,1 0 0,3 0 54,0 0 1,3 0-5,-4 0 1,4-1 15,-3-2 13,4 2 339,-6-3-327,3 4 311,-5 0-249,1-4-37,0 3 0,2-3-38,1 4-163,4 0 377,-2 0-1079,4 0 1,0-4 0,0-2 0</inkml:trace>
  <inkml:trace contextRef="#ctx0" brushRef="#br1">18110 12858 8604,'0'-5'1205,"0"0"-650,0 2-127,0 2-175,0-3 17,0 0-505,0 2 908,0-2-162,-5 4 215,4 0 181,-3 0 106,4 4-371,0-2-1704,0 2-467,0 0 1529,0-3 0,-4 7 0,-1-3 0</inkml:trace>
  <inkml:trace contextRef="#ctx0" brushRef="#br1">20381 13594 6279,'0'5'-9,"0"-1"-494,0-4 512,-4 0 3,3 0-12,-3 0 1,0 0 0,-1 0 0</inkml:trace>
  <inkml:trace contextRef="#ctx0" brushRef="#br1">20316 13817 11096,'0'-5'1130,"-1"1"-615,-2 4-23,2 0 819,-3 0-759,4-4 366,0 3-1810,0-3 881,0 12-118,4-2 79,1 8 1,1-5-13,1 0 0,-1 4 26,3-1 0,1 4 37,-1-4 0,-3 1 8,0 0 1,0-2-131,4 5 1,-2-5 81,-2 2 1,3 0-94,-3-1 1,-2 1 86,-1-4 1,1 0-18,-1 1 1,3-4-24,-2 0 1,0-3-91,-1 3 76,-2-3 3,3 1 272,0-4-221,-3 0 1,4 0 239,-2 0-243,-2 0 210,4 0-121,-1 0 2,-3 0-20,3 0-7,0 0-36,-3 0 2834,3 0-2614,-12 0 1,2 0-293,-7 0 1,3 0 90,1 0 1,-2 3 38,-1 0 1,2 0-6,-3-3 1,2 1 180,-2 2 1,3-2-174,-2 2 0,1-2-190,2-1 60,0 0-522,-1 0 36,1 0 292,4 0-460,-3 0 97,6 0-2631,-2 0 0,13 0 2974,-7-4 1,10-1-1,-7-4 1</inkml:trace>
  <inkml:trace contextRef="#ctx0" brushRef="#br1">20726 13603 8960,'-5'-5'917,"1"1"-838,4 4 7,0-4 106,0 3 0,0-5 90,0 3 1,-1 1 180,-2-4-173,1 4 134,-2-2-89,4 0 14,0-1 69,0-1-392,-4-2 0,3 6 115,-2-4-195,-2 4 89,0-2 0,-5 4-154,1 0 0,0 0 59,-1 0 1,1 4 122,0 2 1,1 2-138,1 2 0,-1-1 95,2 0 0,-2 1-150,-2-1 0,4 3 66,0 1 1,3 2-157,-3-2 1,3 2 91,0-2 1,2 2-195,1-3 0,4 2 52,3-2 1,1-4 75,1 1 106,1-6-80,-1 1 49,4-4 0,1 0 55,1 0 1,0-5 3,-3-4 0,-1-1-24,1-2 42,-2-3-34,0 1 0,-1-5 128,0 1-26,-4-1 1,4 0 45,-3 1 1,-2-4-78,-1 0 1,-1-3 69,1 0 0,-2-1-102,2 1 0,-1-1 267,-2 4 20,0 1-211,0 2 1,0 5 327,0 1-294,-5 3 105,4 1 67,-3-1 0,3 2-315,-2 2 190,2 2-25,-3-1-101,4 4 302,0-3-195,0 0 155,0 3 888,0-3 1,0 11-882,0 3 0,0 1-151,0-2 0,0 4 28,0-1 0,0 5 29,0-2 0,0 6-23,0 1 0,1 3-280,2 0 1,-1 2 81,4 1 0,-3 3-167,4 0 1,-2 1 0,1-1 1,1-5 80,-4 2 1,4-7 71,-4-3 0,3-3-149,-3-6-455,4 0 392,-2-3 0,6-7-350,1-9 0,-2-2 219,3-4 0,-3-1-1031,0 1 1,-1-1 82,0-2 1355,0 0 0,1 1 0,-1-1 0</inkml:trace>
  <inkml:trace contextRef="#ctx0" brushRef="#br1">21024 13631 9561,'-5'0'3276,"1"0"-1638,4 0 0,0 4-928,0 2 0,0 3-429,0 0 1,0 4-131,0 3 1,3 5 132,0 0 0,0 5-341,-3-1 0,1 1-252,2-1 1,-2 1-432,2-5 0,-2-3-899,-1-6 1,0-1-819,0-2 818,0-4 1,1-3 1609,2-8 0,3-4 1,3-9-1</inkml:trace>
  <inkml:trace contextRef="#ctx0" brushRef="#br1">21191 13650 12079,'-4'9'-330,"2"0"228,-4 1 1,0-1 21,-3 0 1,-1 1-8,1-1 1,0 3-94,-1 1 1,-2 0 411,-1 0 1,1-3-130,3 2 1,-1-1 201,1-2 1,3-3-135,0 0 0,3-4 34,-4 2-25,5-3-99,-2-1 1,5 0 124,2 0 0,-1 0-14,5 0 0,-4-3-146,3-1 1,0 1 66,3 3 0,-2 0 12,-1 0 1,0 0-16,3 0 0,2 1-53,1 2 0,-2 2 17,3 1 0,-3 2-121,0-2 0,2 2 0,0-2 0,1 2-490,-4-2 461,5 2 0,-4 1 72,2-3 0,-4-2 472,-2-4-365,-4 4 1410,2-3-986,-4 3-898,0-4 12,-4 0 0,3-1-1702,-2-2 831,2 2 1,0-3 1228,-2 4 1,1-4 0,-2-1-1</inkml:trace>
  <inkml:trace contextRef="#ctx0" brushRef="#br1">19450 14581 8646,'-1'-6'-10,"-2"-1"0,2 4-105,-2-3 85,2 0 0,1 0-114,0-1 452,0 5-257,-4-2 193,3 0 147,-3 3-82,4-3 1199,0 4-1331,0 8 1,0-5 27,0 7-118,0-3 0,0 3-20,0 3 0,0-2 40,0 5 0,0-4-182,0 3 0,0 1 112,0 3 0,0-2-340,0-1 158,0 1 57,0-2 0,3 3-84,0 1 1,3-3-2,-3-1 1,3-4-99,-2 2 0,3-6 65,-1-1-16,-2 0 184,4 0 0,-5-2-67,3-4 1,-4-1 171,1-2 0,-1-3-143,1-3 0,-2 0 77,2 0 0,1-2-46,-1-1 1,1 1 1,-4-1 0,3-1 40,0 0 0,3-2 3,-3 2 1,1 1-21,-1 3 0,-2-1-21,2 1 1,2 3 124,-2-1 1,0 4-104,-3-3 0,3 3 317,0-3-37,0 4-51,1-2-47,-3 4 12,3 0 40,1 0 1,-4 1-92,2 2 1,-2-1 38,-1 4 1,3-3-77,0 3 0,1 0 16,-1 0 0,-2 2 21,2-2 0,1 3 21,0 0 1,2 3-103,-3 1 0,3 0-9,-3 0 1,4-2-120,0 4 1,1-2 92,1 2 0,-3-2-182,1 2 0,-1-3-17,3 0 1,-3-2-133,1 0 1,-4-2 180,3-2 1,-3-2 4,3-4 1,-3-1 90,3-2 1,-3-5 111,0-4 0,-1-5-22,1 1 0,-2-1-52,2-2 0,-2 1-14,-1-1 0,1 0 32,2 1 0,-2-1 20,2 1 0,-2 2 66,-1 0 0,0 5 118,0-1 1,0 1-72,0 2 0,-1 1 364,-2 2-468,2-3 1,-4 5 157,2-2-261,2 2 166,-3 4-2461,4 0 435,0 4 484,0-3 1440,0 7 0,0-3 0,0 5 0</inkml:trace>
  <inkml:trace contextRef="#ctx0" brushRef="#br0">19786 14432 6874,'-7'0'1683,"1"0"-1109,4 0-142,-2 0-798,4 0 533,8 0 0,-2 0 17,7 0 1,-2 0-98,2 0 1,-2-1 20,5-2 0,-4 2-109,3-2 1,-2 2 128,2 1 1,-3 0-297,0 0 1,-1 0-31,-2 0 1,0 0-42,0 0 0,-2 0-288,-1 0-295,-4 0-698,6 0 1520,-7 0 0,3 0 0,-4-5 0,0 0 0</inkml:trace>
  <inkml:trace contextRef="#ctx0" brushRef="#br0">19907 14441 7712,'0'-5'426,"0"1"1,0 3 221,0-2-117,0 2 2058,0-3-2360,0 12 1,0-1-343,0 9 95,0-5 30,0 7 0,1-3-126,2 7 0,-2-4 63,2 1 1,-2 0-172,-1-4 1,3 2-196,0-2 1,0 2-238,-3-5 1,0-3 155,0-2 0,0-4-758,0 3 1256,0-4 0,4-2 0,2-5 0</inkml:trace>
  <inkml:trace contextRef="#ctx0" brushRef="#br0">20223 14571 10097,'-5'-4'572,"1"3"1,3-3-448,-2 4 46,2 0-225,-8-4-18,4 3 115,-4-3 0,0 4-236,-1 0 218,1 0 1,0 1-95,-1 2 1,1-1 69,0 4-33,-1 0 0,1 4-4,0-1 1,1 0-13,1 1 0,0 0 11,4 2 1,-3-1-4,3 1 1,-4-1-242,4-2 257,0 0 1,3 1-246,0-1 226,4-4 1,3 2 27,5-4 1,-2 0 11,3-3 0,-2 0 3,2 0 1,-3-3 2,2 0 1,-1 0 15,-2 3 1,0 0 42,1 0 0,-1 3-60,0 0 1,0 5 204,-3-2 0,1 2-122,-4 1 1,0 4 32,-3-1 0,0 4-62,0-4 0,0 4 4,0-4 0,-1 2 20,-2-2 0,-1-2-18,-2 3 1,-2-6-9,5-1 1,-4-1 9,1 2 0,-2 0-98,-2-4 1,1 0 75,0-3 0,-1 0-107,1 0 1,0 0 102,-1 0-27,1-4 0,0-1 62,0-5 0,-1 4 76,1 0-61,4 0 0,-3 0-12,5-1-491,0 5 189,3-2-1094,0 0 172,0 3-245,0-3 419,4 4 974,2 0 0,3 0 0,0 0 0</inkml:trace>
  <inkml:trace contextRef="#ctx0" brushRef="#br0">21610 14655 8349,'-5'-4'-1295,"0"3"1724,2-2 1,2 1 30,-2-1 1,1 2-375,-1-2 1,2 1 81,-2-1 0,1 1-15,-2-1-37,3 2 0,-3 0-15,4-2 0,-1 2 151,-2-2-158,2 2 1,-4 1-79,2 0 0,1 0 81,-4 0 0,2 0-46,-2 0 0,3 0 48,-3 0 0,3 1 82,-3 2 0,2-2-39,-2 2 1,3 1 5,-3 0 1,3 2 22,-3-3 0,3 4 171,-4-1-343,5 3 0,-3 0 101,2 0 0,2 1-125,-2-1 0,3 3 127,3 1 0,2-1-264,4-3 1,2 0-36,1-3 0,2-1-30,1-2 1,2-2 103,-5 2 0,4-2 19,-4-1 1,0-3 231,-2 0 1,-4-4-117,0 1 0,-4-6 197,1 0 0,-2-2-126,-1 2 1,0 1-3,0-5 0,-4 5 10,-2-2 1,-1 0 119,1 0 0,-6 2-130,3 5 0,-2-1-5,1 4 1,1-4 151,0 4 1,2 0-140,1 3 1,0 0-84,-3 0 1,2 1 87,1 2 1,3 2-110,-3 5 0,4-1 55,-1 0 0,-1 2-6,1 1 1,-2 2 44,2 1 0,2 3-12,-2-3 0,2-1-118,1-2 1,0 3 90,0 0 1,3-2-180,0 0 1,5-4 112,-2-3 0,2 2-98,1-5 1,4 0 107,-1-3 1,1 0-3,-4 0 1,0-4-9,1-2 0,-1-6 5,0 0 0,-3-4 148,1 4 1,-5-5-135,1 2 0,-2 0 136,-1 0 0,0 3-55,0 0 0,-1 2 102,-2 0 0,-3 1-86,-3 0 1,1 2-41,2 1 1,-3 4 9,3-1 1,-2 2-5,-1 1 0,-1 1-63,1 2 0,3 2 65,0 5 0,0-1-17,0 0 1,1 1 4,2-1 0,2 0-10,-2 1 0,2-1-23,1 0 1,0 0 14,0 1-1,1-2 44,2-2 1,-1 3-1,4-3 0,0-2 100,4-1 0,0-2-122,2-1 0,-1 0-80,1 0 0,-1-1 95,-2-2 1,2 1-149,-1-4 0,1-1 109,-5-2 0,-2 0 40,-1-1 0,-2-2-18,-1 0 1,0-1-4,0 4 1,-4 0 165,-2-1 0,-1 1-103,1 0 0,-3 0 2,3 3 1,-2 1-6,-1 2 1,2 2-137,1-2 0,3 2-16,-3 1 0,3 0-138,-3 0 1,3 1 147,0 2 0,2 2-26,1 4 1,-3 1 35,0-1 0,0 0 0,3 1 1,1-1 259,2 0-194,-2 1 0,7-1 78,-1 0 0,-2-3-2,1 1 0,-3-5 176,3 1 0,1 1-81,2-1 0,-3 0 124,0-3 1,-3-1 98,4-2 0,-2 1 199,1-4-278,-2-1 1,-3-2-69,2 0 1,-2 3-83,2-1 0,-2 4-7,-1-3 1,0 3-66,0-3-42,0 4 0,-3-3-307,0 1-420,0 3 373,3-3-113,0 4 182,0-4 487,0 3-88,-4-3 283,3 4-1306,-3 0 1,0 4 0,-2 1 0</inkml:trace>
  <inkml:trace contextRef="#ctx0" brushRef="#br0">21741 15419 8179,'-5'0'2332,"1"0"-1378,4 0 127,-5-4-284,4 3-607,-3-4-153,4 5 0,-1 0 166,-2 0 30,2 5-127,-3 0 1,4 4-265,0 0 0,1-2 14,2-1 0,2 0-44,5 3 0,-1 0-32,0-3 0,1 1 108,3-4 1,-2 1-85,5-1 0,-4-2 102,4 3 1,-4-3 36,4-1 0,-4-4 39,4 1 0,-6-4 11,-1 1 1,1-2 2,-4-2 1,-1 1 26,1 0 0,-4-2-136,1-1 1,-2 2 97,-1-3 1,0 0-171,0 0 0,0 1 147,0 3 0,-3-1 35,0 1 0,-4 3 44,1 0 0,1 2 188,-2-2 1,1 4-128,-3-1 0,-1 2 93,1 1 1,0 0 50,0 0 1,-2 0-83,-1 0 1,1 3-8,-1 0 0,-1 4-19,0 0 0,0 1-10,0 1 0,2 5 14,-5 1 1,5 3-13,-1 0 1,1 2-78,2 2 0,3-1-115,0 3 0,3 0 100,0 1 0,2 1 62,1-4 1,0-1-224,0-2 1,4-5 47,3-1 0,1-4 118,1-3 0,4 2-64,-1-5 0,5 0 1,-2-3 0,3-1-83,0-2 1,1 1-183,0-5 1,-1 1-7,1-3 1,-5 3 90,-1-1 1,-4 4-28,-3-3 1,-1 4-11,-1-1-347,-3 2 208,3 1 1,-13 0 0,-1 0 0</inkml:trace>
  <inkml:trace contextRef="#ctx0" brushRef="#br0">22011 15661 8363,'-6'-6'229,"-1"-1"1,4 4 1111,-3-3-17,4 4 501,-2-6-916,4 7-210,0-3 1,0 11-311,0 2 1,3 6 128,0-3 0,0 5-184,-3-2 1,3 3-40,0 0 0,1 4-679,-4 0 1,1 4 338,2-2 0,-2 0-1044,2 1 0,-2-4 597,-1 1 1,0-6-1148,0 0 1,-3-5-39,0 1 1677,0-5 0,-2-3 0,0-4 0</inkml:trace>
  <inkml:trace contextRef="#ctx0" brushRef="#br0">22188 15698 8323,'-10'-4'-352,"1"3"1155,0-2 0,0 3-228,-1 3 0,1-1-511,0 4 0,-2-1-4,-1 2 0,1 1 152,-1-2 1,-1 1 330,0 0 319,1 1-516,2-3 1,2 1 117,2 0-303,2-4 421,4 3-726,0-5 325,0 4 1,4 0 435,2 2 0,2 2-304,2-1 1,-1-2-64,0 1 1,2 0-236,1 3 0,0 2 146,3 1 0,-4-1-222,2 1 0,0-2 146,0 0 0,-1-1-1012,-3 0 0,1 0-1077,-1-3 504,0 2 0,1-7 1500,-1 2 0,0-2 0,1-1 0</inkml:trace>
  <inkml:trace contextRef="#ctx0" brushRef="#br0">22318 15586 9106,'-5'-4'2989,"1"3"-1686,4-3-580,0 4-550,4 0 1,1 0 94,4 0 1,4 0-947,-1 0 1,5 0-207,-2 0 0,3 0-1780,1 0 2664,-5 0 0,8 4 0,-3 1 0</inkml:trace>
  <inkml:trace contextRef="#ctx0" brushRef="#br0">22318 15726 9254,'-5'0'3276,"1"0"-1958,4 0-1284,12 0 1,-4-1-139,11-2 0,-5 1-250,1-4 0,1 3-136,2-4 1,1 5-1311,-1-1 1800,1 2 0,0-3 0,-1-1 0</inkml:trace>
  <inkml:trace contextRef="#ctx0" brushRef="#br0">22318 15568 7464,'0'-5'2166,"0"-4"-1052,0 8 14,0-7 109,0 7-381,0-7-533,0 7 1,0-5-217,0 3 336,0 2-3142,0-3 2622,0 12 154,0-5 1,1 5-42,2-8 1,-1 0-5,5 0 0,-4 0-128,3 0 1,-3 0-141,3 0 0,0 0 88,4 0 0,-4-1-126,0-2 1,0 2 327,4-2 1,-1 1-158,0 2 1,-3 0 190,1 0 0,-1 4 144,3-1 76,0 4 0,1-3-141,-1 2 1,0 3 143,1-3 0,-1-1-111,0 1 1,1-1-40,-1 2 0,0 0-57,1-4 1,-4 0 28,0-3 0,0 0-140,4 0 0,-4 0 52,0 0 1,-3-3-15,3 0 1,-4-4-93,1 0 1,-2-4-232,-1-1 0,0-2 109,0 2 0,0 1-482,0-1 50,0 2 0,0 0-227,0 1-38,0 4 1,0 0-206,0 1 1085,0 3 0,0-3 0,0 4 0</inkml:trace>
  <inkml:trace contextRef="#ctx0" brushRef="#br0">22318 15745 8162,'0'-6'2528,"0"-2"-1660,0 7-465,0-3 0,-3 3 5,0-2-336,0 2 290,3-3-300,0 4 0,3-1-42,0-2 1,1 2-163,-1-3 81,2-1 0,5 3-27,-1-4 1,0 4 12,1-1 1,-1 2-114,0 1 1,1 0 81,-1 0 0,1 0-114,3 0 0,-2 3 129,5 0 0,-5 4 27,1-1 0,2 4 242,-2 2 0,2-1-80,-2 1 0,-2-1 96,3 2 1,-3-3-36,0 2 0,-1-1-95,0-2 0,-3-3 71,1 1 1,-1-5 34,3 1 1,0-2-45,1-1 0,-1-4-84,0-3 1,1-2-196,-1-3 0,-1 0 55,-2-3 0,3 3 152,-3 0 1,-1-1-7,1 0 489,-4 1-245,2 2-273,-4 5-1406,0 1 672,0 4-1788,-4 0 1112,3 0 1391,-3 0 0,4 4 0,0 1 0</inkml:trace>
  <inkml:trace contextRef="#ctx0" brushRef="#br0">22979 15624 9746,'-1'-6'2013,"-2"3"-788,2 2 2051,-3 1-2862,0 0-235,3 0-63,-3 0 1,0 1 93,1 2 1,-3 4 97,3 5 0,-1-1-188,1 5 0,2 3-224,-2 2 1,-1 2-125,0-1 0,1 2-254,3 4 1,4-4-28,3 1 1,4-5 232,1-2 0,5-1-40,-1-8 1,4-1 40,2-8 1,3-1 224,-4-3 0,1-5 69,-3-6 1,-2-6 310,-1-1 0,-3 0-89,-3 4 1,-5-4 146,-2 0 1,-6 0-234,-3 0 0,-4 2-25,-2-1 1,-3 1-230,-3 1 1,-1 5 142,1 1 1,-4 3-183,0 1 0,0 0-214,4 3 1,2 2-166,1 4 1,-1 1 516,-2 2 0,-1 11 0,0 5 0</inkml:trace>
  <inkml:trace contextRef="#ctx0" brushRef="#br1">24655 16387 14437,'0'-9'-2877,"-3"3"2693,0-1 175,0 1 0,3 0-367,0 0 288,0 4-171,0-7 338,0 8-748,0-3 762,-4 0-149,3 3 1,-5-3-12,3 4 104,2 0 0,-7 0 0,6 3 74,-4 0 0,4 1-280,-1-1 226,-3 3 1,5 3-114,-2 0 0,-1 0 29,1 1 0,0-1-11,3 0 0,1 1-41,2-1 0,2-3 40,5 0 0,0 0-1,2 0 1,0-1 76,3-2 0,1-2-168,2 2 1,-2-3 121,-1-3 1,-3-2 183,0-4 0,-2-1-108,-4 1 0,-2-3-7,-4-1 0,-1-3-10,-2 0 1,-2 3 186,-5 0 1,-2 0-75,-1 0 0,0 4-97,1 3 1,1 1-223,-1-1 193,1 1 1,2 5-169,0 0 0,3 1 35,-1 3 0,4-2 89,-3 4 1,4 0 18,-1 3 0,2 1-70,1-1 64,0 0 1,0 1-128,0-1 94,0 0 0,3 0-69,0 1 97,4-5 1,-1 2 83,3-4 18,0 0 1,0-3 8,1 0 1,-4-3-6,0 0 0,-4-4-194,1 1 0,-2-3 117,-1 0 0,0 0-76,0 0 1,-1 0 39,-2 3 1,-2-1 8,-4 4 0,-1-3 28,1 2 0,-3 1-1,-1 3 1,-2 1 8,2 2 1,-2 3 33,2 3 1,-1 3-173,5 1 0,-3 2 90,6-2 0,2 3-127,1 0 1,2-2 70,1 2 0,5-5 5,4 2 0,5-6 37,4-1 1,1-4 10,0 1 0,2-6 34,1-3 1,0-2 22,-4-2 0,0-3 226,-3-3 0,-1 2-128,-5-2 1,-4 1 41,-1-4 0,-3 2-140,-1 1 0,-5 0 66,-1 3 0,-3 1-44,-4 2 1,2 2 13,-4 2 0,2 2-41,-2 4 1,-1 0 13,-2 0 0,0 4-78,2 2 1,0 3 112,3 4 1,-2-3-9,3 3 0,-1 0-12,4-1 1,3 2-166,-1-2 0,5-1 25,-1 1 0,2-2-24,1 0 0,1-1 60,2 0 1,2 1 28,5-1 0,2-4 323,1-2 0,3-2-72,0-1 1,4 0-64,2 0 0,0-1-39,-4-2 0,0-2 173,-2-4 0,0-1-89,-3 1 0,-1 0-7,-3-1 1,-4 1-134,-1 0 0,0-4-211,-1 1 0,-4-1-13,-5 0 1,-3 3 117,0-3 0,-3 3-124,-1 1 1,-2 4 119,2 1 0,0 2-190,0-1 0,2 2-1,-5-2 1,5 5 148,-1 1 0,1 5 1,2-2 0,0 2 2,-1 1 1,4 4 34,0-1 0,4 4-84,-1-4 1,2 4-48,1-4 0,4 4 40,2-4 1,2 0 217,2-2 0,2-2 8,0-2 1,5-2 161,-1-4 1,-2 0-89,2 0 0,-2 0 1,2 0 1,-2-4 94,-2-2 1,-4-2-144,1-2 0,-3-2-180,0 0 1,-1-4 6,-5 4 0,-1-5-99,-3 2 0,-1 1 61,-4 2 1,-1-2-179,-3 2 1,2 0 150,-5 6 0,4-1-145,-4 4 0,4 0 87,-4 3 0,2 1 122,-2 2 1,0 2-46,3 4 0,1 2 31,3 1 0,-1 0 68,1 3 0,1-3-16,2 4 0,1-4-25,5 4 1,0-5 69,0 2 0,2-1-138,1-3 1,-1 3 269,4-6 0,1-1-19,6 1 0,-3-4 150,2 2 0,2-3-23,-2-1 0,4-1-256,-4-3 1,4 0 146,-4-2 0,0-2 7,-2 2 0,-1-3 44,0 0-172,-3 0 0,1-1-3,-4 1 0,0 3-9,-3 0-364,0 4 290,0-7-413,0 8 0,-1-3-462,-2 4 91,2 0 378,-3 0-123,0 0-230,3 0 52,-4 0 1,1 0 0,-1 0 0</inkml:trace>
  <inkml:trace contextRef="#ctx0" brushRef="#br0">24869 16126 8555,'-9'-14'0,"0"0"0,2 2 73,1 0 0,4 2 155,-1 4 1,-1 0 45,1-3 1,-1 2-79,1 1 1,2 3 17,-3-3 0,-1 1-245,-1-2 1,1-1 87,-1 2 0,-1 1-61,-2-1 1,3 3 135,0-4 1,0 4-115,-4-3 0,1 4 119,0-1 0,-1-1 14,1 1 1,0-2-74,-1 2 1,1 2 54,0-2 1,-4 2-158,1 1 0,-2 0 149,2 0 1,2 0-176,-3 0 0,0 0 80,0 0 1,0 1-134,1 2 0,0-1 81,-3 5 0,0-2-19,0 1 1,-2 2 32,5-2 1,-4 0-2,4 0 0,-4-1 200,4 1 0,-2 1-178,2-3 0,2 2 170,-3-3 1,3 4-78,1-1 0,-1-1 93,1 2 0,0-2-184,-1 1 1,4 2-9,0-1 0,1 1-85,-1 1 1,-2 1 89,5 3 0,-3-3-34,3 3 1,-1-2 37,1 1 1,2-1 76,-3 1 0,0 2-36,1-2 0,-1 1 10,1-4 1,2 3 36,-2 1 0,2 0 18,1 0 0,0-3-135,0 2 0,0 3 82,0 0 0,0 2-185,0-2 1,0 3 155,0-3 0,0 3-60,0 1 1,3-1-21,0 1 0,4-4-16,-1 1 0,3-1 98,0 4 1,0-1-5,1-3 0,2 2 25,1-5 0,3 2 146,0-2 1,-2-2 0,2 3 1,-1-4-84,4-3 1,-1 3 20,1-3 1,0-2-96,-1-1 0,1 1 9,-1-1 1,4 1-13,0-1 1,1-1-139,-2 1 0,-1-2-26,2-1 0,1 0 138,-2 0 1,4 0-51,-3 0 0,0 0 35,-4 0 0,5-1 175,2-2 1,-2-3-43,-2-3 1,-1 0 87,-1-1 0,0 0-66,3-2 1,-3-3 149,-1-3 0,1-1 12,-4 0 0,-1 0-91,-2-3 1,-2 2 149,0-1 0,-5 1-89,-2 1 1,1 4-247,-1-1 1,0 2 32,-3-2 0,0-1-176,0 1 0,0 2 134,0-2 1,-1 1-110,-2-4 0,1 3-4,-4 1 0,3-1-261,-3-2 1,3 0-79,-4 3 1,1-3 160,-3 3 1,0 0-19,-1 0 1,0 0 140,-3 0 1,3-2 0,-2 5 1,-2-4 65,2 4 0,-4-4 19,4 4 0,-2-1-20,2 4 0,1 0 38,-5-1 1,2 2-212,-2 2 1,-1-1 148,1 4 0,-2-2 67,0 2 0,-1 2 27,1-2 0,-2 2-1,-2 1 1,3 0-4,-3 0 1,2 0 18,2 0 1,2 0-2,1 0 1,-1 1-58,-3 2 1,4-2 143,-1 2 0,1 2-94,-4-2 1,4 4 0,-1-1 1,4-1-57,-4 2 1,4-4-9,-4 3 0,4 0 44,-4 3 1,5 1-4,-1-1 0,-2-3 68,2 0 1,-1 4-69,4 2 1,0 1 49,-1-4 1,-2 1-43,0 3 0,-1-2 97,4 4 1,0 0-93,-1 0 0,2 3 5,2-2 1,-3 1-40,3 2 1,1-1-10,-1 1 0,4-3-25,-1-1 0,2 1 37,1 2 0,0 1-36,0-1 0,0-2 35,0 0 1,4-2 18,2 2 1,2 0-5,2-4 1,-1 5 3,0-1 1,2-3 9,1-1 0,-1 2 4,5-2 1,-4 2 12,4-2 1,-4-3-25,4 1 1,-2-1 62,2-3 1,1 3-58,-1 0 0,-2-4 42,2-2 1,-4 1-17,4-1 1,0 4 7,6-4 0,-2 1 8,1-1 0,3-2 6,1 2 1,0-2-86,3-1 1,-5 0 58,5 0 0,-7 0 222,1 0 1,-1-1-135,0-2 1,-1-2 190,2-5 1,-6 4-10,0 0 0,-1 0 20,4-3 0,-4-1-24,1 1 0,-4 0 211,4-1 0,-4 0-195,4-2 1,-5 1-40,2-1 1,-3 1 79,-1 2 0,2-1-73,1-3 1,-5 3-75,3-2 1,-4 0-45,0 0 1,2 0-185,-1-3 0,-3-1 111,-1-2 0,-2-2-56,-1-2 0,0 2-64,0-5 0,-1 0 76,-2-3 0,-4 0-170,-5 0 0,-1 0 22,-3 0 1,-5 5-907,3 1 0,-8 2-625,-2 2 1,-9 1 1354,-10 5 1,20 5-1,-1 1 1,-2 4-1,-1-1 1</inkml:trace>
  <inkml:trace contextRef="#ctx0" brushRef="#br1">2300 12328 18318,'-15'-4'586,"3"1"673,2 0 260,0-1-757,5 3-100,1-3-876,4 4 937,0 0-672,4 0 48,1 4 0,8 0-3,-1 2 1,0 2-52,-2-5 1,2 4-101,1-1 1,3-1-165,0 2 0,4-1 415,2 3 1,4 0-373,-1 1 0,6-4 163,3 0 0,3-1-126,4 2 0,-2-2-161,4-2 1,0-2 235,0 2 1,-2-6 207,-7-3 1,2-3-112,-2 0 0,-5-1-40,-1-3 1,-2 2-46,2-5 0,0 5-59,0-1 1,-5-2-28,-1 2 0,1-1-34,-1 4 0,0 3 99,0 0 1,-2 4 447,1-2 0,0 4-240,1 4 1,-1 4 177,3 4 1,1 5-97,3-2 0,-3 1-183,0 2 0,1-1-39,5 5 1,-2-3 45,2 0 0,-1-5-160,1-1 1,3-4 112,6-3 1,0-1-394,3-5 0,0-3 358,4-3 0,0-1-213,-1-8 0,1-1-175,-1-3 0,1 1 130,-1-1 0,2 0 352,-23 10 0,0 0 1,18-6-168,0 3 0,-3 2 302,-3 0 0,0 4-213,1 0 1,-5 4 483,-2-1 0,-3 2-92,-4 1 0,2 1 84,-4 2 0,-4-1-177,-6 4-206,-2 0 1,-4 4-1453,-3-1 0,-3-2 321,-3 2 0,-5-1 1011,-7 4 1,-5 3-1,-8-1 1</inkml:trace>
  <inkml:trace contextRef="#ctx0" brushRef="#br0">3361 12477 8077,'-4'-10'1536,"0"1"-416,-2 0-106,-3 3-709,4 2 1,-4 13-248,0 3 1,-5 10 107,-1 6 0,-3 9-100,-1 9 0,10-21 0,1 1-81,0 2 0,0 0 0,0 3 0,-1 1 162,1 0 0,0 1 1,1 3-1,1 1-313,-1 0 1,1 0 0,3 1 0,0 1 275,1 3 1,1 0-1,0-5 1,1 0-85,0 2 1,0 0 0,0-3 0,1 1 80,0 0 0,1 1 1,1-1-1,0 0-94,3 1 1,1-1 0,0-4 0,0 0 51,2-2 0,1 0 0,1-2 0,2-1-227,0-2 1,2 0 0,0 2 0,2-2 138,1 0 0,1-2 0,0-1 0,0-1 53,1-1 1,1-1 0,18 13-60,4-5 0,1-4 107,2-6 0,-3-3-156,-3-3 0,-2-3 117,0-2 1,-4-3-79,0-4 1,-8 0 718,-1 0-1394,-9 0 879,-2 0-843,-9 0 1,-2 0-680,-6 0 769,-2 0 1,-5 0-1587,1 0 2174,0-4 0,-1-6 0,1-4 0</inkml:trace>
  <inkml:trace contextRef="#ctx0" brushRef="#br0">3883 13948 8063,'-1'-7'1389,"-3"1"-776,3 4 0,-4-5 1194,2 4-1278,2 0 1,-3 2 378,4-2-537,-4 2 11,3-4-25,5 10 1,2 0-56,7 4 0,2 1-280,4 3 1,0 1 138,6 5 1,-3 0-303,3-1 1,-1 5 67,0 2 0,-1 2 13,-4 1 0,-5-1 308,-1 1 0,-7 3-93,-3 0 1,-7 1 293,-5-5 1,-5-3-137,-5-2 0,-2-3-89,-1-4 0,1-5-428,6-3 1,-2-5-1381,5 1 589,-5-2 1,8-2-2283,0-2 3174,3-2 1,11-5 0,0 1 0</inkml:trace>
  <inkml:trace contextRef="#ctx0" brushRef="#br0">5363 13715 8211,'0'-24'0,"-3"1"0,0 5 0,-3 0 600,3 3 1,-4 1 40,4 5 0,-3 3 941,3-1 119,-4 5-660,6-2-668,-4 4 1,5 1-126,0 2 0,0 4-224,0 5 0,0 8 39,0 8 0,0 5 128,0 7 0,4 3-323,-1 7 0,4-1 57,-4-23 1,0 1 0,2 18-154,2 2 1,-5-7 94,1 0 0,1-2 65,-1-4 1,1-4 111,-1-9-376,-2 1-824,3-16-69,-4 3 1,0-10 1224,0-3 0,4-5 0,2-5 0</inkml:trace>
  <inkml:trace contextRef="#ctx0" brushRef="#br0">6089 13855 8133,'-3'-7'0,"0"1"0,-4 1 1219,1-1 0,0-1-467,0 3 0,0-2-241,-3 3 0,-4-1-152,1 1 0,-4 2-84,4-2 0,-5 3 53,2 3 1,0 2-59,0 4 0,-1 6-230,-2 3 1,3 5 132,3 5 1,3 0-237,2 0 0,3 3-108,4 0 1,5 3-162,5-3 1,4 0 204,8-3 1,6-4-127,6-2 1,2-8-602,1-5 0,1-3 422,-1-6 0,3-9-592,1-3 1,-2-12 18,-5-4 1005,2-6 0,-5 1 0,0-4 0,-4 0 0</inkml:trace>
  <inkml:trace contextRef="#ctx0" brushRef="#br0">6397 13855 8133,'-10'-10'2532,"5"5"-790,-3-3-323,7 7-960,-3-3-663,4 4 0,0 4 343,0 2 0,3 3 116,0 4 0,3 4-142,-3 5 1,4 4 89,0-1 0,-2 2-577,1 1 1,0-2-118,3-1 0,0-2-212,-3-4 1,2-2-40,-2-1 268,3-3 0,0-9 92,0-4 1,1-9 118,-1-10 0,-1-3 173,-2-6 0,3-4-124,-3-3 1,2 3 342,2 1 0,-4 3 19,0 4 1,0 1 104,3 4 0,-2 5 80,-1 1-144,0 7 1,2 4 190,-1 8 1,1 2-123,-2 7 0,2 4 35,2 2 0,-1 4-147,0-3 0,1 4 1,-1-2-1,0-1 1,1-1 47,-1-2-201,0-6 1,0 0-58,1-5 0,-4-1-226,0-2 0,-3-1 363,3-5 0,-2-6-74,2-3 1,-4-4-44,1-6 0,1-3 37,-1 1 0,4-5 6,0 1 1,-2 1 6,1-1 0,0 4 29,4-4 0,-1 7 14,0 0 1,-3 6-56,1 3 8,-1 4 0,3 9-78,0 2 1,0 6 1538,-3 4 0,2 5-622,-2 0 0,3 5-416,0-1 0,0-1-412,1 1 1,2-5-253,0 2 0,5-5 260,-2-2-21,3-3 0,1 1 0,-1-4 0</inkml:trace>
  <inkml:trace contextRef="#ctx0" brushRef="#br0">12616 1155 8383,'-9'0'-2230,"0"0"2210,3-5 0,1 3 37,2-4 1,2 3-236,-2-3 218,2 4 0,1-7 0,0 3 357,4 2-181,-3-4 1,3 6 159,-4-4-242,0 4-268,0-3 2284,0 5-1273,4 0 322,-3 0 1614,4 0-3037,-5-4 191,0-1 1,0-4 20,0-1 1,0-2-105,0 0 1,0-5 17,0 2 1,3-3 109,0-1 0,4 0 5,-1-3 0,3 2-18,0-1 0,0-2 170,0 1 1,1 1-143,-1 6 1,1 1 86,3 5 1,-3 0-79,3-1 0,1 1-114,2 0 1,1 3 110,2-1 1,0 4-13,3-3 1,-2 4 118,2-1 0,-3-1-112,0 1 0,-4 0 136,1 3 1,-2-3-131,2-1 0,0 1 162,-3 3 1,3 0-118,0 0 0,-2 0-37,2 0 0,-1 3-52,4 1 0,0 3 92,-1-1 0,1-1-133,0 1 0,2 1 101,1 2 1,4-3-43,-1 0 1,-2-3 21,2 4 1,-3-4 36,3 3 1,-3-1-39,2 1 1,-3 2-2,1-5 0,1 3 25,-2-3 0,2 1 1,-1-1 0,-6-2 122,3 2 0,-2-2-80,1-1 1,1-1 101,-1-2 1,1 1-123,0-4 0,-1-1-11,1-6 0,0 3-6,-1-2 1,1 1 2,-1 2 0,-2-1-86,-1-3 1,-2 3 105,2-3 0,-3 0-200,0 0 0,-2 1 95,0 3 0,-1-2-1,0-1 1,1 2 36,-1-3 1,-3 3-90,0 1 0,0-2 59,0-1 1,2 1-8,-2-1 1,-2 2 123,0 0-99,1-3 0,-3 4 234,4-1-154,-4 1 105,2 4-150,-4 0 49,0 1-458,0 4 0,3 1 178,0 2 0,5-1 357,-2 4 0,5 0-79,2 3 1,3 1-47,0-1 0,2 1 4,4 3 1,2-2-50,4 5 0,0-4 202,0 4 1,0-4-62,0 4 1,4-5 116,2 1 1,-2-1-116,-1-2 1,1-1 89,-1-1 1,3-3-43,-3-4 0,0 0 149,-3 0 0,0-3-216,0-1 1,2-3 40,-2 1 1,2 1-123,-5-1 1,-1 0 132,0 0 1,-2-1-203,3 4 1,-4-3 87,0 3 0,-1 0-99,-1 3 0,2-4 177,1 1 1,0 0 3,-4 3 0,2-3-15,2 0 0,-3 0-35,3 3 0,-1-3-91,1 0 0,1-1 102,5 0 0,-3 2-24,0-4 1,0 4 20,3-1 1,-2-1-136,2 1 1,-6-1 73,6 1 1,-5 1-6,2-1 0,-3 2 65,2 1 1,-2-3-42,3 0 1,-1 0 3,1 3 1,2 0 2,1 0 1,0-3-2,3 0 0,1 0 6,-1 3 0,5-1-25,-2-2 0,-2 2 62,-1-3 0,-2 3-2,-1 1 0,0-1 50,0-2 0,0 2-83,0-2 0,-1 2 53,1 1 1,0 0-34,0 0 0,0 0-67,0 0 0,0 0 73,0 0 0,1-3 9,2 0 1,-5 0-69,2 3 1,-2 0-14,2 0 0,-4 0 54,1 0 0,-1-1-14,1-2 0,-1 2 15,-3-2 1,0 1-10,4 2 0,-8 0-53,2 0 0,-2 0 52,1 0 0,1 0-84,0 0 1,-2 0 62,-1 0 0,0 0-6,-3 0 0,2 0 65,-2 0 0,3 0-59,0 0 1,0 0 31,0 0 1,1 0-28,-1 0 0,0 0 25,0 0 1,0 0-13,-3 0 1,2 0 120,-2 0 1,2 0-111,-2 0 0,2 0 5,-2 0 0,2 0-25,-2 0 1,3 0 21,0 0 1,0 0-75,0 0 1,4 0 70,-1 0 0,2 0-7,-3 0 1,1 0 0,0 0 0,2 0 91,1 0 0,0 0-45,-4 0 0,1 0 24,0 0 1,2 0-89,1 0 1,-1 0 46,-6 0 0,3 4-87,-3-1 1,3 1 85,1-1 0,-1-2-111,1 2 1,-4 1 90,1-1 0,-1 4-5,4-4 0,-3 3 46,-1-3 1,-3 3 17,4-3 0,-1 4-92,4 0 0,-3 1 35,-1 1 1,1 1-53,2-1 0,1 4 58,0 3 0,-1 1-355,1 2 1,0 7 112,3 2 1,-2 7-901,2 2 1,-3 6-345,-9-19 1,-1 1 1443,-2 3 0,0 0 0,1 2 0,-1 0 0,-1 2 0,0 0 0,2 1 0,0 0 0,1 0 0,-1 1 0</inkml:trace>
  <inkml:trace contextRef="#ctx0" brushRef="#br0">13212 261 8520,'0'-10'-90,"0"1"301,0 4 1,-1-2 679,-2 4-613,2-5 1,-3 6 238,4-4 1,0 3-31,0-3 1,0 3 421,0-4-410,0 1 0,0-3 228,0 0-487,0 3 352,0-2-626,0 7 124,0-7 1,0 8-1037,0 0 0,0 5 398,0 7 1,0 4 154,0 6 1,0 2-507,0 8 1,0 1 336,0 4 0,0-3-399,0 0 1,0-4 960,0 1 0,4 2 0,1 0 0</inkml:trace>
  <inkml:trace contextRef="#ctx0" brushRef="#br1">13557 251 15995,'0'-14'-730,"0"1"0,0 3 920,0 1 274,0 0-469,0-1 1,-4 4-262,1 0 107,-4 4 1,2-2 199,-4 4 0,-1 0 82,1 0 0,0 1 271,-1 2 0,-2 2 185,0 4 1,-1 2-269,4 1 0,0-1 76,-1 5 1,2-2-27,2 2 1,2 1-90,4-1 1,0-2-548,0 2 1,1-4-336,2 4 1,3-8-29,6 2 1,3-7-31,3 0 0,8-2 206,2-1 0,6-5 484,1-5 1,5-3-1,2-6 1</inkml:trace>
  <inkml:trace contextRef="#ctx0" brushRef="#br1">13780 186 15995,'-5'-9'-1239,"2"0"1,-1 2 547,1 1 1458,-1 4 506,4-6-734,0 7 0,0-4-1079,0 2 620,0 1-1182,0-2 1254,0 13 0,0-3-31,0 6 0,0 0-131,0 0 1,0-1-143,0 5 1,4-4-232,-1 4 1,0-2 167,-3 2 1,0-3 41,0-3 1,3-1-233,0 0 463,0 1 1,-2-2-161,2-2-54,-2-2 0,8-5 388,-3-2 0,2-5-4,1-5 1,0-3 57,-3 0 1,2 2-113,-2-2 0,3 4 476,0-4 1,-4 5-194,-2-1 0,1 4 477,-1 2-422,5 0 0,-6 0-640,4-1 1,-3 5 292,3-1 1,-3 2-131,4 1 0,-4 1-401,3 2-16,0 3 1,3 3-2,1 0 0,-4 4-75,0-1 0,-3 0-124,3-2 0,-3-1 91,4 0 1,-2 1-863,1-1 338,2 0 734,-2 1 1,0-5 542,0-2 0,-3-2 211,3-1 1,-1-4 131,2-2 1,1-3-74,-2 0 0,-1-3 166,1-1 0,-2 0-146,2 0 1,-4 3 646,1-2-278,2 1-290,-4 2-1386,3 0 457,0 3 1,-1 2-158,3 4 385,0 0 1,3 3-93,1 0 0,-1 5-104,0-2 0,-1 2 95,-1 2 0,1-4-279,-2 0 146,2 0-253,2 3 1,-4 0-263,0-3-215,-4 2 737,2-7 73,-4 3 259,0-4 0,9 0 0,1 0 0</inkml:trace>
  <inkml:trace contextRef="#ctx0" brushRef="#br0">4851 14795 8057,'-19'0'0,"1"-1"416,-1-2 0,4 2-49,-1-2 0,5 2 128,-2 1 0,0 0 565,0 0-482,1 0 1,6 0 165,0 0-517,3 0 1,0 0-348,6 0 1,3 0 169,3 0 0,5 0 415,5 0 0,8 3-93,7 0 0,8 0-331,4-3 1,-19 0-1,0 0-215,2 0 0,1 0 0,0 0 0,1 0 162,0 0 0,0 0 0,2 0 1,1 0-247,4 0 1,2 0 0,4-1-1,1-1 263,1 0 1,1 1 0,3-2 0,1 0-290,-3 1 1,0 0-1,2 0 1,1 0 358,0 1 0,0-1 0,1 2 0,1-1-53,-2 0 1,0-1 0,0 1 0,0 1 20,-3 0 0,0 0 0,0 0 0,1 0 76,4 0 0,-1 0 0,-2-1 0,-1 0-68,-14-1 0,0 0 0,0 0 0,16-1 0,0 0-4,0-3 1,0-1 0,1 0 0,0 0-12,-17 1 0,0 1 1,0 0-1,13-2 1,-1 1-68,0-1 0,-1 1 0,-2 1 0,-1-1-108,-1 0 1,0-1 0,-1 2 0,-1 0 187,0-1 0,0 0 0,-4 2 1,0 0-65,-2 1 0,0 0 1,-1 2-1,-2-1 124,-2-1 1,-2 0-1,0 2 1,-1 0-175,17-2 0,-6 2 440,-10 1 1,-4 3-840,-7 0 1911,-3 4-1791,-8-6 2138,0 3-1431,-5-4-155,-5 0 0,-3 3-196,-4 1 0,-5-1-1040,2-3 0,0 0-139,0 0 1,-1 0 1166,-3 0 0,-3 4 0,-2 1 0</inkml:trace>
  <inkml:trace contextRef="#ctx0" brushRef="#br0">5093 15270 8059,'0'-6'828,"0"-1"1,0 4-377,0-3 1,0 3 129,0-3 1,-1 1-97,-2-2 1,2-1-191,-2 2 0,-2-1 65,-2 0 0,-1 0-75,-1 4 1,-2-3-279,-1 3 1,1 0-14,-5 3 0,1 1-44,-4 2 1,3 2 62,1 4 0,0 2-242,0 1 0,2-1-68,3 5 0,1-5 98,0 2 0,3-2 9,3 2 0,2-2 74,1 4 0,0-3-76,0 0 1,4-1 91,3-2 0,1 0-8,1 1 1,4-1 65,-1 0 1,5-3 90,-2 1 0,3-4 67,0 3 1,-2-4-44,-1 1 1,-3-2-13,0-1 1,2 0-53,-2 0 1,-3 0 130,-2 0-55,-1 0 1,0 0 102,0 0-27,-4 0 13,2 0-1268,-4 0 1,0 0 0</inkml:trace>
  <inkml:trace contextRef="#ctx0" brushRef="#br0">5019 15260 8092,'-10'0'0,"1"0"2007,0 0-1412,-1-4 0,1 3-196,0-2 1,0 3-135,3 3 1,-2 6-154,2 3 1,2 5-60,0-2 1,3 3 150,1 0 1,1 1-349,3 0 0,1-2 190,4-1 0,1 0-533,3-3 0,1-1 216,5-3 1,0-4-21,-1-1 1,0-4 102,-3-4 0,2-5 157,-5-6 1,3-3 185,-6-1 0,1 0-80,-7-3 1,1 3 113,-4 1 1,0 0-104,0 6 1,-8-1 226,-1 4 1,-3 1-68,-1 2 1,-1 3 59,-5 6 0,4 3-121,-1 6 1,4 3-54,-4 3 1,8 1-95,-1 0 0,5-1-213,1 1 0,2-4-157,1 1 1,4-5 169,3 2 0,4-3 59,1-1 0,2-4 43,-2-1 0,2-4 119,1-4 1,3-2-12,-3-6 1,-1-3 109,-2-3 1,-5 2-17,0 1 1,-5 0 238,1 0 1,-2 1 118,-1 5 0,-5 1-153,-5 1 0,0 3-159,-5 4 0,-1 1 28,-3 2 0,1 4-464,-1 5 0,5-2-387,1 3 0,4-2-709,3 2 1,2-3 1343,4 2 0,4-1 0,1-2 0</inkml:trace>
  <inkml:trace contextRef="#ctx0" brushRef="#br0">5521 15288 8055,'0'-9'-27,"0"0"1003,0-1 0,0 1-396,0 0 0,0 0-72,0-1 0,0 1-105,0 0 1,4 0-114,3 3 0,1-2-58,1 2 1,1-2-35,-1 2 0,1 2-19,3 4 0,-2 0-107,5 0 1,-4 4 59,3 2 1,-2 7 22,2 2 0,-3 3-226,0 1 0,-5 2 63,0 1 1,-5 3-265,1-3 0,-3 2 135,-3-2 1,-3 0-228,-7-4 0,2 0 137,-5-2 1,5-3 109,-2-4 1,0-4 52,1-1 1,-1-3-2,4-1 1,1-1-59,1-3 0,0 2 8,4-4 1,0 0 150,3-3 1,3-1-71,0 1 1,7 0 118,0-1 0,2 5 70,1 2 1,-2 2 190,4 1 0,0 1-51,0 2 1,3 7 58,-2 5 1,-3 7-42,-1 3 0,-1 6-90,-2 3 0,-4 2 174,-2 1 0,-7-3 18,-5 1 1,-5-4 32,-4 3 0,-4-8-186,0-2 0,0-7 14,0-5 0,5-2-455,-1-4 0,2-2 184,1-4 0,2-4-1644,7-2 1,-1-7 837,4-2 1,0-3-1536,3 0 2336,4-1 0,5-4 0,6-1 0</inkml:trace>
  <inkml:trace contextRef="#ctx0" brushRef="#br0">5978 15279 7953,'5'0'731,"-1"-1"-316,-4-2 29,0 2 2832,0-3-2049,-4 4 0,3-1-548,-2-2-270,2 2 191,1-4-93,0 1 50,0 3-114,0-7 261,0 3-385,0-4 1,0 2 143,0 1 0,-1 3 190,-3-3-90,3 4-607,-3-7 141,4 8 1,0-4-1003,0 2 617,0 2 221,0-3 85,0 16 0,0 0-174,0 10 0,1-2-161,2 2 1,3 5-82,3 4 0,4 0-209,3-3 0,5-1-154,0-2 0,5-4 140,-1-5 0,2-7-376,1-6 1,0-6-643,0-3 1,-1-7 1611,-3-2 1,3-7 0,-3-2-1</inkml:trace>
  <inkml:trace contextRef="#ctx0" brushRef="#br0">6257 15251 8016,'-4'-9'-102,"2"-4"102,-5 1 0,4 0 1127,-3 2 0,3 1 190,-3 0 823,4 4-994,-2-4-928,4 8 0,0 5 133,0 9 0,0 10 112,0 8 1,1 6-383,2 9 1,-1 5-168,1-25 1,0 1-1,0 1 1,0 1-365,2-1 1,0 0-1,-1-1 1,1 0 73,4 23 0,4-6-1263,-1-1 1,4-3 1454,-4-6 1,5-4-1,-3-11 1</inkml:trace>
  <inkml:trace contextRef="#ctx0" brushRef="#br0">6546 15326 8163,'0'-14'1228,"-5"4"-758,0-4 0,-1 6 1216,0 2-677,4 2-610,-7 4 1,7 0-202,-4 0 0,3 7-13,-3 2 0,4 7-13,-1-1 1,-1 7 82,0 3 0,1 5-228,3 1 1,0 3 137,0-3 0,4 3-181,3-3 0,5-1-200,4-5 0,1-2-174,2-4 1,3-5 173,-1-2 0,4-6-38,-3-6 1,3-7-19,-4-8 1,1-6 160,-3-10 0,-6-1 282,-3-2 0,-5-2-97,-5 2 0,-1 0 97,-2 0 0,-7 4-103,-5-1 1,-4 8-227,-3 4 1,-4 2 65,-1 8 1,-3 2-205,5 7 0,2 4 163,1 2 133,7 11 0,-3-2 0,4 8 0</inkml:trace>
  <inkml:trace contextRef="#ctx0" brushRef="#br0">7104 15456 7990,'-3'-9'696,"0"-1"1,-1-2-221,1 0 1,2-1 189,-2 4 1,1 0 333,-2-1-656,3-3 0,-3 2 383,4-1-127,0 6-848,0 2 0,1 4 187,2 0 1,3 4 23,3 2 0,0 3 42,0 4 1,2 2-192,1 7 0,-1-2-130,1 1 1,1-1 116,0-1 1,-1-2-483,-2-1 1,-1-2 256,0-1 0,1-6 32,-1 2 0,0-6 119,0 0 1,-2-3 77,-1-3 0,-1-6 49,1-7 1,-2-1 199,-4-2 0,3 0 97,1-3 0,0 3-117,-1 1 1,-1 0-8,4 6 0,-3-1 40,3 4 1,1 1 53,2 1 1,0 3-59,1 4 0,-1 0 11,0 0 1,4 5 4,-1 5 1,0 3 144,-2 6 0,2-1-305,1 1 0,-1-1 125,-3-3 0,1 2-295,-1-5 1,-1 1 95,-2-4 1,3-4 117,-3-2 1,-2-3 59,-1-3 1,2-5-19,2-5 0,-3-4 52,-1-2 1,1 1 167,-1-4 0,1 1 39,-1-1 0,1 6-80,3-3 0,0 4 43,-4-1 0,3 3-105,-3 3 1,4 5 15,0 2 0,-2 2 74,1 1 0,0 4 135,4 2 1,-1 4-214,0 2 0,1 6 19,-1 3 1,0 4-712,0-3 1,2 0 345,1-4 1,0 0-2220,3-3 2431,-4 3 0,7-8 0,-3 4 0</inkml:trace>
  <inkml:trace contextRef="#ctx0" brushRef="#br0">7979 15037 8019,'0'-5'1484,"0"1"0,0 6-413,0 4 1,-3 5-494,0 11 1,-4 11-281,1 11 0,2-16 0,-1 2-457,1 3 0,-1 2 0,0 2 0,1 1 270,-1 1 0,1 0 1,-1-1-1,1 1-97,1-4 1,0 1-1,-1-2 1,1 0-112,1-2 1,1-2 0,-1-2 0,1-1-431,1 20 1,0-10 531,0-9 0,4-5-1644,2-8 1,2-2 1638,2-7 0,3-6 0,1-5 0</inkml:trace>
  <inkml:trace contextRef="#ctx0" brushRef="#br0">8277 15223 8022,'-9'-4'0,"0"2"1007,-1-4 0,4 4 203,0-1-648,0 2 0,-4 1-288,1 0 1,3 1-384,0 2 1,0 2 160,-4 4 1,4 4-138,0-1 0,0 4 325,-4-4 0,4 5-34,0-2 1,3 2-314,-3-2 0,4 2 29,-2-5 1,4 4 26,4-4 0,2 0 19,6-2 1,0-2-116,3-2 1,4-2-8,2-4 0,5 0 82,-1 0 0,-2 0 28,-1 0 0,-4 0-17,-2 0 1,0 3 445,-3 1 0,-5 3-168,-5-1 1,-3 6 479,-3 4 0,-6 6-55,-7 3 1,-6-2 214,-2 2 0,-2-4-386,1 1 0,0-4-89,6-2 0,0-4-783,6-6 443,1-2 1,7-5-3320,2-2 3098,2-2 0,9-17 1,2-2-1</inkml:trace>
  <inkml:trace contextRef="#ctx0" brushRef="#br0">15177 1266 8155,'-19'0'0,"4"0"0,-1 0 0,2 0-12,-2 0 0,-2 0 161,3 0 0,-3 1 12,0 2 0,-1-1 77,0 5 0,-2-2 117,-1 1 1,-1 2-14,2-1 1,0-2-120,-4 1 0,4-1-146,0 1 0,1 3 170,1-3 1,-1 2-166,1 1 1,-2 4 91,6-1 0,-3 4-168,0-4 0,0 5-53,2-2 0,0 3-36,4 0 0,-4 1-42,4 0 0,-4 3 68,4 3 1,-4 2-72,4 1 0,-2 0 96,2 0 1,2 4 31,-3 2 0,3-2-3,0-1 1,1-1 118,0 1 0,0 1 146,-1 3 1,1-2-101,0-2 1,2-2 76,1 2 0,3 1-89,-3-1 0,3 1-173,-3-1 1,3-1 161,0 4 1,2-4-74,1 1 1,0-5 39,0-1 0,3-4 96,1 4 1,2-1-148,-3 1 0,4 1 10,-1-4 0,3 2-5,0-2 0,0 0 26,1-4 0,-1 4 8,0 0 1,5 4 6,1-1 0,0-2 17,0 2 1,1-4-32,2 1 0,1 1 121,-1 2 0,1-2-59,0-1 0,0-3 29,3 0 0,-1 0 151,4-1 0,-2-2-58,2-1 0,2-3 65,-2 0 0,3-2-67,3 0 1,-2-4-222,2 0 0,1-3 121,-1 3 1,4-3-204,-1 0 0,-2-2-18,-1-1 1,-1 0 1,2 0 1,-2 0 118,4 0 1,-3 0-16,3 0 0,-3-1 66,3-2 1,-2-3-64,5-3 0,-6 0-10,3-1 0,-2 0-5,-1-2 0,-2 0-84,2-3 1,-2 0-110,-2 0 0,1-2 68,0 5 1,0-5-46,0 2 0,-1-3 54,-2-1 1,1 1 11,-4-1 1,-1 0 5,-2-3 0,-5 2 242,-1-2 0,0 0-77,0 0 0,-1-4 86,-3 1 0,1-2-177,-1-1 1,0 1 26,1-1 0,-1-1 110,0-2 0,-3 2-89,1-2 0,-5 2 160,1 1 0,1-3-107,-1 0 0,0-3 28,-3 2 0,0-2-99,0 3 0,-3-3-109,0 3 0,-4 0-72,0 3 1,-2-1 134,-3-2 0,1 1-105,-1-4 0,1 4 114,-2-1 1,2-1-36,-5 1 1,1-6 5,-4 2 1,1 1-3,-1 6 1,0 2 7,1 1 1,-7-1-26,0 4 0,-8 0-21,2 4 1,-5 3-194,-5 3 0,-4 1-134,-5 2 1,24 6 0,-1 0-42,-22-3 1,22 5 0,0 0-15,1-1 1,-1 1 0,-2 0 0,0 1 183,0-1 1,-1 2 0,3-1 0,-1 0-206,-21 0 0,5 3-30,4 0 0,3 7-163,3-1 0,6 8 654,6 2 0,-1-1 0,4 6 0,4 2 0,6 3 0</inkml:trace>
</inkml:ink>
</file>

<file path=ppt/ink/ink18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3938 3752 7931,'-4'-5'1010,"3"1"-438,-7 0 0,6 3 95,-4-2-34,4 2-124,-2 1 139,4 0-85,-5 0-170,4 0 168,-3 0-511,4-4 1,4-3 60,3-5 1,-2 1 28,1-5 1,0-1 140,3-4 1,4 0-93,-1-4 1,1 1 65,-4 0 1,3-3-101,1 2 0,2 1 34,-2-1 0,3-2-181,0-1 1,1-1 112,2 8 0,0-4-142,-1 3 0,4-3 89,0 4 1,0-1-101,-4 3 0,1 4 101,-1-1 0,4 2-177,0-2 1,-4 3 80,-2 3 1,-2 1 33,2 0 0,1-3-26,-5 3 1,4-2 36,0 5 1,-2-2-15,2 2 1,0-2 13,2 2 1,1 0-21,-1 0 0,1 4 23,0-1 1,-1-1-125,1 1 1,-4 0 77,1 3 1,-2 0-8,2 0 1,0 0 43,-3 0 1,2 3-26,-2 0 1,-1 1 10,-2-1 0,-1-2-8,0 2 1,0 1 147,1 0 1,-1 2-132,0-3 0,1 3 58,-1-3 1,0 4-3,1 0 1,-1-2 98,0 1 0,1 0-16,-1 4 0,-3-1-81,0 0 1,1 0-75,2 1 0,0-1 77,0 0 1,0 1-12,-3-1 1,2 0 3,-2 1 1,0 0 15,0 2 0,-3-1 22,3 1 0,-3 2 3,3-2 0,-4 4 11,2-4 0,-3 3-40,-1-2 1,0 3 115,0 0-100,0 2-26,0-4 0,0 4-33,0-3 70,0 3-40,0 0 1,0 1-126,0 0-40,0-5 20,0 4 158,0-4-41,0 5 1,-3-1-95,-1 1 84,1-5 0,3 4 58,0-2 0,-3 1 264,0 2-311,0-1 5,3 1-60,-4 0 61,3-1 0,-6 1 229,3 0-204,1-1-9,-1 5-212,3-3 201,-7 2 1,6-2-2,-4 2 1,4-3-5,-2 3 1,-1 1 38,-1-1-283,2 3 242,-4-5-20,7 3 16,-3 0-121,-1-4 0,3 7 20,-4-4 80,4 0-16,-2-4 10,0 1-55,3 4 47,-3-4 1,4 4-2,0-4 7,0-1-8,0 1 1,0 1 24,0 1 0,0-2 3,0-1 1,0 1-21,0-3 0,3 1 7,0 2 21,4-5 1,-5 3 37,4-5-61,-4 5 277,7-7-265,-8 8 0,7-4 0,-3 2-4,4-1 12,-3 1 3,2-2 1,-3 4-80,4-3 78,1-1-8,-5-1 1,3 0 2,-2-1 0,3 4-1,0-4 0,0 0-72,1-2 0,-1-1 75,0 0 1,4 1-5,-1-1 0,0 0 55,-2 1 1,2-4-56,1 0 0,2-1-17,-3 1 1,4-1 18,-4-5 1,5 0 15,-2 0 1,3 0-9,1 0 0,-1-1-64,1-3 1,1 1 106,1-6 0,-1 2-4,2-6 1,-2 2 58,2-1 1,-2 0-91,2-3 1,-3 2 20,0-2 1,-4 2-5,1-2 1,-2 2 19,2-2 1,0-1-21,-3-2 1,-1 2-51,-2 1 1,-1 2 74,0-2 0,0 0-9,1 0 0,-1-2-11,0 5 0,1-5-8,-1 2 0,-1 0 20,-2 0 1,5 2-8,-5-2 0,7 2-122,-3-2 0,1-1 107,-2-2 0,2 2-30,1 1 1,0-2-40,3-5 1,0 3-12,0-3 1,3 2-27,-3 2 0,0-1 57,0 1 1,0 0-34,0 2 1,2 0 32,-5 3 1,4 0-7,-4 1 0,4 1 1,-4-1 0,2 1 44,-2 2 0,-2 0 10,3 0 1,0-1 5,0 1 1,2-4-20,-2 1 1,3 0-17,0 2 0,-2 1-3,2 0 0,-4-4 13,4 1 1,-1-1 35,4 4-41,-5 0-4,4 0 1,-4-1-61,5 1 0,-2 3 28,-1 0 1,-2 0-5,-1 0 1,-3 1 1,3 2 1,-3 2 16,-1-2 0,1-1 215,-1 0-208,0 1-1,0 3 1,1-1 155,-1-2 0,0 2-139,1-2 1,-1 2 24,0 1 0,1 0-77,-1 0 1,0 0 66,1 0 0,-1 0 32,0 0 0,1 0-33,-1 0 1,3 4-59,1 2 0,0 0 51,0 0 0,-2 0-505,4 3 227,-3 1 103,5-1 0,-2 4-2939,4 3 3075,-1 1 0,1 6 0,-1 1 0</inkml:trace>
  <inkml:trace contextRef="#ctx0" brushRef="#br0">19711 13324 8460,'-5'0'1545,"1"0"1731,4 0-2879,0-4-455,0 3 0,1-8 125,2 3 0,-1-2-134,4-1 1,0-2 46,4-1 1,0-3 58,2-3 1,0-5 26,3-2 1,1-1-35,2 1 1,1-1 103,0 1 0,-1-2-49,1-1 1,0 0 1,-1 0 1,2 3-35,2 0 0,-2 4-117,5-4 0,-1 5-16,1 2 0,1 0 77,-5 6 0,2-4-85,-1 4 1,-3-1 99,3 4 0,-2 3-29,-2-1 1,1 4 2,0-3 1,-1 3-4,1-3 0,-5 4 12,-1-1 0,-2 2 4,2 1 1,-3 0-103,2 0 0,-4 0 92,-2 0 1,0 4 50,3 2 0,1 2-54,-1 2 1,0 0 80,1 2 0,-4 0-78,0 3 1,0-2 100,4 2 1,-1-2-36,0 2 1,0 1 12,1 2 1,-4 2 163,0 2 1,-1-3-109,2 3 1,0 2 118,-4 1 1,1-3-98,-1 0 1,-2 1-108,2-1 1,-2 2 63,-1-2 1,0 3 1,0-3 0,0 0 87,0 0 1,-3 1-37,0 2 1,-3-1-44,3-3 1,-4-1 3,0 2 0,3 0-147,1 0 1,-1-1 92,1-6 1,0 3-101,3-3 0,0 2 27,0-1 1,0 0 27,0-4 1,0 4-5,0-4 1,0 5-26,0-2 1,0-1-3,0-2 0,0 2 33,0-2 0,3 4 25,0-4 0,1 4-20,-1-4 1,1 2 29,3-2 0,0 1-9,-4 3 0,4-2 2,-1-1 1,3-3-47,0 3 1,0 0-7,1-1 0,2 1-5,0-4 1,2 0 42,-2 1 0,0-4-78,3 0 1,-2-4 50,2 1 0,0-2 62,0-1 1,3 0-22,-3 0 0,3-4 98,0-2 0,1-2-52,0-2 1,2-2 8,1 0 1,0-2-62,-4 2 0,1 0 35,0-3 0,2 2 98,1-2 0,0 3-91,-3-4 1,-1 1-45,1-4 0,-1 0-10,1 1 0,0-2-90,-1-2 1,2-2 52,2-3 0,0-2-19,3-2 0,1-2-31,-4-1 1,4-2 83,-1 2 1,-3 3 28,0 3 0,-6 4-32,-4 6 0,-2 4-323,0 5 1,-2 3-888,-2 3 203,-2 1 1,-4-1-128,0 6 0,4-1 1108,3 1 0,5 2 0,2 0 0</inkml:trace>
  <inkml:trace contextRef="#ctx0" brushRef="#br0">19674 12802 8288,'-6'0'1760,"-1"0"-664,5-4-269,-6 3-206,7-3 137,-3 4-78,0 0-158,3 0 2754,-3 0-3044,12 0 0,-5 1-181,6 2 0,-1-1 160,1 5 0,-3-4-85,0 3 1,1-3-92,6 3 1,-2-3 168,5 3 0,-4 1-36,4 2 1,-1-3-138,4 0 0,3 1 43,-1 2 0,2 0-5,-1 1 1,-3-1-29,3 0 0,1 4-130,-1-1 1,-1 0 8,-2-2 1,1 2 117,1 1 1,0 0-16,4-1 0,-3-1-16,2 1 1,-1 0 127,5 0 1,-5-2-110,5 3 0,-2-3-54,2-1 1,-2 1 38,1-1 0,-1 0-5,5 1 0,-2-1-38,-1 0 0,1 4 51,2-1 0,-2 4-35,2-4 1,1 5 7,-1-2 1,0 0-36,-3 0 0,1 1 39,2 2 1,-2-2-124,2-1 1,2 1 27,2 2 1,-3-3 26,-1-3 0,-1 2 159,1-2 1,-2 4-90,2-4 0,-3 4 108,-4-4 0,3 1-81,-2 0 0,2-2-10,1 5 0,-1-5-12,-2 2 0,2 0 9,-2-1 1,0 1 5,0-4 1,1 0 3,-4 1 1,1-1-36,-2 0 0,-1 0 17,2-3 0,-3 1 58,0-4 1,-4 4-52,1 0 0,-2-2 192,2 1 0,1-4-50,-5 1 1,1 1 82,0-1 0,-3 5-141,3-2 1,-3-2 22,-1-1 1,1 1-72,-1-1 0,0 4 56,0-4 0,1 3 54,-1-3 0,-3 1 65,0-1 101,-3-2 0,2 3 280,-2-4 42,-2 0-1465,3 0 1,-4-4 0,0-1 0</inkml:trace>
  <inkml:trace contextRef="#ctx0" brushRef="#br0">5391 16005 13180,'-6'-1'268,"0"-2"1,-1-2-317,-2-4 1,-4-1 9,-3 1 0,-3 0 155,-2-1 0,0 5-215,-4 2 1,0 7 28,-3 6 0,4 6 1,-1 6 0,4 8 133,-1 1 0,8 3-293,5 0 1,3 1 59,6-4 1,0-3-167,0-3 1,9-9 24,3-4 0,5-6-4,1-6 0,5-6 374,2-6 0,2-9-123,1-13 1,-3-1-260,-1-9 0,-2 0 245,-9 19 0,-1 0 1,4-23-148,-7 21 1,-2 1 0,3-24 206,-6 24 0,-1-1 0,-1 1 1,0 0 73,-2-3 0,0 2 0,-2-21-172,-5 5 0,1 8 209,-6 3 1,0 8 737,0 2-358,2 6 1532,-4 7-1574,5 5 1,4 5 212,2 2 1,2 8-335,1 11 0,0 11-58,0 14 0,4 4-206,-2-24 0,2 1 0,1 1 1,1-1-175,0 2 1,1-1 0,1 1 0,0-1-465,0 1 1,0-1 0,0 1-1,1-2 229,0-3 1,1 0 0,13 20-1221,2-4 1,0-5 122,0-5 1458,-2-8 0,-4-8 0,-1-5 0,1-5 0,0-3 0</inkml:trace>
  <inkml:trace contextRef="#ctx0" brushRef="#br0">5624 16005 8213,'-3'10'1520,"0"-1"-985,-1 0 0,4 1-450,0-1 0,1-3-6,3 0 0,-2-4 114,4 1 1,3-1 15,4-2 1,2-2-5,-2-1 0,0-2-103,-1-4 0,0-5-123,3-1 0,-3-3-77,0 0 0,-2-1 136,0 0 1,-4 1-227,0-1 0,-4 1 73,1-1 1,-3 3 99,-3 1 1,-2 7-25,-4-2 0,-1 7 363,1 0 1,0 3 1,-1 3 0,-2 7 25,0 5 0,-1 6-95,4 1 1,3 2-8,0-2 0,3 4-284,0-1 1,2-2 75,1-2 0,5-1-377,5-1 1,0-2-76,6-1 0,0-4-254,6-6 1,-2-3 51,1-6 0,2-4-409,-1-9 1,2 0 1021,-6-9 0,3 0 0,-7-3 0</inkml:trace>
  <inkml:trace contextRef="#ctx0" brushRef="#br0">5950 15633 8199,'0'-14'1129,"0"4"-149,0-2 1677,0-3-1203,-5 5-284,4 1-760,-3 4 1,4 6-780,0 3 0,3 6 387,1 9 1,0 4 210,-1 8 0,-1 2-675,4 5 1,0 3 216,4 3 0,-4 1-1410,0 2 1,3-4-448,4 1 1804,3-5 0,-1-2 0,3-5 0</inkml:trace>
  <inkml:trace contextRef="#ctx0" brushRef="#br0">6313 15763 8167,'-5'-6'1085,"1"0"0,0 3 275,1-3-942,-4 3 1,2-4-133,-4 4 1,2 0-400,1 3 0,3 4-26,-3 2 1,1 4-19,-2 2 1,-1 7 195,2 6 1,1 1-55,-1 2 1,3 0-120,0 0 1,2-1 23,1-2 1,3 1-117,1-4 0,4-5 122,1-4 0,0-4-79,4-3 0,0-3 33,0-6 1,0-6 36,0-7 1,-2-5-52,4-4 0,-3-3-9,0-3 0,-4 2 193,-2-2 0,-4 2-82,1 1 0,1 1 287,-1 2 1,0 5-100,-3 5 1,-3 7 1690,0-2-736,-4 7-678,6-1 0,-3 5-190,4 2 1,0 2-325,0 5 1,3 2 303,0 1 1,5 3 46,1 0 0,1 4-369,2 2 0,0 0 83,0-4 1,-1 1-497,5 0 1,-4-5 156,4-1 1,-5-4 27,2-3 1,-3-2 272,-1-4 0,1-2 42,-1-4 1,-3-4 91,0-9 1,-4-3-167,1 0 1,2-2 226,-2 2 1,0 0-60,-3 4 1,0-1 718,0 0-258,0 5 32,0 0-570,0 9-396,0 1 562,4 12 0,1 2-32,4 5 0,1 2-201,-1-5 1,1 4 123,3-4 0,-2 2-189,5-2 0,-4-2-25,4 3 1,-4-3-211,4-1 1,-5-3 178,1-3 1,-1-2 144,-2-1 1,-1-1 234,-2-2 1,2-6-114,-5-3 1,0-5 295,-3 2 1,0-6-151,0-1 0,0 1 135,0 2 1,0 5 76,0 1 0,0 3 613,0 0-659,0 1-571,0 4 0,4 2 445,2 6 1,3 6-82,0 7 0,0 6 93,0 2 1,4 4-93,-1 3 1,5 6-224,-2 3 0,0 1-243,0 0 0,-3-2 354,0 4 0,-6 0 166,-3 0 1,-3-2 173,-3-7 0,-6-2 85,-6-4 1,-4-4-192,-3-3 1,2-6 12,-5-6 0,3-4-36,-3-5 1,4 0 151,0 0 1,5-1-228,4-2 1,1-2 240,2-4-421,0-1-232,4 1 1,1 3-1412,4 0 1,1 4 489,2-2 0,-1 3-2128,4 1 3141,0 0 0,8 9 0,0 1 0</inkml:trace>
  <inkml:trace contextRef="#ctx0" brushRef="#br0">5084 16033 8168,'-24'-13'1033,"1"2"0,9-1 668,1 6-843,7 2 1,3 3-898,6-2 0,8 1 64,11-5 0,8 1 372,14-3 0,6-2-586,-18 5 0,1 0 1,2 0-1,0 1 251,6-3 0,2 0 0,0 0 1,2 1-300,4-3 0,1 1 0,-15 4 0,2-1 0,-1 1 354,4 0 0,1 0 1,0 0-1,-3 1 1,-1 0-1,1 1-348,1-2 0,-1 1 1,0 0-1,0 0 1,0 1-1,0-1 180,0 0 0,1-1 0,-1 1 0,-1 1 0,1-1 0,0 0-50,-1-1 1,1 0-1,-2-1 1,15 0-1,-1 0-136,0-1 0,-1-1 0,-5-1 0,-2-1 197,-4-1 0,-2 0 0,-2 0 0,-1 0 179,-3 2 0,-2 0 0,16-6-449,-10 3 755,-8 6 0,-17 2-687,-6 4 0,-13 0 71,-15 0 1,-10 2 116,10 0 0,-3 2 1,-4 1-1,-2 1 80,-6 4 1,-1 2 0,0 0-1,-1 0-238,-3 1 0,0 2 0,-2 0 0,0 1 106,0-1 0,-2 1 0,15-4 0,0 0 0,-1 0 50,-1 0 0,-1 1 0,1-1 0,0 1 0,0-1 1,0 0-179,-3 2 1,-1-1 0,1 1 0,0-1-1,1-1 1,0 1 182,-1 0 1,1-1-1,0 0 1,0 1 0,1-1-1,-1 0 228,0-1 1,-1 1-1,1-1 1,-12 3-1,1 0-67,3-3 0,2-1 1,4-1-1,1-2 380,6 0 0,1-2 0,2-1 0,1-2 2786,-11 2-1816,6-3-565,23-6 0,5 4-652,12-2 1,10-5-775,12-1 0,10-10 493,-14 10 1,2 0 0,3-2-1,1 1 369,3 0 0,2 1 1,1 1-1,0 1-271,0-1 0,0 0 0,1 2 0,0 1-112,2-1 1,0-1 0,2 2 0,0 0 22,0 0 0,1 1 1,1-1-1,0 1 0,-2 1 0,-1 0 0,3-1 1,0 1-13,0 1 0,1 1 0,0-3 1,0 1 74,-3 0 0,-2-1 0,-2 1 0,-1-2-201,-6 1 0,-1-1 1,18-4 177,-6-1 1,-8 1 1,-8 0-220,-11 3 367,-6-2 0,-12 7-422,-2-2 0,-3 2 650,-4 1 1,0-4-3666,-3-2 3115,-1 2 1,6-9-1,-2 3 1</inkml:trace>
  <inkml:trace contextRef="#ctx0" brushRef="#br0">7858 14683 8050,'-13'-4'0,"-2"-1"772,-3-4 0,3 2-241,3 1 0,5 4 2498,0-1-1448,5 2-1465,-2 1-144,8 8 0,5 3-61,3 7 0,2 6-40,-2 4 0,-2 4 199,3 5 0,-2 0-133,1 1 0,-1-1-8,1 0 1,-1-5-639,-2-4 1,0-1 116,1-5 0,-4-6-490,0-6 844,-4-5 0,2-6 60,-4-2 1,0-11-189,0-7 1,0-6 72,0-4 1,1-3 357,2-7 0,-2 7-78,2 0 0,0 4 92,0 2 0,-2 2 66,2 4 109,2 5 1,0 8-47,4 3 0,1 6-55,-1 6 1,0 7 243,1 2 1,2 4-111,0 3 1,4 2-117,-4 3 1,4-2-50,-4 0 1,2-1-143,-2 1 1,-1 0 88,1-7 1,-2-1-763,0-8 254,-1-4 185,0-1 1,-3-12 279,1-4 1,-4-7-112,3-6 0,-3 0 101,3-6 0,-1 2-68,2 1 1,1 5 184,-2 1 0,2 0-74,2 4 0,-1 2-25,0 10 0,1 2 62,-1 4 0,3 1-38,1 2 0,0 3 245,0 7 1,-2 1-63,5 5 1,-4 2-110,3 1 0,-2 0-18,2-4 0,0 1-1050,0 0 1,3-2 496,-2-1 1,1-4 438,2-6 0,-1-1 0,1-5 0</inkml:trace>
  <inkml:trace contextRef="#ctx0" brushRef="#br0">8678 14683 8918,'0'-9'3276,"-4"4"-1525,3-4-1410,-4 8 0,5-2-95,0 6 1,0 4-286,0 5 1,1 3 122,3 3 1,0 2-659,2 2 0,2-3-327,-2 3 0,2-2 901,-2-2 0,6 1 0,-1-1 0</inkml:trace>
  <inkml:trace contextRef="#ctx0" brushRef="#br0">8724 14395 8861,'-18'-10'995,"-1"-3"1,5 6-235,1-3 1,6 7 277,1 0-3286,4 2 2247,-3 1 0,14 0 0,1 0 0</inkml:trace>
  <inkml:trace contextRef="#ctx0" brushRef="#br0">8994 14450 8103,'-13'5'421,"-2"-4"-184,-3 2 0,-1 2 406,0 1 1,1 3-174,-1 4 0,2 0-77,1 3 0,3 0-235,3-3 0,5 2-185,2-2 1,7 2 122,6-2 0,4-2-65,8-5 0,2 1-158,3-3 1,5-1 58,-1-3 1,0 3-260,-3 0 0,-4 4 185,1-1 0,-4 3 75,1 0 0,-8 1 178,-5 3 1,-3 1 206,-6 5 0,-7 2-16,-5 1 0,-3-1 275,-6-6 0,1-1-636,1-5 0,1-1 127,-1-1-1234,5-3 0,4-9 218,7-5 948,2-7 0,10-11 0,1-5 0</inkml:trace>
  <inkml:trace contextRef="#ctx0" brushRef="#br0">9274 14423 8103,'-10'-6'2292,"1"1"-1513,0 2 1,-5 2-178,-1-2 1,0 5-228,0 1 1,0 4-56,0 0 1,-2-2 72,5 1 0,3-3-109,6 3 0,2-3-784,1 4 0,4-4 411,3 3 0,3 0-238,6 3 0,-1 1 32,7-1 1,2 3-88,0 1 0,2 2 266,-1-2 0,1 2 64,-4-2 1,-1 3 165,-2 0 0,-8 1-100,-1 2 0,-7-1 408,0-3 1,-9 3-167,-4-3 1,-5-4-274,-1-2 1,2-6-28,-2 0 1,5-3-245,-1-3 0,5-3-425,4-7 1,3-2 329,3-7 1,4-2-43,5-4 0,2 0 93,5 0 0,1 4 200,1-1 1,0 3-142,4-3 0,-4 8 476,0-2 0,-2 10 345,-3-1 80,1 7 1,-8 1-135,1 8 1,-4 3 370,-3 9 1,-2 0-65,2 7 0,-1 0-310,1 3 1,-1-2-240,5-1 0,-1 1-15,3-4 0,-3 0-1175,1-4 168,-1-3 0,3-3-1989,0-6 2759,-3-2 0,2-12 0,-3-2 0</inkml:trace>
  <inkml:trace contextRef="#ctx0" brushRef="#br0">9553 14236 8067,'-14'-9'0,"4"0"1638,-3-1 0,3 5 1638,1 2-2030,4 2-1396,1 1-3127,4 0 2949,8 0 0,2 4 1,9 1-1</inkml:trace>
  <inkml:trace contextRef="#ctx0" brushRef="#br0">9748 14432 8618,'-9'3'1219,"0"0"1,3 0 716,-1-3 336,1 4-1035,-3-3-1489,4 8 1,1-7 177,4 4-234,0-4 0,4 5-54,2-4 0,2 3-384,2-2 0,-1-1 444,0-3 1,4 0-282,-1 0 1,1 0-89,0 0 0,-2-1 222,5-2 0,-5-4 329,2-5 0,0 2-58,-1-3 1,1 3 724,-4 1 0,-3-1 29,1 1 1,-4 1 1321,3 1-581,-4 3-374,6 4 1,-4 8-481,3 1 0,1 6-166,-2 1 1,0 1-643,4 2 1,-3 0 281,5-1 0,0 0-953,0-3 0,-1-2-118,5-7 1,0-2 1133,6-4 0,2-8 0,4-2 0</inkml:trace>
  <inkml:trace contextRef="#ctx0" brushRef="#br0">10400 14301 8067,'5'-9'782,"0"0"0,-5 0 375,0-1 1,0 1-539,0 0 1,-4-1 174,1 1 0,-4 3-273,1 0 1,-6 3-216,0 0 1,-1 2-74,0 1 0,3 1-390,-3 2 1,0 4-62,1 5 0,-1 3-188,4 3 1,4 1 79,2-1 0,2 3-431,1-2 1,0 1-60,0-4 1,4-3 287,2 0 0,5-3 365,2 0 1,0-5-28,0-2 0,-3-6 59,2-4 0,2-2 121,-2-3 0,0 0 215,-6-3 0,1 3 494,-4 0 85,4-2 0,-5 3-138,5-1-367,-1 6 0,6 1 10,1 5 1,3 5-103,0 1 1,5 10 234,4 6 0,2 5-53,1 4 0,0 3-425,0 7 0,-4 1 299,-2 4 0,-8 3 45,-5-2 0,-6-3-82,-9-7 1,-9 0-27,-13-3 0,9-15 0,-2 0-494,-1-1 0,-2-2 0,-1 1 1,0-1 91,0-3 1,1-1 221,0 2 0,0-1 0,-3-1 0,-1-1 0,2 1 0,-1 1 0,0-2 0,0 0 0</inkml:trace>
  <inkml:trace contextRef="#ctx0" brushRef="#br0">8417 15586 8155,'0'-9'807,"-4"0"0,2-1-252,-4 1 0,2 3-220,-2 0 0,0 1-93,-3-2 0,-2 3 0,-1 4 1,-2 6 29,-5 7 0,0 2-30,1 10 0,0 1 0,3 5 1,2 1 29,7 2 0,2 1 47,4-4 0,1-1-1528,2-5 1,6-3 362,7-6 0,0-4 513,0-6 0,1-3 357,-1-6 1,0-7-76,0-9 0,-3-8 180,-3-7 0,-2-3-75,-2-3 1,1-3-279,-3-3 0,-1-5 224,-3-2 1,-2 26 0,1 0 8,-1 1 1,0 0 0,-5-23 248,1 9 1,-4 2-82,0 14 0,-1 7 212,5 14 1,1 7-92,-2 5 1,5 7-301,-1 9 1,2 8 100,1 10 1,1 4-220,2 2 1,6 2-112,-4-25 1,2 1 0,1 0-1,1 0 90,6 22 0,-5-24 0,2 0-2423,13 22 2564,-10-24 0,1 0 0,14 20 0,-13-22 0,0 0 0,0 1 0,1 0 0,0 2 0,0 0 0</inkml:trace>
  <inkml:trace contextRef="#ctx0" brushRef="#br0">8724 15642 8007,'1'5'734,"2"-1"1,-1-3-469,5-1 0,-2-1-138,1-3 0,2-1-133,-1-4 1,1 0 85,1-1 1,-4-3-355,-2-3 1,2 0 91,-2 0 1,0-1 180,-3 1 1,-3 3 220,0 0 0,-5 4-108,2 3 1,-2 2 420,-1 4 0,2 2-213,1 4 1,3 4-22,-3 9 1,4 5-98,-1 4 1,6 1-52,3 5 0,3-3-261,4 3 1,5-4-567,7 1 1,3-7-714,3-6 1,2-7 162,4-8 1036,1-6 1,3-15 0,1-7 0</inkml:trace>
  <inkml:trace contextRef="#ctx0" brushRef="#br0">9227 15437 8067,'-9'-5'312,"-1"-3"1,1 4-126,0-2 1,-1 1 721,1 5 0,-3 0 262,-1 0-1492,1 0 1,3 8 52,-1 1 1,2 7-99,2-1 0,-1 3 176,3 0 0,1 2 130,3 2 0,0-2-102,0 5 0,5-4 92,1 1 0,2-6-147,1 0 1,4-5 170,-1 1 0,5-5 30,-2-4 0,0-4 9,0-5 0,0-2 0,0-7 1,2-4 14,-5-3 0,1 1-32,-4 2 1,-1-3 342,-2 1 1,2 0-104,-5 5 1,0 3 701,-3 4-390,0-1 1,-1 5 1038,-2 2-1315,2 2 1,-3 6-368,4 4 0,3 2 112,0 4 0,7 1-168,-1 2 1,7 1-1083,-1 0 1,4-2 630,3-1 1,0-4 621,5-6 0,-1-1 0,6-5 0</inkml:trace>
  <inkml:trace contextRef="#ctx0" brushRef="#br0">9618 15409 8067,'-14'0'0,"1"0"0,2 0 0,-2 0 0,3 6 966,-2 3 1,-1 1-296,4 6 0,-2-1-674,4 4 1,3 3 70,1-1 0,2 4-363,1-3 1,7-3 226,3-4 1,2-4-280,0 2 1,2-7 184,1-3 1,2-3-31,-5-3 0,5-6 44,-2-7 1,-1-2 100,-2-4 0,-1-2-60,-2-4 1,0-3 53,1 0 1,-5-4 33,-2 1 1,-3 1-20,-3-1 0,-3-2-90,-7-4 1,-1 3 322,-5 0 0,1 6 320,3 9 0,-2 1 767,5 9-139,0 3 0,3 9-908,3 7 0,3 5 17,6 4 1,2 5-82,5 4 0,3 3 91,3 3 1,1 2-39,2 4 1,-1 4-553,1-1 1,0 4-156,-1-4 0,4 6-284,0-2 0,-1-5-1990,-2-8 2757,0-6 0,-1-2 0,-1-7 0,-5-3 0,-3-5 0</inkml:trace>
  <inkml:trace contextRef="#ctx0" brushRef="#br0">9851 15121 8036,'-9'-13'152,"-1"1"0,2 0 1137,2 2-823,-3 1 0,7 4 1375,-4 2-1320,4-2 0,-2 5-156,4 0 1,0 5-96,0 7 0,0 4-40,0 5 0,1 3-296,2 4 1,2 1 146,5 2 0,2 1-41,0 2 0,5-2-141,-1-4 1,2 2-342,4-2 1,-2 4 107,1-7 1,-1-4-196,-1-9 0,-2-2-286,-1-4 0,0-2 360,-3-4 0,-2-7 42,-5-3 1,1-5 120,-3-1 0,-1-1 449,-3-2 1,0 1 121,0 3 1,0-2 359,0 5 0,0 0-149,0 2 204,0 1-239,0 0-247,0 3 0,5 2 303,4 4 1,1 4-105,6 3 0,-4 4-266,4 1 1,-2 8-331,2-1 1,2 2-570,-3 1 0,-2-2 234,0 2 1,-1-3 523,-2 0 0,5-5 0,-5 0 0</inkml:trace>
  <inkml:trace contextRef="#ctx0" brushRef="#br0">10084 15158 8175,'-14'-4'0,"1"0"1350,-3-2 0,6-2 224,4 5-691,-1 0-1554,-2 3-1465,4 0 2136,1 0 0,12 4 0,2 1 0</inkml:trace>
  <inkml:trace contextRef="#ctx0" brushRef="#br0">10288 15363 8169,'-8'-9'470,"2"-1"0,-1 1 202,4 0 1,0-4 79,3 1 1,0-1-392,0 4 1,0-3-236,0-1 0,1 2-198,2 5 1,-1 2 122,4 4 1,0 0 121,3 0 0,1 2 64,-1 4 0,0 4-99,1 9 1,-2 0-80,-2 3 0,2 1-163,-1 2 0,0-2-2,-1-5 1,1-2-145,-4-1-104,5 1 0,-6-2 27,4-1 219,-4-7 0,5-4 39,-4-8 0,5-5-98,-2-7 0,2-2 103,1-2 0,0 0 30,-3-3 0,2 2 39,-2 4 1,0 1 172,0-1 0,-1 5 487,1 1-459,-2 7 1,-3 2 41,2 4 1,0 0-98,3 0 1,-3 1 159,3 2 0,0 2-93,4 4 0,2 4-67,0-1 0,1 4-253,-4-4 1,4 4-409,-1-4 0,3 4-2382,-2-4 2892,3 1 0,-1-4 0,4 0 0</inkml:trace>
  <inkml:trace contextRef="#ctx0" brushRef="#br0">10745 15233 8206,'-6'3'1138,"-1"0"-655,5 0 0,-2-2-1,4 2-130,0-2 1,4 3 152,2-4 1,7 0-90,2 0 1,0-4-158,0-2 1,1-2-79,3-2 1,-1 0 63,1-3 0,-5 2-309,-1-4 0,-3-1-79,-1-3 0,-2 4-108,-1-1 0,-4 5 62,1-1 1,-6 1 38,-3 2 1,-6 4 222,0 2 0,-4 3-108,4 3 0,-4 3 254,4 6 0,0 3-129,2 4 1,5-1 584,2 1 0,2 4-94,1 1 1,1 0 97,2 1 0,3-3-325,7 3 1,1-6-392,5 0 0,2-5-285,1-4 0,3-5 319,-3-2 1,4-10-753,-2-6 0,-2-4 755,-3-5 0,-1-6 0,-3-5 0</inkml:trace>
  <inkml:trace contextRef="#ctx0" brushRef="#br0">11350 14348 7931,'-15'0'0,"2"0"2430,4 0-1030,-1 0-285,1 0 0,5 0-502,4 0 0,9 0-349,10 0 0,5-5-111,7-4 0,3-2 14,6-4 0,3-1-269,3-2 1,0 3 141,-3 3 0,2 0-133,-5 0 0,0 5 46,-2-3 1,-9 4-663,-5 0 1,-7 1-48,-5 2-219,-5 2 1,-7-4 88,-7 5 0,-5 1-891,-4 3 1777,-1 1 0,-2 4 0,1 0 0</inkml:trace>
  <inkml:trace contextRef="#ctx0" brushRef="#br0">11471 14525 7935,'-9'0'1340,"-1"0"0,4 0 56,0 0-941,4 0 1,-1 0 367,6 0 0,6 0-52,7 0 0,6-7 211,6-3 0,5-4-132,8 1 1,-2-3-621,5 0 1,-2-1-101,1-2 1,2 4 31,-5-1 1,-3 6-355,-6 1 1,-11 0 275,-4 6-274,-5 0 141,-6 3 0,-5 0-136,-6 0 1,1 0-518,-1 0 0,3 0 488,-4 0-3063,1 0 2994,1 0 1,-3 0-1,3 0 1</inkml:trace>
  <inkml:trace contextRef="#ctx0" brushRef="#br0">12672 13501 8027,'-9'-10'0,"0"4"238,3 0 0,-2 3 5,2-3 1,1 4 919,-2-1-582,5-3 1,-5 4 438,4-4-688,0 4 0,3-3 463,0 2-388,0 2-178,0-8 1,0 7 402,0-4-431,0 0 0,0 0 64,0 0 134,0 3-316,0-5 85,0 7-269,0-3 0,0 11 275,0 3 1,1 2-109,2 0 1,-1 4-374,4 6 0,2 1 12,4 5 1,-1-3-96,5 0 1,-4-4 114,4 0 1,-4-4 96,4-2 1,-5-7-149,2-2 0,-3-5 35,-1-4 1,0-6-176,1-7 1,-2-6 70,-2-3 1,-1-1 313,-1-2 0,-3 0 29,2 0 0,-2 1 185,-1 2 0,0 2-115,0 5 1,0 6 172,0 3 1,-1 3 722,-2 0-662,2 1 1,-4 10-284,5 1 1,5 3 137,1 4 1,5 1 351,2 5 1,3 3-148,0 3 1,0-1-52,0 1 0,1-4-167,-1 0 0,0-1-9,0-1 1,0-5-13,-3-2 0,-4-5 122,-3-4 1,-3-2 89,4-1 0,-5-5-114,1-5 1,1-7-192,-1-8 0,1-5-181,-1-1 1,-2-3-254,2 3 1,-1-5 337,-2 2 0,0 0 133,0 3 0,0 4-738,0 9 1,0 6-383,0 3-279,0 6 0,0 0 670,0 6 1,0 5 711,0 5 0,8-1 0,2-3 0</inkml:trace>
  <inkml:trace contextRef="#ctx0" brushRef="#br0">13231 13342 8027,'0'-6'-263,"0"0"0,0 0 1161,0-3 1,0-1-321,0 1 0,0 3-85,0-1 0,0 4 256,0-3-734,-4 4 178,-2-2-110,-3 4 1,1 7-46,2 3 0,1 6-154,5 3 1,0 0 90,0 6 1,0-3-270,0 3 0,5-5 89,1 2 1,5-3 67,2-4 0,-1-1 188,-3-5 1,4-4-74,-1-2 1,1-2-21,-4-1 1,0-8-16,1-4 0,-5-9-91,-2-4 0,-3-2 36,-3-1 0,-2 0-159,-5 0 0,-2 5 155,-1 1 0,0 2 3,1 2 1,1 3 245,-1 3 0,1 2-103,2 4 0,3 2 67,0 4 0,4 1-33,-1 2 1,1 2-45,2 5 1,5-1 94,1 0 1,2-2-40,1-1 0,2-3 230,1 3 1,3-3-83,3 3 1,0-4-16,-3 2 1,3-3-65,-3-1 1,6 0-177,1 0 0,0 0 93,-4 0 1,0 4-134,-3 2 0,3 2 96,-3 2 0,-1 2-2,-2 0 0,-1 5-85,-2-2 1,-3 2 27,0-2 0,-4 2 199,2-5-165,-3 1 454,-1-4 109,0-4-230,-5-1 0,4-9-496,-2-4 1,2-4 5,1-6 0,0-4 8,0-2 1,0-2 148,0 0 0,3-1-173,0 0 0,4 4 10,-4 2 1,3 4-260,-3 2-330,4 3-434,-1 7 683,3 2 1,-1 8-121,-2 3 1,3 2-115,-3 3 0,-1-1 737,1 1 0,-4-2 0,7 4 0,-4 0 0</inkml:trace>
  <inkml:trace contextRef="#ctx0" brushRef="#br0">13836 13138 8027,'0'-10'225,"0"-3"1,0 3 1047,0-3-593,0 3 1,-1 1-248,-2 3 1,1 2-338,-4 4 0,2 0 11,-2 0 0,0 4-169,-3 2 1,-1 7 144,1 2 0,0 0-59,-1 0 0,4 1-26,0 3 1,4-1-159,-1 1 1,2-4-96,1 1 1,5-5 73,4 2 1,1-3 270,2-1 0,3 0-56,0-3 1,3 1 110,0-4 1,1 0-126,-1-3 1,-2 1 30,0 2 11,-5-2 40,2 4 185,-7-1 1,-6 1-134,-7 4 0,-1 0-421,-1 1 0,-4-1 106,1 0 1,1-2-541,4-1 0,-1-4-66,2 1-777,2-2 226,0-1 286,4 0 1032,0-4 0,4-5 0,1-6 0</inkml:trace>
  <inkml:trace contextRef="#ctx0" brushRef="#br0">14031 13240 8027,'16'-6'-64,"-1"0"1,-3-1 343,0-2 1,0 0 364,0-1 0,-5 1-108,3 0 0,-7 0-135,0-1 0,-2 0-297,-1-3 0,0 0 78,0-2 1,-1-2-231,-2 5 0,1-1 116,-5 4 1,2 0 38,-1-1 0,-2 5-29,2 2 1,0 4-316,0 5 0,0 1 215,-3 9 0,0 0 70,3 6 1,-1 1 205,4 2 1,0 2-55,3-2 1,3-3 261,0 0 1,5 0-114,2-4 1,0 2-142,5-8 1,2-3-53,5-6 1,0-3-165,3-3 1,-2-4-1488,-4-5 1,-1-3 1493,1-7 0,0 2 0,-1-3 0</inkml:trace>
  <inkml:trace contextRef="#ctx0" brushRef="#br0">11583 13156 8071,'-1'-9'416,"-2"0"1,0 0 1663,-3 3-490,4 2 653,-2 4-1929,4 0-138,0 4 1,1 6 338,2 9 1,2 4-131,5 5 1,-1 4-311,0 2 1,1-1-198,-1 1 0,3 0-398,1 4 1,-1-2-183,-3-2 0,0-5-937,-3-4 1,1-6-1198,-4 0 2836,0-9 0,-3-5 0,0-5 0</inkml:trace>
  <inkml:trace contextRef="#ctx0" brushRef="#br0">11536 13147 8071,'-11'-32'592,"1"4"1,-1 0-136,5 3 0,2 1 205,1 0 0,4 2-243,5-3 1,1 7-201,9 0 1,-1 2-15,4 1 0,0 4-100,3 5 0,-2 4 60,2-1 0,-2 7 83,2 5 1,-6 6-202,3 7 0,-10 2 21,1 8 1,-7-2-140,0 4 0,-7-1 19,-6 1 0,0-2-261,-5-4 0,-1-3-199,-3 0 0,2-6-416,1 0 0,0-5 288,3-4 1,4-5 639,3-2 0,4-14 0,-2-5 0</inkml:trace>
  <inkml:trace contextRef="#ctx0" brushRef="#br0">11881 12951 8071,'0'-9'0,"-1"3"0,-2 0 2508,1-1-1070,-2-2-853,4 0 1,1 1-241,2 1 1,3 0-260,3 4 0,1 0 112,3 3 0,0 1-160,3 2 0,1 3-17,-1 7 0,-2 1 135,2 5 0,-5 0-192,2 3 1,-4-2-28,-3 2 0,-2-3-209,-4 0 1,0-4 34,0 1 1,-3-8 16,0 1 0,-4-5-49,1-1 0,-2-7-245,2-6 0,-1-4 42,4-8 0,1-2 82,5-4 0,3 0 220,6 0 0,1 1-80,5 3 1,-1-2 219,5 4 0,1 1 111,-2 6 1,3 1 292,-5 5-282,1 4 0,-9 2 99,1 6 0,-6 3 396,-3 7 1,-2 1-278,-1 5 1,0-1 86,0 1 0,0 0-78,0-1 1,0 1-251,0-1 1,0 0-92,0-3 0,4-1-200,-1-5 0,4 0 167,-1-3 1,3-3-137,4-6 1,-3-3-91,3-7 0,-2-2 56,1-7 0,-4 2-53,1-2 0,-3 0 104,0 0 1,-2-1-141,-4 2 0,-1 1 27,-2-2 0,-5 4-27,-4 2 1,-5-1 127,2 5 0,-2 3 1,2 3 1,-2 3 485,5 0 0,2 2-122,4 1-60,4 0 0,-1 1-115,6 2 0,6-2 472,7 3 0,1-3-96,2-1 0,3-3 26,-1-1 0,5-2-112,-1 3 1,1-1 40,-1 1 0,1 2-11,-5-2 1,1 3-43,-3 3 1,-5 3 150,-1 6 1,-3 3-117,-1 4 1,0 3 238,-3 3 1,1 2-87,-4 1 1,1 1-69,-1 2 1,-1-2-343,5 2 1,-4-6 60,3-3 0,-1-4-892,1-2 1,0-4 251,-3-6-1120,-2-2 1,3-5 1572,-4-2 1,-4-6 0,-1-5-1</inkml:trace>
  <inkml:trace contextRef="#ctx0" brushRef="#br0">12486 12681 8063,'1'-13'-77,"2"-3"1,2 3 343,4 1 1,2-2 464,1 2 1,3-1-248,3 4 0,1 1-13,0 1 0,-1 3-313,1 4 1,-2 0 23,-1 0 0,-3 6-67,-3 3 0,-2 4 107,-2 6 0,-3 4-111,-6 1 0,-2 0-137,-4 1 1,-4-4-260,1 1 0,-4-1-51,4-2 0,-2 1-228,2-8 0,2 0-541,-3-2 0,6-2 1104,1-2 0,4-2 0,-2-4 0</inkml:trace>
  <inkml:trace contextRef="#ctx0" brushRef="#br0">12858 12532 8063,'-1'-9'-15,"-2"0"1,2 3 708,-2-1 1,-1 4 521,1-3-624,-4 4 0,4-2 47,-3 4-563,4 0 1,-5 4-93,4 2 0,0 4 91,3 2 0,0 2-72,0 5 0,0 3 73,0-1 0,0 4-158,0-3 0,4 0-54,2-4 0,5 1-53,2 0 0,0-5 46,0-1 1,-2-7 118,5-3 0,-5-3-209,1-3 1,-1-7 59,-2-5 0,-4-4-94,-2-2 0,-3 0 85,-3-4 1,-2 4 35,-4 0 1,-4 1 79,1 1 0,0 2 141,2 1 1,2 3-226,2 3 184,-3 1 104,8 0 1,2 1-77,9 1 0,0 3 196,6 4 0,-1 0-55,4 0 0,0 4 211,3 3 0,-5 1-83,1 1 0,-1 5-8,2 1 1,-2 3-1,-1 0 0,-3 0-93,-4-3 0,0 3 462,-3-2-127,-2-3 291,-4 0-277,0-7-77,0-2 1,-3-8-319,0-3 0,-1-5-491,1-4 1,2-2-374,-3-4 0,4 1 466,4-3 1,-2-1-449,4-3 1,1-2 289,5 2 1,-1-1-995,1 7 1,2 2 619,-2 4 0,0 7 746,-2 6 0,-1 2 0,0 1 0</inkml:trace>
  <inkml:trace contextRef="#ctx0" brushRef="#br0">13296 12141 8063,'0'-9'582,"0"0"-233,-4-1 2190,3 5-792,-3 1-1125,8 12 1,1 3 68,4 7 0,4 2-244,-1 2 1,4 2-718,-4 3 0,3 1 246,-2 0 0,2 1-1077,-2 2 0,2-2 682,-2 2 1,-4-5-674,-3-1 1,-3-7 1091,4 0 0,-5-5 0,2 0 0</inkml:trace>
  <inkml:trace contextRef="#ctx0" brushRef="#br0">13342 12467 8063,'-3'-9'688,"0"0"0,0-1-312,3 1 0,1 0 42,2-1 1,2-3-92,5-3 0,3 2-80,3-2 1,1 2-131,2-2 0,0 0 92,-1 3 0,1 1-29,-1 3 0,0 4 53,-2 1 0,0 4-201,-4 4 0,1 5 130,-4 6 1,1 4 40,-1 3 1,-3 0 235,0 3 1,-1 2-71,2-2 1,1 1-767,-2-1 0,-1-6 294,1-3 0,-3-5-2613,0 2 2716,-2-7 0,3-6 0,1-5 0</inkml:trace>
  <inkml:trace contextRef="#ctx0" brushRef="#br0">13575 12085 8111,'-6'-8'3276,"0"2"-2436,4-2 0,-6 6-107,5-5-2023,0 5 907,3-2 383,4 4 0,2 4 0,3 2 0</inkml:trace>
  <inkml:trace contextRef="#ctx0" brushRef="#br0">13752 12188 8111,'-9'0'1616,"3"0"685,-1 0-1724,5 0 1,-5 5-215,4 4 0,0 2-125,3 4 0,0 2 29,0 5 1,4-2-31,2 5 1,3-3-1,0 3 1,1-5 29,3 2 1,-2-3-30,4-4 0,-2-6 14,2-5 1,-3-3-1892,0-1 1,2-9 677,-2-3 1,-4-9 358,-5-4 0,-2 1 242,-1-4 0,-1 5 79,-2-5 1,-6 3 71,-6 0 0,-3 3 123,-1 3 1,1 4 158,-1 3 0,1 3 251,3 2 1,-2 3 153,5 4-344,4 0 1,4 4-281,4 3 1,7-3 119,2-1 1,8-2 255,1-1 1,2 0-37,5 0 0,-3 0-44,2 0 0,0-4-76,1-2 0,-2 0 25,-5 0 1,1 1 95,0-1 0,-5 2-20,-2 4 1,-1 0 89,-2 0 0,-1 4-100,-1 2 1,0 6 249,-4 4 1,3 2-141,-3 0 1,1-2-152,0-1 0,-3 0-32,2 0 1,-1-1-176,1-5 1,-2-3-1045,2 0 863,-2-4 1,-1 2 88,0-8 0,0-2 39,0-6 1,1 0-185,2-3 0,-1-1 130,4-2 1,0-1 115,0 1 0,2-1 140,-2 0 1,3 2 268,0 1 0,-3 3-136,0 3 1,0 5-58,4 2 12,-1 2 1,0 2-62,1 2 0,-1 4-251,0 5 0,1 2-50,-1 5 1,0 0-1878,1-1 2085,-1 1 0,4 0 0,2-1 0</inkml:trace>
  <inkml:trace contextRef="#ctx0" brushRef="#br0">14450 12020 8104,'-9'-14'0,"0"-4"1065,0 3 0,-1 1-429,1 2 1,0 3 91,-1 2 1,1 3-306,0 4 1,2 0-284,1 0 0,4 1-138,-1 2 0,1 6-243,-1 3 1,2 5 169,-2-2 0,2 6-44,1 1 0,0 2-62,0-2 0,3 0 10,0-4 0,4 0 1,-1-2 0,3 0 110,0-4 0,0 0 50,1-6 0,-1-2 24,0-4 0,2-4 18,1-2 1,-2-6-72,3 0 0,-3-4-15,-1 0 1,-2-2 315,-1 0 0,-3 0-94,3 3 1,-4 0 739,1 3 0,-2 5-401,-1-3 1,0 6-279,0-2 12,0 4 1,1-2-2,2 4 1,3 4-158,3 2 1,0 1-199,1-1 0,-1 3-940,0-3 0,4 1 557,-1-1 1,4-1-1146,-4-5 1,0 0 1613,-2 0 1,3-5 0,2 0 0</inkml:trace>
  <inkml:trace contextRef="#ctx0" brushRef="#br0">14609 11536 8056,'-3'-14'1899,"0"1"-1307,-5 3 1,6 2 90,-4 1 0,3 3 170,-3 4 1,4 9-307,-1 3 1,-2 7 208,2 5 0,0 2-291,3 8 0,1 1-290,2 2 1,4 3-215,5 1 0,2-2-489,5-5 0,0 1 80,-1-4 1,1-2-593,0-7 0,-4-1-141,1-9 1,-5-3 455,1-3 1,-1-3 724,-2 0 0,0-11 0,1-2 0</inkml:trace>
  <inkml:trace contextRef="#ctx0" brushRef="#br0">14730 11518 8056,'-9'-11'505,"3"-1"633,-2 1 943,7 2-1124,-3 5-688,4 4 1,0 1 109,0 2 1,0 3-70,0 7 1,3 2-33,0 7 0,4 3-46,-1 6 1,0 2-19,0 4 1,1 4-102,6-1 0,-2 0-349,4-3 0,1 0-80,3-3 1,-2-3-672,-1-6 0,0-8-599,-3-7 1,0-5 1585,-1-5 0,-1-9 0,2-1 0</inkml:trace>
  <inkml:trace contextRef="#ctx0" brushRef="#br0">14897 11685 8056,'0'-5'669,"0"-3"-191,0 2 277,-4 1-50,3 1-266,-3 4 0,5 1-5,2 2 0,-2 2 133,2 5 0,1-1-400,0 0 0,2 5 40,-3 1 1,4-1-247,-1-2 1,3-1 122,0-2 0,-1 0-178,-2 1 1,3-2-47,-3-2 0,2-2-131,1-4 1,-1 0 39,1 0 0,-5-5 77,5-4 1,-2-4 169,-1-2 0,-1-3-67,-2 3 0,-2-2 468,2 2 0,-2 0-195,-1 3 1,0 4 1584,0-1-1221,0 2-793,0 2 0,0 2 290,0 6 0,4 3 29,3 6 0,1 3-432,1 3 161,1 5 105,3 1 1,-4 5 203,1 2 0,-1 2-154,-3 4 1,-2 4 396,-1-1 1,-3-1 29,-3-5 0,-2-2 239,-4-8 1,-5-1-498,-1-4 1,-3-8-337,0-2 0,2-5-876,1-1 1,2-3 1046,-2-3 0,3-3 0,-1-3 0</inkml:trace>
  <inkml:trace contextRef="#ctx0" brushRef="#br0">12886 14348 8015,'-13'-9'592,"1"0"-309,-3 3 1,2-1 180,-2 4 0,-1 0-103,-2 3 0,-1 5 142,1 4 1,1 6-124,-2 6 0,7 1-171,-4 6 1,3 2-158,4 7 0,1 6-158,8 3 0,1 1 46,3 3 0,6-8 117,9-5 1,3-4-195,6-5 1,0-9-210,0-7 0,1-7-246,2-8 1,-1-7-4,4-9 1,-4-8 594,1-7 0,-1-4 0,-14 17 0,-1-1 0,2-2 0,-1 0 0</inkml:trace>
  <inkml:trace contextRef="#ctx0" brushRef="#br0">13110 14376 8015,'-10'0'89,"4"0"43,0 0 0,0 0 312,-4 0 0,1 3-76,0 0 0,-2 8-363,-1-2 0,2 3 101,-3 1 0,3 1-63,1 5 0,0 2 99,3 1 1,2 4 118,4-1 0,0 2-188,0 1 1,1-4-11,2-3 1,2-2-259,5-4 0,2-2 87,0-7 1,1-2 47,-4-4 1,3-5 58,-3-4 0,2-5-128,-5-4 1,-1-2 53,-2-2 1,-2 2-17,-1-5 1,0 3 115,0-3 1,-1 8 139,-2-2 0,1 3 218,-5 1-208,5 1-163,-6 5 40,7 4 1,-3 2 170,4 6 1,4 2-74,2 4 0,6 5 116,0 1 0,3 3-122,-2 1 1,2-1-59,-2 1 1,0-2-301,0-1 0,-3 1-5,2-5-76,-1-4 260,-2-4 0,-1-6-210,-1-4 1,-3-2 62,-4-11 1,0 3-172,0-6 1,0-2 118,0-1 1,0 3 222,0 0 0,0 2 410,0 2 1,0 3-1,0 3-57,0 1-277,0 6 183,0 1-61,4 12 0,2-2 198,6 7 0,2 1-152,1 2 0,3-2 44,-2 2 1,-2-1-152,2 4 0,-4-3 24,3-1 1,-4-4-284,-2 2 1,0-6 104,-2-1-83,-3-4 75,0 2 0,-4-11-114,0-2 0,0-7-161,0 1 1,0-3-172,0 0 1,0-1 154,0 0 0,0 2 69,0 1 1,1 0 234,2 3 1,-1 2-89,4 5 1,-3-1 81,4 3 23,-1 1 0,3 7 222,0 3 0,1 1-175,-1 1 1,0 2-77,1 1 0,-1-2 35,0 3 0,1-3 0,-1-1 0</inkml:trace>
  <inkml:trace contextRef="#ctx0" brushRef="#br0">13640 14208 8015,'0'-9'515,"-3"-3"-207,0-1 1536,-4 1-1291,2 2 0,-1 5-48,-1 2-344,5 2 1,-5 5-105,4 3 0,-3 5-146,3 3 0,0 4 95,3 3 1,0-2-38,0 5 1,0-1 98,0 1 0,4-2-142,2-5 1,2 1 136,1 0 1,5-6 246,1-4 1,1-3-211,3-6 0,-3-6-116,6-3 1,1-5-186,-2-8 1,1-3 108,-3-6 0,-2 2-364,-1-2 1,-3-1 183,-3 1 0,-5 3-74,-2 3 0,-2 5 34,-1 2 1,-4 0-41,-2 6 1,-3-1 112,0 4 1,0 4 178,-1 2 1,1 2 150,0 1 0,-1 1-68,1 2 0,3 2 114,0 4 0,0 4-56,0-1 0,2 5 504,4-2 1,0 2-224,0-2 1,4 5 214,2-4 0,4 2-299,2-5 1,0 2-86,3-3 0,1 0-608,2-6 1,1-2 258,-1-4 1,1-5-403,0-4 1,-1-5 557,1-4 0,0-5 0,-1-1 0</inkml:trace>
  <inkml:trace contextRef="#ctx0" brushRef="#br0">13920 13808 8015,'-10'-9'1477,"5"4"1,0 0-123,2 5 264,2-4-1574,-3 3 1,4-2 48,0 6 1,4 7 286,2 5 1,3 4-108,4 2 1,0 3-183,3 4 1,1 5-70,-1 4 0,2 1-424,0 2 0,1-2-302,-1 0 1,2-4-774,2 0 1,-6-10 1475,3-6 0,-3-3 0,3-10 0</inkml:trace>
  <inkml:trace contextRef="#ctx0" brushRef="#br0">14106 13789 8015,'-9'-13'0,"0"3"2429,3-3-1732,-2 3 1,6 5 1425,-4 2-1428,4 2-921,-3 1 0,8 4 394,1 2 1,3 6 250,-1 4 0,5 6-334,2 2 1,2 6 123,-2 1 0,3 4-843,0-4 1,-2-1 289,2-6 1,-1 2-2638,4-4 2861,0 4 1,-1-11 0,1 3 0</inkml:trace>
  <inkml:trace contextRef="#ctx0" brushRef="#br0">14376 13845 8015,'-6'-20'279,"0"1"0,0-1 448,0 8 0,-2-4-239,2 4 0,1 1 356,-2 4-1079,5 3 284,-2 4 0,1 2-95,0 4 1,0 2 77,3 7 1,-3 4-107,0 3 0,-1 3-60,4 0 0,0-1-66,0 1 0,0-4 26,0 0 1,2-1 88,1-1 1,-2-5 246,2-2 0,2-5-55,1-4 0,-1-2 114,2-1 0,-4-5-65,3-5 0,-3-3-133,3-6 0,-1 2 109,2 1 1,-3-1 159,-4 1 0,3 3-81,0 0 0,0 3 143,-3 1 1,3 2-198,0 1-9,4 4 1,-1-2 228,3 4 0,3 5-50,1 4 1,3 1-256,0 2 1,-2 2-222,2-2 1,-2 0-477,2-2 1,-2-2-56,-1-2 0,-3-2-1680,2-4 2360,-5-4 0,5-5 0,-2-6 0</inkml:trace>
  <inkml:trace contextRef="#ctx0" brushRef="#br0">14478 13585 8015,'0'-10'0,"-3"1"1190,0 0 1,0 2 198,3 1 452,0 4-1278,0-2 1,0 5-229,0 2 1,1 2 36,2 5 0,2 6 194,5 3 1,-1 6-180,0-1 1,1 3-47,-1 1 0,1 0-1045,3 0 0,-3-3 520,2 0 1,-1-5-1456,-2 2 1,0-6-211,1-4 1849,-1-6 0,0-2 0,1-4 0</inkml:trace>
  <inkml:trace contextRef="#ctx0" brushRef="#br0">14478 13724 8015,'-9'-1'0,"0"-2"0,0 1 1448,3-4 0,1 4 384,2-1-1177,2 2 0,-2-4-443,6-1 1,6-2-318,7-1 0,1-1 150,2 1 0,0 0 125,-1-1 1,0 2-364,-3 2 0,2-1 185,-5 4 0,2-1-412,-2 4 0,-5 0 236,3 0 1,-4 8 165,0 1 1,1 7 110,-4-1 0,4 6 219,-4 0 0,3 1-169,-3-3 1,4-2-77,0-1 1,0 0-203,-1-3 214,2-1 0,-3-7-284,5-1 0,-4-4-84,0-4 0,-4-5-82,1-6 1,1-3 86,0-1 0,-1-2-47,-3-1 1,0-1 168,0 2 1,0 1-1,0-2 0,0 2 107,0 2 1,0 2-108,0 1 0,0 3 20,0 0 70,0 6 0,1 2 19,2 4 1,-1 0 330,4 0 1,-1 4-161,1 2 0,3 3 350,-3 4 0,2-2-209,2 5 1,-1-2 95,0 2 0,0 0-74,1-3 0,-1-1-197,0-3 1,1 0-13,-1-3 0,0 1-353,1-4 135,-1 0 1,-1-8-288,-2-4 0,-1-1-12,-5-2 0,0-2 186,0-2 0,-5 2-175,-1-2 0,-2 4 68,-1-4 1,-2 4-21,-1-4 1,1 5 153,-5-2 1,5 4 150,-2 3 0,3-1 434,1 4 119,-1-1-156,1 4-221,4 0 0,2 0 161,6 0 1,2 4-60,4-1 1,4 0 46,-1-3 1,2 0-135,-2 0 0,-1-1-71,5-2 1,-4-3-28,4-3 1,-5 3-85,2 0 0,0-1-13,-1-2 0,-2 4 191,-4 2-443,0-2 51,3 4 486,1-3 0,-2 8 7,-2 2 1,2 2 158,-5 1 0,3 1-62,-3-1 0,4-3 76,-1 1-120,-1-1-79,3 3 0,-7-3 554,2 0-116,-2-3-298,-1 1 0,1-5-178,2-2 0,-1-3-267,4-3 1,0 0 89,0-1 1,2 1-151,-2 0 0,3 3-20,0-1 0,-3 5 19,0-1-950,0-2 401,4 4-1590,-1-3 2324,-4 8 0,4 1 0,-4 4 0</inkml:trace>
  <inkml:trace contextRef="#ctx0" brushRef="#br0">14683 13259 8070,'-18'-10'1638,"-1"1"0,3 1 0,1 2 0,4 1-584,-2 5-1054,7 0 0,2 0 0,4 0 0</inkml:trace>
</inkml:ink>
</file>

<file path=ppt/ink/ink19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16359 7030 8020,'0'-5'261,"0"0"676,0 5-816,4 0 0,1 0-43,5 0 1,-1 0 12,0 0 0,4 0 141,-1 0 1,5 0-113,-2 0 1,3 0 64,1 0 1,3 0-61,3 0 0,3 0 37,3 0 1,2 0-16,4 0 0,4 0-11,-1 0 0,5 0-406,-2 0 0,4-1 419,2-2 0,3 1-112,-24-1 1,0 0 0,-2 1 0,1 1 20,-1-2 0,0 0 0,2 0 0,0 0-63,1 1 1,1-2-1,3 0 1,-1 0 30,-1 1 0,0 0 1,2 1-1,0 0-8,-4 0 1,1 1 0,1-2 0,2 1-13,-1 1 1,1-1-1,-1-1 1,1 0-255,1 1 0,0 1 0,1-1 0,0 1 249,-1 1 1,0 0 0,2-1 0,0-1-7,0 0 1,0 1 0,-1-1 0,0 1 11,1 0 0,0 2 0,-2-1 0,0 0 9,1 0 0,1 0 0,-1 0 0,-1 0-1,4 0 1,-1 0 0,-1 0 0,-1 0-2,2 0 0,1 0 1,-1 0-1,0 0 32,-1 0 1,0 0 0,2 0-1,1 0-35,2 0 0,-1 0 0,-1 0 0,1 0-268,-1 0 1,-1 0 0,0-1 0,0 1 203,-1-2 1,0 0 0,2 2 0,1-1 67,0 0 1,1-1 0,-4 2-1,1-1-33,-1 1 0,1 0 0,-2 0 1,0 0 21,1 0 0,0 0 1,2-1-1,0-1-16,0 1 1,0-1 0,-1 0 0,0 1 7,-2 1 0,0 0 0,0 0 0,0 0 5,-2 0 1,0 0 0,2 0-1,1 0-178,-2 0 0,1 0 0,-1 0 0,-1 1 204,1 1 1,-1-1-1,-1 0 1,1-1-22,0 1 0,0 1 0,0 1 1,-1-1 0,3 2 0,0-1 0,-4-1 0,0 0-59,1-1 1,-1 1 0,0 0-1,0 0 55,2 0 1,1-1-1,-2 1 1,1-1 36,1-1 1,1 0 0,-2 0 0,-1 0-38,1 0 1,1 0-1,-1 0 1,1 0 60,-1 0 0,0 0 0,3 0 0,0 0 0,0 0 1,0 0-1,-1 0 1,0 0 92,1 0 1,0 0 0,1 0 0,0 0-44,0 0 0,1 0 1,2 0-1,0 0 56,-1 0 0,1 0 1,0-1-1,0-1-271,1 1 1,0-1 0,0 0-1,0 1 186,0 1 0,0 0 1,2 0-1,1-1-161,1-1 0,1 1 1,-3 0-1,1 1 58,0-2 0,0 1 0,-2 0 0,1 1-320,-1 0 1,1 0 0,1 0 0,0 0 16,0 0 1,0 0-1,0 0 1,0 0-111,-5 0 0,0 0 0,1 0 0,0 0 68,-1 0 0,1 0 363,0-2 0,1-1 0,-5 3 0,1-1 0,2 0 0,0-1 0,0 2 0,1-1 0</inkml:trace>
  <inkml:trace contextRef="#ctx0" brushRef="#br0">16294 7058 8173,'-5'-1'344,"2"-3"79,2 3-146,1-3-258,-4 4 213,3 0 3044,-4 0-2763,10-4 0,-4 2-341,2-4 1,1 3 190,-1-3-190,4-1 1,-3-2 17,2 0 1,3-4-149,-3 1 1,1-2 72,-1 2 1,3-1-124,-3-3 1,2-1 114,1 1 1,1-2-55,-1 0 0,1-1 6,3 1 0,-3-1-24,3 0 1,-3 2-48,-1 1 1,1-1 87,-1 1 0,0 1-79,1-4 1,0 6 67,2-6 0,-1 2-74,1-1 0,-1 1 67,2-1 1,-3 4-49,3-5 0,-3 3 35,-1-3 0,4 4-7,-1-1 0,0 2-43,-2-2 0,0 0 42,3 3 0,-3-2 78,2 2 1,-1-2-78,-2 2 1,0 0 111,1 1 1,0 0-92,2-3 0,-1 0 8,1 0 0,2-3-18,-2 3 0,5-3 7,-2-1 1,2 1-78,-2-1 0,3 0 83,-3 1 1,4 1-147,3-1 0,-3 4 115,3-4 1,-5 4-134,-2-1 0,4-1 106,2-3 1,1 5-43,-3 2 1,-1-2 49,1 2 1,0-5-1,-1 2 1,1 0 50,-1 0 1,2 0-64,2 0 1,-3-3 95,3 3 1,0 0-76,-3 0 0,1 3 36,-4 0 0,2 0-17,4 0 0,-5 2 146,1-3 1,-1 3-58,1 1 1,1-4-53,0 1 0,-1-1-79,1 4 0,0 0 72,-1-1 1,1 1-136,-1 0 1,4 0 77,0 3 0,0-2-102,-4 2 0,4-2 57,0-2 0,-1 4-31,-2 0 1,3 1 87,-1-2 1,4-1 3,-3 2 0,0 1 56,-4-1 1,1 3-75,0 0 0,2-1-1,1 1 0,1-3 13,-1 3 1,-2 0 91,5 3 0,-1-3-79,1 0 1,-1-1 55,-3 4 0,0-1-47,4-2 0,-1 2-5,0-2 0,0 2 72,-2 1 1,-2 0 14,1 0 0,2 3 50,-1 0 1,3 1-112,-4 0 1,5-2 9,-1 4 1,1-3 7,-1 3 0,1-3-50,-5 3 1,5-2 14,-1 2 1,1-1-99,-1 1 1,1 2 108,-5-1 0,5-2-4,-1 1 1,2 0 90,1 4 1,-3-1-99,-1 0 1,1-1 10,3-1 0,0 3 6,0-4 1,-1 8 86,-2-5 0,2 2-84,-2-1 1,0-1 5,0 0 1,2 2-124,-2 1 0,-1-1 74,1 5 0,-2-5-53,2 2 0,1 0 72,-4 0 1,4 3 40,-2 0 1,2-3-50,-1-1 0,1 2 22,-4-2 0,3 5-21,-4-2 0,4 0 9,-3 0 0,3-2 86,-4 2 0,4-2-61,-3 2 1,0-2-7,-4 2 0,4 0 6,0 0 1,-1 3-7,-2-3 0,0 0-10,-1 0 1,1 1 21,0 2 1,0-1 29,3 2 0,-2-6 54,1 6 1,-1-3-210,-1 3 0,0-3 89,3 3 1,-2-5 69,1 4 0,0-1-33,1 1 1,-3 1 21,3 0 0,1-1-28,-1 1 1,-1-2-7,-2-1 1,0 3-60,-1-1 1,1 1-13,0 2 0,-1-1 97,1-1 0,0 0-31,3 3 0,-2-2-73,2 2 1,-2-3 59,2 0 1,1-1-11,2 1 1,-3 0-5,-3-1 1,3 2 101,-1 2 1,4-3-50,-3 3 1,1-2 9,-2-2 1,-1 1-49,2 0 0,1 2 19,-2 1 0,1 0-115,-3-4 0,2 4 116,1 0 1,1 3-124,-1-4 1,-3 1 86,3-3 0,1-1 74,-2 1 1,4 3-48,-3-1 0,1 1 9,-2-3 1,-1-1-57,2 1 1,1 0 32,-2-1 1,4 2-15,-3 2 0,3-3 33,-4 3 1,4-2-158,-3-2 1,3 1 95,-3 0 1,3-1-23,0 1 0,-1-1 93,1 1 1,-3 0 12,2-1 0,-2 0-12,3-3 0,-1 3 11,1-3 1,0 2-90,-3-1 0,3 1 56,-3-1 0,4 0-54,-2 0 0,0 1 49,1-1 0,-1-2-125,1 2 0,2-2 57,-3 2 1,0 0-14,1-3 0,-1 2-26,1-2 1,2 2-135,-3-2 1,0 2 149,1-2 1,-3-1 6,3-3 1,-5 4 11,2-1 1,-2 1 32,-2-4 1,2 0 104,2 1 1,-3-1-95,3 0 0,-5 0 106,-2 1 0,2 0-73,4 3 0,-4-6-21,2 2 0,-3-2-64,3 3 1,0-1 63,3 0 0,-2 1-201,1-1 1,-1-3 44,-1 0 1,-1 0 91,1 4 1,0-2 9,-1-2 0,-2 3-12,-1-3 1,1-1 3,2 1 0,1-1-16,0 2 0,-1-2 134,1-2 1,0-1-69,-1 4 1,1-4 89,-1 1 1,1-2-91,0-1 1,-1 0-19,1 0 0,-1 3-25,1 0 1,1 1-84,1-4 0,-1 0-76,2 0 0,-4 0-4,-2 0 0,2 0-6,-3 0 0,0 0 99,0 0 1,-2 0 135,2 0 0,-4 0-151,2 0 1,0 0 177,0 0 1,2 0-31,-2 0 1,-1 0 53,-3 0 1,2-1-12,1-3 0,-2 3-69,3-2 0,-3-1 13,0 1 0,0-1-8,2 1 0,-1 2 29,1-2 0,-2-1-54,0 0 1,-1-2-8,0 3 1,1-1-33,-1 1 1,0 2-6,1-2 1,-1-1 34,0 1 1,1-2 3,-1 2 1,3 1 131,1-4 0,0 3-125,0-3 1,-3 3 33,2-4 0,2 5-17,-2-1 1,4-1-174,-4 1 1,4-3 39,-4 3 1,5-5 35,-2 2 1,2 1 52,-2-1 1,3 3-13,-3-3 1,0 0 14,0 0 0,0-1-27,0 4 1,2-3 48,-5 2 0,4-2-79,-4 3 1,4-4-93,-4 1 1,4 1 170,-4-2 0,1 4-8,0-3 0,-3 1 39,3-1 1,0-3-75,0 3 1,-1 1 110,-3-1 1,1 3-96,-1-4 1,0 2 28,0-1 1,1-1 1,-1 4 0,4-4-23,-1 0 1,1 0 23,0 1 0,-3-2-7,3 1 1,0-1 15,-1-1 1,2-1-22,-2 1 1,0 2 20,3-2 0,-3 4-17,0-4 1,1-1 10,0-3 1,2 1-69,-2 3 1,0-1-8,0 1 1,-3 0 46,2-1 1,-1 1-9,-2 0 1,-1-1 76,-1 1 0,0 3-68,-4 0 0,4 0-92,-1-4 1,3 1 90,0 0 0,-3-1-70,0 1 0,1 0 14,2-1 1,0 1-7,0 0 1,1-4-20,-1 1 1,0-2-155,1 2 0,-1 2 314,0-3 1,1 0-151,-1 0 1,0 1 144,1 3 1,-1-1-68,0 1 1,-1 0 28,-1-1 0,1-2-38,-2 0 0,-1-1 8,2 4 0,-2 0-12,1-1 0,2 0-13,-2-2 0,0 1-74,0-1 1,0-2 67,3 2 0,1-5-88,-1 2 0,-3 0 74,0 0 0,1 2 119,2-2 0,1 2-108,3-2 1,-3 0 5,2 0 1,-1-2 24,-2 5 0,-1-4 12,-1 4 0,1 0 111,-2 2 0,-1 1-74,1 0 1,0-4-22,0 1 1,1-1-8,-4 4 0,1 0-151,-1 0 1,-2-2 94,2-1 1,2 1-13,-2-1 1,1 2 9,-1 0 0,-1 1-10,4 0 1,-3 0 152,4 3 0,-4-2-100,3 2 0,-4 1 125,1-2 0,1 4-70,-1-3 0,1 4 243,0-1-246,-3-2 1,4 1 8,-2-3 1,-2 2 34,2 2 1,-2 1 59,-1-4 8,0 4-57,0-2-92,0 0 91,0 2-1185,0-2 1,0 4 0</inkml:trace>
  <inkml:trace contextRef="#ctx0" brushRef="#br0">23538 6927 8293,'-6'-5'-231,"-1"2"360,5-2 1,-3 4 873,2-2-400,2 2 786,-3 1 1,11 0-1025,2 0 0,3 0-104,-3 0 1,5 0 140,1 0 0,6 0-136,1 0 1,6-1-9,0-2 0,7 0-101,-1-3 1,6 4-10,4-1 0,0-1-125,-1 1 0,2 0 25,-5 3 0,2-3 31,-2 0 0,-3-1 16,0 4 1,0 0-150,-6 0 1,0-1-24,-3-2 1,3 2 108,0-2 0,0 2-63,-3 1 1,1-3 101,2 0 1,-1 0-54,4 3 0,-4-3 70,1 0 0,-1-1-10,1 4 1,-2 0-88,2 0 0,-2 0 11,-1 0 1,0 0-59,0 0 1,-1 0 99,-3 0 0,2 0-39,-4 0 0,1 0 162,-1 0 0,-7 0-31,1 0 0,-5 0 4,-2 0 0,-3 0 533,1 0 51,-5 0 614,2 0-2136,-4 0 798,-8 0 0,1 0 0,-6 0 0</inkml:trace>
  <inkml:trace contextRef="#ctx0" brushRef="#br0">16452 10223 8045,'-18'0'0,"-1"0"48,0 0 0,-1 0 179,1 0 0,-1 0 146,8 0 1,0 3 6,2 1 1,1-1-110,0-3 0,2 0 459,1 0-210,4 0 258,-2 0-421,4 0 0,8 0-141,5 0 0,0 0 190,3 0 0,2 3-147,4 0 0,8 3 37,1-3 0,5 3-50,5-3 0,2 4-271,7-4 1,-24-1 0,1-1 147,2-1 1,0 0-1,4 0 1,1 0-31,3 0 0,0 0 0,2 0 0,1 0-340,1 0 1,2 0-1,0-2 1,1 0 354,-1-1 1,0 0 0,3-1-1,0-1-68,1 0 1,0 1 0,-3 1 0,1 0 35,0 0 1,0 0 0,-2 0 0,0 0-38,1 0 0,-1 0 1,2 0-1,0 1 34,3 0 0,1 1 0,-2 0 0,0 1-64,1-2 0,0 1 0,0 0 0,-1 1 63,1 0 1,0 0 0,2 0 0,0 0-100,2 0 0,1 0 1,-3 0-1,1 0-399,0 0 0,0 0 0,1 0 0,-1 0 382,2 0 1,0 0 0,-16 0-1,0-1 1,0 1 46,0-1 1,0 0 0,0 0 0,-1 0-1,0 1 1,0 0 13,0-1 0,0-1 0,1 1 0,15 1 0,1-1 69,0 1 1,0 0 0,-17 0-1,0 0 1,0-1-51,2 0 1,1 0 0,-1 0 0,-2 1 0,-1 0 0,1-1 55,0 0 0,0 0 0,0 0 0,16 0 1,0 1-43,-16 0 0,0 0 0,0 0 0,0 0 1,-1 1-1,1-1 11,1 1 0,1 0 0,-1 0 0,15 0 0,1 0-5,-17 1 1,1 0-1,-1 0 1,0 0 0,0-2-1,0 2 42,1-1 0,-1 2 0,0-1 0,1 0 0,0 0 1,1 0-74,0 1 0,0 0 0,1 0 0,-3 0 0,1-1 1,-1 0 25,1 0 0,1 0 0,-1 0 0,0-1 0,0 1 1,0 0-44,1 0 0,0 0 0,1 0 0,0 1 0,0-1 0,0 0 24,3 0 0,-1-2 0,1 1 0,-4 1 0,1 1 0,-1-1-55,2-1 0,-1 0 0,0 0 0,0 0 0,-1 1 0,1-1 3,1 0 1,1 0 0,-1 0-1,1-1 1,0 1 0,-1-1-21,2 1 0,-1 0 1,1 0-1,-4 0 0,0-1 1,0 0-206,1 0 1,-1 0 0,0 0 0,0 1 0,1 0 0,-1 0 248,1 0 0,1 0 1,-1 0-1,0 1 1,-1-1-1,1-1 35,-1 1 1,1-1 0,-1-1 0,-1 1 0,0 0 0,0 0-35,0 0 0,-1 0 0,0 0 0,0 1 1,-1 0-1,1 1-105,15-1 1,0 1 0,0-1 0,0 1 114,1-2 0,-1 0 1,-4 0-1,0 0-97,-2 0 1,0 0 0,-2 0-1,0 1 63,-1 0 1,0 1-1,-3-1 1,-1 0-45,-2 2 1,0 0 0,-2-1 0,0-1-61,-4 2 1,-1 1 0,-1-3 0,-1 1 528,22 4 0,-3-3-612,-6 3 1,-8-4-72,-10 1 0,-3 1 1078,-4 0-1494,-1-1 1628,-9-3-1405,-1 0 55,-4 0-437,-8 0 1,-3 0 851,-7 0 0,-9 0 0,-2 0 0</inkml:trace>
  <inkml:trace contextRef="#ctx0" brushRef="#br0">16247 10121 7472,'0'6'711,"0"0"0,0-3-407,0 4 0,0-1-41,0 3 0,-3 0-31,0 1 0,-1-2-34,1-2 1,2 3-110,-2-3 0,1 2 182,-1 1 1,2-2-246,-2-1 1,2-3 215,1 3 20,0-4 0,-2 2-99,-1-4 0,2 1 679,-2 2 12,2-2-36,1 4-689,4-14 0,-2 0 148,5-7 0,-1-4-198,3 1 0,0-6 111,1 0 1,-1-6-137,0-3 1,5-9-343,1-4 1,-7 21-1,-1 0 225,1-1 1,-1 1 0,1-2 0,-1 0-1,0-1 0,1-1 1,1 0-1,-1 1 37,-2 0 1,0-1 0,1 0-1,-1 1 2,-2 2 1,1 1 0,1 0 0,0 1 38,0-2 1,1 1 0,1 0 0,-1 0-142,0 0 0,-1-1 0,9-20 144,-2 3 0,2 1 45,-2-4 0,2-1-16,-2 1 1,2 3 107,-2 6 0,3 1-127,0 0 0,1 0-129,2-1 1,-1 5 10,1 2 0,0 2 131,-1 1 1,0 5-60,-3 1 0,2 6 386,-5 4 1,5 2-256,-2 0 1,0 2 147,0 2 1,1-1-236,3 3 1,-1 1-186,1 3 0,-4 1-33,1 2 0,-5 3 133,2 3 0,-3 4 14,-1 3 1,1 3 215,-1 2 1,0 3-96,1 4 0,-1 1 22,0 2 1,-1 1-56,-1 2 1,1 2 44,-2-1 1,2 5-264,2 3 0,-1 3 381,0 0 1,1 1-192,-1-1 0,0 2 56,1 2 0,-1-3 212,0 3 0,4-1-75,-1 0 1,0 1-126,-7-22 1,0 0 0,7 21-221,-6-22 1,1-1-1,-1 1 1,0-1 198,-1 0 1,-1 1 0,1 0 0,1 2 56,0 0 1,0 1-181,-1-4 1,0 0 36,2 4 1,0-1-1,2 20-17,-4-23 1,-1 1-1,0-1 1,-1 1 45,0 3 0,0-1 0,-1 0 0,1-1-20,0 2 0,0-1 0,1-1 0,0 0 32,-3-1-1,1-1 1,0 1 0,0 1 44,-1-2 1,1 1 0,-1 0-1,0 0-45,2 1 0,0 0 0,-1-1 1,-1-1 14,2 0 0,0 1 0,3 24 41,-3-24 0,0-1 0,5 25 171,-2-5 0,-1 4-337,2 0 0,-4-24 0,0 1-64,6 22 0,1-3 199,-1-6 0,0-2 15,0 0 1,2 2-438,1 0 1,-1-3 206,1-6 1,1-4 130,0-2 1,0 1-30,0-4 1,-3-5 250,2-4 0,-1-3-623,-2 0 712,5-1 0,-3-4-214,4-2 1,-3-3 99,0-3 1,3-7 177,0-9 0,3-5-149,0-7 0,1-6-145,0-6 0,-1-6-251,-8 24 0,-1 0 0,1-2 0,0 0 217,1 1 0,-1 0 0,0-3 0,0 0 4,1 0 1,0-1 0,-1-3 0,-1 0 24,1 0 1,-1 0-1,0 0 1,1-1-48,-1 2 1,0-1 0,0 0 0,0 1 22,-1-1 0,-1 1 0,2-2 0,0-1 50,-1 1 0,-1 0 0,0 1 1,0 1-69,-1 1 0,0 0 1,1 2-1,0 0 27,-1 0 1,0-1-1,2-2 1,0 1-32,-2 0 0,0 0 0,1-2 0,0 1-65,-1 2 1,0 1 0,-1-2 0,1 0-17,2 1 1,0 1 0,-1-4 0,1 0 54,2 2 0,-1 0 0,0 0 0,1-1 22,-1 3 1,0-1 0,1 2 0,0-1-18,1 0 0,0-1 0,-2 0 0,1 0-5,1 1 1,0-1 0,1 1 0,0-1-30,0 2 0,1 1 0,-1-2 1,-1 1-2,2-2 0,-1 1 0,0 2 0,1 0 13,1-1 1,0 0 0,0 3 0,0 0-4,0 0 1,0 1 0,0 0 0,0 0 7,0 1 0,0 0 0,13-19 52,-3 5 0,2 5 87,-4 7 0,0 2-144,-4 5 0,1 3 194,0 3 0,-4 2-155,1 4 1,-2 2-176,2 4 1,1 0 528,-1 0 1,-2 5-564,2 5 0,-1 3 214,4 6 1,-1 0-87,-3 3 0,3 0 117,-3 6 1,0-1-89,0 7 0,0-3 121,0 3 1,3 0-64,-3 3 0,0 2 496,0 1-582,-3-2 0,4 7 508,-3-5-208,3 5 1,-5 1-27,-5-20 0,0 1 0,7 24-350,0-2 1,0 2 243,0-1 0,-8-24 1,1 1-4,2 0 0,0-1 0,-3 1 0,1 0-4,0-1 1,0 1 0,1 0-1,1-1 59,7 24 0,-7-23 1,-1 0 79,1-1 0,-1 1 0,5 23-10,0 0 1,2-2 22,-2-2 1,1 5-70,-6-25 1,-1 1 0,4 23 27,3 0 1,-3-2-245,-1-2 1,4 5 82,-7-25 0,0 1 1,1-2-1,-1 1-123,-2 1 0,1-1 0,7 23-35,1 0 1,0 2 8,0-1 1,-2 0 63,4 0 1,-2-5-11,2 1 1,1-3-173,3-3 0,-1 0 215,1-6 1,0-2-108,3-1 1,-2-3 214,2-3 0,0-3 55,0-7 0,3 1 184,-3-7 1,3 2-112,0-8 1,2-1 255,1-5 1,0-2-266,0-5 1,0-6-41,0-3 0,0-6-56,0 0 1,-1-5-104,-3-1 1,3-7 57,-2 1 1,-2-6-537,-1 3 0,0-5 423,0-2 1,-11 21 0,0-1 41,-2 0 1,0-2-1,1 0 1,-1 0 32,1 3 0,-1 0 0,-1-2 0,-1 0 52,1-2 0,0 1 1,-1-1-1,1 0-7,1-1 0,1 0 0,-1 1 0,0 0-49,1 2 0,-1 0 1,0-2-1,1 0-40,-1-1 1,0 0-1,2-3 1,1 1 56,0-2 1,1 1 0,0 0-1,1 0-397,0 1 0,0 1 0,0-1 0,0 1 263,0-1 0,0 0 0,0-2 1,0-1-6,0 0 0,0 1 0,-2 0 0,0 1 110,1 3 1,-1 0-1,0 2 1,1 0-24,1 0 1,0-1 0,1 1 0,1-1-140,0 2 0,-1 1 0,-1-1 0,0 1 122,-2 2 1,1 0 0,-1 1 0,1 1 64,0-2 0,2 0 1,0 1-1,1 1-81,-1 1 1,1 1 0,14-21-212,-6 5 0,4 1 125,0 2 1,-3 2 61,3 4 0,-2 4 283,2 2 1,0 2-301,0-2 0,0 6 156,0 1 0,-4 4 396,1 1 0,-3 4-376,3 0 1,-3 4 284,2-1 0,-3 2-209,1 1 0,1 1 97,-2 2 1,1 2-238,-3 4 1,-1 2-25,1 1 0,-1 0-41,1 7 0,-3-1 99,-1 6 1,-4 1-56,2 3 0,1 2 166,2 4 1,-3-3-239,0 7 1,-2-3 169,2 2 0,-3 2 35,2 5 0,2-4 180,-2 7 0,2 0-362,-2 3 1,-6-23-1,-1 1 234,3 0 1,0 0-1,-2-1 1,-1 2-15,1 0 0,1 0 0,-1 0 1,1-1-72,-1 0 1,1 0 0,-1 2 0,1 1-21,-1 2 0,0-1 0,0-1 1,-1 0-183,1 0 1,0 0-1,0 0 1,-1 0 144,-1 0 1,1 0 0,-1 1 0,0 1 25,-1 1 0,0 0 0,2-2 0,-1-1 6,-1 2 1,0-1-1,-1-1 1,1-2 32,0 2 0,0 1 0,0-2 0,0 2-30,2 0 0,0 1 0,-1-3 0,1 0 48,0-2 1,-1 0-1,1 0 1,1 0-132,0-2 0,0 0 0,1 1 1,0 0-8,0-1 1,1 1 0,1 0-1,0 0 104,6 22 0,3 0-226,0-6 1,1 2-12,0-5 1,-1 1 21,1-4 1,3-1-84,-1-2 0,4 1 145,-3-4 0,3-4 110,-4-5 1,2-2-112,-1-2 1,1-3 556,2-3 1,-3-2-355,-3 0 0,0-5 484,-1-2 1,3-2-444,-3-1 0,6-5 174,-5-4 0,3-6-295,-1-7 1,2-2-18,2-7 1,2-3-406,-2-3 0,2-4 318,0-3 1,-11 20 0,-2 0 3,1-1 1,-2 0 0,2-1 0,-1-1 44,-3 3 1,0-1 0,2-2 0,-1 0 43,-1 1 1,0-1 0,1-3-1,1-1-61,-2 0 1,-1 0 0,0 0-1,-1 0-186,-1 3 1,-1 0-1,1 0 1,-1-1 206,1 0 0,-1-1 0,2 0 0,-1 0 7,-2-1 1,0 0 0,2-1 0,0 1-2,-2 1 1,0 1 0,1-1 0,-1 0-1,-1 1 0,-1-1 1,1 0-1,-1 0-16,1-1 1,0 0 0,1-1-1,0 1 8,0 1 1,0 1-1,1-2 1,0 0-41,-1 1 1,0 1 0,0-4 0,0 1 31,1 1 1,1 0 0,-2-2-1,1 0-1,0 4 1,1-1-1,-2-1 1,1 0-24,0 2 0,1-1 1,0-1-1,0 0-4,1 2 1,0-1 0,0 2-1,1 1 34,-1 0 0,0 1 0,2-1 0,0 0-15,0-3 1,0 1-1,1 2 1,1 1-23,-2 0 0,-1 0 0,3 1 0,-1 1-2,10-23 1,3 1-328,-3-1 1,-1 9 360,-2 4 0,-1 5 85,-3 4 0,3 2-61,-3 5 1,2 0 288,-2 3 1,3-2-540,-3 5 1,3 2 529,1 4 1,-1 3-478,1-3 1,-1 4 334,1-1 0,1 3-374,1 3 1,-2 2 129,0 4 1,-1 1 24,-2 3 1,1-1 157,2 7 1,-4-3-54,1 6 0,-5 2 106,2 1 0,-2 3-35,2 3 0,-3 2 12,2 4 1,-2 0-85,-4 1 1,2 0 54,-2 2 0,3 2-258,0 1 0,-3 4 415,0-1 1,0 2-153,-3-22 1,0 1-1,4 24 57,-5-24 1,-1-1 0,1 1 0,0 1 50,0-2 1,-1 1 0,0 25-101,1-24 1,-1 0 0,2-1 0,-1 0-95,-1 3 0,1-1 0,0-2 0,0 0 52,0-1 0,-1 1 0,-1-1 0,1 1-45,0 3 0,1-1 0,0-1 0,0 0-16,0 0 1,-1 0-1,1 0 1,0 0-63,0-2 0,0 1 0,-2 0 0,1-1 6,0 1 0,1-1 0,2 26-1,-1-2 0,1-2 165,-2-21 1,-1-1-1,3 25-51,3-2 1,1 0-167,-2-9 1,2 4 147,2-4 1,2 4-338,0-4 1,4-4 193,-4-5 0,5 1-87,-2-1 1,2-1 147,-1-5 1,1-2-19,-1-4 0,-2-2 128,2-1 1,-1 0-143,4-3 1,-4-1 433,1-3 0,-5 1-400,2-1 0,-3-4 153,-1-2 1,1 1-132,-1-1 1,0 1-17,0-4 1,1-1 119,-1-3 0,1-1 167,3-4 0,0-5-58,3-1 1,3-4-112,-3-2 0,5-4-235,-3-6 1,1-2-15,3-5 1,-3-3-155,0-2 0,0-3-95,-1-1 1,-8 23 0,-1-1 296,0 0 0,0 0 0,1-1 0,-1-1 151,1 3 0,-1-1 0,5-25-331,-1 4 0,-2 3 256,1 3 1,-1 3-103,1 2 1,-5 3 46,0 4 0,-4 5 226,3 1 0,-1-1-365,1 1 0,-1-2 318,-1 2 1,-2-3-256,4 3 1,0 1 507,3 2 1,-2 3-401,-1 1 0,-3 4 168,3-2 0,-1 3-172,1 0 624,-1 5-126,-5 1-3707,0 4 1638,0 8 1,-5-4-1639,-1 5 2598,-2 2 0,-5 0 1,-2 2-1</inkml:trace>
  <inkml:trace contextRef="#ctx0" brushRef="#br0">24599 10391 8135,'-5'-4'808,"-3"3"0,7-4 515,-2 1-635,-2 3-314,3-3-178,-2 4 0,5 0-30,2 0 1,7 0 424,5 0 0,4 0-111,3 0 1,7 0-112,8 0 1,4-3-210,6 0 0,-21 0 0,2-1-266,-1 1 1,1 0 0,4-1 0,1-1 174,-2 1 1,0-1 0,0 0 0,0 1-18,-3-1 0,0 0 0,0 1 0,-1 0 51,1 1 1,0 0 0,-1-1-1,0 1-157,23 0 54,-21-1 0,-23 3 0</inkml:trace>
</inkml:ink>
</file>

<file path=ppt/ink/ink20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22821 9544 8133,'-6'0'385,"-1"0"-77,5 0-108,-2 0 1,3 0 355,-2 0-322,2 0 1,-3 1-167,4 2 0,0-1 254,0 4-259,4 0 1,1 4 25,5-1 0,0-3-173,2 0 0,0-4-67,3 1 1,4-2 106,3-1 1,0-4-112,0-2 0,-2-3 36,1-4 1,-1-1-8,-1-5 0,-1 1-24,1-1 0,-5 0 40,-1 1 0,-7-1 64,-3 1 0,-2 2-3,-1 1 0,-4 3 93,-2 0 1,-7 2-100,-2 4 1,-3 2 209,0 4 0,-4 1-111,0 2 0,1 7 197,2 5 0,0 4 20,1 2 1,3 3-125,3 4 0,2 1 24,4 2 1,2 2 15,4 4 1,2-2-19,4-1 1,5-4-21,7 1 1,2-6-199,2-4 1,-3-2 99,3-4 0,-1-5-312,1-7 0,-3-2-287,3-1 1,-2-5 557,-2-5 0,5-3 0,1-6 0</inkml:trace>
  <inkml:trace contextRef="#ctx0" brushRef="#br0">23277 9721 8727,'0'-6'3276,"0"2"-898,-4 4-1755,3 0 360,-3-4-437,4 3-37,0-3-226,0 12 0,0 3-305,0 7 1,-1 5 66,-2 2 0,2 2-797,-2 1 0,2 3 416,1 0 0,0-3-436,0-4 1,0-3-204,0 1 1,0-7-2102,0-2 2116,0-7 960,4-2 0,5-12 0,5-3 0</inkml:trace>
  <inkml:trace contextRef="#ctx0" brushRef="#br0">23445 9795 8134,'1'-8'294,"2"2"620,-2-3-397,3 4 0,-4-1 139,0 0 619,0 4-368,0-3-895,0 5 1,-4 0-15,-2 0 1,-3 6 39,0 3 1,-4 1 216,-3 6 0,0-4-15,0 4 0,0-5-879,3 2 0,0 0 314,0-1 0,4-2 39,0-4 158,-1 0 341,9-1 184,-3-1-17,4-4 0,8 0-65,5 0 1,4 1 177,5 3 1,3-2-352,6 4 1,-2-3 80,2 3 1,2 0-1504,1 4 0,2-1 1091,2 0 1,3 5-1,1 0 1</inkml:trace>
  <inkml:trace contextRef="#ctx0" brushRef="#br0">22672 5074 7841,'-26'-7'0,"0"0"0,-3-2 0,-1 0 0,1 1 0,-1 1 0,-1 0 0,-1-1-354,0 0 0,-1 1 0,-1 1 0,0 0 361,0 0 1,-1 0 0,1 1-1,-1 0-49,1 0 1,0 0 0,-2 1 0,-1-1 218,0 0 1,0 1 0,-3-1-1,0 1-7,3 1 0,0 0 1,-3-1-1,-1 1-93,1 1 0,-1 1 0,2-2 1,-1 0-9,0 1 1,-1 1 0,-1-2 0,0-1-41,-1 3 1,-1-1-1,1-1 1,-1 0-121,2 2 0,1-1 0,-2-1 1,1 0 64,-2 1 0,1 1 1,-1-3-1,0 0-2,-1 1 0,0 0 1,0 1-1,1-1-21,1 0 0,-1 0 0,0 0 0,-1 1 19,-1-1 0,-1-1 1,-1 0-1,1 0 29,0 1 1,1 0-1,-2-1 1,1 1 29,1 0 1,2 0-1,-2-2 1,-1 1 46,1 1 1,-1 0-1,-1-1 1,0 1 17,0 0 1,0 0 0,0-1 0,0 0-38,1 3 1,1-1 0,-3 0 0,0 0 54,0 0 1,-1 1-1,-2 0 1,1 1-35,-1-2 1,1 1 0,0 0-1,0 1-52,1 0 0,0 0 0,1 0 0,-2 0 2,15 0 1,0 0 0,-1 0 0,-15 0 0,0 1-400,-1 0 1,0 1 0,2-1-1,-1 0 388,1 2 1,0 0 0,15-2-1,1 0 1,-1 0 13,0 1 0,-1 1 0,1-1 0,-15-1 0,0 1 0,1 1 1,1 0-1,-1-1 1,0 1-3,1 0 1,-1 0 0,1 1 0,1 1-37,0-2 1,0 0-1,1-1 1,0 1 122,2 0 0,0 0 0,2 0 0,0 0-7,2 2 0,1 0 0,-2-2 0,0 0-50,0 0 0,0 0 0,4 0 0,0 0 8,-1 2 0,0 0 0,2-1 0,1 1-24,-2-1 1,1 1-1,0 1 1,0 1-60,-1-1 0,1 0 0,2 2 0,0 1-38,1-2 0,0 1 1,-1-1-1,0 1 42,1-1 0,0 1 1,-1 1-1,1 1 46,-1 0 1,1 1 0,3 1 0,0-1-45,0 0 0,0 0 0,2-1 0,0 1 66,1 1 1,0 0 0,0 1 0,1-1 179,-2 2 1,2 0 0,1 0 0,1 0-118,1 0 0,1 0 1,-19 15-34,5 2 1,0-1 34,-1 4 0,5 0-167,2 4 1,-1 3 88,16-19 1,1-1 0,-1 2 0,1 0-111,1 0 0,0 1 0,-10 19-7,3 0 0,1 2-5,10-21 1,1 2 0,0-1 0,0 1 46,-1 2 1,1 0 0,1-2 0,1 0-29,-9 24 0,10-25 0,1 1 26,-2 1 0,1-1 0,1 1 1,0 1-4,0 0 1,1 0 0,-1-1 0,0 1 38,0-2 0,1 0 0,1 2 0,0-1-31,-1 0 1,2-1-1,0 1 1,0 0 64,-1-1 0,0 0 1,2 2-1,0-1-4,0 0 1,-1-1-1,1 26-14,1 1 0,0-2-14,0 2 1,0-3-1,0-7 0,4 3-29,2-3 1,3 3 437,0 0 0,1-3-392,3-3 1,-2-3-31,5-3 1,2 5 122,4-5 1,1 1-32,-2-4 0,7-2-3,7 2 0,2 1 0,3-1 1,-1-1 109,5-5 0,0 1-12,-19-15 0,0-1 0,1 3 0,0-1-106,1-1 0,2 0 0,0 0 1,2 0-13,-1-2 0,2 0 0,0 1 0,0-1-2,0 0 0,1 1 0,1-1 0,0-1-68,0 0 0,1 0 0,1 0 0,0 0 33,0-1 0,-1-1 1,3 1-1,1 1-48,-1-2 1,2 1 0,1 0-1,1 1 37,-1-1 0,-1-1 0,4 0 0,0-1-227,-2-2 0,0 0 0,3 1 1,0 0 203,-1 0 0,2-1 0,3-1 0,0 0-4,1 0 0,-1-1 0,2 0 0,-1-1 7,-2 0 0,0 0 0,2 0 0,1 0-175,2 0 1,0 0 0,-16 0 0,0-1 0,1 1 213,-2-1 1,0 0 0,0 0 0,0 0-1,1 1 1,-1 0 16,15-2 0,0 1 1,-15 0-1,-1 0 0,1 1 57,0-1 0,0-1 0,0 1 0,2 1 0,-1 0 0,0-1-81,-1 0 0,0 0 0,1 0 1,0 1-1,1-1 0,0 1-11,14 0 1,1 0 0,-18 0 0,1 0 0,0 0 0,0 0 0,0 0 0,0 0 0,2 0 0,0 0 1,0 0-37,0 0 0,1 0 0,-1 0 1,0 1-1,0 0 0,0 0-30,14 1 1,1-1 0,-16 1 0,0-1 0,1 0 24,1-1 0,1-1 1,-1 2-1,-1-1 0,-1 2 1,1-1-160,-1 0 0,0 0 0,0 0 0,0 0 0,-1 0 0,1 0 152,0-1 0,0 0 0,1 0 0,0 0 0,-1 0 0,2 0-13,0 0 0,0 0 0,0 0 1,-2 0-1,0 0 0,-1 0 23,1 0 1,1 0 0,-1 0 0,0 0 0,-1 0 0,1 0-3,-1 0 0,0 0 1,0 0-1,0 0 1,0-1-1,1 1 49,0-1 1,0 0 0,1 0-1,14 0 1,1 0-47,-17-1 1,1-1 0,-1 1 0,15 1 0,-1 0 95,0 0 1,-1-1 0,1 0-1,1 0-170,2 1 0,-1-1 1,-3 0-1,-2 1 134,2 1 1,-1 0 0,-1 0 0,1-1-15,0-1 1,0 1 0,1 0-1,-1 1 6,1-2 0,-1 1 1,-2 0-1,1 0-55,-1-1 0,1 1 0,-1 0 0,0-1-27,-3 0 1,1-2-1,1 2 1,1-1-3,-1 0 0,0 0 0,-3-1 0,0 0-62,-2 0 1,0 1-1,-3 0 1,0-1 35,-2 1 1,1 0-1,0-3 1,-1 1 141,3 0 1,-1 0-1,-4 0 1,0-1 4,-2 1 1,0 1 0,-2-1-1,0-1 218,-1 0 0,0 0 1,0 0-1,1 0-217,1-1 0,-1-1 0,21-8-34,-25 7 0,-1 0 1,21-10 146,-2 1 1,0-2-74,-3-2 1,-5 2-42,2-1 0,-3 0 661,1-1 0,-2 2-656,-2-5 0,-6 0-20,-1-3 1,0 3 5,-2 0 1,-3 0 3,-4-6 0,0 5 16,0-2 0,2-1 14,-5-2 0,5-1 111,-2 1 0,0-3-127,0-3 0,-4 3 25,2 0 0,-3-2-12,0-1 0,-1-3 11,0 6 1,0-2-53,1-1 1,-2-1-20,-2 1 0,3 0-22,-3 0 1,-2-4-117,-1 1 1,-2 0 9,-1 2 0,0 2 119,0 2 1,-1-2-103,-2 2 1,-5-3 29,-5 0 1,1 1 62,2 2 1,0-2-56,-2 2 0,-2-3 7,-1 0 0,-3 3 19,3 0 0,-2 3 0,2-3 1,-5 0 130,4 0 1,-3 2-53,3 4 1,-1 0-45,-2 0 0,0 1-8,1-1 0,0 1 77,3 2 1,-3-1 520,3 4 1,-3-4-564,-1 2 1,4 1 410,-1 1 0,1-1-542,-4 2 0,-3-1 398,1 3 0,-4 1-304,3-1 0,-4 0-107,1 1 0,-2 0 93,-4 3 1,1-2-17,-5 5 0,-2-2-141,-3 2 0,-8 0 2,2-3 0,-4 3-118,0-4 1,24 10-1,0 0 162,-4-2 1,1 0 0,-2 0 0,0 1-516,-3-3 1,-1 1 0,-2 1 0,-1 0 432,-4 0 1,0 1 0,-5 1 0,-2 2 200,12 0 0,0 1 0,-1 0 0,0 1 0,1-1 0,-2 1 0,-4 0 0,-2 1 0</inkml:trace>
  <inkml:trace contextRef="#ctx0" brushRef="#br0">2225 13678 8197,'-9'0'2521,"0"0"-1445,3 0-706,2 0-223,4 0 0,9 0 123,3 0 1,6 1 158,3 2 1,0-2-101,4 2 0,3 1-110,3-1 1,4 0 8,-1-3 0,3 1-135,4 2 0,4-2 113,5 3 1,0-3-405,-4-1 0,1 0 298,-1 0 1,3 0-270,-3 0 1,-1 0 84,-8 0 0,-4 0 62,-2 0 0,-6 0-92,-3 0 0,-7 0-24,-2 0 1,-3 0-221,-1 0 550,-3 0-538,-2 0-474,-4 0 1,-4-9 0,-2-1 0</inkml:trace>
  <inkml:trace contextRef="#ctx0" brushRef="#br0">3101 13566 8197,'-10'-5'-55,"-3"-4"1,2 7 489,-1-4 1,2 3 667,0-3 1,1 4-485,0-1 0,-1-1 11,1 0 0,3 1 157,0 3 0,1-1 220,-2-2 21,-1 2-241,7-3-871,-3 4 1,5 3 41,2 0 1,3 4 116,7 0 1,-2 1 53,5 1 1,-1 4-172,4-1 1,-1 1-14,1-4 0,2 3-15,-3 1 1,3-1-45,-6-3 0,-1 1 172,-2-1 1,1 0-13,-4 1 0,1-1 88,-7 0 1,1 4-16,-4-1 0,-6 4-118,-3-4 1,-4 5-77,-6-2 1,-4 3-723,-2 0 0,-1 2 391,-2 2 0,-1-3-1233,-2 3 1,2-1-753,-2 0 2391,2-1 0,2 3 0,0-4 0,1-1 0,0 1 0,1-1 0</inkml:trace>
  <inkml:trace contextRef="#ctx0" brushRef="#br0">2263 13557 8193,'0'-10'0,"0"1"0,0 0 504,0-1 1,1 1-61,2 0 1,-2-1 186,2 1 0,-1 3 590,1 0-521,-2 4 1,3-4 47,-4 3 0,1 2 228,2-2-583,-2 2 0,2 6-147,-6 5 0,0 0-155,-6 6 0,2-1 114,-6 4 0,0-1-342,0 1 0,-3-2 18,0-1 0,2 2-12,-2-3 1,5-1 129,-1-2 1,1-5 180,2-1 162,0 1-125,-1-2-398,5-1 303,1-4-531,12 4 1,-1 2 187,9 7 1,1-1 43,4 7 0,0-3-189,4 6 0,4-2-469,5-2 0,3 1-2442,3 0 3277,3-5 0,-18-5 0,1 1 0,0-3 0,0 0 0,2-1 0,-1 0 0,1-2 0,0 1 0,0-2 0,0 0 0</inkml:trace>
  <inkml:trace contextRef="#ctx0" brushRef="#br0">2263 6667 8112,'-10'0'0,"1"0"436,0 0 0,-1 0 255,1 0 1,3 0 1177,0 0-414,3 0-552,-1 0-515,4 0 204,9 0 0,0 0-142,6 0 0,6-4-61,-2 1 0,6 0-132,-1 3 0,6 0-1,1 0 1,5-3 10,-2 0 1,6 0-30,4 3 0,1 0-252,2 0 0,-2-1 281,-1-2 1,0 2-30,-4-2 0,0-1-12,-6 0 1,-3 1 40,-6 3 1,1-3-224,-5 0 1,0 0-1684,-5 3 1,0 0 630,-3 0 0,2 0 674,-3 0 1,1 0 635,-4 0-447,1 4 209,3-3 0,-3 3-81,3-4 1,-6 0-570,-1 0-327,0 0 305,0 0-1565,2 0 867,-7 0 793,3 0 1,0-4 0,1-1 0</inkml:trace>
  <inkml:trace contextRef="#ctx0" brushRef="#br0">3101 6546 8112,'-11'-10'263,"-1"1"1,1 3 449,-1-1 0,5 2 1463,1-1-995,-1-2 53,2 7-338,1-3-552,4 4 162,0 0-533,4 0 1,1 3 8,5 0 0,0 4 150,2-1 1,0 3-93,3 0 1,-2 0-54,2 1 0,-3-1-46,0 0 0,1 0 73,0 1 1,-1-4-93,-2 0 1,-1-1 120,0 2 0,0 1 175,-3-2 0,1-1-9,-4 1 0,-1-2 234,-5 2 0,-6 1-426,-7 5 0,-1-1 74,-2 1 1,-4 3-1056,-2 0 1,2 1 527,-2 2 0,0-2-477,-3 2 1,1 1 359,2-3 0,-1 1 553,5 2 0,-1-1 0,3 1 0</inkml:trace>
  <inkml:trace contextRef="#ctx0" brushRef="#br0">2365 6601 8353,'0'-15'-101,"0"-1"1,0 1 158,0-4 0,3 4 847,0-1 1,1 5-264,-1-2 0,-1 3 53,5 1 0,-4 3-161,3-1 1,-3 5 380,3-1 153,-4 2-218,3 1 135,-1 0-657,-3 0 0,3 1 134,-4 2 1,-1 2-110,-2 5 0,-6 3-100,-3 3 0,-1-2-410,0 2 0,-1-1 218,-5 4 0,0-1-159,1 1 0,-4-1 140,0-3 1,0 3-227,0-3 1,5-1 69,-1-2 0,1-3 259,-2-2 0,4 0-26,-1-4 1,8 0 720,-1-3-573,6 0-16,-1 0-490,4 0 418,8 0 0,-5 0-76,6 0 0,-1 3 313,1 0 0,4 6 18,3 0 1,1 0 71,2 4 1,3-2-636,0 1 1,6 0-336,0 3 0,6-2-1175,-3 2 1,4-2 818,-1 2 1,-2 1 0,0 2 0</inkml:trace>
  <inkml:trace contextRef="#ctx0" brushRef="#br0">4525 12160 8210,'-13'-13'0,"3"-1"377,1-1 0,4-2-16,5 5 1,5-5-35,4 2 0,6-5-497,7-5 1,4 0-57,5-6 0,6-3-316,0-3 1,0 3 524,-17 15 0,0 0 0,22-12 83,-2 0 1,-18 16 0,1 0-61,-2 0 1,1-1-1,23-10 341,-2-2 0,3 7-18,-3-1 0,3 1 56,0 0 1,2 1-203,-24 9 1,1 0 0,24-4-56,-23 8 0,1 1 0,22-3-30,-22 6 0,-1 0 0,19-1 118,-2 4 1,-3 5-418,1 4 1,0 6 132,3 6 0,-3 0-2,-4 4 1,4 1-63,-1 5 1,-19-15 0,0 1 137,17 20 0,-19-18 1,1 0-5,-3 1 1,0 1-1,0 0 1,-1 0-40,1 2 0,0 1 0,0 0 0,-2 1 7,1 0 0,-1 0 0,1 0 0,-2 1 44,-2-1 1,-2-1 0,1 1 0,-1-1-20,-2 2 0,-1 1 0,2 0 1,-1 2 4,-1 0 1,-2 1-1,0 0 1,0 0-196,-2-1 1,0 1 0,-2-2 0,0 2 172,1 0 1,-1 2 0,-2 0 0,-1 0-51,-1 0 1,0 1-1,-3 1 1,0-1-2,1-2 0,-2 0 1,-1 0-1,-2-1-105,1 1 1,0 0-1,-1-1 1,0 0 52,-2 0 0,-1-1 0,1-1 0,-1-1 70,0-3 1,-2-1-1,0 0 1,-2-1 86,1 0 0,-2 0 0,1 0 0,-1-1 46,-16 16 0,-2-5-72,2-7 1,-3-5-13,0-1 0,-4-3 141,-3-7 1,-1-1-77,-2-8 0,0-2 175,-3-5 0,-1-4-58,25 1 0,0-2 1,-2 2-1,2 0-145,1-2 1,0-1 0,-1-1 0,-1 0 231,2-1 0,1-1 1,-2-2-1,0 1-76,2 0 1,1-1 0,1 1 0,0-2 67,-15-18 0,18 18 0,0 0-87,1-1-1,-1-1 1,1 0 0,0 0-23,0-2 1,2-1-1,1 1 1,2-1-168,1-1 0,2 0 1,0-1-1,2-1 70,-1-2 0,2-1 0,0-1 0,2-2-180,1-1 1,1 0 0,1-2 0,0 0 88,2 0 1,0 0 0,2-1-1,0-1-244,1-3 0,1 1 0,0 3 1,1 1 284,1-4 1,0 2-1,1 5 1,0 1 144,0 0 1,1 2 0,1 1 0,0 0 23,-2 0 1,1 2-1,11-21 159,3 5 0,2 0-16,3 3 1,2 3 199,2 3 1,3 7-253,3-1 1,5 6-59,5 0 0,-22 12 0,2 1-322,2-1 0,0 1 1,2 0-1,0 2-146,1 0 1,1 1 0,0 0 0,0 0-28,1 2 1,0 2 0,0-1 0,0 1 140,4 1 0,-1-1 1,-4 2-1,-1 1-54,2 2 1,0 1-1,-3-1 1,-2 1 82,1 3 0,-1 1 0,0 0 0,-1 1 15,1 1 1,-2 2 0,-2-1-1,-1 1 141,-1 2 0,0 0 0,18 15-104,-1 2 0,-6 4 167,-18-13 1,-1 0 0,9 19 14,-14-16 0,-1 0 0,8 22-99,-10-21 0,-1 0 0,-2 2 0,0 1-43,-2 2 0,-1 0 0,0-1 0,-1 0-94,1 0 0,-2-1 1,-2 2-1,-1-1 25,0 1 0,-2 0 0,-2 2 0,-2 0 47,1 1 0,-1 0 0,0-3 0,-1 1-102,0 1 1,0-1 0,-1-1-1,-1 0-26,-2 0 0,-1 0 0,-1 2 0,0-1 117,-3 1 1,-1 0 0,2-4 0,-1 0 55,-1 0 0,-1 0 0,2-3 0,-1-1 83,0 0 0,-1 0 0,0-1 0,0-1-61,-1 1 0,0-1 1,1-2-1,0-1 232,1 0 0,-1-2 1,-21 11 303,-4-8 0,0-1-294,1-1 1,-1-8-94,1-2 0,-1-6-6,1 0 0,-4-6-106,0-3 0,0-7 1,25 4 0,0-1 1,0-1-1,-1-2 0,0-1 1,0-3 0,-1-1 0,1-1-3,2-2 0,1-1 0,-1-1 0,0-1-85,1 0 0,2-2 0,0-1 1,0 0 140,-1-2 1,0-1-1,3-3 1,0 0-23,0 3 0,1-2 0,1-2 0,1-1-9,1 3 1,2-1 0,2-3 0,2 0-5,1 1 1,1-1-1,2-4 1,2-1-14,1 0 1,1-1-1,4-2 1,2 1-160,2-1 0,2 1 0,3-3 0,2 0 44,2-2 1,2-1-1,-4 17 1,0-1-1,1 1-104,8-14 1,1 2-1,3 3 1,2 2-141,-2 5 1,2 2 0,1 4 0,1 2-1337,-2 3 1,1 2 1638,3 0 0,1 1 0,-1 4 0,0 1 0,4-1 0,1 1 0,-1 1 0,0 1 0</inkml:trace>
  <inkml:trace contextRef="#ctx0" brushRef="#br0">22877 15912 8232,'-6'0'-845,"-1"0"2055,5-4-305,-6 3-475,3-3 0,-3 5-208,1 2 0,0-1 15,4 4 1,-1 0 21,1 0 145,2 2-425,-3-3 1,5 3 87,2-1 1,2 0-34,4-4 1,5 0-114,1-3 1,7-4-157,3-2 0,2-4 68,1-2 0,-1-2-42,1-5 1,-3-1 74,0-1 0,-5 0 98,-2-4 0,-4 3-83,-8-3 1,1 5 30,-4-2 0,-5 2 190,-7 2 1,-4 3 41,-6 3 0,-3 3 216,0 2 1,1 3-95,2 4 1,0 1 129,1 2 0,0-1-90,3 5 1,1 2-136,5 3 0,1 6 21,2 1 1,1 2 15,5 4 0,0 2-183,0-2 1,6 2-122,3 1 0,4 3-295,6 0 1,1-4-91,1-6 1,0-1-384,4-1 0,0-5-497,3-1 1361,0-7 0,-1-6 0,1-5 0</inkml:trace>
  <inkml:trace contextRef="#ctx0" brushRef="#br0">23370 15875 8232,'-5'-14'0,"-3"0"0,7 5 1357,-2-1 1914,2 1-1618,1 4 117,0 1-2327,0 4 1,0 11 605,0 5 0,0 8 141,0 0 1,0 3-622,0 1 1,0 4-29,0 2 1,0-2-110,0-1 0,-1-2-216,-3-1 1,2 0-1466,-4 0 2249,4-4 0,-6-1 0,3-5 0</inkml:trace>
  <inkml:trace contextRef="#ctx0" brushRef="#br0">23510 15977 8232,'0'-7'592,"0"-2"1,0 5 312,0-6 1237,4 7-676,-3-5-240,3 7-963,-4-3 0,-1 4-306,-2 0 0,-2 0-302,-4 0 0,-2 0 344,-1 0 0,0 4-139,-3 2 1,4-1 49,-2 2 1,3-4-147,0 3 1,1-3 0,0 3 0,1-3 104,1 4 0,3-4 206,4 3 1,0 0 220,0 3 0,2 1 10,5-1 0,1 1-151,10 3 0,0-3-574,7 2 0,4-2 118,5-4 31,2 2 1,6-3 0,0 5-1</inkml:trace>
</inkml:ink>
</file>

<file path=ppt/ink/ink2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16564 8510 7961,'-19'-4'235,"4"-1"1,0-5 216,2 1 0,1 0-398,2 0 0,1-1-6,0 1 1,-2 0 4,-1-1 0,1 2 58,-1 2 1,-1-5-259,0 5 1,-3-4-32,0 4 0,-1-3 155,-2 0 0,-1 3 128,-1 0 1,0 1-158,-4-2 0,1 0 205,-1 4 1,-5-3-78,2 3 1,-3-4 13,0 4 0,1 0-17,-4 3 0,1-3 0,-1 0 0,-1 0 142,4 3 0,-4 0-70,0 0 1,-1-3 174,-1 0 1,0 0-200,0 3 1,-1 0 159,1 0 1,0 1-157,0 2 0,-1 2-113,1 4 1,2 1 137,-2-1 1,1 1-136,-4 3 1,2-2-154,1 5 0,-1-1 87,1 4 0,1-1-111,2 1 1,-2 0 36,1-1 0,-1 2 94,-1 2 1,0-2 57,-1 5 1,1-3 114,0 3 0,2-4-73,-2 4 0,5 0 133,-6 3 0,4-3-55,0 0 1,-2-1-61,2 4 1,2-1 27,1-2 0,-2 5-2,2-2 1,0 3-107,3 0 1,-1 1-237,-2 2 0,2 3 249,-2-3 1,1 0 4,-1 3 1,2-5-112,-2 5 1,2-1 70,2 1 0,-1-2 39,0 2 0,4-2 113,2 6 0,-1-3-76,2-1 0,-1 2 162,3 1 1,1-4 23,-1 4 1,0-2 38,1 5 0,2-1-172,1 4 0,2-6-119,-2 4 0,3-2-79,0-1 1,3 0 118,3-1 0,-2 2-139,5 1 1,0 0-8,3-3 0,0-1 77,0 5 0,0-5 56,0 1 1,0-1-98,0-2 1,3 1 110,0 3 1,5-3 19,-2 2 0,3-2 90,3 0 1,0 2-118,3 0 0,-2-2-9,2-4 0,1 0 31,2 3 0,4-1 23,0-2 1,3-1-68,-4-6 0,5 1-7,-1 0 0,5-1 77,1-2 1,4-2 1,-1-5 0,4 1 81,2 0 1,2-2-116,5-1 1,-4-3-303,1-3 0,-1-1 327,4 0 1,3 0-107,-1 1 0,-22-7 0,0-1 46,-1 0 1,1-1 0,0 0 0,1-1-1,0 0 0,0 0 0,-1 0 0,1 0-6,0 0 0,0 0 1,0 0-1,0 0-6,0 0 1,0 0-1,0 0 1,1-1-16,0 0 1,1-1-1,-2 0 1,0-1 18,0-2 1,0 0 0,0 1 0,-1-1-11,0 1 0,-1-1 0,0-1 0,0-1 14,0 2 0,1-2 0,0-2 0,1-2 62,0 2 0,-1 0 1,1-2-1,-2 0 7,21-11 0,-22 11 1,0-1-37,2-2 1,-1 0 0,2-2 0,-1 1-31,1-1 1,0 1-1,-2-3 1,1-1-152,-1 1 1,0-1-1,-1 0 1,0 0 149,1-3 1,1 0-1,-1 1 1,0-1 15,0-1 0,0-1 1,0 1-1,0 0 56,-1 0 1,0-1-1,-1 1 1,-1 0-8,2 0 0,0-1 0,-1-2 0,0-1 32,-1 1 1,0 0 0,-1-1 0,0 0-39,-1 2 1,1 0-1,-2 1 1,0-2 60,2-1 0,0-1 0,-2 2 0,-1 1-45,1-3 1,0 0-1,-1 2 1,0-1-7,-2 1 0,0 0 1,1-2-1,-1 1-85,-1 0 1,-1 1-1,1-1 1,-1 0 53,-1 1 0,0-1 0,0 0 0,0 1-144,0 1 1,0 0-1,-1-2 1,-1 0 33,1 1 0,-1-1 0,4-20-83,0 0 0,-5 3 45,-2-3 0,-4 1 117,-1-1 0,-3 2 67,-1 1 1,0 2 221,0 1 0,-3 2-212,-1-4 0,-3 3-41,1 0 0,-2 2 189,-2 0 1,1-3 10,0-2 0,-2 2-303,-1 4 1,1 0 9,-5 3 0,1-3-144,-4 0 0,0 4 146,1 2 1,-4-1-71,0 1 0,-4 0-18,2 3 1,0 0 59,-1 0 1,0 4-61,-3 3 1,-4 0 41,-2-1 1,-2 6-80,-1-3 1,-4 7 45,1-1 1,-5 3-6,2 0 0,0 2 54,0 2 0,-1-1-18,-6 4 0,-2 0 149,24 2 1,0 2 0,-24-1-159,-1 0 1,3 0 181,-3 0 0,27 0 0,-1 0-37,-3-1 1,1 2 0,0 0 0,1 2 45,-2-1 1,1 2 0,2 0 0,0 1-64,1 1 1,-1 1 0,0-2 0,-1 1-6,0 2 0,0-1 0,-1 0 0,1-1-65,1 1 1,1 1 0,-1 0 0,0 0 64,1 1 0,-1 1 0,-1-1 1,-1 0-96,3 0 1,0 1 0,-2-1 0,2 1 19,1 1 0,0 0 0,-1 1 0,0 0 16,-1 2 1,-2 0 0,0 1 0,1 1 17,-1-1 1,2 1-1,-1 0 1,1 0-6,2-1 1,0 1 0,0 0 0,0 1 15,-2 2 1,1-1 0,-1 1-1,0 0 54,2-1 0,0 1 0,0 0 0,1 0-60,0 1 0,1 1 0,0-2 0,0 1-2,-1 1 1,1 1 0,-1 0 0,-1 0-41,2 1 1,0 0 0,0-1 0,0 0 48,3-1 1,0 1 0,1-1 0,0 1-11,-2-1 0,1 1 0,1 2 1,1 1-1,1-2 1,0 0 0,1 0-1,0 1 69,2-1 0,0 0 1,-14 22-41,14-21 0,0 2 0,-1-1 1,0 0-8,1 0 0,0 0 1,1 0-1,0 0 5,-5 21 0,8-21 0,1 0 3,0-1 0,-1 1 0,1 2 1,1-1 150,-8 24 0,3-1-143,4-2 1,-1 3 7,1-1 0,6-22 1,1-1-50,-1 24 1,1-24 0,-1 1-91,0 22 1,0 1 66,3-4 0,1 4-5,2 0 1,-1-4-18,5-2 0,0-1-96,5 4 0,0-2 176,3-1 1,1-3-64,2-4 1,1 2 199,0 1 0,3-2-54,3 3 1,-1-4 74,1-3 0,1 2-85,5-2 1,-2-2 117,2-1 0,-1-2-143,1-1 1,2 0 15,4 0 0,0-1 12,1-2 1,0-2-6,2-5 0,1 1-57,5 0 1,-4-5-6,4-2 0,0-5-83,3-4 0,4-2 56,-24-1 0,1 0 0,-3-1 0,0 1-73,1-1 0,0-1 1,-1-1-1,-1-1 8,2-1 0,0-2 0,1 1 0,-1 0 33,2-3 0,-1-1 0,0 2 1,-1-1-24,2-1 1,-1-1-1,1-1 1,0 1 33,0 0 0,-1 0 0,1-2 0,0-1 126,0 0 1,-1 0 0,-1 1-1,1-2 15,0 0 1,1-1 0,-2 2 0,1-1 30,-1 2 1,0-1 0,0-2 0,-1 0-69,2 1 0,-2-1 1,1-1-1,-1 0 41,0 2 0,-1-1 0,1-1 0,0-1-90,-2 1 0,-1 0 0,3-1 0,-1-1 3,-1-1 0,0-1 1,0 2-1,-1-1-51,0-2 1,-1 1 0,1 0 0,0 1 42,0-1 1,1-1 0,-1 1-1,0 0-21,1-2 0,0 0 0,-2 2 0,0 0 2,-1-2 1,0 0 0,-1 1 0,-1-1-54,-1 0 1,-1 0 0,1-1 0,0 0 11,2-1 1,-1 1-1,-1 1 1,-1 1-89,1-1 1,-1 0 0,1-1 0,-2 0 39,-1-1 1,0 0 0,-1 0-1,0 0-1,-3 0 1,0 0 0,11-23 243,-13 24 1,-1-1 0,9-23-21,1 2 1,-1-1 25,-3 1 0,2-1 7,-5 0 0,4 1 57,-4-1 0,0-2-204,-2-1 0,0 0 19,2 4 0,-1-4-86,1 0 1,-6 24 0,-1 0 60,4-24 0,-3 3 51,0 4 0,-4 1-39,1-2 1,2-3 67,-2 3 1,0 1-133,-3 5 1,-4 1 14,-3 0 1,-1-2-1,-1 1 1,-1 0-15,-3 7 1,2-1 117,-5 1 1,1 0-90,-4 0 1,0 0-37,1 6 1,-4-2-4,0-1 0,-3 1-67,0 2 1,-1 0 73,1 3 0,-5-3-1,2 3 1,-5-3 9,2 4 0,-3-1 303,3 3 1,-3 2-170,3 1 0,-7-1-58,4 1 1,-4 3 32,4 0 0,-3 3-75,-4 1 1,0 0-111,-3 3 1,-1-1 133,1 4 1,-2 1-570,-4 5 1,24-1-1,-1 2 97,-2 2 1,-1 1 0,1 1 0,-1 2 433,-2 2 0,-1 1 0,1 1 0,0 0 0,-3 2 0,-1 1 0,-1 2 0,1 2 0</inkml:trace>
  <inkml:trace contextRef="#ctx0" brushRef="#br0">18817 8147 7773,'-28'-4'0,"5"-1"0,-3 0 400,4 1 1,-3 2-144,3-1 0,-4 2-213,2-2 0,-3 2 15,-1 1 1,-3 0 226,0 0 0,-4 0-21,0 0 1,0 0 8,1 0 0,-2 1-62,2 2 1,-2 2 114,-2 5 0,2-1-296,2 0 1,-2 1 198,2-1 1,-6 3-182,0 1 1,3 3 91,3 0 1,4 1-127,-1 2 0,-2 0 22,2-1 1,4 2 31,2 2 1,3-3 3,-3 3 0,1 2 4,0 1 1,1-2-106,4 2 0,1 1 80,-1 5 1,0 2 103,1 5 1,0-4-78,3 0 0,0-1 69,3 1 1,1 4-23,-1-4 0,6 4 108,3-7 1,2 1-68,1-1 0,4-1 16,2 4 1,6-3 42,4 3 0,2-3-57,4 3 0,-1-4-78,4 1 0,1-2 75,5-1 0,3 0-111,6 0 0,-1 0-339,5 0 0,-1 0 340,-20-14 1,1 0 0,0 1 0,0 1-20,3 0 0,-1-1 1,1 0-1,0 0-6,4-2 0,0-1 1,0 1-1,0 1-160,1-2 1,1 1-1,2-2 1,0 1 185,0 1 1,1-1 0,1-1-1,-1-1-263,2 1 0,-1 0 0,2 0 0,0 0 268,-1 0 0,1 0 0,2 0 1,1 0-52,0-2 1,0 0-1,0 1 1,0-1 4,1 0 0,0 1 1,0-1-1,0 0 11,1 1 1,-1-1 0,3 0-1,1 1 28,3-1 0,0 0 1,-2 0-1,1 0-306,-1-2 0,0 1 1,1 1-1,0 0 229,1-1 0,0-1 0,-15-2 0,0-1 1,0 1 28,1-1 1,1 0-1,-1 0 1,-1 0 0,1-1-1,-1 1-27,1-1 1,-1 0-1,0 0 1,1 0-1,0 0 1,1 0 24,0 0 0,0 1 0,0-2 0,1 1 0,0-1 1,0 0-81,2 0 0,1 0 0,-1 0 1,-2-1-1,-1-1 0,1 1-137,1 0 0,1 0 1,-1 0-1,-2 0 1,0-1-1,1 0 163,0 0 1,0 0-1,0 0 1,1 0-1,1 0 1,-1 0 52,2 0 0,-1 0 0,0 0 0,-1 0 0,-2 0 1,1 0 43,0 0 0,1 0 0,-1 0 0,0 0 1,0 0-1,0 0 0,0 0 1,0 0 0,1 0-1,0 0 1,1 0 0,1 0-32,-1 0 1,1 0 0,-1 0-1,-2 0 1,0 0 0,-1 0 18,2 0 0,-1 0 0,0 0 0,0-1 0,-1 0 0,0 0-14,1 0 0,0 0 0,1 0 0,0-1 0,0-1 0,1 1-14,-1 0 0,0 0 0,1-1 1,-1 1-1,1-1 0,0 0-12,-3 0 0,0 0 0,0 0 0,1-1 1,-1 0-1,0-1-41,1 1 1,1 0 0,-1 0-1,0-1 1,1-1 0,-1 0-77,-1 1 1,1 0 0,-1 0-1,-2-1 1,1 0 0,-1-1 25,15-3 1,-1-1-1,1 0 1,0 1 69,1-2 0,0-1 1,-2 1-1,0 0-53,0 0 0,-1-1 1,-3 0-1,0-1 156,-2 0 0,1 0 1,-3 0-1,-1-1-35,1-2 0,-1-1 0,-1 2 0,1-1 82,-1 1 1,-1-2 0,-1 0-1,-1 0-92,-5 1 1,0 0 0,-1-1 0,0-1 9,-2-1 0,0-1 1,1 1-1,-1-1 123,1-1 0,-2 0 0,-1 2 1,-2-1-244,-3 3 0,-2-1 0,0-1 0,0 0 226,-2 0 0,0-1 0,-2-1 0,0 0-280,6-22 0,0 2 36,-8-2 0,-4 5-7,-3-1 0,-4-2 209,1 2 0,-7-3 20,-5 2 0,-5-3 77,-4 0 1,-8 0-127,-2 0 1,9 21 0,0 1 111,-1 0 0,-1 0 1,-4 1-1,-1 0-226,-2-1 0,0 0 0,-4 1 0,0 0 47,1-1 1,0 1 0,-3-1-1,0 1-81,2 1 1,-1 0 0,-3 0-1,-1 2 12,-3-3 0,-1 1 0,-2 0 0,-1 0 21,-1 1 1,0 1 0,-1-2 0,-1 1-171,-1 3 0,0 1 1,-2 0-1,0-1 209,16 7 0,-2-1 0,1 1 1,-2 0-1,0 0 0,0-1 6,-1 1 1,0 0 0,-1-1 0,1 2 0,-1 0 0,0 0 46,1-1 1,0 1-1,0 0 1,-1 1-1,0 0 1,0 0-45,-1 0 1,-1 0-1,1-1 1,-2 1 0,0-1-1,-1 1 2,2-1 0,0 1 0,-1 0 0,0 0 0,-1-1 1,1 1-19,2 1 0,-1-1 0,1 2 0,-1-1 0,0 1 1,0 0 16,-2 0 1,-1-1 0,1 2 0,1-1 0,1 1 0,-1 0-248,0-1 1,0 0 0,-1 0-1,1 1 1,-1 0 0,1 0 225,0 0 0,-1 0 1,1 0-1,-2 0 1,0 1-1,0 0-4,-1 1 1,-1 0 0,1 0-1,2 0 1,2-1 0,-1 1 7,-2 1 0,1 0 1,-1 0-1,2 0 1,0 0-1,-1 0 1,-1 1 1,-1 0 0,0 0 0,1 0 0,0 0 0,-1 0 60,-2 0 0,1 0 0,-1 0 0,5 0 1,-1 0-1,1 0-35,-1 0 0,-1 0 0,1 0 0,1 1 0,0 0 0,1 1 23,-2 0 1,1 0 0,-1 0 0,0 1 0,-1 0 0,1-1-33,-1 1 1,1 1 0,0-1 0,1 0 0,1 0 0,1 0-29,-2 0 1,1 0 0,-1 0 0,3 1 0,-1 1 0,0-1-82,1 0 0,0 0 0,-1 0 1,0 1-1,0 1 0,-1 0 44,1-1 0,-1 0 0,1 0 0,2 1 0,0 0 0,1 0 35,-2 0 0,1 0 0,0 0 1,1 1-1,1 1 0,-1-1 2,1 0 0,0 0 0,-1 1 0,1 0 0,-1 1 1,0 0 11,0-1 0,1 0 1,0 1-1,2-1 1,0 1-1,0 1-14,-16 3 1,0 1 0,3 0-1,-1 0 61,2 0 1,-1 0-1,2 1 1,0-1-33,0 2 0,0-1 0,4 0 0,0 0 55,1 2 0,0 0 0,1 0 1,1 1-61,1 0 1,0 1 0,1 0 0,0 0 114,0 1 1,1 0-1,4-1 1,2 1-127,-1 0 0,1 0 0,4-1 0,0 0 274,2 0 0,0 0 1,0 1-1,0 1-275,3 1 0,0-1 0,1 1 0,2-1 10,0 0 0,3 1 1,-11 22-5,3 2 1,4-2-10,6-1 0,4 1-112,8 2 0,2 1 43,4-1 1,5 4 51,-1-25 0,2 0 0,1 0 0,1-1-18,1 0 1,1-1 0,3-1-1,1-1 25,0 1 0,1 0 0,2 1 0,1-1 64,1 2 1,0-1-1,2 0 1,1-1 61,-1-1 1,2-1 0,2 0 0,2 1-108,2 1 1,1 0 0,3 0 0,0 0-11,1-1 0,0-2 0,2 2 0,0-1 19,1-1 1,1-1 0,1 1 0,0-1 65,3 1 1,0-1 0,-13-5 0,0-1 0,0 1 3,1-1 1,0 1 0,1-1 0,0 0 0,1-1 0,-1 0-33,0 1 1,-1-1 0,0 0 0,2 0 0,0-1 0,1 0-107,0 2 1,0-1 0,1 0 0,1 0 0,2-1-1,-1-1 65,0 2 1,1-1-1,-1 0 1,2-1-1,0 0 1,0-1-166,-2 1 0,0-1 0,1 0 0,1-1 0,1 0 0,-1 0 151,2 0 0,-1 0 1,1 1-1,1-1 0,0 0 1,1 0 17,-1 0 1,1-1 0,-1 0 0,1 1 0,0-1-1,-1 1-23,0-3 0,-1 0 0,1 0 1,1 1-1,1 0 0,1 0 6,-1 0 0,1-1 1,0 0-1,1 0 0,2 0 1,-1-1-45,-1 0 0,-1-1 0,1-1 0,0 1 0,0 0 0,-1 0 26,-1-1 1,-1 0 0,1 0 0,-1-1 0,1 1-1,0 0 4,1 1 1,1 0-1,0 0 1,-1-1 0,1-1-1,-1 1 57,-1 0 1,-1 0 0,1 0 0,0 0-1,0-1 1,0 0-33,-3 0 0,1 1 1,-1-2-1,1 0 1,0 0-1,0-1 41,1 0 0,1 0 1,0 0-1,-1-1 1,0 1-1,0-1-23,-1 0 1,1 0 0,-1-1 0,1 0 0,0 0 0,-1-1-12,-1 0 1,-1 0 0,1-1-1,-1 1 1,0-1 0,0 0-8,1 0 0,-1 0 1,1-1-1,-1 0 1,0 0-1,-1-1-6,1 1 1,-1 0-1,1 0 1,-2-2-1,0 1 1,0-1-8,-2 1 0,-1 0 0,0-1 0,1-1 0,-1 0 0,0 0-101,1 0 0,-1 0 0,0-1 0,0 0 0,0-1 0,-1 0 18,0 1 0,-1-1 0,0 1 0,-1-1 0,0-1 0,0 0 28,-3 0 0,0 0 0,0-1 0,-1 1 0,0 0 0,-1 0-25,17-9 1,-1 0-1,-3 1 1,-1 0 80,-2-1 0,-1 0 1,-1 1-1,-1 0 42,-3 1 0,-1 0 0,0-1 0,-2 0 114,-3 0 0,-1-1 0,-2 0 0,-1-1-104,-3 3 1,-2 0 0,-2-2 0,0 1-13,-1 1 0,-2-1 0,11-23 190,1 0 1,-10-1-114,-3-2 0,-8-2-69,-3-1 1,-7 23-1,-3 0-22,-1 1 1,-1-1 0,-3 0-1,-1-1-22,-3 0 0,-1 1 1,-2-2-1,0 1 189,-2-2 1,-1 1 0,-2 0 0,-2 1-166,1-2 1,-2 1 0,-4 0 0,-2 1 35,-1 0 1,-2 0 0,-5 2 0,-1 0-39,-2 1 0,-1 1 0,12 7 1,0 1-1,-1 0-21,-2-1 1,0 1 0,-1-1-1,1 2 1,-2-1 0,1 1-60,-3-1 0,0 0 1,-1 1-1,-2 1 0,0-1 1,0 2 87,-2 0 0,-1 1 0,0 0 0,-2-1 0,-2 1 1,0 0-49,11 4 1,-1-1 0,0 1 0,0-1 0,-11-2 0,-1 1 0,0-1-152,11 4 1,0 0-1,-1 0 1,1 0-1,-1 1 1,0 0 0,-1 0-1,1 0 108,0-1 0,-1 1 1,0 0-1,0 0 1,-2 0-1,0 1 0,0 0 1,0 0-48,-1 0 0,0-1 0,0 1 0,0-1 0,1 1 0,0 1 0,1-1 0,-1 1-189,-1 0 1,0 0 0,0 0 0,0 0 0,0 0 0,0 0 0,1 0 0,-1 1-92,0 0 1,0 1 0,0 0 0,0-1 0,-1 1-1,-1-1 1,1 0 0,0 1 189,-1 1 1,0 0-1,1 0 1,-1 1 0,3-1-1,-1 0 1,0 0 0,1 1-408,-2-1 1,1 1 0,0 0 0,1 1 607,-1-1 0,1 1 0,1 1 0,-1-1 0,0 0 0,0 0 0,0 1 0</inkml:trace>
</inkml:ink>
</file>

<file path=ppt/ink/ink22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11294 4525 7853,'-14'-9'-89,"-3"-4"-178,5 1 267,-1 4 0,7-1 694,0 3 1,3 2-224,-4 1 1,5 1 177,-1-1-238,-2 2 1,4-3-545,-3 4 196,4 0 1,7 3 16,3 0 1,5 1 284,1-1 1,2-1-72,4 4 0,3-3-241,6 4 0,2-2 33,4 1 1,7 1-313,5-4 0,-22 0 0,0 1 237,5-3 1,1 1-1,1-1 1,0 1-215,5-2 0,0 0 1,2 0-1,0 0 301,4 0 1,0 0 0,0-2 0,0 0-404,3-1 0,0-1 1,-1 1-1,0-1 456,0 1 1,-1 0-1,3-1 1,0 1 14,0 1 1,1 1-1,-1-2 1,-1-1 15,0 3 0,0-1 0,0 1 0,-1-1-86,1 2 0,1 0 1,0 0-1,1-1-60,3 0 0,0-1 0,-3 2 1,0-1-89,1 0 1,0-1 0,-1 0 0,0 0 50,-1 0 1,1 1-1,1-3 1,0 0-64,1 1 1,-1 0-1,-2 1 1,-1-1 20,0 0 0,0 0 0,-2 1 0,-2 1-4,-2-2 1,0 0 0,-2 1 0,0 0-131,-1-1 1,-1 0-1,-6 2 1,-1 0 127,-2 0 1,-2-1 0,21 1 306,-8 1 0,-6 0-304,-12 0 372,-9 0-531,-8 0 0,-10 0 615,-1 0 0,-11 0-909,-8 0 499,-10 4 0,1 5 0,-3 6 0</inkml:trace>
</inkml:ink>
</file>

<file path=ppt/ink/ink23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5251 5521 8230,'-4'-9'1291,"3"0"-419,-3 4 177,4-4-220,0 8 853,0-3-1556,4 4 0,-2 1-124,4 2 1,1-2 207,2 2 0,0-2-11,1-1 0,0 0 113,2 0 1,2 4-252,1-1 0,6 0 115,-2-3 0,4 3-66,-1 0 1,4 1 32,-1-1 1,3-2 87,3 2 1,-2 1-107,2 0 1,1-1-22,-1-3 0,5 0 23,1 0 1,1 0-182,2 0 0,-1 0-20,2 0 0,-2 3 127,4 0 1,-3 0-69,0-3 0,1 0 99,0 0 0,3 3-135,0 0-75,1 4 158,-2-6 0,2 4-43,-1-5 1,2 3 87,4 0 0,-3 0-235,3-3 1,1 0 232,-2 0 0,-22 0 0,0 0-36,26 0 1,-26 0 0,1 0-34,0 0 0,0 0 0,0 0 0,0 0 27,-1 0 0,1 0 1,1 0-1,-1 0 13,2 0 1,-1 0 0,-1 0 0,0 0-13,0 0 1,0 0-1,1 0 1,1 0 32,-2 0 0,0 0 0,3 0 1,0 0-37,0 0 1,0 0 0,-1 0 0,0 0-4,-1 0 1,1 0 0,0 0 0,0 0 6,-1 0 0,1 0 0,2 0 0,0-1 0,1-1 1,-1 1 0,-1 0 0,0 1-158,2-2 0,-1 1 1,-1 0-1,-2 1 164,2 0 0,1 0 0,0 0 0,2 0-8,1 0 0,1 0 0,-1 0 1,-1 0 4,1 0 0,-1 0 0,-1-2 0,1 0-45,0 1 1,0-1 0,0 1 0,1-1 42,2 2 1,0 0 0,-3 0 0,0-1-238,2 0 1,0-1 0,-1 2 0,1-1 274,0 0 1,-1-1 0,2 1-1,-1 1-41,0 0 0,-1 0 1,0-1-1,0-1-7,-3 0 0,1 1 0,1-1 0,1 1 12,1 0 0,-1 2 1,2-1-1,-1 0-30,0 0 1,-1 0 0,0-2 0,0 1 27,-3-1 0,1 0 1,1 1-1,0-1-25,0 2 0,0 0 1,2 0-1,0 0 5,-2 0 1,0 0 0,1 0 0,-1 0-2,0 0 0,1 0 1,-2 1-1,1-1-9,1 2 0,1-1 1,-1 0-1,1 0-5,-1 0 1,1 1 0,-1-2 0,-1 1 11,-1-1 0,-1 0 1,1 0-1,1 0 5,0 0 0,0 0 0,0 0 0,0 0-17,0 0 1,0 0 0,1 0 0,-1 0 12,-3 0 0,0 0 0,1 0 0,1 0-57,1 0 0,0 0 0,-1-2 0,0 1-80,2-1 1,-1 0 0,-3-1 0,1 0 109,-1 2 0,0-1 0,0-1 1,0-1 15,1 1 1,1 0-1,1 0 1,-1 1-3,0-2 1,0 1 0,-2 2 0,1 0 69,-4 0 0,0-1 0,1 0 0,1 0-71,-1 0 0,1 1 0,1-1 1,0 1 11,-2 1 1,1 0 0,-2 0 0,-1 0 12,26 0 0,0 0-42,-25 0 0,0 0 0,-1 0 0,1 0 32,24 0 0,-25 0 0,0 0 1,23 0 0,1 0 46,-2 0 1,2 3 33,-25-2 0,1 1 0,23 1 64,-3-3 1,3 0-117,-1 0 0,4 0 132,-3 0 0,-1 0-97,-2 0 1,0 0 54,3 0 0,0-3-90,-1 0 0,1 0-106,-6 3 1,-1-1 90,4-2 1,-6 2-126,5-2 1,-2 1 240,-1 2 0,2 0-129,-5 0 0,1 0-46,-4 0 1,0 0 14,0 0 1,1 0 124,-1 0 0,-3 0-16,0 0 1,-3-3-25,3 0 0,-3 0 405,3 3 1,-4 0-441,1 0 0,-1 0-46,1 0 1,-1-1 51,5-2 0,-5 2-53,1-2 1,-2 2 459,-1 1 1,1 0-452,2 0 1,-4-1 337,1-2 1,0 2-333,-3-2 1,3 2 91,3 1 0,-3 0-137,0 0 1,0 0 61,-3 0 1,2 0-24,1 0 0,-4 0 97,1 0 0,-1 0-94,1 0 1,2 0 58,-2 0 0,1 0-8,2 0 1,-2 0 96,2 0 0,-1 0-112,7 0 0,-4 0 17,1 0 1,-2 0-57,-1 0 1,4 0 53,2 0 1,-2 0 40,0 0 1,0 0-46,-1 0 0,4 0-108,-1 0 0,-1 0 35,1 0 1,-3 0-12,3 0 1,0 1 6,4 2 0,-4-2-117,0 2 1,0 1 116,3-1 0,1 1-3,-1-1 1,-3-2 128,0 2 0,0 0-122,4 0 0,1-2 217,-2 2 1,2-2-166,-4-1 0,1 0 77,1 0 1,0 0-68,1 0 1,-4 0 5,0 0 0,-1 0-136,1 0 1,2 0 142,-2 0 1,-2 0-143,-1 0 0,2 0 112,-2 0 0,3 0-93,-3 0 1,-1 0-10,-5 0 1,1 0-6,-1 0 0,2 0 76,1 0 1,-1 0-14,-2 0 1,2 0 15,-2 0 0,0 0 102,0 0 1,1 0 24,-4 0 1,3 0-91,-4 0 0,4 0 116,-3 0 0,0 0-83,-4 0 0,1 0-40,0 0 1,-2 0-34,-1 0 1,0 1-18,-3 2 1,2-2 3,-2 2 1,0-2 39,-1-1 1,-1 0-76,1 0 0,-1 0 50,-2 0 0,0 0-31,0 0-29,1 4 1,-1-3-123,0 2 0,-2-2 212,-1-1 0,-3 0-96,3 0 325,-4 0-195,6 0 204,-6 0 124,2 0-258,0 0 314,-3 0-1214,3 0 0,-4 5 1,0 0-1</inkml:trace>
  <inkml:trace contextRef="#ctx0" brushRef="#br0">15382 5493 8032,'-10'0'-297,"4"0"199,0 0 1654,0 0-490,-4 0 131,1 0-284,0 0-98,3 0-648,-2 0 4,7 0 1,-2-3-372,6 0 0,3-7 244,7 1 0,1-8-304,5-2 1,0 0 134,-1-6 1,1 4-62,-1-1 1,0 1 40,-3 2 0,-1 3-206,-5 6 385,1 1-58,-5 0 0,-2 8-89,-6 4 1,-7 12 75,-5 7 0,-4 11 131,-2 4 1,1 3-1326,-2-3 1208,7 0-282,1 0 270,5-4 1,4-2-381,2-6 242,2-6 1,2-7 208,2-5 0,3-3-59,6-4 1,7-10 68,6-5 1,2-11-118,1-8 0,0-5-380,-1-2 1,1-2 381,0 2 0,-3 4 152,0 3-142,-8 4 1139,4 2-1148,-10 9-123,2 6 1,-8 9 67,-2 4 1,-2 8 735,-1 8 0,-5 6-322,-4 6 0,0 4 119,-4 6-496,-1-1 249,3-4 1,-1 3-49,6-2 0,-1-2-96,3-1 1,1-6-164,3-3 1,0-6-72,0-4 0,4-6 107,3-3 0,1-4 361,1-5 0,5-5-195,1-11 1,4-5-65,3-4 1,-2-5 335,5-1 1,-3-1-354,3-2 1,-6 6 0,0 3 1,-2 3 9,-4 3 1,-1 6-500,-2 7 330,-5 6 0,-2 4 488,-6 8 1,-3 9-159,-7 13 0,-1 4 332,-5 6 0,0-1-284,1 0 0,2 0 113,1 1 0,4-5-167,2-2 0,1-6 86,5-4 0,0-4-556,3-2 0,1-7 224,2-2 1,3-4 39,6-2 1,0-5-19,3-5 0,2-4 211,5-8 0,0-3-126,3-6 0,1-1-71,-4-2 0,3-1 35,-4 4 1,1 1 7,-3 5 0,-2 0-254,-1 7 1,-6 5-62,-4 10-18,-4 2 0,1 3 70,-6 4 0,-3 9 956,-6 10 1,-2 5-382,-1 1 0,-2 4 78,5-1 0,-1-2-262,4-1 1,4-3-134,2-3 0,2 0-134,1-7 0,1-1 219,2-8 1,2-4-177,4-1 1,5-6 34,1-4 1,3-5 281,1-11 1,3-3-159,3-6 1,1-1-161,-1-2 1,1-1-96,-5 4 1,4-1 98,-3 1 1,0 3 0,-4 0 0,-3 8 111,-3 8-357,-1 1 218,-6 6 1,-2 6 686,-6 9-285,-2 7-195,-9 11 1,1 5 1012,-3 5-539,-1-1-390,6-4 1,-2-1-60,4-4 1,0 0-422,3 0 1,2-8 243,4-1 1,1-7 109,2 1 0,2-7-142,5-3 1,0-6 110,2-3 0,3-7-164,3-2 0,5-7 63,2-3 1,2-5-42,1-1 0,0-4-317,0 1 1,0 2 381,0 1 0,-4 3 6,1 3 0,-5 2-44,-2 5-88,-3 7 201,-10 3 0,-6 16-71,-8 5 1,-6 11 915,-6 4 0,1 5-320,-2-2 1,3 3-146,0-3 1,5-1-569,5-5 0,1 0 145,5-7 1,0 2-195,3-8 0,4-3 343,2-6 1,6-2 43,4-1 1,3-7-139,2-5 0,3-3-73,4-10 1,0 0-1,0-3 1,1-1-210,2-2 0,1-1 418,2-2 0,-2-1-105,-4 4 1,0 4 141,0 5 1,-8 7-12,-5 6-388,-8 4 1,-2 9 71,-5 2 0,-6 8 792,-3 4 0,-4 6-94,-6 7 1,1-2 60,3 2 0,-2-2-679,5-1 1,0-3 389,6 0 0,-1-6-813,4 0 0,0-4 105,3-6-530,0-4 614,4 3 1,4-11 421,5 0 0,3-6-151,0-7 1,4 1-77,2-7 0,4-2-161,-1-1 0,2 2 135,1-2 0,0 1-46,0-1 1,-2 3 113,-1 7 0,-3 1 80,-6 5-118,-3 4 0,-8 2 225,-2 6 1,-3 3 232,-3 7 1,-5 5 429,-5 7 0,-2 2-424,3 1 1,-2 0-88,2 0 0,1-1-408,-1-3 0,6-1 178,3-4 1,-2-5-1079,2-1 795,0-3 1,4-5-42,2-2 1,3-4 205,3-5 0,4-4 259,3-9 1,2-1-339,4-1 0,2-3 85,4-4 0,0 1-2,0 2 1,0 3 86,0 3 1,-1 4 66,-3 3 0,1 3-58,-6 2 72,-3 3 1,-9 6 102,-1 5 1,-4 0 224,1 8 0,-5 1-913,-1 3 0,0-4 262,3 1 1,0-4-1227,0 4 1457,0-5 0,-4 6 0,-2-2 0</inkml:trace>
  <inkml:trace contextRef="#ctx0" brushRef="#br0">15121 5465 8068,'0'-5'2574,"0"-3"-2056,0 7 1,0-4 207,0 2 153,-4 2-548,3-3 1,-5 4-99,3 0 186,2 0-468,-7 0 1,6 1-39,-4 2 0,4 2-42,-1 4 0,2 0-215,1 1 1,0 2 165,0 1 0,0-1-2,0-3 0,3 1 140,0-1 0,4-3 269,-1 0-283,3-4 0,0 2 218,0-8 1,0-1 1,1-4 0,-5-1-128,-2-3 0,-2 0-60,-1-3 77,0-1-19,0 6 1,-1-5 84,-2 3-67,-2 1-26,-5 3 1,0 3-48,-2 3 1,1 2 44,-1 1 1,-2 1 5,2 2 0,-3 4 118,2 5 0,1-1-77,2 5 0,2-1 107,2 4 1,-1 0-120,4-1 1,-1-2-108,4-1 1,0 0 75,0 0 0,6-1-21,3-5 0,0-1 49,4-1 1,1-3 114,2-4 1,-2-1-78,2-2 1,-4-4 107,4-5 1,-4-2-345,4-5 1,-5-1 76,1-1 1,-5 1-81,-4-2 1,-2-1 112,-1 2 0,-1 0 29,-2 5 1,-4 3-8,-5 4 0,1-1 122,-5 1 0,1 4 59,-4 2 1,3 3-113,1 3 0,0 2 105,0 4 0,-2 1-94,5-1 0,1 4-107,4 3 0,0 1 108,4-2 0,0 6-79,3-3 1,0 3 51,0-2 0,2-1-218,4 1 204,0 0-134,12-1 0,-7-3 76,5-3 1,-1-3-19,4-2 0,0-3 36,-1-4 0,0-1 73,-3-2 0,3-7-72,-3-5 0,-1-3 22,-2 0 0,-4-4-25,-2 0 0,-4-4-9,1 1 18,-2 3-68,-1-1 1,-7 2 72,-3 3 0,-4-2 29,1 7 1,-3 2-43,0 5 1,-1 2 3,-2 4 1,1 1-6,-1 2 0,1 3-57,3 6 1,-2 3 115,5 4 1,-1-1 228,4 1-128,4 4-40,1-4 0,4 7-76,0-4 0,1 3-22,2-4 1,2-2 46,4-3 0,5-5-81,1 1 1,0-2 78,0-4 0,1-2 179,3-4 1,-1-4-127,1-2 1,-1-7-107,1-2 0,-4-4-107,-3-3 1,-2 3 103,0-3 0,-5-1-55,-2 2 0,-2 0 85,-1 5 1,-4-1 26,-2 1 1,-4 4-69,-2 2 0,-3 2 31,-3 5 0,-2 0-16,-2 3 0,6 1 15,-3 2 1,4 2 58,-1 5 0,2 0-56,1 2 0,6 0-39,-2 3 0,6-2 41,0 2 0,1 1-124,2 2 0,0 0 69,0-3 1,6 2 55,3-5 0,1 2-6,6-2 0,-4-6 22,4 1-51,-1-5 159,4-2 1,0-1-140,-1-2 1,-2-6-114,-1-3 0,-3-6 121,0 0 1,-3-1-68,-3-3 64,-1 3-3,-5 0 0,0 0 45,0 1 1,-5 2-45,-1 1 1,-5 4-6,-2 2 0,-3 1-36,0 5 0,2 0 31,-2 3 1,5 1-297,-1 2-7,1 2 291,2 4 0,0 5-49,-1 1 18,5 3 9,1-4 1,4 4-117,0-3 0,0 6 111,0 1 1,4-4-3,2-2 0,6-2 115,0 2 1,5-3-110,-2-3 1,0-5 114,0-2 0,0-2-63,0-1 1,2-2 298,-5-4 1,-2-1-90,-4-9 0,-3 1-12,3-4 0,-4-3-6,1 0 1,-6 1 162,-3 2 1,-2 4 48,-2-1 1,0 6-85,-2 0 0,-2 2 209,-1 5-88,1 0-241,1 3 0,2 1-586,-1 2 0,5 2 282,0 5 0,5-1-1341,-1 0 1,2 0-216,1 1 1,4 0 1611,3 3 1,5-3 0,3 3-1</inkml:trace>
  <inkml:trace contextRef="#ctx0" brushRef="#br0">5112 1034 8380,'-10'0'1200,"1"0"-701,0-5 0,3 4 646,-1-2-708,5 2 1,-2 0 436,4-2-247,0 2-199,0-3 0,3 0-291,0-2-36,0 1 0,2-4 48,1 0 0,-1-1-236,1-2-40,0-2 234,4 3 1,0-5 31,2 3-153,-1-3 126,2 5-28,1-6 44,-4 2 108,12 1-153,-7-4 0,8 7 41,-4-5 1,2 5 120,1-1 0,4-2-107,-1 2 0,2-1 87,1 4 1,3 0-100,0-1 1,0 4 23,-3 0 0,-4 4-111,1-1 0,-1 2 121,1 1 1,2 0-184,-2 0 1,2 0 86,0 0 1,1 1 24,0 2 1,3-2-1,0 2 1,4-2 4,-4-1 0,3 3 51,-3 0 1,6 0-49,-3-3 1,3 1 10,-6 2 0,5-2 3,-2 3 1,1 0 35,-1-1 0,-1 4-40,-2-1 1,-2 3-149,2 0 1,-2 0 112,-1 0 0,0 4-6,0-1 0,-2 2 8,2-2 1,-5 2-3,4 1 1,-1 2 76,2-5 1,1 5-71,2-2 0,-2-1-41,2-2 1,1 1 42,-1 0 1,1 2 79,-1-2 0,-2-1-128,2-2 1,-3-1-131,-3 0 1,2 4 42,-2-1 0,1-1 100,-1-4 1,-2 1 125,-1-2 0,-1 2-136,4 2 1,-4-4-35,4 0 1,-3-4 37,3 1 0,1-2-136,5-1 1,-1-4 146,4-2-194,-4-2 1,3-6 72,-2-1 35,-2-3 1,2 0-112,-6-1 0,-3 3-3,-7 1 1,2 2 119,-5-2 1,-1 4-7,-4-2 0,-3 3 70,-4 0 0,0 1 295,0 0-251,0 4 0,0-4 152,0 3-216,0 2 14,0-4 1,-3 3-176,0-5 0,-1 4 117,4 0-365,0 4 190,0-6 0,0 5 25,0-3-38,0 4 8,0-2 2486,0 4-2334,0 8 0,1-6 162,3 5 1,-3-1-87,2 0 0,2-1 110,1 1 0,-1 0-63,1 0 0,1 1 149,2-4 1,-3 4 44,0 0 1,2-2-212,4 1 1,-4-1 16,5 1 0,-5 2 7,4-5 0,0 3-44,0-3 0,0 3 34,3-3 0,0 0-132,0-3 0,4 0 120,-1 0 0,1 0-68,3 0 1,-3 0 58,0 0 1,1 3-123,1 1 1,-1-1 109,2-3 0,-2 0-10,2 0 0,-1 3 138,4 0 0,-4 1-86,4-1 0,0-2 46,3 2 1,0 1-69,0 0 0,3-1 133,0-3 0,1 3-93,-1 0 0,2 0 35,4-3-885,-3 0 868,2 0 0,-3 0 137,4 0-134,4 0-260,-2 0 239,2 0-26,-4 0 1,2 0-154,1 0 166,2 0-21,1 0 1,2 0-127,-1 0 1,1 0-123,2 0 1,3 0 167,-1 0 0,1 0 122,-4 0 1,1 0-3,0 0 0,1 0-121,-1 0 0,1 0 56,-4 0 1,1 0-33,2 0 0,2 0 37,1 0 1,0 0 137,-4 0 1,4 0-142,0 0 0,-22 0 0,0 0-4,24 0 1,-25 0 0,0-1 29,23-2 1,0 2-30,-23-1 0,-1 1 1,3 0-1,-1 1 71,25 0 0,-25 0 0,0 0-78,21 0 1,4 0-24,-3 0 0,3-1 0,-4-2 0,1 1 0,-4-1 0,1 2 0,0 1 0,2 0 0,1 0 0,0-1 0,-4-2 0,2 1 0,1-4 0,-1 4 0,2-1 0,0-1 0,0 0 0,-23 1 0,0 0 0,-1 2 0,0-1 0,25-1 0,-1 3 0,-2-3 0,2 0 0,0-1 0,-22 2 0,0 1 0,21 0-187,-22-1 0,-1 0 0,23-2 187,-3 1 0,5-3 0,-25 4 0,1 1 0,21-3 0,2 1 0,-5 1 0,5-5 0,-2 4 0,-2-3 0,1 4 0,-1-1 0,1-1 0,0 1 0,3-4 0,-23 6 0,-1-1 0,25-4 0,-2 3 0,0-1 0,1 1 0,-2 2 0,-21-1 0,-1 1 0,23 0 0,0 1 0,-4-1 0,-2-2 0,2 1 0,4-1 0,-5 2 0,-1 1 0,0 0-122,-3 0 1,4-3 121,0 0 0,-3 0 0,0 3 0,-3-1 0,-1-2 0,1 2 0,3-2 0,-3 1 0,2-1 0,-4 2 0,-2-3 0,0 3 0,3 1 0,-4-3 0,-2 0 0,-2 0 375,-1 3 1,-2 0-376,2 0 0,-6 0 201,3 0 0,-2 0-201,-1 0 0,4 0 311,-1 0 1,-2 0-312,-2 0 0,2 0 148,-1 0 0,3 0-148,-4 0 0,1 0 0,-3 0 0,-1 0 0,1 0 0,-1-3 0,1 0 0,-1 0 0,-3 3 0,3 0 0,-3 0 0,3 0 0,1 0 0,-4 0 0,1 0 0,-4 0 0,3 0 0,-2 0 0,2 0 0,-3 0 0,0 0 0,-1 0 0,-2 0 0,0 0 0,0 0 0,1 0 0,-1 0 0,0 0 0,1 0 0,2 0 0,1 0 0,-1 3 0,-3 0 0,1 0 0,-1-3 0,0 0 0,1 0 0,-1 0 0,0 0 0,2 1 0,1 2 0,-2-2 0,3 2 0,-3-2 0,-1-1 0,-2 0 0,-1 0 0,0 0 0,3 0 0,-3 1 0,1 3 0,-1-3 0,3 3 0,1-4 0,-1 0 0,-3 0 0,0 0 0,0 4 0,4-3 0,-1 3 0,0-4 0,-3 0 0,2 0 0,-6 3 0,4 0 0,-4 0 0,6-3 0,-5 3 0,3 1 0,-3 0 0,3-1 0,-3-1 0,3 4 0,-3-4 0,4 1 0,-4 1 0,3-1 0,-3 4 0,3-4 0,-3 1 0,4-1 0,-5-2 0,6 7 0,-3-2 0,1 0 0,1 0 0,-5-3 0,1 3 0,-1-4 0,1 1-65,-2 3 0,4-5-246,-2 2 134,-2 2 116,3-4 1,-3 6-103,2-4 48,-1 0-65,2 2 216,-4-4 0,1 6-12,2-4 1,-2 1-150,2-1-205,-2-2 208,3 7 207,-3-2 0,4 0-96,-2 0 1,-2-3 220,3 3-278,-3-4 381,3 7-228,-3-4 1,3 1-56,-4 0 1,1-4 27,2 1 0,-2 0 23,2 0 7,-2-2-908,-1 3 1,-4-4 0,-1 0 0</inkml:trace>
  <inkml:trace contextRef="#ctx0" brushRef="#br0">8091 279 12041,'0'-5'3276,"0"1"-1925,0 0 103,0 3-161,0-7-845,0 7 0,0-5 149,0 3-64,-4 2-282,3-3 0,-3 3 282,4-2-438,0 2-1679,0-3 1192,0 12 277,0-2 11,0 12 0,0 0-227,0 7 153,4 2 37,-3 1 1,6 4-94,-4 2-681,0-2 895,-3 0-236,5-4 132,-4 0 0,3-8-841,-4-4 274,0-5-590,0-6-280,0-1 715,0-4-2022,0-12 1041,0 0 1827,4-10 0,5-1 0,6-1 0</inkml:trace>
  <inkml:trace contextRef="#ctx0" brushRef="#br0">8370 400 8243,'0'-5'2676,"0"-3"-1888,0 3 0,0-1 1214,0-1-747,0 5-343,0-6-319,0 7-925,0-3 385,0 0-369,0 3 1,0-2 349,0 6-64,5 2 0,-3 5-22,4 3 1,-3-3-23,3 2 0,-3 3-86,3 0 0,-2 0 93,2 0 0,-3-3-364,3 0 0,-4-2 180,1 0 0,1-1-103,0 0 1,-1-2-231,-3-1 509,0-4-175,0 2 1,3-8 56,0-2 0,4-4 46,-1-2 1,-1-1-10,2-3 0,-1-2 121,3 3 0,0 0-38,1 0 0,-2 4 268,-2-2-143,3 7 34,-4-2 416,0 2-328,3 1 0,-6 1 350,4 4-319,-3 0-64,5 0 0,-3 3-167,4 0 85,-4 9 1,4-5 89,-3 8 1,2-2 2,2 2 0,-2 0-104,-2 0 1,2 3-215,-1-2 0,0-3 7,-1-1 0,-1-1 78,-2-2 1,-2-3-342,2 0 594,-2-3 119,-1 1 1,0-16-482,0-3 87,5-1 1,-3-1 100,4 1 1,0-1 17,3-2 310,1 0 1,-5 5-284,3 0-20,-3 5 219,0 0 1,4 3-9,-3-1-124,-2 5 0,4-2 132,-1 4-153,1 0 79,1 0 1,-3 1 165,1 2-213,-1 2 288,3 9-238,-4-4 0,4 8-190,-4-4 1,1 4 240,0-3-71,-4 3-1151,2-4 1,-1 2 221,1 0 562,3-5-3061,-6 2 1199,7-3 2078,-3-5 0,9-1 0,0-4 0</inkml:trace>
  <inkml:trace contextRef="#ctx0" brushRef="#br0">9004 410 8243,'-6'0'2157,"2"0"-1360,4 0-251,-4 0-295,3 4 125,-3-3 170,8 3-125,1-4-202,5 4 1,2-3-79,0 2-71,5-2 0,-3-1 20,5 0 0,0-4-397,-1-2-288,1 2 470,-5-4 1,3 2-22,-5-3 1,1-1-46,-4-3 1,-1 3-41,-1-2-395,-3-3 270,-4 5 139,0-4 0,-5 5 145,-5 0-36,1-1 0,-6 5 86,3 2 1,1 2 268,-5 1 1,5 1 731,-2 2-525,3 2-235,1 5 764,-1-1-620,5 4 1,0 2 6,2 4 0,2-1-80,-2 1 1,2-1 113,1 1-547,4 0 195,1-1 1,5 1-410,3-1 1,-2-3-515,5-3 0,-1-2-225,4-4 0,-1-2 219,1-4 0,4-5-1541,2-4 2418,-3-1 0,5-11 0,-3 1 0</inkml:trace>
  <inkml:trace contextRef="#ctx0" brushRef="#br0">9413 298 8243,'-5'-9'816,"-3"-1"-220,3 1-267,-1 0 1,2-1 244,4 1 1,-3 3-115,0 0 1,0 3 1587,3-4-388,0 5 148,0-2-956,0 4-823,4 0 0,-2 5 568,4 5 1,-2 0-82,2 5 1,-1 4-484,1 3 0,2 3-320,-1-4 1,-2 5-574,1-1 0,-1 1-1706,1-1 1284,3 2 810,-8-8 0,6 4-1167,-4-4 1,3-2-346,-3-1 1984,0-7 0,-3-1 0,0-2 0</inkml:trace>
  <inkml:trace contextRef="#ctx0" brushRef="#br0">9385 447 8243,'-9'0'-2296,"0"0"3934,4 0 0,0-1 716,5-2-1231,0 2-469,0-3-211,5 4 1,3 0-668,4 0 1,5 0 210,-2 0 0,3-1-1310,1-3 0,2 3 363,1-2 960,0 2 0,0-3 0,2-1 0</inkml:trace>
  <inkml:trace contextRef="#ctx0" brushRef="#br0">9702 410 10501,'-5'0'1244,"1"0"1,5 0-846,2 0 1,-1 0-325,4 0 1,0 0 111,4 0 0,0-3-609,2-1 0,0-3 322,3 1 1,-3-2-713,0-2 1,-2 1 96,0 0 169,-5-5 286,3 4 1,-7-3 383,2 3 1,-2 4-151,-1 0 1,-4 3 563,-2-3 0,-2 3-269,-2 0 0,1 2 157,0 1 0,-1 1-104,1 2 1,0 3 343,-1 3 1,2 3-84,2 1 1,-1 3-51,4 0 0,0 1-648,3 2 1,0 0 171,0-1 0,0 1-772,0 0 1,7-5 467,2-2 0,2-1-400,-1-2 0,3-4 252,3-2 0,4-2-1192,2-1 1,1-4 1586,-1-2 0,1-6 0,5-3 0</inkml:trace>
  <inkml:trace contextRef="#ctx0" brushRef="#br0">10000 335 8243,'0'-9'-1514,"0"0"4412,0-1-1980,0 1 0,0 3 414,0 0-417,0 3-737,0-1 36,0 4-171,4 9 0,-2-2 164,4 8 44,-4-3-410,7 5 1,-5-2 113,2 3 1,2 1 164,-2 0 1,2-1-69,-2 1 1,1-4 316,-4 1 0,3-5-67,-2 2 0,0-4 1099,-1-3 1,-2-1 878,2-1-72,-2-3-1270,-5-6 1,3-1-361,-2-6 1,-1-3-500,0 0 1,2-3 48,5 0 0,4-5-1502,5-2 0,4 1 886,5-1 1,8 1-2790,9-4 2808,-16 13 1,1 2 0,3-1 0,0 0 0,2 0 0,0 0 0</inkml:trace>
  <inkml:trace contextRef="#ctx0" brushRef="#br0">11052 242 8243,'-5'-4'2040,"1"3"-922,4-3 300,0 0-483,0 3 2341,0-4-870,-4 5-2315,2 5-14,-10 4 0,2 6 125,-9 7-126,-8 10-254,-2 7 0,7-12 0,-1 1 117,-2 3 1,0 0-1405,-3 5 0,-2 1 1463,9-10 1,-1 1 0,0 1-1,-1 0 1,-1 1 0,0 0-90,-2 1 0,0 0 1,0 0 65,1 0 0,0 0 0,-1 0 1,1-1-1,-1 1 0,0-1-15,2-1 0,0 0 1,0 0 51,1 0 1,0 0 0,0 0 21,-7 7 0,-1-1-886,-1 4 0,0 0 876,3-8 0,1 0 1,0 3-1,0 1-115,3-5 1,1-1 0,2-2-1,1 0 211,2-5 1,1-1 0,-18 18 135,5-2 0,1-1-43,5-5 1,3-5 2282,7-7-2236,5-9 1357,6-6-2029,4-4-1510,0 0 1459,4-4 1,-3-1-657,2-5 598,3 1 0,-2 0-1118,2-1 1,5 2 1575,-1 2 0,5-6 0,0 1 0</inkml:trace>
  <inkml:trace contextRef="#ctx0" brushRef="#br0">10689 1350 7141,'-4'5'-983,"3"-1"728,-3-4 255,4 0 0,0 0 0</inkml:trace>
  <inkml:trace contextRef="#ctx0" brushRef="#br0">10698 1350 8000,'5'0'1843,"-1"4"-1122,-4-3 2555,0 3 0,0-12-1598,0 6-1632,-4-10-101,3 11 0,-6-5 0,3 4 22,-1-1 1,2 0 55,-4 3 0,4 0-67,-3 0 0,3 0 40,-3 0 0,0 0-266,-4 0 263,1 0 1,0 1-156,-1 2 1,2-1 33,2 5-244,-2-1 209,2-1 1,0 3-23,0-2-225,0-1 300,1 3 0,-1-6-330,3 4 188,2-4 315,-3 2 1,4-3-229,0 2 315,0-2 1374,0 4-1369,4-5-69,-3 0 491,4 0-863,-5-5-117,0 4 771,0-3-316,4 4 155,1 0 0,4-3-63,0 0 0,1-1-108,-1 1 1,1 2 37,3-2 52,-3-2 1,8 4 140,-3-3 1,0 3 23,0 1 0,-2 0-23,2 0 0,-3 5-313,0 1-1038,-2 2 0,-1 4 129,-3 1 710,-2 8 1,-4-5-103,0 9 0,-7 0 193,-3 3 1,-5-4-15,-1 1 1,2-4 72,-2 1 1,-1-4 156,-2-2 0,-2-3 201,6-3 0,2-5-18,0-2-287,-1 2 703,7-4-439,-5 3 0,10-7 154,-4 0-414,4-4 0,-2 2 0,5-5-166,2 1 0,2-1 130,4-3 0,4 3-98,-1-2 0,5 2 7,-2 4 97,-2-2 0,5 7-64,-2-2 1,0-2 86,0 2-30,1 4 0,-5 5 158,3 3 1,-2 4-92,2 3 0,-5 6 343,0 2 1,-5 3-136,-5 1 1,-1 3 62,-2 0 0,-3 0 84,-7-3-813,-1-4 1034,-5-1 0,0-5 155,1 1-276,-1-9-71,1 3 0,3-12-582,-3 3 1,8-4 133,-2 0 308,6 0-1876,-3-4 1,8 1 120,-2-7 1264,2 3 254,1-10 0,8-2 0,3-5 0</inkml:trace>
  <inkml:trace contextRef="#ctx0" brushRef="#br0">11005 1406 8006,'-9'-14'491,"4"4"1,-2 0 1653,4 4-1385,-1-1 1,4 1 1486,0 0-1102,0 4-978,0-2 51,0 4 1,0 11 20,0 5 0,0 4 0,0 1 130,0 1 0,4 1-330,-1-2 0,3 0 97,-3 4 1,4-5-646,-1 2 380,-1-2 1,6-3-1,-2-1-515,2-4 0,3-2 359,2-4 1,4-3-1077,2-6 0,4-4-75,-1-9 1,1 0 324,-2-9 889,-1 0 1,0-3 0,1 0 0</inkml:trace>
  <inkml:trace contextRef="#ctx0" brushRef="#br0">11248 1434 8006,'-10'0'0,"4"0"2433,0 0-611,4 0-117,-7 0-98,8 0-643,-3 0-195,4 4 0,0 2-311,0 7 1,1 1-487,2 5 0,-2 3 102,3 3 1,0 2-1313,-1 1 0,3 3 341,-3 0 1,3-1-229,-3-5 0,5 1 1125,-2-4 0,2-5 0,1-3 0</inkml:trace>
  <inkml:trace contextRef="#ctx0" brushRef="#br0">11471 1480 7973,'-3'-15'0,"0"-1"1370,-4 5-601,5-2-397,-2 3 0,1 1 1466,0 0-367,-4 3-370,6-2-665,-7 7 2,7-3-725,-4 4 227,5 4 141,0 1-1,-4 9-50,3 0 0,-4 8 270,2 0-309,2 4 0,-3-3 10,4 5 0,1-3-238,2 0 0,2-3 107,4 3-786,1-5 592,-1 3 0,3-9 42,1-1 1,3-4-258,0-3 241,2-1 107,-4-5 0,4-10-374,-3-5 347,-1-3-71,-1-13 411,-8 6 0,-1-7-104,-4 4 96,0 0-424,-4 0 476,-5 0 0,-5 2 426,-1 1-483,-3 6-20,4 1 355,-1 12 0,-1-5-26,3 8-205,-3 0-958,10 3 1,-6 1 218,9 2 315,-4 2-2166,6 8 2437,-3 2 0,12 4 0,2-1 1</inkml:trace>
  <inkml:trace contextRef="#ctx0" brushRef="#br0">11834 1425 7976,'-5'-15'1068,"-2"2"-801,4 3 1,-1 4 1728,4 0-833,0 4-417,0-2-169,0 4 1,4 7-171,-1 2 0,1 7-108,-1-1 0,-1 3-216,4 0 1,-3 2 88,4 2 1,-4-2-477,3 1 0,-3-1 200,3-1 0,-3-5-1554,3-2 1282,-3 3 1,4-5-1062,-4 3 1004,0-7 1,-3-4 116,0-8 0,3-5 245,0-7 1,1-1-99,-1 1 1,-1-4 314,5 0 0,-4 0-119,3 4 0,-3 2 1040,3 1-735,-4 3 0,7-1-59,-3 4 1,-1 3-18,1 3 0,-3 2-108,4 1 0,-1 4 113,3 3 0,-3 4-78,0 1 0,0 5-175,0-2 1,1 3 115,-4 1 1,4-4-405,0 1 1,-2-5-169,1 1-557,-4-1 496,6-2 324,-7-4 0,5-2 351,-3-6 0,-2-2-110,2-4 0,1-5 123,-1-1 1,4-3-44,0 0 0,1 0 16,1 3 1,-3-3 50,1 2 0,-1 3 499,3 1 18,0 1-284,1 2-114,-1 4 1,-1 5-93,-2 6 0,2 6-130,-5 4 1,3 1 63,-3 2 0,3 1-434,-3 1 0,5-1-409,-2 2 0,-1-2-795,1-2 1,0-3 1473,4-3 0,-1-2 0,0 0 0</inkml:trace>
  <inkml:trace contextRef="#ctx0" brushRef="#br0">12421 1220 7980,'0'-10'785,"0"1"-589,0 0 1,0-1 2411,0 1-1173,0 4-545,0 1 1,0 5-228,0 2 0,-1 6-22,-2 7 1,-3 9-347,-3 3 0,0 7-57,-1 2 1,2 3-637,2 4 0,-1 1 446,4-1 1,-1 4-1001,4 2 0,0-1 494,0-6 0,0-5-2801,0-3 1536,0-10 1723,5 6 0,0-15 0,4 2 0</inkml:trace>
  <inkml:trace contextRef="#ctx0" brushRef="#br0">12691 1294 7980,'0'-9'702,"0"0"1,-1 0-212,-2 3 1,0 2-40,-3 4 0,0 0-55,-3 0 0,-4 4 89,1 2 0,-4 3-109,4 0 0,-4 3-138,4 1 0,-2 0-245,4 0 0,-1-3 120,5 2 1,1 2-118,-2-2 0,5 1 91,-1-4 0,3-3-255,3 0 0,2 1 3,5 2 0,3-1-67,3-2 1,0 3 13,0-3 0,1-1 126,-1 1 1,1-1-85,2 2 1,-4 1 79,-3-2 1,0 2 358,-2 2 0,0-1-111,-7 0 0,-1 2 238,-5 1 1,-2 1 112,-4 3 1,-5 1 331,-1-5 0,-3 4-44,-1-4 0,2-3-337,1-3 1,3-2-370,4 2 146,-1-4-1643,1 2 0,4-5 383,2-2 1028,6-2 0,10-9 0,7 0 0</inkml:trace>
  <inkml:trace contextRef="#ctx0" brushRef="#br0">12942 1564 7981,'-10'-3'1638,"-3"0"0,6 0 1638,-2 3-2445,6 0-466,-1 0-365,4 0 0,0-4 0,0-1 0</inkml:trace>
  <inkml:trace contextRef="#ctx0" brushRef="#br0">15475 5773 8280,'-10'0'2289,"5"0"-1026,-3 0 8,7 0-361,-3 0-168,4-4-241,0 3 875,0-4-1142,4 5 1,1 0 8,4 0 1,1 0-48,-1 0 0,0 0-169,1 0 1,2 0 109,0 0 0,4 0-97,-4 0 1,4 1 76,-4 3 0,4-2-152,-4 4 1,5 0-53,-2 3 0,2 1-38,-2-1 0,2 3 34,-5 1 0,4 0 121,-4 0 0,1-3-139,-4 2 1,0 2 58,1-2 1,-5 5 176,-2-2 0,-2 3-100,-1 1 0,0-1 252,0 1 1,-4 4-13,-2 1 0,-3 0-20,0 1 1,0-3-141,-1 3 0,1-4 35,0 4 0,-1-3-140,1 3 1,1-5 111,2 2 1,-3 1-181,3-1 1,1-1 80,-1-2 0,0 3 79,-4-1 0,4 1-79,0-3 1,3-1 6,-3 1 0,2 1 83,-2 1 1,3 2-52,-3 2 0,3 2 4,-3-2 0,2 5 16,-2 1 1,3 3-100,-3-3 1,4 3 83,-1-3 1,1 0-143,-1-3 0,2 3 124,-3 0 0,3 0 0,1-3 1,4 0-49,-1 0 1,3 0 28,-3 0 1,4-3 224,-1-1 0,3 0-64,0 1 0,-3 2-259,0-2 1,1-1 138,2 0 0,3-3-40,1 1 0,-1 1-29,-3-2 1,4 1-161,-1-3 0,4-4 72,-4 1 0,5-1 97,-2 4 0,2-5-37,-2-1 0,4-4 4,0-3 0,0 2 112,6-5 0,-3 0-98,3-3 1,-4 0 13,4 0 1,0-1-32,3-2 1,0 1 7,0-5 0,-1 1-179,-2-3 1,-3 1 115,-3 1 1,-5-1-106,-1 2 1,-3 2-39,0 1 345,-5 2-158,-1 1 1,-5 0 651,-2 0-348,2 0 1,-8 0 97,3 0 0,1 0-401,-1 0 1,0-4 100,-4 1 0,1 0-237,0 3 1,-2 0 90,-1 0 1,2 0-230,-3 0 0,3 3 54,0 0 0,1 5 3,0-2 0,0-1 64,-1 1 1,1-1 82,0 2 0,-1 2 273,1 0 0,0 1-82,-1 2 1,2-1 225,2 2 1,-2 0-122,1 3 0,-1 1 94,-1-1 1,1 0-100,1 0 1,-1 2 11,2-3 0,1 3-75,-2 0 1,4 1-15,-3-1 1,4 1-41,-1 0 0,-1-2 30,1-1 1,-1 1-10,0-1 0,2 2-13,-4 0 0,4-2 244,-1-1 0,-1 0-50,1 0 0,-1 3 43,1-3 0,0 2-65,-3-2 1,3 3-36,-3-3 1,3 4-159,-3 3 0,4-6 124,-2 3 1,0-2 22,1 1 1,-1 4-30,1 0 0,2-1-188,-2-2 1,1 0 118,-1-1 0,2 4-118,-2 0 1,0 0 47,0 0 0,2-2 59,-2 2 1,-1 1-9,1 2 1,0-2 2,3-1 1,-3 0-18,0 0 0,0 3 6,3-3 1,-1 0-135,-3 0 0,3-2 147,-2 2 1,2-2-90,1 2 1,0-2 99,0 1 1,0 0 97,0 1 1,0-3-233,0 3 0,0-2 99,0-2 1,0 1-121,0 0 1,0 0 74,0 3 0,0-2-1,0 1 1,0-1 32,0-1 0,0 2-214,0 1 0,0 0-23,0-4 1,0 2 86,0 2 1,0-2 101,0 1 0,0-1-39,0-1 1,0-1 136,0 1 1,0-1-81,0 1 1,0 0 94,0-1 1,0 1-63,0 0 0,0-1-156,0 1 1,0-1 139,0 1 0,0 1 42,0 1 1,0-2-109,0 0 0,0-1 49,0-2 0,0 1-38,0 2 0,0 0 21,0-1 1,0 1 42,0-1 0,3 1-38,0 0 0,1-1 23,-4 1 0,0 1 57,0 1 0,0 0 4,0 4 1,0-4-82,0 0 1,0 0 28,0 1 0,0-2-10,0 5 1,0-4 6,0 1 1,0-3-70,0 0 1,0 3 57,0-1 0,0 2-59,0-1 1,3-1 96,0 3 1,0-2-61,-3 3 0,0-1 0,0 1 0,3 0 0,0-3 0,0 4 0,-3-1 0,3-1 0,0 0 0,1-3 0,-4 1 0,1 2 0,2 0 0,-2 0 0,2 1 0,-2-4 0,-1 1 0,3 1 0,0 2 0,0-2 0,-3-1 0,0-2 0,0 2 0,3-1 0,0 4 0,0-5 0,-3 2 0,0-2 0,0-2 0,1 5 0,3 2 0,-3-1 0,2 0 0,-2-2 0,-1 3 0,1-1 0,2 1 0,-2 1 0,2-5 0,-2 1 0,-1-3 0,0 2 0,0 1 0,1 0 0,2-4 0,-2 1 0,2 0 0,-2-1 0,-1 1 0,1-4 0,3 1 0,-3-1 0,2 4 0,-2 0 0,-1-1 0,0 1 0,0 0 0,0-1 0,0 1 0,0-1 0,0 1 0,0 3 0,0-1 0,0 1 0,0-3 0,0 3 0,0-1 0,0 2 0,0-1 0,0-3 0,0 3 0,0-2 0,0-2 0,0 0 0,0-2 0,0 0 0,0-4 0,0 5 0,0-1 0,0-3 0,0-1 0,0-1 0,0-2 0,0 3 0,0 1 0,-1-1 0,-2-2 0,2-1 0,-3 0 0,3 1 0,1-1 0,-1 0 0,-2 0 0,2 1 0,-2-1 0,2 0 0,1 1 0,-3-1 0,0 0 0,-1 1 0,1-1 0,2 0 0,-3 1 0,3-1 0,1 0 0,-3 1 0,0-1 0,0 0 0,0 0 0,0 1 0,-1-1 0,1 0 0,1 0 0,-5-3 0,5 2 0,-1-2 0,-1 3 0,1 0 0,-3-3 0,3 0 0,-5 1 0,2 2 0,-1 0 0,1 0 0,-2-2 0,1-1 0,-1-1 0,-1 1 0,-1 3 0,1-3 0,0-1 0,-1 1 0,1-3 0,0 3 0,-1-3 0,-3 0 0,3-2 0,-3-1 0,4 1 0,3 2 0,-2-2 0,1 2 0,-1-2 0,2-1 0,0 0 0,4 0 0,-4 0 0,3 0 0,2 0 0,-3 0 0,3-3 0,-2 0 0,2 0 0,-3 3-205,4 0 0,-4 0 0,-2 0 0</inkml:trace>
  <inkml:trace contextRef="#ctx0" brushRef="#br0">16918 7300 7581,'0'-10'322,"0"1"1,0 3 318,0 0 0,0 3 934,0-4-524,0 5-597,0-6 0,-1 6-84,-2-4 0,-2 4-22,-5-1 1,1 6-54,0 3 1,-4 3-34,1 4 0,-2 2-161,2 7 0,3 5 91,-1 4 1,2 3-210,5-3 0,0 1 79,3-1 0,1-2-582,2 2 0,6-7 314,7-6 1,2-3-260,4-6 0,2-5-23,4-4 0,-3-9-230,-1-10 0,0-3 101,1-6 0,-2-3 154,-5 0 1,-3 0 434,-3 3 0,-1 1-93,-2 2 0,-1 3-372,-1 7-30,-3 5 1573,-4 6-317,-4 4 0,2 4 380,-1 3 1,2 6-378,1 6 0,0 2-249,0 4 0,0 1-636,0-4 0,4 1 175,3-2 0,2-1-476,3 2 0,-1-7 89,1-2 1,3-4-112,0-3 0,0-2 225,0-4 1,-2-9 45,2-6 0,-2-7-165,2-6 0,-4-1 92,2-2 0,-7 2 232,-3-2 1,1 2-131,-1 1 1,-1 7 293,-5 3 1,-3 6-92,-6 3 0,0 1 356,-3 5 1,-1 4 26,-2 5 1,0 5 201,3 2 0,-2 2-154,5-2 0,2-2-113,4-5 1,4 2-267,-1-1 1,2-2 122,1 1 0,1-4-212,2 1 1,3-2 100,7-1 1,2-4-181,7-2 1,-1-6-524,3 0 0,-2-3 310,3 2 0,-1 1-315,1 2 1,0 1 252,-3 0 0,0 4 19,-3 1 0,-4 4 163,1 4 1,-6 5 399,-1 6 0,0 3 47,-6 1 0,3 5 258,-3 1 0,0 4-305,-3-4 1,0 2 155,0 1 0,0-4-554,0-3 0,1-5 78,2-4-918,-2-5 760,7-3 0,-2-9 22,3-5 0,-3-3 75,0-6 1,1-4-39,2-1 0,0 0 220,1-1 1,-1 4-73,0 0 0,-1-1 329,-1 3 0,0 3-126,-4 6 1,3 4 546,-3 0-454,5 4 1,-3-1 5,4 6 1,-3 2 21,0 4 0,1 5 164,2 1 1,0 4-230,1 3 1,-4-3-37,0 3 1,0 1-649,3-1 0,0-1 281,-3-2 1,1-4-890,-4 1 571,5-5 126,-7-1 1,4-7 26,-2-6 1,-2-7 265,2-5 0,-1-4 168,1-3 1,-1 2-114,4-5 0,0 3 185,0-3 0,2 6-38,-2 0 0,2 1 153,-2 6 1,2 0 154,-2 2-252,3 5 1,0 1-3,0 4 1,-1 1 43,-1 2 0,1 5-85,-2 5 1,2 3-7,2 0 0,-1-2-167,0 2 0,1-4 101,-1 4 0,0-4-325,1 4 0,-1-8 140,0 1 1,-3-2-199,1-1 1,-1-2 196,3-4 1,0-1 97,1-2 1,-3-7-9,2-5 1,-1-4-60,4-2 0,-2 1 228,0-2 1,2 3-114,0 0 1,1 4 351,-4 3 0,0 3-123,1 3 1,-1 1 539,0 5 1,1 6-193,-1 3 0,0 10 27,1 8 0,2 6-421,0 4 1,4 7-306,-4 3 0,-5-21 0,-1 1 146,-1-1 1,-1 0 0,1 2 0,-1-1 69,1 1 0,0 0 0,-1 1 0,0-1-438,-1-2 1,0 1-1,1 24 226,-4-10 1,-1-6-382,-2-7 0,-2-5 130,-4-8 1,-4-6-1,1-5 0,-2-8-117,2-2 1,2-7 504,-3-6 1,4-8-273,3-7 0,2-6 33,4-4 0,1-8 22,0 24 0,1 0 0,1 0 0,2 1 93,1 0 0,0 1 0,3 0 0,-1-1 118,0-1 1,0 0 0,1 1 0,2 1-1,0 0 1,0 2 0,15-20 478,-1 9 0,-2 9 546,2 7 0,-5 5-496,-1 8 1,-5 3-125,-5 6 1,-2 2-39,-1 5 1,-3 3-78,3 3 0,-4 2 309,1 4 1,-6 2-532,-3 4 1,-3-1 203,-4-3 0,2 2-367,-5-4 0,4 0-426,-4-4 1,5 0 290,-1-2 0,1-6-1433,2-4 1,0-4 635,-1 1 0,5-6 1003,2-3 0,-2-11 0,0-2 0</inkml:trace>
  <inkml:trace contextRef="#ctx0" brushRef="#br0">18715 7374 8066,'6'-6'2009,"0"0"-1156,-4 0 1,3-4 39,-1 1 1,-3 3 672,2 0 0,-1 0 21,1 0-540,-2-2-296,3 7-1519,-4-3 706,0 4 1,4 5 70,2 4 0,2 5-161,-2 4 0,2 4-462,-2 0 1,3 3 37,0-4 0,2 1 175,-1-3 1,1-4-595,-5 1 0,2-8 416,2 1 0,-1-6 227,0 0 1,-2-11 105,-1-7 0,0-5 35,3-8 0,-2 2 112,-1-5 1,-1 2 185,1 1 0,-1 3 76,-2 1 0,-2 7-145,3 2 1,-2 7 955,1 5-707,-2 2 1,7 2 261,-2 2 0,3 7-131,0 5 1,0 3-52,0 0 0,2 1-226,1 0 1,-1-1-169,1 1 1,1-1-480,0 1 1,2-4 295,-2-3 1,0-3-126,0-3 0,-3-1 151,2-5 0,2-2-632,-2-5 0,4-3 281,-4-9 0,1-2-156,-4-1 0,0-4 341,1 1 1,-2-2 231,-2-1 1,2-4 133,-2-2 0,3-5-91,0-1 0,-3-5 559,0 2 0,0-1-223,0 4 0,-2 8 1438,-4 10-653,0 6-646,0 3 1,0 9 1523,0 4-266,0 4 0,0 5-241,0 1 0,0 4-713,0 5 1,0 9-55,0 9 0,0 4-207,0 6 0,3-1-1006,0 1 0,8 0 517,-2-1 1,3 4-1036,1-1 0,-2-3 343,5-6 758,-5-6 0,5 0 0,-5-6 0,0-2 0,4-8 0,1-8 0</inkml:trace>
  <inkml:trace contextRef="#ctx0" brushRef="#br0">19283 7151 7977,'-24'-10'0,"2"1"0,6 3 1638,0 0 0,5 4 1638,-2-1 0,3 1-341,5 2-2502,1 0 1,5 0-1057,2 0 0,6 0 462,7 0 1,5 0-1036,4 0 1,5 0 794,1 0 0,4 0-2876,0 0 2896,1 0 1,1-4 0,0-1-1</inkml:trace>
  <inkml:trace contextRef="#ctx0" brushRef="#br0">19581 7290 8062,'-3'18'1166,"0"-2"0,-1-2-595,4-2 1,5-1-148,1 1 1,3-1 175,3-2 1,3-4-184,4-2 0,0-2 4,3-1 1,1-4-189,2-2 0,0-7-376,-3-2 0,-4-4-45,-6-2 1,-2 1-261,0-2 0,-5 2 27,-2 2 0,-6-1 202,-3 1 0,-3 3 359,0 3 1,-3 5-247,-1 4 0,-3 2 828,0 1 1,0 2-388,0 5 0,0 3 976,3 9 1,1 2-150,3 1 1,3 7-45,3-1 0,2 2-644,1-2 0,10 3-168,5 0 1,5-1-1280,8-5 1,-1-8 662,7-7 0,1-5-947,5-5 0,-2-9 1257,3-7 0,-3-4 0,-1-8 0,1-2 0</inkml:trace>
  <inkml:trace contextRef="#ctx0" brushRef="#br0">20540 7030 7918,'-3'-19'0,"0"0"0,-1 1 1481,4-1 0,0 1-670,0-1 1,4 0 493,-1 1 1,3-1-468,-3 0 0,3 8 510,-3 2-488,0 6-120,-3-1-632,4 12 1,-1 3 86,3 11 0,-4 6 390,1 6 0,-1 6-190,1 4 0,-1 1-581,4 2 0,1-1-68,2 1 1,0-5-333,1-1 0,-1-7-20,0-3 0,4-6 345,-1-4 1,4-9-522,-4-6 0,0-6 204,-2-6 0,2-6 133,0-9 1,1-3 210,-4-4 0,1 0 126,-1 0 1,-1 0 201,-2 0 1,3 4-33,-3 3 1,-2 5 411,-1 4-258,2 1 604,-4 6-573,3 1 1,1 9 611,1 5 1,2 0-347,1 6 1,4-1 125,-1 4 1,4-1-214,-4 1 0,4 0-22,-4-1 0,0-2 26,-2-1 0,1-3 129,-2 0 50,3-6-363,-7-2 0,3-9-28,-2-4 1,3-9-1,-3-7 1,2-5 26,2-1 1,-1-7-28,0 1 1,0-3-214,1-1 0,-1 2 240,0-5 1,4 5-28,-1-1 1,1 10-1099,-4 5-2397,-4 8 1638,-1 8 1,-4 6-1,0 6 1,0 2-1639,0 5 3114,0-1 1,0 4 0,0 2 0</inkml:trace>
  <inkml:trace contextRef="#ctx0" brushRef="#br0">20707 6499 8090,'-18'-9'1554,"-1"-1"1,5 4 156,1 0 1565,7 4-1442,2-2 2,4 4-927,4 0-507,5 0 0,6 0 708,3 0 0,9 0-442,4 0 1,6 0-153,3 0 0,2-1-542,5-2 1,-2-2 260,-1-1 1,-3-1-607,-4 4 1,-4 0 250,-6 3-1660,-7 0 968,-11 0-8,-9 0 1,-13 0 0,-7 0 0</inkml:trace>
  <inkml:trace contextRef="#ctx0" brushRef="#br0">21527 6322 8039,'-10'-4'0,"-2"0"833,0-2 0,-1-2-272,4 5 0,0-1 1569,-1 1-498,1 2 43,4-7-1212,1 7 1,5-3-203,2 4 1,6-4 234,7 1 1,5-4-78,4 1 0,3 1-621,3-2 0,-1 2 216,4-1 0,-4 2-1220,1 4 119,-2 0 315,-1 0 0,-4 0-682,-2 0 1,-7 0-602,-2 0 841,-3 4 1,-6 0-96,-4 2 1309,-4 3 0,-10-4 0,0 4 0</inkml:trace>
  <inkml:trace contextRef="#ctx0" brushRef="#br0">21592 6276 11490,'0'-6'1638,"0"2"0,0 5-82,0 2 0,0 3-874,0 3 1,0 5-207,0 5 1,0 5-153,0 7 1,-1 6-583,-2 6 1,2 3 26,-2 1 1,2-5 56,1-2 0,0-3-60,0-6 0,1-6-1405,2-9 1,-1-7-147,4-6 1785,0-6 0,8-10 0,0-7 0</inkml:trace>
  <inkml:trace contextRef="#ctx0" brushRef="#br0">22067 6788 8039,'0'-10'1959,"0"4"-742,0 0 1062,0 0-1566,0-4 1,0 1 10,0 0 0,-1 3-335,-2-1 1,-3 5-195,-3-1 0,-3 2-305,-1 1 1,-3 1 155,0 2 1,-1 6-137,-2 3 1,0 8 178,1-2 1,0 4-240,3 0 1,1-2-34,5 5 0,4-3-30,2 3 1,3-4 48,3 4 0,6-4-47,7 1 0,4-7 30,2-2 0,4 0 96,-1 0 1,-2-1 99,2-3 0,-5 2-99,-1 1 1,-2 2 406,-4 5 0,-5 1 170,-5 1 1,-7 4 243,-6 6 1,-3-2-150,-6 2 0,-2-3 347,-1-3 1,-1-3-329,1-7 1,4 1-194,-1-7 0,2-2-224,4-7 1,1-4 68,2-2 0,1-5-488,0-2 0,1-3-63,1 0 1,3 3-324,4 0 1,0 3-332,0 1 1,0-1-2332,0 1 3272,0 4 0,0-3 1,0 2-1</inkml:trace>
</inkml:ink>
</file>

<file path=ppt/ink/ink24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23910 10605 7937,'0'-9'64,"0"-1"0,1 5 673,2 2 0,-2 1 276,3-1 84,-3 2-593,-1-3 0,-5 7-312,-1 0 0,-3 4-86,-3-1 1,0 6 56,-3 0 1,-5 8 70,-5-1 0,-6 5-250,-3 1 0,-2 2-210,-2 1 1,4 0 68,0 0 1,1 0 83,-1 0 0,2-4-17,4-3 1,4-5 214,2-4 1,7-1 119,3-2-112,1-4-43,6-1-504,1-4 212,4 0-1262,0-4 1464,0 3 0,0-11 0,0 1 0</inkml:trace>
  <inkml:trace contextRef="#ctx0" brushRef="#br0">23417 10866 8284,'0'-10'334,"0"1"245,0 0-335,0 0 1,3-4 142,0 1 1,3-1-36,-3 4 1,1 0 100,0-1 1,-3 1-12,2 0 1,-1 0 661,1 3-199,-2-2-173,3 7-216,-4-3 377,0 4 1,-4 8-872,-2 4 1,-4 6-236,-2 4 1,1 2 164,-5 4 0,-3 4-189,-2 2 0,-1 2-58,3 1 0,2-3 71,1 0 1,1-4 7,5 1 1,0-9-18,7-3 1,0-10 43,3 0 1,1-5-83,2-1 0,3-2 345,7-1 1,5-1-134,7-2 0,3-6-468,3-3 0,1-4 183,2 4 0,2 0-1121,-1 2 0,-3 5 1465,-1 2 0,0 2 0,-3 3 0,-5 4 0,-2 5 0</inkml:trace>
  <inkml:trace contextRef="#ctx0" brushRef="#br0">23677 13268 7952,'5'-5'143,"-4"-3"1,7 2 105,-2-3 1,2 0 190,2-1 0,-1 1 31,0 0 0,0-1 75,-3 1 0,2 0-155,-2 0 0,-1-1 602,2 1-110,-5 4 245,6-4-50,-7 8-680,3-3 1,-8 5-465,-2 2 1,-3 4 72,-4 5 0,-2 3 60,-7 3 0,-1 4-64,-2 0 0,-2 3-304,3 0 1,-3-1-280,-1 1 0,3-1 253,0 1 1,1 1 111,-1-1 1,-1-1 37,1 1 0,2-5 267,1-2 1,6 0-79,0-6 0,5-3-61,-2-2-93,3-1 34,5-1-231,1-1 246,4-8-611,0 3 0,1-6 247,2 4 0,-1-4-918,4 4 1,-3-4 155,3 1 1219,-3-2 0,5-6 0,-3 0 0</inkml:trace>
  <inkml:trace contextRef="#ctx0" brushRef="#br0">23324 13324 7952,'0'-9'0,"0"3"0,0-2 0,0 3 0,0 0 0,0-4 0,0 8 0,0-2 0,0 6 0,-1 7 0,-2 5 0,-3 4 0,-3 3 0,-1 2 1638,-3 7 0,3-1 0,-2 5 0,-2-1-486,2 3 1,-1-4-1073,4-2 1,1-3-18,1-3 0,3 0-87,4-7 0,0-1 203,0-8 0,2-3-15,5 1 1,-1-5 142,6 1 0,3-2-39,0-1 1,0-4-164,0-3 0,1-1 102,2-1 0,1 0-609,0-1 1,-2 1-197,-1 0 1,0-1-538,-3 1 0,-4 4 502,-3 2 633,-4 2 0,7 1 0,-4 0 0</inkml:trace>
  <inkml:trace contextRef="#ctx0" brushRef="#br0">4376 11964 7990,'-9'-6'500,"-1"0"0,5 3 348,2-3-1082,2 4 160,1-2 1,4 2-82,3-1 1,2 2 177,3-2 1,3 1 22,3-1 1,2 2 4,2-2 0,-2 1 53,5-1 0,-1 2 138,1-2 0,3 2-110,0 1 1,1 0 217,5 0 1,3 0 9,3 0 1,1 0-271,-4 0 0,4 0 148,3 0 0,8 3-123,-26-2 0,0 1 1,3 0-1,-1-1-317,25-1 0,-26 0 0,1 0 278,0 0 1,0 0 0,3-2 0,1 0-125,0-1 1,1 0 0,0-1-1,0-1-177,-2 1 1,0-1 0,1-1 0,0 0 222,-1-1 1,0 1 0,4-1 0,1 1 67,-1-1 1,1 1-1,0 1 1,0 1 68,-4-1 1,1 1 0,-1-1 0,1 0-52,-1 2 1,1 0 0,2 1-1,-1 0 69,2 0 0,0 1 1,-1-1-1,-1 0-66,0 0 0,0 1 0,0-1 0,0 1 9,0 0 0,0 2 0,2-1 0,0 0-118,1 0 0,1 0 0,0 0 0,0 0 57,-2 0 0,0 0 0,1 0 0,1 0-150,3 0 1,-1 0-1,-3-2 1,0 0-244,4 1 1,-1-1 0,-2-1 0,-1 0 230,1 2 1,1-1 0,0-1 0,0-1 78,1 1 1,1 0 0,-5 0 0,1 0 39,2 0 1,0 0 0,-2 0-1,0 0 154,2-2 1,0 1 0,-1 0 0,0 1-51,3 0 0,-1 0 0,-2 1 0,0-1-6,1 0 0,0 0 0,-1-1 1,0 1-2,-1 1 0,0 1 1,2-1-1,1 0 83,0 2 0,0 0 1,-2 0-1,0 0-44,-1 0 0,0 0 0,0 0 0,0 0-60,2 0 1,-1 0 0,1 0 0,-1 0-36,2 0 1,1 0 0,-3 0 0,0 0-100,1 0 0,0 0 0,-1 1 1,-1-1-85,1 2 1,-1 0 0,1-2-1,-1 1 66,2 0 1,0 1 0,-2-2 0,0 1 1,1-1 0,-1 0 0,0 0 1,0 0 33,-1 0 1,0 0 0,0 0 0,1 0 30,0 0 1,1 0 0,-1 0 0,-1 0 24,0 0 1,0 0 0,-2-1-1,1 1-12,-2-2 1,-1 1 0,1 0 0,0 1 61,2-2 1,-1 0-1,-3 0 1,1 0 75,0 1 0,1-1 0,-4 0 1,1 1 39,-1 1 0,1 0 0,-2-1 1,1-1 5,-1 0 0,0 1 0,23-2-83,-1 3 1,-4 0 49,-2 0 1,-2 0 249,-1 0 1,-8 0-282,-2 0 0,-4 0 533,-9 0 1,2 0-510,-8 0 288,1 0 1,-8 1-6,-2 2 426,-2-2-360,-1 3-243,-4-4 0,-4 4-3523,-5 2 3186,-3 7 0,-7 5 0,-6 6 0</inkml:trace>
  <inkml:trace contextRef="#ctx0" brushRef="#br0">4702 15233 8150,'-37'-15'0,"-1"-1"551,1 3 0,9 1-88,7 2 0,5 2-52,7 2 1,3 1 121,-1 2-333,5 2 0,-1-4-411,6 5 1,2 0 232,5 0 1,4 0 282,5 0 0,4 0-45,5 0 0,4 0-31,2 0 0,3 0-158,3 0 1,7 0-50,6 0 0,-24 0 0,1-1 127,0 0 0,2-1 0,3 1 0,2 0-395,1-2 0,2 0 0,5 0 0,1 0 357,3-2 0,1 1 0,-14 0 0,0 1 0,1 0-99,1 0 0,0 0 0,1 0 0,0-1 0,0 0 0,0 1-286,0-1 0,-1 1 0,0 0 0,1-1 0,0 0 1,-1 1 290,0 0 1,1 1 0,-1 1-1,1-1 1,1 1 0,-1-1-33,0 1 1,1 0 0,-1 0-1,1 1 1,-1 0 0,1-1-12,-3 1 1,0 0 0,1 0 0,0 0 0,0 0 0,0 0-3,2 0 1,-1 0-1,0 0 1,2 1 0,0-1-1,-1 0 25,0 1 1,-1 1 0,0-2 0,1 1 0,-1-1-1,0 1-5,-1-1 1,-1 2 0,0-1 0,1-1 0,1 0-1,0 1-8,0-1 0,0 0 0,1 0 0,0 0 0,1 0 0,-1 0-7,-1 0 1,1 0 0,-1 0 0,0-1 0,1-1 0,-1 1 10,-3-1 1,0-1 0,0 1-1,1 1 1,0-1 0,0 0 5,0 0 0,1 0 0,-1 0 1,0 0-1,1 1 0,0-1-131,-2 0 0,0 0 1,0 0-1,0-1 1,0 0-1,0 1 168,12 1 0,0-1 1,0-1-1,0 0-31,-1 1 0,-1 1 0,-1-2 0,-2 0 76,0 1 1,-2 1-1,-3-1 1,0 0 39,-4 2 1,0 0-1,-2-1 1,0-1 140,-2 1 0,-1-1 1,-1-1-1,0 0-96,15 0 0,-4 0 604,-15 3 1,-5 0-495,-7 0 244,-5 0-1895,-3 0 850,-17 0 1,-1 1 529,-11 2 0,-6 6 0,2 6 0</inkml:trace>
</inkml:ink>
</file>

<file path=ppt/ink/ink25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10428 3398 8079,'-4'-9'1234,"3"4"1,-4-2-534,2 4-432,2 0-449,-3 3 372,4 0-34,4-5-2,1 4 1,4-3 11,0 4 0,4 0 326,-1 0 1,5-3-272,-2 0 1,4 0-51,3 3 0,6 0 22,6 0 0,9 0-53,4 0 1,-19 0 0,2 0-340,0 0 0,2 0 0,2 0 0,1-1 193,3 0-1,2-1 1,2 0 0,2-1 71,0-2 0,2 0 0,1 1 0,0 0-372,-2 1 1,0 0 0,1-1 0,0 0 446,0 0 1,1 1 0,2-1-1,1 0-52,0-1 1,0 1-1,0-1 1,0 0-50,-2 1 1,0-1 0,2 0 0,1 1-1,-16 1 0,0-1 0,1 1 0,2 1 0,0 0 0,0 0-55,-2 0 0,0 0 0,0 0 0,2 0 1,1 1-1,-2-1-252,15-1 0,-1 0 0,-16 0 0,1 1 0,0-1 295,17 2 1,0-1 0,-16 1 0,0 0 0,0 0-31,0 1 1,-1 0 0,0 0 0,17 0 0,-1-1-66,-4 0 1,0-1-1,1 2 1,0-1-344,1 0 1,-1-1 0,-2 1 0,0 1 324,-2 0 1,0 0 0,-2 0 0,-1-1-75,0-1 0,0 1 0,0 0 0,0 0 26,0-2 1,0 0 0,-4 0 0,-1 0 137,-1 0 0,0 0 0,-1-1 1,1 0-6,0 1 0,-1 0 0,1-1 0,-1-1 205,1 1 0,-1-1 0,-3 0 0,-1 1-117,0-1 1,0 0 0,-1 2 0,-2 0-69,0 0 0,0 0 0,-1 0 0,-1 1 394,1-1 0,-1 0 1,15-5-347,-1 5 0,-4-3-233,-2 3 1,-1-3 665,-2 3 0,-6-4-689,0 4 0,-6-4 708,-3 1 0,0-1-425,-3 0 0,-2-1 602,-5 2 0,3-3-578,-3-4 0,-1 2 599,1-5 0,-4-2-355,1-4 0,1-1-55,0 2 1,-1-4-150,-3-6 1,0 1-260,0-4 1,0-1 111,0-2 0,0-4-435,0-3 1,-1 0 290,-2 0 0,1-1 9,-1 1 1,-1-2 134,1-4 0,0 0-31,3-3 0,0 26 0,0 0-43,0-23 0,-1 23 0,-1 0 16,0 1 0,1 0 1,-1-1-1,0 0-10,0 0 1,1 1 0,-4-25 64,-1 5 0,-3-2-7,0-1 0,-1 5 85,-2 1 1,2 2-76,0 1 0,1 2 88,0-3 0,-1 6-59,1 1 0,0 3 47,-1-3 1,1 4-48,0-1 0,3 5 197,-1 1 1,4 5-67,-3-2 0,3 0-55,-3 3 0,4 0 151,-1 6 1,0-2 538,0 2-735,2 1 1,-6 3 55,4-1 1,-1 5-122,1 2 0,1-1-44,-5 1 0,4-3-233,-3 3 0,-1-2 60,-6 2 1,-1 1-105,-5-4 0,0 4 89,-3-1 1,-5 1-80,-4-1 1,-8 2 305,-2-2 0,-4 2-480,-5 1 0,-3 0 505,24-1 1,0 2 0,-3 0 0,-1 1 14,-1-1 1,0 1 0,-2 0-1,0 0-323,0 0 1,0-1 0,-1 0 0,0 0 265,-2 2 1,0 0 0,0-1-1,0-2 14,-2 2 0,1-1 0,-1 2 0,0-1-56,2-1 0,1 1 0,-3-1 0,0 1 31,1-2 1,-1 0 0,-3 0 0,0 0 55,1 0 0,-1 0 0,0 0 0,-1 0-49,5 0 1,0 0 0,-2 0 0,1 0 74,-1 0 0,0 0 0,-2 0 0,-1 0-10,2 0 0,-1 0 1,1 0-1,1-1 54,5-1 0,0 1 1,-2 0-1,-1 1-74,0-2 1,0 1 0,1 0-1,0 1 15,2 0 0,-1 0 0,1-1 1,0 0-50,1 0 0,1-1 0,-2 2 1,0-1-170,0 0 1,0-1-1,3 2 1,0-1 85,2 1 1,-1 0-1,3 0 1,0 0 35,-1 0 0,0 0 0,0 0 0,0 0-87,-2 0 1,1 0 0,3 0 0,0 0 202,1 0 1,0 0-1,-25 0 224,1 0 0,0 0-12,2 0 1,10 0 10,0 0 1,9 0 684,3 0 1,1-1-630,5-2 0,4 2 520,6-2 0,2 2-523,0 1 0,4 0 332,0 0-928,4 0 192,-2 0-2559,4 0 2895,0 4-226,0-3 1,0 4 190,0-2-115,0-2 0,-3 5-99,-1-3 1,-4-1-24,-1 4 0,-1-3 29,-6 3 0,-1-1-64,-4 2 0,-3 0 167,-4-4 0,0 3 184,0-3 0,-2 0-258,2-3 1,-2 3-42,5 1 1,-2 0-346,0-1 1,-1 2 168,0 4 0,0 1-39,0-1 0,0 1 110,0 3 1,1 1 38,2 5 0,2-1 18,5 1 1,-1 0 74,1-1 1,3 1-57,3 0 0,1-4 163,2 1 0,4-5 69,2 1 1,-1 2-118,1-2 0,-1 1 74,4-4 0,1 3-72,3 1 1,-2 3 106,4 0 0,-3 1-34,3 2 0,0 2 85,4 4 1,-1 0-153,0 10 0,4-1 14,-1 3 0,2 4-302,-2 3 1,-6-19-1,-1 2 214,3-1 1,0 0 0,-2 5 0,-1-1-302,2 0 1,-1-1 0,-1 3 0,0 0 247,0 2 0,-1 1 0,1 1 0,0 1-21,0 2 0,-1 0 0,-1 0 0,-1-1 20,0 0 1,-1-1 0,0 2 0,-1-1 5,0 1 0,0 0 1,0 2-1,0 1 0,0-3 1,0-1-1,0 0 1,0-1-48,0-6 1,0 0 0,0-1 0,0 0 119,0-2 1,0 0 0,0-1 0,-1 0-129,-2 22 1,2-4 79,-2-11 1,1-2-2,-1-4 1,2-5-230,-2-5-35,2-3 207,1-10-27,0-1 1,0-5 500,0-2 0,0 1-1098,0-4 0,-3-2 363,-1-4 0,1-6 307,3-3 0,4-9 0,2 1 0</inkml:trace>
</inkml:ink>
</file>

<file path=ppt/ink/ink26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9097 894 8024,'-1'-19'-4,"-1"2"4,-2 1 1987,1-1 136,3 2-376,0 1-1081,0 4-322,0 6-314,0 4 0,0 8 123,0 5 0,-1 13 0,-2 10-99,-3 11-40,2-19 0,0 0-1282,-1 4 0,0 2 1129,1 0 0,-1 1 0,1-2 0,0 0 95,1 1 1,0 0 0,-1-2 0,-1-2-420,2 0 0,0-1 0,-2 23 0,0-8-1533,1-12 1149,1-10 265,3-16 177,0-2 405,4-8 0,1-6 0,4-4 0</inkml:trace>
  <inkml:trace contextRef="#ctx0" brushRef="#br0">9069 829 8024,'0'-15'797,"0"3"0,-3 1-74,0 2 423,-1 4-566,4 1-64,0 4-345,5 4 1,1 2 392,6 7 0,0 2-455,3 7 1,1 3 0,2 6 144,1 3 1,1 2-480,1 1 25,-1 1 1,4 0-1038,-3 2 1,-1-3 191,2 1 1,-7-6 1044,-2-7 0,-7 1 0,-2-2 0</inkml:trace>
  <inkml:trace contextRef="#ctx0" brushRef="#br0">9069 1294 8072,'-15'0'1,"2"-3"3275,4 0-2223,3 0 0,2 2-1397,4-2 125,0 2 129,8-3 1,4-1-1,10-2 172,2-4 1,3-4-868,1-3 0,4-5 127,2-2-1547,-1 2 1871,3-8 1,-3 3 44,4-6 1,-5 1-655,-4 2 0,-5 2 666,-8-2 1,-2 2 0,-7 2 276,-3 2 0,-2 6 0,-1 3 0,-4 5 0,2-3 0,-4 5 1241,4 4-1241,-2 1 0,0 5 3276,1 2 0,0 2-2184,7 4 0,-2 6 0,5 4 348,0 4 0,1 5-1454,1 3 1,1-1-1,-1 4-983,0 2 783,1 0 0,-1-3 239,0-2 0,2-5-1053,1-1 0,-3-6-108,1 0 1,2-6 482,-3-6 0,3-3-352,-3-4 504,0-4 36,1-6 1,-1-4 259,4-9 0,-1 2 46,3-3 0,-3 2 112,0-3 0,2 5 674,-2 2-381,0-1-236,-2 9 1139,-1-4-736,0 9 0,1 2 875,-1 6-756,-4 6 187,3 6-290,-2 4-216,-1-1 1,3 4 0,-2 0-1334,3-2 0,-3 0 1120,0-1 0,4-1 0,5 1 0</inkml:trace>
  <inkml:trace contextRef="#ctx0" brushRef="#br0">9907 763 8203,'-19'-9'3276,"5"0"-1850,0 4 490,1-4-1311,2 8 0,2-4 43,6 2-123,2 2-2112,1-3 0,4 8 1587,2 2 0,7 3 0,1 0 0</inkml:trace>
  <inkml:trace contextRef="#ctx0" brushRef="#br0">10121 829 8203,'-9'5'0,"-1"2"1956,1-4-793,-4 9-489,2-6-213,-6 7 920,2 1-842,1 0 1,-3 8 137,5 0 0,-1 3-373,4 0 1,4-2-495,2-1 251,2-3 0,6 1-27,4 2 13,5-7 1,4 3-133,1-9 0,4-4-214,1-1 0,5-3 0,0-4-2228,-2-3 1279,-1 0-2029,2-16 3112,0 7 1,4-16 0,1 2 0</inkml:trace>
  <inkml:trace contextRef="#ctx0" brushRef="#br0">10335 885 8203,'-9'5'1708,"3"3"-1135,-1-2 1,5 2 272,-1 2 0,2-3 152,1 2-752,0-1 1,4 5-44,-3-4 1,9-2 203,-1-1-160,0-4-364,5 2 166,-1-8 0,-3-1 293,3-5-829,1 1 1,-3-4 284,1-3-501,-2 3 505,0-5 0,-4 7 10,0-5 1,-4 5 359,1-2 0,-2 6-12,-1 1 1,-5 4-170,-4-1 0,-1 7 1,-5 5 337,2 6-150,-4 6 65,7 3-26,0 4-532,2 0 446,7 0 0,1 0-907,6 0 1,12 0 158,7 0 616,10-9 0,6 3 0,7-6 0,-22-8 0,1 1 0,2 0 0,1 1 0</inkml:trace>
  <inkml:trace contextRef="#ctx0" brushRef="#br0">16657 773 8041,'-14'-10'3276,"0"5"-910,5-3 139,4 7-1856,1-3 1,4 5-405,0 2 0,0 10-202,0 9 0,4 8 104,2 4 0,3 4-333,4 2 1,-3 1-20,2 3 0,-1 0-929,-2-3 1,-1 1 353,-1-5 1,-3-3-2498,-4-9 3251,0-2 0,-4-4 0,-2-1 1</inkml:trace>
  <inkml:trace contextRef="#ctx0" brushRef="#br0">16601 810 8041,'-9'-19'681,"0"1"185,-1-1 1,5 5-425,2 1 1,2 3-183,1 1 0,0-1 807,0 1 1,4 3-461,2 0 1,6 2-411,0-2 0,5 4-64,-2-1 0,3 2-146,0 1 1,4 0-66,0 0 0,3 1-384,-4 2 1,1 2-471,-3 5 1,-1-1 426,1 0 0,-6 4 128,-3-1 1,-5 5 56,-5-2 0,0 3 432,0 0 1,-5 1-118,-5 0 0,1-1 149,-3 1 0,1-2 48,2-1 1,0 1 197,-1-5 0,5 0-77,2-2 0,2-1-59,1 0 1,8-2-36,5-1 1,4-3-90,5 3 0,3-4-210,6 1 1,-2 2 104,2 2 0,-3-1-254,-3 3 1,-3-1 159,-7 8 0,-3-1 93,-5 4 0,-8 3 619,-9 0 1,-4 3-280,-8 0 0,-2 1 108,-4-1 0,4-6-133,-1-7 1,7-2-1573,0 0 1038,5-5 0,4-2-1444,6-6 1,10-8 1335,5-7 1,13-9-1,4-6 1</inkml:trace>
  <inkml:trace contextRef="#ctx0" brushRef="#br0">17337 885 10004,'-6'0'1638,"-1"0"0,1 1-647,-3 2 1,-5 2-635,-1 4 1,-3 6-98,0 3 0,2 5-400,1 5 0,3 0 186,0 0 0,6-3-420,3-1 1,4-1 53,5-1 1,1-2-321,9-11 1,2 1 139,4-7 1,3-4 167,-4-5 1,4-7-14,-3-6 0,0-4 39,-4-5 0,-1-1 252,-5-2 1,0 2-92,-9-2 0,0 2 291,-3 1 1,-5 2 4,-5 1 1,0 3-59,-5 6 1,-1 6-459,-3 4 0,4 4 119,-1-1 1,5 6-675,-1 3 1,2 3-10,4 4 929,2-3 0,4 8 0,0-4 0</inkml:trace>
  <inkml:trace contextRef="#ctx0" brushRef="#br0">17542 577 8087,'-3'-20'518,"-1"1"0,-2 2 764,3 8 1,-1 1 1993,1 2-799,2 1-2316,-3 5 1,5 3 32,2 3 0,2 4 131,4 9 1,1 5-76,-1 3 0,1 1-306,3 3 1,-3 1-215,2 0 0,0-1-238,0-4 1,-1 1-770,1 0 1,-5-4 511,-1-2 0,-3-7-952,0-2 707,2-3 953,-4-5 1,3-9-56,-4-8 0,4-6 88,2-4 1,4 2 166,2-5 1,3 4-185,3 0 0,4 4 550,0 1 0,2 6-220,-2 1 1,1 4 653,-1 5 0,-6 5-375,3 4 0,-7 5 320,1 4 0,-7 5-327,-3 2 1,-3 5-140,-3 1 1,-7 0-289,-9-3 0,-5-1-138,-7-2 0,1-4 5,-4-5 0,4-3 115,-1-3 0,7-5-1837,5-2 1301,1-2 1,12-8-2858,-1-3 2999,18-5 1,4-4-1,13-5 1</inkml:trace>
  <inkml:trace contextRef="#ctx0" brushRef="#br0">18277 903 8087,'-9'0'3276,"3"0"-1638,-1 0 0,4 0 0,-3 0 0,3 0-985,-3 0 1,0 4 0,-4 1 0</inkml:trace>
  <inkml:trace contextRef="#ctx0" brushRef="#br0">2309 10037 8032,'-24'-28'258,"6"4"1,1 2 367,5 3 0,0-2-184,6 3 0,2-3-371,4 5 0,0-1 102,0-2 1,4-4-368,2-1 1,4 0 2,2-1 1,-1 3 26,5-3 1,-2 2 192,2-2 1,2-1 15,-3 4 1,6-3 233,0 4 1,5-7-114,-1 3 0,3-4-80,3 4 1,3-2 85,7-1 0,-2 4-81,4-1 1,1 4 171,2-1 1,-21 12 0,1 1-84,0-1 1,1 1 0,1 0-1,0-1-105,1 1 0,1 0 0,0-1 0,1 1-274,1 0 0,1-1 0,0 1 0,1 0 136,2 0 0,0-1 1,-2 1-1,0 0-217,3-1 0,0 1 0,1 0 0,0-1 206,0 1 0,1 0 0,3-1 0,-1 0 28,1-1 0,0 0 1,-2 0-1,1 0-1,1-2 0,-1 1 0,1-2 1,-1 1 34,2 0 0,1 1 0,0-1 1,1-1-10,2 0 1,-1 0-1,-1 2 1,-1 0-190,0 1 0,-1 1 0,1 0 0,1 0 331,0 1 0,0-1 0,1 1 0,0 0 68,1-1 0,-1 1 0,-1 2 0,-1 0-62,0 0 0,-1 1 0,1 1 0,1 0 12,0 0 0,0 1 0,0-1 1,0 0-35,2 1 1,-1-1 0,0 0 0,-1 1-80,3-1 0,0 0 0,0 1 0,-1-1 6,-1 0 1,1 1-1,1-1 1,1 0-98,1 1 1,-1-1 0,0 1-1,-1-1 38,1 0 0,-1 1 0,0-1 1,1 1-74,-1 1 1,0 0-1,2-1 1,1 0 6,-2 0 1,1 2 0,-2-1 0,0 1 55,-1 1 0,-1-1 0,-1 2 0,0-1 137,-1 1 0,-1 0 0,0 2 1,0 0-75,2 1 1,0 1 0,-2 0 0,-1 0 68,0 0 1,0 1-1,0 1 1,-1 1-130,0-1 0,-1 0 0,0 2 0,1 0 89,1-2 1,0 0-1,-3 2 1,0 0-26,3-2 1,0 0 0,-3 2 0,1 0-47,0 0 0,0 0 0,0 0 0,-1 1-20,0-2 0,0 1 0,0 1 1,-1 0 35,-2-2 0,-1 1 0,2 2 1,-1 1 46,0 0 0,-1 0 0,3 0 1,-1-1-43,-3 0 1,0-1 0,1 2-1,0 0 60,-3-1 0,-2 1 0,2 1 0,1-1-67,-1 0 1,1 0 0,0 0-1,0 1-11,-2 0 1,0 0 0,2 2 0,-1-1 18,-4 0 1,0-1 0,3 0 0,-1 0 1,0 0 0,-1 1 0,2-1 0,0 1-48,-1 0 0,-1 2 1,-1-2-1,0 1 31,-1 0 0,-1 0 1,0 1-1,0-1 40,0 2 0,0-1 0,1 1 0,0 1 62,-2-1 1,0 2-1,-2 0 1,-1 0-4,-1-1 0,-1 0 0,18 19-46,-1 1 1,-17-17 0,-1 1 42,0-1 0,0 0 1,-1 0-1,-1 0-52,11 18 1,-1 3 455,-3 3 1,2 0-497,-4-1 0,0 2 74,-4-5 1,0 4-4,-2-4 0,1 4-27,-1-4 0,-3 0 46,0-2 1,0-1-45,-1 0 0,1 3-6,-4 1 1,-3 2 1,1-3 0,-5 2 20,1-2 0,-2 2-72,-1 1 0,0-1 72,0-1 0,-1 0-139,-2 3 0,-3 0-28,-3-4 1,-3 1-114,-1-4 0,-3 0 122,0 1 0,-1-2 22,-2-2 1,-3 1 73,1-4 0,-5 3-55,1-3 0,0 0 257,-3-3 1,2-3-81,-5 0 0,-2 0-6,-1 3 0,-2-1-37,-2-3 0,-2 3 145,0-2 1,-5 2-74,2 1 1,0 0 90,0 0 0,0 0-255,19-14 1,1 0 0,-24 11-218,1-1 0,2 0-194,1 1 1,0 1 270,-4-4 1,23-10 0,0 0 96,0-1 0,-1 0 0,0 0 1,-1 0 4,0-2 0,-1 0 0,1 1 0,1-1 58,0 0 1,0 1 0,-1-1 0,-1 0 40,-2 1 1,-1-1 0,2 0 0,-1 1 99,0-1 1,-1 0-1,1 0 1,0 0-61,0-1 0,-1-1 0,2 2 0,-2 0 20,-1-1 1,0-1 0,2 1 0,-1-1-107,-1 1 1,0-1 0,2 1 0,-1-1 50,-1 1 0,0-1 1,0 2-1,0-1-132,-1-2 1,-1 0 0,1 1 0,0 0 11,1-1 0,0 0 0,-1-1 1,0 1 16,1 0 1,0 0 0,-2 0 0,-1-1 24,-1 2 1,-1-1 0,3-1 0,1 0-3,-4 1 1,0 1 0,3-2 0,0 0 31,-2 0 1,-1-1 0,2 1 0,0 0 73,-2-1 0,0 1 1,2-1-1,0 0-22,-2-1 1,1 0 0,1 1 0,0 0-25,0-3 1,0 1 0,0 0-1,1 0 17,-1-1 0,-1 1 0,2-1 0,0 0-21,-1 2 1,0 0 0,-1-1 0,1-1-38,0 2 1,-1 0 0,1-1 0,-1 0 16,1 1 0,0 0 0,1 0 0,0 0-8,-2 1 1,1 1-1,1 0 1,0 0-17,1-1 1,-1 1 0,-1-2 0,1 0-49,0 0 1,1 0 0,-2 0 0,0 1-24,3 0 1,0 1-1,1-1 1,-1 0 44,0-1 1,0 0 0,-1 2-1,0-1 43,-1-1 1,1 0 0,-2-1 0,2 1-28,2 0 1,1 0 0,-4 0 0,0-1 111,2 1 0,0 1 0,-3-1 1,0 1 16,3-2 1,0-1 0,-1 1 0,1 0 31,1 0 0,1-1 0,-1 0 0,0-1-56,-1 2 0,0-1 1,-2 0-1,0-1-7,1 0 0,2 0 1,-2 0-1,1 0 29,3 0 1,1 0 0,-1 0 0,0 0-28,0 0 1,0 0-1,-1 0 1,0 0-119,1 0 0,0 0 1,0 0-1,1 0 88,-22 0 0,0-4-188,23 1 1,-1 0 0,-25-5 49,26 3 1,0 0-1,-25-5-80,4-2 1,1 0 170,-1-3 1,1-1 75,-1-2 0,1-1-27,-1 0 0,1 0-73,-1-3 1,22 12-1,0 0 300,0 0 0,1-1 1,-24-12-19,2 1 0,1-3-95,20 14 1,0 1-1,2-3 1,0 0 91,-21-12 1,2-2-94,2-1 0,1 0 5,-1 0 0,-1-3-48,0 0 1,4 0-99,3 3 0,0-4 70,-3-2 1,0-1-94,3 1 1,1-3 83,2 3 0,0-2 161,-6-1 1,5 0-56,-6-1 0,4 1 54,0 0 1,-2-1-21,19 17 0,0 1 0,-15-15 2,1-2 0,2 5-47,1-2 1,0-2 24,0-4 1,4 2-154,2-3 1,4-1 92,2-1 0,2-4-257,1-3 0,6 2 20,2 22 1,1-1-1,2 0 1,1 0-32,-1-2 1,1-1 0,0 1-1,1 0 14,0-2 0,0 0 0,0 2 0,0 0-55,-1 0 1,2-1 0,0 1 0,1 0-28,-1 0 0,1-1 1,1 1-1,1-1 46,-1-2 0,0-1 0,3 4 1,0-1-265,0-1 1,0 0 0,1 2-1,0 0 31,-1 1 1,0 0 0,-1 0 0,1 0-365,2-2 1,0 1 751,-1 2 0,1 1 0,1-2 0,1 0 0,9-20 0,-1 0 0,1-1 0,-10 24 0,0 0 0</inkml:trace>
  <inkml:trace contextRef="#ctx0" brushRef="#br0">3659 13324 8420,'-4'-6'491,"-2"-1"-242,2 5 0,-1-2 178,1 4 0,3-1 10,-2-2 153,2 2-187,-3-3 0,3 4 79,-3 0-79,4-4 172,0 3 2701,0-3-2531,4 4-712,-3 4 0,4-3 63,-2 2-38,-2 2 0,7-3 102,-5 4 0,1-4-101,-1 1 0,-1 2 231,4-2-145,-4 0 20,7 1-81,-4 1 1,4 3 10,0-1 1,-2 0-16,-1-4 1,-3 4-9,3-1 0,-1 0 122,2 0 0,1 0-106,-2 3 0,1-2-143,-1-1 0,3 0 138,-3 3 1,1-3-26,-1 1 1,3-1 19,-3 3 1,-1-3 3,1 1 0,-3-1 85,4 3-86,-1 0 1,3 1 55,0-1 0,-2-1-64,-1-1 1,-1 1-20,1-2 1,1 2 42,-3 2 0,3-1 28,-1 0 1,-1 1-117,1-1 1,0 0 1,0 0 0,2 1 33,-2-1 1,-1 0-19,2 1 1,-2-1 120,1 0 1,2 4-100,-2-1 1,0-3-13,0-2 0,-1-1 31,1 3 1,2 1 39,-1-1 1,-2 0-6,1 0 1,-3 1 13,3-1 0,0 0-76,0 1 1,2-1-7,-2 0 1,-1 1-62,2-1 0,-1 0 81,3 1 1,0-1 70,1 0 0,-1 0-62,0 1 0,1-1 131,-1 0 0,0 0-150,1-3 1,-1 2 8,0-2 0,4 3-57,-1 0 0,1 0-3,-4 1 1,0-1 57,0 0 1,1-1 13,-1-1 0,-1 1 94,-1-2 0,1 2-120,-2 2 0,2-2-31,2-2 1,-1 3 0,0-3 1,1 1 16,-1-1 1,0 2-5,0-1 0,-2-2-4,-1 1 1,0-1 38,3 1 1,1 3-26,-1-3 0,0-1-22,1 1 1,-3 0 20,2 4 0,-2-1-70,6 0 0,-3-2 35,0-1 1,-1 0-5,0 3 1,0 1 103,1-1 0,0 0 3,3 1 0,-3-2-61,2-2 0,-1 2-8,-2-1 1,1 1 18,3 1 0,-3 0-3,2 1 1,-1-1-48,-2 0 1,4 1 20,-1-1 0,1 0-9,0 1 0,-3-1 79,3 0 1,-2-3 2,1 1 0,0-1 29,3 3 1,-3 1-77,0-1 1,-2-1-8,0-2 0,0 3 22,2-3 0,-1 2-58,1 1 0,0 1 68,0-1 0,-2-3-4,3 0 1,0 1-52,0 2 0,0 0-10,0 1 0,-2-4-39,4 0 1,-3 0 64,0 3 0,2-2 36,-2-1 0,2 0-34,-2 3 1,-2 1-77,3-1 0,-2-3 54,1 0 1,-1 1-4,1 2 0,0 0 23,0 1 1,-2-4 1,3 0 0,-2 0 145,2 4 0,-3-4-96,2 0 1,0 0-3,0 3 1,0-2-22,3-1 0,-4-1-12,2 1 0,0 3-48,0-3 0,2 1 0,-2-1 0,0 2 0,-1-1 0,0 0 0,3-1 0,-2 2 0,2-1 0,-3 0 0,0-1 0,2 2 0,-2-1 0,4-2 0,-4 1 0,1-1 0,0 1 0,-3 2 0,3-5 0,-2 3 0,1-3 0,-1 4 0,1-1 0,-2 0 0,0 0 0,2-3 0,1 3 0,0-3 0,-1 3 0,-1-2 0,1 2 0,2-3 0,-2 3 0,2-1 0,-2 1 0,-2 2 0,3-5 0,1 3 0,2-3 0,-3 3 0,0-3 0,0 4 0,-1-4 0,4 3 0,-4-3 0,2 3 0,-2-3 0,-1 4 0,1-4 0,1 3 0,0-3 0,-1 3 0,-2-3 0,2 3 0,0-2 0,2 2 0,-2-3 0,-1 1 0,1-1 0,-1-1 0,2 4 0,-2-3 0,5 4 0,-4-5 0,4 1 0,-4 1 0,4-1 0,-4 3 0,4-3 0,-4 2 0,3-2 0,-2-1 0,2 4 0,0-3 0,0 3 0,2-3 0,-5 4 0,5-4 0,-2 3 0,2-1 0,-2 1 0,2-1 0,-5-1 0,5-2 0,-1 4 0,1-4 0,2 1 0,-4 1 0,1-1 0,-1 3 0,4-2 0,0 0 0,-1-1 0,1-2 0,-1 2 0,-2 1 0,-1-1 0,1 1 0,3-1 0,-2-2 0,-1 3 0,1-2 0,-1 1 0,-2-2 0,2 2 0,-2 1 0,2-1 0,0 0 0,-3-3 0,2 3 0,-2 0 0,2 0 0,-2-3 0,3 4 0,0-1 0,-3 0 0,0-3 0,0 0 0,-1 0 0,2 3 0,-2 0 0,-1 0 0,1-3 0,-2 3 0,0 0 0,-1 0 0,0-3 0,1 1 0,-1 3 0,0-3 0,1 2 0,-1-2 0,0-1 0,-3 3 0,1 0 0,-1 0 0,3-3 0,0 0 0,1 0 0,-4 0 0,0 0 0,0 0 0,4 0 0,-1 0 0,0 1 0,1 2 0,-4-2 0,0 2 0,0-2 0,4-1 0,-1 0 0,0 0 0,0 0 0,-3 1 0,-3 2 0,2-1-44,0 2 0,1-4-185,0 0 212,-3 0-117,1 0 602,-4 0-468,-4-4 0,-1 1 0,-1-3 0,-2 0 0,3-3 0,-5-1 0,1 0 0,0-2 0,3 1 0,-1-1 0,1 1-371,-3-2 1,0 3 127,-1-3 1,1 0 14,0 0 0,-1 0 231,1 1 1,0 1-99,-1-1 0,2 2 183,2 0 1,-2 1-132,1 0 1,0-1 95,1 1 1,-1 3-207,4 0 367,-5 3 1,6-1 304,-4 4 91,4 0-349,-2 0-886,4 0-44,0 4 0,1-2-6,2 1 466,-2 2 0,7-1 224,-1 2 0,1 2-153,1-1 1,-2-2 228,3 1 0,-3 0-26,5 4 0,-1-1-8,-2 0 0,3 0-23,1 1 1,3-1 38,0 0 0,-2 1-231,2-1 0,-1 0 123,4 1 1,-3-4-155,-1 0 1,-2-1 130,2 1 0,-4 2-17,2-5 0,-3 1-97,0-1 167,-1-2 0,-3 3-156,0-4 0,-4 0-168,2 0-208,-4 0 361,5 0-6,-4 4-23,3-3 345,-4 3 383,0-4-241,0 5 0,-1 0 24,-2 4 0,-4 0-68,-5 1 1,1 3 115,-5 3 1,1 1 177,-4 2 1,1-4-141,3 1 1,-3-2-20,3 2 0,-2-3-373,2-3 0,1-2 0,5-2 0,0-1 0,-1-2 0,5-2 0,-3 4 0,7-5-1441,-3 0-893,4-5 992,0 4-1166,0-3-769,4 4 3226,-3 0 0,7-4 0,-3-1 0</inkml:trace>
  <inkml:trace contextRef="#ctx0" brushRef="#br0">2225 14376 8010,'-9'0'393,"0"0"1,2 0 329,1 0-115,4 0 0,-5 1 291,4 2-423,0-2-365,3 3 278,0-4 1,4 0-134,2 0 0,3 0-69,4 0 1,1 0 38,5 0 0,0-4-407,-1-2 1,1-2 42,-1-2 1,-2-2-37,-1 0 1,-2-2 14,2 2 1,-3 0 150,0-3 0,-5 2-60,0-2 0,-5 0 6,1 0 0,-2-3-142,-1 3 0,-1-2 88,-2 2 1,1-2 21,-5 5 1,2-4 69,-1 4 1,-2 2 80,2 4 1,-3 4-60,0-1 1,-3 2 24,-1 1 0,0 4-36,0 2 1,2 7 11,-5 2 0,1 6 246,-4 1 0,4 4-65,-1-2 0,4 3 105,-4 1 0,5 0 19,-2 0 0,7-3 45,3 0 1,2 0-248,1 3 1,1-2 62,2-1 1,7-2-371,5-4 0,3-4 153,0 1 0,2-8-75,2 1 1,-2-6-64,5 0 1,-3-6-108,3-3 1,-6-3-81,0-4 1,-1-1-215,-6-5 1,0 1-416,-2-1 1,-4 1 438,0 3 1,-4 2 566,1 3 0,-2 1 0,-1 0 0</inkml:trace>
  <inkml:trace contextRef="#ctx0" brushRef="#br0">2635 14460 8041,'-5'-10'1688,"-2"1"-311,3 0-4,1 4-95,-1-4-456,3 8 227,-3-3-314,4 4-618,0 0 0,0 4 142,0 3 1,3 5 149,0 3 1,0 4-170,-3 3 1,3 5-130,1 4 0,-1 4-21,-3-1 1,3 2 93,0 2 1,0-4-322,-3 0 1,0-4 103,0 1 1,3-7-1341,0-6 727,0-3-993,-3-6 1,0-5-411,0-4 2049,0-4 0,4-14 0,2-1 0</inkml:trace>
  <inkml:trace contextRef="#ctx0" brushRef="#br0">2849 14488 12359,'0'6'752,"0"0"0,-3 0-710,0 4 0,-5-1 90,-2 0 0,0 5 23,-6 1 0,2 3 75,-2 0 1,-1 1 53,1 0 0,-1-2-101,-2-1 0,4 0 112,-1-3 1,6-1-64,0-3 0,2-2 205,5-1-488,0-4 221,3 2-402,0-4 0,4-3 662,2 0 1,3 0-143,0 3 1,1 0 50,3 0 1,-2 1 29,5 2 0,-1-1 172,4 4 1,-1 0-340,1 4 1,1-4 44,1 0 0,0 0-323,4 4 1,-5-4 113,-2 0 1,0-4-333,-6 1 347,1-2 215,-8-1-516,-1 0-87,-12 0 0,4-4 335,-5-2 0,2-2 0,-2-2 0</inkml:trace>
  <inkml:trace contextRef="#ctx0" brushRef="#br0">10056 12104 8010,'0'-9'-182,"0"-1"1,0 1 1960,0 0-590,0 4-625,0-4 1,0 7-32,0-4 0,-1 4 664,-2-1-757,2 2 1,-7 2-201,5 2 0,-5 6-46,-1 7 1,-2 7 75,-4 5 0,-1 8-306,-2 7 1,8-18 0,0 0-145,-1 1 0,0 1 0,0 0 1,-2 2 203,0 0 0,-1 1 0,-1 1 0,2 1-58,-1 0 0,0 1 0,0-2 0,0 0-32,0-4 0,0-1 1,-10 20 68,2-5 1,1-6 118,2-7-126,2-3 97,8-14-979,4-2 665,1-9 1,5-2-931,2-4 0,-1 0 349,4-4 1,0-3-2058,4-3 2859,-1-1 0,0-6 0,1-1 0</inkml:trace>
  <inkml:trace contextRef="#ctx0" brushRef="#br0">9609 12653 8131,'0'-14'-202,"0"1"202,0 3 0,-3 1 809,0 0 1,-1-1-241,4 1 1,0-1 348,0-3 1,-1 6-109,-2-2 1,2 5 1184,-2-3-719,2 5-546,1-2 0,-1 4-373,-2 0 1,2 5-103,-2 5 0,-1 7-60,1 8 0,-4 2 59,4 1 1,0 4-295,3 2 0,0 1-30,0-1 0,4 2-18,3-5 1,2-2-36,3-2 1,0-6-97,3 1 1,1-7 273,2-5 0,1-5-43,0-2 0,3-11 84,3-8 0,2-9-78,1-6 1,0-4-264,0 1 0,-3 2 318,0 1 0,-5 3 13,2 3 0,-2 2 148,-2 5 249,-3 3 844,-2 6-921,-8 5 0,-2 4 888,-6 0-822,2 4 0,-4-3 899,2 2-1127,2-2-765,-3 3-1632,4-3 1333,0 3 1,0 1 0,0 0 0</inkml:trace>
  <inkml:trace contextRef="#ctx0" brushRef="#br0">9721 13845 8141,'0'-9'-273,"0"3"323,0 0 1,0 2 353,0-2-228,0 0 1,0-3-5,0-1 1,0 1-93,0 0 0,0-1 70,0 1 0,0-3-184,0-1 1,3 1 95,0 3 1,0-1 26,-3 1 0,1 0 7,2-1 1,-2 1 96,2 0 0,-2 3-96,-1-1 0,0 4 541,0-3 70,0 4 42,-4-2-350,3 4 88,-3 0-373,0 0 236,3 0-560,-3 0 108,4 4 1,0 1 47,0 4 1,0 1 343,0-1 0,0 6-162,0 3 0,0 2 101,0 5 1,0-1-58,0 4 1,0 1-100,0 2 1,0 2 77,0 5 0,0 0-116,0 2 0,0 2 135,0 1 1,0 0-135,0-3 1,0-1-82,0 5 1,3-5 106,0 1 0,3-1-100,-3-2 1,1 0 71,-1 0 1,-2 1-56,2-1 1,2 0 77,-2 0 0,0 1-111,-3-1 0,3 0 65,0 0 1,0 5-8,-3 1 1,0 4-4,0 2 1,0-1-332,0 2 1,0 0 299,0 0 0,0 2 38,0 0 1,0-6-31,0 4 1,0-5 23,0 2 0,0 0-12,0 3 0,0-6 12,0 3 0,0-3-5,0 3 1,0 1-3,0 1 0,3-3 2,0 3 0,0-3 61,-3 4 0,3-2-55,1 2 1,-1-1 34,-3 3 0,3-3-26,0 1 0,0-3-53,-3 0 0,3-2 100,0-1 1,0-2-113,-3-2 1,0 0 103,0 3 1,1-3 4,2 0 0,-2-2 2,3-1 1,0 2-26,-1 1 1,1-5-64,-1 2 0,-1-1 72,4 1 1,-3 1-130,4 2 0,-5-4 111,1 1 0,-1-6-98,1 0 0,-2-2 46,2-1 0,-2-1-1,-1-2 0,0 1 123,0-1 0,0 1-110,0-1 1,-1-2 465,-2-5 1,2-2-405,-2-1 1,2-3 190,1 0 0,0-1-205,0-2 0,0 0-262,0 1 139,0-1-341,0 0 473,0 0-68,0 1 0,1-2 178,2-2-267,-2-2 357,3-4-3519,-4 0 2983,0-4 0,0-5 0,0-6 1</inkml:trace>
  <inkml:trace contextRef="#ctx0" brushRef="#br0">9879 13799 8160,'-5'-5'-508,"-1"0"528,3 5-476,2-4 264,-7 3 266,7-3 1,-4 1 377,2 0-210,2 0 82,-3 3 1774,4 0-1157,0-4-37,0 3 299,0-4-810,0 1 93,0 3 500,0-3 1,0 11-946,0 3 1,-4 6-13,1 3 1,-3 4 32,3 5 1,-4 7-42,1 2 1,0 11 14,0 1 1,4-22 0,-1 1-232,0 1 0,0 1 1,-1-2-1,1 1 220,1 0 0,0 1 0,1 0 0,-1 0-28,2-1 0,0 1 1,0 1-1,0 1 23,0-1 0,0 0 1,0-1-1,0 0-61,0-1 0,0 1 1,2 0-1,-1 1 34,1 0 0,0 0 0,0 2 0,0-1-3,-1 2 0,1 1 1,0-4-1,0 1-278,1 0 1,0 1 0,1-2 0,-1 1 258,-1 0 1,0 1 0,1 2-1,0-1-76,-2 2 1,1 0 0,1-1 0,0-1 52,-1 0 1,-1 0-1,1 0 1,-1-1 30,-1-1 1,0 1 0,0 1 0,0 1-8,0 1 0,0 0 1,0-2-1,0 1 5,0-1 1,0 0 0,0 1 0,0-1-15,0 0 0,0 1 0,-1 1 0,-1 1 1,1 0 0,-1 1 1,-1-3-1,0 0 54,1 1 1,1-1-1,-2-1 1,0 0-43,1-2 0,0 1 1,1-1-1,-1 1 23,2 0 1,0-1 0,0-3-1,0 0-21,0-1 0,0 0 1,0 22-166,0-1 0,0-4 138,0-2 0,1-8 4,2 0 1,3-7-63,3-3 0,-2-2-166,3-4 0,-6-3 463,5-3-349,-2-1 0,3-11 470,-1 2-521,-4-2 1,2-9 667,-4-4 1,0-13-335,-3-6 1,0-13-34,0-5 1,-1 20 0,-2-1-299,0-3 1,0 0 0,-1-3-1,0-1 287,-1-3 1,1-1 0,-1 0 0,0 0-261,1-1 1,-1 0 0,0-2 0,1-1 286,-1-1 1,0-1 0,1 11 0,0 0-1,0-1 8,0-2 0,0 0 1,-1-1-1,1-1 0,0 0 1,0 0-320,1 0 0,0-1 0,0 1 0,0 0 0,-1 0 0,1 1 191,0-2 1,0 1 0,0 0 0,0-1 0,0 1 0,1 0-7,0 2 0,0 0 0,0 0 1,-1 0-1,1 1 0,-1 1-351,2-15 0,-1 1 0,-1 0 0,0 0 255,1 0 0,1-1 0,-2 0 0,0 0 54,1 1 0,1 0 1,-1 0-1,1 1-41,0 3 1,2 1-1,-1 1 1,0 1 10,0 0 1,0 1 0,0 3 0,0 1-17,-1 1 0,2 1 0,0 4 0,1 0 20,-1 3 1,1 1 0,1 2 0,0 1 354,0-23 0,3 6-277,-3 6 1,0 6 178,-3 9 0,0 5 3039,0 7-2497,0 5 103,0 1 1,0 5-645,0 2 1,0 7 102,0 9 1,0 6-342,0 9 0,0 1 292,0 9 1,5 2-348,1 4 0,2 0 283,1 0 0,-4-24 0,0 1-10,-1 2 0,1 1 0,0 1 0,-1 1-84,1 0 1,0 1 0,-2 3 0,0 0 51,0-2 0,0 0 0,0 3 0,-1 1-340,1 4 1,0 0 0,1 4-1,0 1 300,-3 5 1,1 2-1,0-18 1,0 1-1,0-1-293,-1 1 1,0-1 0,0 0-1,0 2 1,0 0 0,0 1 225,-1 0 1,0 0-1,0 1 1,0 0-1,0 1 1,0 0 7,0-1 1,0 1-1,0-1 1,-1 1-1,0 0 1,0-1-20,0-2 0,0 1 0,0-1 1,0 1-1,0 1 0,0 0-22,1-1 0,0 1 1,0-1-1,0-1 0,0-1 1,0 1 31,0-1 0,0 0 0,0 0 1,0-1-1,0-1 0,0 1-12,0 0 0,0 0 1,0 0-1,1 17 0,1-1-241,-1 1 1,1-1 0,1-2 0,0-2 208,-1-3 1,-1 0 0,3-1 0,0-1-9,-1-4 1,0-1 0,0 1-1,1-1-1,-1-2 1,0-1 0,1-4 0,1-1-17,-2-3 0,0-1 0,1 16 216,-1-8 0,1-7-462,-1-11 1,1-7 533,0-6 1,-3-3-630,2-3 1,1-5 50,-1-11 0,0-9 761,-3-18 0,1 18 0,1-1-162,0-6 0,-1-1 0,1-4 0,-1 0-85,0-3 1,-2-1 0,1-1 0,0 0-261,0-4 1,0-1 0,-1-1 0,-1-1 204,1 0 1,-1-1 0,0 15 0,0 0 0,0 0-54,1-2 0,0-1 0,0 1 0,-1-1 0,1 0 0,0-1-323,-1-4 0,1-1 0,1 0 1,-1-1-1,0 0 0,0-1 203,0 0 0,-2-1 0,1 0 1,1 0-1,1 0 0,-1-1 32,0 1 0,0 0 0,0 1 0,1 3 0,-1 1 0,1 0-255,0 1 1,0 0 0,0 1-1,0 3 1,0 0 0,0 0 228,0 2 1,0-1-1,0 2 1,1 0-1,0 1 1,0 0-168,1-17 1,-1 0 0,1 5-1,-1 1 60,0 2 0,-2 0 0,1 2 0,0 1 133,0 2 0,0 0 0,0 2 0,-1 0-130,0 2 0,-1 1 0,1 3 0,0 2 12,-2 0 0,0 1 0,-3-23 953,-4 9 1,4 1-912,0 5 0,1 5 308,-1 4 0,-2 8 1651,5 8-903,0 6 583,3 1-1969,0 5 1,0 10 681,0 5 1,0 12-311,0 10 0,4 9 242,-1-20 0,1 1 0,0 2 0,0 1-265,0 1 0,1 0 1,0 1-1,-1 1 290,1 1 0,0 0 1,-1 1-1,1 1-87,0 0 0,-1 2 1,1 3-1,0 0 176,-1 1 0,1 0 0,1 1 1,0 0-454,0 1 0,1-1 0,1 4 0,0 1 399,0 2 0,0 2 1,-3-15-1,1 1 1,-1 0-133,1 1 1,-1 0-1,0 1 1,1-1-1,0 1 1,0 0-306,-1-2 0,0 0 0,0 0 0,1 1 1,-1 0-1,1 0 229,-1 2 1,0-1 0,0 0 0,1 1-1,-1 0 1,1-1 29,-2 0 1,0-1 0,0 0 0,1 1 0,-1-1 0,1-1-89,-1-2 1,0-1 0,0 0-1,-1 1 1,1 0 0,-1 0-115,1 0 0,1-1 0,-1 0 0,-1 2 0,1-1 0,-1 1 9,2 14 0,-1 0 1,1 0-1,-1-1 22,-1-6 1,0-1 0,1-1 0,0-1-40,-1-2 1,0 0 0,0-3 0,0 0 60,0-3 0,0-1 0,-2-2 0,1-3-279,4 14 0,-4-7 355,1-13 0,-1-7-355,1-11 0,-2-3 570,3-3 0,-3-14-693,-1-14 0,0-18 688,0 16 1,0-3-1,-2-4 1,0-1-178,1-4 0,-1 0 0,-1-5 0,-1-1 24,2 16 0,0-2 1,0 1-1,-1-4 0,1-1 1,-1 1 56,-1-2 1,1 1 0,0-1-1,1 0 1,0 0 0,0-1-315,0 2 1,0 0-1,0-1 1,0-1 0,0-1-1,1 1 202,-1-2 1,-1-1-1,2 0 1,-1-2-1,0 0 1,1 0 22,1 1 0,0-1 0,0 1 1,0 1-1,0 0 0,0 1-68,0 3 1,0 1 0,0 0 0,1 0 0,0 1 0,0 0 21,0 0 1,0 1 0,1 0 0,0 1 0,0 0 0,0 0-461,-1-15 0,1 1 1,1 2-1,0 1 314,-1 4 1,-1 0 0,1 3 0,-1 0-113,0-1 0,-2 0 0,1 7 0,0 1 303,0 1 1,0 0 0,0 4 0,0 2 321,0-22 0,0 2-153,0 7 0,0 9 32,0 7 2241,0 9-2065,0 7 253,0 4 0,1 26-1079,2 10 0,2 9 890,1 6 1,1 4-247,-5-21 1,-1 1 0,3 0 0,-1 2 70,0 2 1,1 0-1,0 0 1,0-1-336,0 3 1,1 0-1,0-1 1,-1 1 379,1 1 1,0 1 0,0 2-1,-1 1-75,1 4 1,-1 0 0,1 1 0,0 0-370,-2-11 1,0 0 0,0 1-1,1 0 1,0 1 0,0 0 262,1 1 0,-1 2 0,0-1 0,0 3 0,0 0 0,0 0-45,0 1 1,-1 1 0,0-1-1,0-2 1,0 0 0,0 0-33,0 1 0,0-1 0,0 0-1,0-2 1,0-1 0,1 0 22,-1 0 0,0-1 0,0 0 0,0-1 0,0 0 0,0 0-376,0 0 1,0-1 0,0 0 0,2 13 0,0-2 297,-1 0 0,1-2 0,0-3 1,-1-1-251,1-4 1,0-1-1,-1-2 1,0-1 98,-1-2 1,0-1 0,4 19 28,-3-8 0,-1-11-599,-3-10 1623,0-9-1423,0-6 1,0-17 193,0-9 1,-4-22 284,1 14 0,-1-2 1,1-5-1,-1-1-101,1-6 1,0-2-1,-1-1 1,0-1 60,1 13 0,1 0 0,0-1 0,0-1 0,-1-1 0,1 0 8,0-1 0,0-1 1,0 1-1,-1-1 1,1 0-1,0 1-167,0 0 1,1 1 0,1 0 0,-2-1 0,1 0-1,0-1 196,1-1 0,0 0 0,0-1 0,1-3 0,-1 0 0,0 0-2,1 0 0,0-1 0,1 1 0,-1 0 0,1 0 0,0 1-34,1 4 0,0 1 0,0 0 0,0 1 0,0 0 1,0 0-7,0 1 0,1 1 1,-1 0-1,1-17 1,1 1-226,0 4 1,-1 0 0,1 4-1,-1 0 237,-1 5 1,0 1 0,1 2 0,-1 0 25,-1 2 0,-1 0 0,1 4 0,0 1 45,1-21 0,-2 11 1828,3 17-1376,-3 5 1,-2 12 2819,-3 2-3779,3 1 1,-3 9 1001,4 5 0,3 15-340,0 13 1,5 9-95,-5-23 0,0 1 0,1 0 0,0 2-41,1 0 0,0 1 1,0 3-1,0 1-6,1 1 0,0 1 0,-1 2 1,1 0-147,0-3 0,0 1 0,-1 1 1,0 1 309,0 0 1,0 1-1,-1 5 1,1 0 29,0 4 1,-1 0 0,1 3-1,0 1-374,-2-16 0,0 0 0,0 0 0,-1 1 0,0 1 0,0-1 303,0 2 0,1 0 0,-2 1 0,0 0 0,0 1 1,-1-1-86,1-1 1,1-1-1,-1 0 1,-1 1 0,1 0-1,0-1 65,0 15 1,1-1 0,-2 1 0,1-1-261,0-2 1,1-1-1,-1 2 1,0-1 250,1-2 1,-1-2-1,-1-4 1,1-1-113,0-7 0,1-2 0,0-2 1,0-1-159,1 20 1,4-5 183,-4-13-1736,4-9 2161,-6-12 1,3-10-477,-4-6 0,0-16-123,0-9 1,0-22 91,0 20 0,0-2 0,0-2 1,0-1-102,0-3 1,0-2 0,0-1-1,0-2 148,0-3 1,0-1 0,0 14 0,0-1 0,0-1-241,0-1 0,0 0 1,0-1-1,0 2 1,0-1-1,0 0 205,0-2 1,0 1 0,0 0 0,0 0 0,0 0-1,0 1 52,0-2 0,0 1 0,0 0 0,0 0 1,0 1-1,0 0-30,0-1 1,0 0-1,0 2 1,0-15-1,1 1-362,0 2 0,1 1 0,0 5 0,1 1 245,2 4 0,0 0 0,-2 3 0,0 1-12,0 0 1,0 2 0,0 3 0,0 2 92,2 1 0,0 1 1,0-17 585,-2 5 0,1 5-490,-1 5 2191,0 9-1208,-3 5 983,0 10-3295,0 4 1360,0 17 0,3 5 554,0 22 0,1 3-441,-4-19 1,0 0-1,0 2 1,1 1-119,0 2 1,1-1 0,-2 5 0,1 0 146,0 3 0,1 1 1,0 0-1,0 0-348,-1 1 0,1 0 0,2 2 1,-1 1 487,0 1 0,1 1 1,0 4-1,0 2-193,-1-15 1,0 0 0,0 1 0,0-2 0,0 1 0,0-1-376,1 2 1,-1 1 0,0-1-1,-1-1 1,0 0 0,0 0 301,0-1 1,0 1 0,0-1 0,0-2 0,0 0 0,-1 0-136,1 1 1,0-1 0,1 0 0,0 11 0,1 0-189,-2-1 1,-1 0 0,1-6 0,0-2-107,0-3 1,-1-2 0,0-3 0,0-1 194,5 21 1,0-15-404,0-9 0,-1-12-484,-2-10 353,-2-2 0,4-11 575,-2-5 0,-2-17 2,3-15 1,-3 19 0,0-3 271,0-4 1,1-1 0,-2-4 0,1-2-216,0-1 1,1-1 0,-1-3 0,0-2-49,0-2 1,1 0-1,-1 15 1,-1-1 0,1 1 113,1-1 1,0 0 0,0-1-1,0 0 1,-1 0 0,0 0-203,2 2 0,1 0 1,-1 0-1,-1-1 0,1 0 1,0 0 218,2 0 0,0 0 0,1-1 0,-1 1 0,0-1 0,0 1 0,1 0 0,0 1 0,1 0 0,2-15 0,0 2-367,1 5 0,-1 1 0,0 2 0,-1 1 221,0 1 0,0 1 0,0 1 0,1 1 120,-3 3 0,0 1 0,-1 4 0,-1 2-102,3-11 0,-2 5 1646,1 7-632,-2 6 2319,-4 10-3880,0 9 1182,0 18 1,0 7-370,0 16 1,0 5-5,0 7 0,0-23 0,0 1-114,0 0 1,0 0 0,0 3 0,0 0 31,0-2 0,0 1 0,0 1 0,0 2-83,0 2 1,0 2-1,0 1 1,0 0 329,0 3 1,0-1-1,0 3 1,0 0-518,0 1 0,0-1 0,0 5 1,0 0 278,0-15 0,0 0 0,0 0 1,0 2-1,0-1 0,-1 0 4,0 0 1,0-1 0,0 0 0,0 16-1,1-1-366,-2-5 1,1-2 0,0-1 0,1-2 313,0-2 0,0 0 0,0-5 0,0 0 69,-1-4 0,2-1 0,2 16-682,0-17 194,4-4-174,-2-13 1,4-4 373,-3-10 0,1-9 102,-4-9 0,4-14-11,0-14 0,-5 19 0,1 0-37,0-5 0,0-2 1,-2-2-1,0-1-34,1-3 0,-1-1 0,0 0 1,-1-1-375,0-3 1,0 0 0,0-2 0,0 0 400,0-1 1,0 0-1,0 15 1,0 1-1,0-2-41,0-1 1,0-1 0,0 1 0,0-14-1,0 1 83,0 1 1,0 1-1,0 6 1,0 3-120,0 3 0,0 3 1,1 4-1,-1 2 204,3-22 0,-2 12-105,2 10 1,-1 5 870,-2 7 346,0 3-144,0 8 241,0 1 1,3 16-1140,0 7 0,4 8-33,-1 7 0,-1 4 372,2 9 0,-4 3-346,0-24 0,0 1 0,0 2 0,0 0 167,2 0 0,-1 1 0,0 2 0,-1 1-67,0 1 1,0 0-1,0 0 1,0 0-18,2 3 0,-1 0 1,1-1-1,-1 1-43,-1 0 0,0 0 0,1 0 1,0 1-74,-1-1 0,0 0 0,0-3 0,-2-2 5,1 0 1,0-2-1,0 22 73,1-8 1,-2-8-586,2-11 1,-1-11 220,1-8 1,-2-5-817,2-4 1,2-4 478,2-9 1,1-9 600,1-16 1,-2 16 0,0-2-130,0-4 0,1-3 0,-1-1 1,1-1-399,-1-4 0,1-1 1,-1 3-1,1-1 422,-1-3 0,1 0 1,-1 2-1,1 1-9,-2-1 1,0 0 0,-1 0 0,0 1 104,1 0 1,1 0 0,-1 6 0,1 1 143,-1 5 1,1 1 0,5-17-66,-3 6 0,0 9 20,-3 9 158,2 9 53,-7 6 1,3 5 212,-4 2 0,0 3 446,0 6 1,0 5-563,0 8 1,0 4-87,0 8 0,0 4-70,0 3 1,0 4-187,0 2 0,0-22 0,0 1 56,0-1 0,0 0 1,0-1-1,0 1-267,0 24 1,0-3-43,0 1 0,0-4-310,0-2 0,0-11 198,0-8 0,3-12-501,0-4 291,1-5 0,-3-4 150,2-7 0,-2-3 609,2-6 0,-1-4-235,1-11 0,-1-7 89,4-5 0,-3-7-79,1 24 1,-1 0-1,-2-3 1,1 0-18,1-1 1,0 1 0,-2-2 0,1 0-13,1 1 0,0 1 0,0-2 1,-1 1 5,1 2 0,1 0 0,0 0 0,0 0 69,2-19 1,2 11 33,2 11-111,-5 9-29,3 6 1,-7 10 59,2 7 0,-2 3 177,-1 6 1,3 7 279,1 11 0,-1 4-152,-3 2 1,3 3 55,0 7 1,3 1-312,-4-25 0,-1 1 0,1 0 0,0-1 60,1 24 0,-2-23 0,0 0-116,2-1 0,1 1 0,-1 22 115,3-2 0,-3-5-113,3-5 1,-3-8-218,4-4-569,-5-8-37,2-8 0,-4-6 390,0-6 0,3-7 579,0-9 1,4-8-135,-1-7 0,3-10-155,0-6 0,-5 23 1,0 0 28,-1-1 1,1 0 0,0-1 0,0-1 54,-1 1 0,0-1 0,1 0 1,0 0 8,1 1 0,0-1 0,-1 4 0,0 0 97,-1-1 1,0 1 0,5-21-85,-1 7 0,-2 5 250,1 10 98,-4 11-301,2 5 0,-4 13 334,0 3 1,0 5-115,0 4 0,0 6 661,0 6 1,3 4-528,0 6 0,5 0-140,-2 2 1,-1-1-276,1 5 0,-1 0 278,2 6 1,1-5-254,-2 1 1,2-1 124,2 1 0,-1-7-489,0-1 1,1-8 205,-1-2 1,-3-10-1486,0-8 1085,-4-5 1,6-6 43,-5-2 0,1-11 347,-1-8 1,-1-9 333,4-6 0,-3-4-246,4-6 1,-4-3-93,0 23 1,0 1 0,-2-3-1,1 1 209,1 0 1,0 0 0,-2-1 0,0 0 0,1 3 1,-1-1-1,1 0 1,0 0 67,0 1 1,0 0-1,4-20 81,-3 9 1,3 9 255,-3 9-121,0 5 29,-3 9 0,0 5-218,0 6 1,0 3-5,0 4 0,3 5 483,0 7 1,4 2-340,-4 1 0,4 4-4,-1 2 1,3 2-135,0 2 1,0-1-245,0 0 0,1 0 204,-1 1 0,3 1-186,1-2 0,0-2 168,0-7 1,-4-4 48,0-2 1,1-5-49,-4-4-345,-2-5 211,0-8 0,-4-2-28,0-4 0,3-9-14,0-10 1,4-6-45,-4-3 0,4-6-848,-1-3 0,-1-4 318,2-3 1,-4 0 598,0 23 0,0 1 0,-2-1 0,1 1 303,4-20 0,-1 2-58,2 10 0,0 7 149,-4 8-251,0 9 0,-3 7 43,0 6-64,4 6 1,-3 7 42,2 6 1,-2 2 503,-1 7 1,3 3-448,1 3 1,2-1-214,-3-2 1,3 2 141,-3-1 0,4 0-88,0-1 0,0-2 9,-1-4 1,2-4-143,-1-3 1,-2-5-166,1-4-140,-4-5 0,3-3 5,-2-4 0,-2-1 107,2-2 0,-2-5 652,-1-7 1,1-3-226,3-10 0,0 1-95,2-7 1,2 0-64,-2-3 1,0 1 31,0 1 0,-1 3 177,1 4 0,1 6-30,-4 3 1,2 6 60,-2 6-179,-2 3 1,3 5-87,-4 2 1,0 8 84,0 7 0,0 5 649,0 5 0,3 3-307,0 0 1,4 0-208,0-3 1,1 0-203,1 0 1,0-1 88,1-2 0,2-3-346,1-3 1,-1-4 179,-3-3 0,1-6-303,-1-3 1,-3-2 137,0-1 0,0-8 377,0-4 0,1-8-61,-4-2 1,3-7-99,-3 1 0,4-5 68,-4 2 0,0-3 42,-3 3 1,3 0 137,0 3 0,0 1-76,-3 2 0,0 7 577,0 5-159,0 3-118,0 5 0,0 5-223,0 6 1,0 3-382,0 4 0,1 4 191,2 5 1,-2 3 127,2-3 0,3 2-107,0-2 0,1 3 54,-1-3 0,2-2-486,-1-4 1,2 0 151,3-3 0,-1 1-17,1-4 0,-5-2 73,0-5 1,-4-2 18,3 2 1,-4-3 389,1-3 1,-2-5-3,-1-5 0,0-3-62,0 0 1,0-4-97,0-2 1,0-3 62,0 3 1,0 1-39,0 2 1,0 3 153,0 1 1,0 4 22,0-2 14,0 7-868,0-2 438,0 7 1,3 1 693,0 6 0,5 6-216,-2 4 0,-1 1-3,1 2 0,1 3-129,6-1 0,-3 4-178,3-3 0,-3 0 0,-1-4 0,1-2-205,-1-1 0,0-3-115,1 0 1,-2-5-33,-2 0-32,-2-5 178,0 2 1,-3-8 485,2-2 0,-2-7-119,-1-2 0,0-3-94,0-1 0,4 0-34,-1-3 1,1-1 44,-1-2 0,-1 2-17,4 1 0,-3 5 9,3-1 0,-3 5-319,0 1 151,2 2-90,-4 4 1,4 3 92,-2 6 0,-2 4 703,2 5 0,1 2-217,0 5 0,2 4-23,-3 2 0,4 1-370,-1-2 0,-1-1 112,2-4 1,-1-1-201,3 1 1,-1-3 120,-1-1 1,0-7-491,-4 2 199,0-7 312,1 1 1,-3-5-77,2-2 1,-2-2 141,-1-5 0,0-3-118,0-3 0,0-1 21,0-2 0,0 0-116,0 1 0,4-1 99,-1 1 1,3-1-149,-3 0 1,3 5 93,-3 1 1,1 4-516,-1 3 106,-1-2 499,2 7 1,-1 1 192,0 6 1,1 7 439,-1 6 1,-1 3-354,4 2 0,-3 3-80,4-2 1,-4 2-36,3 1 0,0-4 12,4-2 1,-2-3-326,-2 0 0,2-5-30,-2-1 0,0-4-519,0-3 456,-4-2 0,3-4 52,-2 0 1,-2-5 359,2-4 0,1-5-96,0-4 0,0-1 8,-1 1 1,-1-1-93,4 0 1,-3-2-110,3-1 0,0 1 111,0 6 0,1-2 3,-4 5 0,1 0-103,-1 6 45,-2-2-367,4 7 322,-5-3 0,0 8 276,0 2 0,3 2-65,0 2 0,1 0 177,-1 2 1,1 0-86,2 3 1,3-3-151,-3 0 0,2-2-256,1 0 1,-2-1 98,-1 0 1,-1 1-72,1-1 1,-1-4 47,-2-2 1,-1-1 312,1 1-210,-2-2 0,2-1 130,0-6 1,0-5-118,-3-2 1,3-3-28,0 0 0,1 2 70,-1-2 1,-1 4 23,5-4 0,-5 5-178,1-1 0,-1 4 131,1 2 0,-2 3-275,2-3 1,-1 4-158,1-1 458,-2 2 0,7 2 111,-5 2 1,4 2 235,-1 4 0,2 1-130,2-1 1,-1 0-126,0 0 1,4 1-102,-1-1 0,4 0 68,-4 1 1,5-1-136,-2 0 0,0-2 128,0-1 0,-3-3-173,0 3 1,-1-4 26,2 1 0,-6-2 3,2-1 67,-1 0 0,1 0-1,0 0 0,-3-3 3,1 0 0,-5-4 1,5 5-250,-4-4 193,4 4 1,-2-6 38,5 5 0,-4-1 104,0 1-39,0 2 0,4-4 44,-1 2 1,0 2-109,1-3 0,-1 2 223,0-1 1,1 2-96,-1-2 0,3 2-15,1 1 1,2 0-20,-2 0 1,3-3 71,0 0 1,1 0-58,2 3 0,0 0-7,-1 0 1,1-3 36,-1 0 0,1-1-7,0 4 0,-2-1-130,-1-2 1,0 2 107,-3-2 0,-1 2-72,-3 1 0,1 0 134,-1 0-129,0 0 28,1 0 1,-4 0 51,0 0-154,-4 0 142,2 0-1191,-4 0 1,0 0 0</inkml:trace>
</inkml:ink>
</file>

<file path=ppt/ink/ink27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12570 13575 7844,'-23'-5'0,"3"-3"0,-3 2-120,1-3 74,-2 0 0,-1 0 215,0-1 170,5 1-122,-7 0 1,6-1 30,-4 1 76,4 0-118,-1-1 0,2 1-7,-2 0-42,3 0 0,-7-1 9,4 1 1,-4 1-2,1 1 1,2 0-115,-2 4 1,0 0 66,-3 3 1,0 0-194,0 0 1,0 0 66,0 0 1,-1 4-188,-2 2 0,1 4 73,-4 2 0,0-1-24,-3 5 1,-1-2 117,1 2 1,0 2-165,0-3 0,3 0 267,-1 0 0,-1 0-97,-1 0 0,-2 2 352,5-5 0,-2 4-128,2-4 1,-1 3 243,4-2 0,0 0-114,3 0 0,0-2 18,0 5 0,1-1-286,2 4 0,0-1 82,3 1 0,-3 0-62,3-1 1,-2 4 94,2 0 0,3-1-248,4-2 1,-1 1 18,-2 1 0,3-1 178,3 2 1,1-2-76,2-2 1,0 4 14,-1 0 0,2-1 48,2-2 1,2 3 19,4-1 0,-3 2 69,0-1 0,-1 1-111,4 1 0,0 3 98,0-2 0,1 3-68,3 3 1,-2-2 62,4 2 1,0-4-119,3 1 1,1-1-5,-1 7 0,0-4-10,1 1 0,0-1-135,2 1 0,0-1-26,3 4 1,1-4 95,2 1 0,2-5-64,2-1 0,-2 0 80,5 3 0,0-4 11,3-3 0,1-1 36,2-1 1,-1 2 116,4 1 1,-3 1-258,3-2 0,-3-1 293,4 2 1,0 2 5,5 0 0,-3-1-72,1-1 0,-1-1-57,-3 0 0,3-1 32,4 2 1,-3-3-128,2 0 1,3-1 53,0-3 0,4 2-132,2-5 1,-1 1-214,1-4 1,-1-1 164,-1-2 0,4-1 75,-23-3 1,0 0 0,25-1 58,-25 0 0,0 1 0,21-1 112,1-1 1,2 0-111,1 0 0,-2 1 80,-24 0 1,-1 1 0,24-1-27,-24 0 1,1 1 0,24-1-20,2-1 1,-26-1-1,1-1-26,-2 1 0,1-1 0,24-5 20,-24 4 1,-1-1 0,1 0-1,0 0-54,-1 0 0,1-1 0,1 0 1,0 1 58,18-6 1,4 1-153,-1 0 1,2-4 86,-24 7 1,-1 0 0,24-11-17,-7 2 1,2-2 88,-1 2 0,0-6-6,0 2 1,0-1-13,-3 1 0,2-4 119,-2-2 1,2-1-47,-3-2 1,0-3-61,-6 0 1,2-2-34,-2 2 1,1-1 20,-1-2 1,-2-1-63,-4 4 1,-1-3-31,-2 3 1,1-3 82,-4 3 0,-4-1 38,-2 1 1,-5 2 6,2-2 0,-4-5 140,-3 2 0,1-1-45,-3 4 0,-1 2 155,-3-2 1,0-1-59,0 1 0,-1-4-14,-2 1 1,-2 0-41,-1 0 1,-5 1-68,1-1 1,-1 2-16,2 4 0,-2-1-137,-1-2 0,1 2 52,-5-2 1,1 2 60,-4 1 1,2-3-178,-1 0 0,1 0 28,-4 3 1,-2 0-48,1 0 0,-4 0 47,1 0 0,-2 4 21,0-1 0,-5 3 88,1-3 1,-5 4 9,-1 0 0,-1 1-410,-6 1 0,-3 4 354,21 7 1,-1 0 0,-1 3 0,0-1-70,-1 0 1,-1 0 0,1 0-1,0 1-24,-2 0 1,0 1 0,-2 1-1,0 0-228,-3-1 1,0 2-1,-1 0 1,-1 2 183,-2-2 0,-1 0 1,2 2-1,0-1-251,-5 1 0,1 0 0,-1 0 1,0 0 103,-4 0 0,0 0 0,-3 2 0,0 2 141,14-2 1,0 1-1,-1 1 1,2 0-1,0 0 1,-1 1-410,-2 1 1,-1 0 0,1 1 0,-1 0 0,1 1 0,-1 0 546,0 0 0,-1 0 0,1 1 0,-3 0 0,1 0 0,-1 0 0,-2 1 0</inkml:trace>
</inkml:ink>
</file>

<file path=ppt/ink/ink28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5791 17970 7989,'-13'-4'934,"-1"-1"1,-2-5-219,0 1-569,9 0 1,-4 2 159,8 1 449,0 4-1114,3-2 260,0 4 1,5 0-150,4 0 0,1 3 94,6 0 0,4 0 283,4-3 0,3 0-4,1 0 1,1 0 191,2 0 1,3-1-236,7-2 1,1 0-183,5-6 0,-21 5 0,1 1 295,1-3 1,0-1-1,4 0 1,0 1-24,3-1 1,-1 1 0,-1 0 0,0 0-289,2 1 0,1 1 0,0-1 0,0 0 228,-1 0 0,1 1 0,1 1 0,1 1-75,0 0 1,1 1-1,-1-1 1,0 0-3,0 0 0,1 0 0,1 1 1,0-1-55,0 2 0,1 0 0,0 0 0,1-1 46,2 0 1,-1-1-1,0 2 1,-1-1-354,2 0 1,-1-1 0,0 1 0,-1 0 396,0-1 0,0 1 1,0 0-1,2 1-34,1-2 0,0 1 0,-4 0 0,0 1 107,3 0 1,-1 0 0,0 0-1,0 0-24,0 0 1,1 0 0,2 0-1,0 0 8,1 0 1,-1 0 0,-1 0 0,0 0-91,2 0 0,-1 0 0,1 0 1,0 0-67,1 0 0,1 0 1,1 0-1,1 0 39,0 0 1,0 0 0,-1 0 0,0 0-457,1 0 0,0 0 0,-1 0 0,1 0 354,0 0 1,0 0 0,1 1 0,0 1 38,0-1 1,-1 1 0,1 0 0,0 0 16,-2 0 0,0-1 1,1 0-1,0 0 13,-16 1 1,0 0 0,1 0-1,-1 0 1,1 0 0,-1 1 76,1 0 1,1 0-1,-1 0 1,-1 0-1,1 0 1,-1 0-9,17 2 1,-1 0 0,-16-2 0,1 0 0,-1 1 27,1 0 0,1 0 0,-1 0 0,1 0 0,1-1 0,0 1-68,-1 0 0,0 0 0,0 0 0,1 0 0,-1 0 0,0-1 8,0 2 1,-1-1 0,0 0 0,0-1-1,1 1 1,-1-1-25,3 1 1,1 1 0,-1-1-1,2-1 1,0 0 0,0 0 23,-1-1 0,0 0 0,1 0 1,1 1-1,0-1 0,0 0-163,-3 0 1,0-1-1,1 0 1,0 0 0,0 0-1,1 1 158,1-1 0,0 0 0,1 0 0,0-1 0,0 0 0,0 1 35,1 0 1,-1 0-1,1 0 1,-1 0 0,0 1-1,0-1-27,-1 0 0,-1 0 0,0 0 1,1 0-1,0 1 0,0-1-10,2 0 0,-1 0 0,1 0 0,0 1 0,0-1 0,0 1 44,0-1 0,-1 1 0,0 1 0,1-1 0,-1 1 0,0 0 70,-2-1 1,1 0 0,-1 0 0,1 1-1,0-1 1,0 0-146,1 1 0,1-1 0,-1 0 0,3 0 1,-1 1-1,0 0 12,0-1 1,-1 0 0,0 0-1,1 1 1,-1-1 0,0 1-32,-3 0 0,1 1 1,-1-1-1,2 0 0,0 0 1,0 0 14,2 0 1,-1 0 0,1 0 0,0 0 0,0 0 0,0 0-1,-1-1 0,-1 0 0,1 0 0,-1 1 0,0-1 1,0 1 17,-2-1 0,1 0 1,-1 0-1,2 0 1,0 0-1,-1 0-10,2 0 0,-1 0 1,1 0-1,2-1 1,0 1-1,-1 0 21,-1 0 0,-1 0 0,1 0 0,0 1 0,0-1 0,-1 0 41,-1 0 1,-1-1-1,0-1 1,2 2 0,0-1-1,1 0-11,0-1 1,0-1 0,1 2 0,0-1 0,1 1 0,-1 1-25,-2-1 1,1 0-1,-1 0 1,0 0 0,0 1-1,-1-1 10,-1 0 1,-1 0 0,0 0 0,1-1 0,1 1 0,-1-1-6,1 1 0,-1 0 1,1 0-1,-1 0 1,1-1-1,0 0 38,-3 0 0,0 0 1,1 0-1,0 0 0,1 0 1,-1 0-105,-3 0 0,0 0 1,0 0-1,2 0 1,0 0-1,0 0 81,0 0 0,-1 0 0,0 0 0,1 0 1,0 0-1,0 0-29,-2 0 0,1 0 0,-1 0 0,0 0 0,1 0 0,0 0-41,14 0 0,1 0 0,-17 0 0,1 0 0,0 0-50,-1 0 1,0 0 0,0 0-1,16-1 1,-1-1 46,-1 1 1,-1-1 0,0-1 0,0 0-52,0 1 0,-1 1 0,0-3 0,1 0 46,-1 1 0,0 0 0,-4-1 0,0 0 98,1-1 0,0 1 0,-3-1 0,1-1-2,2 0 1,0 0-1,-2-1 1,1-1 78,1-1 1,0 0 0,-4-1 0,0 1-73,2 0 0,-2-1 1,-1 1-1,-1-1 138,1-1 1,1 0 0,-2-1 0,0-1-244,3-2 0,0-1 0,-4 1 1,-1-1 64,1-2 0,1-1 1,-2 2-1,-1-1-112,-1-2 1,1-1-1,1 0 1,-1-1 40,0-1 1,0-1-1,-3 3 1,-1-1-24,-1-1 1,0-1 0,0 0 0,-1 0 20,0-2 1,-1-1 0,-1 0 0,0-1 24,-1 0 0,-1 0 0,-2 0 0,0 0 7,1 1 0,0-1 0,-2 0 0,0 0 52,-1 0 0,0 0 0,-1 0 0,-1-1 165,-1 0 1,0-1 0,-3 2 0,1-1-201,-2 0 0,1-1 0,-2 2 0,1-1 37,-1 1 1,0 0 0,-1 0-1,0-1-25,0 0 1,-1 0 0,0 0 0,0 1-7,-1-2 0,0 1 1,-1-1-1,-1 0-11,2 0 1,0 1 0,-1-3 0,-1 1-5,-1-1 0,-1 2 1,2-1-1,-1 0 34,-2 0 0,0 0 1,1 0-1,0 0-1,-1-1 0,0-1 0,-1 2 0,1-1 14,0-1 0,0 1 0,-2 2 1,-1 1-30,1-2 1,-2 0 0,0 2 0,-1 0 312,3 1 1,-1 0 0,-2-1 0,0-1-236,0 1 1,1-1 0,-1 1 0,-1 0-1,0-24 0,0 26 1,0 0-55,0-26 1,0 24-1,-1 1-44,0 0 1,-1 0-1,0 0 1,-1 1-40,-7-22 1,1 0-104,5 23 0,-1-1 1,-9-24 47,-1 2 1,5 24 0,-1 0 28,-11-18 1,-4 0-88,2 0 1,-7 0 150,14 22 1,-1-1 0,2 1 0,-1 0 0,1 0 1,-2 1 0,-1 1 0,0 0-6,-3-1 0,0 0 0,0-1 1,-1 1 48,0 1 1,-1 1-1,-1-1 1,0 2 108,-1 1 0,-1 1 1,-2 0-1,-1 1-124,-1-2 1,0 1 0,-3-1 0,1 0 44,-1 0 1,-1 1-1,0-1 1,0 1-40,-1 0 1,1 2-1,-1 0 1,-1 1 50,-3-1 0,-1 1 1,1 0-1,0-1-35,-2-1 0,0 0 0,0 2 0,0 0-68,0 1 1,0 1-1,-1-1 1,-2 1 47,1-1 0,-2 0 0,-2 1 0,-2 1 1,1-2 1,-1 0-1,0 1 1,0 0-5,1 1 1,1 0-1,-1 1 1,-1 0-29,15 3 0,0 0 0,-1 0 0,1 0 0,-1-1 0,0 1-20,-1-1 1,-1 0 0,1-1-1,1 1 1,0 1 0,0-1-153,-1 1 1,1-1-1,0 1 1,-1 0-1,-1 0 1,0 1 203,-1-1 1,0 1-1,-1 0 1,0 1 0,-1 0-1,1-1 7,1 0 1,0 0-1,-1 0 1,-1 0-1,-1 1 1,0-1-2,3 1 1,0 0-1,-1 0 1,-2 0-1,0 0 1,0 0 3,0 0 1,-1-1-1,1 1 1,-3 1 0,1 0-1,-1 0 45,2 0 1,-1 0-1,1 0 1,-3 0 0,0 1-1,0-1-50,4 0 0,0 0 0,-1 0 0,-2-1 0,0 1 0,-1-1-131,1 2 1,0 0 0,-1 0 0,-2-1 0,1 0 0,-1 0 71,2 1 0,-1 0 0,0 0 0,-1 0 0,-2-1 0,2 1-90,2 0 1,1 0 0,-1 0 0,-1 0-1,0 1 1,-1-1 89,1-1 1,-1-1 0,1 1 0,-2 1 0,0 1-1,0-2 22,-1 0 0,0 0 1,1 0-1,-1 1 0,1 0 1,0 0 45,1-1 0,1 0 1,-1 0-1,-2 1 0,0 0 1,0 0-19,11-1 1,-1 1 0,0-1 0,1 1 0,-12 0 0,0 0 0,1 0 3,-2 0 1,0 0 0,0 0-1,1 1 1,0 0 0,0-1 37,-1 1 1,-1 0 0,0 0 0,13 0-1,-1 0 1,0 0 0,1 0-16,-2 0 0,1 0 0,0 0 0,0 0 0,0 1 0,1 0 0,-1 0 0,1-1-119,-1 1 1,1 0-1,0-1 1,-1 2 0,0-1-1,-1 1 1,0 0 0,1 0 102,-1-1 0,0 1 0,0-1 0,0 1 0,-1 0 1,-1 0-1,0 0 0,0 0-30,0 0 0,0 1 1,-1-1-1,1 1 1,1-1-1,1 1 1,-1-1-1,1 1 10,-2 0 0,1 0 0,-1 0 0,1 0 0,0 0 0,0 0 1,0 0-1,0 0 5,-1 0 0,0 1 0,0 0 0,-1 0 1,1-1-1,-1 0 0,0 0 0,0 1 10,-1-1 0,0 1 0,1 0 1,-1 0-1,3-1 0,0 0 0,0 0 1,-1 1-42,0-1 0,0 1 0,0 0 0,-1 0 0,2-1 0,0 0 0,0 0 1,0-1 41,-1 2 0,-1-1 1,1 0-1,0 0 1,-1 0-1,0-1 1,1 1-1,-1-1 22,-1 1 0,0-1 1,0 0-1,1 1 1,1-1-1,2 0 1,-1 0-1,0 0-18,0-1 1,-1 1 0,1-1-1,-1 1 1,1 0 0,1 0-1,-1 0 1,0-1 0,1 0 1,-1 0-1,1-1 1,-1 1-1,-1 1 1,0-1-1,1 1 1,-1 0-32,0-2 1,1 1 0,-1 0-1,1 0 1,1 0 0,0 1-1,0-1 1,-1 1 29,1-1 0,0 0 0,1-1 0,-1 1 1,1 0-1,1 0 0,-1 0 0,0-1-71,0 0 1,0 0 0,0 0 0,0 0 0,0 1 0,-1 0 0,1 0 0,-1 0 31,0 1 0,-1-1 0,0 1 0,1-1 1,1 1-1,1-1 0,0 0 0,-1 1 8,1-1 1,0 1 0,-1-1 0,1 1 0,-13 0-1,1 0 1,0 0 8,12 0 1,1 1 0,-1-1-1,0 0 1,1 0 0,-1 0 0,0 0-1,0 0 0,0 0 0,-1 0 0,1 1 0,0-1 0,-11 0 0,0-1 0,1 1 38,-1 2 0,0 0 1,1 0-1,0-1 0,2 0 1,-1 0-25,0 1 1,0 0 0,1 0-1,-1 0 1,-1-1 0,1 1 8,0-1 1,0 0 0,1 0 0,1 0 0,1 0 0,-1 0 17,2 0 0,-1 0 0,1 0 0,0 1 0,0-1 0,0 0 38,2 0 0,-1 0 1,1 0-1,-2 0 1,1 1-1,-1-1 1,2 1 1,-1 1-1,1-1 1,3-1-1,0 1 1,0-1-49,0 1 0,-1 1 0,1-1 0,2-1 1,1 1-1,-1-1 69,0 0 0,0 0 0,-1 0 0,2 1 1,-1 0-1,0 1-86,-1-1 0,1 0 1,0 0-1,2 0 1,1 1-1,0 0-18,0-1 0,0 0 0,0 0 1,-16 1-1,0 1 34,0 2 0,0 0 0,2-1 0,0 0-51,0 1 0,2 0 0,1 1 0,1-1 189,2 0 1,0 0 0,-1 1-1,1 0-192,1 0 1,0 0 0,-1 0 0,1 1 187,3-1 0,0 0 0,1 1 0,0 0-170,2 1 1,1 0-1,-2-1 1,1 0 15,2 3 1,0-1 0,0 0 0,2 1 218,2 1 1,1 0-1,-1 0 1,1 0-266,2 0 1,1 0 0,0 0 0,1 1 37,0 0 1,1 1-1,0 0 1,1 1 152,1 1 1,1 1 0,0 0 0,1 1-208,3 0 0,0 0 1,-18 19-63,19-17 1,1 0-1,-1-1 1,2 1 54,-11 25 0,13-22 1,1 0-42,2 2 0,0-1 0,0 2 1,0 0 6,1 1 1,1 1 0,-2 0 0,1 0 40,1 1 1,2 0-1,-1 1 1,0 0-65,3-1 0,0 0 1,0 3-1,1 1 172,0 0 1,1 1 0,0 0-1,1 0-127,-2 0 1,1 0 0,0 0-1,1 1 22,-1-1 1,2 0 0,0 1 0,1 0 31,-1 2 0,1 0 1,1 0-1,1 0-23,-1 2 0,0-1 1,1-1-1,0 1 37,1-3 0,0 0 1,0 1-1,0 0 6,1 0 0,1 1 0,-1 0 0,1 0 26,1 0 1,0-1 0,0 1 0,1 0 12,-1-3 0,0-1 0,2 2 1,0-1-32,1-1 1,0 1 0,2 2 0,0 0 36,-1-2 0,1-1 0,-1 0 0,1-2-22,0-1 0,1-2 1,1 0-1,1-2-1,1 2 0,3-1 0,0 0 0,1-2-31,0 0 1,2-1-1,-1-2 1,2-1-8,0 0 1,2-2-1,1-1 1,2-1-30,1 2 1,2-1-1,1-1 1,2-1 122,0-1 1,1 0 0,1-1 0,1-1-41,0-2 1,1-1 0,3 1 0,1 0 55,3-2 0,1-1 0,2 1 1,0-1-174,1-2 0,2 0 1,-15-3-1,0 1 0,0-1 100,1 0 0,0-1 0,1 0 0,2 0 0,0 0 0,1 0-25,1-1 0,0 0 0,1 0 0,0 0 0,-1 1 0,1-1 6,2 0 0,-1 0 1,1 0-1,1 0 1,0 1-1,1-1-225,1 1 1,1 0 0,0 1 0,-11-2-1,0 1 1,1-1 0,0 1-392,2 1 1,0-1-1,0 1 1,0 0 613,-1 0 0,-1 1 0,1 0 0,0 0 0,2-1 0,0 1 0,1 0 0</inkml:trace>
</inkml:ink>
</file>

<file path=ppt/ink/ink29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</inkml:definitions>
  <inkml:trace contextRef="#ctx0" brushRef="#br0">1257 1397 7770,'-15'-19'0,"2"5"1675,4 1-629,4 7-342,0 2-594,5 4 0,-1 9-172,-2 7 0,2 10-235,-2 12 0,-1 5 257,2-17 1,1 1 0,-1 3 0,1 2-444,1 5 0,0 1 0,0 3 0,0 2 449,0 5 1,0 1-1,0-14 1,0 1 0,1 0-939,0 4 0,0 1 0,0-1 980,-1-1 1,0 0 0,1 0-223,0 2 1,1 1-1,-1-1 1,-1-3-1,0 0 1,0-1 274,0 1 1,0 1 0,0-1 0,0-1 0,0 0 0,0 0-128,0 0 1,0 0 0,0 0-1,0 14 1,-1-1 160,0-1 0,-1 1 0,0-3 0,-1 0 209,-1-3 1,-2-1 0,0 1 0,-1-1-49,-1-1 0,1 0 1,-1-5-1,1 0-3,-1-2 0,1-2 0,-1-2 0,1-1 578,-1-3 0,1-1 0,-10 23-871,5-9 0,2-9 709,4-12-2705,4-9 2036,-2-6 0</inkml:trace>
  <inkml:trace contextRef="#ctx0" brushRef="#br0">866 3706 8102,'-19'0'477,"1"0"0,0-1-66,3-2 0,-2 2 1265,5-3-1152,-1-1 0,8 3 466,2-4-323,2 4-847,1-2 0,7 4 191,2 0 0,7 0 78,-1 0 1,8 4 266,5 2 1,4 0 179,5 4 0,9-5-559,4 7 0,-22-8 0,2 1 126,0 1 0,2 0 0,2-1 1,1 0-379,1 0 1,2 0 0,8-2 0,2 0 342,-13-1 1,1 0-1,1 0 1,1-1-1,0-1 1,1 1-318,2 0 0,1 0 0,-1 0 1,1 0-1,0-1 0,-1-1 309,1 0 1,-1 0 0,0 0 0,2 0 0,1-1 0,-1 0-50,0-1 1,1 0-1,-1 0 1,-2-1-1,0 1 1,0 0 64,1 0 0,-1 0 1,0 0-1,0 1 0,0 0 1,1 0-22,-1 0 0,0 0 0,1 0 1,1 0-1,0 0 0,1 0 21,0 0 0,1 0 0,-1 0 1,-1 0-1,0-1 0,0 1-15,1 1 0,1 0 0,-1 0 1,-1 0-1,0 0 0,-1 0-62,1 0 1,-1 2 0,1-1 0,0 0 0,1 0 0,-1 0 24,1 0 1,-1 0 0,0 0 0,-1 0-1,-1 0 1,0 0-113,0 0 1,0 0-1,1 0 1,-2 0 0,0 0-1,0 0 38,0 0 0,0 0 0,1 0 0,-2 0 0,0 0 1,1 0-231,-1 0 0,1 0 0,-1 0 1,-3 0-1,1 0 0,-1 0 203,1 0 1,-1 0 0,0 0 0,15 0 0,-1 0-146,0 0 1,0 0 0,-3-2 0,1 1 174,0-1 1,0 1-1,-6-1 1,-1 0-3,-2 2 1,-1 0 0,-1-1 0,-1-1 218,0 1 1,-1-1 0,0 0-1,-2 1-129,-1 1 0,-1 0 0,-4 0 0,0 0 287,20 0 0,-5 0 593,-4 0 1,-5 0-838,-2 0 1,-8 0 562,-4 0 1,-4 1-739,-6 2 737,-4-2-1090,-1 3 1194,-4-4-2365,0 0 1622,-4 0 1,-1-8 0,-4-2 0</inkml:trace>
  <inkml:trace contextRef="#ctx0" brushRef="#br0">885 4572 8314,'0'-28'0,"4"-1"-166,2-2 1,2 6 246,1 0 1,0 4 345,-3 3 1,2 3 58,-2 3 119,-1 1 96,-1 6 1,-4 2 292,0 6 1,0 6-657,0 3 1,-1 10 182,-2 3 0,0 10-216,-3 8 1,4 7-473,1-24 0,-1 1 1,1 2-1,1 1 210,0 0 1,0 2-1,0 0 1,0 1-367,0 1 0,0 0 0,2 2 0,0-1 281,1 4 1,0 0 0,1 3 0,1 0 57,-1 3 0,1 0 0,0-1 0,-1 0-271,1-1 1,0 1 0,-2-3-1,0-1 275,0 1 0,0-1 0,-2 0 0,0 1 197,1 1 0,-1 0 0,0-5 0,-1 0-209,0-2 1,0-2 0,1 0-1,-1 0 151,2-4 0,-1 1 0,0 0 0,-1 1-22,2-3 1,0-1-1,-1 24-150,-1-7 0,3-9 285,0-1 1,1-5-325,-1-4 0,-2-7-222,2-5 1,-1-3-783,1-1-1445,-2-3 965,4-2 1662,-5-4 0,-5-9 1,0-1-1</inkml:trace>
  <inkml:trace contextRef="#ctx0" brushRef="#br0">810 6387 8229,'-9'0'1563,"-1"0"-220,1 0-868,0 0 0,1-1 66,1-2-189,-1 2 46,7-3-151,-3 4-655,4 0 383,8-4 1,-1 3 510,9-2 0,0 1-146,6-2 1,3 2-74,6-4 1,6 4-54,7-1 1,5-1-280,-23 2 0,1 1 1,3-1-1,0 1 153,2 0 0,1 2 1,2-1-1,1 0 20,2 0 1,1 0 0,3 0 0,1 0-345,3 0 0,1 0 0,-2 0 0,0 1 349,2 0 1,-1 1-1,0-2 1,-1 1 37,2 0 1,-1 1 0,2-1 0,0-1-55,1 0 0,1 0 0,-3 0 0,-1 0-89,4 0 0,-1 0 0,-2 0 0,1-1 54,1 0 1,1-1 0,2 0 0,0-1 1,-15 0 1,1 0-1,-1-1 1,-2 1 0,0 0-1,1 0-335,0 0 0,0 0 1,0 0-1,16-2 1,0 0 332,-16 2 1,0 0-1,0 0 1,0 0 0,1 0-1,-1 0-84,1 0 0,1 0 1,-1 0-1,-2 0 1,1 0-1,-1 0-4,17 0 1,-1 0-1,0-1 1,0 1-44,-1 1 0,-1 1 1,2-1-1,0 1-241,0 0 1,0 2 0,-3-1 0,-2 0 234,0 0 1,-2 0-1,-1 0 1,0 0 23,-1 0 0,0 0 1,-2 0-1,1 0 58,-1 0 1,0 0 0,-2 0-1,0 0 5,-1 0 0,0 0 0,-2 0 0,0 0 56,-4 0 1,0 0-1,1 0 1,0 0 176,-1 0 0,0 0 1,-1 0-1,0 0-178,0 0 0,-1 0 1,-2 0-1,0 0 82,26 0 1,-4-1 251,-22-1 1,-1 0 0,18 1-486,0-2 1,-6 2 575,-4 1 0,1 0-926,-3 0 0,-7 0 323,-6 0 1,-5 0-2080,-4 0 1283,-5 0 1,-2 1-218,-6 2 1260,-6-2 0,-14 8 0,-6-4 0</inkml:trace>
  <inkml:trace contextRef="#ctx0" brushRef="#br0">2253 3734 11150,'5'0'282,"0"0"1066,-5 0-1272,0-4-265,0 2-904,0-2 1,0 4 0</inkml:trace>
  <inkml:trace contextRef="#ctx0" brushRef="#br0">1704 1192 8549,'0'-19'0,"0"4"-148,0-1 242,0 5 1,0 0 2025,0 5-553,0 4-1104,0-2 1,0 5-196,0 2 24,-4-2 97,3 7-468,-3-2 424,-1 3-908,4-4 440,-3-1-611,4 0 272,0-3 139,0 8 1,0-4-162,0 4 444,0 0-50,0 1 1,-1-1 87,-2 0 1,2-2 214,-2-1-84,2 0 1,1 0-10,0 0-123,0-3-166,0 1 0,1-17 49,2-5 129,6-15 1,6-10-261,-6 17 1,1-1 0,-1-4 0,0-1 0,1-2 0,0 0-113,1-2 1,0 0-787,-2-2 1,1 1 1135,0 3 1,-1 2-1,-1 3 1,0 2-1,5-14-438,-2 7 527,-1 12-58,-4 12 1,-1 10-1,-3 8 180,1 3 1,4 8 145,-1 5 875,3 12-704,0-2 1,1 11-251,3-1 1,-2 0-1,5 1 210,0-2-805,2-3 0,-1-3 322,-1-6 0,2-3 0,-4-4 1256,0-6-1678,-4-3-1859,-2-6 2289,-3-4 0</inkml:trace>
  <inkml:trace contextRef="#ctx0" brushRef="#br0">1778 1015 8357,'-14'9'0,"0"-3"2130,5 1-1068,4-1-633,1-1-144,4 3 0,4-6 10,2 5 0,8-5-164,4 1 1,2-2 261,5-1-1065,-5-9 1,9 3-1,-3-5-2501,0 4 3173,0-2 0,2 4 0,0-4 0</inkml:trace>
  <inkml:trace contextRef="#ctx0" brushRef="#br0">1499 4190 8419,'-5'1'258,"2"2"1,1-2 565,-1 2-400,2-2 0,-4 3-226,5-3 320,-4 4 188,3-5 1679,-3 0-2354,4 4 229,0-3-248,0 7 0,0-2 1,0 8 296,0 4 1,0 5-580,0 5 0,0 7 0,1 3-572,2 4 657,-2-3 0,7 5-295,-5-7 0,3-2-314,-3-7 1,0-5-330,-3-5 1,1-4 475,2-8 1,-2-3-353,2-6 999,-2-6 0,-5-10 0,-1-5 0</inkml:trace>
  <inkml:trace contextRef="#ctx0" brushRef="#br0">1471 4264 8336,'-5'-9'36,"-3"0"1,4-1 390,-3 1 1,3 3 66,4 0 0,0 3 111,0-4-215,0 5-330,4-2 0,5 4 126,3 0 1,0 0 0,-1 0 37,1 0 37,-1 4-696,2 2 409,0 3 0,-2 1 53,1 3 0,-1-3-325,-2 2 0,-1-1 0,-1-2-213,0 0 375,-5 1 0,2-1 30,-4 0 118,0 1 335,0-1-463,0 0 103,-4-4 59,3-1-255,-4-4 1,7 0 331,1 0 0,-1 0 0,5 0-86,3 0 1,0 0 380,2 0-246,2 0 0,0 5 260,1 1 1,0 5-156,-3 2 1,-4 6 108,1 0 0,-6 6 135,0 0 160,-6 1-293,-6 2 0,-6 0-4,-3 0 0,-2-1-30,-2-2 1,3-6-354,-3-7 1,3-6 0,3-3 470,0-2-1662,5-1 584,1 0-552,6-4 1,4-2 1157,0-6 0,9-3 0,1-4 0</inkml:trace>
  <inkml:trace contextRef="#ctx0" brushRef="#br0">1425 6322 8011,'-6'0'1088,"2"0"872,4 0-1534,-4 0-185,3 0 1991,-3 0-2180,4-4-4,0 3 3,4-3-160,-3 4 193,3-4-101,-4-2 0,1 0 103,2 0-86,-2 0 1,5-3 5,-3-1 1,-2 0 0,3-2-7,0 0 0,-3 0 86,2 2-73,2 1 1,-4 0 21,2-1-96,3 1 77,-5 0 0,3-1-37,-4 1 0,1 0 36,2 0 1,-2-1-13,2 1 0,-1 0 0,0-1-17,1 1 1,0 0-8,-3-1 1,4 1-157,-1 0 168,0-1 0,0 1-4,0 0 1,1-1 31,-1 1 1,-2 2 126,2-2 0,1 1-148,0-4 0,-1 2 1,-2 0 32,2 1 0,-2 0 155,2-1-159,2-3-8,-4 3 50,3-4 0,-4 5 61,0 0-98,0-5 0,3 4 33,0-3-81,1 3 59,-4 1-45,0-1 32,4-3 0,-3 3 10,2-3 0,-2 3 76,-1 0-73,4 1 1,-3 0-14,3 0 1,-3-4 11,2 1 1,-2-1-97,2 4 1,0-3-56,0-1 0,-2 0 80,2 0 1,1 2 9,-1-5 1,1 4 0,-2-2 10,1 0 1,0 2 180,-3 2-179,0 1 114,0 0 0,4-1 1,-1 1-90,-1 0 0,-1 3 0,-1-1 0,0 1-103,0-3 0,0 0 0,0-1 87,0 1 1,0 0-237,0-1 240,0 1-194,4 0-22,-3-1 184,3 1 1,-4 0-1,0-1-53,0 1 0,1 0 35,2-1 0,-2 1-7,2 0 0,-2 0 68,-1-1-77,0 1-9,5 0 210,-4 3 24,3-2-118,-4 7-64,0-3 19,0 0-196,0-1 1,0-5 49,0 1 1,1 3 0,1 0 72,1-2 0,0 0-27,-3-1 50,0 0 1,1 2-56,2 1 253,-2 0-290,3-3 411,-4-1-234,0 5 116,4-3 0,-2 6-229,1-4 79,-2 3 26,-1-5-17,0 7-173,0-3 81,0 0 0,1 2-15,2-4 1,-2 3 61,2-4-138,-2 5 0,-1-6 137,0 2 1,3 1-38,0-2 1,0 4 152,-3-3 40,0 4-170,4-2 115,-3 0 0,4 2 351,-5-5-195,0 5 1,1-5-130,2 4 1,-2-1 1,2 1-112,-2 2-35,-1-3 109,0-1 1,1 4-43,2-2-290,-2 2 89,3-3 179,-4 3 1182,0-3-864,4 12-242,-3-2 1,4 5-13,-5-5 4,0-4 1,0 6 55,0-1 0,0-2-117,0 1 0,0 0 88,0 3 0,0 1 13,0-1 0,0 0-149,0 1 116,0-1-289,0 0 266,0 1 1,0-1 2,0 0 0,0 1-69,0-1 0,0 0-5,0 1 1,0-1 40,0 0 0,0 0 1,0 1-36,0-1 37,0 0-16,0 1 5,0-5 0,0 3 3,0-2 0,0 3-50,0 0 1,0-3 42,0 0 1,0 1-1,0 2 0,0-3 10,0 0-78,0 0 64,0 4-8,0-1 1,0 0 1,0 1 1,-4-1 6,1 0 1,0 1-4,3-1 0,0 0 0,0 1 5,0-1 0,0 0 89,0 1-90,0-1 0,0 1 2,0 3 0,0-3 14,0 2 0,0-1-21,0-2 0,0 3 10,0 1 0,0-1 0,0-1 8,0 1-8,0-2 20,0 4-18,0-1-1,0-2-3,0 6 0,0-6-18,0 1 0,0-1 0,0 2 1,0-3 15,0 3 0,3-3 1,0-1-5,-1 0 1,0 1 232,-2-1-224,0 5-3,0-4 1,0 3 0,0-3 162,0-1 1,0 3-85,0 1 0,0-1-37,0-2 0,0-1 1,0 0 58,0 0 0,0 1-21,0-1 1,0 0-340,0 1 104,0-1 58,0 0 1,0 1 80,0-1-7,0 4 34,0-2-50,0 2 1,0 0 47,0-1 0,0 0 1,0-1-23,0 1 0,0-1 89,0 1-78,0-2 1,0 0 158,0-1-153,0 4 7,0-6-7,0 5 1,3-7 8,0 4 1,0-2-50,-3-1 50,0 0 1,0 3-138,0 1 140,0-5-6,0 3-162,0-3 145,0 1-41,0 2 24,0-3 56,0 4 1,3 1-36,0-1-10,0 0 0,-3-4 3,0 4-260,0-8 221,0 7-120,0-3 146,4 4 1,-3-2 22,2-1 1,-2-3-48,-1 3 1,1-4 5,3 1-1,-3-2-215,3 4-22,-4-4-797,0 3 979,4-4-5,-3 0-199,3 0 209,0 0 0,-2 0-56,4 0 0,-2 0-241,2 0 1,-3 0 147,3 0 1,-1-1-658,1-2 390,3 2-485,-8-4 547,7 1 1,-3 3 4,5-2 0,-4-1 23,0 1 0,-3-1 26,3 1 1,-3 2-391,4-3 776,-1-1 0,3 4 0,0-3 0</inkml:trace>
  <inkml:trace contextRef="#ctx0" brushRef="#br0">2030 6313 8565,'-5'0'-181,"0"0"0,2 1 559,0 2-644,0-2 151,3 3 2107,0-4-1826,0-8 1,0 2-163,0-7 0,1 2 0,1-1 23,1 0 0,1-4 110,0 4 1,-2-4-256,4 0 10,-4-2 1,3 0 135,-2-1 1,-2 2 11,2 1 0,1-2-10,0 3 1,-1-2 6,-3 2 1,1-3-7,2 3 1,-2-3-1,2 0-58,-2-1 0,-1 4 77,0 3 0,1-1-82,2 0 60,-2 1 0,3 2-54,-4 1 1,0 3-57,0 0-236,0 4 254,0-7 0,1 8-99,2-2 143,-2 2-78,4 1 114,-1 0-74,-3 0 57,7 0 0,-6 0 24,4 0 34,-4 0-67,7 0 249,-4 0 0,3 4 287,-2 3-492,-2 1 0,0 4 74,-1 1-283,0 3 217,-3-5 0,1 5-116,2-3 1,-2 0 143,2-1 1,-2 2-174,-1 1 1,1 0 55,2-3 1,-2 2 0,2 2-123,-2 0 93,-1-5 124,0 7-74,0-8 0,0 4 23,0-5 1,4 0 21,-1 0-45,0 1 59,-3-1-60,0-4-17,0 4 23,0-4 0,1 1-59,2 0 34,-2 0 1,4 3-176,-2-3 191,-2 2-1,3-7 3,0 7 1,-2-2-27,1 3 1,1-3-53,-1 0 22,4 1 16,-2 2 1,4-3 0,-2-1-59,-1-1 80,-4-1-26,6-3 189,-7 0-188,8 0 29,-4 0 1,1-4 159,0-2 1,-3-2-272,4-1 0,-2-4 74,1 1 1,1-4-91,-4 4 1,4-4-1,-3 3 39,1-2 1,-2 4 44,3-1 0,-4 1-324,1 2 198,2 4 34,-3-4 472,6 8-302,-7-3 606,3 4-241,0 4-327,-3 6 74,3 0-85,-4 3 0,3-2 29,0 1 0,2-1-174,-2 1 160,-2-2-60,7 4 67,-7-4 1,6 4 36,-4-5-202,5 4 0,-6-5 0,4 1 176,-4-2 1,5 2-74,-4 1-18,0-5 244,-3-1-205,0-4 91,5 4-39,-4-3 0,3 2 468,-4-6-228,0 2-124,0-7 0,0 0-150,0-5 53,4-3 1,-3 1-191,2-3 0,1-1 131,-1 0 1,1 1-360,0-1 0,-2 0 130,4 1 0,-1 2-126,1 1 1,1 3 0,-2 0-853,0 2 687,1 0 507,-1 5 0,3-3 0,-2 7 0,3-3 0,0 4 0</inkml:trace>
  <inkml:trace contextRef="#ctx0" brushRef="#br0">2691 6266 6449,'0'5'598,"0"1"-38,0-3-174,0-2-181,0 3-18,0 0-239,0-3 423,0 3-235,4 0 43,-3-3-197,3 3 1,-3-5-94,2-2 0,-2 1 87,2-4 0,2 0 0,-1-3-32,1-1 75,1-3-270,-1 2 264,4-2 1,-7 4-96,4-1 1,-1 1-107,1 0 169,2-1 0,-5 4 54,3 0 219,-4 4 208,6-2-223,-7 4 22,3 0-237,0 4 20,-3 1 0,4 2-8,-5 3 0,1-3 23,2 5 12,-2-1 0,4-2-249,-2 0 77,-2 1 1,3-1 239,-4 0-280,4 1 0,-2-2-263,5-2 246,-5 2 235,2-7-93,0 3 0,0-5 75,2-2-151,3-2 82,-4-4 0,1 0-45,0-1 1,-1 1-241,2 0 286,1-1-88,-7 5 0,7-2 44,-2 4-1,-2 0 204,5-1-87,-4 2 1,1-2-147,0 4 510,-4 0-268,7 0 0,-7 4 163,4 3-296,0-3 0,0 4 37,1-2 1,-4 3-31,3 0 1,-3-1-198,3-2 1,-3 2 127,4-5-57,-5 4 126,6-6 106,-7 3-124,3-4-34,0-4-25,-3-5 0,6-3-51,-3-3 89,-1-1 1,0 1-110,0-1 115,4 1 0,-6-4 0,2 0 0,1 4 0,-1-1 5,1 5 0,-1-2 286,0 3-289,0 5 64,-3 1 1,0 3-56,0-2 13,0 2-853,0-3 818,4 8 95,-3-3 333,3 7-452,0-3 1,-2 4 258,5-3 1,-5 2-104,1-2 1,1-1-1,0 2-37,1 0 1,-2 0-224,4-1 194,-5 3 0,3-7 56,-2 4-142,-2-4 129,3 6-159,-4-3 101,4 1-10,-3-2-70,3 0 71,-4-3 85,0 3-185,0 0 1,0-2-70,0 4 101,0 1 0,3-1 7,1 0 1,-1-3 45,-3 3 1,3-3-202,0 4 0,0-4 29,-3 3 48,0-4 304,4 2 1,-3-5-184,2-2 0,-2-3-146,-1-7 119,0-1-274,4-5 138,-3-3 0,4-3 97,-5-6 1,3 1-11,0-4 1,1-1 45,-1-2 1,-1 1-24,4 2 0,-4 3 129,2 6 0,0 3-221,-1 7 174,4 1-73,-6 9-9,3 1 6,-4 4 17,0 0 1,1 3 8,2 0 0,-2 4 292,2 0 0,3 1-80,0 1 1,-1 2-181,1 1 1,0-2-1,3 4 7,-3-1 0,4-2 14,-4 1 1,5 2 11,-5 2-7,2-3-68,2 5 58,-1-4 0,-3 5 7,0 0 0,-1-1-20,2 1 0,1 0-24,-2-1 0,-1 0 29,2-3 1,-4 2-75,3-5 1,-4 1 121,1-4-464,2 0-131,-4-3 271,3-2-44,-4-4 585,0 0-276,0-4-48,0 2 1,1-3 303,3 2-193,-3 2 1,4-6 42,-2 4 0,-1-3 1,4 1-56,1 0 0,-1-1 11,0-3-162,0-1 118,3 1-1,1 0-66,-5 4 0,2-4-342,-4 3 288,4 2 0,-1-3 71,3 4 0,-3 0 214,0 3 0,-3 1-76,4 2 0,-4 2-61,3 4 0,-3 2 0,2 0-191,-1 1 1,2 1 107,-2-4 1,0 0-84,-1 1 54,-2-1-17,7 0 73,-7-3-177,3 2 0,-1-6 5,1 4 194,-1-4 181,-3 2 0,3-11-139,0-2 0,1 0 1,-2 3-50,1-1 1,1 0-23,-1 1 1,-1-3-56,5 3 79,-5 2 2,6-4 0,-6 7-51,4-2 37,-4 1 0,7-1 7,-3 0 53,-2 0 0,4 3-63,-2 0 184,3 0-3,0 4-166,0-3 20,1 8 45,-1-8-53,0 7 1,2-6-14,1 4 1,-2-3-11,3 4 0,-2-2 50,2 1 0,-3 1-16,2-4 0,-1 3 28,-2-2-41,0-1 1,2 0 35,1 0-163,-2 4 1,4-6-114,-5 2 97,0-2 0,1-1 120,-1 0 0,0 0-139,1 0 0,0-1 103,2-2 1,-1 1-42,1-4 1,0 0 87,0-4 0,-2 4-71,3 0 1,-3 1 82,-1-1 1,1 0 0,-1 4-65,0-1 1,1 0 128,-1 3-91,0 0-837,1 0 548,-5 0 0,3 1-88,-2 2 366,-2-2 0,5 8 0,-4-4 0</inkml:trace>
  <inkml:trace contextRef="#ctx0" brushRef="#br0">2533 6089 8918,'-6'0'2597,"2"0"-1925,4 0-367,0-4-586,0 3 182,0-3 262,0 12-384,4-2 130,-3 12 1,8-3 123,-3 3 0,2 1-229,1-1 1,1 1 148,-1 0 0,-3-2-27,1-1 1,-1 0 10,3-3 1,-3-1 27,0-3-1,-3 1 1,4-4-95,-4 0 284,0-4 19,-3 2-23,0-4-63,4 0-74,1-4 15,5-1-177,-1-4 1,4-5 148,3-1 0,1-7 0,2-2 0</inkml:trace>
  <inkml:trace contextRef="#ctx0" brushRef="#br0">4860 4898 8179,'10'0'515,"-4"0"5,0 0 998,-4-5-391,2 4-117,-4-3 2266,0 4-2937,-4 0 0,-2 5-609,-7 5 0,1 4 116,-7 8 0,2 6-55,-8 6 0,-1 3-180,-5 4 0,15-20 1,0 0 309,-1 2 0,0 1 0,1-3 0,0 0-72,-12 19 1,1-6 20,2-3 0,3-4 324,7-5 1,1-5 22,5-11 333,4-2-96,1-4-1874,4-4-1690,0 3 2215,4-7 1,1 5-314,4-3 1208,1 0 0,3-7 0,2-2 0</inkml:trace>
  <inkml:trace contextRef="#ctx0" brushRef="#br0">4544 5186 8179,'-1'-9'-212,"-2"0"1,2 2 71,-3 1 2180,-1 0-826,4-3 230,-3-1-646,4 5-604,0 1 0,-1 5-424,-2 2 1,1 6 267,-4 7 1,-1 6-148,-2 2 1,1 3 102,2 1 0,-3-3-54,3 0 1,2-1 17,1 1 1,-1-6 220,1-3 0,0-4-122,3 4-5,0-5 1,5-1-67,4-3 0,1-5 93,6 1 0,0-3 54,6-3 0,-1 1-72,4-5 1,0 1-80,2-3 1,0 0 34,-2-1 0,1 1-122,-4 0 1,0 2 93,-4 1 144,-3 4 1017,-2-6-472,-8 7 1728,-1-3-2145,-12 4 156,6 0-600,-6 0-1077,4 0 45,3 0 395,-4 0 1,1 4 0,-1 1 0</inkml:trace>
  <inkml:trace contextRef="#ctx0" brushRef="#br0">1974 3724 7880,'5'0'-210,"-1"0"2820,-4 0-2465,-8 0-19,6 0-37,-6 0 28,8 0-19,0 0 9,4 0-204,-3 0 150,7 0 1,-6 0 149,4 0 1,1 0-75,2 0 1,3 0 84,1 0 1,3 0-57,0 0-232,1 0 159,2 0 1,0 0 14,-1 0 0,4 0 3,0 0 0,-1-1-93,-2-2 1,-1 2 70,-3-2 0,2 1 1,-4 0 184,2-1-177,-4 0-162,7 3 132,-8 0 1,3-3 22,-3 0 1,0-1 17,2 4 0,-1 0-105,1 0 1,-1 0 69,-2 0 0,3-3 0,2 0-14,0 1 16,-2 1 1,5-3 26,-7 3-55,8-7 0,-4 6 0,2-4 78,0 2 0,-4-3-88,4 1 1,-4 1-2,3-2 1,-3 4 0,0-2-89,-1 1 104,-2 1 1,1 0-6,3 0-42,-3-5 48,3 7-146,-3-7 121,-1 7 0,0-7 5,1 2 34,-1 2 1,0-5-30,1 3-92,-1 2 81,-4-4 1,3 2 7,-2-3-98,3 0 95,0 0 128,0-1-133,-3 1 0,2 0 1,-2-1 1,-1 0 52,2-3 0,-2 3 1,1-2 102,-3 1 0,1-1-71,-1 0 1,3-2-132,-2 2 95,3-3-12,-6 1-65,3-4 0,-1 7 7,0-5 0,3 2-76,-2-2 0,0-1 105,-1 1 0,-1 0 0,3-1-147,-1 2 92,-1-1-82,1 2 98,-3-4 0,5 4-4,-3-1 1,-2-3 48,2 3 1,-2 0-35,-1 0 0,1-1-6,2-2 1,-2-1-103,2 0 0,-1 1 1,0-1 19,1 1-128,0-1 1,-3 0 186,5 1 0,-4 0-22,2 3 1,-2-3-32,-1 3 0,3 0 85,0 0 1,0 3 31,-3 0 1,1 1 0,1 1-103,1-2 1,0 1 245,-3-1-212,0-3 186,0 5-166,0-8 0,0 4 11,0-5 1,0 5-15,0 1 0,0 0-56,0 1 1,0-4-1,0 4 59,0 0-214,5 2-15,-4 1-151,3-1 327,-4 5 1,0 0-274,0 2 269,4 2 0,-3-4-37,2 2 1,1 0 165,-1-3-25,0 4 1,0-3-55,1 2 0,0-1 14,-1-2 0,-1-2 60,4 5 0,-3-4 0,2 1-91,-1-2 326,4-2 12,-3 1-155,0 0 1,0 2 10,-2 1-121,-2 0 0,4 0 188,-5 0 1,1 2-134,2-2 0,-2 3 35,2-3 1,-2 3-248,-1-3-140,0 4-59,0-7 366,0 8-11,0-7-181,0 3 0,1-1 165,2-1 0,-2 4-61,2-3 19,-2 4 0,0-6 181,2 2 35,-2 1-204,3 1 187,-4 0-156,0 3 0,0-4-69,0 2-420,0 2-335,0-3 640,5 4 0,-4 1 201,2 2 1,-2 2 237,-1 4 0,0 1-121,0-1 0,0 1 1,1 3-94,2 2 0,-2 2 30,2-2 19,-2 3 1,-1-4 368,0 5-406,0 4 1,1-4-16,2 3 12,-2-2 0,3-2 1,-4 1-65,0 0-130,0-1 168,0 1 0,0-1 38,0 1-30,0 0 0,0-1-19,0 1 0,0-4 16,0 1 1,0-1-35,0 4 1,0-1 0,0-2 163,0 0 0,0-1-125,0 4 1,0-3-114,0 3 118,0-2-187,0 5 164,0-3 1,0 0 13,0-1 0,0 1-107,0-1 0,0 1 66,0 0 0,0-4 0,0 1-4,0 0 1,0 1-79,0-2 82,0 3 0,0-8-20,0 8 0,0-7 55,0 5 0,1-5-111,3 2 0,-3-3 67,2-1 1,-2 1-1,0 0-105,2 2 1,-2-1-25,2 1 115,-2-2 0,0 0-26,2-1 1,-2 0-35,2 1 26,-2-1 31,3 0-9,-3 1 0,4-1-36,-5 0-101,0 1 133,4 3 0,-3-3-26,2 3 108,-2 1-85,-1-3-2,4 2-27,-3 0 0,3-1 1,-4 2-50,0 0 0,3-2-355,0-2 226,1-1 1,-1 0-39,0 0-418,0-3 320,-3-2 179,4-4-51,-3 0 128,3 0 455,0 0-392,-3 0 0,3-4 226,-4-3-43,5 3 0,-3-4-4,4 2-89,-4 2 0,3-4 0,-3 4-407,1-1 307,5 3 0,-6-5 179,4 4 0,-3 0 178,3 3-125,0 0 14,0 0-177,2 4-207,-3 1 105,4 0 1,0 3-24,-3-1 0,2-2 153,-2 1 1,1-3-153,0 3 0,1-4 120,-2 1 0,2-3-19,2-3 0,-4-1 148,0-2 21,-4-2-180,7-2 0,-8 4 1,4-6-9,-2 6-301,-2-3 304,3 0 0,-4 3 1,1 1 64,2 0 889,-2 2-612,3 7 1,-3 2 89,2 3-458,-2 0 1,8 4 5,-3-1 0,2 5-371,2-2 259,-1-1 232,0-1-408,1 1 222,-1-4 0,-1 3 64,-2-3 36,3-5-6,-4-1 0,1-4 310,0 0-180,-4 0 0,5-4-214,-3-2 1,-1-7 406,-3-2 0,3-3 73,0-1 0,0-2-164,-3-1 1,0-3 0,1 2-35,2 0 1,-2-1-200,2-1 14,-2-2 1,-1 4 97,0-2 0,0-1-225,0 1 177,0 2 0,0-3-174,0 4 42,0-3 1,3 1 50,1-4 1,0 3 0,-2 1 37,1 1 0,1-2 203,-1 0-2,-2 2 117,3 0-291,0 5 1,-3-2 16,3-2 0,0 3-110,-1-3 0,0 2 6,-3 2 0,3-1 114,0 0 1,0 2 22,-3 1-251,4-1 89,-3 6 0,3-5-31,-4 3 96,0 1 1,0 6-52,0-1-37,5 5 52,-4-6 12,3 7-269,-4-3 253,0 4-142,0-4 0,1 3 8,2-2 4,-2 2-78,3-3 254,0-2 0,0-3-88,3 0 1,-3 3 129,-4-1 142,4 1-237,-3-3-17,3 4-196,0 0 39,-3 5 79,3 0 0,-1 2 248,1 1 0,0-1 0,-2 4 184,1 1 0,3 5 161,-3 0-243,4 4 1,-1-5-123,-1 6 0,0 1 214,-2 4 0,-1 3-53,4-4 1,-4 5-65,1-1 0,-1 2-145,-2 1 1,3 3-1,0 0 238,-1-1-336,-1-1-661,-1 3 819,0-3-174,0 3 153,0-4 0,0-3 2,0 0 0,0-1 167,0 4 0,0-3-6,0 0 1,0-4-142,0 0 0,3-1 0,0-2-258,-1-3 88,3 3 569,-4-8-529,3 4 0,-3-1 146,3 2-194,-3-1 129,3-1 0,-3 0 19,2-1 1,-2 1-8,2-4 0,-2 3 42,-1 1 1,1-1-69,2-2 0,-2-1 0,2 0 85,-2 0-45,4 1-77,-4-1 67,3 0 0,-3 1 35,2-1-322,-2 0 125,3-4 0,-3 3 126,2-5 0,-2 1-505,2-1 352,2-2 1,-2 6 51,3-4 1,-3 2-119,3-2 62,0 2-17,4 0 110,-5 3 1,0-7-148,-2 2 148,-2-2 1,4-1-12,-2 0 1,-1-4 262,5-2 0,-4-3 9,3-4 0,-4-4-158,1-5 0,1-7-206,-1 1 0,4-6 157,-4 0 1,1-2 0,-2-2-7,1 1 1,3 1 1,-3 2 3,4-2 1,-4 7-36,3-2 0,-4 3-48,1 3 42,2 2 0,-4 2-14,2 3 28,2-7 9,-4 14 65,8-11 1,-8 11-75,2-5 63,2 5 0,-3-6 12,4 5 153,-4-1-90,3 4 0,-2 0-102,0-1-5,0 5 0,-2-2 40,2 4-164,-2-4 1,3 1 152,-4-3 0,3 0-205,0-1 1,0-2 104,-3 0 1,4-1 17,-1 4 235,0 0 13,-3 3-239,0 2-1032,0 4 1173,4 9 0,-3-6-67,2 6 0,1 1 0,0 4 210,1 0 0,-2 2 116,0 2-205,2 5 0,-4 0-58,2 2 9,-2 2 0,2-5 14,0 3 54,0 2 1,-3 0-55,0 4 0,0 3-24,0-3 1,0 0-12,0-3 0,0 0 0,0 0-18,0 0 0,1-4-110,2-3-24,-1-1 128,2 3 0,-4-4-145,0-1 147,0-3 5,4-6-74,-3 4 1,3-2-29,-4 1 118,4-1 1,-2-2-26,4 0-83,-4 0-228,3 1 277,-1-1 1,-3-3 34,2 0-50,2-3 1,-4 2 54,2-2 1,-1-2 58,1 2-242,-2 2 134,4-4 1,-4 6 1,2-3 0,-2 3-23,2-1 1,1-1 39,-1 1-254,0-4-497,1 7 535,-3-8 0,4 6-131,-1-4 380,-3 0 356,3-3-219,-4-4 18,0-1-245,4 0 1,-3-4 2,2 3 1,-1-2-17,1-1 0,-1-2-3,4-1 0,-2 0-120,2-3 1,-3 3-61,3-4 0,-3 1 108,3-4 1,-2 4 106,2 3 1,-4 1-1,2 0-258,0 2 187,-3-2 0,4 6 123,-2-1-6,-2 2 1,5 4-125,-3 0 222,-2 4-70,7-3 0,-6 8 7,4-3 1,-3 5-77,4 2 1,-2-1 3,1-3 1,2 4-14,-2-1 1,0 1 0,-1-4-27,-1 0 1,2 0-133,-3 1 1,3-1 27,-2 0-175,-1-3 242,-3 2 2,0-7 1454,0 3-1746,4-4 141,-3 0-77,3 0 41,0 0 189,-3 0-46,3 0 457,0 0-168,-3 0-1,4 0-266,-1-4 418,-3-1-213,3-5 0,-3 0 77,2-2 0,-2 0-131,2-3 1,1-1-123,-1-2 1,2-5 123,-2-2 1,1-2-432,2-1 0,2-4 158,-2-2 1,3-4 101,0 0 0,-3 0 1,0 7-70,2 1 1,-3 5-41,1 4 0,-4 5-588,1 4-114,-2 5 148,-1 3 4013,0 4-3437,0 9 1,1-6 167,2 6-7,-2-6 0,7 5 228,-5-1 0,3 4-167,-3 1 1,4 5-1,0-2 77,1 3 1,-2 1 190,0-1-107,0 5-150,4-3 0,-4 3 154,0-1-118,0 2 1,4 3 81,-1-2-90,-4 2 1,3-4 28,-1 5 5,1-4 1,-2-1-24,0-4 0,0-4-67,0 1 1,-1-6 141,-2-1-155,-2 1 1,3-8 67,-4 4-3,4-4-188,-3 2 177,4-4 476,-5 0 0,1 4-446,2 2 0,-2 0-294,2 0 0,1-3 49,-1 3 1,0-3-96,-3 3-216,4-4 286,1 3 0,2-5 220,-1 0 1,-1-1-142,1-3 1,3-5 0,-3-6-226,2-3 1,1-2 368,1-1 0,-1 1-122,0-2 0,1 4 15,-1 2 19,-4-2 1,2 8-69,-4-2 88,5 6-4,-7-3 172,3 8-236,-4-3 3,4 4 552,-3 4 1,4-2-60,-2 4-175,-2 1 239,8 2-193,-8 4-172,7-2-7,-3 2 1,4 0 95,1-1-220,-1 1 1,-3-4 0,0 0 163,2 0 0,-1 1-282,-1-1 1,1-3-436,-4 0 302,1-3-70,-4 5 68,4-7 193,-3 3 38,3-4 105,-4 0-50,4-4 1,-2 2 173,4-4 0,0-1-109,4-2 1,-1 0 317,0-1-135,-3 5-202,2-3 1,-3 4 37,4-2 1,0 0 21,-3 3 1,2 2 57,-2-2 155,3 2-238,0 1 0,0 1 194,1 2-183,-1 3-29,0 3 1,-3 0 82,1 0-33,-1 1-35,3-1 0,-1 0-121,-1 1 0,1-2 93,-2-2 1,-1 2-170,1-1 1,-2-2 27,2 1 1,-4-3 32,1 3 26,2-4 1,-3 6 12,4-5-43,-4 0 0,4-3-18,-3 0 40,-2 0 295,7 0 11,-7 0-242,3 0 393,0 0-173,1 0 1,2 0 300,-1 0-218,0 0-236,-1 0 62,4 0 1,-4 0-23,4 0 1,3 0-1,1 0-149,-2 0 1,3 0 29,-2 0 0,4 0 34,-4 0 0,2 0 260,-2 0 0,1 0-134,3 0 1,0 0-94,-3 0 1,-1 0 17,-2 0 1,-1 0 97,0 0-46,1 0 1,-1 0 174,0 0-62,-4 0-110,4 0 0,-5 1-463,2 2-231,-2-2-199,-4 3-65,0-4 1,4 0 0,1 0 0</inkml:trace>
  <inkml:trace contextRef="#ctx0" brushRef="#br0">4646 1415 8290,'6'-14'-1039,"1"1"1,-5 3 2085,1 1-316,2-1 41,-4 5 508,3-3 166,-4 7-385,0-3 1,0 11-1432,0 2 350,-4 7 0,1-1-67,-7 7-298,3 2 223,-10 4 0,1 4-171,-6 2-60,3 2 1,-8 5 272,2-1-1209,-2 4 1396,-1-5 1,1 1 51,2-6-71,3-2 0,4-9 0,3-4 353,2-6-264,7-3-31,2-4-576,4-6-1117,0-6 2189,4 1-1845,-3 1 529,3 4-741,-4 0 1455,4 0 0,-3-4 0,3-1 0,-4-5 0</inkml:trace>
  <inkml:trace contextRef="#ctx0" brushRef="#br0">4339 1695 8290,'0'-10'0,"0"4"629,0 0 0,-1 3-169,-2-3 0,2 2 646,-2-2-505,2 4-722,1-2 652,0 4-592,-5 12 1,3 4 154,-4 12 1,0 3 0,-2 1 18,1 1 1,0-3-336,4 1 1,-3-2 17,3-1 56,0 0 1,3-4 453,4-6-142,1-4 1,5-3-72,3-1 1,1 0 0,6-8 504,2-3-325,1 1-302,5-13 0,3 3 0,0-8 0,-1-1 0,-2 0 109,-3 1 1,-1-1 117,-2 0-387,-7 5 107,3 0 0,-12 8 674,0 0-485,-4 4 1,1-2 0,-6 4-252,-3 0 144,-2 0 0,-6 4 0,0 1 0</inkml:trace>
  <inkml:trace contextRef="#ctx0" brushRef="#br0">8547 15391 7546,'6'0'3121,"-2"0"-2123,0 0-67,-3 0 2345,3 0-2534,-12 0-391,6-4 1,-8 3 104,7-2-224,2 2-56,-3 1-458,0 0-339,3 0-2131,-3 0 2882,12 0-37,-2 0 0,8-2 147,-5-1 0,-1-2 15,-2-4 1,2 0-72,-5-1 1,3 1-165,-3 0 1,0-1 64,-3 1 0,-4 0-224,-2-1 0,-2 4 56,-2 0 0,0 4 56,-2-1 0,1 3 46,-1 3 1,1 2-1,2 4 0,0 1-51,-1-1 0,4 0 28,0 1 0,4-1 12,-1 0 1,2 4 7,1-1 0,4 1-18,2-4 1,6-3 7,0 0 1,5-4-168,-2 1 1,3-2 83,0-1 1,0-1-130,-3-2 1,0-5 85,-3-4 0,-1-4 53,1 4 1,-6-5 230,-3 2 1,-2 1-150,-1 2 1,-2-2 194,-4 2 1,0 1 16,-6 4 1,-3 3 26,0 4 1,0 0-66,0 0 0,3 1 121,0 2 1,1-1-294,2 5 0,1-1 88,2 3 1,0 0 38,3 1 1,2 2-19,-2 1 1,3 0-75,3-1 1,-1-1 5,5 1 0,0-1-119,5-2 1,0 0 61,3 0 1,-2-3-95,2-3 0,-4-3 374,2-3 0,0-3-139,0-3 0,-2-3 266,-5-1 0,-2-2-111,-4 2 1,0 1 395,0 3 1,-4 0-192,-2 3 0,-3-1-452,-4 4 1,2 0-201,-5 3 0,2 3-169,-2 0 1,3 4-2959,4-1 2844,3 3 0,-2 0 0,3 0 0</inkml:trace>
  <inkml:trace contextRef="#ctx0" brushRef="#br0">8445 14423 8122,'0'-15'0,"0"2"591,0 3 1,0 0-140,0-2 0,-3 4 100,0-1 1,-3 2-15,2-3 0,-2 4 567,3 0-660,0 4 1,2-2 795,-2 4-315,2 0-660,-3 0 0,4 4-148,0 2 0,0 2 253,0 2 0,0 4-190,0 5 0,0 0 0,0 6 0,0 1-49,0 5 1,3-1-194,0 4 0,1 0-381,-1 4 0,2-1 274,5 0 1,-1-4-231,0-2 1,1-6 174,-1-3 0,0-8-68,0-4 0,1-5 158,-1-5 1,0-9 246,1-7 1,-4-7-226,0-8 0,-3-2-15,3-4 0,-3 1 180,0 2 1,1 1-39,-1 6 0,0 0 83,-3 2 1,0 3-25,0 7 104,4 1-419,-3 9-321,3 1 564,0 12 1,2-2 167,3 7 1,0 1-27,1 2 1,-1 1-165,0 2 0,2 1 138,1 1 0,-1-1-113,5 2 0,-5-6-153,2 0 0,-3-5 185,-1 2 0,1-7 128,-1-3 96,0-2 0,-1-6 327,-1-5 1,-2-6 34,-2-6 0,-2-4-241,2 1 0,-2-1 0,-1-2 1,0-2-127,0 2 1,0-1-231,0 7 0,0-2-143,0 6 1,0-2-891,0 8-548,0 3-85,0 5 1,1 4-1,2 0 1,1 5 1099,3 5 0,1 3 0,-3 6 0</inkml:trace>
  <inkml:trace contextRef="#ctx0" brushRef="#br0">8957 14730 8110,'0'-10'1324,"0"1"0,0 3 452,0 0-701,0 0-159,0-4-518,0 1 0,0 3 215,0-1-445,0 5 13,0-2 1,0 5 218,0 2 0,0 8-231,0 7 1,0 3-214,0 7 1,-3-1 81,0 7 1,-1-4-204,1 1 1,2-2-406,-3-1 1,2-4 317,-1-2 0,2-4-892,-2-2 403,2-3-744,1-8 781,0-21 0,1-2-43,2-16 1,-1 0 298,5 0 0,-4-3 229,3 0 0,-3 4 185,3 2 1,-4 0-167,1 3 1,1-1 881,0 7 1,-1 5-285,-3 4 2843,0 7-2161,0 2 1,0 5-298,0 2 1,4-1-137,2 5 0,5 0 35,2 5 0,3 0-245,0 3 0,1 4-120,2 2 1,0 4-193,-1-3 1,1 4 74,0-1 1,-2 2-234,-1 0 0,0 1-295,-3 0 1,-4-4-366,-3-2 0,-4-7-2584,1-2 2082,-2-7 1,-2-2-2083,-2-4 3204,-2-8 1,-4-2 0,-1-9 0</inkml:trace>
  <inkml:trace contextRef="#ctx0" brushRef="#br0">9004 14832 7996,'-10'0'0,"1"0"456,0 0 0,-1 1 289,1 2 0,3-2 2011,0 2-2336,4-2 1,-2-1-377,8 0 1,4-1-76,4-2 0,8-2 130,-1-4 0,2 0-1413,1-1 1,2-2 1313,4-1 0,0 1 0,0 3 0</inkml:trace>
  <inkml:trace contextRef="#ctx0" brushRef="#br0">8920 13957 8111,'-6'0'1049,"-1"0"-405,5 0 76,-6 0 1779,7 0-1068,-7 0-432,7 0-143,-3 0-259,16 0 0,0-4-625,13-2 0,0-3 45,3 0 1,3-1-325,0-3 1,3 3 301,-3-2 0,0 4-2590,-3 2 1044,-4 4 415,-5-2 1,-6 4-1902,-4 0 3037,-3 4 0,-11 1 0,-5 4 0</inkml:trace>
  <inkml:trace contextRef="#ctx0" brushRef="#br0">9059 13966 8111,'0'-9'3165,"0"4"-1064,0-3-931,0 6 2106,0-2-1756,0 0-443,0 3-204,0-3 1,0 15 113,0 5 0,0 5-1536,0 0 1,0 3 410,0 4 0,1 0-3139,3 0 2850,1 4 0,4-3 1,0 3-1</inkml:trace>
  <inkml:trace contextRef="#ctx0" brushRef="#br0">9963 15624 9858,'-6'0'1529,"2"0"-1068,4 0-598,-4 0-119,3 0 372,-3 0 0,11 0-91,3 0 1,1 0 44,-2 0 1,5 0-67,1 0 1,4 0 79,3 0 1,-2 0-5,5 0 0,1 0 14,5 0 0,-2 0-10,2 0 0,1 0-20,-1 0 1,3-1-8,-3-3 0,0 2-134,-3-4 0,1 0 89,2-3 1,-2 2-144,2 1 1,-5 3 107,-1-3 0,0 3-16,3-3 0,-3 4 57,-1-2 1,-3 3-17,1 1 1,-3 0 3,0 0 0,0 1 120,-1 3 0,1-3 6,0 2 0,-1 1-90,1-1 1,2 0-18,1-3 1,1 0 26,-1 0 1,-2 0 60,5 0 1,-1-1-49,1-2 0,1 1 1,-5-4 1,1 0 17,-3 0 1,-2-2-18,-1 2 0,0 2-40,-3 1 1,-1 1 99,-2 2-217,-1 0 1,0 0 88,1 0 0,-4 0-108,0 0 1,-3 2-37,3 1 113,-4-2 0,3 6-7,-1-4-11,-3 0 124,3-3-1167,-4 0 1,0 0 0</inkml:trace>
  <inkml:trace contextRef="#ctx0" brushRef="#br0">11359 16787 8128,'-6'0'-38,"0"0"123,4 0-248,-7 0 205,8 0 146,-7 0 114,7 0 279,-3 0-199,4-4 1,0-1 187,0-4 1,0 0-101,0-1 1,0 1 132,0 0 1,0-2-107,0-1 0,0 1-201,0-1 1,0 5 16,0 1 0,1 0 195,2 0-280,-2-2 159,3 7-315,-4-3 0,0 10 166,0 6 0,0 12-13,0 13 0,1 6-314,2 7 1,-2-23 0,-1 2-222,2 4 0,0 0 0,-1 1 1,0 2 292,0 2 0,1 2 0,-2-1 1,1 1 32,0 2 0,1 0 0,-1-4 1,-1-2-43,0-1 1,0-1 0,0-5-1,0-1 48,0 18 1,0-4-62,0-8 0,0-6-125,0-7 1,0-1-186,0-1 1,0-2-282,0-1-258,0-7-1325,0-5 1990,0-4-839,0-12 1,0-4 1061,0-12 0,-4-4 0,-1-1 0</inkml:trace>
  <inkml:trace contextRef="#ctx0" brushRef="#br0">11331 16676 8128,'0'-23'667,"0"3"0,0 2-184,0 5 0,-1 3 213,-2 1 0,2-1-298,-2 1 1,1 4-7,-1 2 1,2 1 131,-2-1-331,-2 2 1,-1-3 5,-3 8 1,3-1-52,0 6 1,-1-2-15,-2 6 0,0 1-160,0 2 1,-1 1-45,1 2 0,0-1 47,-1 1 0,2-1-294,2-3 1,-1-1 181,3-5 0,-2 0-277,3 1 1,0-4-289,3 0 252,0-4 0,0 1 493,0-6 1,7-6-120,3-7 0,5-5 45,1 0 1,1-4-98,2 3 0,-5 0 407,-1 4 0,-3-1-12,-1 1 1,1 3 545,-1 3-207,-4 1 36,3 6-263,-7 1 1,4 12-93,-5 5 0,1 4-304,2 5 1,2 1 79,4 2 0,2 2-457,1-3 0,0 4-514,7 3 1,-2-2 905,4 2 0,3 2 0,0 1 0</inkml:trace>
  <inkml:trace contextRef="#ctx0" brushRef="#br0">11173 17914 8323,'-9'-4'2067,"-1"-1"-752,1 0 101,0-4-525,4 8-940,0-3 1,5 6 143,0 4 0,4 6 351,-1 10 1,4 2-260,-1 7 1,1 7-173,0 5 1,1 3-569,-2 0 0,1-2 470,0-1 1,0-4-1407,-4 2 1,3-11-3,-3-5 1491,0-9 0,1-2 0,2-5 0</inkml:trace>
  <inkml:trace contextRef="#ctx0" brushRef="#br0">11126 17914 8263,'-6'-8'1241,"0"2"1,3-3-746,-3 3 1,4 1-267,-1-1 1,2 3-368,1-4 0,0 4 183,0-3 1,1 1 27,2-1 1,2 2 100,4 4 0,2-4-75,1 1 0,-2 1 46,3 5 0,0-1-209,0 5 1,2 2-12,-3 3 0,4 2-99,-4-2 0,-2 0-61,-4 3 1,-1 1 125,1 2 0,-2 2-73,-4 2 1,-1-3 72,-2 3 0,-2-2-50,-4-2 1,0-2 85,-1-1 0,2-3-5,2 0 0,-2-5 32,5 0 60,-4-5-139,6 2 1,-2-8 58,6-2 0,3-3 337,7 0 1,-2 0-102,5-1 1,0 4 54,6 0 0,-2 1-104,1-1 1,-1 1-42,-1 5 1,-1 4 148,1 3 1,-5 2 223,-1 3 0,-4 4 41,-3 6 1,-2 1-106,-4 5 1,-4-3-249,-2 0 1,-3-3 90,-4 3 1,0-5-331,-3 2 1,0-3-132,3-4 1,1-4-141,3-5 0,-1-3-95,1 3 5,0-4 1,4-3-2653,1-8 3110,3-5 0,10-4 0,1-1 0</inkml:trace>
  <inkml:trace contextRef="#ctx0" brushRef="#br0">11555 18091 9160,'-10'-4'1638,"1"3"0,3-3-1261,0 4-156,4 0-338,-2 0 1,4 1 108,0 2 1,0 2 114,0 4 0,0 5-207,0 1 0,0 3 96,0 0 0,4 4-203,2 0 0,0 0-87,3-4 1,-1 0-73,4-3 1,3 1 261,0-7 0,0-2 42,0-7 1,1-4 110,2-2 1,-2-9-88,-1-4 0,-4-6 161,-2 0 0,-3 2-107,-3-2 1,-2 4 411,2-1 1,-6 7-82,-3 2 1,-6 4 50,-4 3 1,-2 2-352,0 4 1,0 1-377,3 2 1,-2-1-741,5 4 1,-1 0 553,4 4 1,4-1-1776,2 0 1156,2 1 1134,1-1 0,0 0 0,0 0 0</inkml:trace>
  <inkml:trace contextRef="#ctx0" brushRef="#br0">11815 17728 8104,'-9'-19'0,"0"1"0,0 3 1252,-1 3 1,4 6 189,0 2-104,4 3-868,-2 1 1,4 1-829,0 3 1,0 1 386,0 4 0,4 5 238,2 5 0,1 0 23,-1 2 0,3 3 15,-3 1 0,1 2-286,-1 1 1,2 0 12,-5 0 1,3 0-299,-3 0 1,1-4 169,-1 1 1,-2-4-327,2 1 0,-2-7-33,-1-2 1,0-6-974,0-1 1113,0-4 0,0 1 29,0-6 0,1-5 481,3-5 1,-2-3-186,4 0 0,-3-1 157,3-2 0,0 1-90,4-1 1,-1 1 225,0 3 1,1-2-61,-1 5 1,0-1 55,1 4 1,-1 4-136,0 2 1,4 2-79,-1 1 0,0 5 172,-2 4 1,-1 5-89,0 4 0,0 5 3,-3 2 0,-2-1-44,-4 1 0,-1-2 133,-2 2 1,-3 1-137,-7-4 1,2 3-60,-5-4 1,1-3 155,-4-6 1,2-1-2,1-2 1,-2-4 160,3-2 1,1-2-78,2-1 1,2 0 884,0 0-763,1-4 1,4 2-1480,2-4 0,6 3 1051,3-3 0,2-1 0,2-2 0</inkml:trace>
  <inkml:trace contextRef="#ctx0" brushRef="#br0">11713 14106 7483,'0'-6'-746,"0"0"972,0 3 1,-1-2 190,-2 2 1,2 1 316,-2-4-6,2 4-363,1-6 1,0 2 64,0-3 0,0 3-62,0 0 1,0-1 130,0-2 0,0-1 104,0-3 0,0 3-190,0-2 1,0 1-65,0 2 0,0 0 206,0-1-855,0 5 318,0 1 1,0 13 161,0 7 1,0 8-371,0 10 1,0 4 116,0 9 1,4 3-1212,-1-23 0,0-1 857,1 25 235,9-1 0,-7-5-448,6-5 1,2-5 230,-2-10 0,4-7-8,-4-9 0,2-6 155,-2-9 0,-2-8 150,3-11 0,0-6-60,0-3 0,-1-3 109,-3 0 1,1-1 65,-1-2 0,-3 5-8,0 1 0,-4 8 90,1 5 0,0 5 1698,0 4-1542,-2 6 0,3 2 120,-4 8 0,0 2 30,0 6 1,0 4-102,0 5 0,4 3 50,2 4 0,2 0 188,2 0-167,3 0-180,-2 0 1,5-1-86,-3-2 1,3-3 98,0-3 0,0-6-185,0-3 1,0-2 147,-3-5 1,-1-2 208,-3-7 1,0-2-193,-3-11 0,1-2 208,-4-7 1,3-3-125,-3 0 1,1-1-45,-4 1 1,3 1-186,0-4 1,0 1 157,-3-1 0,0 6-502,0 6 0,0 4 13,0 2 0,0 6-673,0 3-2273,0 5 2330,0 7 0,1-1-444,2 8 0,2-3 195,5 7 1166,3-1 0,1 4 0,5 0 0</inkml:trace>
  <inkml:trace contextRef="#ctx0" brushRef="#br0">12430 14311 8010,'0'-13'93,"0"1"1,0-1 921,0 0 1,-1 6 229,-2-2 192,2 1-718,-3 3-10,4 1-188,0 4 0,0 8-362,0 5 1,3 6 37,0 3 1,1 5-90,-1 1 1,-2 0-68,2 3 0,1-2 139,0-1 0,-1 0-376,-3 0 1,0-1 85,0-3 1,0-2-896,0-6 1,0-3-609,0-4 688,0-3 0,-5-8 925,-1-7 0,-2-8 0,-1-7 0</inkml:trace>
  <inkml:trace contextRef="#ctx0" brushRef="#br0">12402 14301 8010,'0'-9'-170,"0"-3"170,0-1 0,0 0 1066,0 0 1,3 2-422,0-4 1,5 2 212,-2-2 0,2 3-345,1 0 1,5 1-155,1 2 0,0 1-235,0 2 0,1-2-192,2 5 1,0 4 58,-2 6 1,-3 2 135,-4 3 0,0 4-251,-3 6 0,-2-2 48,-4 5 0,-1 0-276,-2 3 1,-2-4 129,-5-3 1,1-1-158,0-1 1,-1-2 170,1-1 0,0-4-2,-1-6 438,5-1-240,-3-5 0,7-2 167,-2-1-174,2-2 1,5-4 511,2 0 1,0-1-175,4 1 1,-3 4 177,5 2 1,3 2-256,0 1 0,-1 1-229,-2 2 1,2 3 240,-2 6 0,-1 3-84,-4 4 0,0 0 251,-4 3 0,-1-1-82,-5 3 0,-3-3-83,-7 1 0,0-3-71,-3 0 0,-1-4-118,1-3 1,-1-3-199,-2-2 0,5-3-344,1-4 1,2-1-450,-2-2 1,6-7-716,-2-5 1,6-4 1491,0-3 0,6-6 1,2-5-1</inkml:trace>
  <inkml:trace contextRef="#ctx0" brushRef="#br0">12318 13408 8010,'-9'0'1771,"0"0"-200,-1 0-458,1 0-552,0 0 1,2 0 985,1 0-599,4 0-996,-2 0 574,4 0 0,8 0-166,5 0 1,3 0-268,3 0 0,4 0-133,2 0 1,5-3-310,1-1 1,0-2-90,-3 3 1,-1-1 230,1 1 0,-5 2-1063,-4-2 1,-2 2 558,-4 1 0,-4 0-601,-3 0 0,-5 0 392,-1 0 1,-4 4 238,-5 2 1,-5 2 680,-1 2 0,-7-1 0,-2 0 0</inkml:trace>
  <inkml:trace contextRef="#ctx0" brushRef="#br0">12458 13445 8010,'4'-9'2212,"-3"-1"385,3 5-1261,-4-3-385,0 7-201,0-3-512,0 12 0,0 0-9,0 11 1,0-2 28,0 8 0,0 3-300,0 3 1,0 0-337,0-3 1,3 0-927,0 0 0,4-4 634,-4-2 1,1-4-2608,-1-2 3079,-2-3 1,7-8-1,-3-1 1</inkml:trace>
  <inkml:trace contextRef="#ctx0" brushRef="#br0">11825 13659 8010,'-10'5'0,"1"-1"273,0-4 1,0 0 1154,-1 0-58,1 0 379,4 0-481,1 0-621,4 0 1,7-1-201,2-2 1,7 2-146,-1-2 0,0 2-262,0 1 0,1 0-457,2 0 0,1 0 294,0 0 0,-2 0-902,-1 0 1,0 0 514,-3 0 1,2 3-1130,-2 0 1,-1 0 1505,-3-3 0,5 0 1,0 0-1</inkml:trace>
  <inkml:trace contextRef="#ctx0" brushRef="#br0">8389 14097 8241,'-9'0'1638,"-1"0"0,4 0 1336,0 0-2314,4 0 0,-3 0 133,2 0-226,2 0 132,-3 0-565,12 0 1,-1-3-126,9-1 0,-1 1-1111,4 3 1,3-3 693,3 0 1,3 0-1232,3 3 1,3-3 1311,7 0 1,-3-9-1,3 2 1</inkml:trace>
</inkml:ink>
</file>

<file path=ppt/ink/ink30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</inkml:context>
    <inkml:brush xml:id="br0">
      <inkml:brushProperty name="width" value="0.09086" units="cm"/>
      <inkml:brushProperty name="height" value="0.09086" units="cm"/>
      <inkml:brushProperty name="color" value="#FF0000"/>
    </inkml:brush>
    <inkml:brush xml:id="br1">
      <inkml:brushProperty name="width" value="0.12114" units="cm"/>
      <inkml:brushProperty name="height" value="0.12114" units="cm"/>
      <inkml:brushProperty name="color" value="#FF0000"/>
    </inkml:brush>
  </inkml:definitions>
  <inkml:trace contextRef="#ctx0" brushRef="#br0">3445 11005 8010,'0'-9'-291,"0"0"193,0-1 135,-4 5-24,3-3 0,-3 6 282,4-4-124,0 4 0,0-3 385,0 1-1,0 3 264,0-3 0,-4 0 0,-2-1 0</inkml:trace>
  <inkml:trace contextRef="#ctx0" brushRef="#br1">3426 10950 23769,'0'6'1176,"0"0"0,3 0 462,1 3 0,0 1 0,-1-1 0,-1 4-1900,4-1 0,-1 4 22,1 0 0,3 3 134,-3 2 0,2 0-1533,2 4 1,-1-3 18,0 2 0,-1-2 668,-1 3 1,1-4 501,-2 0 1,2 3 62,2 1 0,-1-2 161,0-1 0,-2-2 30,-1 2 1,0-2-95,3 1 0,1 2 54,-1-1 0,0 0-26,1-4 1,-1-1 159,0 1 1,0-1 111,1 5 0,0-3 74,3 0 0,-3-1-84,2 1 1,2 0-135,-2-1 1,4 0 31,-4-3 0,5 6 38,-2-2 1,0 1 58,0-1 0,-3 0-2,0-1 1,1 4 78,0 0 1,2 1 17,-2-2 0,2 0 0,-2 4 0,3-1 4,0 0 1,-2 2 41,2-4 0,-4 4-37,4-1 0,-1 2-60,4 1 1,-1-2 32,1-1 1,3 2 41,0-2 1,2 2-56,-2 1 0,1-1-11,-1-2 1,-3 1 49,3-1 0,1 2-11,-2 1 1,1 0-17,-3 0 1,-1 0 14,1 0 1,3 3-67,-1 0 0,1 3-100,-3-3 1,0 1 1376,3-1 1,-1-2-1298,4 2 0,-5-1 0,4-1 0,0 1 0,1 0 0,0 1 0</inkml:trace>
  <inkml:trace contextRef="#ctx0" brushRef="#br1">4702 13063 19695,'24'33'1638,"-3"-2"0,-1-3 0,-1-3 0,1 2-2053,-1-2 1,5-1-57,-5 0 1,1-3 215,-1 1 1,3 1 167,-1-2 1,2 1 34,-1-3 0,-3 2-562,3 1 1,-2 3 592,-2-3 0,0 0-51,-2 0 1,1-1 99,-1 4 0,0-5-44,0 2 1,0-2 44,-3-2 1,3 2-84,0 2 0,0-3 131,0 3 1,1-2 94,-1-2 0,1 2-82,2 2 0,0-3-5,-1 3 1,-2-2-99,-1-2 0,-2 1 47,2 0 1,0-1 44,0 1 0,3-2-79,-3-1 0,0 2-158,0-3 1,0 3 112,0 0 1,0-2 59,-3-1 1,3-2 27,3 2 1,-2 0-3,-1 0 1,-2 2-9,2-5 0,1 5 5,3-2 1,-2 0 12,-1 0 0,1-3-15,-1 0 1,1 3-9,2 0 0,-4-1-6,1-2 0,-2 1 4,2 0 0,2 0 26,-3 0 0,3-3-23,0 2 0,-2-1 82,-1-2 0,1 0-69,2 1 1,0-1 135,-2 0 1,1 1-113,-1-1 0,1-1-113,2-2 1,0 3 45,-1-3 0,1 2-2,-1 2 0,1-1-14,0 0 1,-1-3-20,1 1 1,0-4-48,-1 3 0,1-3 71,-1 3 0,1-4-151,0 1 1,-2-2 75,-1-1 1,4-4 233,-1-2 0,2-2-58,-3-2 1,2-2 74,2 0 1,-3-4-158,3 4 1,-2-1 15,-2 4 0,1 0-155,0-1 0,-1 1 169,1 0 1,-4 0-357,1 3 0,-5-1 96,2 4 0,0-3-138,0 3 217,-1 0 1,-3 3-62,1 0 140,-1 0 1,0 0 226,1 0-221,-1 0 1,3 0-9,1 0 1,-1 0 151,-3 0 0,2 0-62,1 0 0,0 3-6,3 0 1,-3 0-12,4-3 1,-2 3 6,2 0 0,2 1 44,-3-1 0,2-2 10,-2 2 1,3 2 23,-3-2 0,3 3-71,0-3 0,-2 1 31,0-1 0,-4-1-4,3 4 0,1-2 4,3 2 1,-4-1-41,1 1 0,-1 2-3,4-1 1,-4-2 46,1 1 1,-1-1-1,4 1 0,1 0 99,1-3 1,-1 1-115,2 2 0,-2-2 13,2-4 0,-1 3-1,4 0 0,-4 0 2,4-3 0,-3 0 22,3 0 0,-2 0 4,4 0 1,-4 0-151,5 0 0,-2 0 110,2 0 1,0 0-121,0 0 0,0-1 97,0-2 1,-1 2-79,-3-2 1,0-1 13,-2 1 0,-2-3-12,1 3 1,-1-4-8,-1 4 0,0-3-23,3 3 1,-2-3 82,1 3 1,-1-3-11,-1 2 1,2-3-52,1 1 1,0 1 28,-4-1 0,2 0-43,2 0 0,-3-1-7,3 4 0,-2-3-2,-2 3 0,1-1 42,0 4 0,-1-3 3,1 0 1,0 0-135,-1 3 1,1 0 63,-1 0 0,1 0 22,0 0 0,-1 4 13,1 2 1,0 0 89,-1 0 1,1 0-22,-1 3 0,1 4 126,0-1 1,-1 2-114,1-2 0,0-2 27,-1 3 1,1 0-7,-1 0 1,1-4 12,0-3 1,0-1 169,3 2 1,-1-3-100,4-4 0,-2-1 61,2-2 1,5-4-90,-2-5 0,2-3-38,-2-3 0,0-4-53,0 0 0,0-3-150,0 0 1,-3 1 119,-1-1 1,1 3-73,3-2 1,-1 0-120,-2-1 0,2-1-134,-2 4-454,2 1 500,-4-2 119,4 3 1,-4-3-90,2 5 199,2-5 0,-8 4 31,3 1 0,1-1 31,-1 4 1,0 0 2,0 0 0,-2 3 140,1 0 1,-1-2-21,-1 2 0,-1 0-72,1 2 0,0 1 531,-1 0 0,1-1-476,-1 1 0,1 0-41,0-1 1,-2 0-21,-1-2 0,3-2-8,-3-1 0,7-3 43,-5 3 0,3-6-26,-2-1 1,3-3-2,3 4 0,-1-4-7,1 3 1,-3-1 10,2 2 0,1 1 25,3-2 1,-3 3 10,0 0 1,0 0-79,3 1 1,-2 0-6,-1 3 0,2-3-7,-2 2 0,2 2-13,1-2 0,-3 5 41,0-1 0,-1 0-2,4 0 1,-2 2 36,2-3 1,-5 3-34,5 0 0,-2-2 1,2 0 1,-3-1 33,3 4 0,1-4 11,5 1 0,3-3-23,-3 2 1,2-2 3,1 2 1,-1-2-219,-1 2 1,0-3 201,-4 0 0,2 2 106,1-2 1,-4 1-112,4-4 1,-1 0 1,-2 1 1,4-1-54,-4 1 0,0-1-6,-3 0 1,-2 1 28,-1-1 1,-1 0-10,-2 1 1,-3-1 52,3 1 0,-2-1-35,-2 0 0,1 4 26,0-1 0,-1 4-20,1-4 0,-4 5-81,1-1 0,-4 4 163,4 2 0,-2 0-216,2-3 1,1 2-99,-1 1 1,2 1 109,0-1 0,1-1 70,-1 3 1,2-2-50,2 3 1,1-1 163,1 1 1,3 2-53,-2-2 0,2-1 57,1 1 0,0-1-39,0 4 1,-3 0 118,-1 0 0,1 0-91,3 0 1,-1 0 12,-2 0 1,1 0 25,-4 0 1,3 4-56,0-1 0,1 4 25,-1-1 0,2-1 32,-2 1 0,-2 1 10,2 2 1,3-1 0,3-2 0,-1 3 4,-5-3 0,2 1 8,-2-1 0,5 3-40,1-3 0,1 1 151,-1-1 0,-1 2-103,4-5 1,0 0-24,4-3 1,-2 3-33,-2 0 1,2 0-89,-2-3 1,2 0 49,2 0 1,-1 1-139,0 2 0,0-2 116,1 2 0,2-2-21,0-1 0,-2 0-12,-4 0 0,3 0 47,3 0 0,4 0 72,-4 0 0,0 0-15,-2 0 1,2 1 119,0 3 0,3-2-116,-6 4 1,1 0 14,-7 3 0,5-1-166,-2 1 0,1-2 77,-1 6 1,1-2-131,-4 1 0,1 3 92,-1 3 1,-2-2-42,2-1 0,-5 1 12,-1 3 1,0-1-26,3 1 1,0-2 58,0-1 0,0 2-6,-1-3 0,1 3 20,0 0 0,-3-2 144,0-1 1,-3-2 45,3 2 0,-4-2-98,4 2 0,0-3-31,3 0 0,-2-2 9,2 0 1,-1-1 14,7 0 0,0-4-72,3-1 1,3 0-22,1-1 1,1 3-65,2-3 1,-4 0 110,7-3 0,-2-3-197,5 0 0,-2-4 175,-21 4 1,-1 0 0,23-3-25,0 0 1,2 0 52,-1-3 0,-23 4 0,1 0 0,0 1 0,-1-1 1,25-3-48,-25 5 1,-1 0 0,24-6-5,-1 3 0,0-5 38,-23 4 0,1 1 0,-2 0 1,1 1 4,1 2 0,-1 0 1,25-6-14,-5 3 1,-1-2 2,1-1 0,-4 0-45,4 3 0,-1-1 6,1 4 1,1-4-96,-1 0 1,-2 2 70,-1-1 0,-2 0-18,2-4 0,1 4-15,2 0 0,0 0 39,-3-3 1,3 0 54,-3 3 1,2-2-62,-2 2 1,-2-2 90,-3 2 1,-1-2-19,0 2 0,2 1-76,-1 2 1,0-1 68,-7 1 1,3 0-1,-3 3 1,0 0-14,-3 0 0,0 0-3,0 0 1,3 0 68,0 0 1,3 0-61,-3 0 1,0 0-28,-3 0 1,0 0 188,0 0 0,0 0-135,0 0 0,0 1 219,0 2 0,0-2-237,0 2 0,3-2-55,0-1 1,1 0 50,-1 0 0,-1 0-30,4 0 0,-1 0 20,1 0 1,-2-3-38,-4 0 1,1 0 16,2 3 1,1-3-6,3 0 1,-3 0 29,-4 3 0,3-3 1,0-1 0,2 1 85,-5 3 0,2-3-100,-6 0 1,2-1 15,-1 1 1,5 2-12,-2-2 1,2 1 140,-2-1 0,0 2-80,0-3 0,0 3 9,0 1 1,3 0-56,0 0 0,0-3 4,-3 0 0,3 0-132,0 3 0,4-3 143,-1 0 0,3 0-20,4 3 0,-6 0-118,2 0 1,-2-1 148,3-2 0,-4 2-7,0-2 0,0 2 4,3 1 1,1 0-31,-1 0 0,0 0 11,0 0 1,0 0-38,1 0 1,-1-4 0,0 1 0,1 0-82,3 3 0,1 0 96,5 0 0,-2-1-341,-1-2 0,3 1 323,3-4 1,2 3-166,-23 0 0,1-1 1,-4 3-1,0-1 211,24-4 1,-14 0 123,-5-3 0,-6 0-16,3 3 1,1-2-111,5 2 1,2-3-25,-1 0 0,1 0-28,1-1 0,4 4-133,3 0 0,2 0 66,4-3 0,-6-1 35,-1 1 0,-4-3-45,-1-1 0,10 1 29,-21 7 0,-1 0 1,23-7 161,-6 0 1,-8-1-141,-4 4 1,11-5 170,4-1 1,-20 8-1,0-1-77,0 1 0,1-1 0,21-5 0,-7-2 1,-2 3-30,-8-4 1,-1 2 122,-5-2 1,6-2-126,0 3 1,-4-3-21,-2 0 0,0 0-111,3 3 1,6-3 106,6 2 0,0-1-54,1-2 0,-1 4 43,-6-1 0,-1 4 31,1-4 0,-1 1-27,2-4 0,-7 4 3,-3-1 0,1 1-74,5-4 0,2-2-4,5 3 1,-4-3-42,0 5 1,0-1 95,3-2 0,-1 4-262,-1-1 0,-6 5 60,-5-2 0,-2 3-25,3 1 1,-4-1-809,0 1 1,-4 1-569,-2 2 1,2-2 1638,5 5 0,1-4 0,5 2 0</inkml:trace>
  <inkml:trace contextRef="#ctx0" brushRef="#br0">8762 11359 8007,'0'-9'-93,"0"3"63,0 0 1,0 2 521,0-2 20,0 4-116,0-6 1,0 6 170,0-4 307,0 4-538,0-3 1,0 4 368,0-2-79,0 2 1777,0-3-1995,-5 4 77,4 0 1879,-3 0-1902,4 4-405,0-3-94,0 3-47,0 1 1,0-3-84,0 4 0,0 0 70,0 3 0,0 5 136,0 1 1,-3 3 12,0 0 1,0 5-44,3 2 0,-1 3 73,-2 3 0,2 1-44,-2 2 1,-2 2-38,2-1 1,-1-2-2,1 1 0,2-1-11,-2 1 1,2 1-35,1-4 0,-3 4 64,0 0 0,0 0-51,3-1 1,-3-1 33,-1-2 1,1-1-14,3 4 1,0-1 6,0 1 1,-3 2-10,0-5 1,0 4 40,3-1 0,-1 1 4,-2-1 1,2-1 62,-2-2 1,1 3-82,-1 3 0,2-3 98,-3 0 0,2-3-83,-1 3 0,2 0 72,-2 4 1,-1-2-61,1-2 1,-1 1 75,1-4 1,2 4-38,-2-1 1,-2 0 51,2 0-97,0-4 0,2 6 43,-2-2-29,2 2 1,-4-2 12,2 1 1,2-5 7,-2 1 0,1 2-124,-2 1 0,3-3 105,-2-3 1,1 0-35,-1-3 1,2 6 1,-2 3 0,-1-2-12,1-1 0,-1-2 49,0-1 0,2 3 10,-4 0 0,4 0-72,-1-3 1,1-3 43,-1-1 0,2 1 13,-2 3 0,1-3-14,-1 0 1,1-3 4,-1 2 1,2 0-18,1 1 1,0-2-1,0-5 0,-3 1-5,0 0 0,0 2 7,3 1 1,0 0-63,0-4 0,-1 1 63,-2 0 0,2 2-129,-2 1 1,2 0 65,1-3 1,-1 0-21,-2 3 0,2-2 7,-3 1 1,3-2-6,1-4 1,0 3 7,0-2 1,0-3-8,0-1 0,0-1-45,0-2 1,0 0 9,0 1-158,0-1 141,0 0-295,0-4 171,0 0-303,0-5 450,-4-9 1,2 3-715,-4-6 1,3 0 329,-3 0 0,1-2-37,-2-1 1,-1-3 206,2 3 0,-2-3 314,-2 0 1,1-1 3,0 0 0,-1 4 236,1-1 1,0 4 259,-1-4 1,1 5-274,0-1 0,-1 0-66,1 0 1,3 1 48,0-1 0,0 2-136,-4 0 1,4 1 73,0 0 0,3-1 144,-4 1-118,5 0 0,-3 3 399,2-1-211,2 5-74,-3-2-230,4 4 303,0 0-787,4 4 205,-3-3 54,7 8 0,-3-4 381,1 4 1,2 0-142,-2 1 0,1-1-52,0 0 1,1 4 11,-2-1 1,2 4-51,2-4 0,0 5 82,3-2 0,-3 2-75,2-2 1,-1 3-3,-2-3 1,0 0-163,1 0 1,-1-3-50,0 0 1,-1-1 91,-1-2 25,1-4 1,-3-1 43,4-4 1,1-2 369,-1-4 1,4-9-122,3-9 1,5-7-163,0-4 0,5-4-302,-1-1 1,-1-1 320,1 4 1,-1 1 115,0 2 0,-4 6-85,-4 6 1,-5 7-114,1 2 141,-5 3-14,-3 5-14,-4 5 82,0 5 0,-1 0 9,-2-2 0,2-1-1017,-3 1-1435,3-2 2267,1 4 0,0-14 0,0-1 0</inkml:trace>
  <inkml:trace contextRef="#ctx0" brushRef="#br0">8687 11415 7948,'-5'-9'532,"1"-1"-132,4 1 0,0 0-124,0 0 1,0-1-3,0 1 0,1 0-39,2-1 1,-1-2 30,4-1 1,0 1-52,4 3 1,-4-4 0,0 1 0,-3 3 125,3 2 1,-4 4-67,2-3 1,-2 4 639,1-1-560,-2 2 0,2 2-416,-6 2 0,-6 6 119,-3 7 0,-4 5 49,0 0 0,2 5-11,-2-1 0,4-1-201,-4 1 0,4-5-133,-4 2 1,5-2 125,-2-2 1,4-3-114,3-3 198,-2-1-50,6-6 80,-2-1 1,5-5-244,2-2 1,3-4 75,3-5 1,4-2 132,3-5 1,-2 0-59,2 1 1,-1-1 15,4 0 1,-3 2 128,-1 1 1,-3-1-125,0 1 0,-2-1 264,0-2 0,-2 1-57,-2 3 0,-1-2 351,-2 5 1,-2 0-81,2 2 1,-3 1 474,-3 0 713,2-1-526,-7 5-127,7 1-270,-7 4-796,7 0 0,-3 5 157,4 5 1,4 3 292,2 6 0,5 3-651,2 3 1,3 5-1947,0 1 1362,6 4 1,-1-2 546,7 5 1,2-1 0,7 0 0</inkml:trace>
  <inkml:trace contextRef="#ctx0" brushRef="#br0">15270 10931 8035,'-5'-5'2480,"0"1"-1382,5 4 2178,0 0-2448,0-5 1,2 3-642,1-4 1,2-1-15,4-5 0,1-7-204,3-6 0,5-7 84,7-5 0,-9 14 1,-1-1-346,2-3 1,0-2 0,2-1 0,0-1 309,1-2 0,0-2 0,2-1 0,2 0 4,0-2 0,1 1 1,2-1-1,0 1-301,-1 2 0,1 1 0,0 2 0,1 0 328,-1 2 0,2 1 0,-2 1 1,1 1 18,0 2 0,0 1 0,-1 0 1,-1 1-177,0 3 1,1 0 0,-1 1 0,1 0 140,0-2 0,1 1 0,0 0 0,-1 0-98,0 1 0,-1 1 0,-1 0 1,0 0 8,18-9 1,-3 2 472,-5 0 0,-1 5-452,-6 2 1,0 3 704,-10 6 0,-1 1-533,-8 1 1072,-4 3-980,-1 4 1,-11 0 177,-2 0 0,-3 0-3684,3 0 1614,0 0 24,-5 0 1,4 0 1464,-2 0 1,1 0 0,2 0 0</inkml:trace>
  <inkml:trace contextRef="#ctx0" brushRef="#br0">16350 9525 8101,'-4'-5'169,"3"-3"0,-4 3 2212,1-1-966,3 2 745,-3 4-1012,4 0 0,9-1-764,3-2 0,4 1 5,3-4 0,4 3-138,2-4 1,5 2-213,1-1 1,3-1 93,-3 4 1,4-2-479,-1 2-366,-2 2 576,-4-3 0,-5 5-76,-4 2 1,-4 4 539,1 5 1,-9 2-140,-1 5 1,-6 1 125,-6 1 1,-1 4-99,-9 6 1,1-2 129,-4 2 0,0-2 73,1-1 1,-1-3-364,0 0 0,5-5-89,2-2 0,2 0 95,4-6 1,-1 1-1628,4-4 0,0-3 779,3 0 1,0-3 783,0 4 0,8-1 0,2 3 0</inkml:trace>
  <inkml:trace contextRef="#ctx0" brushRef="#br0">17169 9534 8157,'0'7'-141,"0"-1"0,-1-1 141,-2 1 0,2 2 688,-2-1 1,1 0 301,-1-1-376,2 2 0,-3-6 149,4 5-400,0-5-121,0 2 1041,0-4-1204,0-13 1,0-2 71,0-13 0,0-5-111,0-4 0,-4-6-2020,1-6 1898,-4 1 0,6 20 0,0-1-14,-2 2 0,0 1 0,-2-25-87,-2 7 1,2 8 716,2 8-358,2 4 113,-3 14 33,4 2-172,0 12 474,0 1 0,0 5-639,0 3 0,4 2 186,2 7 0,6 2 78,0 4 0,5-1-118,-2 1 1,3 3-214,0 1 0,1 2 81,0-3 1,2-1-258,1-5 1,0-3 125,-4-3 1,0-3-239,-2-3 150,-7-5 68,-5-8 0,-4-4 200,0-2 1,-3-12 346,0-7 0,-4-6-324,0-6 0,0-3-40,1-1 0,-1 1 18,4 3 1,-1 1 70,4 1 0,-3 2 90,0 9 1,0 3-120,3 12 0,1 3-220,2 3 0,-1 3 252,5 3 1,0 4-61,5 5 1,0 7 712,3 5 1,1 4-296,2 3 0,1-2-353,0 2 1,-1-1 44,1 1 0,-2-5-592,-1 2 1,0-7-29,-3-2 0,-2-2-1561,-5-4-997,3-5 1508,-8-4 877,3-4 1,-5-5-1070,-2-5 1689,-2-7 0,-5-11 0,1-5 0</inkml:trace>
  <inkml:trace contextRef="#ctx0" brushRef="#br0">17616 8976 9004,'0'-6'3276,"0"2"-1638,0 4 0,4 9 0,2 3 0,4 6-1279,2 3 0,3 3-144,3 4 1,4 0-439,0 0 1,3-4 4,-4-3 0,4-5-205,-3-4 0,0-5 280,-4-4 1,-3-8 141,-3-8 0,-3-7-60,-2-11 0,-2-3 4,-2-6 1,-2 2 116,2-3 0,-5 4-65,-1 3 0,-4 2 93,0 4 0,-1 5-92,-1 5 1,0 3-11,-1 6 1,4 4-1963,0 1 907,4 3-570,-2 6 1,5 0-1,2 4 1,2-1 1499,4-1 1,5 1-1,0-3 1</inkml:trace>
  <inkml:trace contextRef="#ctx0" brushRef="#br0">18007 8752 8157,'-9'-4'0,"1"2"2499,1-4-993,-1 4-397,3-7 1,0 7-502,2-4 1,3 3-143,3-3 1,2 0-174,4-4 0,8-2 129,1 0 1,4-5-246,0 1 0,1 2-285,1-2 0,0 5-115,-2-1 1,-2 1 259,1 2 0,-5 1-2850,-4 1 2069,-1 3 0,-5 4-895,0 0 1,-4 6 726,1 3 0,-6 3-31,-3 4 1,-2 1 942,-2-1 0,-2 0 0,0 0 0,0-3-131,6-3 1,-2-1 52,1 0 1,2 0 510,-1-3 0,4-1-309,-1-2 3088,2-2 64,1 3-1638,0 5 0,4-1 0,2 10 0,-1 4-1026,2 9 1,-1-1-685,3 4 1,4-1 115,-1 2 1,3 0-1139,-2-4 1,3-1 727,0-5 1,-2-7-1274,2-5 1,-5-4 1129,2-3 0,-3-10 0,-1-6 1</inkml:trace>
  <inkml:trace contextRef="#ctx0" brushRef="#br0">18454 8538 8131,'-8'-9'1300,"2"-1"1,-2 4 1094,5 0-980,0 4-369,3-2-771,0 4 0,1 8-83,2 4 0,-2 8 304,2 2 0,3 4-255,0-1 1,-1 4-3,1-2 1,0 3-274,4-5 1,0-1 91,2 1 0,0-4-332,3 0 0,1-5 207,3-4 0,-1-6-233,1-2 1,2-5-365,1-6 1,-1-3-715,-6-9 0,2 0-261,-5-3 1,0 2 1435,-6-1 1,-2-3 0,-4 0 0</inkml:trace>
  <inkml:trace contextRef="#ctx0" brushRef="#br0">18501 8687 8131,'-10'0'1638,"1"0"0,4-1-541,2-2 0,6 1-538,3-4 0,6-4-544,4-2 1,3-2-643,2 2 1,0 1-161,4-5 1,-4 2 485,0-2 0,-2-1-1338,-4 1 1,1 0 1630,-7-2 0,3 1 1,-7-5-1</inkml:trace>
  <inkml:trace contextRef="#ctx0" brushRef="#br0">18435 8436 8131,'-9'5'0,"0"-1"2122,0-4-819,-1 0-303,5 0 1,2-1-439,6-2 0,6-5-184,7-5 1,6-3-1372,2 0 1,3-2 670,1 0 0,1 2-1570,2 1 1760,-2 3 0,7-5 0,-2 2 0</inkml:trace>
  <inkml:trace contextRef="#ctx0" brushRef="#br0">18445 9637 8087,'-14'-23'502,"4"4"-352,-2 1 1,1 0 1416,2 6 0,3-1-677,0 4 1,3 0 1546,0-1-1045,2 5-385,1 1-1559,0 4 507,4 8 1,2 4 446,3 9 0,0 6-51,1 4 0,3 5-418,3-2 1,-2 2 123,2 1 0,-2 0-534,2 1 0,-2-2 170,-2-2 1,0 1-78,3-4 1,-4-1 57,-2-5 1,-1-6 125,-5-7 0,1-3-1449,0-2 524,-3-3 887,3-8 1,-4-5-13,0-3 0,0-6 252,0 0 0,1-2-210,2-5 1,-1 1 84,4 0 0,-3-1 376,3 6 1,-2-2-189,2 6 1,-3 0 131,3 0 1,-1 7-103,1-2 1,3 7 316,-3 0 0,2 2-78,2 1 0,-1 1 96,0 2 0,4 5-166,-1 5 0,5 0-88,-2 0 0,2 0-574,-2 3 1,2-3 248,-5-3 0,4 2-353,-4 0 1,4-2 255,-4-4 0,0-4-2279,-2 1 2525,-1-2 0,4-9 0,2-3 0</inkml:trace>
  <inkml:trace contextRef="#ctx0" brushRef="#br0">18994 9590 8021,'-9'-1'2049,"0"-2"-225,-1 2-683,1-7-499,0 7-413,-1-3 0,5 5-354,2 2 0,2 5 162,1 4 1,1 5-11,2-2 1,3 3-13,7 1 1,-2-1-283,5 1 1,-4-2-250,4-1 1,-1-3 244,4-3 0,-2-2 272,-1-2 0,-2-3-87,-1-6 0,-3-3 94,2-6 1,-5-7-9,-4-6 1,-2-2 13,-1-1 0,-1-3-13,-2 0 1,-7 1 25,-5 5 0,-3 3 22,0 3 1,-1 5-33,0 1 1,2 4-934,1 3 637,3 2 1,8 8-1121,2 2 1,3 2 1398,3 1 0,6 1 0,5-1 0</inkml:trace>
  <inkml:trace contextRef="#ctx0" brushRef="#br0">19152 9190 8021,'-9'-13'787,"0"1"1,-1-4 300,1 4 301,4 0 0,1 5 86,4 1 192,0 4-993,0-2-695,4 16 0,1 0 116,4 10 1,2 1-104,1 2 0,0 3-734,3 3 1,-2 2 553,2 4 0,1-2-919,2-1 0,1-4 364,-1 1 1,1-1 742,0 1 0,-1-6 0,1 2 0</inkml:trace>
  <inkml:trace contextRef="#ctx0" brushRef="#br0">19292 9087 8021,'-9'-12'956,"-1"0"895,1-1 1425,0 4-427,4 4-2223,1 1 1,4 5-541,0 2 1,3 6 108,0 6 1,4 3-38,-1 1 0,6 3 70,0 3 1,1-1-219,0 1 1,-2 2-369,5 1 1,-1 2-493,4-5 1,-1 0-790,1 0 1,1 1-1461,2-4 3099,-3 0 0,4-8 0,-4 0 0</inkml:trace>
  <inkml:trace contextRef="#ctx0" brushRef="#br0">19562 9134 8158,'0'-15'1614,"-4"2"-1004,3 4 1,-3 2 1249,4 1 208,0 4-892,0-2-657,0 4-785,0 8 1,1 0 238,2 7 0,1 2-92,2 4 0,3 2 207,-3 2 0,2 2-431,1-2 0,1-3-74,-1 0 0,0-2-187,1-2 1,-1-2 280,0 0 1,1-9 137,-1-1 1,3-4 262,1-2 0,-1-9-132,-3-7 1,-2-6-296,-1-5 1,-4-6 65,1-1 1,-2 1 207,-1-1 0,-5 4-52,-4-1 1,-2 2 213,-4 1 0,2 8 60,-2 5 1,0 5 186,0 3 1,-2 3-110,5 4 0,-1 1-74,4 2 1,1 7 27,2 5 0,-2 0-44,5 0 1,0 1-76,3 2 0,1-2 19,2-1 0,2-3-142,5 0 1,-1-2 109,0-4 0,2-2-2,1-4 0,-1 0-140,5 0 1,0-7 77,2-3 0,1-8-147,-1-1 1,1-6 118,0 0 1,-5 2-158,-1-2 1,-4 4 213,-3-1 0,1 6 261,-4 0 0,0 8 240,-3-1 540,0 6-1269,0-2 0,0 7 122,0 1 1,0 5 295,0 4 1,5 2-88,1-2 1,2 3-82,1 3 0,4 1 8,-1 0 1,5-1-152,-2 1 1,3-4-65,1 1 1,-2-5-230,-1 2 0,0-3 152,-3-1 0,-1-4 139,-3-1 1,-2-4 402,-1-4 1,-4-5-160,1-6 0,-3-3-50,-3-1 0,1-3 111,-4-3 1,0 1 259,0-1 1,-2 4 15,2 0 0,2-1-67,0 3 0,3-1-414,1 4 1,0 6 84,0 1 1,5 5-281,1 1 1,2-1 123,1 1 0,4 4-62,-1 5 0,5 3 36,-2 0 0,6 3 49,1 1 1,-1 2 88,-2-2 0,0 2 99,-1-2 1,-2-2 301,-1-5 1,-3 1 129,0-3 960,-6-1 0,2-9-692,-5-3 0,0-5-326,-3-8 1,-4-2-35,-3-4 0,-1 0-25,-1 0 0,-2 4-226,-1-1 1,5 1-138,-3-1 0,4 2-1658,0 5 1,2 0 404,4 3 1172,4 1 0,5 1 0,6-2 0</inkml:trace>
</inkml:ink>
</file>

<file path=ppt/ink/ink3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18.031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214 148 8306,'-4'-19'-126,"0"0"0,-5 2 97,2-2 0,1 2 726,-2 6 1,4 1-169,-3 3 1,0-4 486,0 4-691,-3 2 0,4 0 152,-6 5 0,5 0-259,-1 0 0,1 7-200,-5 8 0,1 8-2,0 11 0,-1 5 117,1 2 1,1 7-102,3 1 1,2 1 70,5-1 0,1-3-371,3-1 0,7-5 107,8-6 1,3-5-101,5-3 1,-2-12 126,5-6 0,-5-8 129,2-8 0,0-6-119,0-12 1,-5-8 90,-3-7 1,-6-5-106,-2-3 0,-1 3 95,-6-3 1,-2 4-57,-6 3 0,-3 1 52,-8 7 1,-7-1 44,-4 8 1,-5 6-2,1 6 1,1 7 93,-2 4 0,6 6-365,-1 5 1,2 3 101,1 13 1,6-2-445,2 9 1,6-3 222,1 3 0,6 0-1017,-2 4 1410,8-5 0,2 9 0,6-3 0</inkml:trace>
</inkml:ink>
</file>

<file path=ppt/ink/ink32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18.398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148 113 8288,'-10'-18'0,"2"-1"0,-2 5 440,2-1 0,0 2-113,0 2 1,-2 1 474,3 2 0,0 3-242,0 5 1,0 2-386,0 1 1,-3 6 17,2 10 0,-1 6-92,2 13 0,-2 6 32,5 5 1,1 6 81,3 2 0,0 2-83,0 8 0,1 4-11,3 8 1,3 0-370,8 0 0,-2-1 210,2-2 0,-3-1-45,0-7 0,-5-8 51,1-11 0,-2-11 53,2-4 0,0-9-200,-4-3 1,1-9-57,-1-9-795,-3-3 0,6-1 45,-4 0 1081,4-10 0,4-13 0,0-12 0</inkml:trace>
</inkml:ink>
</file>

<file path=ppt/ink/ink33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18.974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227 69 8231,'0'-18'0,"0"2"-150,0 4 1,1 5 392,3-1 1,-2 6 574,6-2 1,-1 3-63,5 1 0,0 10-264,3 5 0,-1 11-82,5 8 0,-4 12-161,4 10 1,-2 6 122,2 5 0,-2 11-353,-6 5 0,-5 4-6,-2 0 1,-3 1 3,-1-5 1,-6-6-41,-5-5 1,-2-14-143,-6-9 1,5-9 106,-1-10 0,3-3-96,0-9 0,1-3-55,0-7-124,-1-3 1,1-5 103,0 0 0,0-9 100,-1-2 1,5-12-368,-1 1 0,2-5-125,-2 1 0,0 3 605,4 1 0,-1 2-168,1 8 0,3-2 1393,-3 7-765,-2 2-31,4 0-35,-3 5-490,0 10 0,3 1 24,-6 8 1,5 1-150,-5-5 0,4 5-177,-3-1 0,3 3 100,-4 0 1,1 3 219,-4-2 0,3 2-98,0-6 0,2-3 1032,-1-1-395,-3-2 360,3-2 0,0-5 383,-1-2-563,6-3 1,-7-6 133,5-2 0,-3-3-242,3-1 0,-4-1 205,5 1 1,-1 3 202,4 1-985,0 4 0,-4 0 79,0 6 1,0 20 15,4 15 1,0 17-27,0 17 0,0 18-73,0-36 0,0 1 1,1 4-1,0 0-290,1 5 0,-1 1 0,1-1 1,-1 0 295,2 0 0,2 0 1,-2-2-1,1-1-388,2-7 0,-1-3 0,5 42-8,-2-21 1,1-13 43,-5-6 1,3-8-166,-3-7-295,0-6 1,-3-15-1157,3-6 773,-3-5 1,5-8 1196,-2-6 56,-3-4 0,14-21 0,-2-2 0</inkml:trace>
</inkml:ink>
</file>

<file path=ppt/ink/ink34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19.297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46 204 8201,'-11'-40'374,"1"-2"-38,2 8 1,3 3 1395,5 8-888,0 6-152,0 5 12,0 7-767,0 5 31,5 15 1,3 4 722,7 15-349,-3 10 0,6 4 171,-3 12 0,-1 4-185,5 8 1,-6 2-464,2 5 1,-2 5 396,-2 3 1,-3 7-204,-1 4 1,-4-2 119,1-2 0,-8-12-235,-4-7 1,-5-11 14,-2-7 0,-4-12-51,4-11 1,-2-7 69,2-8 0,3-4 87,-3-7 0,6-3 15,1-5 0,4 0-5,-3 0 1,3-5-425,-3-3 1,3-2 50,-4-1 0,6-5-476,-2-3 1,3-4 38,1-3 0,1 2-279,3-3 0,-3 5 424,3 3 0,1-1 210,-1 5 1,-1-1-224,-3 0 0,4 4 603,0-3 0,5-8 0,-3-1 0</inkml:trace>
</inkml:ink>
</file>

<file path=ppt/ink/ink35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19.940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23 98 8290,'0'-17'0,"0"5"471,0-3 1,-4 2 247,1 2 0,-2 1 1239,1 2-826,3 3-362,-4 0-1331,5 4 0,5 5 518,2 7 0,3 6 234,2-1 1,-1 2-135,0-3 1,0 2-55,1-2 1,-2-3 134,-3 4 1,3-4 56,-2-1 0,-2 1-8,2-1 0,-4-3 191,3-1 77,-4-4 633,2 7-224,-5-9 154,0 4 0,0 1-917,0 6 1,5 15-189,2 15 1,4 13 51,5 13 0,1 12 32,6 14 1,-10-45 0,0 2-154,0 5 0,0 1 0,1-2 0,-1 0 83,-2 4 0,0-1 1,0-6-1,0-1-177,8 43 0,-8-12-258,-7-10 0,-3-7 191,-1-1 1,-1-15 50,-3-4 1,-2-13 182,-6-10 0,1-4-99,0-7 0,-1-5 114,1-2 0,-1-4-87,-3-4 0,-2-6 206,-2-5 0,-1-5-341,5 1 0,-5-1-170,1 1 1,2-2 500,-2 2 1,5 3-74,-1 1 1,4 6 835,3 1-466,-2 6 19,9-3-1724,-4 5 0,14 4 1367,2-1 0,8 1 0,-2-4 0</inkml:trace>
</inkml:ink>
</file>

<file path=ppt/ink/ink36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20.509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23 57 8246,'-5'-6'27,"4"-4"1,-4 7 418,5-4 1,-2 3-8,-1-4 1,1 5 1117,-1-5-495,1 6-708,2-4-103,5 6 1,2 2 162,4 2 1,2 7-221,2 8 0,2 7-196,6 4 1,-1 8 41,1 3 1,-2 10-251,-2 5 1,-2 6-342,-6 6 1,-5 3 263,-2 1 1,-3-7-321,-1-8 1,-5-11 278,-2-8 1,-3-13-1350,-2-6 1677,1-5 0,-5-8 0,-2-1 0</inkml:trace>
</inkml:ink>
</file>

<file path=ppt/ink/ink37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20.769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12 51 8464,'0'-12'401,"0"1"1,-4 4 275,0-1 208,1 5-506,3-7 1,5 10 77,2 0 1,4 7-8,5 8 0,1 4-130,6 7 1,-1 3-53,1 5 0,0 6 39,-1 5 0,1 11-337,-1 8 0,1 12 138,0 7 0,-6 10-814,-2 5 1,-7-2 253,-4-2 0,-8-13-359,-4-5 1,-6-11-213,-1-5 0,-1-13 466,1-9 0,6-9 557,-2-11 0,0-3 0,-1-7 0,3-3 0</inkml:trace>
</inkml:ink>
</file>

<file path=ppt/ink/ink38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21.055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23 101 8357,'-10'-21'383,"3"2"1,2 3 400,5 5 0,1 3-220,3 0 0,6 5-44,5-5 1,9 6-176,-2-2 1,6 9 191,2 6 0,-3 7 23,6 8 0,-2 9 75,-1 11 1,2 10-428,-1 12 1,-5 7-342,-3 12 0,-3 6 75,-14-41 0,-1 2 0,2 1 1,-1 0 85,-4 2 0,-1-1 1,1-1-1,-2-1-534,-8 44 0,-1-7 203,-10-8 0,2-9-159,-2-6 0,3-12-204,4-10 1,1-8-1626,0-7-215,4-9 2506,2-10 0,0-2 0</inkml:trace>
</inkml:ink>
</file>

<file path=ppt/ink/ink39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21.339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46 57 8316,'-17'-17'0,"9"5"1487,-4-3-268,9 7-785,-2 3 1,6 5-177,3 0 0,8 1 163,11 3 1,3 7-120,4 8 0,7 3 196,-3 0 1,3 10-65,1 2 1,1 16 224,2 3 1,2 21-397,-5 9 1,-19-31 0,-2 4-488,-1 5 0,-2 2 1,0 7-1,-1 1 14,-3 2 1,-1 1 0,-3 0 0,-2 0 189,-3-2 1,-2-1 0,-4 0 0,-2-1 9,-3-1 1,-2-2-1,-1-9 1,-2-2 28,-1-4 1,-2-2 0,-16 36-462,0-14 0,4-2 219,0-9 1,6-7-268,2-9 0,0-10-55,7-8 545,5-4 0,-2-3 0,4-4 0,0-6 0</inkml:trace>
</inkml:ink>
</file>

<file path=ppt/ink/ink40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0.165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41 136 8319,'-11'-11'0,"-1"5"0,5-3 2360,-1 5-1124,6 1-1116,7-2 0,10 2 321,15-5 1,6 1-107,13-4 1,4-1-404,7 1 1,8 1 113,8 2 1,-2 0-396,1 4 1,-3-4 255,3 5 0,-15-1-246,-3 4 0,-14 0-43,-9 0 1,-7 0-790,-8 0-520,-8 0 1691,-6 0 0,-10 5 0,-1 1 0</inkml:trace>
</inkml:ink>
</file>

<file path=ppt/ink/ink4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0.614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125 80 8343,'-16'-18'10,"3"-2"-10,-2 5 0,-1 4 1481,1 3 0,4 6 197,3-2 383,1 3-1468,-5 1 1,6 1-519,2 3 1,3 8 36,1 11 1,0 9 116,0 10 0,0 3-169,0 4 0,5 3 164,2 4 0,4 9-483,0 3 0,5 3 136,3-3 1,-1-1-703,0 1 0,-4-5 371,1-3 1,-3-12-33,-5-6 1,-2-7 254,-5-5 0,0-4 332,0-7 751,0-3-526,-5-9 352,4-2 1481,-4-5-2623,5-10 0,5 7 417,2-4 1,9 5 350,2 6 1,13-3-441,2 3 0,14-4 29,2-4 0,5 3-429,3-3 1,-5-1 217,1 2 1,-1-1-173,0 4 0,-3 0 177,-7 0 1,-8 0-518,-8 0 1,-2 1 115,-1 3 0,-6-3 8,-2 3 1,-6-3-819,-1-1 1524,-6-5 0,8-6 0,-4-7 0</inkml:trace>
</inkml:ink>
</file>

<file path=ppt/ink/ink42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0.930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35 91 8157,'-8'-23'0,"1"1"0,3 4 1257,-4 3 1783,6 8-965,-3 2-921,5 5-1007,5 15 0,-4-5 95,3 12 0,1 0-127,-1 4 0,3 8 20,-3 8 0,3 4-83,-3 7 0,5 5-148,-2 9 1,4 11 34,0 5 1,0 1-374,0 3 1,1-7 359,-1 0 0,-1-9-9,-2-10 0,-3-12 56,-5-16 1,0-9 540,0-9 108,0-7-18,0-3 0,-4-14-446,0-2 1,-5 1-3537,2 2 3490,2 1 1,-5-10 0,3 0 0</inkml:trace>
</inkml:ink>
</file>

<file path=ppt/ink/ink43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1.370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45 78 8305,'-5'-15'142,"-2"0"0,1 1-95,-2 7 0,4-2 2692,-3 5-1077,4-4-1133,-2 6 1,5-2-623,0 8 1,0 4 140,0 7 1,5 6-134,3 6 0,-2 8 151,2-1 1,-1 6-404,4-2 1,-3 3 229,0-3 1,-2 3-332,1-3 0,-2-2-49,-5-6 0,0-2-177,0-5 1,-1-3-320,-3-5 0,-2-5 983,-5-10 0,-6-10 0,0-3 0</inkml:trace>
</inkml:ink>
</file>

<file path=ppt/ink/ink44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1.670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1 261 8287,'0'-40'-47,"0"2"1,0 7 55,0 0 0,0 6 572,0-1 0,0 7 362,0 4-507,0 2 1,1 3-141,3 3 1,2 2-25,5 5 1,2 0 5,2 0 1,2 0 53,6 0 1,0 1-183,-1 3 1,1 2-115,0 5 1,2 2-163,-3 2 1,2 1 141,-9 3 0,0 3-422,-3-4 0,-6 4 207,-2 0 1,-4 1-107,-4 0 0,-4-2 91,-7-2 0,1 2 232,-4-2 1,0-3 70,-1 0 1,2-4 317,1-1 1,4-3-102,-3-1 1,6-4-100,2 1 1,4-2-214,-1 2 0,3-1 103,1 4 0,6 1 160,6 3 1,4 0-49,7 1 0,4 3-399,3 0 1,7 1-414,0-1 1,6-1-485,-1 5 1,-3-5-500,-2 1 0,-5-4 1586,-2-4 0,-5-1 0,3-6 0</inkml:trace>
</inkml:ink>
</file>

<file path=ppt/ink/ink45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1.923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45 271 8210,'0'-12'0,"-1"5"922,-3-1 1,3 4-292,-3-3 1,3 3 3,1-3 0,0 3-227,0-4 0,0 1-148,0-5 1,5 1 2,3 0 0,0-4-424,0 0 0,2-4-75,-2 4 1,-2-4-259,1 4 0,-4-4-9,1 4 0,-3 4 192,-1 3 1,-4 4 314,0-3 1,-4 4-101,0-1 1,-3 8 236,-4 4 0,2 7-66,-2 4 1,6 2 454,2 2 0,4-1-58,-1 1 1,3 3 70,1 1 1,5-1-556,3-3 1,2-2 156,1-2 1,5 1-927,3-5 1,-1-5 430,1-6 1,1-4-2516,6-4 2865,-2-7 0,9-12 0,-4-6 0</inkml:trace>
</inkml:ink>
</file>

<file path=ppt/ink/ink46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2.099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12 57 8210,'0'-11'-17,"-4"-1"17,1 1 2600,-1 0-833,4 4-554,0 2-948,0 5 1,0 10 13,0 6 0,5 5 270,2 5 0,0 4-121,0 8 1,1-1-637,3 4 1,0 0 211,1 5 1,-5-5-1661,1 1 1,-1-2 186,5 1 1469,-1 3 0,5-14 0,2 3 0</inkml:trace>
</inkml:ink>
</file>

<file path=ppt/ink/ink47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2.826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148 136 7591,'0'-12'-1393,"0"5"2443,0-1 0,0 1-371,0-5 1,0 1 329,0 0 1,-4 3-389,0 1 0,-1-1-314,2-3 0,0 1-121,-4 2 1,0 2-340,0 2 1,-3 3 18,2-3 1,-2 9-32,-1 7 1,-4 4-100,0 7 1,0 4 110,3 3 0,6-1-79,2 1 0,3-1 117,1 1 0,0-1-239,0-2 0,1-8 22,3-1 0,3-5-5,9-6 0,-3-1 100,6-6 1,-1-7-131,1-4 0,1-7 278,-5-8 1,1 2-139,-1-2 1,-6-2 586,2 2 1,-7 1-235,0 6 1,-2-1 675,2 5-413,-3-1 1156,4 5-1160,-10 5 1,4 2-304,-3 8 1,4 2 120,4 5 1,-1 2 24,4 2 1,1-1-249,3 5 0,0-5 33,1 1 0,-1 1-113,0-1 0,1 0-13,-1-4 1,0 1-382,1-1 0,-5-3-465,1-1 364,-6-4 749,8 2 1,-7-10-128,4-3 0,-4-6 234,0-1 0,0-5-128,1 1 0,-3 2 268,3-2 1,-2 4-91,2-4 0,-3 5-6,3-1 1,-3 2-119,-1 2 0,4 4-8,0-1 0,1 6-219,-1-2 1,-2 3 110,6 1 0,-1 0 51,5 0 0,-1 5 2,0 2 1,4 7-143,0 1 0,2 1 0,-2-1 1,-1-1-132,4 5 0,0-4 59,1 4 1,-3-6-123,-5-2 0,-3-1-519,0-6 281,-6 4 1423,3-6-755,-5-12 1,0-3-234,0-9 0,0-1-18,0 4 1,1-2 97,3-2 0,-3 2 152,3 2 1,2 1 390,2 3 1,2 4 498,1 0 1,4 1-914,0 6 1,2 0-923,-2 4 1,1 5 513,3 3 0,1 8 679,-5 7 0,0 9 60,-3 10 0,-2 3 86,-3 4 0,-2 1 193,-5 3 0,-5 2-276,-2-2 0,-8-3-94,-4-1 1,-3-12-148,0-7 0,-2-6-131,-2-6 0,2-5 107,-3-5 0,5-6-1232,3 2 0,2-8 969,6-3 0,0-9 0,0-1 0</inkml:trace>
</inkml:ink>
</file>

<file path=ppt/ink/ink48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44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1 69 8115,'0'-12'-302,"0"5"-355,0-1 290,0 6 131,0-8 1,5 7 41,2-4 0,3 4 194,2-1 0,4-2 0,2 0 0</inkml:trace>
</inkml:ink>
</file>

<file path=ppt/ink/ink49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45.632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1 1685 8463,'0'-6'34,"0"0"-131,0 2 118,0 3 39,0-9 1,1 5 55,3-3 1,-2-1-17,6 5 1,-4-3 17,3 3 0,-3-5-42,3 2 0,0 1 111,0-2 0,3 0-45,-2-3 0,6-1 17,1-3 1,5 1 15,-1-5 1,-1 0 2,5-4 1,-3 1-10,7-1 1,-2-3-14,1-1 1,-2 1-11,2 3 0,2 2 19,-2 2 1,5-2-185,-5 2 0,2 3 106,-2 1 1,0 1-113,8-1 0,-6 2 4,6-2 0,1 1 40,3-1 1,6 1 29,1-5 1,0 4-17,4-3 0,1-1 3,-1-4 0,5 0 9,-1 1 1,2 3 102,2 0 0,-1 0-84,1-3 0,5-5 79,2 1 0,-2 0-192,3 3 1,-1 0 118,3 1 1,6-1-4,3 1 0,-3-1-7,-2 0 0,3 2-31,2 2 0,7-2 46,3 2 1,0 3-448,0 0 1,-1-1 412,5-2 1,-1 1-162,9 0 0,-4-1 87,-45 8 1,0-1 0,0 1-1,0 0 17,2-1 1,0 1 0,1 0 0,-1-1 6,2 1 1,0 0 0,-4-1 0,1 1-4,1 0 0,0-1 0,0 1 0,1 0 20,0-1 1,1 1 0,1 2 0,0-1-15,1 1 0,0 0 0,-3 0 1,0 0 7,2-1 0,1 1 0,0 0 1,0 2-24,-1 1 1,1 0 0,-1 1-1,1-1-37,2 1 0,-1-1 0,-2 0 0,-1 1 31,4-1 0,-1 0 0,-2 1 0,-1-1-9,1 0 1,1 1 0,0 1 0,-1 0 37,3 0 1,-1 1-1,-1-1 1,-1 1-1,-2 0 0,1-1 0,0-1 0,1 0 94,-2 1 1,1 0-1,4 1 1,-1 0-67,-1-1 0,0 0 1,0 3-1,0 0 41,-2-1 1,0 0 0,-1 1 0,0 0-31,3-1 1,-1 0 0,2 1-1,0 1-4,1-2 1,-1 0 0,0 1 0,-1 0-31,-4 1 0,0 0 0,1 0 0,1 0 2,0 0 0,0 0 0,1 2 0,1 0-1,-2 0 0,0 0 0,-1 2 0,1 0-53,-2-3 0,0 1 1,-1 2-1,0 1-43,48 3 0,-46-4 0,-1 2 30,47 5 0,0-3-79,-7-1 1,3 1 114,0 3 0,-43-4 0,-1 1 5,44 7 1,3 0-12,-11-4 1,0 1-5,1-1 1,-2 2 68,2 2 0,-2-3 12,-2 3 0,-3-1 112,3 1 1,0-1-91,-4 5 1,3-4 43,-7 4 0,2-4-227,-2 4 0,6 0 99,-6 3 1,1 1 3,-9-1 1,-2 1-8,-1 0 1,-2-1-149,2 1 0,-2 3 92,-5 1 0,-1 4-50,1-1 1,-2 3 77,-2 1 1,-3 0 78,-5 0 0,4 0-41,0 0 1,3 2 19,-7-2 1,3 2 13,-7-6 0,-1 7 226,2 1 0,-2 3-220,1-3 1,0 1 280,-4-2 0,-2 4-215,3 4 1,-4 0 59,-4 0 1,3-1-135,-3-2 0,-1 3 15,1 0 1,-5 0-114,2 4 1,-2-2 66,1-2 0,-5 5-11,6 3 1,-11-3 3,3-1 1,-1 2-3,-3-2 0,0 6 6,-4 1 0,0-3-2,1 4 1,-6-3 68,-2 2 0,1 2-49,-1 2 1,-1-2 7,-3 2 0,0-2-15,0-1 1,0 1 0,0 2 0,-1-4 19,-3 1 1,2-1 1,-6-3 1,4 4-26,-3 3 1,-1-2 9,-3 2 0,0-1 7,-1 2 0,-3-2-19,0 5 1,-4-5 1,4 1 1,-5-1-62,1 1 1,-3-1-8,-5 5 0,2-8-61,-5 0 1,4-2 107,-4 3 0,2-1-3,-6 1 1,3-2-12,-7-2 0,-1-3 26,1-5 1,-4 4 23,0 0 0,-1 0 9,2-3 1,-4-1 19,0 0 1,-2 2 162,-6 2 1,1-7-253,-5 4 0,0-8 84,1 4 1,-8 2-3,0 1 0,-5 3 9,5-7 1,-4 3-65,-4 2 0,-1-2 34,-2-3 1,-3-1-287,3-2 1,-5-3 257,-2 3 0,-3 1-15,-1-2 0,-3 1-37,2-4 0,-2 0 14,-2 0 1,42-17 0,0 0 4,0 0 1,0 0-1,-1-2 1,0-1 33,1-1 0,0 0 0,0 1 0,0 0 65,-4-1 0,0 0 0,-2 2 1,0 0-34,0-2 1,0 0 0,0 3-1,0-1-179,2-2 1,0 0-1,-1 0 1,0 0 191,-2-1 1,-1-1 0,-1 2 0,1 0 82,0 1 1,0-1 0,0 0-1,0-1-51,4-2 1,1-1 0,-5 1 0,-1 1-26,2-1 0,-1-1 1,-2-1-1,0 0-22,2 0 0,1-1 0,-2 2 0,0-1 21,4-1 1,-1 1 0,-1 0 0,0-1-42,0-1 0,-1-1 0,-1-1 1,-1 0-6,1 0 1,0-1 0,1-1-1,1-1-4,1 1 0,0 0 0,1-2 1,-1 1 26,-2-1 1,1 0 0,0 0 0,0 0-6,1 0 1,1 0 0,-2 0 0,1 0-30,2 0 0,1 0 1,-4 0-1,1 0 30,1 0 0,-1 0 0,-2 0 0,-1 0-45,2 0 0,-1 0 0,1-1 1,1 1 36,2-2 0,0 0 1,1-1-1,0 1-38,-3-2 0,0 0 0,0-1 1,-1 0 27,-1 1 1,1 1 0,0-2 0,1 0 7,4-1 1,0 0 0,-2 1 0,-1-1 15,0 0 1,-1 1 0,-1-1 0,-1-1 1,2 0 1,1-1 0,-2 1-1,1 0-2,4-2 1,0-1 0,-2 3 0,0-1-16,-4-1 0,1-1 0,3 1 0,1 0 80,1-2 0,1-1 0,0 1 0,0-1-40,0 1 0,-1 0 0,0-1 0,0 1 71,0 0 1,0-1 0,-47-6-112,0-1 0,5 0-2,-1-4 1,1 4 19,-1 1 1,6-1-116,-3-4 1,8 1-207,0-1 0,2-5 257,-2-2 1,4 0 13,0-4 0,1 1-27,6-8 1,-3 0 149,3-5 0,2 0-25,6-3 0,-2 1 107,6-5 1,2-4-125,2-8 0,7 3 19,-4-2 1,5-1-40,3-2 0,0-6 27,-1-3 0,3 2-76,1-1 0,-1-1 68,6-3 0,-5-1-307,5-3 1,-1 3-229,4-3 0,-4-6 244,1-2 0,17 42 0,2-1 143,0-1 1,2 0 0,1-1 0,2 0-35,1-4 0,2-1 0,1-1 0,1-1-577,4-5 0,1 0 1,1-3-1,1-1 707,4-5 0,2-1 0,-2 0 0,3-1 0,3-8 0,3-1 0,1-3 0</inkml:trace>
</inkml:ink>
</file>

<file path=ppt/ink/ink50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3:22.490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203 227 7878,'0'-12'-458,"0"1"1,-4 4 1236,0-1 0,-1 4-172,2-3 1,0 3-72,-4-4 0,4 5-72,-1-5 1,2 6 274,-2-2-700,3 3 1,-4-1 87,5-1 1,5 1-45,2-1 0,12 1 51,4 2 1,11-3-280,0-1 0,8 0 121,4 4 0,-1-1-261,4-3 0,-4 3 53,-4-3 0,-4 3-399,-11 1 473,1 0 119,-20 0 0,-3 1 498,-15 3 0,-12-2-231,-11 6 1,-14 1-220,-8 6 1,-8-3 57,0 3 0,-2-2 331,2-2 0,8 0-79,7 1 1,9-2 364,6-3-733,10-2 0,14-5 210,10 0-897,10 0 0,7 4 405,6 0 0,10 0 443,4-4 0,12-2-132,8-1 1,4-4-318,7-4 1,-4 0 10,0-1 1,-5 1-32,2 0 1,-15 1 233,-8 2-4,-18 3 1,-11 1 623,-13 1 1,-10-1-281,-12 4 1,-13 5-240,-14 2 1,-11 5-15,-4 3 0,-2-1 544,2 5 1,1-6-23,3 2 1,8 2 53,7-2 0,14-1-607,8-7 117,13-2 1,11-1-475,6 0 1,9 1 226,7-1 0,8-3 342,7 3 1,8-3-158,10-1 1,6-3-178,10-4 1,1-1-94,3-7 0,-3 3-98,2 0 1,-13 5-387,-9-1 398,-12 6 870,-20-3 0,-13 5-301,-15 0 0,-17 6 0,-13 5 0,-13 6-111,-10 5 1,1 1 238,-1-1 0,5 1 76,-2 0 0,2-1-3,7 1 0,5-6-393,17-1 0,7-4 313,8-1-1589,8-4 968,7-2 0,10-2 122,5 1 1,6 0 111,2-4 0,11-1 272,11-3 1,10-6-163,9-5 0,3-4-68,1 4 1,-2-4-187,-2 4 0,-7-1 190,-8 1 1,-6 6 118,-10-2-76,-11 7 1,-18-1 843,-8 5 1,-7 0-416,-8 0 0,-14 6-754,-8 5 0,-10 2 173,-9 6 1,-2 0 279,-2 3 0,-1-3 109,5 0 0,4-2-21,7 2 1,7 1-505,8-5 184,7 1 0,21-9-562,2 1 0,8-6 253,4 2 1,7 1 418,4-1 0,7-1-49,4-3 1,8 0 171,3 0 1,7-5-252,1-2 0,3-3-2,-7-1 0,5 1 6,-8 2 1,-7 2 83,-13 2 0,-4 3-426,-7-3 354,-5 3 0,-7 2 579,-10 3 1,-10 3-232,-10 8 1,-5 2-43,-2 1 0,-3 4-10,3-3 1,4-2-56,4 2 1,6-5-195,2 1 0,5-6 200,10-2 1,2-3-638,5 4 1,5-6 227,2 2 1,13-3 409,7-1 0,7-5-215,7-2 1,1-8-29,7-4 1,-3-3-91,-1 0 1,1-1 80,-1 0 0,-8 5 108,-6-1 0,-10 5 28,-14-1 1,-2 2 402,-5 2 0,-10 3-201,-5 1 0,-14 4-374,-4 0 0,-13 3 189,1 3 0,-1 2 81,4 3 1,4 2-34,8-2 0,4-3 69,7-2-1384,3 4 904,9-6 0,12 4 237,11-5 0,10-10-8,8-5 1,5-7 29,6-4 1,0-3-55,1-5 0,-6-1-23,-3-3 0,-6 3 295,-5-2 0,-8 3-69,-7 3 1,-10 0 354,-8 5 1,-14 1-153,-5 6 1,-7-1-47,-4 5 0,-3 4-206,-6 8 1,-3 1 53,0 2 0,-7 2-114,3 1 0,-5 4-277,5 4 1,-1 0-60,2 1 0,0-2 121,11-3 0,5 0 373,18-4-329,1-1 155,11 3 1,6-5-40,8 0 0,3 0-288,4 0 0,11-5 256,8-3 0,9-3 389,2-4 0,0 2-314,4-2 0,0-1-24,-3 1 1,-7 1-16,-9 6 0,-10-1-49,-1 6 836,-5-6 0,-9 8-300,-5-3 0,-11 3-476,-7 1 1,-9 0-134,-3 0 0,-8 5 158,-3 2 1,-2-1 113,2 2 0,-1 0 7,8 3 0,-1 0-304,9 0 0,3 2 54,4 2 1,6-2-238,-3 2 0,9-3 78,3 0 0,3-1 148,1 0 0,5 4 119,2 0 0,4 0 68,0-3 1,1-1-32,3 0 1,2 1-114,2-1 1,1-3 265,-5-1 0,5-3-34,-1 3 1,-3-3-14,-1 4 1,-2-6-125,-2 2 0,-3 1-155,-1-1 1,-4 1 251,0-1 0,-1-2 161,-2 6 0,-9 3-99,-2 4 0,-8 5-82,0-1 0,-2-1 80,-2 0 1,2 1-89,2 4 1,2-2-128,6-2 1,1 1 46,2-5 1,5 0-132,6-3 1,5-1 341,7 0 1,4-5-136,7-2 1,3-3 70,5-1 0,4-5-96,0-2 0,-1-7-12,-3-1 1,-5 0 107,-3 4 772,-7-1 269,-7 1-455,-7 0 0,-10 1-488,-3 2 1,-7 3-424,-4 5 1,-7 1 71,-4 3 0,-2 2 164,2 6 1,2-1-274,6 0 0,-1 4 81,1 0 1,8-3-284,2-5 1,9 1 65,-1 3 0,4-1-47,4-2 0,8 1 370,11-6 0,8 0 283,7-7 0,7-2-55,-3-6 1,3-3-120,-7 0 0,-6-4 533,-5 4 0,-6 0 61,-6 4 320,-5 0 0,-11-1-509,-3 1 1,-9 5-457,-9 2 1,-2 4-750,-6 4 1,1 2 743,-1 5 0,-3 11 0,4 2 0</inkml:trace>
</inkml:ink>
</file>

<file path=ppt/ink/ink5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3:35.313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5677 1 14087,'-11'5'256,"-1"-4"-219,1 3 1,-1-3 5,-3-1 0,-3 4 45,-5 0 0,1-1-1,-1-3 0,0 2-51,1 1 1,-5-1 25,1 1 1,0 2 22,3-1 0,-1 0-28,-2-4 0,2 4 24,-2 0 0,2 3-20,1-3 0,1 1-8,-1-1 1,-3-2-22,-1 6 1,5-6-6,3 2 0,0 1-94,-4-1 1,1 1 112,-1-1 0,0-3-60,1 3 0,-1-2 41,1 2 1,-5-3-142,1 3 1,-4-2 48,3 2 1,-4-3 185,1 3 1,1-1-54,-1 1 0,3-3 152,-3 3 0,4 1-144,-4-2 0,-1 5 113,-3-4 1,4 3-124,0-3 1,0 3 40,-4-3 1,1 0-136,3-4 0,-1 1 69,4 3 1,-4-3-120,1 3 1,2-3 29,2-1 0,-3 0-65,-1 0 1,0 0 286,-4 0 0,2 0-107,-5 0 0,2 0 105,1 0 1,-2 0-76,-1 0 0,2 0 17,-3 0 1,4 4-24,4 0 0,-3 0-92,3-4 1,-1 0 21,0 0 0,-1 3-10,2 1 0,-4 0 51,-4-4 1,3 0-23,-3 0 0,3 0 84,1 0 0,4 0-77,0 0 1,1 0 86,-1 0 1,-2 0-59,6 0 0,-8 0-67,4 0 1,-4 0 5,8 0 0,-6 4 8,2-1 1,-3 1-113,-1-4 1,5 0 68,3 0 1,-2 0-116,2 0 1,-4 0 127,4 0 1,-5 1 19,5 3 0,0-2-32,3 1 0,-3-1 13,-1-2 0,-3 0-2,4 0 1,-4 3 3,3 1 0,-4 0-16,1-4 1,1 0 17,-1 0 0,4 0 134,0 0 1,-2 0-76,2 0 0,-4 0 60,3 0 0,-3 0-87,4 0 1,-5 1 100,0 3 1,2-3-100,-1 3 1,1-3 8,-1-1 0,-2 0-104,1 0 1,4 4 105,0 0 0,0-1-161,0-3 0,-4 0 72,1 0 0,-3 2 133,-1 1 1,0-1-38,0 2 1,1-3 246,-1-1 1,1 1-59,3 3 0,1-3-98,3 3 1,2-3-63,-3-1 1,3 0 42,2 0 1,-1 1-82,1 3 0,0-3 81,3 3 0,-1-3-236,5-1 0,-1 0 44,1 0 1,2 0-84,-2 0 0,3 0 119,0 0 1,1 0 15,0 0 0,-1 0 29,1 0 0,0 0-26,-1 0 1,0 0-7,-3 0 0,2 0 18,-2 0 0,3 4-4,0 0 0,1 0 8,0-4 1,-2 0-165,-2 0 1,2 1 97,-2 3 0,3-3-17,0 3 1,1-3 96,0-1 1,0 1-61,-1 3 0,1-3-4,0 3 1,-1-1 5,1 0 0,0-1-24,-1 1 1,0-1-18,-3-2 1,2 3 1,-2 1 0,3 0 27,0-4 0,1 4-74,0-1-25,-1 1 0,1-3 83,0 3 0,-1-2-4,1 1 0,4 0-65,-1 1 230,1-3 1,-5 4-169,1-5 0,3 4 8,1-1 0,-1 2 49,-3-1 0,0-3-1,-1 3 0,1 1 128,0-1 0,1 1-74,2-1 28,-7-3 1,8 8-75,-9-5 0,4-1 43,1-3 0,-1 4-22,1 0 1,3 1 14,1-1 0,3-3-3,-3 3 0,3-3-20,-4-1 1,6 1-42,-2 3 40,-2-3 1,3 4-116,-4-5 115,4 0 1,-3 4-51,2 0 48,3 0-1,-4-4-2,0 0 1,2 0-5,-4 0 55,4 0-51,-7 5 1,4-4 33,-5 3 0,3-3-23,1-1 1,-1 1-16,-3 3 1,3-3-104,1 3-18,-1-3 122,-3-1 1,1 1-18,2 3 256,-2-2-243,9 3 1,-5-5 363,2 0-203,3 0 2126,-4 0-2183,10-5 1,-3 2-754,6-5 1,-1 5 334,4-5 0,1-3-187,-1-4 0,4-2 227,0 2 0,5 2 71,-1-6 1,6 0 86,2-4 0,0 4 199,0 1 0,-2-1 5,5-4 1,-4 4-19,5 0 0,-8 6 56,0-3 1,-2 4-115,-6 1 0,1 1 187,-5 2 1,-1 2 40,-3 2-67,3 3-27,-8-4 33,3 5-177,-15 5 0,6-3-20,-7 6 1,2-2 22,-2 2 0,-1 2-12,1-3 1,-4 3 66,0 2 0,-5-1-59,1 0 1,-3 2 77,0 2 1,-5-1 8,1 4 1,-5-2 21,0 2 1,3 0-98,-3 1 1,3 2-8,-3-2 1,4-3-212,4-1 1,2 2 147,2-2 0,6-1-69,6-7 1,3 2 66,-3-5 13,4 0 2246,-2-4-1959,15 0-1449,-7 0 1051,7 0 0,-9 0 216,3 0 0,2 1-43,5 3 0,6 2 130,1 5 1,9 4 17,3 0 0,4 5-108,4-1 1,6 3 17,5 0 1,3 0 22,-3-4 0,4 4-159,-4-3 1,-6-7 95,-9-1 0,-7-3-3,-8 0 61,-3-3 16,-9-5 1877,-7 0-900,-7 0 815,1 0-602,-4 0-2965,9 0 646,-4 0 0,5 5 0,0 1 0</inkml:trace>
</inkml:ink>
</file>

<file path=ppt/ink/ink52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59.813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293 137 8286,'0'-12'-273,"-1"1"11,-3 0 0,2 3 368,-6 1 1,5 0 377,-5 0 0,4-2-62,-3 5 115,-1-5-205,-3 8 1,3-5 494,1 2-159,4 3 54,-7-4-64,9 0-1179,-4 4 499,5-5 305,15 12 1,4-5-64,15 3 1,5-3-357,2-1 0,3 0-118,1 0 0,6 0-103,1 0 1,2 0 93,-1 0 0,-4-4 157,-7 0 1,-1-3 114,-7 3 0,-4-1-41,-11 1 1,-6 3 458,-6-3-328,-4 3 149,2 1-115,-5 5 0,0-3 128,0 6 0,1-1 58,3 5 1,-3 0-41,3 3 1,-3 7-270,-1 4 1,4 6 131,-1-2 1,1 9-149,-4 6 0,0 5 73,0 7 0,-5-1-235,-2 1 0,0 4 36,0 3 0,3 0 21,-3-3 1,4-2-94,-1-10 0,-1-5 14,1-7 0,1 1 283,3-4 0,-4-4-154,0-11 1,0-3 180,4-4-193,0-1 362,0-5-36,0-1 177,0-5-175,-5 0 1,-1 0-90,-5 0 0,-6 9-306,-1 2 1,-4 5 91,0-1 1,-5 1-18,1 3 0,-6 1 69,2-5 1,1 4-12,-1-4 0,4-4 137,-4-3 1,3-6 222,-3 2 0,5-3-220,-1-1 1,-3-5-64,-1-2 0,1-8 137,-1-4 1,4-4-14,0-3 1,-2-8-325,2-8 0,0-2 108,3-1 1,0-1-345,1-3 0,3-9 65,0-10 0,5 3-98,-1-7 1,4 6-624,3-6 1,5 3 83,6 1 664,14 0 0,17-5 0,12-1 0</inkml:trace>
</inkml:ink>
</file>

<file path=ppt/ink/ink53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3:00.920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168 170 8775,'0'-6'2723,"0"-4"-2709,0 9 0,5-8-10,2 5 1,10-4 98,5 5 0,3-5-142,9 4 1,-1-1 58,8 2 0,0 1-186,0-1 1,-3-3 151,-8 3 1,-2-1 31,-6 4 1,-4 0 278,-3 0-263,-8 0 127,-2 0 1,-5 1-125,0 3 1,0-2 249,0 6 0,0-4 19,0 3 1,0 1-144,0 3 1,2 4-19,1 0 0,-1 7 19,1 0 0,2 2-168,-1 6 0,4 0 89,-4 4 1,3 5-108,-3 3 1,5 6 69,-2 1 0,-1 1-235,2-1 1,-2-1-24,2 4 0,1 0 8,-6 1 0,1-4 75,-4-8 0,0 2 64,0-6 1,0 0 77,0-7 0,-1-2-89,-3-6 0,-2-4 296,-5-3 1,-5 0-85,1-4 1,-1 2 380,1-9 0,-3 1-143,-4-2 1,-6-1-162,-2 1 0,-6-6-110,-2-5 1,-6-3 21,-1-4 0,-4-4-128,-4-7 0,3-1 133,4-7 1,6 2 244,3-10 0,6-3-177,5-4 0,12-5-621,7 1 1,7-12-305,7-7 0,17-6-953,18-5 1,8 3 440,-21 38 0,2 1 0,32-29 1237,5 6 0,3 2 0,1 6 0,0 1 0</inkml:trace>
</inkml:ink>
</file>

<file path=ppt/ink/ink54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4.836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157 131 8110,'-4'-13'0,"1"1"0,-2 3 459,1-2 0,1 0-47,-4 0 0,4 3 40,-1 0 0,-2 2-2,-1-1 0,0-3-129,0 2 0,3 3-104,-3 1 1,3 2 246,-4-2-595,1 3 0,-5 6 176,1 10 1,0 7-4,-1 9 1,5 5-16,-1 13 0,6-1-236,-2 4 1,4-3-130,4 4 1,3-5-133,8 1 1,-1-13 163,5-5 1,0-11 130,4-5 0,-1-8 272,1-3 1,-1-14-69,1-9 1,0-7-49,-1-8 1,0-8-49,-4 1 1,-2-6 98,-9 6 1,-2-2-83,-5 2 0,-1-2-33,-3 5 1,-7 2 121,-8 6 1,-1 3-13,1 9 0,-2 3-349,2 7 1,2 3 94,2 5 0,3 6-640,1 6 0,-6 5 867,-2 10 0,-7 6 0,-3 8 0</inkml:trace>
</inkml:ink>
</file>

<file path=ppt/ink/ink55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5.218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250 182 8111,'5'-27'-236,"2"1"1,-2 0 349,-1 3 1,1 2 421,-1 2 401,0 3-185,-4 4-95,-5 6 1,-2 1-225,-4 5 0,-2 5-150,-2 2 0,-2 10-99,-6 5 0,0 6-152,1 6 0,-1 5 117,1 2 0,-1 10-155,0 5 0,6 1-15,2 3 0,3-1 8,5 1 0,2 4-78,5 8 1,1-4 74,3 0 0,7-7-147,8-8 1,-1-3-60,0-4 1,-2-13-214,2-6 1,-4-8 33,1-8 1,-2-5-163,-2-2 0,-3-5 278,-1-7 1,-3-4 12,4-11 1,-1-5-179,4-2 0,-3-7-39,-1-5 489,1-2 0,3-6 0,1-2 0</inkml:trace>
</inkml:ink>
</file>

<file path=ppt/ink/ink56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5.938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487 170 8111,'5'-34'-21,"-4"2"160,3 1 0,-3 5 775,-1 7-554,0 3 0,-1 10 1429,-3 2-604,3 3-739,-4 1 0,10 6-101,3 5 0,4 8 59,7 11 1,0 5-232,7 11 1,3 4 93,1 3 1,3 11-432,1 3 0,-5 8-18,-3-4 1,-3 7 98,-4 1 1,-8 4-25,-7 4 0,-6-8-84,-5-7 0,-6-5 122,-9-2 1,-6-8 59,-2-11 1,-3-5 205,-1-15 0,0-3-92,1-4 1,4-7-229,2 0 0,3-2 132,2-6 1,4-1-277,3-3 1,4-1 221,3-3 0,2-2-214,2-5 0,3-1-425,-3 1 0,3-1 234,1-4 1,0 4 104,0-3 1,0 2 40,0 2 1,0 0 709,0-1-127,0 6 199,0-4-365,0 9-134,0-4 1,-4 6 7,0 3 0,1 2-229,3 5 0,-5 1 108,-3-1 0,2 4 62,-2 0 1,1 4 52,-5-4 0,1 1-46,0-1 1,-4-1 113,0 5 0,-4-4-70,4 4 0,-4-4 23,4 4 1,0-5-26,3 1 1,1 0-3,0-4 1,3 2-470,1-9 262,4-1 380,-7-3-108,4 0 0,-4-5 274,2-2 1,-2-3 9,3-2 0,0 0 97,0-3 1,4 1 138,0-5 1,-2 5-205,1-1 0,0-1 67,4 1 0,0 0-39,0 3 1,0 1-17,0 0 1,0 3 217,0 1-583,0 4-1462,0-2 1502,0 15 0,0 4 201,0 12 0,-5 8-98,-3 8 0,-2 13-121,-1 9 0,0 14 209,-1 12 0,7-39 1,0 0-190,1 5 0,1 1 1,0 3-1,1 0 206,1 4 1,2 0 0,-1-4 0,1-1-74,1 0 0,0-1 1,-1-3-1,0-2 64,7 45 1,-1-2-371,5-6 0,-5-7 295,1-8 0,-6-4-362,2-15 1,1-1 165,-1-6 1,1-11-197,-1 0 1,-3-12-202,3-3 1,-2-3-284,2-9-510,-3 3-387,4-13 53,-5 4 1102,0-15 0,2-4 451,1-12 0,9-18 0,5-9 0</inkml:trace>
</inkml:ink>
</file>

<file path=ppt/ink/ink57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6.325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23 91 8198,'-5'-17'148,"2"0"-74,-4 6 0,4 0 856,0-1 0,1 5-326,2-1 0,5 6-463,3-2 0,2 3 123,1 1 1,6 0 119,1 0 0,5 6-90,3 5 1,1 11 127,7 8 0,-3 14 142,7 9 1,-2 17-274,2 13 1,-20-36 0,0 1-352,3 4 0,0 2 1,1 3-1,0 3 183,1 3 0,-1 2 0,0-2 1,-3 1-132,-2-4 1,-3 0-1,-3-1 1,-1-1 3,-4-3 0,-1-1 1,-1-1-1,-1-1-69,-3 42 0,-12-2-71,-7-13 0,-8 1 61,-11-8 1,2-6 263,-6-5 1,1-9-151,-4-3 1,1-6 303,2-1 1,8-16 187,8-3-1414,12-13-697,4-5-708,10-5 455,0 0 827,5-5 0,1-3 176,6-7 1,3-3 332,0-4 1,0 4 224,-4 3 0,-5 3 280,-2 0 0,-3 6 0,-6 1 0,-1 5 0</inkml:trace>
</inkml:ink>
</file>

<file path=ppt/ink/ink58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6.559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80 170 8151,'-19'0'0,"0"0"0,5 2 1568,-1 1-431,8-1-705,2 3 0,7-5-118,6 0 0,2 0-38,13 0 0,5-2-208,10-1 0,6 0 131,1-4 0,3 3-274,9-4 0,-6 5 108,9-5 0,-6 4-10,3-3 0,1-1-276,-9-3 1,0 3-152,-15 1 0,-8-1 211,-11-3 0,-7 3-47,-5 1 0,-4-1 262,-6-3 0,-6 0-103,-9-1 1,-6 2-307,-2 3 0,-3 2 105,-1 5 1,-4 0-427,1 0 708,-6 0 0,-2 5 0,-7 1 0</inkml:trace>
</inkml:ink>
</file>

<file path=ppt/ink/ink59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6.821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79 147 8113,'-10'-6'-1,"3"-1"1,1-3 890,2-1 0,2-1-267,-1 1 0,1-4 418,2 0 0,0 0-437,0 3 0,-3 5 1315,-1-1-851,0 1-683,4 1 0,0 2-180,0 8 0,-1 8-156,-3 11 1,2 9 386,-6 10 0,4 7-103,-3 4 1,4 2-509,-1 1 1,3-3 220,1 0 1,0-4-1002,0 4 0,0-12-158,0-3 0,0-9-2247,0-10 2340,0-8 0,1-7-106,3-8 0,8-14 1126,6-12 0,9-8 0,2-7 0</inkml:trace>
</inkml:ink>
</file>

<file path=ppt/ink/ink60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7.007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12 79 8112,'0'-15'1049,"0"0"1,0 0 226,0 4 98,-5 0-462,4 4 761,-4 2-643,5 5-599,0 15 1,0 0 14,0 16 0,0 2 227,0 5 0,5 5-640,2-2 1,3 5 58,2 3 0,-1-7-369,0 3 1,4-7 271,0 0 0,4-7-3014,-4-1 3019,0-9 0,-3 0 0,-1-10 0</inkml:trace>
</inkml:ink>
</file>

<file path=ppt/ink/ink6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7.664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283 51 8144,'-5'-14'105,"-3"3"0,2 3 871,-2 0 1,5 2-370,-5 2 1,1 4-128,-5 0 0,-4 10-209,-3 9 0,-2 9-277,-2 6 0,0 5-7,1 6 0,-1 2-207,1 2 1,4-3-612,3 3 0,4-6 488,3-2 1,3-6-1457,5-1 1799,5 0 0,11-10 0,8 4 0</inkml:trace>
</inkml:ink>
</file>

<file path=ppt/ink/ink62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7.895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0 46 8116,'0'-11'73,"0"-1"1,0 5-162,0-1 1,1 6 713,3-2 0,8 3-279,6 1 1,5 0 634,3 0 1,3 6-352,5 5 0,1 2-323,3 6 0,-7 1-126,3 6 0,-3-2-83,-1 3 1,0 1-629,-8 3 0,2 0 389,-9-1 1,-1 2-1113,-6-6 0,-3 5 1252,-5-1 0,-5-2 0,-2 0 0</inkml:trace>
</inkml:ink>
</file>

<file path=ppt/ink/ink63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9.126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382 34 8118,'-5'-10'632,"-2"3"1,-4-2-143,0 5 0,0 0-131,0 4 1,-6 2-158,-2 1 1,-3 13 29,-5 6 1,-2 15-112,-4 4 0,2 4 132,1 8 1,1 1 2,-1 6 1,8-1-19,7 6 1,3-6-206,5 1 0,4-7 37,11-4 1,1-9-778,9-6 1,1-5-111,4-7 1,-1 0-1425,1-4 2241,-5-6 0,3-7 0,-3-5 0</inkml:trace>
</inkml:ink>
</file>

<file path=ppt/ink/ink64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9.436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474 46 8118,'-23'-14'673,"0"3"1,2-2-174,2 9 1,-2 1-22,2 3 0,-2 6-182,-2 5 1,0 8 43,1 11 0,-6 7 30,-2 12 1,-3 2 161,-1 6 0,6 4-221,1 3 0,3 3-59,2 1 1,8-2-11,3-2 0,7-2-192,0-6 1,7 0-209,0-4 1,6-3 174,-1-7 1,5 1-202,3-6 0,2 1-152,-3-4 1,6-5-330,-3-3 0,2-7-38,-1-4 1,3-4-508,-3-3 0,2-4-1000,2-8 2209,-6-7 0,4-12 0,-3-6 0</inkml:trace>
</inkml:ink>
</file>

<file path=ppt/ink/ink65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39.743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623 23 8171,'-34'-5'0,"0"0"919,0-3 0,0 3-277,0 5 0,5 9-103,3 3 1,-2 6-164,2 1 1,-2 8 144,2 3 0,-2 11 3,-2 4 1,1 6 50,3 1 1,2 6-195,-2 10 0,3 2-17,4-2 1,-1 3-273,5-7 0,0 4 111,4 3 0,4-6-275,3 3 1,-1-7 140,2-1 1,-1-1-140,4 1 0,5-7-250,2 0 1,5-7-361,3-4 0,2-3 103,6-5 1,0-7-376,-1-4 1,1-6-242,0-5 1,4-7 104,3-5 1088,3-10 0,1-13 0,0-6 0</inkml:trace>
</inkml:ink>
</file>

<file path=ppt/ink/ink66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40.102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701 90 8236,'-16'-23'830,"0"2"-428,-3 2 1,-3 6 67,4 6 1,-2 4-132,1-1 0,-3 8-37,4 4 0,-4 3 25,0 4 0,-5-1 154,1 5 0,-2 3-84,2 5 1,2 8-148,-3-1 0,0 4-63,0-1 1,1 5 93,3 7 1,1 7-5,-1 8 0,-3 3-39,-1 1 1,1 3-100,3 1 0,2 8 132,2-1 0,3 3 0,5-3 1,4-5-277,4-2 1,1 0 64,2-5 0,9-5-264,2-9 1,7-5 171,-3 1 0,4-8-470,-4-3 1,4-9 161,-4-7 1,0-5-25,-4-10 1,1-2-279,-1-5 0,0 0-1402,1 0 2109,-1 0 1,5-15 0,2-4-1</inkml:trace>
</inkml:ink>
</file>

<file path=ppt/ink/ink67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10.542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181 170 8252,'0'-23'74,"0"-3"95,0 0 0,0 4 314,0 7 1,-5 3-51,-2 0 1,-3 1 113,-1 0 1,-1 4-119,1 4 0,0 1-7,-1 2 0,1 0-124,0 0 0,-1 10-355,1 5 0,0 12-8,-1 7 0,1 5 144,0 6 1,5 0-308,2 0 1,3 1 147,1-1 0,6-1-128,5-3 0,5-3 69,7-8 1,5-2-155,2-6 1,1-9 142,-1-6 1,-2-5 237,-5-6 0,-1-9 117,1-9 0,-2-11-81,-2-8 0,-3-3 17,-4-2 1,-6-3-100,-2 0 0,-3 2 31,-1 5 1,-1 0 27,-3 4 0,-4 5-130,-7 7 1,3 8-205,-3 7 1,-2 5-331,2 6 0,-5 6-330,1 5 1,-2 7 55,-2 8 0,5 8 837,-1 8 0,-5 7 0,-5 2 0</inkml:trace>
</inkml:ink>
</file>

<file path=ppt/ink/ink68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10.933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147 23 8664,'-6'-5'1375,"1"3"1,5-4-760,0 2 0,-1 3 276,-3-3-268,3 3 10,-4 1-753,-1 0 1,0 10 168,-5 5 0,0 12-29,-1 6 0,-3 13 45,0 10 1,-4 11-134,4 8 0,5 8-436,6 4 1,3 1 46,1-2 1,5-3-258,3-7 1,6-15 319,1-12 1,0-8-161,-4-11 0,0-5-231,1-10 784,-1 0 0,0-14 0,1 4 0</inkml:trace>
</inkml:ink>
</file>

<file path=ppt/ink/ink69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11.677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306 40 8481,'0'-11'814,"0"0"0,0 3-29,0 1-28,0 4 0,0 21-347,0 12 1,1 13-252,3-2 0,1 8 37,2 4 1,7 5-140,-3 6 0,3 0-140,-3 7 0,1-2 99,-1-1 1,-3 1-180,-1 3 0,-6-12 66,-1 1 1,-5-15 319,-6-1 0,-5-7-126,-3 0 1,-3-8 173,0-4 0,3-7-62,0-4 1,4-7 75,-4-5 1,5-1-549,-1-2 1,7-5 172,0-3 0,2-7-864,-2-4 1,3 2 473,5-2 1,0 0-512,0-4 0,0 6 373,0 2 0,0 6 162,0 1 0,1 6-149,3-2 65,-3 3 425,5 1 0,-10 5-165,0 2 1,-5 7 327,2 1 0,-3 2-163,-2-2 1,1-3 322,0 3 0,-1 2-168,1-2 1,0-4 530,-1-3 1,1-5 30,0 5-417,0-6 0,3 3 984,0-5 0,5-1-440,-5-3 1,6 2-237,-2-6 1,3 1-132,1-5 1,0-3 55,0 0 1,0 0-126,0 4 1,0-2 115,0-2 0,-2 6-119,-1-2 1,1 2 120,-1-2-314,1 0 0,2 3 459,0 1-915,0 4-9472,0-2 8149,5 10 1682,-3 1 0,4 1 0,-2-3 0,-3-3 0,9 4 0,-4 1 0</inkml:trace>
</inkml:ink>
</file>

<file path=ppt/ink/ink70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12.108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804 80 8102,'5'-6'-340,"-4"-4"0,5 3 906,-2-4 0,-3 4-32,3-1 1,-3 4 74,-1-3-412,0 4 0,-5-6 69,-2 6 1,-5-1-287,-3 4 1,-4 5 98,-7 2 0,-3 6 211,-5 6 0,-6 2-95,-5 13 0,-5 0-17,-7 11 1,0 3-129,1 9 1,1-1 88,2 1 0,3-2 96,4-2 0,7-3-13,6-5 0,1-6-45,10-5 1,1-6 23,10-9 0,5-7-208,2-4-476,3-6-431,1 3 0,5-10 674,2-2 0,1 0 15,3 0 0,-2-1-66,6-3 0,-2 0-1316,-2-1 1057,0 1 0,-1 3-518,-2 1 748,-3 4 1,-4-2-70,3 5 389,-3 0 0,4 2 0,-5 1 0,-5 4 0,-1 4 0</inkml:trace>
</inkml:ink>
</file>

<file path=ppt/ink/ink7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12.395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57 0 8102,'-12'0'1174,"1"0"-737,0 0 0,3 0 200,1 0 674,4 0 1206,-2 0-2021,5 10 1,2 5-73,1 15 1,4 7-368,4 12 0,5 7 134,3 8 1,2 9-242,2 6 1,1-4-386,2 0 1,-2-6 4,3-5 0,-5-4 15,-3-7 0,1-9 211,-5-10 0,-4-10-12,-3-9 0,-5-6-62,0-2 606,-1-4 1,-10-7-626,0-7 0,-3 1-1117,7 2 1414,-4-4 0,6-6 0,-3-5 0</inkml:trace>
</inkml:ink>
</file>

<file path=ppt/ink/ink72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12.811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634 80 8112,'0'-19'0,"0"0"1108,-5 5 1,3 1 264,-1 6-151,1 4-395,2-2-724,0 15 1,-1-1 89,-3 10 0,2 5-132,-6 6 1,2 3 49,-2 1 0,-2 3-622,3 1 1,-3 4 235,-2-5 1,0 5 80,-3-5 1,-2 4 10,-1-8 0,-8 4 51,4-7 0,-5-2-76,1-2 1,1-3-281,-5-4 1,3 1-165,-3-5 0,0 4 639,-4-4 0,4 1 614,0-1 1,4-2-317,-5 2 0,8-3 215,0 0 0,2-1 60,5 0-276,6-5-1129,5-1-1361,5-5 1710,10 0 1,-2 0-412,7 0 907,-2-5 0,3-1 0,2-5 0</inkml:trace>
</inkml:ink>
</file>

<file path=ppt/ink/ink73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13.104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45 23 8112,'-11'-1'2118,"0"-3"-1316,5 3 0,-3-6 211,5 4 198,0 1-601,4-3-563,0 15 0,0 5 349,0 16 0,2 5 88,1 13 0,4 7-2,4 9 1,0 6-179,0 5 1,6 6-217,2 5 1,2 0-153,2-4 0,-5-7 121,1-12 0,-5-3-26,1-8 1,-2-10 31,-2-9 1,-5-6-216,-2-9-87,-3-8 41,-1-1 1,0-10-2112,0 0 779,0-5 0,0-7 449,0-3 1081,0-3 0,-5-5 0,-1 1 0</inkml:trace>
</inkml:ink>
</file>

<file path=ppt/ink/ink74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13.279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57 102 8075,'-11'-1'0,"0"-3"-206,0 3 0,1-6 77,2 4 1,3-4-496,5-4 624,0-5 0,5-7 0,1-6 0</inkml:trace>
</inkml:ink>
</file>

<file path=ppt/ink/ink75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13.679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295 55 8042,'0'-11'-364,"0"0"208,0 4 2129,0-3-706,0 4-1071,0 0 1,0 2 44,0 8 0,-5 3 166,-3 8 0,-6 4-431,-1 8 0,-5 5 79,1 6 1,-2 5-227,-2-2 1,-2 3 158,2 1 0,-2 1-197,6-1 1,3 0 85,1 0 1,0 3-115,4-3 0,-2-3 87,9-12 0,1-3-255,3-4 1,0-2 78,0-2 1,1-7-48,3-9 0,-1-1-850,9-2 1223,-4 0 0,19-5 0,-3-2 0</inkml:trace>
</inkml:ink>
</file>

<file path=ppt/ink/ink76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13.926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11 46 8236,'0'-12'0,"-5"1"2471,4 5-1011,-4-4-634,5 8-459,0-3-310,0 15 1,0 4 45,0 13 0,5 3-110,3 7 1,-2 4-598,1 4 0,0 5 382,0 3 0,-2 2-383,-5 2 1,0 2 604,0 5 0,-15-5 0,-4 7 0</inkml:trace>
</inkml:ink>
</file>

<file path=ppt/ink/ink77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14.842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0 12 10768,'0'-6'1571,"0"1"0,1 5-1507,3 0 0,8 5 135,6 2 1,6 8-13,6 4 1,2 8-781,9 3 1,1 6 313,3 2 1,-5 3-973,-2-3 1,-4 3 1250,-4-3 0,-7 5 0,-7-3 0</inkml:trace>
</inkml:ink>
</file>

<file path=ppt/ink/ink78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25.261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407 34 7461,'-11'0'2513,"3"-1"-1877,1-3-755,-1 3 192,-3-4-14,0 5 0,-1 0 196,1 0-316,0 0 1,-1 0 135,1 0 0,0 0 46,-1 0 0,1 3-35,0 1 0,-2 4 27,-2-4 1,3 4-110,-3 0 0,1-2 101,-1 2 1,2-1-107,-2 5 0,1-1 96,-1 0 0,3 0-168,-3 1 0,2-1 68,2 0 1,-1 1-104,1-1 0,4 4 65,-1 0 0,4 0-94,-3-3 0,4-1 55,-1 0 0,3 4 63,1 0 0,0 2-75,0-2 1,4-3 63,0 3 0,4-2-70,0-2 0,-2 1 49,2-1 1,-1-1-16,5-3 0,-5 2-6,1-5 37,-1 5 0,5-4 53,-1 2 1,-4 0-66,1-4 1,0-1 173,3 1 1,-4-1-93,1-2 0,-1 0 210,5 0 0,-1 0-70,0 0 1,-3 0 7,-1 0 0,1 0-12,3 0 1,1-4 100,-1 0 0,0-3-280,0 3 0,-2-1 96,3 1 0,-4 2-158,7-6 1,-2 4 95,-2-3 0,1 3-109,-1-4 1,0 6 55,1-2-20,-1-2 1,0 5 98,0-3 0,-3 3 56,0 1 277,-1-5-280,4 3 0,1-3 111,-1 5 0,-3 0 52,-1 0-307,1 0 1,3 0 137,0 0 0,-3 0-391,-1 0 68,1 0 210,3 0 1,-3 0-95,-1 0 88,-4 0 0,6 1 220,-6 3-230,1-2 294,1 3-239,1 0 0,2-3-13,-1 6-20,-4-6 1,6 4-118,-5-2 1,1-3 91,-2 3 34,-1 2 1,4 0 18,-2 1 0,-3 3-40,3-2 1,1-2-79,-2 1 0,1 1 73,-4 3 0,4 1 51,0-1 1,1 0-24,-1 1 0,-3-1 7,3 0 1,-2 0 5,2 1 1,-3-1-23,3 0 0,-2 4 39,2 1 1,-3-1-35,3-4 0,-3-4 108,-1 1 0,0 0-94,0 3 0,4-4 44,0 1-56,0-1 0,-4 1-2,0 0 0,1-6-156,3 2 0,-3-2 47,3 2 17,-3-3-135,-1 4 115,5 0 20,-4-3 64,4 3 258,0-5-247,-3 0 1,4 0 553,-2 0-168,-3 0-17,9 0-226,-4-5 0,4-2 84,-2-4 1,1 0-149,-6-1 0,5 0-2,-4-3 0,3 2-91,-3-2 1,4-1 79,-5 1 0,2-4-134,-1 4 1,-3-1 76,3 0 1,-3 4-20,-1-3 0,0 2 41,0 2 1,0 0 19,0-1 0,0 1-12,0 0 0,-1-1 4,-3 1 0,3 0 95,-3-1 0,2 2-91,-2 3 1,3-3 115,-3 2 1,-1-2-36,1-1 10,1 0 1,1-1 2,-1 1-96,1 0 1,-4-1 48,2 1 1,3 0-5,-3-1 0,2 5 366,-2-1-368,3 1 1,-8-4 62,5-1 1,-1 5-33,1-1 1,2 1-200,-6-5 185,6 1 1,-7 0-55,5-1 0,-3 1 81,3 0-67,-5-1 1,7 1-17,-6 0 1,4 0 14,-3-1 1,0 5 4,0-1 0,-3 2 8,2-2 0,-2-2-163,-1 3 0,-2 0 90,-2 0 0,1 3-124,-4-3 0,-1 4 9,-4-1 1,1 3-214,-1 1 0,-1 0-102,-2 0 0,1 1 176,-6 3 0,6 2-1965,-1 6 2233,7-1 0,-7 0 0,2 1 0</inkml:trace>
</inkml:ink>
</file>

<file path=ppt/ink/ink79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2:28.222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882 23 10480,'0'-6'1954,"0"1"-1575,0 5-108,-5 0 0,3-2-117,-6-1 1,4 1 24,-3-1 1,3 1-152,-4 2 0,1 0-87,-4 0 1,-2 0 42,-2 0 1,1 0 0,-5 0 0,0 0 58,-3 0 0,-2 4 160,-3 0 1,4 3-74,-4-3 1,3 5 164,2-1 0,-1-2-169,1 1 0,-1 1-24,0 3 1,2 0-142,2 1 0,-1 3 116,5 0 0,-5 1-44,1-1 1,1 3 53,0 5 1,2-1 28,-2 1 1,3-1-49,-4 1 0,4 3 171,-4 1 0,4 3-96,-4-4 0,4 1 30,-4-5 0,1 5-15,-1-1 0,2 0-21,2-3 1,2-2 32,-2-2 1,3 3-32,0-4 0,2 0-152,3 1 1,-2-5 153,5 1 1,-3 1-249,3-1 0,0 4 41,4-4 0,0 5 66,0-1 1,0-1-35,0 1 1,0-4 60,0 3 1,0-4-76,0 1 0,0 2 50,0-2 1,0 1-181,0-1 0,0-2 46,0 2 17,0-3 0,0 0 143,0-1 1,0-4 304,0 1-273,0-5 1399,0 2-1518,0-15 0,4 2-93,0-7 1,3 2 59,-3 2 0,5 0 29,-2-1 0,3-3 96,2 0 0,-1-1-80,0 1 1,4 1 87,0-5 1,2 5-66,-2-1 1,2-2-108,6-2 0,-4 1 114,0-1 0,0 6 13,3-2 0,0-2-28,-4 2 1,4 0-9,-3 4 1,-3-1 169,-1 1 1,1 0-102,-1 0 1,2-2 78,-2-2 0,-1 2-102,4-2 1,-4 3 10,1 0 0,2-3 14,-2 0 1,4-1 97,-4 1 1,5 2-74,-1-2 0,1-1-3,-1 1 1,1 0-2,-5 3 0,5 1-8,-1 0 0,2-4 0,2 0 1,-4 0 9,-1 3 1,-3 2-289,4 3 0,-5-3 76,1 2 1,2 2 127,-2-2 1,0 6 35,-4-2 0,0-1 2,1 1 1,-1 0 168,0 4 1,0 0-117,1 0 0,-1 0 42,0 0 0,1 2-60,-1 1 0,2-1 75,2 1 0,-2 2-51,6-1 0,-1 4-136,1-4 1,2 3 51,-2-3 0,1 3-163,-1-3 1,1 4 122,-5-5 1,1 5 43,0-4 1,-4 5-9,3-2 0,-2 3-10,-2 1 1,-1-3 226,-2 0 0,2-1-137,-3 4 0,-1 4 184,2 1 0,-2-1-42,2-4 0,1 1-125,-6 4 0,5-4-153,-4 3 0,3-1 166,-3 1 0,4-1-104,-5 5 1,5-4 78,-4 4 0,4-2-109,0 2 0,-3 2 60,-1-2 1,1 3-100,-1 0 1,1 5 72,-2-1 1,-1 0 9,1-3 0,-1 3-80,-2 1 0,0-1 84,0-3 0,0-4-103,0 0 1,0-6 76,0 2 1,0-2-337,0-2 268,0 1-490,5-1 298,-4 0 1,5-5-317,-2-2 440,-3 3 3,4-6 0,-4 4 676,3-5-287,-2 0 194,3 0-243,-5-5 1,1 2 374,3-4 0,1-2-239,2-6 0,3 2-150,-2-2 0,-2-2-126,2-2 0,-2 1 85,1-1 0,3 1-111,-2-5 0,-2 2 52,2 2 0,-6-4-149,2 0 1,1 1 74,-1-5 0,0 2-30,-4-1 0,0 1 85,0-5 0,0 5 0,0-2 1,0 3 105,0 2 0,-4-1-112,0 0 0,-3 1 251,3-1 0,-1 4-64,1 1 0,1 2 31,-4-2 0,3 4-129,-3-1 0,0 2 102,0 2 1,-3-4-143,2 0 0,-2 0-143,-1 3 1,0 2 21,-1 3 0,1-6 79,0 6 0,-2-6-180,-2 6 0,2-4 31,-2 0 0,-1 0 141,1 0 0,-1-1-37,1 1 0,1 3 168,-5 1 1,4-1-93,-4-3 1,4 3 10,-4 1 1,4 3-116,-4-3 1,2 4 90,-2-1 1,-1-1-274,4 2 0,-2-2 89,3 1 1,-6 3-207,3-3 1,-4 1 69,0-1 1,3 3 197,0-3 0,0 3-3,-4 1 1,1 0 18,-1 0 0,-1 4-10,-2 0 0,1 5-31,-5-2 0,3 3 244,-3 1 1,0 4-122,-4 1 0,0 2 93,0-3 0,0 4-117,0-4 0,4 5-42,0-1 1,1 1 19,-1-1 1,-1-1-5,4-3 1,1-1-64,3 5 0,-2-2 70,3 2 1,-4-1-174,8-3 0,0 2 82,-1 6 0,2 0-539,-2-1 1,1 2 238,3 2 1,1 1-741,-5 7 0,6-7-169,-2 7 1,-2-2-1733,2 2 3029,5 5 0,-5 1 0,2 5 0</inkml:trace>
</inkml:ink>
</file>

<file path=ppt/ink/ink80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3:01.764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101 136 8250,'-5'-11'1858,"5"4"-2111,0 3 0,10 2 559,9-2 0,11 2 20,4-6 0,11 2-398,0-2 0,8-2 76,0 3 1,-3-2-2,-1 1 1,0 0 89,-4 4 1,-7 0-7,-12 4 1,1 0 36,-5 0 0,2 0 11,-9 0 1,-3 0 131,-5 0-71,-4 0 417,2 0-397,-5 5 0,1-2 373,3 4-375,-3 1 1,9 7 17,-3 0 1,0 1-91,0-1 0,1 3-21,3 4 1,0 1-85,1 0 0,3 4 92,0 3 0,0 3-215,-4 1 1,1 4 34,-1-1 1,-1 2-214,-3-1 1,2-1 11,-5 4 0,-1-5 22,-7 2 0,-4-3 156,-7-1 1,1-1 32,-5-3 0,-3-2 200,-4-6 0,-6 1-129,2-1 0,-3 0 73,-1-3 1,0-4-47,1-8 1,-1 2 203,0-5 0,1 0 33,3-4 0,-3 0 57,3 0 1,-3-2-2,-1-1 1,4-5-139,0-7 0,4 1 264,-4-5 0,3 0-85,-3-3 1,5-1-252,-1 1 1,2-2 115,1-3 0,4-2-33,0-4 1,2 2-121,-2 1 0,4-4-222,7-3 0,0-7-669,4-2 0,1 1 467,7-4 0,4-2-1742,7-2 1,3-5 211,9 2 1851,2 2 0,10 8 0,1 1 0</inkml:trace>
</inkml:ink>
</file>

<file path=ppt/ink/ink8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3:02.604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216 159 8306,'-15'-11'120,"0"-1"0,6 5 209,-3-1 1,1 4 789,4-3-261,2 4-237,0-2-134,5 5 1,13 0-190,6 0 1,5-1-304,-1-3 0,4 2 87,3-6 1,4 4-139,4-3 0,-7 3 37,3-3 0,-6 0 291,2 0 1,-5-2-135,2 5 0,-8 0 5,-4 4 0,-3-3 78,-1-1-256,-4 0 122,-2 4 1,-5 1 38,0 3 0,0 2 277,0 6 0,4-1-99,-1 0 1,1 6-89,-4 2 0,4 3-51,0 5 1,3 0-79,-3 3 0,5 7 19,-2-3 1,2 7-180,-1 1 1,2 2-214,-3 1 1,3 0 150,2 0 1,-5 4-291,1 0 1,-5 0 142,5-3 1,-6-6-30,2-3 1,-3 1 174,-1-4 1,0-3 192,0-8 1,-3-4-72,-1 0 0,-9-5 136,2 1 1,-4-3 407,0 0 0,-4-1-215,-7 0 0,1-1 33,-6-2 0,0 1-119,-7-6 1,2 1-219,-6-4 0,2 0 168,-1 0 1,2-1 59,5-3 1,0-6-106,0-5 1,1-9-39,3 1 0,3-8 28,4-3 1,2-2-2,2-10 1,0-3-161,8-11 1,2-5 112,9-11 0,6 0-1509,5-11 1,10 3 1432,5 1 0,4 3 0,-1 9 0,4 3 0,3 6 0</inkml:trace>
</inkml:ink>
</file>

<file path=ppt/ink/ink82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3:28.021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2827 1165 16494,'-6'-5'-223,"-1"4"177,4-3 0,0-1 11,-4 1 1,3-1-19,-4 1 1,2 2 155,-2-6 1,-2 6-101,3-2 0,-4-2 18,-5-2 1,4 3 34,-3 1 1,2-1-43,2 2 0,-4-5-17,0 4 1,-2-1 17,2 2 0,3 1-14,-3-1 1,1 0 4,-1-1 1,2 3 41,-2-3 1,1-1 22,-1 1 1,2-3 132,-6 3 0,0-3-97,-4 3 0,4-4 19,1 5 0,-3-6-169,-5 1 1,2-2 108,-2-1 1,2 1 35,1 2 1,1-4-42,-1 4 1,0-4 99,1 4 1,3-2-31,0-1 1,-2 1 2,-2 2 0,-2-2 114,6 2 1,2 0-77,-2 0 0,0-2-312,-4 3 1,2-2 166,2 1 1,-2-2-133,2 3 0,-6-3 28,-2-2 0,0 1-31,0 0 0,2-1 106,-5 1 0,1-4-10,-1 0 1,-1 0 143,4 4 1,-3-1-137,4 1 0,-4 0 138,3-1 1,1 1-102,3 0 1,1-1 0,-1 1 1,-2 0 9,2-1 0,-2-3 155,6 0 1,-2-1-180,-2 1 1,-4 1-13,-4-5 1,3 5 87,-3-1 1,1 3-33,-4 0 0,2 1-41,2 0 0,-2 0 31,6-1 1,1 5-66,6-1 0,-5 1 52,5-5 1,-5 1 121,5 0 0,2-1-158,-2 1 1,-4 0-5,-3-1 1,-4 1 46,3 0 0,-4 0-2,1-1 1,-4-3-161,-4 0 0,4 4 154,0 3 1,0 1-82,4-5 1,3 1 46,0 0 0,5 3-41,3 1 0,-1 3 30,5-4 1,0 5 2,3-5 0,1 6-2,0-2 1,-1-1 1,1 1 68,0 0-50,-1 4 2,1-5 0,0 4-14,0-3 0,-1-1-146,1 1 1,0-1 117,-1 2 1,1 1-9,0-1 1,-1-2 148,1 1 1,0 0-144,-1 4 558,1-5-350,0 4 1,3-4 226,1 5-116,4-5 59,-2 3-3629,5-3 0,0 5 0</inkml:trace>
</inkml:ink>
</file>

<file path=ppt/ink/ink83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3:29.611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2421 34 8285,'0'-11'709,"0"4"14,0-3 309,0 9 1318,0-4 1,-5 9-2344,-3 0 0,-2 3 64,-1-3 1,-4 5-114,-1-2 0,0 3 140,1 2 1,-3-1 65,-4 0 0,-1 1 18,1-1 1,-1 0 18,0 0 1,-3 5 77,0-1 0,-5 1-128,5-1 0,-5-1-78,1 5 1,2-4 94,2 4 0,0-6-123,0 3 1,1 0 45,-5-1 0,5 4-27,-2-4 0,3 0-16,2-4 0,-2 2 62,-3 2 0,4-3-145,-4 4 1,0-3 122,0 2 0,-4-2-55,1 2 0,1 1 42,-1-1 1,3 2-113,-3-2 0,4-1 29,-4 5 1,4-6-171,0 2 1,1-1 129,-1 1 1,2-2-25,-3 2 1,3-2 124,2-2 1,-2 0-71,-2 0 1,0 2 174,-4 2 1,5-2-102,-1 2 0,3-3-31,4 0 1,-2-1-12,2 0 0,-1 1 13,1-1 1,-1 0-50,5 0 1,-5-1-22,1-2 0,-2 2 48,-2-2 0,0 2-7,1 1 0,-5 4 72,1 0 1,0 0-69,3-3 0,-3-1 52,-1 0 0,1 0-50,3 1 0,1-5-1,-1 1 0,5-2-3,3 2 1,-1 2-27,1-3 0,0 0-116,4 0 0,-4-3 77,-1 3 0,1 0-83,4 0 1,0 3 63,-1-2 0,1-2-78,0 2 1,0-2 141,-1 1 1,1 2 4,0-5 1,-1 3-25,1-3 0,0 4 18,-1-4 1,5 1 105,-1-2 0,5-1-119,-5 1 1,4-1 238,-3-2-210,4 0-50,-2 0-694,15-5 0,-1-5 333,10-6 0,0-9 160,3-1 1,2-2 204,3-2 1,-4 0-182,4-4 0,0 0 290,0 0 1,-6 7 536,-6 4 647,-2 0-625,-7 11 414,-1-4-649,-5 9 0,0 3-219,0 8 1,-4-1-100,1 4-81,-1-4-665,4 2 455,-5 0 0,-1 1 20,-6 5 1,1 2-11,0 2 1,-6 3 113,-2 4 0,-3 2-178,-5 3 1,2 1 261,-5 6 0,0 4-75,-4 0 0,4 3 128,0-3 1,5-2-61,-2-6 1,5 2-137,3-6 1,4-4 124,7-7 1,-1-3 6,6 0-166,-1-1-72,4-5-146,0-1 326,5-10 1,1 4 740,5-3 0,6 3-280,2 1 0,6 0-107,1 0 0,9 0-132,-1 0 1,8 0 30,-1 0 1,3 0-160,1 0 0,4 0 106,0 0 0,-5 0-232,-6 0 1,-4 0 62,-4 0 0,-4 0 51,-7 0 147,-7 0 362,-7 0-404,-5 0-1350,-10 0 628,7 0 622,-7 0 0,5 0 0,-1 0 0</inkml:trace>
</inkml:ink>
</file>

<file path=ppt/ink/ink84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3:30.161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80 125 8410,'-11'-1'-1,"-1"-3"1,1 1 495,0-4 1,3 4 63,1 0 1,0 0 138,0-1 104,2 3-184,5-4 0,11 4-629,8-3 0,7 2 86,8-6 0,5 4-228,3-3 1,3 3 117,4-4 0,-3 2-8,3-1 0,-7-2 145,-4 5 1,-4-4-64,-4 5 1,-8-5-159,-7 4 278,-7 1-416,-3 3 1,-6 0 103,-3 0 1,-6 1-1101,-5 3 1,-7 2 56,0 5 1196,-1-4 0,-4 8 0,4-3 0</inkml:trace>
</inkml:ink>
</file>

<file path=ppt/ink/ink85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3:30.537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1 57 8409,'0'-11'1751,"0"-1"-80,0 1 160,0 5-624,0-4-343,0 8-1093,0-3 0,0 14 386,0 3 0,5 3 110,2 0 1,3-2-106,2 6 1,4 0-37,3 4 0,4 1-260,3 2 0,-1-2-69,5 2 0,2 3 148,5 1 1,-3-2-143,0-2 0,-5-2 90,-6-1 0,-2-2-263,-2-2 91,-3-3 142,-9-4 266,-2-6 517,-5-1 1567,0-5-2072,-5-5 357,3 4-1880,-3-4 766,5 0-3626,0 3 4242,0-3 0,0 5 0</inkml:trace>
</inkml:ink>
</file>

<file path=ppt/ink/ink86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3:41.579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3178 668 8561,'-5'-7'-10,"4"-3"0,-6 8-1,3-6 524,3 6 0,-5-7 305,2 5-853,3-4 1,-8 5 111,5-5 1,-1 6-180,2-2 1,0-1 155,-4 1 0,3-1 143,-4 2-99,1 1 0,-5-6 3,1 4 0,0-1-153,-1 1 1,0 3 117,-3-3 1,1-1-37,-5 1 0,4-3 48,-4 3 0,0-5 26,-3 2 1,-1 0-26,1 0 1,-1 3-132,0-4 1,4 5 37,1-5 1,-1 4 1,-4-3 1,2 3-38,2-4 0,-1 6 78,5-2 0,-4-1-64,4 1 0,0-1 42,3 2 0,1 1 177,0-1 1,0 0-39,-1-1 48,1 3 1,0-5-91,-1 2 0,-3 3-38,0-3 0,-1-1 19,1 1 1,1 0 8,-5 4 1,4-3-84,-4-1 1,2-1 61,-2 1 0,-1 3-98,5-3 0,-6-1 66,3 1 0,1-1 19,2 1 1,-1 2 32,1-6 1,-2 5 6,2-5 0,-1 4-20,-3-3 1,-1 4-11,5 0 0,-5-4-66,1 0 0,-2 2 69,-2 1 0,4-1-86,0 1 0,1-1 75,-5 1 1,2 3-170,2-3 1,1 3 30,3 1 0,1-4 28,-5 0 1,6-1 48,-2 2 0,2 1-6,2-1 0,-1-2 127,1 1 0,0-1-120,-1 1 1,-3 3 8,0-3 1,-5-1 11,1 1 0,2-1 72,-2 1 1,4 3-43,-4-3 0,4 2 7,-4-2 0,1 3-121,0-3 0,-4 2 96,3-2 1,2 3-120,-2-3 1,0 1 95,-3 0 1,3 1-86,0-1 0,4 1 69,-4 2 0,0-3-12,-4-1 0,5 0 7,-1 4 1,0-4 2,-4 0 0,1 1 39,-1 3 0,0 0-40,1 0 1,-1-4 76,1 0 0,3 0-66,0 4 0,0 0-93,-3 0 1,0 0 91,3 0 1,-1-3-39,5-1 1,-4 0-27,4 4 1,-4 0-9,4 0 1,-4 0 27,4 0 1,-3 0 1,2 0 1,-4 0 65,1 0 0,2 0-62,-2 0 1,1 0 118,0 0 0,-4 0-41,3 0 0,2 0 110,-2 0 1,5 0-86,-1 0 0,-1 0 12,1 0 1,0 0-23,3 0 1,1 0 4,0 0 1,-1 0-168,1 0 1,0 0 192,-1 0-157,1 0 0,0 0 64,0 0 1,3 0 57,0 0-36,1 0 0,-4 0 3,-1 0 0,5 0 5,-1 0-8,1 0 1,-5 0 4,1 0-4,5 0 1,-4 0-40,2 0 0,2 0 27,-2 0 1,5 0 165,-5 0-166,1 0 0,-5 0 4,1 0 0,3 0-35,1 0 57,-1 0-35,-3 0 1,0 0 42,-1 0-22,1 0 0,0 4-7,-1 0 1,5-1 159,-1-3-3,1 0-70,-4 0 1,3 0-30,0 0 29,6 0-855,-3 0 699,15 0-107,-2 0 1,8-3 118,-5-1 1,4-1-8,0 1 0,2-1 50,-2-3 0,-1-2-2,4 3 0,0 1 53,1-2 0,2 1-93,-2-5 0,-1 5 179,0-1 0,-4 4-85,1-3 1,-2 3 270,-2-3-148,-4 4 0,-1-2 430,-2 5-391,-3 0 41,4 0 208,-15 0-231,7 0-99,-7 0-35,10 0 465,0 0-394,0-5 242,0 4-2114,0-4 1591,-5 5 0,-1 0 66,-5 0 0,-1 1 106,1 3 0,-5 1-101,-3 2 1,-3 2 57,0-5 1,-5 5-61,1-2 0,-4 3 142,4 2 1,-5-5-84,5 1 1,0-5-46,3 5 0,2-4 32,2 3 1,2-4-9,6 0-415,0 4 226,5-6-394,1 4-38,5-5 780,5 5-176,-4-4 0,8 6 235,-6-4-21,1-1 1,-3 6-112,3-4 1,-1 4 4,4-4 1,0 4-50,0 0 1,3-2 11,-2 2 0,2-5-25,1 5 0,0-1 0,1 5 1,-1-5-32,0 1 0,1-4-10,-1 3 0,0-1 2,0 2 0,1 1 25,-1-5 0,-3 3 123,-1-3 0,-1 1-117,2-1 1,-2-3 265,-2 3-58,-3-3 1369,4-1-1589,0 0 163,-3 0 604,3 0-289,0 0-50,-4 0-3443,4 0 0,-5 0 0</inkml:trace>
</inkml:ink>
</file>

<file path=ppt/ink/ink87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3:43.218"/>
    </inkml:context>
    <inkml:brush xml:id="br0">
      <inkml:brushProperty name="width" value="0.22857" units="cm"/>
      <inkml:brushProperty name="height" value="0.22857" units="cm"/>
      <inkml:brushProperty name="color" value="#008C3A"/>
    </inkml:brush>
  </inkml:definitions>
  <inkml:trace contextRef="#ctx0" brushRef="#br0">486 136 12602,'0'-7'-3110,"0"-1"2723,0 6 570,0-9 1,2 6 7,1-2 0,-1 1 123,1 2 1,-1 1 227,-2-4-32,0 4-626,5-7 0,-4 8 677,3-6-438,-3 6 288,-1-8-538,0 8 112,0-8-79,0 9 150,-5-9 1,-1 9 82,-6-3 0,1-1 9,0 1 1,-2 0-27,-2 4 1,2 0-35,-2 0 0,-2 0 84,-2 0 1,1 0-173,0 0 0,0 2 155,-1 1 0,-1 0-53,5 5 1,-4-1-112,4 4 1,0 1-15,4-1 1,-4 0 105,-1 1 1,3 3-74,5 0 0,-2 0-105,3-4 1,1 2 93,3 2 0,1 1-134,2 3 0,0 1 102,0-5 0,7 5-213,4-1 23,0 2 125,11-3 0,-5 2 14,6-5 1,3-1 81,1-6 1,3 0-11,-4-4 0,2 0 130,-2-4 1,-2-5-101,2-3 0,2-2 145,-1-1 0,-5-5-101,-3-3 1,-5-3 87,1 0 1,-3-1-34,0 1 0,-5 0-61,1 3 1,-6-2-27,2 2 1,-4-1-35,-4 1 1,-2 2-22,-5 2-1,-4 2 59,0-2 1,-2 2-104,2 2 1,-2 4 116,-6-1 0,0 5-267,1 0 1,-2 1 14,-3 2 1,4 0-13,-4 0 1,-2 5 235,-1 3 1,-2 2-34,-2 1 1,3 4 105,1 1 0,5 0-104,-1-1 1,3 1 30,4 3 1,0-1-73,8-3 0,-1 1 20,8 3 1,0 1-15,4-5 1,1 5-9,3-1 1,4-1 86,7 1 0,1-4 0,3 3 0,2-4 24,-2 1 1,2-2-50,2-2 0,-4-3 63,0-1 1,0-4-1,3 1 1,-3-3 93,0-1 1,-2-1-58,2-3 1,1-3-36,-4-4 1,4-4-105,-2 0 1,-1-5 59,-2 1 1,-3-2-106,0-2 1,-1 4 79,0 0 1,-4 1 153,-4-5 0,-1 5-194,-2 3 0,0 1 42,0-1 1,-5 7 51,-3-4 1,-2 9 58,-1-1 0,-4-1-137,0 1 1,0 0 113,3 4 0,1 1-147,0 3 1,-4-1 89,-1 4 1,-2 1 50,3 3 0,-4 0-45,4 1 1,0-1-32,3 0 0,1 1-28,0-1 0,1 0-29,2 1-188,-2 4 0,9-4 106,-3 4 1,3-4-102,1-1 0,5 1 94,2-1 0,7-3 147,1-1 1,4-4-86,-4 0 0,4-1 184,-4-2 1,4 0 68,-4 0 0,0-2 228,-4-1 0,-1 0-95,-2-4 0,1-1-81,-6-3-97,1-1 1,-4 1 10,0 0 0,-1 0 16,-3-1 0,-1 5 113,-2-1 1,-3 2 35,2-2 0,2 3 552,-2 5-322,1 0-1127,-5 0-2571,1 0 1948,0 5 989,-1 2 1,5 4 335,-1 0 1,6-3-116,-2-1 0,3-3-113,1 4 1,0-5 85,0 5 1,0-4-52,0 3 546,0-4-210,0 2-78,5-5 0,-3 0-50,6 0 0,-4 0 309,3 0 1,-4-2 383,0-1-173,4 1-350,-6-8-507,9 9-680,-9-9 660,4 9 0,-3-4-703,1 5 337,-1-5 132,3 4-1696,-5-4 0,5 6 2145,2 3 0,8 2 1,3 5-1</inkml:trace>
</inkml:ink>
</file>

<file path=ppt/ink/ink88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3:45.434"/>
    </inkml:context>
    <inkml:brush xml:id="br0">
      <inkml:brushProperty name="width" value="0.17143" units="cm"/>
      <inkml:brushProperty name="height" value="0.17143" units="cm"/>
      <inkml:brushProperty name="color" value="#008C3A"/>
    </inkml:brush>
  </inkml:definitions>
  <inkml:trace contextRef="#ctx0" brushRef="#br0">6785 1900 8344,'0'-7'665,"0"-1"-295,-5 6-324,4-8 0,-4 7 250,5-5-171,0 6 32,-5-8 234,3 4-175,-8-6 0,8 5-78,-6-1 1,2 4 61,-2-3 1,-2 3 46,3-3 1,1 3 23,-2-4 0,1 5-82,-5-5 1,-3 2 14,0-2 0,-1-2-48,1 3 1,1-3 40,-5-2 0,0 1 12,-3 0 1,-1-1-8,0 1 0,-1-2-117,-2-2 0,1 3 37,-5-3 1,3-2-151,-3 2 1,0 0 98,-4 4 1,4 0-166,0-1 1,-2 0-16,-5-3 0,2 2 40,-3-2 1,-1 6-76,1 2 0,-4-1 92,0-3 1,-2 0 9,-1-1 1,2 0 56,-2-3 1,1 1 1,-9-5 1,4 4 35,-4-4 0,1 4 9,-5-4 0,-3 2 159,0-2 0,-1-3-119,5 3 1,-1 2 161,1-2 0,-8 0-109,-1-3 1,1 3 10,8 0 1,-1 4-61,1-4 1,-6 1-9,-2 0 0,1 0-11,-1 3 0,0-1-111,-4-3 1,-3-3-78,-1 3 0,-4 2-101,0-2 1,2 4 93,-1-4 0,2 4 125,1-4 1,-1 5-32,5-1 0,-4 3 72,-8 0 1,3-3 11,1 0 1,3-1 13,5 1 1,-4 2 21,-4-2 0,-4-1 94,1 1 1,1-4-133,6 4 1,-6-4-48,-5 4 1,-2-4 60,6 4 0,-3-1-74,7 1 1,-4 1 115,-4-5 0,4 4-15,-1-4 1,6 4 27,6-4 1,-1 5 19,-2-1 1,-1-1-52,0 1 0,11 0-14,12 3 0,-3 1-81,0 0 0,-4 0 99,0-1 1,-1 1-231,1 0 0,0-1 66,4 1 1,-1 0-114,8-1 0,-4 1 313,3 0 1,-4-1-305,-6 1 0,0 4 101,4-1 0,6 1 10,9-5 0,0 5 37,0-1 0,3 4-42,0-3 1,4 3 262,3-3 1,3 0 54,-2 0 1,7-2 82,4 5 1,2-3-128,2 3 0,0-1 470,0 1-41,4 3-456,-3-9 1,8 9-50,-6-3 162,6-3-539,-8 6 1,5-5-123,-3 2 113,-2 3 1,7-4 95,-4 5 0,3-1-182,-3-3 409,4 3-189,-7-4 713,9 5-2608,-4 0 2312,10 5-231,-4-4 1,5 8 143,-2-6 1,-3 2-17,3-1 1,1-1 314,-1 4-366,5 1 0,-4 3-106,2 0 1,3 1 38,-2-1 0,6 0 5,1 1 0,0 0 18,-4 3 1,6-1-52,1 5 0,4 0-48,0 3 1,-3 1 63,0 0 1,2 1-125,2 2 1,2-2 99,-6 2 0,1 2 11,-1-2 1,2 6-31,-2-2 0,1 1-4,-1-1 0,2 2 55,-2-6 1,1 5-42,-1 0 1,3-2-67,-4 1 1,0 0 77,1 4 1,0 0-31,3 0 0,1 0 12,0-1 0,-2 0-148,-2-3 0,2 5 143,-2-4 1,-1 4 1,0-5 0,-3 3-57,4 0 1,-4 1 33,4 0 1,-5 0-15,1 0 0,-2-4 15,-2 0 1,0-1 4,1 2 0,-1-4-8,0-4 1,1-1-75,-1 1 1,-4-4 17,1 0 1,-4-5-18,3 1 1,-3-2-6,4 2 1,-5-6-9,5 3 0,-4-4-103,3 4 0,-4-5 126,0 1 1,0-6-19,1 2 1,-3-1-82,3 0 268,-3-1-3394,-1 3 0,0-5 0</inkml:trace>
</inkml:ink>
</file>

<file path=ppt/ink/ink89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6:10.290"/>
    </inkml:context>
    <inkml:brush xml:id="br0">
      <inkml:brushProperty name="width" value="0.17143" units="cm"/>
      <inkml:brushProperty name="height" value="0.17143" units="cm"/>
      <inkml:brushProperty name="color" value="#FF0066"/>
    </inkml:brush>
  </inkml:definitions>
  <inkml:trace contextRef="#ctx0" brushRef="#br0">1652 144 7751,'-28'-11'863,"-2"-1"-666,-3-4 0,-1 5-228,0-1 0,1 6-152,-1 6 0,3-1 316,1-3 1,5 3-87,-1-3 1,2 3 60,1 1 1,1 0-60,-1 0 1,0 3 70,1 1 0,-2 5 40,-2-1 1,-3 3 157,-5 4 0,4-1-41,0 5 1,-1-1 51,-3 5 1,-3 1-84,-1 2 1,4-1-92,4 6 0,1-1-118,-1 4 0,-1 3 138,4 1 0,-3 1-216,4-1 0,-1-3 109,5 3 1,-4 0 82,4 0 1,-3 4-13,6-5 1,-2 6 153,-2-2 1,2 3-203,2 2 0,-1 3 46,5 0 0,-4 3-17,4-3 0,0 4 48,3-4 0,-3 4-208,0-4 0,0 5-5,4-1 0,-1 1-45,1-1 0,0 1 95,-1-5 0,5 5 23,-1-2 0,1 7 134,-4 2 0,-1-1-114,1-3 0,-4-1 12,0 1 1,0 3 3,3 0 1,1 1 66,0-5 1,1 2-12,2 2 1,-2 2 8,3 2 0,0 2-73,0-2 1,3 3 4,-4 1 0,6 0-92,-2 0 1,3-2 68,1-2 1,0 4-92,0 0 0,1 0-55,3 3 0,-2-2 83,6-1 1,0 1 4,3 3 1,-4-3-16,1 3 1,-1-3 14,5-1 0,0 1-1,3 2 0,-2-3-48,2 0 0,-1 0 61,1-4 1,1-1 7,3 1 0,3-6-10,-4-2 0,4 1 191,0-5 1,5 0-106,-1 1 1,5-5-43,0 0 0,1-1 8,2-2 0,3-1 24,4-2 1,-3-5-219,7-7 1,-2-2 126,2-5 1,5-1-30,3 1 0,-1-2 49,0-2 0,2-1 128,7-3 0,-2-3-73,5 3 1,-5-2 48,1-2 0,-2-3-120,-2-1 1,7-3 17,5 4 1,-5-6-103,1 2 0,-5-3 95,-2-1 1,2-5-103,5-2 1,-4-5 49,8-3 1,-7-4-156,3-7 0,-3-8 105,3-7 1,-9-3 16,2-1 0,-3-6 81,2-2 1,1-7 134,-1-4 1,-5 1 327,-6-1 0,-5 4-187,-6-4 1,2 0 218,-2-4 1,1 4-158,-8 0 0,3-2-129,-4-5 1,3-2-72,-6-2 0,2 0-220,-6 4 0,-2-3 46,2-5 0,-5-4-260,1 0 0,1-4 130,0 4 0,-1-9 48,-4 2 1,-4-7-6,1 3 0,-6 4-223,2 3 0,-2 0 526,-2-3 1,-6 1 72,-1 2 1,-3 1 86,-1 4 1,-4 0-24,-1-5 0,-4 3 72,1 1 0,-2-1-276,-1 5 0,-2 0 85,-3-4 1,3-2-55,-2 3 0,-2-3 43,2 2 1,-2 2-323,2-6 1,2 2 24,-2-2 1,1 4-43,-2 8 0,2-2 150,-5 5 0,-4-2-40,-4 7 0,-1 0 180,2 7 1,-4 3-93,-4 1 1,0-2 172,0 9 0,0-3-78,-1 11 0,0 2-140,-3 1 0,-6 4-115,-6 4 0,-9 9-219,-2 9 1,-6 2-411,-4 7 1,-4 4-599,-4 6 0,-6 8 1355,-2 4 0,49-8 0,0 0 0,-1 1 0,1 1 0,-1 1 0,1 2 0,0 2 0,0-1 0</inkml:trace>
</inkml:ink>
</file>

<file path=ppt/ink/ink90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4:54.841"/>
    </inkml:context>
    <inkml:brush xml:id="br0">
      <inkml:brushProperty name="width" value="0.17143" units="cm"/>
      <inkml:brushProperty name="height" value="0.17143" units="cm"/>
      <inkml:brushProperty name="color" value="#FF0066"/>
    </inkml:brush>
  </inkml:definitions>
  <inkml:trace contextRef="#ctx0" brushRef="#br0">1696 159 7962,'0'-15'0,"0"0"0,-1 0 367,-3 4 1,2-1-79,-6 1 1,4-3-31,-3 3 0,3-3-73,-4 6 1,1 2-16,-4-1 1,-1 3-151,1-4 0,-4 6-208,0-2 0,-5 3-52,1 1 0,-6 0 145,-2 0 0,-4 0-11,1 0 1,-8 0 23,-3 0 0,-2 5 199,1 2 0,-3 3-54,0 2 0,-2 0 107,-5 3 1,3 2 26,-4 2 0,1 2 258,0-2 1,-4 3 80,4 5 0,5-3-159,2 2 1,6-2-139,-2-2 0,2 1 27,-7 0 0,9 3-269,-5 0 1,6 1-38,2-5 1,0 2-91,0 3 1,5-3 117,3 2 1,3-1-44,4 1 1,-2-2-111,2 3 0,3 0 90,1 0 0,2 0 0,2 0 0,-1 2 53,1 5 1,0 0 14,0-1 0,-1 1 6,1 0 1,1 5 2,2 3 0,0-3 20,4-2 1,0 2 1,4-1 0,0 3 49,0-3 1,0 0-65,0-4 0,4 0 24,0 0 1,3-1-15,-3 1 0,3-1-32,-3-3 1,5 2 59,-1-6 0,2 5-1,1 0 0,0-3 18,0 3 1,1-6 93,-1 1 0,4 2-57,0-2 0,5 2-48,-1-2 0,-1-2 95,1 2 0,-1-2-68,5-1 1,0 0-4,-1-1 0,2 1-55,3-1 1,-2 0-21,5-3 1,-1 1 13,1-5 0,3 4-102,-3-4 0,5 4 139,-1-4 0,2 1-29,-6-1 0,3-2-34,1 2 1,0 1 21,0-1 1,4 0-31,-1-4 1,5 1 40,-5-1 1,9-3 4,-5-1 1,6-4 57,-6 0 1,-1-1 6,2-2 1,-1 0-9,4 0 1,-3 0-47,-1 0 0,1 0 131,3 0 0,-1-2-107,-3-1 0,2 1 28,-5-1 1,3 0-17,-3-1 0,5 2-6,-2-6 0,-1 5-61,2-5 1,-5 0-7,5-3 0,2 0 123,1 0 0,2-5-69,-10 1 0,6-5-41,-2 1 1,2-2 6,-1-2 1,0 1-6,-4-1 0,5-3-19,-2-1 0,2-3-7,-2 4 1,-5-2 99,-6 2 1,0 1-3,4-5 1,-5 3 117,-3-3 0,-2 4-102,-1-4 0,0-1 9,4-3 0,-7 2-42,3 2 0,-7-3 2,3 3 0,-5-3 2,1-1 1,-3 0-14,-1 0 1,-4 4 5,-3 0 0,1 0-16,-2-4 1,1 0 127,-4 0 0,-1 0-110,-3 0 1,2-1-52,-6-3 0,0 7 19,-3-3 0,0 3-90,0-3 1,-1-1 65,1-3 0,-4 7-141,0-3 0,-4 2 85,4-2 1,-5-3-25,1-1 1,1 0 207,-1 4 1,1 4-114,-5 0 1,0 0 165,1-4 1,-5 5-24,1 3 0,-2-2-90,2 2 1,-3-2-36,-5 2 0,0 2-89,0-3 0,0 3 95,0 2 1,-1-1-18,-2 1 1,1 3 131,-1 0 1,0 5-155,0-1 0,0 1 103,-4-1 0,3 6-71,-3-2 1,3 6-84,-4-3 1,1 6-107,-4-2 0,5-1-284,2 1 0,3-1-314,1 2 1,1 0-694,3-4 0,-1 4 1432,4-1 0,-4-2 0,2 0 0</inkml:trace>
</inkml:ink>
</file>

<file path=ppt/ink/ink9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5:03.454"/>
    </inkml:context>
    <inkml:brush xml:id="br0">
      <inkml:brushProperty name="width" value="0.17143" units="cm"/>
      <inkml:brushProperty name="height" value="0.17143" units="cm"/>
      <inkml:brushProperty name="color" value="#FF0066"/>
    </inkml:brush>
  </inkml:definitions>
  <inkml:trace contextRef="#ctx0" brushRef="#br0">1787 146 7896,'-12'0'0,"-3"0"179,2 0 0,-3-1 350,5-3 1,3 2-2,1-6-436,-1 5 0,0-2-135,1 5 0,3-3 129,-3-1 1,3 0-185,-4 4 0,5 0 79,-5 0 65,0-5 0,-3 4 8,0-3 0,0 3-182,-1 1 0,1 0 181,0 0 0,-1 0 8,1 0 0,0 0 165,-1 0 1,0-4-94,-3 0 1,1-1 227,-5 2 1,0 1-69,-3-2 0,-1-1 183,0 2 1,1-2-99,-1 1 1,-3 3-87,-1-3 0,-4-1-137,1 1 1,2 0-178,2 4 1,-2 0-314,2 0 0,-4 0 240,3 0 1,-3 0-108,4 0 0,-1 0 94,5 0 1,-6 0 271,-2 0 0,2 0 53,2 0 0,-2 0 140,2 0 0,-4 0-168,3 0 0,-3 0-51,4 0 1,-2 4 192,2 0 0,1 3 4,-5-3 1,4 5-339,0-2 1,2 0 92,2 0 1,1 1-321,-1 3 1,6 0 53,-7 1 0,7-5-61,-3 1 1,4-1 164,-4 5 0,5-1 47,-1 0 0,-1-3 196,0-1 1,1 1-134,4 3 1,0-3 83,-1-1 1,2-3-1,2 2 1,1 1-1,1-1 112,0 3-192,3-4 0,-6 5-85,6-3 1,-5 7 23,4 1 1,-1 5-152,2-1 0,0 3 273,-4 0 1,3-1-77,-4-2 0,6 1 35,-2-4 0,-1 2-60,1-3 1,-3 4-62,3-4 1,-4 4 74,5-4 0,-5 0 0,4-3 0,-3 3 76,3 0 0,-1 1 123,1-1 0,3-2 7,-3 2 0,-1 1-170,1-1 0,1 2 25,3-2 1,0-2 28,0 6 0,-4-1-138,0 1 0,0 2-7,4-2 0,0-1-96,0 0 0,0 1 68,0 4 1,0-4 3,0 0 0,-1-2 139,-3 2 1,3 2-88,-3-2 0,3 1 120,1-1 0,0 1-58,0-5 0,0 4 4,0-4 1,0 4 24,0-4 0,0 5 17,0-1 1,0 1-33,0-1 0,0 2 1,0-2 1,4 3-106,0 0 0,3 1 84,-3-1 1,3 1-166,-3 0 1,5 3 96,-2 0 1,4 5-80,0-5 0,-4 2 42,1-2 1,1-1 16,6 5 0,-3-1 13,3 1 1,-2-1-5,-2-2 0,2-2 176,2 5 0,-1-5-98,5 1 1,-4-2 69,3-1 0,0 3-78,1 1 1,1 0 161,-5 0 0,4-3-128,-4 2 1,5-1-50,-1 1 1,-1-2 52,0 3 0,0-3 15,1-2 0,2-2-23,-2 3 0,2-7-13,2 7 0,0-4 43,-1 0 0,5 1-4,-1-5 0,2 4-221,-2-4 0,-1 3-426,5-2 1,-1 2 834,1-3 1,2 1-64,-6-5 1,4 4-128,-3 0 0,4 1 19,-1-1 1,3-2-42,1 2 0,-4-2-151,0-2 0,2 1 78,5 4 0,-2-8-121,3 4 0,-3-4 64,-1 4 0,1-2 46,3-3 0,-3 2 37,3-5 1,-3 1 1,-1-1 0,1-3 94,3 3 1,-3-3-73,3-1 1,-3 0-6,-1 0 1,2 4-3,-2 0 1,6-1 55,-6-3 0,3 0-65,-3 0 1,3-3-21,1-1 1,0-4 27,-4 4 0,0-4 0,0 0 1,3-1-124,1 2 0,0-3 71,-4 2 0,-4-2 159,0-1 1,0-4-130,4 0 1,-1 0-37,-3 3 1,1-3 54,-5 0 1,5-5-3,-5 1 0,4 2 47,-3-2 0,0 0 15,0-4 1,0 1-12,3-1 0,-2 0-46,-5 1 0,-1-5-3,1 1 1,-1-4 20,1 4 1,0-2 63,-1 2 1,1 0-69,0-4 1,-1 0-12,1-4 1,-2 4-55,-2 0 1,2 0 0,-2-4 0,-1 1 25,1 3 1,-9 1 22,1 3 0,-2-3-83,2-5 1,0 0 67,1 0 1,-5-1 0,1-3 0,-2 2-25,2-6 1,-2 2-3,-2-1 1,-3 0 87,3 4 0,-3 2 11,-1-3 1,0-1 85,0 1 0,-4 1-84,0 3 0,-3 0-123,3 0 1,-3 0 86,3 0 1,-5 0-58,1 0 1,-2 0-18,-1 0 1,0 2-133,-1 1 1,1-1 83,0 2 0,-2 1-105,-2-1 0,1 1 121,-4-1 1,2-2-1,-2 6 1,0-2 105,-1 2 0,-2 2-55,2-3 0,1 7 105,0 2 0,-1-1-131,-4-4 0,0 4 7,1 0 0,3 6-40,0-3 0,-1-1-12,-6-2 0,6 3 21,-3 1 0,3-2 24,-3 2 1,-3-1 105,-1 1 1,-3 2-107,4-2 1,-2-1 114,2 1 0,1 0-161,-5 3 1,3 5 5,-3-1 1,4 1 4,-4-5 0,3 1-15,-3 0 1,1 0-68,-1-1 0,-3 2 51,3 3 1,-4-3 154,-3 2 0,-2-1-48,-3 2 1,-1-2 192,6 5 1,-7-1-132,-1 1 0,-2 3-40,-6-3 0,6 7-60,-2 1 1,-3 3-120,-1-3 0,3 1-708,1-1 1,6-3 386,2 3 0,-1-3-911,-3-1 0,5 0 639,2 0 1,3 0 730,1 0 0,-5 5 0,-1 1 0</inkml:trace>
</inkml:ink>
</file>

<file path=ppt/ink/ink92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5:08.086"/>
    </inkml:context>
    <inkml:brush xml:id="br0">
      <inkml:brushProperty name="width" value="0.17143" units="cm"/>
      <inkml:brushProperty name="height" value="0.17143" units="cm"/>
      <inkml:brushProperty name="color" value="#FF0066"/>
    </inkml:brush>
  </inkml:definitions>
  <inkml:trace contextRef="#ctx0" brushRef="#br0">283 2466 8113,'-11'-5'0,"0"2"0,-1-4 0,1 3 509,0-4 1,2 5 8,-2-5 0,2 0-116,-6-3 0,2 2-173,2-2 1,0 2 29,-1-6 0,1-1-80,0 1 0,-1-5 59,1 1 0,1-3-51,3 0 1,-4-5 50,4 1 0,-2-4-125,2 4 0,-2-6 33,5 2 1,-4-3-18,5-1 0,-1 0-17,4 1 1,-1-3-118,-3-1 1,3-2 158,-3-3 1,3-2-12,1 3 1,0-1 136,0-3 0,0 6-134,0-6 1,1 2-102,3-2 1,2-1 66,5-3 1,1 6-159,-1-2 0,4 2 125,0-2 1,5-2-20,-1-2 1,2 3-9,2-3 0,3 3 29,1 5 0,0-3-71,0 3 1,-3 5 50,2 2 0,-1 3 63,1-3 0,-2 4 2,3 0 0,0 3 5,0-3 1,5 5 43,2-1 0,3-3 17,8-1 1,-2 2-136,6 2 0,-3 2 61,-1 1 1,2 1-143,2-1 0,-4 0 84,0 1 1,2-1-120,-2 1 0,2 1-4,5-1 0,-4 6 29,1-7 1,-4 7 65,-3-3 0,2 5-2,-3-1 0,-2 2 124,-1 2 0,1 1-77,-2 2 0,6 0 67,-1 4 1,-2-4-87,1 5 1,-4-1 40,0 4 1,-1 0 2,-2 0 1,-2 0 0,-2 0 1,7 0 5,-3 0 1,2 4-17,-2-1 1,-1 6-92,-3-1 1,1 5 77,-4 3 1,4 2-29,-1-3 1,-2 4 13,-2-4 0,-1 5-72,2-1 1,-2 3 7,5 0 1,-5 1-9,2-1 1,-2 1 13,1 0 0,-2 3-16,2 0 0,-2 5-106,-1-5 1,-1 5 78,1 0 0,-4 1 19,0 2 0,-2 0 3,2 0 1,1 4-9,-5-1 1,4 5 14,-4-4 1,4-1-3,-4-3 0,1 0 47,0 0 0,-3 4 12,6-1 1,-5 1 48,1-4 0,1 1-83,0 3 0,-3-2-48,-5 6 1,2-6 50,-3 2 1,2-2-1,-1 2 0,1 1 11,-6 2 0,5 0-2,-4-4 1,1 0-72,-2 4 0,-1 1-7,2 3 1,-3-4 96,-1 1 0,0-5-42,0 5 0,-1-2 185,-3 2 1,1-3-104,-4-6 0,-1 1-56,-3 0 1,0 3 60,-1-3 1,1 2 12,0-6 0,-2 3-3,-2 1 0,1-4 12,-5 0 0,4-1-149,-4 1 0,1 3 103,-5-3 0,0-1-10,1 1 1,-5-4-2,1 5 1,-5-1 189,0 4 1,0-4-68,1 0 0,-7-5 56,3 1 0,-3 2-142,-1-2 0,3 1 13,-3-5 0,3 0-229,1-3 0,-1 2 96,-3-2 1,-2-3-33,-5-1 0,0 2 62,-1-2 1,1 1 165,0-1 0,3-2-214,1 2 1,3-3 7,-3 0 0,3-1-16,-3 0 0,3 1 12,-3-1 1,-1-4-178,-3 1 1,0-1 81,-1 5 1,2-5-121,3 1 1,-2-4 96,6 3 1,-2-4 133,1 0 0,3-1-53,-3-2 0,-1 0 21,1 0 1,-4 0 7,0 0 1,3 0 16,2 0 0,1-4 196,3 0 1,-1-8-51,0 0 1,0-3-78,0 0 1,-4-2-20,0-6 0,-4 3-51,0-3 1,3 3 99,2-6 0,1 1 1,3-2 1,-1 2-35,0-5 0,5 4 5,2-5 0,-1 1-56,-3-4 1,0-5 43,1-2 1,1 1-233,3-2 0,2-3 82,-3-4 1,3-4-979,2 4 1,4 7 50,3 8 1048,3 5 0,0 6 0,1 1 0</inkml:trace>
</inkml:ink>
</file>

<file path=ppt/ink/ink93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1-04-14T16:15:23.639"/>
    </inkml:context>
    <inkml:brush xml:id="br0">
      <inkml:brushProperty name="width" value="0.17143" units="cm"/>
      <inkml:brushProperty name="height" value="0.17143" units="cm"/>
      <inkml:brushProperty name="color" value="#FF0066"/>
    </inkml:brush>
  </inkml:definitions>
  <inkml:trace contextRef="#ctx0" brushRef="#br0">4230 226 8419,'-28'-23'-9,"-2"-4"0,6 3 0,1-1-152,2 5 85,5 4 0,-6 1 188,3 0 0,-2 1-187,-2 6 1,-4-2-61,-3 3 1,-4 0 7,-4 0 1,2 4-21,-6 0 1,-1 1 246,-6 2 0,-3 0-87,-9 0 1,4 0 280,-4 0 0,0 4-62,0 0 0,-8 5 102,1-2 1,-6-1-329,3 2 0,-6 3 226,2 4 1,-7 2-29,-1-2 1,0-1-80,4 4 0,-4 1-170,0 4 0,-3 3 99,3 1 1,0-1-51,4-3 1,3-1 125,1 1 0,1-1 82,-2 1 1,3 0-110,6-1 1,0 1 15,3 0 0,-5-1 77,5 1 0,-5 3-83,5 1 1,1 4 109,-1-1 1,1 4-72,-1 4 1,-2-2-169,6 6 1,-4-5 87,4 5 1,-4 2-183,3 1 1,6 3 126,6-7 1,3 3-126,0 1 1,2 3 49,3-3 0,5 2 76,2-10 1,3 6-40,-2-1 0,0 2 8,7 1 1,-1 0 139,5 0 0,0 1-40,3-1 1,-1 3 187,5-3 0,4 2-270,3-5 0,6 2 20,-2 1 0,3-1-118,1-2 1,1 0 124,3-4 0,2 5-9,5-2 1,2 2-15,2-2 1,-1-2 163,5-5 1,1 1-18,6 3 1,-1-3 112,5 3 1,1-4-154,2-4 1,6 4 34,3 0 0,2-4-67,1 4 0,2-4 42,2 0 0,0-1-116,7-3 0,-1-2 95,9 3 1,1-7 8,2-1 1,4 0-77,4 3 1,-3-4-367,7-3 0,3-3 311,4 0 0,1-5-6,3 1 0,-2-4 24,7 3 0,0-4 16,-1 0 1,-44-2-1,1 0 90,0-1 1,0 0 0,-1 0 0,0 0-64,1 0 1,0 0-1,0-2 1,0-1 57,47-5 0,-46 5 1,1 0-48,2-1 1,-1 0 0,0 1-1,-1 0-152,0-1 0,0 0 0,-1-1 0,0 0 135,1 2 1,-1-1-1,1-1 1,0 0 1,4-1 1,-1 0 0,-3 1-1,0-1-98,1 0 0,1 1 1,-2-1-1,-1 1 62,1-1 0,0 0 0,1-2 0,1 0-71,4-1 0,-1-1 0,-1 0 1,0-1 42,2 0 0,-1-1 0,0 0 0,-1 0 48,-1-1 1,1 0 0,2 0-1,0 1-9,1-3 1,0 0 0,-3 0 0,-1-1 40,-1 0 1,0-2 0,-1 1 0,1-1-37,0 0 0,-1-1 0,2-1 0,0-1 12,1-1 1,-1-1-1,-4 1 1,-1-1-18,-1 1 1,-2-1-1,-1 0 1,-1-1 15,0 0 1,-1-1 0,-1 0 0,0-1 65,-3-2 0,1-1 1,-1 1-1,-1-2 17,32-30 0,-2-1-48,-6-4 0,-5-5 120,-10 2 0,-6-2-42,-13 2 0,-3-5 13,-9-2 0,-6-6 1,-9 2 0,-9-2-242,-9 5 1,-10-5 90,-16-2 0,14 39 0,-3 1-136,-4 1 1,-4 1 0,-3 1-1,-3 1-188,-4 1 1,-2 1 0,-4-1 0,-3 1-32,-7-1 0,-4 1 1,-5-1-1,-4 2 32,-5 3 1,-2 2-1,-7-1 1,-2 2-293,-2 6 1,-2 3 0,28 6 0,0 1 0,-3 0 423,-3 2 0,-2 1 0,0 0 0,-3 2 0,0 2 0,0 0 1,-3-1 0,0 2 1,0 1-1,0 1 0,1 2 1,-1 0 182,3 2 0,-1 0 0,1 0 0,0 0 0,-1 1 0,1 1 0,-1 1 0</inkml:trace>
</inkml:ink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CCB393D-8B40-0243-9D1D-03DF63DFFF3C}" type="datetimeFigureOut">
              <a:rPr lang="en-US" smtClean="0"/>
              <a:t>4/14/21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264E281-4261-494C-B9AC-43597457A8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813074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4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4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4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4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4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4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4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4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_rels/notesSlide5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0.xml"/><Relationship Id="rId1" Type="http://schemas.openxmlformats.org/officeDocument/2006/relationships/notesMaster" Target="../notesMasters/notesMaster1.xml"/></Relationships>
</file>

<file path=ppt/notesSlides/_rels/notesSlide5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1.xml"/><Relationship Id="rId1" Type="http://schemas.openxmlformats.org/officeDocument/2006/relationships/notesMaster" Target="../notesMasters/notesMaster1.xml"/></Relationships>
</file>

<file path=ppt/notesSlides/_rels/notesSlide5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2.xml"/><Relationship Id="rId1" Type="http://schemas.openxmlformats.org/officeDocument/2006/relationships/notesMaster" Target="../notesMasters/notesMaster1.xml"/></Relationships>
</file>

<file path=ppt/notesSlides/_rels/notesSlide5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3.xml"/><Relationship Id="rId1" Type="http://schemas.openxmlformats.org/officeDocument/2006/relationships/notesMaster" Target="../notesMasters/notesMaster1.xml"/></Relationships>
</file>

<file path=ppt/notesSlides/_rels/notesSlide5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4.xml"/><Relationship Id="rId1" Type="http://schemas.openxmlformats.org/officeDocument/2006/relationships/notesMaster" Target="../notesMasters/notesMaster1.xml"/></Relationships>
</file>

<file path=ppt/notesSlides/_rels/notesSlide5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5.xml"/><Relationship Id="rId1" Type="http://schemas.openxmlformats.org/officeDocument/2006/relationships/notesMaster" Target="../notesMasters/notesMaster1.xml"/></Relationships>
</file>

<file path=ppt/notesSlides/_rels/notesSlide5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6.xml"/><Relationship Id="rId1" Type="http://schemas.openxmlformats.org/officeDocument/2006/relationships/notesMaster" Target="../notesMasters/notesMaster1.xml"/></Relationships>
</file>

<file path=ppt/notesSlides/_rels/notesSlide5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7.xml"/><Relationship Id="rId1" Type="http://schemas.openxmlformats.org/officeDocument/2006/relationships/notesMaster" Target="../notesMasters/notesMaster1.xml"/></Relationships>
</file>

<file path=ppt/notesSlides/_rels/notesSlide5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8.xml"/><Relationship Id="rId1" Type="http://schemas.openxmlformats.org/officeDocument/2006/relationships/notesMaster" Target="../notesMasters/notesMaster1.xml"/></Relationships>
</file>

<file path=ppt/notesSlides/_rels/notesSlide5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9.xml"/><Relationship Id="rId1" Type="http://schemas.openxmlformats.org/officeDocument/2006/relationships/notesMaster" Target="../notesMasters/notesMaster1.xml"/></Relationships>
</file>

<file path=ppt/notesSlides/_rels/notesSlide6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0.xml"/><Relationship Id="rId1" Type="http://schemas.openxmlformats.org/officeDocument/2006/relationships/notesMaster" Target="../notesMasters/notesMaster1.xml"/></Relationships>
</file>

<file path=ppt/notesSlides/_rels/notesSlide6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1.xml"/><Relationship Id="rId1" Type="http://schemas.openxmlformats.org/officeDocument/2006/relationships/notesMaster" Target="../notesMasters/notesMaster1.xml"/></Relationships>
</file>

<file path=ppt/notesSlides/_rels/notesSlide6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2.xml"/><Relationship Id="rId1" Type="http://schemas.openxmlformats.org/officeDocument/2006/relationships/notesMaster" Target="../notesMasters/notesMaster1.xml"/></Relationships>
</file>

<file path=ppt/notesSlides/_rels/notesSlide6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3.xml"/><Relationship Id="rId1" Type="http://schemas.openxmlformats.org/officeDocument/2006/relationships/notesMaster" Target="../notesMasters/notesMaster1.xml"/></Relationships>
</file>

<file path=ppt/notesSlides/_rels/notesSlide6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4.xml"/><Relationship Id="rId1" Type="http://schemas.openxmlformats.org/officeDocument/2006/relationships/notesMaster" Target="../notesMasters/notesMaster1.xml"/></Relationships>
</file>

<file path=ppt/notesSlides/_rels/notesSlide6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5.xml"/><Relationship Id="rId1" Type="http://schemas.openxmlformats.org/officeDocument/2006/relationships/notesMaster" Target="../notesMasters/notesMaster1.xml"/></Relationships>
</file>

<file path=ppt/notesSlides/_rels/notesSlide6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6.xml"/><Relationship Id="rId1" Type="http://schemas.openxmlformats.org/officeDocument/2006/relationships/notesMaster" Target="../notesMasters/notesMaster1.xml"/></Relationships>
</file>

<file path=ppt/notesSlides/_rels/notesSlide6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7.xml"/><Relationship Id="rId1" Type="http://schemas.openxmlformats.org/officeDocument/2006/relationships/notesMaster" Target="../notesMasters/notesMaster1.xml"/></Relationships>
</file>

<file path=ppt/notesSlides/_rels/notesSlide6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8.xml"/><Relationship Id="rId1" Type="http://schemas.openxmlformats.org/officeDocument/2006/relationships/notesMaster" Target="../notesMasters/notesMaster1.xml"/></Relationships>
</file>

<file path=ppt/notesSlides/_rels/notesSlide6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9.xml"/><Relationship Id="rId1" Type="http://schemas.openxmlformats.org/officeDocument/2006/relationships/notesMaster" Target="../notesMasters/notesMaster1.xml"/></Relationships>
</file>

<file path=ppt/notesSlides/_rels/notesSlide7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0.xml"/><Relationship Id="rId1" Type="http://schemas.openxmlformats.org/officeDocument/2006/relationships/notesMaster" Target="../notesMasters/notesMaster1.xml"/></Relationships>
</file>

<file path=ppt/notesSlides/_rels/notesSlide7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1.xml"/><Relationship Id="rId1" Type="http://schemas.openxmlformats.org/officeDocument/2006/relationships/notesMaster" Target="../notesMasters/notesMaster1.xml"/></Relationships>
</file>

<file path=ppt/notesSlides/_rels/notesSlide7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2.xml"/><Relationship Id="rId1" Type="http://schemas.openxmlformats.org/officeDocument/2006/relationships/notesMaster" Target="../notesMasters/notesMaster1.xml"/></Relationships>
</file>

<file path=ppt/notesSlides/_rels/notesSlide7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3.xml"/><Relationship Id="rId1" Type="http://schemas.openxmlformats.org/officeDocument/2006/relationships/notesMaster" Target="../notesMasters/notesMaster1.xml"/></Relationships>
</file>

<file path=ppt/notesSlides/_rels/notesSlide7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4.xml"/><Relationship Id="rId1" Type="http://schemas.openxmlformats.org/officeDocument/2006/relationships/notesMaster" Target="../notesMasters/notesMaster1.xml"/></Relationships>
</file>

<file path=ppt/notesSlides/_rels/notesSlide7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5.xml"/><Relationship Id="rId1" Type="http://schemas.openxmlformats.org/officeDocument/2006/relationships/notesMaster" Target="../notesMasters/notesMaster1.xml"/></Relationships>
</file>

<file path=ppt/notesSlides/_rels/notesSlide7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6.xml"/><Relationship Id="rId1" Type="http://schemas.openxmlformats.org/officeDocument/2006/relationships/notesMaster" Target="../notesMasters/notesMaster1.xml"/></Relationships>
</file>

<file path=ppt/notesSlides/_rels/notesSlide7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7.xml"/><Relationship Id="rId1" Type="http://schemas.openxmlformats.org/officeDocument/2006/relationships/notesMaster" Target="../notesMasters/notesMaster1.xml"/></Relationships>
</file>

<file path=ppt/notesSlides/_rels/notesSlide7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8.xml"/><Relationship Id="rId1" Type="http://schemas.openxmlformats.org/officeDocument/2006/relationships/notesMaster" Target="../notesMasters/notesMaster1.xml"/></Relationships>
</file>

<file path=ppt/notesSlides/_rels/notesSlide7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9.xml"/><Relationship Id="rId1" Type="http://schemas.openxmlformats.org/officeDocument/2006/relationships/notesMaster" Target="../notesMasters/notesMaster1.xml"/></Relationships>
</file>

<file path=ppt/notesSlides/_rels/notesSlide8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0.xml"/><Relationship Id="rId1" Type="http://schemas.openxmlformats.org/officeDocument/2006/relationships/notesMaster" Target="../notesMasters/notesMaster1.xml"/></Relationships>
</file>

<file path=ppt/notesSlides/_rels/notesSlide8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1.xml"/><Relationship Id="rId1" Type="http://schemas.openxmlformats.org/officeDocument/2006/relationships/notesMaster" Target="../notesMasters/notesMaster1.xml"/></Relationships>
</file>

<file path=ppt/notesSlides/_rels/notesSlide8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2.xml"/><Relationship Id="rId1" Type="http://schemas.openxmlformats.org/officeDocument/2006/relationships/notesMaster" Target="../notesMasters/notesMaster1.xml"/></Relationships>
</file>

<file path=ppt/notesSlides/_rels/notesSlide8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3.xml"/><Relationship Id="rId1" Type="http://schemas.openxmlformats.org/officeDocument/2006/relationships/notesMaster" Target="../notesMasters/notesMaster1.xml"/></Relationships>
</file>

<file path=ppt/notesSlides/_rels/notesSlide8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4.xml"/><Relationship Id="rId1" Type="http://schemas.openxmlformats.org/officeDocument/2006/relationships/notesMaster" Target="../notesMasters/notesMaster1.xml"/></Relationships>
</file>

<file path=ppt/notesSlides/_rels/notesSlide8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5.xml"/><Relationship Id="rId1" Type="http://schemas.openxmlformats.org/officeDocument/2006/relationships/notesMaster" Target="../notesMasters/notesMaster1.xml"/></Relationships>
</file>

<file path=ppt/notesSlides/_rels/notesSlide8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6.xml"/><Relationship Id="rId1" Type="http://schemas.openxmlformats.org/officeDocument/2006/relationships/notesMaster" Target="../notesMasters/notesMaster1.xml"/></Relationships>
</file>

<file path=ppt/notesSlides/_rels/notesSlide8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7.xml"/><Relationship Id="rId1" Type="http://schemas.openxmlformats.org/officeDocument/2006/relationships/notesMaster" Target="../notesMasters/notesMaster1.xml"/></Relationships>
</file>

<file path=ppt/notesSlides/_rels/notesSlide8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8.xml"/><Relationship Id="rId1" Type="http://schemas.openxmlformats.org/officeDocument/2006/relationships/notesMaster" Target="../notesMasters/notesMaster1.xml"/></Relationships>
</file>

<file path=ppt/notesSlides/_rels/notesSlide8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5.xml"/><Relationship Id="rId1" Type="http://schemas.openxmlformats.org/officeDocument/2006/relationships/notesMaster" Target="../notesMasters/notesMaster1.xml"/></Relationships>
</file>

<file path=ppt/notesSlides/_rels/notesSlide9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6.xml"/><Relationship Id="rId1" Type="http://schemas.openxmlformats.org/officeDocument/2006/relationships/notesMaster" Target="../notesMasters/notesMaster1.xml"/></Relationships>
</file>

<file path=ppt/notesSlides/_rels/notesSlide9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7.xml"/><Relationship Id="rId1" Type="http://schemas.openxmlformats.org/officeDocument/2006/relationships/notesMaster" Target="../notesMasters/notesMaster1.xml"/></Relationships>
</file>

<file path=ppt/notesSlides/_rels/notesSlide9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8.xml"/><Relationship Id="rId1" Type="http://schemas.openxmlformats.org/officeDocument/2006/relationships/notesMaster" Target="../notesMasters/notesMaster1.xml"/></Relationships>
</file>

<file path=ppt/notesSlides/_rels/notesSlide9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9.xml"/><Relationship Id="rId1" Type="http://schemas.openxmlformats.org/officeDocument/2006/relationships/notesMaster" Target="../notesMasters/notesMaster1.xml"/></Relationships>
</file>

<file path=ppt/notesSlides/_rels/notesSlide9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3.xml"/><Relationship Id="rId1" Type="http://schemas.openxmlformats.org/officeDocument/2006/relationships/notesMaster" Target="../notesMasters/notesMaster1.xml"/></Relationships>
</file>

<file path=ppt/notesSlides/_rels/notesSlide9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4.xml"/><Relationship Id="rId1" Type="http://schemas.openxmlformats.org/officeDocument/2006/relationships/notesMaster" Target="../notesMasters/notesMaster1.xml"/></Relationships>
</file>

<file path=ppt/notesSlides/_rels/notesSlide9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5.xml"/><Relationship Id="rId1" Type="http://schemas.openxmlformats.org/officeDocument/2006/relationships/notesMaster" Target="../notesMasters/notesMaster1.xml"/></Relationships>
</file>

<file path=ppt/notesSlides/_rels/notesSlide9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6.xml"/><Relationship Id="rId1" Type="http://schemas.openxmlformats.org/officeDocument/2006/relationships/notesMaster" Target="../notesMasters/notesMaster1.xml"/></Relationships>
</file>

<file path=ppt/notesSlides/_rels/notesSlide9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8.xml"/><Relationship Id="rId1" Type="http://schemas.openxmlformats.org/officeDocument/2006/relationships/notesMaster" Target="../notesMasters/notesMaster1.xml"/></Relationships>
</file>

<file path=ppt/notesSlides/_rels/notesSlide9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9.xml"/><Relationship Id="rId1" Type="http://schemas.openxmlformats.org/officeDocument/2006/relationships/notesMaster" Target="../notesMasters/notesMaster1.xml"/></Relationships>
</file>

<file path=ppt/notesSlides/_rels/notesSlide10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2.xml"/><Relationship Id="rId1" Type="http://schemas.openxmlformats.org/officeDocument/2006/relationships/notesMaster" Target="../notesMasters/notesMaster1.xml"/></Relationships>
</file>

<file path=ppt/notesSlides/_rels/notesSlide10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3.xml"/><Relationship Id="rId1" Type="http://schemas.openxmlformats.org/officeDocument/2006/relationships/notesMaster" Target="../notesMasters/notesMaster1.xml"/></Relationships>
</file>

<file path=ppt/notesSlides/_rels/notesSlide10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56BC004-C2DA-409F-8464-0B14740EF8B0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469135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56BC004-C2DA-409F-8464-0B14740EF8B0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4956201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56BC004-C2DA-409F-8464-0B14740EF8B0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2891336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altLang="zh-C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04459074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indent="0">
              <a:buFontTx/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60830681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indent="-171450">
              <a:buFontTx/>
              <a:buChar char="-"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8569330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747547686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62172340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9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250128412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259146253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11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716367581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12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87653821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13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84794363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14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8262830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15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566273238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>
              <a:sym typeface="Wingdings" panose="05000000000000000000" pitchFamily="2" charset="2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16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817822226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17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872089013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18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666412542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19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731758586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549778516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21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172757492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22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712445516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23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429261337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24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393047927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25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716331027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indent="-171450">
              <a:buFontTx/>
              <a:buChar char="-"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26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87928234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27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72635498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28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31532326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29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261557896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512336493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31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02999401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32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27535676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33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341255224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34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177689286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35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55081591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36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38463006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37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599883549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38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510836739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39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82314836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873229376"/>
      </p:ext>
    </p:extLst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41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21644384"/>
      </p:ext>
    </p:extLst>
  </p:cSld>
  <p:clrMapOvr>
    <a:masterClrMapping/>
  </p:clrMapOvr>
</p:notes>
</file>

<file path=ppt/notesSlides/notesSlide4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42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86041296"/>
      </p:ext>
    </p:extLst>
  </p:cSld>
  <p:clrMapOvr>
    <a:masterClrMapping/>
  </p:clrMapOvr>
</p:notes>
</file>

<file path=ppt/notesSlides/notesSlide4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43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07143424"/>
      </p:ext>
    </p:extLst>
  </p:cSld>
  <p:clrMapOvr>
    <a:masterClrMapping/>
  </p:clrMapOvr>
</p:notes>
</file>

<file path=ppt/notesSlides/notesSlide4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44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01695702"/>
      </p:ext>
    </p:extLst>
  </p:cSld>
  <p:clrMapOvr>
    <a:masterClrMapping/>
  </p:clrMapOvr>
</p:notes>
</file>

<file path=ppt/notesSlides/notesSlide4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45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913600433"/>
      </p:ext>
    </p:extLst>
  </p:cSld>
  <p:clrMapOvr>
    <a:masterClrMapping/>
  </p:clrMapOvr>
</p:notes>
</file>

<file path=ppt/notesSlides/notesSlide4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46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714371919"/>
      </p:ext>
    </p:extLst>
  </p:cSld>
  <p:clrMapOvr>
    <a:masterClrMapping/>
  </p:clrMapOvr>
</p:notes>
</file>

<file path=ppt/notesSlides/notesSlide4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marR="0" lvl="0" indent="-1714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47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520089626"/>
      </p:ext>
    </p:extLst>
  </p:cSld>
  <p:clrMapOvr>
    <a:masterClrMapping/>
  </p:clrMapOvr>
</p:notes>
</file>

<file path=ppt/notesSlides/notesSlide4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48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124174794"/>
      </p:ext>
    </p:extLst>
  </p:cSld>
  <p:clrMapOvr>
    <a:masterClrMapping/>
  </p:clrMapOvr>
</p:notes>
</file>

<file path=ppt/notesSlides/notesSlide4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49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900026263"/>
      </p:ext>
    </p:extLst>
  </p:cSld>
  <p:clrMapOvr>
    <a:masterClrMapping/>
  </p:clrMapOvr>
</p:notes>
</file>

<file path=ppt/notesSlides/notesSlide5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72133174"/>
      </p:ext>
    </p:extLst>
  </p:cSld>
  <p:clrMapOvr>
    <a:masterClrMapping/>
  </p:clrMapOvr>
</p:notes>
</file>

<file path=ppt/notesSlides/notesSlide5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51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153671304"/>
      </p:ext>
    </p:extLst>
  </p:cSld>
  <p:clrMapOvr>
    <a:masterClrMapping/>
  </p:clrMapOvr>
</p:notes>
</file>

<file path=ppt/notesSlides/notesSlide5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52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714112505"/>
      </p:ext>
    </p:extLst>
  </p:cSld>
  <p:clrMapOvr>
    <a:masterClrMapping/>
  </p:clrMapOvr>
</p:notes>
</file>

<file path=ppt/notesSlides/notesSlide5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53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192144994"/>
      </p:ext>
    </p:extLst>
  </p:cSld>
  <p:clrMapOvr>
    <a:masterClrMapping/>
  </p:clrMapOvr>
</p:notes>
</file>

<file path=ppt/notesSlides/notesSlide5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54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65006304"/>
      </p:ext>
    </p:extLst>
  </p:cSld>
  <p:clrMapOvr>
    <a:masterClrMapping/>
  </p:clrMapOvr>
</p:notes>
</file>

<file path=ppt/notesSlides/notesSlide5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55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81798299"/>
      </p:ext>
    </p:extLst>
  </p:cSld>
  <p:clrMapOvr>
    <a:masterClrMapping/>
  </p:clrMapOvr>
</p:notes>
</file>

<file path=ppt/notesSlides/notesSlide5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56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19249735"/>
      </p:ext>
    </p:extLst>
  </p:cSld>
  <p:clrMapOvr>
    <a:masterClrMapping/>
  </p:clrMapOvr>
</p:notes>
</file>

<file path=ppt/notesSlides/notesSlide5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57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580332405"/>
      </p:ext>
    </p:extLst>
  </p:cSld>
  <p:clrMapOvr>
    <a:masterClrMapping/>
  </p:clrMapOvr>
</p:notes>
</file>

<file path=ppt/notesSlides/notesSlide5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58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591691979"/>
      </p:ext>
    </p:extLst>
  </p:cSld>
  <p:clrMapOvr>
    <a:masterClrMapping/>
  </p:clrMapOvr>
</p:notes>
</file>

<file path=ppt/notesSlides/notesSlide5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59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79334027"/>
      </p:ext>
    </p:extLst>
  </p:cSld>
  <p:clrMapOvr>
    <a:masterClrMapping/>
  </p:clrMapOvr>
</p:notes>
</file>

<file path=ppt/notesSlides/notesSlide6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547088471"/>
      </p:ext>
    </p:extLst>
  </p:cSld>
  <p:clrMapOvr>
    <a:masterClrMapping/>
  </p:clrMapOvr>
</p:notes>
</file>

<file path=ppt/notesSlides/notesSlide6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61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144634104"/>
      </p:ext>
    </p:extLst>
  </p:cSld>
  <p:clrMapOvr>
    <a:masterClrMapping/>
  </p:clrMapOvr>
</p:notes>
</file>

<file path=ppt/notesSlides/notesSlide6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62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62627954"/>
      </p:ext>
    </p:extLst>
  </p:cSld>
  <p:clrMapOvr>
    <a:masterClrMapping/>
  </p:clrMapOvr>
</p:notes>
</file>

<file path=ppt/notesSlides/notesSlide6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63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71950848"/>
      </p:ext>
    </p:extLst>
  </p:cSld>
  <p:clrMapOvr>
    <a:masterClrMapping/>
  </p:clrMapOvr>
</p:notes>
</file>

<file path=ppt/notesSlides/notesSlide6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64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48755228"/>
      </p:ext>
    </p:extLst>
  </p:cSld>
  <p:clrMapOvr>
    <a:masterClrMapping/>
  </p:clrMapOvr>
</p:notes>
</file>

<file path=ppt/notesSlides/notesSlide6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65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569848139"/>
      </p:ext>
    </p:extLst>
  </p:cSld>
  <p:clrMapOvr>
    <a:masterClrMapping/>
  </p:clrMapOvr>
</p:notes>
</file>

<file path=ppt/notesSlides/notesSlide6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66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679488910"/>
      </p:ext>
    </p:extLst>
  </p:cSld>
  <p:clrMapOvr>
    <a:masterClrMapping/>
  </p:clrMapOvr>
</p:notes>
</file>

<file path=ppt/notesSlides/notesSlide6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67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75264603"/>
      </p:ext>
    </p:extLst>
  </p:cSld>
  <p:clrMapOvr>
    <a:masterClrMapping/>
  </p:clrMapOvr>
</p:notes>
</file>

<file path=ppt/notesSlides/notesSlide6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68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111353581"/>
      </p:ext>
    </p:extLst>
  </p:cSld>
  <p:clrMapOvr>
    <a:masterClrMapping/>
  </p:clrMapOvr>
</p:notes>
</file>

<file path=ppt/notesSlides/notesSlide6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69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68791959"/>
      </p:ext>
    </p:extLst>
  </p:cSld>
  <p:clrMapOvr>
    <a:masterClrMapping/>
  </p:clrMapOvr>
</p:notes>
</file>

<file path=ppt/notesSlides/notesSlide7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955630462"/>
      </p:ext>
    </p:extLst>
  </p:cSld>
  <p:clrMapOvr>
    <a:masterClrMapping/>
  </p:clrMapOvr>
</p:notes>
</file>

<file path=ppt/notesSlides/notesSlide7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71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958218211"/>
      </p:ext>
    </p:extLst>
  </p:cSld>
  <p:clrMapOvr>
    <a:masterClrMapping/>
  </p:clrMapOvr>
</p:notes>
</file>

<file path=ppt/notesSlides/notesSlide7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72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180202078"/>
      </p:ext>
    </p:extLst>
  </p:cSld>
  <p:clrMapOvr>
    <a:masterClrMapping/>
  </p:clrMapOvr>
</p:notes>
</file>

<file path=ppt/notesSlides/notesSlide7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73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543032661"/>
      </p:ext>
    </p:extLst>
  </p:cSld>
  <p:clrMapOvr>
    <a:masterClrMapping/>
  </p:clrMapOvr>
</p:notes>
</file>

<file path=ppt/notesSlides/notesSlide7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74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84603654"/>
      </p:ext>
    </p:extLst>
  </p:cSld>
  <p:clrMapOvr>
    <a:masterClrMapping/>
  </p:clrMapOvr>
</p:notes>
</file>

<file path=ppt/notesSlides/notesSlide7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75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810172254"/>
      </p:ext>
    </p:extLst>
  </p:cSld>
  <p:clrMapOvr>
    <a:masterClrMapping/>
  </p:clrMapOvr>
</p:notes>
</file>

<file path=ppt/notesSlides/notesSlide7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76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92100409"/>
      </p:ext>
    </p:extLst>
  </p:cSld>
  <p:clrMapOvr>
    <a:masterClrMapping/>
  </p:clrMapOvr>
</p:notes>
</file>

<file path=ppt/notesSlides/notesSlide7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77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48698029"/>
      </p:ext>
    </p:extLst>
  </p:cSld>
  <p:clrMapOvr>
    <a:masterClrMapping/>
  </p:clrMapOvr>
</p:notes>
</file>

<file path=ppt/notesSlides/notesSlide7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78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31179861"/>
      </p:ext>
    </p:extLst>
  </p:cSld>
  <p:clrMapOvr>
    <a:masterClrMapping/>
  </p:clrMapOvr>
</p:notes>
</file>

<file path=ppt/notesSlides/notesSlide7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79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728839922"/>
      </p:ext>
    </p:extLst>
  </p:cSld>
  <p:clrMapOvr>
    <a:masterClrMapping/>
  </p:clrMapOvr>
</p:notes>
</file>

<file path=ppt/notesSlides/notesSlide8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06561065"/>
      </p:ext>
    </p:extLst>
  </p:cSld>
  <p:clrMapOvr>
    <a:masterClrMapping/>
  </p:clrMapOvr>
</p:notes>
</file>

<file path=ppt/notesSlides/notesSlide8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81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085874603"/>
      </p:ext>
    </p:extLst>
  </p:cSld>
  <p:clrMapOvr>
    <a:masterClrMapping/>
  </p:clrMapOvr>
</p:notes>
</file>

<file path=ppt/notesSlides/notesSlide8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82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180041339"/>
      </p:ext>
    </p:extLst>
  </p:cSld>
  <p:clrMapOvr>
    <a:masterClrMapping/>
  </p:clrMapOvr>
</p:notes>
</file>

<file path=ppt/notesSlides/notesSlide8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83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961066699"/>
      </p:ext>
    </p:extLst>
  </p:cSld>
  <p:clrMapOvr>
    <a:masterClrMapping/>
  </p:clrMapOvr>
</p:notes>
</file>

<file path=ppt/notesSlides/notesSlide8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84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258700419"/>
      </p:ext>
    </p:extLst>
  </p:cSld>
  <p:clrMapOvr>
    <a:masterClrMapping/>
  </p:clrMapOvr>
</p:notes>
</file>

<file path=ppt/notesSlides/notesSlide8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85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31006314"/>
      </p:ext>
    </p:extLst>
  </p:cSld>
  <p:clrMapOvr>
    <a:masterClrMapping/>
  </p:clrMapOvr>
</p:notes>
</file>

<file path=ppt/notesSlides/notesSlide8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86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720069486"/>
      </p:ext>
    </p:extLst>
  </p:cSld>
  <p:clrMapOvr>
    <a:masterClrMapping/>
  </p:clrMapOvr>
</p:notes>
</file>

<file path=ppt/notesSlides/notesSlide8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87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31156508"/>
      </p:ext>
    </p:extLst>
  </p:cSld>
  <p:clrMapOvr>
    <a:masterClrMapping/>
  </p:clrMapOvr>
</p:notes>
</file>

<file path=ppt/notesSlides/notesSlide8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6BC004-C2DA-409F-8464-0B14740EF8B0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88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704482051"/>
      </p:ext>
    </p:extLst>
  </p:cSld>
  <p:clrMapOvr>
    <a:masterClrMapping/>
  </p:clrMapOvr>
</p:notes>
</file>

<file path=ppt/notesSlides/notesSlide8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31863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DC030538-9CF2-4C4B-A4C7-657B05C9D583}" type="slidenum">
              <a:rPr kumimoji="0" lang="en-US" altLang="x-none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Gungsuh" charset="-127"/>
                <a:cs typeface="+mn-cs"/>
              </a:rPr>
              <a:pPr marL="0" marR="0" lvl="0" indent="0" algn="r" defTabSz="931863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105</a:t>
            </a:fld>
            <a:endParaRPr kumimoji="0" lang="en-US" altLang="x-none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charset="0"/>
              <a:ea typeface="Gungsuh" charset="-127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553577170"/>
      </p:ext>
    </p:extLst>
  </p:cSld>
  <p:clrMapOvr>
    <a:masterClrMapping/>
  </p:clrMapOvr>
</p:notes>
</file>

<file path=ppt/notesSlides/notesSlide9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31863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DC030538-9CF2-4C4B-A4C7-657B05C9D583}" type="slidenum">
              <a:rPr kumimoji="0" lang="en-US" altLang="x-none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Gungsuh" charset="-127"/>
                <a:cs typeface="+mn-cs"/>
              </a:rPr>
              <a:pPr marL="0" marR="0" lvl="0" indent="0" algn="r" defTabSz="931863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106</a:t>
            </a:fld>
            <a:endParaRPr kumimoji="0" lang="en-US" altLang="x-none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charset="0"/>
              <a:ea typeface="Gungsuh" charset="-127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79555267"/>
      </p:ext>
    </p:extLst>
  </p:cSld>
  <p:clrMapOvr>
    <a:masterClrMapping/>
  </p:clrMapOvr>
</p:notes>
</file>

<file path=ppt/notesSlides/notesSlide9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31863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DC030538-9CF2-4C4B-A4C7-657B05C9D583}" type="slidenum">
              <a:rPr kumimoji="0" lang="en-US" altLang="x-none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Gungsuh" charset="-127"/>
                <a:cs typeface="+mn-cs"/>
              </a:rPr>
              <a:pPr marL="0" marR="0" lvl="0" indent="0" algn="r" defTabSz="931863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117</a:t>
            </a:fld>
            <a:endParaRPr kumimoji="0" lang="en-US" altLang="x-none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charset="0"/>
              <a:ea typeface="Gungsuh" charset="-127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89520962"/>
      </p:ext>
    </p:extLst>
  </p:cSld>
  <p:clrMapOvr>
    <a:masterClrMapping/>
  </p:clrMapOvr>
</p:notes>
</file>

<file path=ppt/notesSlides/notesSlide9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31863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DC030538-9CF2-4C4B-A4C7-657B05C9D583}" type="slidenum">
              <a:rPr kumimoji="0" lang="en-US" altLang="x-none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Gungsuh" charset="-127"/>
                <a:cs typeface="+mn-cs"/>
              </a:rPr>
              <a:pPr marL="0" marR="0" lvl="0" indent="0" algn="r" defTabSz="931863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118</a:t>
            </a:fld>
            <a:endParaRPr kumimoji="0" lang="en-US" altLang="x-none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charset="0"/>
              <a:ea typeface="Gungsuh" charset="-127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92472363"/>
      </p:ext>
    </p:extLst>
  </p:cSld>
  <p:clrMapOvr>
    <a:masterClrMapping/>
  </p:clrMapOvr>
</p:notes>
</file>

<file path=ppt/notesSlides/notesSlide9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31863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DC030538-9CF2-4C4B-A4C7-657B05C9D583}" type="slidenum">
              <a:rPr kumimoji="0" lang="en-US" altLang="x-none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Gungsuh" charset="-127"/>
                <a:cs typeface="+mn-cs"/>
              </a:rPr>
              <a:pPr marL="0" marR="0" lvl="0" indent="0" algn="r" defTabSz="931863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119</a:t>
            </a:fld>
            <a:endParaRPr kumimoji="0" lang="en-US" altLang="x-none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charset="0"/>
              <a:ea typeface="Gungsuh" charset="-127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7751934"/>
      </p:ext>
    </p:extLst>
  </p:cSld>
  <p:clrMapOvr>
    <a:masterClrMapping/>
  </p:clrMapOvr>
</p:notes>
</file>

<file path=ppt/notesSlides/notesSlide9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31863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DC030538-9CF2-4C4B-A4C7-657B05C9D583}" type="slidenum">
              <a:rPr kumimoji="0" lang="en-US" altLang="x-none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Gungsuh" charset="-127"/>
                <a:cs typeface="+mn-cs"/>
              </a:rPr>
              <a:pPr marL="0" marR="0" lvl="0" indent="0" algn="r" defTabSz="931863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123</a:t>
            </a:fld>
            <a:endParaRPr kumimoji="0" lang="en-US" altLang="x-none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charset="0"/>
              <a:ea typeface="Gungsuh" charset="-127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31699531"/>
      </p:ext>
    </p:extLst>
  </p:cSld>
  <p:clrMapOvr>
    <a:masterClrMapping/>
  </p:clrMapOvr>
</p:notes>
</file>

<file path=ppt/notesSlides/notesSlide9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31863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DC030538-9CF2-4C4B-A4C7-657B05C9D583}" type="slidenum">
              <a:rPr kumimoji="0" lang="en-US" altLang="x-none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Gungsuh" charset="-127"/>
                <a:cs typeface="+mn-cs"/>
              </a:rPr>
              <a:pPr marL="0" marR="0" lvl="0" indent="0" algn="r" defTabSz="931863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124</a:t>
            </a:fld>
            <a:endParaRPr kumimoji="0" lang="en-US" altLang="x-none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charset="0"/>
              <a:ea typeface="Gungsuh" charset="-127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689192857"/>
      </p:ext>
    </p:extLst>
  </p:cSld>
  <p:clrMapOvr>
    <a:masterClrMapping/>
  </p:clrMapOvr>
</p:notes>
</file>

<file path=ppt/notesSlides/notesSlide9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31863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DC030538-9CF2-4C4B-A4C7-657B05C9D583}" type="slidenum">
              <a:rPr kumimoji="0" lang="en-US" altLang="x-none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Gungsuh" charset="-127"/>
                <a:cs typeface="+mn-cs"/>
              </a:rPr>
              <a:pPr marL="0" marR="0" lvl="0" indent="0" algn="r" defTabSz="931863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125</a:t>
            </a:fld>
            <a:endParaRPr kumimoji="0" lang="en-US" altLang="x-none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charset="0"/>
              <a:ea typeface="Gungsuh" charset="-127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919458776"/>
      </p:ext>
    </p:extLst>
  </p:cSld>
  <p:clrMapOvr>
    <a:masterClrMapping/>
  </p:clrMapOvr>
</p:notes>
</file>

<file path=ppt/notesSlides/notesSlide9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31863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DC030538-9CF2-4C4B-A4C7-657B05C9D583}" type="slidenum">
              <a:rPr kumimoji="0" lang="en-US" altLang="x-none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Gungsuh" charset="-127"/>
                <a:cs typeface="+mn-cs"/>
              </a:rPr>
              <a:pPr marL="0" marR="0" lvl="0" indent="0" algn="r" defTabSz="931863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126</a:t>
            </a:fld>
            <a:endParaRPr kumimoji="0" lang="en-US" altLang="x-none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charset="0"/>
              <a:ea typeface="Gungsuh" charset="-127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170250798"/>
      </p:ext>
    </p:extLst>
  </p:cSld>
  <p:clrMapOvr>
    <a:masterClrMapping/>
  </p:clrMapOvr>
</p:notes>
</file>

<file path=ppt/notesSlides/notesSlide9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31863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DC030538-9CF2-4C4B-A4C7-657B05C9D583}" type="slidenum">
              <a:rPr kumimoji="0" lang="en-US" altLang="x-none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Gungsuh" charset="-127"/>
                <a:cs typeface="+mn-cs"/>
              </a:rPr>
              <a:pPr marL="0" marR="0" lvl="0" indent="0" algn="r" defTabSz="931863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128</a:t>
            </a:fld>
            <a:endParaRPr kumimoji="0" lang="en-US" altLang="x-none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charset="0"/>
              <a:ea typeface="Gungsuh" charset="-127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241587625"/>
      </p:ext>
    </p:extLst>
  </p:cSld>
  <p:clrMapOvr>
    <a:masterClrMapping/>
  </p:clrMapOvr>
</p:notes>
</file>

<file path=ppt/notesSlides/notesSlide9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31863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DC030538-9CF2-4C4B-A4C7-657B05C9D583}" type="slidenum">
              <a:rPr kumimoji="0" lang="en-US" altLang="x-none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Gungsuh" charset="-127"/>
                <a:cs typeface="+mn-cs"/>
              </a:rPr>
              <a:pPr marL="0" marR="0" lvl="0" indent="0" algn="r" defTabSz="931863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129</a:t>
            </a:fld>
            <a:endParaRPr kumimoji="0" lang="en-US" altLang="x-none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charset="0"/>
              <a:ea typeface="Gungsuh" charset="-127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12864767"/>
      </p:ext>
    </p:extLst>
  </p:cSld>
  <p:clrMapOvr>
    <a:masterClrMapping/>
  </p:clrMapOvr>
</p:notes>
</file>

<file path=ppt/notesSlides/notesSlide10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31863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DC030538-9CF2-4C4B-A4C7-657B05C9D583}" type="slidenum">
              <a:rPr kumimoji="0" lang="en-US" altLang="x-none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Gungsuh" charset="-127"/>
                <a:cs typeface="+mn-cs"/>
              </a:rPr>
              <a:pPr marL="0" marR="0" lvl="0" indent="0" algn="r" defTabSz="931863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132</a:t>
            </a:fld>
            <a:endParaRPr kumimoji="0" lang="en-US" altLang="x-none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charset="0"/>
              <a:ea typeface="Gungsuh" charset="-127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175359924"/>
      </p:ext>
    </p:extLst>
  </p:cSld>
  <p:clrMapOvr>
    <a:masterClrMapping/>
  </p:clrMapOvr>
</p:notes>
</file>

<file path=ppt/notesSlides/notesSlide10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31863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DC030538-9CF2-4C4B-A4C7-657B05C9D583}" type="slidenum">
              <a:rPr kumimoji="0" lang="en-US" altLang="x-none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Gungsuh" charset="-127"/>
                <a:cs typeface="+mn-cs"/>
              </a:rPr>
              <a:pPr marL="0" marR="0" lvl="0" indent="0" algn="r" defTabSz="931863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133</a:t>
            </a:fld>
            <a:endParaRPr kumimoji="0" lang="en-US" altLang="x-none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charset="0"/>
              <a:ea typeface="Gungsuh" charset="-127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48895226"/>
      </p:ext>
    </p:extLst>
  </p:cSld>
  <p:clrMapOvr>
    <a:masterClrMapping/>
  </p:clrMapOvr>
</p:notes>
</file>

<file path=ppt/notesSlides/notesSlide10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31863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DC030538-9CF2-4C4B-A4C7-657B05C9D583}" type="slidenum">
              <a:rPr kumimoji="0" lang="en-US" altLang="x-none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charset="0"/>
                <a:ea typeface="Gungsuh" charset="-127"/>
                <a:cs typeface="+mn-cs"/>
              </a:rPr>
              <a:pPr marL="0" marR="0" lvl="0" indent="0" algn="r" defTabSz="931863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137</a:t>
            </a:fld>
            <a:endParaRPr kumimoji="0" lang="en-US" altLang="x-none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charset="0"/>
              <a:ea typeface="Gungsuh" charset="-127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02108917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21264D76-AD76-CE4C-8116-40BBDCE87716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364E7464-0366-3F45-B929-F69820C6E0B2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4BAEAD98-7254-7145-8193-A27C430EAADE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</p:spTree>
    <p:extLst>
      <p:ext uri="{BB962C8B-B14F-4D97-AF65-F5344CB8AC3E}">
        <p14:creationId xmlns:p14="http://schemas.microsoft.com/office/powerpoint/2010/main" val="309388131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7DB6E2FC-3CC2-4F42-AB89-D9805116B09B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4D3B9836-DD75-324B-BB16-0CFCDF04E849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047C010B-5490-C74B-8C6E-6545DC119647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</p:spTree>
    <p:extLst>
      <p:ext uri="{BB962C8B-B14F-4D97-AF65-F5344CB8AC3E}">
        <p14:creationId xmlns:p14="http://schemas.microsoft.com/office/powerpoint/2010/main" val="106545178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1A174B83-A38E-7845-9318-FBFC402E06DF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B993D4CC-E34E-D848-A91C-7FC41B119B7F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EEA13C6C-C9B8-D54F-8B21-D3AAADA84C5C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</p:spTree>
    <p:extLst>
      <p:ext uri="{BB962C8B-B14F-4D97-AF65-F5344CB8AC3E}">
        <p14:creationId xmlns:p14="http://schemas.microsoft.com/office/powerpoint/2010/main" val="412253157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295400"/>
            <a:ext cx="4038600" cy="52117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295400"/>
            <a:ext cx="4038600" cy="52117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0BBB3B9A-AF8E-4A4A-B3A3-CCA973A2990F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5FF35DE0-EA18-F541-9420-49F147EB7369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555CF769-1842-054E-8B47-1A1D881D5EA8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</p:spTree>
    <p:extLst>
      <p:ext uri="{BB962C8B-B14F-4D97-AF65-F5344CB8AC3E}">
        <p14:creationId xmlns:p14="http://schemas.microsoft.com/office/powerpoint/2010/main" val="367500201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>
            <a:extLst>
              <a:ext uri="{FF2B5EF4-FFF2-40B4-BE49-F238E27FC236}">
                <a16:creationId xmlns:a16="http://schemas.microsoft.com/office/drawing/2014/main" id="{5D7B99C9-C890-0D4C-B50E-9519EAD4473D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8" name="Rectangle 5">
            <a:extLst>
              <a:ext uri="{FF2B5EF4-FFF2-40B4-BE49-F238E27FC236}">
                <a16:creationId xmlns:a16="http://schemas.microsoft.com/office/drawing/2014/main" id="{06C08FB6-65CD-4E4E-9B8C-CDA94471FF9A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9" name="Rectangle 6">
            <a:extLst>
              <a:ext uri="{FF2B5EF4-FFF2-40B4-BE49-F238E27FC236}">
                <a16:creationId xmlns:a16="http://schemas.microsoft.com/office/drawing/2014/main" id="{72A13681-C6E7-634A-9D16-5B8D5C4D56E8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</p:spTree>
    <p:extLst>
      <p:ext uri="{BB962C8B-B14F-4D97-AF65-F5344CB8AC3E}">
        <p14:creationId xmlns:p14="http://schemas.microsoft.com/office/powerpoint/2010/main" val="100356189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>
            <a:extLst>
              <a:ext uri="{FF2B5EF4-FFF2-40B4-BE49-F238E27FC236}">
                <a16:creationId xmlns:a16="http://schemas.microsoft.com/office/drawing/2014/main" id="{BC64930C-A980-A147-88DE-DC6BDCEDA7C4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4" name="Rectangle 5">
            <a:extLst>
              <a:ext uri="{FF2B5EF4-FFF2-40B4-BE49-F238E27FC236}">
                <a16:creationId xmlns:a16="http://schemas.microsoft.com/office/drawing/2014/main" id="{9859BB8C-8919-164B-A111-E6BDFCC2B0D8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5" name="Rectangle 6">
            <a:extLst>
              <a:ext uri="{FF2B5EF4-FFF2-40B4-BE49-F238E27FC236}">
                <a16:creationId xmlns:a16="http://schemas.microsoft.com/office/drawing/2014/main" id="{02C9E047-D694-8B48-A9DF-061ABDD0F60E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</p:spTree>
    <p:extLst>
      <p:ext uri="{BB962C8B-B14F-4D97-AF65-F5344CB8AC3E}">
        <p14:creationId xmlns:p14="http://schemas.microsoft.com/office/powerpoint/2010/main" val="68993465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>
            <a:extLst>
              <a:ext uri="{FF2B5EF4-FFF2-40B4-BE49-F238E27FC236}">
                <a16:creationId xmlns:a16="http://schemas.microsoft.com/office/drawing/2014/main" id="{F4B9C59A-237F-FE41-A0AC-9683BC5D6D94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3" name="Rectangle 5">
            <a:extLst>
              <a:ext uri="{FF2B5EF4-FFF2-40B4-BE49-F238E27FC236}">
                <a16:creationId xmlns:a16="http://schemas.microsoft.com/office/drawing/2014/main" id="{0AB677DC-419B-BC43-AA9C-9AE7E1713DD3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4" name="Rectangle 6">
            <a:extLst>
              <a:ext uri="{FF2B5EF4-FFF2-40B4-BE49-F238E27FC236}">
                <a16:creationId xmlns:a16="http://schemas.microsoft.com/office/drawing/2014/main" id="{EEA78C74-96C5-EB4B-B3BB-1A48CFBD4767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</p:spTree>
    <p:extLst>
      <p:ext uri="{BB962C8B-B14F-4D97-AF65-F5344CB8AC3E}">
        <p14:creationId xmlns:p14="http://schemas.microsoft.com/office/powerpoint/2010/main" val="178354650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0668EAFB-25E0-FD42-A05D-3ECDFEE098F1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6ABBC9DF-5C53-FF43-A258-606806998192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4D65DB29-4408-9D45-A328-EDD3E0B9E3A0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</p:spTree>
    <p:extLst>
      <p:ext uri="{BB962C8B-B14F-4D97-AF65-F5344CB8AC3E}">
        <p14:creationId xmlns:p14="http://schemas.microsoft.com/office/powerpoint/2010/main" val="85041820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7D12F228-72C1-F841-9C4D-4B2BB4492480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CFA1C585-9F4C-0D4A-A968-A42C5488EE5C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B0EE303E-C824-D942-BBB2-1AAA2B7575C1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</p:spTree>
    <p:extLst>
      <p:ext uri="{BB962C8B-B14F-4D97-AF65-F5344CB8AC3E}">
        <p14:creationId xmlns:p14="http://schemas.microsoft.com/office/powerpoint/2010/main" val="359271242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351025D3-F2C1-E34A-8B47-66806DB87197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3BDD6CA2-692F-E644-B64B-56F7D2EEE3FA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1B32264A-740E-C740-8A05-8B05E6A413A3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</p:spTree>
    <p:extLst>
      <p:ext uri="{BB962C8B-B14F-4D97-AF65-F5344CB8AC3E}">
        <p14:creationId xmlns:p14="http://schemas.microsoft.com/office/powerpoint/2010/main" val="78141261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152400"/>
            <a:ext cx="2057400" cy="6354763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52400"/>
            <a:ext cx="6019800" cy="6354763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BB3019F2-C8AD-B14D-8906-2F34E912CAB1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F078AD47-9DA8-E14A-BFDE-33EC00BE2FF5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736E7B2D-29B7-3146-8F20-F46E88A35A18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</p:spTree>
    <p:extLst>
      <p:ext uri="{BB962C8B-B14F-4D97-AF65-F5344CB8AC3E}">
        <p14:creationId xmlns:p14="http://schemas.microsoft.com/office/powerpoint/2010/main" val="413103017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 preserve="1">
  <p:cSld name="Title and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sz="quarter"/>
          </p:nvPr>
        </p:nvSpPr>
        <p:spPr>
          <a:xfrm>
            <a:off x="457200" y="152400"/>
            <a:ext cx="82296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295400"/>
            <a:ext cx="4038600" cy="25288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48200" y="1295400"/>
            <a:ext cx="4038600" cy="25288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57200" y="3976688"/>
            <a:ext cx="4038600" cy="253047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8200" y="3976688"/>
            <a:ext cx="4038600" cy="253047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>
            <a:extLst>
              <a:ext uri="{FF2B5EF4-FFF2-40B4-BE49-F238E27FC236}">
                <a16:creationId xmlns:a16="http://schemas.microsoft.com/office/drawing/2014/main" id="{FF654171-0160-394A-B421-03CD706D7618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8" name="Rectangle 5">
            <a:extLst>
              <a:ext uri="{FF2B5EF4-FFF2-40B4-BE49-F238E27FC236}">
                <a16:creationId xmlns:a16="http://schemas.microsoft.com/office/drawing/2014/main" id="{97B0D183-3333-D241-85B0-A944B7DCFC33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9" name="Rectangle 6">
            <a:extLst>
              <a:ext uri="{FF2B5EF4-FFF2-40B4-BE49-F238E27FC236}">
                <a16:creationId xmlns:a16="http://schemas.microsoft.com/office/drawing/2014/main" id="{414283D4-EED5-D044-91B7-509E4DDA431E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 altLang="x-none"/>
          </a:p>
        </p:txBody>
      </p:sp>
    </p:spTree>
    <p:extLst>
      <p:ext uri="{BB962C8B-B14F-4D97-AF65-F5344CB8AC3E}">
        <p14:creationId xmlns:p14="http://schemas.microsoft.com/office/powerpoint/2010/main" val="294393498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91B32B-FA65-41AB-8087-13BFD078AED6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F5918A6-E49B-400A-9908-6FF895184A9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57647236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718387"/>
          </a:xfrm>
          <a:solidFill>
            <a:schemeClr val="bg1">
              <a:lumMod val="75000"/>
            </a:schemeClr>
          </a:solidFill>
        </p:spPr>
        <p:txBody>
          <a:bodyPr>
            <a:normAutofit/>
          </a:bodyPr>
          <a:lstStyle>
            <a:lvl1pPr algn="ctr">
              <a:defRPr sz="4000"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9257" y="964275"/>
            <a:ext cx="8553798" cy="5212687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61D8FF-9539-41E6-8634-F0A43C0D48F7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F5918A6-E49B-400A-9908-6FF895184A9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9127656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678404-9CBB-4373-BB18-87D1B0E47657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F5918A6-E49B-400A-9908-6FF895184A9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7871578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B67FFAA-74F2-4EC1-B02E-D35A65F1B58F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F5918A6-E49B-400A-9908-6FF895184A9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0650946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AB40C0-31A9-46A9-85DB-C8206F6CEE15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F5918A6-E49B-400A-9908-6FF895184A9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64025947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1EC25F-93D4-406C-B698-925983249C01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F5918A6-E49B-400A-9908-6FF895184A9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15371670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476A99-7633-4254-BA08-AE7048C35C05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F5918A6-E49B-400A-9908-6FF895184A9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57853549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5EE4CC5-FAC7-445C-B059-8A6E3405B028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F5918A6-E49B-400A-9908-6FF895184A9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91637894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78D752-5948-4D22-8419-317B945BB323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F5918A6-E49B-400A-9908-6FF895184A9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49227232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E0C5F4F-8A5E-4E97-91E3-2A0E7586B936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F5918A6-E49B-400A-9908-6FF895184A9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19738079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85324A-5E04-4C41-8484-A7660413C20B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F5918A6-E49B-400A-9908-6FF895184A9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7719390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0.xml"/><Relationship Id="rId3" Type="http://schemas.openxmlformats.org/officeDocument/2006/relationships/slideLayout" Target="../slideLayouts/slideLayout15.xml"/><Relationship Id="rId7" Type="http://schemas.openxmlformats.org/officeDocument/2006/relationships/slideLayout" Target="../slideLayouts/slideLayout19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4.xml"/><Relationship Id="rId1" Type="http://schemas.openxmlformats.org/officeDocument/2006/relationships/slideLayout" Target="../slideLayouts/slideLayout13.xml"/><Relationship Id="rId6" Type="http://schemas.openxmlformats.org/officeDocument/2006/relationships/slideLayout" Target="../slideLayouts/slideLayout18.xml"/><Relationship Id="rId11" Type="http://schemas.openxmlformats.org/officeDocument/2006/relationships/slideLayout" Target="../slideLayouts/slideLayout23.xml"/><Relationship Id="rId5" Type="http://schemas.openxmlformats.org/officeDocument/2006/relationships/slideLayout" Target="../slideLayouts/slideLayout17.xml"/><Relationship Id="rId10" Type="http://schemas.openxmlformats.org/officeDocument/2006/relationships/slideLayout" Target="../slideLayouts/slideLayout22.xml"/><Relationship Id="rId4" Type="http://schemas.openxmlformats.org/officeDocument/2006/relationships/slideLayout" Target="../slideLayouts/slideLayout16.xml"/><Relationship Id="rId9" Type="http://schemas.openxmlformats.org/officeDocument/2006/relationships/slideLayout" Target="../slideLayouts/slideLayout2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>
            <a:extLst>
              <a:ext uri="{FF2B5EF4-FFF2-40B4-BE49-F238E27FC236}">
                <a16:creationId xmlns:a16="http://schemas.microsoft.com/office/drawing/2014/main" id="{0123CEFC-7ED2-A641-83E7-2648A2C79DF8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152400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7" name="Rectangle 3">
            <a:extLst>
              <a:ext uri="{FF2B5EF4-FFF2-40B4-BE49-F238E27FC236}">
                <a16:creationId xmlns:a16="http://schemas.microsoft.com/office/drawing/2014/main" id="{0F2D7928-A4F2-B84B-9AF0-1B81E8FB25A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295400"/>
            <a:ext cx="8229600" cy="52117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1028" name="Rectangle 4">
            <a:extLst>
              <a:ext uri="{FF2B5EF4-FFF2-40B4-BE49-F238E27FC236}">
                <a16:creationId xmlns:a16="http://schemas.microsoft.com/office/drawing/2014/main" id="{C21E4191-3BBD-154B-A6B0-42A3E802E39B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400" smtClean="0">
                <a:latin typeface="Lucida Bright" charset="0"/>
                <a:ea typeface="Gungsuh" charset="-127"/>
              </a:defRPr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1029" name="Rectangle 5">
            <a:extLst>
              <a:ext uri="{FF2B5EF4-FFF2-40B4-BE49-F238E27FC236}">
                <a16:creationId xmlns:a16="http://schemas.microsoft.com/office/drawing/2014/main" id="{ECF62FB5-72E9-2B48-BBF1-AE3008FEF399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defRPr sz="1400" smtClean="0">
                <a:latin typeface="Lucida Bright" charset="0"/>
                <a:ea typeface="Gungsuh" charset="-127"/>
              </a:defRPr>
            </a:lvl1pPr>
          </a:lstStyle>
          <a:p>
            <a:pPr>
              <a:defRPr/>
            </a:pPr>
            <a:endParaRPr lang="x-none" altLang="x-none"/>
          </a:p>
        </p:txBody>
      </p:sp>
      <p:sp>
        <p:nvSpPr>
          <p:cNvPr id="1030" name="Rectangle 6">
            <a:extLst>
              <a:ext uri="{FF2B5EF4-FFF2-40B4-BE49-F238E27FC236}">
                <a16:creationId xmlns:a16="http://schemas.microsoft.com/office/drawing/2014/main" id="{6171304A-E32B-D945-A0E5-63506057F2A8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400" smtClean="0">
                <a:latin typeface="Lucida Bright" charset="0"/>
                <a:ea typeface="Gungsuh" charset="-127"/>
              </a:defRPr>
            </a:lvl1pPr>
          </a:lstStyle>
          <a:p>
            <a:pPr>
              <a:defRPr/>
            </a:pPr>
            <a:endParaRPr lang="x-none" altLang="x-none"/>
          </a:p>
        </p:txBody>
      </p:sp>
    </p:spTree>
    <p:extLst>
      <p:ext uri="{BB962C8B-B14F-4D97-AF65-F5344CB8AC3E}">
        <p14:creationId xmlns:p14="http://schemas.microsoft.com/office/powerpoint/2010/main" val="403574759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  <p:sldLayoutId id="2147483684" r:id="rId12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2800">
          <a:solidFill>
            <a:schemeClr val="tx1"/>
          </a:solidFill>
          <a:latin typeface="Lucida Brigh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2800">
          <a:solidFill>
            <a:schemeClr val="tx1"/>
          </a:solidFill>
          <a:latin typeface="Lucida Bright" charset="0"/>
          <a:ea typeface="Gungsuh" pitchFamily="18" charset="-127"/>
          <a:cs typeface="Gungsuh" pitchFamily="18" charset="-127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2800">
          <a:solidFill>
            <a:schemeClr val="tx1"/>
          </a:solidFill>
          <a:latin typeface="Lucida Bright" charset="0"/>
          <a:ea typeface="Gungsuh" pitchFamily="18" charset="-127"/>
          <a:cs typeface="Gungsuh" pitchFamily="18" charset="-127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2800">
          <a:solidFill>
            <a:schemeClr val="tx1"/>
          </a:solidFill>
          <a:latin typeface="Lucida Bright" charset="0"/>
          <a:ea typeface="Gungsuh" pitchFamily="18" charset="-127"/>
          <a:cs typeface="Gungsuh" pitchFamily="18" charset="-127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2800">
          <a:solidFill>
            <a:schemeClr val="tx1"/>
          </a:solidFill>
          <a:latin typeface="Lucida Bright" charset="0"/>
          <a:ea typeface="Gungsuh" pitchFamily="18" charset="-127"/>
          <a:cs typeface="Gungsuh" pitchFamily="18" charset="-127"/>
        </a:defRPr>
      </a:lvl5pPr>
      <a:lvl6pPr marL="457200" algn="l" rtl="0" fontAlgn="base">
        <a:spcBef>
          <a:spcPct val="0"/>
        </a:spcBef>
        <a:spcAft>
          <a:spcPct val="0"/>
        </a:spcAft>
        <a:defRPr sz="2800">
          <a:solidFill>
            <a:schemeClr val="bg2"/>
          </a:solidFill>
          <a:latin typeface="Century Gothic" charset="0"/>
          <a:ea typeface="Gungsuh" pitchFamily="18" charset="-127"/>
          <a:cs typeface="Gungsuh" pitchFamily="18" charset="-127"/>
        </a:defRPr>
      </a:lvl6pPr>
      <a:lvl7pPr marL="914400" algn="l" rtl="0" fontAlgn="base">
        <a:spcBef>
          <a:spcPct val="0"/>
        </a:spcBef>
        <a:spcAft>
          <a:spcPct val="0"/>
        </a:spcAft>
        <a:defRPr sz="2800">
          <a:solidFill>
            <a:schemeClr val="bg2"/>
          </a:solidFill>
          <a:latin typeface="Century Gothic" charset="0"/>
          <a:ea typeface="Gungsuh" pitchFamily="18" charset="-127"/>
          <a:cs typeface="Gungsuh" pitchFamily="18" charset="-127"/>
        </a:defRPr>
      </a:lvl7pPr>
      <a:lvl8pPr marL="1371600" algn="l" rtl="0" fontAlgn="base">
        <a:spcBef>
          <a:spcPct val="0"/>
        </a:spcBef>
        <a:spcAft>
          <a:spcPct val="0"/>
        </a:spcAft>
        <a:defRPr sz="2800">
          <a:solidFill>
            <a:schemeClr val="bg2"/>
          </a:solidFill>
          <a:latin typeface="Century Gothic" charset="0"/>
          <a:ea typeface="Gungsuh" pitchFamily="18" charset="-127"/>
          <a:cs typeface="Gungsuh" pitchFamily="18" charset="-127"/>
        </a:defRPr>
      </a:lvl8pPr>
      <a:lvl9pPr marL="1828800" algn="l" rtl="0" fontAlgn="base">
        <a:spcBef>
          <a:spcPct val="0"/>
        </a:spcBef>
        <a:spcAft>
          <a:spcPct val="0"/>
        </a:spcAft>
        <a:defRPr sz="2800">
          <a:solidFill>
            <a:schemeClr val="bg2"/>
          </a:solidFill>
          <a:latin typeface="Century Gothic" charset="0"/>
          <a:ea typeface="Gungsuh" pitchFamily="18" charset="-127"/>
          <a:cs typeface="Gungsuh" pitchFamily="18" charset="-127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rgbClr val="A6A6A6"/>
        </a:buClr>
        <a:buSzPct val="120000"/>
        <a:buFont typeface="Lucida Grande" panose="020B0600040502020204" pitchFamily="34" charset="0"/>
        <a:buChar char="●"/>
        <a:defRPr sz="2400">
          <a:solidFill>
            <a:schemeClr val="tx1"/>
          </a:solidFill>
          <a:latin typeface="Lucida Brigh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rgbClr val="A6A6A6"/>
        </a:buClr>
        <a:buSzPct val="80000"/>
        <a:buFont typeface="Lucida Grande" panose="020B0600040502020204" pitchFamily="34" charset="0"/>
        <a:buChar char="●"/>
        <a:defRPr sz="2000">
          <a:solidFill>
            <a:srgbClr val="7F7F7F"/>
          </a:solidFill>
          <a:latin typeface="Lucida Brigh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rgbClr val="CC0000"/>
        </a:buClr>
        <a:buSzPct val="125000"/>
        <a:buChar char="•"/>
        <a:defRPr>
          <a:solidFill>
            <a:srgbClr val="800000"/>
          </a:solidFill>
          <a:latin typeface="Lucida Brigh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Lucida Brigh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Lucida Bright"/>
          <a:ea typeface="+mn-ea"/>
          <a:cs typeface="+mn-cs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108C8D6-590E-4F07-BD80-0F86F3961EFD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F5918A6-E49B-400A-9908-6FF895184A9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1348494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6" r:id="rId1"/>
    <p:sldLayoutId id="2147483687" r:id="rId2"/>
    <p:sldLayoutId id="2147483688" r:id="rId3"/>
    <p:sldLayoutId id="2147483689" r:id="rId4"/>
    <p:sldLayoutId id="2147483690" r:id="rId5"/>
    <p:sldLayoutId id="2147483691" r:id="rId6"/>
    <p:sldLayoutId id="2147483692" r:id="rId7"/>
    <p:sldLayoutId id="2147483693" r:id="rId8"/>
    <p:sldLayoutId id="2147483694" r:id="rId9"/>
    <p:sldLayoutId id="2147483695" r:id="rId10"/>
    <p:sldLayoutId id="2147483696" r:id="rId11"/>
  </p:sldLayoutIdLst>
  <p:hf sldNum="0"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customXml" Target="../ink/ink1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9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5.jpeg"/><Relationship Id="rId5" Type="http://schemas.openxmlformats.org/officeDocument/2006/relationships/image" Target="../media/image4.jpeg"/><Relationship Id="rId4" Type="http://schemas.openxmlformats.org/officeDocument/2006/relationships/image" Target="../media/image3.tiff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tiff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9.xml"/><Relationship Id="rId4" Type="http://schemas.openxmlformats.org/officeDocument/2006/relationships/image" Target="../media/image7.tif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7" Type="http://schemas.openxmlformats.org/officeDocument/2006/relationships/image" Target="../media/image9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9.xml"/><Relationship Id="rId6" Type="http://schemas.openxmlformats.org/officeDocument/2006/relationships/customXml" Target="../ink/ink2.xml"/><Relationship Id="rId5" Type="http://schemas.openxmlformats.org/officeDocument/2006/relationships/image" Target="../media/image7.tiff"/><Relationship Id="rId4" Type="http://schemas.openxmlformats.org/officeDocument/2006/relationships/image" Target="../media/image6.tiff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3" Type="http://schemas.openxmlformats.org/officeDocument/2006/relationships/image" Target="../media/image8.jpeg"/><Relationship Id="rId7" Type="http://schemas.openxmlformats.org/officeDocument/2006/relationships/customXml" Target="../ink/ink3.xm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9.xml"/><Relationship Id="rId6" Type="http://schemas.openxmlformats.org/officeDocument/2006/relationships/image" Target="../media/image7.tiff"/><Relationship Id="rId5" Type="http://schemas.openxmlformats.org/officeDocument/2006/relationships/image" Target="../media/image10.png"/><Relationship Id="rId4" Type="http://schemas.openxmlformats.org/officeDocument/2006/relationships/image" Target="../media/image6.tif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customXml" Target="../ink/ink4.xml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12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.png"/><Relationship Id="rId3" Type="http://schemas.openxmlformats.org/officeDocument/2006/relationships/image" Target="../media/image13.tiff"/><Relationship Id="rId7" Type="http://schemas.openxmlformats.org/officeDocument/2006/relationships/customXml" Target="../ink/ink5.xml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6.png"/><Relationship Id="rId5" Type="http://schemas.openxmlformats.org/officeDocument/2006/relationships/image" Target="../media/image15.jpeg"/><Relationship Id="rId4" Type="http://schemas.openxmlformats.org/officeDocument/2006/relationships/image" Target="../media/image14.tiff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customXml" Target="../ink/ink6.xml"/><Relationship Id="rId3" Type="http://schemas.openxmlformats.org/officeDocument/2006/relationships/image" Target="../media/image13.tiff"/><Relationship Id="rId7" Type="http://schemas.openxmlformats.org/officeDocument/2006/relationships/image" Target="../media/image19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8.png"/><Relationship Id="rId5" Type="http://schemas.openxmlformats.org/officeDocument/2006/relationships/image" Target="../media/image15.jpeg"/><Relationship Id="rId4" Type="http://schemas.openxmlformats.org/officeDocument/2006/relationships/image" Target="../media/image14.tiff"/><Relationship Id="rId9" Type="http://schemas.openxmlformats.org/officeDocument/2006/relationships/image" Target="../media/image20.png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png"/><Relationship Id="rId3" Type="http://schemas.openxmlformats.org/officeDocument/2006/relationships/image" Target="../media/image13.tiff"/><Relationship Id="rId7" Type="http://schemas.openxmlformats.org/officeDocument/2006/relationships/image" Target="../media/image19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8.png"/><Relationship Id="rId5" Type="http://schemas.openxmlformats.org/officeDocument/2006/relationships/image" Target="../media/image15.jpeg"/><Relationship Id="rId10" Type="http://schemas.openxmlformats.org/officeDocument/2006/relationships/image" Target="../media/image22.png"/><Relationship Id="rId4" Type="http://schemas.openxmlformats.org/officeDocument/2006/relationships/image" Target="../media/image14.tiff"/><Relationship Id="rId9" Type="http://schemas.openxmlformats.org/officeDocument/2006/relationships/customXml" Target="../ink/ink7.xml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png"/><Relationship Id="rId3" Type="http://schemas.openxmlformats.org/officeDocument/2006/relationships/image" Target="../media/image21.png"/><Relationship Id="rId7" Type="http://schemas.openxmlformats.org/officeDocument/2006/relationships/image" Target="../media/image15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4.tiff"/><Relationship Id="rId5" Type="http://schemas.openxmlformats.org/officeDocument/2006/relationships/image" Target="../media/image13.tiff"/><Relationship Id="rId4" Type="http://schemas.openxmlformats.org/officeDocument/2006/relationships/image" Target="../media/image19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png"/><Relationship Id="rId3" Type="http://schemas.openxmlformats.org/officeDocument/2006/relationships/image" Target="../media/image13.tiff"/><Relationship Id="rId7" Type="http://schemas.openxmlformats.org/officeDocument/2006/relationships/image" Target="../media/image19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8.png"/><Relationship Id="rId5" Type="http://schemas.openxmlformats.org/officeDocument/2006/relationships/image" Target="../media/image15.jpeg"/><Relationship Id="rId4" Type="http://schemas.openxmlformats.org/officeDocument/2006/relationships/image" Target="../media/image14.tiff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png"/><Relationship Id="rId3" Type="http://schemas.openxmlformats.org/officeDocument/2006/relationships/image" Target="../media/image13.tiff"/><Relationship Id="rId7" Type="http://schemas.openxmlformats.org/officeDocument/2006/relationships/image" Target="../media/image19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8.png"/><Relationship Id="rId5" Type="http://schemas.openxmlformats.org/officeDocument/2006/relationships/image" Target="../media/image15.jpeg"/><Relationship Id="rId4" Type="http://schemas.openxmlformats.org/officeDocument/2006/relationships/image" Target="../media/image14.tiff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png"/><Relationship Id="rId3" Type="http://schemas.openxmlformats.org/officeDocument/2006/relationships/image" Target="../media/image13.tiff"/><Relationship Id="rId7" Type="http://schemas.openxmlformats.org/officeDocument/2006/relationships/image" Target="../media/image19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8.png"/><Relationship Id="rId5" Type="http://schemas.openxmlformats.org/officeDocument/2006/relationships/image" Target="../media/image15.jpeg"/><Relationship Id="rId10" Type="http://schemas.openxmlformats.org/officeDocument/2006/relationships/image" Target="../media/image23.png"/><Relationship Id="rId4" Type="http://schemas.openxmlformats.org/officeDocument/2006/relationships/image" Target="../media/image14.tiff"/><Relationship Id="rId9" Type="http://schemas.openxmlformats.org/officeDocument/2006/relationships/customXml" Target="../ink/ink8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25.jpe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customXml" Target="../ink/ink9.xml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26.png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4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tiff"/><Relationship Id="rId7" Type="http://schemas.openxmlformats.org/officeDocument/2006/relationships/image" Target="../media/image30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9.png"/><Relationship Id="rId5" Type="http://schemas.microsoft.com/office/2007/relationships/hdphoto" Target="../media/hdphoto1.wdp"/><Relationship Id="rId4" Type="http://schemas.openxmlformats.org/officeDocument/2006/relationships/image" Target="../media/image28.png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.png"/><Relationship Id="rId3" Type="http://schemas.openxmlformats.org/officeDocument/2006/relationships/image" Target="../media/image27.tiff"/><Relationship Id="rId7" Type="http://schemas.openxmlformats.org/officeDocument/2006/relationships/image" Target="../media/image31.tiff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8.png"/><Relationship Id="rId5" Type="http://schemas.microsoft.com/office/2007/relationships/hdphoto" Target="../media/hdphoto1.wdp"/><Relationship Id="rId4" Type="http://schemas.openxmlformats.org/officeDocument/2006/relationships/image" Target="../media/image28.png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.png"/><Relationship Id="rId3" Type="http://schemas.openxmlformats.org/officeDocument/2006/relationships/image" Target="../media/image27.tiff"/><Relationship Id="rId7" Type="http://schemas.openxmlformats.org/officeDocument/2006/relationships/image" Target="../media/image31.tiff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8.png"/><Relationship Id="rId5" Type="http://schemas.microsoft.com/office/2007/relationships/hdphoto" Target="../media/hdphoto1.wdp"/><Relationship Id="rId4" Type="http://schemas.openxmlformats.org/officeDocument/2006/relationships/image" Target="../media/image28.png"/><Relationship Id="rId9" Type="http://schemas.openxmlformats.org/officeDocument/2006/relationships/image" Target="../media/image14.tiff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.png"/><Relationship Id="rId3" Type="http://schemas.openxmlformats.org/officeDocument/2006/relationships/image" Target="../media/image27.tiff"/><Relationship Id="rId7" Type="http://schemas.openxmlformats.org/officeDocument/2006/relationships/image" Target="../media/image31.tiff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8.png"/><Relationship Id="rId11" Type="http://schemas.openxmlformats.org/officeDocument/2006/relationships/image" Target="../media/image33.png"/><Relationship Id="rId5" Type="http://schemas.microsoft.com/office/2007/relationships/hdphoto" Target="../media/hdphoto1.wdp"/><Relationship Id="rId10" Type="http://schemas.openxmlformats.org/officeDocument/2006/relationships/customXml" Target="../ink/ink10.xml"/><Relationship Id="rId4" Type="http://schemas.openxmlformats.org/officeDocument/2006/relationships/image" Target="../media/image28.png"/><Relationship Id="rId9" Type="http://schemas.openxmlformats.org/officeDocument/2006/relationships/image" Target="../media/image14.tiff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.png"/><Relationship Id="rId3" Type="http://schemas.openxmlformats.org/officeDocument/2006/relationships/image" Target="../media/image27.tiff"/><Relationship Id="rId7" Type="http://schemas.openxmlformats.org/officeDocument/2006/relationships/image" Target="../media/image31.tiff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8.png"/><Relationship Id="rId5" Type="http://schemas.microsoft.com/office/2007/relationships/hdphoto" Target="../media/hdphoto1.wdp"/><Relationship Id="rId4" Type="http://schemas.openxmlformats.org/officeDocument/2006/relationships/image" Target="../media/image28.png"/><Relationship Id="rId9" Type="http://schemas.openxmlformats.org/officeDocument/2006/relationships/image" Target="../media/image14.tiff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.png"/><Relationship Id="rId3" Type="http://schemas.openxmlformats.org/officeDocument/2006/relationships/image" Target="../media/image27.tiff"/><Relationship Id="rId7" Type="http://schemas.openxmlformats.org/officeDocument/2006/relationships/image" Target="../media/image31.tiff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8.png"/><Relationship Id="rId5" Type="http://schemas.microsoft.com/office/2007/relationships/hdphoto" Target="../media/hdphoto1.wdp"/><Relationship Id="rId4" Type="http://schemas.openxmlformats.org/officeDocument/2006/relationships/image" Target="../media/image28.png"/><Relationship Id="rId9" Type="http://schemas.openxmlformats.org/officeDocument/2006/relationships/image" Target="../media/image14.tiff"/></Relationships>
</file>

<file path=ppt/slides/_rels/slide24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.png"/><Relationship Id="rId3" Type="http://schemas.openxmlformats.org/officeDocument/2006/relationships/image" Target="../media/image27.tiff"/><Relationship Id="rId7" Type="http://schemas.openxmlformats.org/officeDocument/2006/relationships/image" Target="../media/image31.tiff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8.png"/><Relationship Id="rId11" Type="http://schemas.openxmlformats.org/officeDocument/2006/relationships/image" Target="../media/image34.png"/><Relationship Id="rId5" Type="http://schemas.microsoft.com/office/2007/relationships/hdphoto" Target="../media/hdphoto1.wdp"/><Relationship Id="rId10" Type="http://schemas.openxmlformats.org/officeDocument/2006/relationships/customXml" Target="../ink/ink11.xml"/><Relationship Id="rId4" Type="http://schemas.openxmlformats.org/officeDocument/2006/relationships/image" Target="../media/image28.png"/><Relationship Id="rId9" Type="http://schemas.openxmlformats.org/officeDocument/2006/relationships/image" Target="../media/image14.tiff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19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emf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36.png"/><Relationship Id="rId5" Type="http://schemas.openxmlformats.org/officeDocument/2006/relationships/customXml" Target="../ink/ink12.xml"/><Relationship Id="rId4" Type="http://schemas.openxmlformats.org/officeDocument/2006/relationships/image" Target="../media/image6.tiff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emf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6.tiff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emf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37.png"/><Relationship Id="rId5" Type="http://schemas.openxmlformats.org/officeDocument/2006/relationships/customXml" Target="../ink/ink13.xml"/><Relationship Id="rId4" Type="http://schemas.openxmlformats.org/officeDocument/2006/relationships/image" Target="../media/image6.tiff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tiff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39.png"/><Relationship Id="rId5" Type="http://schemas.openxmlformats.org/officeDocument/2006/relationships/customXml" Target="../ink/ink14.xml"/><Relationship Id="rId4" Type="http://schemas.openxmlformats.org/officeDocument/2006/relationships/image" Target="../media/image38.emf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19.xml"/></Relationships>
</file>

<file path=ppt/slides/_rels/slide31.xml.rels><?xml version="1.0" encoding="UTF-8" standalone="yes"?>
<Relationships xmlns="http://schemas.openxmlformats.org/package/2006/relationships"><Relationship Id="rId8" Type="http://schemas.openxmlformats.org/officeDocument/2006/relationships/customXml" Target="../ink/ink15.xml"/><Relationship Id="rId3" Type="http://schemas.openxmlformats.org/officeDocument/2006/relationships/image" Target="../media/image18.png"/><Relationship Id="rId7" Type="http://schemas.openxmlformats.org/officeDocument/2006/relationships/image" Target="../media/image14.tiff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7.tiff"/><Relationship Id="rId5" Type="http://schemas.openxmlformats.org/officeDocument/2006/relationships/image" Target="../media/image32.png"/><Relationship Id="rId4" Type="http://schemas.openxmlformats.org/officeDocument/2006/relationships/image" Target="../media/image31.tiff"/><Relationship Id="rId9" Type="http://schemas.openxmlformats.org/officeDocument/2006/relationships/image" Target="../media/image40.png"/></Relationships>
</file>

<file path=ppt/slides/_rels/slide32.xml.rels><?xml version="1.0" encoding="UTF-8" standalone="yes"?>
<Relationships xmlns="http://schemas.openxmlformats.org/package/2006/relationships"><Relationship Id="rId8" Type="http://schemas.openxmlformats.org/officeDocument/2006/relationships/image" Target="../media/image280.png"/><Relationship Id="rId3" Type="http://schemas.openxmlformats.org/officeDocument/2006/relationships/image" Target="../media/image18.png"/><Relationship Id="rId7" Type="http://schemas.openxmlformats.org/officeDocument/2006/relationships/image" Target="../media/image14.tiff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7.tiff"/><Relationship Id="rId11" Type="http://schemas.openxmlformats.org/officeDocument/2006/relationships/image" Target="../media/image41.png"/><Relationship Id="rId5" Type="http://schemas.openxmlformats.org/officeDocument/2006/relationships/image" Target="../media/image32.png"/><Relationship Id="rId10" Type="http://schemas.openxmlformats.org/officeDocument/2006/relationships/customXml" Target="../ink/ink16.xml"/><Relationship Id="rId4" Type="http://schemas.openxmlformats.org/officeDocument/2006/relationships/image" Target="../media/image31.tiff"/><Relationship Id="rId9" Type="http://schemas.openxmlformats.org/officeDocument/2006/relationships/image" Target="../media/image290.png"/></Relationships>
</file>

<file path=ppt/slides/_rels/slide33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png"/><Relationship Id="rId3" Type="http://schemas.openxmlformats.org/officeDocument/2006/relationships/image" Target="../media/image18.png"/><Relationship Id="rId7" Type="http://schemas.openxmlformats.org/officeDocument/2006/relationships/image" Target="../media/image14.tiff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7.tiff"/><Relationship Id="rId5" Type="http://schemas.openxmlformats.org/officeDocument/2006/relationships/image" Target="../media/image32.png"/><Relationship Id="rId4" Type="http://schemas.openxmlformats.org/officeDocument/2006/relationships/image" Target="../media/image31.tiff"/><Relationship Id="rId9" Type="http://schemas.openxmlformats.org/officeDocument/2006/relationships/image" Target="../media/image290.png"/></Relationships>
</file>

<file path=ppt/slides/_rels/slide34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0.png"/><Relationship Id="rId3" Type="http://schemas.openxmlformats.org/officeDocument/2006/relationships/image" Target="../media/image18.png"/><Relationship Id="rId7" Type="http://schemas.openxmlformats.org/officeDocument/2006/relationships/image" Target="../media/image14.tiff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7.tiff"/><Relationship Id="rId5" Type="http://schemas.openxmlformats.org/officeDocument/2006/relationships/image" Target="../media/image32.png"/><Relationship Id="rId4" Type="http://schemas.openxmlformats.org/officeDocument/2006/relationships/image" Target="../media/image31.tiff"/><Relationship Id="rId9" Type="http://schemas.openxmlformats.org/officeDocument/2006/relationships/image" Target="../media/image330.png"/></Relationships>
</file>

<file path=ppt/slides/_rels/slide3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80.png"/><Relationship Id="rId3" Type="http://schemas.openxmlformats.org/officeDocument/2006/relationships/image" Target="../media/image18.png"/><Relationship Id="rId7" Type="http://schemas.openxmlformats.org/officeDocument/2006/relationships/image" Target="../media/image14.tiff"/><Relationship Id="rId12" Type="http://schemas.openxmlformats.org/officeDocument/2006/relationships/image" Target="../media/image42.pn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7.tiff"/><Relationship Id="rId11" Type="http://schemas.openxmlformats.org/officeDocument/2006/relationships/customXml" Target="../ink/ink17.xml"/><Relationship Id="rId5" Type="http://schemas.openxmlformats.org/officeDocument/2006/relationships/image" Target="../media/image32.png"/><Relationship Id="rId10" Type="http://schemas.openxmlformats.org/officeDocument/2006/relationships/image" Target="../media/image301.png"/><Relationship Id="rId4" Type="http://schemas.openxmlformats.org/officeDocument/2006/relationships/image" Target="../media/image31.tiff"/><Relationship Id="rId9" Type="http://schemas.openxmlformats.org/officeDocument/2006/relationships/image" Target="../media/image290.png"/></Relationships>
</file>

<file path=ppt/slides/_rels/slide3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80.png"/><Relationship Id="rId13" Type="http://schemas.openxmlformats.org/officeDocument/2006/relationships/image" Target="../media/image43.png"/><Relationship Id="rId3" Type="http://schemas.openxmlformats.org/officeDocument/2006/relationships/image" Target="../media/image18.png"/><Relationship Id="rId7" Type="http://schemas.openxmlformats.org/officeDocument/2006/relationships/image" Target="../media/image14.tiff"/><Relationship Id="rId12" Type="http://schemas.openxmlformats.org/officeDocument/2006/relationships/customXml" Target="../ink/ink18.xml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7.tiff"/><Relationship Id="rId11" Type="http://schemas.openxmlformats.org/officeDocument/2006/relationships/image" Target="../media/image301.png"/><Relationship Id="rId5" Type="http://schemas.openxmlformats.org/officeDocument/2006/relationships/image" Target="../media/image32.png"/><Relationship Id="rId10" Type="http://schemas.openxmlformats.org/officeDocument/2006/relationships/image" Target="../media/image310.png"/><Relationship Id="rId4" Type="http://schemas.openxmlformats.org/officeDocument/2006/relationships/image" Target="../media/image31.tiff"/><Relationship Id="rId9" Type="http://schemas.openxmlformats.org/officeDocument/2006/relationships/image" Target="../media/image290.png"/></Relationships>
</file>

<file path=ppt/slides/_rels/slide3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80.png"/><Relationship Id="rId13" Type="http://schemas.openxmlformats.org/officeDocument/2006/relationships/customXml" Target="../ink/ink19.xml"/><Relationship Id="rId3" Type="http://schemas.openxmlformats.org/officeDocument/2006/relationships/image" Target="../media/image18.png"/><Relationship Id="rId7" Type="http://schemas.openxmlformats.org/officeDocument/2006/relationships/image" Target="../media/image14.tiff"/><Relationship Id="rId12" Type="http://schemas.openxmlformats.org/officeDocument/2006/relationships/image" Target="../media/image340.pn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7.tiff"/><Relationship Id="rId11" Type="http://schemas.openxmlformats.org/officeDocument/2006/relationships/image" Target="../media/image301.png"/><Relationship Id="rId5" Type="http://schemas.openxmlformats.org/officeDocument/2006/relationships/image" Target="../media/image32.png"/><Relationship Id="rId10" Type="http://schemas.openxmlformats.org/officeDocument/2006/relationships/image" Target="../media/image310.png"/><Relationship Id="rId4" Type="http://schemas.openxmlformats.org/officeDocument/2006/relationships/image" Target="../media/image31.tiff"/><Relationship Id="rId9" Type="http://schemas.openxmlformats.org/officeDocument/2006/relationships/image" Target="../media/image290.png"/><Relationship Id="rId14" Type="http://schemas.openxmlformats.org/officeDocument/2006/relationships/image" Target="../media/image44.png"/></Relationships>
</file>

<file path=ppt/slides/_rels/slide38.xml.rels><?xml version="1.0" encoding="UTF-8" standalone="yes"?>
<Relationships xmlns="http://schemas.openxmlformats.org/package/2006/relationships"><Relationship Id="rId8" Type="http://schemas.openxmlformats.org/officeDocument/2006/relationships/image" Target="../media/image45.emf"/><Relationship Id="rId3" Type="http://schemas.openxmlformats.org/officeDocument/2006/relationships/image" Target="../media/image18.png"/><Relationship Id="rId7" Type="http://schemas.openxmlformats.org/officeDocument/2006/relationships/image" Target="../media/image14.tiff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7.tiff"/><Relationship Id="rId5" Type="http://schemas.openxmlformats.org/officeDocument/2006/relationships/image" Target="../media/image32.png"/><Relationship Id="rId10" Type="http://schemas.openxmlformats.org/officeDocument/2006/relationships/image" Target="../media/image46.png"/><Relationship Id="rId4" Type="http://schemas.openxmlformats.org/officeDocument/2006/relationships/image" Target="../media/image31.tiff"/><Relationship Id="rId9" Type="http://schemas.openxmlformats.org/officeDocument/2006/relationships/customXml" Target="../ink/ink20.xml"/></Relationships>
</file>

<file path=ppt/slides/_rels/slide39.xml.rels><?xml version="1.0" encoding="UTF-8" standalone="yes"?>
<Relationships xmlns="http://schemas.openxmlformats.org/package/2006/relationships"><Relationship Id="rId8" Type="http://schemas.openxmlformats.org/officeDocument/2006/relationships/image" Target="../media/image35.emf"/><Relationship Id="rId3" Type="http://schemas.openxmlformats.org/officeDocument/2006/relationships/image" Target="../media/image18.png"/><Relationship Id="rId7" Type="http://schemas.openxmlformats.org/officeDocument/2006/relationships/image" Target="../media/image14.tiff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7.tiff"/><Relationship Id="rId11" Type="http://schemas.openxmlformats.org/officeDocument/2006/relationships/image" Target="../media/image47.png"/><Relationship Id="rId5" Type="http://schemas.openxmlformats.org/officeDocument/2006/relationships/image" Target="../media/image32.png"/><Relationship Id="rId10" Type="http://schemas.openxmlformats.org/officeDocument/2006/relationships/customXml" Target="../ink/ink21.xml"/><Relationship Id="rId4" Type="http://schemas.openxmlformats.org/officeDocument/2006/relationships/image" Target="../media/image31.tiff"/><Relationship Id="rId9" Type="http://schemas.openxmlformats.org/officeDocument/2006/relationships/image" Target="../media/image6.tiff"/></Relationships>
</file>

<file path=ppt/slides/_rels/slide40.xml.rels><?xml version="1.0" encoding="UTF-8" standalone="yes"?>
<Relationships xmlns="http://schemas.openxmlformats.org/package/2006/relationships"><Relationship Id="rId8" Type="http://schemas.openxmlformats.org/officeDocument/2006/relationships/customXml" Target="../ink/ink22.xml"/><Relationship Id="rId3" Type="http://schemas.openxmlformats.org/officeDocument/2006/relationships/image" Target="../media/image8.jpeg"/><Relationship Id="rId7" Type="http://schemas.openxmlformats.org/officeDocument/2006/relationships/image" Target="../media/image48.png"/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9.png"/><Relationship Id="rId5" Type="http://schemas.openxmlformats.org/officeDocument/2006/relationships/image" Target="../media/image18.png"/><Relationship Id="rId4" Type="http://schemas.openxmlformats.org/officeDocument/2006/relationships/image" Target="../media/image6.tiff"/><Relationship Id="rId9" Type="http://schemas.openxmlformats.org/officeDocument/2006/relationships/image" Target="../media/image49.png"/></Relationships>
</file>

<file path=ppt/slides/_rels/slide4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80.png"/><Relationship Id="rId3" Type="http://schemas.openxmlformats.org/officeDocument/2006/relationships/image" Target="../media/image18.png"/><Relationship Id="rId7" Type="http://schemas.openxmlformats.org/officeDocument/2006/relationships/image" Target="../media/image14.tiff"/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7.tiff"/><Relationship Id="rId5" Type="http://schemas.openxmlformats.org/officeDocument/2006/relationships/image" Target="../media/image32.png"/><Relationship Id="rId4" Type="http://schemas.openxmlformats.org/officeDocument/2006/relationships/image" Target="../media/image31.tiff"/><Relationship Id="rId9" Type="http://schemas.openxmlformats.org/officeDocument/2006/relationships/image" Target="../media/image290.png"/></Relationships>
</file>

<file path=ppt/slides/_rels/slide42.xml.rels><?xml version="1.0" encoding="UTF-8" standalone="yes"?>
<Relationships xmlns="http://schemas.openxmlformats.org/package/2006/relationships"><Relationship Id="rId8" Type="http://schemas.openxmlformats.org/officeDocument/2006/relationships/image" Target="../media/image290.png"/><Relationship Id="rId3" Type="http://schemas.openxmlformats.org/officeDocument/2006/relationships/image" Target="../media/image18.png"/><Relationship Id="rId7" Type="http://schemas.openxmlformats.org/officeDocument/2006/relationships/image" Target="../media/image14.tiff"/><Relationship Id="rId2" Type="http://schemas.openxmlformats.org/officeDocument/2006/relationships/notesSlide" Target="../notesSlides/notesSlide42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7.tiff"/><Relationship Id="rId5" Type="http://schemas.openxmlformats.org/officeDocument/2006/relationships/image" Target="../media/image32.png"/><Relationship Id="rId10" Type="http://schemas.openxmlformats.org/officeDocument/2006/relationships/image" Target="../media/image280.png"/><Relationship Id="rId4" Type="http://schemas.openxmlformats.org/officeDocument/2006/relationships/image" Target="../media/image31.tiff"/><Relationship Id="rId9" Type="http://schemas.openxmlformats.org/officeDocument/2006/relationships/image" Target="../media/image19.png"/></Relationships>
</file>

<file path=ppt/slides/_rels/slide4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20.png"/><Relationship Id="rId3" Type="http://schemas.openxmlformats.org/officeDocument/2006/relationships/image" Target="../media/image18.png"/><Relationship Id="rId7" Type="http://schemas.openxmlformats.org/officeDocument/2006/relationships/image" Target="../media/image14.tiff"/><Relationship Id="rId2" Type="http://schemas.openxmlformats.org/officeDocument/2006/relationships/notesSlide" Target="../notesSlides/notesSlide43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7.tiff"/><Relationship Id="rId5" Type="http://schemas.openxmlformats.org/officeDocument/2006/relationships/image" Target="../media/image32.png"/><Relationship Id="rId10" Type="http://schemas.openxmlformats.org/officeDocument/2006/relationships/image" Target="../media/image19.png"/><Relationship Id="rId4" Type="http://schemas.openxmlformats.org/officeDocument/2006/relationships/image" Target="../media/image31.tiff"/><Relationship Id="rId9" Type="http://schemas.openxmlformats.org/officeDocument/2006/relationships/image" Target="../media/image290.png"/></Relationships>
</file>

<file path=ppt/slides/_rels/slide44.xml.rels><?xml version="1.0" encoding="UTF-8" standalone="yes"?>
<Relationships xmlns="http://schemas.openxmlformats.org/package/2006/relationships"><Relationship Id="rId8" Type="http://schemas.openxmlformats.org/officeDocument/2006/relationships/image" Target="../media/image290.png"/><Relationship Id="rId13" Type="http://schemas.openxmlformats.org/officeDocument/2006/relationships/image" Target="../media/image50.png"/><Relationship Id="rId3" Type="http://schemas.openxmlformats.org/officeDocument/2006/relationships/image" Target="../media/image18.png"/><Relationship Id="rId7" Type="http://schemas.openxmlformats.org/officeDocument/2006/relationships/image" Target="../media/image14.tiff"/><Relationship Id="rId12" Type="http://schemas.openxmlformats.org/officeDocument/2006/relationships/customXml" Target="../ink/ink23.xml"/><Relationship Id="rId2" Type="http://schemas.openxmlformats.org/officeDocument/2006/relationships/notesSlide" Target="../notesSlides/notesSlide44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7.tiff"/><Relationship Id="rId11" Type="http://schemas.openxmlformats.org/officeDocument/2006/relationships/image" Target="../media/image360.png"/><Relationship Id="rId5" Type="http://schemas.openxmlformats.org/officeDocument/2006/relationships/image" Target="../media/image32.png"/><Relationship Id="rId10" Type="http://schemas.openxmlformats.org/officeDocument/2006/relationships/image" Target="../media/image300.png"/><Relationship Id="rId4" Type="http://schemas.openxmlformats.org/officeDocument/2006/relationships/image" Target="../media/image31.tiff"/><Relationship Id="rId9" Type="http://schemas.openxmlformats.org/officeDocument/2006/relationships/image" Target="../media/image19.png"/></Relationships>
</file>

<file path=ppt/slides/_rels/slide4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90.png"/><Relationship Id="rId3" Type="http://schemas.openxmlformats.org/officeDocument/2006/relationships/image" Target="../media/image18.png"/><Relationship Id="rId7" Type="http://schemas.openxmlformats.org/officeDocument/2006/relationships/image" Target="../media/image14.tiff"/><Relationship Id="rId2" Type="http://schemas.openxmlformats.org/officeDocument/2006/relationships/notesSlide" Target="../notesSlides/notesSlide45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7.tiff"/><Relationship Id="rId11" Type="http://schemas.openxmlformats.org/officeDocument/2006/relationships/image" Target="../media/image360.png"/><Relationship Id="rId5" Type="http://schemas.openxmlformats.org/officeDocument/2006/relationships/image" Target="../media/image32.png"/><Relationship Id="rId10" Type="http://schemas.openxmlformats.org/officeDocument/2006/relationships/image" Target="../media/image300.png"/><Relationship Id="rId4" Type="http://schemas.openxmlformats.org/officeDocument/2006/relationships/image" Target="../media/image31.tiff"/><Relationship Id="rId9" Type="http://schemas.openxmlformats.org/officeDocument/2006/relationships/image" Target="../media/image19.png"/></Relationships>
</file>

<file path=ppt/slides/_rels/slide4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png"/><Relationship Id="rId3" Type="http://schemas.openxmlformats.org/officeDocument/2006/relationships/image" Target="../media/image18.png"/><Relationship Id="rId7" Type="http://schemas.openxmlformats.org/officeDocument/2006/relationships/image" Target="../media/image14.tiff"/><Relationship Id="rId12" Type="http://schemas.openxmlformats.org/officeDocument/2006/relationships/image" Target="../media/image45.emf"/><Relationship Id="rId2" Type="http://schemas.openxmlformats.org/officeDocument/2006/relationships/notesSlide" Target="../notesSlides/notesSlide46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7.tiff"/><Relationship Id="rId11" Type="http://schemas.openxmlformats.org/officeDocument/2006/relationships/image" Target="../media/image360.png"/><Relationship Id="rId5" Type="http://schemas.openxmlformats.org/officeDocument/2006/relationships/image" Target="../media/image32.png"/><Relationship Id="rId4" Type="http://schemas.openxmlformats.org/officeDocument/2006/relationships/image" Target="../media/image31.tiff"/><Relationship Id="rId9" Type="http://schemas.openxmlformats.org/officeDocument/2006/relationships/image" Target="../media/image390.png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customXml" Target="../ink/ink24.xml"/><Relationship Id="rId2" Type="http://schemas.openxmlformats.org/officeDocument/2006/relationships/notesSlide" Target="../notesSlides/notesSlide47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51.png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8.xml"/><Relationship Id="rId1" Type="http://schemas.openxmlformats.org/officeDocument/2006/relationships/slideLayout" Target="../slideLayouts/slideLayout14.xm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tiff"/><Relationship Id="rId7" Type="http://schemas.openxmlformats.org/officeDocument/2006/relationships/image" Target="../media/image14.tiff"/><Relationship Id="rId2" Type="http://schemas.openxmlformats.org/officeDocument/2006/relationships/notesSlide" Target="../notesSlides/notesSlide49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8.png"/><Relationship Id="rId5" Type="http://schemas.microsoft.com/office/2007/relationships/hdphoto" Target="../media/hdphoto1.wdp"/><Relationship Id="rId4" Type="http://schemas.openxmlformats.org/officeDocument/2006/relationships/image" Target="../media/image28.png"/></Relationships>
</file>

<file path=ppt/slides/_rels/slide50.xml.rels><?xml version="1.0" encoding="UTF-8" standalone="yes"?>
<Relationships xmlns="http://schemas.openxmlformats.org/package/2006/relationships"><Relationship Id="rId8" Type="http://schemas.openxmlformats.org/officeDocument/2006/relationships/image" Target="../media/image391.png"/><Relationship Id="rId3" Type="http://schemas.openxmlformats.org/officeDocument/2006/relationships/image" Target="../media/image27.tiff"/><Relationship Id="rId7" Type="http://schemas.openxmlformats.org/officeDocument/2006/relationships/image" Target="../media/image14.tiff"/><Relationship Id="rId2" Type="http://schemas.openxmlformats.org/officeDocument/2006/relationships/notesSlide" Target="../notesSlides/notesSlide50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8.png"/><Relationship Id="rId5" Type="http://schemas.microsoft.com/office/2007/relationships/hdphoto" Target="../media/hdphoto1.wdp"/><Relationship Id="rId4" Type="http://schemas.openxmlformats.org/officeDocument/2006/relationships/image" Target="../media/image28.png"/></Relationships>
</file>

<file path=ppt/slides/_rels/slide51.xml.rels><?xml version="1.0" encoding="UTF-8" standalone="yes"?>
<Relationships xmlns="http://schemas.openxmlformats.org/package/2006/relationships"><Relationship Id="rId8" Type="http://schemas.openxmlformats.org/officeDocument/2006/relationships/image" Target="../media/image400.png"/><Relationship Id="rId3" Type="http://schemas.openxmlformats.org/officeDocument/2006/relationships/image" Target="../media/image27.tiff"/><Relationship Id="rId7" Type="http://schemas.openxmlformats.org/officeDocument/2006/relationships/image" Target="../media/image14.tiff"/><Relationship Id="rId2" Type="http://schemas.openxmlformats.org/officeDocument/2006/relationships/notesSlide" Target="../notesSlides/notesSlide51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8.png"/><Relationship Id="rId5" Type="http://schemas.microsoft.com/office/2007/relationships/hdphoto" Target="../media/hdphoto1.wdp"/><Relationship Id="rId4" Type="http://schemas.openxmlformats.org/officeDocument/2006/relationships/image" Target="../media/image28.png"/><Relationship Id="rId9" Type="http://schemas.openxmlformats.org/officeDocument/2006/relationships/image" Target="../media/image410.png"/></Relationships>
</file>

<file path=ppt/slides/_rels/slide52.xml.rels><?xml version="1.0" encoding="UTF-8" standalone="yes"?>
<Relationships xmlns="http://schemas.openxmlformats.org/package/2006/relationships"><Relationship Id="rId8" Type="http://schemas.openxmlformats.org/officeDocument/2006/relationships/image" Target="../media/image420.png"/><Relationship Id="rId3" Type="http://schemas.openxmlformats.org/officeDocument/2006/relationships/image" Target="../media/image27.tiff"/><Relationship Id="rId7" Type="http://schemas.openxmlformats.org/officeDocument/2006/relationships/image" Target="../media/image14.tiff"/><Relationship Id="rId2" Type="http://schemas.openxmlformats.org/officeDocument/2006/relationships/notesSlide" Target="../notesSlides/notesSlide52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8.png"/><Relationship Id="rId5" Type="http://schemas.microsoft.com/office/2007/relationships/hdphoto" Target="../media/hdphoto1.wdp"/><Relationship Id="rId10" Type="http://schemas.openxmlformats.org/officeDocument/2006/relationships/image" Target="../media/image302.png"/><Relationship Id="rId4" Type="http://schemas.openxmlformats.org/officeDocument/2006/relationships/image" Target="../media/image28.png"/><Relationship Id="rId9" Type="http://schemas.openxmlformats.org/officeDocument/2006/relationships/image" Target="../media/image430.png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0.png"/><Relationship Id="rId2" Type="http://schemas.openxmlformats.org/officeDocument/2006/relationships/notesSlide" Target="../notesSlides/notesSlide53.xml"/><Relationship Id="rId1" Type="http://schemas.openxmlformats.org/officeDocument/2006/relationships/slideLayout" Target="../slideLayouts/slideLayout14.xml"/><Relationship Id="rId5" Type="http://schemas.openxmlformats.org/officeDocument/2006/relationships/image" Target="../media/image18.png"/><Relationship Id="rId4" Type="http://schemas.openxmlformats.org/officeDocument/2006/relationships/image" Target="../media/image52.png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0.png"/><Relationship Id="rId7" Type="http://schemas.openxmlformats.org/officeDocument/2006/relationships/image" Target="../media/image53.png"/><Relationship Id="rId2" Type="http://schemas.openxmlformats.org/officeDocument/2006/relationships/notesSlide" Target="../notesSlides/notesSlide54.xml"/><Relationship Id="rId1" Type="http://schemas.openxmlformats.org/officeDocument/2006/relationships/slideLayout" Target="../slideLayouts/slideLayout14.xml"/><Relationship Id="rId6" Type="http://schemas.openxmlformats.org/officeDocument/2006/relationships/customXml" Target="../ink/ink25.xml"/><Relationship Id="rId5" Type="http://schemas.openxmlformats.org/officeDocument/2006/relationships/image" Target="../media/image18.png"/><Relationship Id="rId4" Type="http://schemas.openxmlformats.org/officeDocument/2006/relationships/image" Target="../media/image52.png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5.xml"/><Relationship Id="rId1" Type="http://schemas.openxmlformats.org/officeDocument/2006/relationships/slideLayout" Target="../slideLayouts/slideLayout14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6.xml"/><Relationship Id="rId1" Type="http://schemas.openxmlformats.org/officeDocument/2006/relationships/slideLayout" Target="../slideLayouts/slideLayout14.xml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jpeg"/><Relationship Id="rId2" Type="http://schemas.openxmlformats.org/officeDocument/2006/relationships/notesSlide" Target="../notesSlides/notesSlide57.xml"/><Relationship Id="rId1" Type="http://schemas.openxmlformats.org/officeDocument/2006/relationships/slideLayout" Target="../slideLayouts/slideLayout14.xml"/></Relationships>
</file>

<file path=ppt/slides/_rels/slide58.xml.rels><?xml version="1.0" encoding="UTF-8" standalone="yes"?>
<Relationships xmlns="http://schemas.openxmlformats.org/package/2006/relationships"><Relationship Id="rId8" Type="http://schemas.openxmlformats.org/officeDocument/2006/relationships/image" Target="../media/image59.png"/><Relationship Id="rId13" Type="http://schemas.openxmlformats.org/officeDocument/2006/relationships/image" Target="../media/image63.png"/><Relationship Id="rId3" Type="http://schemas.openxmlformats.org/officeDocument/2006/relationships/image" Target="../media/image54.jpeg"/><Relationship Id="rId7" Type="http://schemas.openxmlformats.org/officeDocument/2006/relationships/image" Target="../media/image58.png"/><Relationship Id="rId12" Type="http://schemas.openxmlformats.org/officeDocument/2006/relationships/customXml" Target="../ink/ink26.xml"/><Relationship Id="rId2" Type="http://schemas.openxmlformats.org/officeDocument/2006/relationships/notesSlide" Target="../notesSlides/notesSlide58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57.png"/><Relationship Id="rId11" Type="http://schemas.openxmlformats.org/officeDocument/2006/relationships/image" Target="../media/image62.png"/><Relationship Id="rId5" Type="http://schemas.openxmlformats.org/officeDocument/2006/relationships/image" Target="../media/image56.png"/><Relationship Id="rId10" Type="http://schemas.openxmlformats.org/officeDocument/2006/relationships/image" Target="../media/image61.png"/><Relationship Id="rId4" Type="http://schemas.openxmlformats.org/officeDocument/2006/relationships/image" Target="../media/image55.png"/><Relationship Id="rId9" Type="http://schemas.openxmlformats.org/officeDocument/2006/relationships/image" Target="../media/image60.png"/></Relationships>
</file>

<file path=ppt/slides/_rels/slide59.xml.rels><?xml version="1.0" encoding="UTF-8" standalone="yes"?>
<Relationships xmlns="http://schemas.openxmlformats.org/package/2006/relationships"><Relationship Id="rId8" Type="http://schemas.openxmlformats.org/officeDocument/2006/relationships/image" Target="../media/image59.png"/><Relationship Id="rId13" Type="http://schemas.openxmlformats.org/officeDocument/2006/relationships/image" Target="../media/image64.png"/><Relationship Id="rId3" Type="http://schemas.openxmlformats.org/officeDocument/2006/relationships/image" Target="../media/image54.jpeg"/><Relationship Id="rId7" Type="http://schemas.openxmlformats.org/officeDocument/2006/relationships/image" Target="../media/image58.png"/><Relationship Id="rId12" Type="http://schemas.openxmlformats.org/officeDocument/2006/relationships/customXml" Target="../ink/ink27.xml"/><Relationship Id="rId2" Type="http://schemas.openxmlformats.org/officeDocument/2006/relationships/notesSlide" Target="../notesSlides/notesSlide59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57.png"/><Relationship Id="rId11" Type="http://schemas.openxmlformats.org/officeDocument/2006/relationships/image" Target="../media/image62.png"/><Relationship Id="rId5" Type="http://schemas.openxmlformats.org/officeDocument/2006/relationships/image" Target="../media/image56.png"/><Relationship Id="rId10" Type="http://schemas.openxmlformats.org/officeDocument/2006/relationships/image" Target="../media/image61.png"/><Relationship Id="rId4" Type="http://schemas.openxmlformats.org/officeDocument/2006/relationships/image" Target="../media/image55.png"/><Relationship Id="rId9" Type="http://schemas.openxmlformats.org/officeDocument/2006/relationships/image" Target="../media/image60.png"/></Relationships>
</file>

<file path=ppt/slides/_rels/slide60.xml.rels><?xml version="1.0" encoding="UTF-8" standalone="yes"?>
<Relationships xmlns="http://schemas.openxmlformats.org/package/2006/relationships"><Relationship Id="rId8" Type="http://schemas.openxmlformats.org/officeDocument/2006/relationships/image" Target="../media/image59.png"/><Relationship Id="rId13" Type="http://schemas.openxmlformats.org/officeDocument/2006/relationships/image" Target="../media/image65.png"/><Relationship Id="rId3" Type="http://schemas.openxmlformats.org/officeDocument/2006/relationships/image" Target="../media/image54.jpeg"/><Relationship Id="rId7" Type="http://schemas.openxmlformats.org/officeDocument/2006/relationships/image" Target="../media/image58.png"/><Relationship Id="rId12" Type="http://schemas.openxmlformats.org/officeDocument/2006/relationships/customXml" Target="../ink/ink28.xml"/><Relationship Id="rId2" Type="http://schemas.openxmlformats.org/officeDocument/2006/relationships/notesSlide" Target="../notesSlides/notesSlide60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57.png"/><Relationship Id="rId11" Type="http://schemas.openxmlformats.org/officeDocument/2006/relationships/image" Target="../media/image62.png"/><Relationship Id="rId5" Type="http://schemas.openxmlformats.org/officeDocument/2006/relationships/image" Target="../media/image56.png"/><Relationship Id="rId10" Type="http://schemas.openxmlformats.org/officeDocument/2006/relationships/image" Target="../media/image61.png"/><Relationship Id="rId4" Type="http://schemas.openxmlformats.org/officeDocument/2006/relationships/image" Target="../media/image55.png"/><Relationship Id="rId9" Type="http://schemas.openxmlformats.org/officeDocument/2006/relationships/image" Target="../media/image60.png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jpeg"/><Relationship Id="rId2" Type="http://schemas.openxmlformats.org/officeDocument/2006/relationships/notesSlide" Target="../notesSlides/notesSlide61.xml"/><Relationship Id="rId1" Type="http://schemas.openxmlformats.org/officeDocument/2006/relationships/slideLayout" Target="../slideLayouts/slideLayout14.xml"/></Relationships>
</file>

<file path=ppt/slides/_rels/slide62.xml.rels><?xml version="1.0" encoding="UTF-8" standalone="yes"?>
<Relationships xmlns="http://schemas.openxmlformats.org/package/2006/relationships"><Relationship Id="rId8" Type="http://schemas.openxmlformats.org/officeDocument/2006/relationships/image" Target="../media/image59.png"/><Relationship Id="rId3" Type="http://schemas.openxmlformats.org/officeDocument/2006/relationships/image" Target="../media/image54.jpeg"/><Relationship Id="rId7" Type="http://schemas.openxmlformats.org/officeDocument/2006/relationships/image" Target="../media/image58.png"/><Relationship Id="rId2" Type="http://schemas.openxmlformats.org/officeDocument/2006/relationships/notesSlide" Target="../notesSlides/notesSlide62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57.png"/><Relationship Id="rId11" Type="http://schemas.openxmlformats.org/officeDocument/2006/relationships/image" Target="../media/image66.png"/><Relationship Id="rId5" Type="http://schemas.openxmlformats.org/officeDocument/2006/relationships/image" Target="../media/image56.png"/><Relationship Id="rId10" Type="http://schemas.openxmlformats.org/officeDocument/2006/relationships/image" Target="../media/image61.png"/><Relationship Id="rId4" Type="http://schemas.openxmlformats.org/officeDocument/2006/relationships/image" Target="../media/image55.png"/><Relationship Id="rId9" Type="http://schemas.openxmlformats.org/officeDocument/2006/relationships/image" Target="../media/image60.png"/></Relationships>
</file>

<file path=ppt/slides/_rels/slide63.xml.rels><?xml version="1.0" encoding="UTF-8" standalone="yes"?>
<Relationships xmlns="http://schemas.openxmlformats.org/package/2006/relationships"><Relationship Id="rId8" Type="http://schemas.openxmlformats.org/officeDocument/2006/relationships/image" Target="../media/image59.png"/><Relationship Id="rId13" Type="http://schemas.openxmlformats.org/officeDocument/2006/relationships/image" Target="../media/image67.png"/><Relationship Id="rId3" Type="http://schemas.openxmlformats.org/officeDocument/2006/relationships/image" Target="../media/image54.jpeg"/><Relationship Id="rId7" Type="http://schemas.openxmlformats.org/officeDocument/2006/relationships/image" Target="../media/image58.png"/><Relationship Id="rId12" Type="http://schemas.openxmlformats.org/officeDocument/2006/relationships/customXml" Target="../ink/ink29.xml"/><Relationship Id="rId2" Type="http://schemas.openxmlformats.org/officeDocument/2006/relationships/notesSlide" Target="../notesSlides/notesSlide63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57.png"/><Relationship Id="rId11" Type="http://schemas.openxmlformats.org/officeDocument/2006/relationships/image" Target="../media/image66.png"/><Relationship Id="rId5" Type="http://schemas.openxmlformats.org/officeDocument/2006/relationships/image" Target="../media/image56.png"/><Relationship Id="rId10" Type="http://schemas.openxmlformats.org/officeDocument/2006/relationships/image" Target="../media/image61.png"/><Relationship Id="rId4" Type="http://schemas.openxmlformats.org/officeDocument/2006/relationships/image" Target="../media/image55.png"/><Relationship Id="rId9" Type="http://schemas.openxmlformats.org/officeDocument/2006/relationships/image" Target="../media/image60.png"/></Relationships>
</file>

<file path=ppt/slides/_rels/slide64.xml.rels><?xml version="1.0" encoding="UTF-8" standalone="yes"?>
<Relationships xmlns="http://schemas.openxmlformats.org/package/2006/relationships"><Relationship Id="rId8" Type="http://schemas.openxmlformats.org/officeDocument/2006/relationships/image" Target="../media/image59.png"/><Relationship Id="rId3" Type="http://schemas.openxmlformats.org/officeDocument/2006/relationships/image" Target="../media/image54.jpeg"/><Relationship Id="rId7" Type="http://schemas.openxmlformats.org/officeDocument/2006/relationships/image" Target="../media/image58.png"/><Relationship Id="rId2" Type="http://schemas.openxmlformats.org/officeDocument/2006/relationships/notesSlide" Target="../notesSlides/notesSlide64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57.png"/><Relationship Id="rId11" Type="http://schemas.openxmlformats.org/officeDocument/2006/relationships/image" Target="../media/image66.png"/><Relationship Id="rId5" Type="http://schemas.openxmlformats.org/officeDocument/2006/relationships/image" Target="../media/image56.png"/><Relationship Id="rId10" Type="http://schemas.openxmlformats.org/officeDocument/2006/relationships/image" Target="../media/image61.png"/><Relationship Id="rId4" Type="http://schemas.openxmlformats.org/officeDocument/2006/relationships/image" Target="../media/image55.png"/><Relationship Id="rId9" Type="http://schemas.openxmlformats.org/officeDocument/2006/relationships/image" Target="../media/image60.png"/></Relationships>
</file>

<file path=ppt/slides/_rels/slide6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5.xml"/><Relationship Id="rId1" Type="http://schemas.openxmlformats.org/officeDocument/2006/relationships/slideLayout" Target="../slideLayouts/slideLayout14.xml"/></Relationships>
</file>

<file path=ppt/slides/_rels/slide6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6.xml"/><Relationship Id="rId1" Type="http://schemas.openxmlformats.org/officeDocument/2006/relationships/slideLayout" Target="../slideLayouts/slideLayout19.xml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jpeg"/><Relationship Id="rId2" Type="http://schemas.openxmlformats.org/officeDocument/2006/relationships/notesSlide" Target="../notesSlides/notesSlide67.xml"/><Relationship Id="rId1" Type="http://schemas.openxmlformats.org/officeDocument/2006/relationships/slideLayout" Target="../slideLayouts/slideLayout14.xml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jpeg"/><Relationship Id="rId2" Type="http://schemas.openxmlformats.org/officeDocument/2006/relationships/notesSlide" Target="../notesSlides/notesSlide68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69.jpeg"/></Relationships>
</file>

<file path=ppt/slides/_rels/slide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jpeg"/><Relationship Id="rId2" Type="http://schemas.openxmlformats.org/officeDocument/2006/relationships/notesSlide" Target="../notesSlides/notesSlide69.xml"/><Relationship Id="rId1" Type="http://schemas.openxmlformats.org/officeDocument/2006/relationships/slideLayout" Target="../slideLayouts/slideLayout14.xml"/><Relationship Id="rId5" Type="http://schemas.openxmlformats.org/officeDocument/2006/relationships/image" Target="../media/image70.jpeg"/><Relationship Id="rId4" Type="http://schemas.openxmlformats.org/officeDocument/2006/relationships/image" Target="../media/image69.jpeg"/></Relationships>
</file>

<file path=ppt/slides/_rels/slide7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jpeg"/><Relationship Id="rId2" Type="http://schemas.openxmlformats.org/officeDocument/2006/relationships/notesSlide" Target="../notesSlides/notesSlide70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71.jpeg"/><Relationship Id="rId5" Type="http://schemas.openxmlformats.org/officeDocument/2006/relationships/image" Target="../media/image70.jpeg"/><Relationship Id="rId4" Type="http://schemas.openxmlformats.org/officeDocument/2006/relationships/image" Target="../media/image69.jpeg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jpeg"/><Relationship Id="rId7" Type="http://schemas.openxmlformats.org/officeDocument/2006/relationships/image" Target="../media/image72.jpeg"/><Relationship Id="rId2" Type="http://schemas.openxmlformats.org/officeDocument/2006/relationships/notesSlide" Target="../notesSlides/notesSlide71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71.jpeg"/><Relationship Id="rId5" Type="http://schemas.openxmlformats.org/officeDocument/2006/relationships/image" Target="../media/image70.jpeg"/><Relationship Id="rId4" Type="http://schemas.openxmlformats.org/officeDocument/2006/relationships/image" Target="../media/image69.jpeg"/></Relationships>
</file>

<file path=ppt/slides/_rels/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jpeg"/><Relationship Id="rId7" Type="http://schemas.openxmlformats.org/officeDocument/2006/relationships/image" Target="../media/image73.jpeg"/><Relationship Id="rId2" Type="http://schemas.openxmlformats.org/officeDocument/2006/relationships/notesSlide" Target="../notesSlides/notesSlide72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71.jpeg"/><Relationship Id="rId5" Type="http://schemas.openxmlformats.org/officeDocument/2006/relationships/image" Target="../media/image70.jpeg"/><Relationship Id="rId4" Type="http://schemas.openxmlformats.org/officeDocument/2006/relationships/image" Target="../media/image69.jpeg"/></Relationships>
</file>

<file path=ppt/slides/_rels/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jpeg"/><Relationship Id="rId7" Type="http://schemas.openxmlformats.org/officeDocument/2006/relationships/image" Target="../media/image73.jpeg"/><Relationship Id="rId2" Type="http://schemas.openxmlformats.org/officeDocument/2006/relationships/notesSlide" Target="../notesSlides/notesSlide73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71.jpeg"/><Relationship Id="rId5" Type="http://schemas.openxmlformats.org/officeDocument/2006/relationships/image" Target="../media/image70.jpeg"/><Relationship Id="rId4" Type="http://schemas.openxmlformats.org/officeDocument/2006/relationships/image" Target="../media/image69.jpeg"/></Relationships>
</file>

<file path=ppt/slides/_rels/slide7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68.jpeg"/><Relationship Id="rId7" Type="http://schemas.openxmlformats.org/officeDocument/2006/relationships/image" Target="../media/image73.jpeg"/><Relationship Id="rId2" Type="http://schemas.openxmlformats.org/officeDocument/2006/relationships/notesSlide" Target="../notesSlides/notesSlide74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71.jpeg"/><Relationship Id="rId5" Type="http://schemas.openxmlformats.org/officeDocument/2006/relationships/image" Target="../media/image70.jpeg"/><Relationship Id="rId4" Type="http://schemas.openxmlformats.org/officeDocument/2006/relationships/image" Target="../media/image69.jpeg"/></Relationships>
</file>

<file path=ppt/slides/_rels/slide7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75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6.tiff"/></Relationships>
</file>

<file path=ppt/slides/_rels/slide7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4.emf"/><Relationship Id="rId2" Type="http://schemas.openxmlformats.org/officeDocument/2006/relationships/notesSlide" Target="../notesSlides/notesSlide76.xml"/><Relationship Id="rId1" Type="http://schemas.openxmlformats.org/officeDocument/2006/relationships/slideLayout" Target="../slideLayouts/slideLayout19.xml"/><Relationship Id="rId5" Type="http://schemas.openxmlformats.org/officeDocument/2006/relationships/image" Target="../media/image10.png"/><Relationship Id="rId4" Type="http://schemas.openxmlformats.org/officeDocument/2006/relationships/image" Target="../media/image6.tiff"/></Relationships>
</file>

<file path=ppt/slides/_rels/slide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tiff"/><Relationship Id="rId2" Type="http://schemas.openxmlformats.org/officeDocument/2006/relationships/notesSlide" Target="../notesSlides/notesSlide77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75.png"/></Relationships>
</file>

<file path=ppt/slides/_rels/slide78.xml.rels><?xml version="1.0" encoding="UTF-8" standalone="yes"?>
<Relationships xmlns="http://schemas.openxmlformats.org/package/2006/relationships"><Relationship Id="rId8" Type="http://schemas.openxmlformats.org/officeDocument/2006/relationships/image" Target="../media/image78.png"/><Relationship Id="rId3" Type="http://schemas.openxmlformats.org/officeDocument/2006/relationships/image" Target="../media/image6.tiff"/><Relationship Id="rId7" Type="http://schemas.openxmlformats.org/officeDocument/2006/relationships/customXml" Target="../ink/ink30.xml"/><Relationship Id="rId2" Type="http://schemas.openxmlformats.org/officeDocument/2006/relationships/notesSlide" Target="../notesSlides/notesSlide78.xml"/><Relationship Id="rId1" Type="http://schemas.openxmlformats.org/officeDocument/2006/relationships/slideLayout" Target="../slideLayouts/slideLayout19.xml"/><Relationship Id="rId6" Type="http://schemas.openxmlformats.org/officeDocument/2006/relationships/image" Target="../media/image77.png"/><Relationship Id="rId5" Type="http://schemas.openxmlformats.org/officeDocument/2006/relationships/image" Target="../media/image10.png"/><Relationship Id="rId4" Type="http://schemas.openxmlformats.org/officeDocument/2006/relationships/image" Target="../media/image76.emf"/></Relationships>
</file>

<file path=ppt/slides/_rels/slide79.xml.rels><?xml version="1.0" encoding="UTF-8" standalone="yes"?>
<Relationships xmlns="http://schemas.openxmlformats.org/package/2006/relationships"><Relationship Id="rId26" Type="http://schemas.openxmlformats.org/officeDocument/2006/relationships/image" Target="../media/image90.png"/><Relationship Id="rId117" Type="http://schemas.openxmlformats.org/officeDocument/2006/relationships/customXml" Target="../ink/ink88.xml"/><Relationship Id="rId21" Type="http://schemas.openxmlformats.org/officeDocument/2006/relationships/customXml" Target="../ink/ink40.xml"/><Relationship Id="rId42" Type="http://schemas.openxmlformats.org/officeDocument/2006/relationships/image" Target="../media/image98.png"/><Relationship Id="rId47" Type="http://schemas.openxmlformats.org/officeDocument/2006/relationships/customXml" Target="../ink/ink53.xml"/><Relationship Id="rId63" Type="http://schemas.openxmlformats.org/officeDocument/2006/relationships/customXml" Target="../ink/ink61.xml"/><Relationship Id="rId68" Type="http://schemas.openxmlformats.org/officeDocument/2006/relationships/image" Target="../media/image111.png"/><Relationship Id="rId84" Type="http://schemas.openxmlformats.org/officeDocument/2006/relationships/image" Target="../media/image119.png"/><Relationship Id="rId89" Type="http://schemas.openxmlformats.org/officeDocument/2006/relationships/customXml" Target="../ink/ink74.xml"/><Relationship Id="rId112" Type="http://schemas.openxmlformats.org/officeDocument/2006/relationships/image" Target="../media/image133.png"/><Relationship Id="rId16" Type="http://schemas.openxmlformats.org/officeDocument/2006/relationships/image" Target="../media/image85.png"/><Relationship Id="rId107" Type="http://schemas.openxmlformats.org/officeDocument/2006/relationships/customXml" Target="../ink/ink83.xml"/><Relationship Id="rId11" Type="http://schemas.openxmlformats.org/officeDocument/2006/relationships/customXml" Target="../ink/ink35.xml"/><Relationship Id="rId32" Type="http://schemas.openxmlformats.org/officeDocument/2006/relationships/image" Target="../media/image93.png"/><Relationship Id="rId37" Type="http://schemas.openxmlformats.org/officeDocument/2006/relationships/customXml" Target="../ink/ink48.xml"/><Relationship Id="rId53" Type="http://schemas.openxmlformats.org/officeDocument/2006/relationships/customXml" Target="../ink/ink56.xml"/><Relationship Id="rId58" Type="http://schemas.openxmlformats.org/officeDocument/2006/relationships/image" Target="../media/image106.png"/><Relationship Id="rId74" Type="http://schemas.openxmlformats.org/officeDocument/2006/relationships/image" Target="../media/image114.png"/><Relationship Id="rId79" Type="http://schemas.openxmlformats.org/officeDocument/2006/relationships/customXml" Target="../ink/ink69.xml"/><Relationship Id="rId102" Type="http://schemas.openxmlformats.org/officeDocument/2006/relationships/image" Target="../media/image128.png"/><Relationship Id="rId5" Type="http://schemas.openxmlformats.org/officeDocument/2006/relationships/customXml" Target="../ink/ink32.xml"/><Relationship Id="rId90" Type="http://schemas.openxmlformats.org/officeDocument/2006/relationships/image" Target="../media/image122.png"/><Relationship Id="rId95" Type="http://schemas.openxmlformats.org/officeDocument/2006/relationships/customXml" Target="../ink/ink77.xml"/><Relationship Id="rId22" Type="http://schemas.openxmlformats.org/officeDocument/2006/relationships/image" Target="../media/image88.png"/><Relationship Id="rId27" Type="http://schemas.openxmlformats.org/officeDocument/2006/relationships/customXml" Target="../ink/ink43.xml"/><Relationship Id="rId43" Type="http://schemas.openxmlformats.org/officeDocument/2006/relationships/customXml" Target="../ink/ink51.xml"/><Relationship Id="rId48" Type="http://schemas.openxmlformats.org/officeDocument/2006/relationships/image" Target="../media/image101.png"/><Relationship Id="rId64" Type="http://schemas.openxmlformats.org/officeDocument/2006/relationships/image" Target="../media/image109.png"/><Relationship Id="rId69" Type="http://schemas.openxmlformats.org/officeDocument/2006/relationships/customXml" Target="../ink/ink64.xml"/><Relationship Id="rId113" Type="http://schemas.openxmlformats.org/officeDocument/2006/relationships/customXml" Target="../ink/ink86.xml"/><Relationship Id="rId118" Type="http://schemas.openxmlformats.org/officeDocument/2006/relationships/image" Target="../media/image136.png"/><Relationship Id="rId80" Type="http://schemas.openxmlformats.org/officeDocument/2006/relationships/image" Target="../media/image117.png"/><Relationship Id="rId85" Type="http://schemas.openxmlformats.org/officeDocument/2006/relationships/customXml" Target="../ink/ink72.xml"/><Relationship Id="rId12" Type="http://schemas.openxmlformats.org/officeDocument/2006/relationships/image" Target="../media/image83.png"/><Relationship Id="rId17" Type="http://schemas.openxmlformats.org/officeDocument/2006/relationships/customXml" Target="../ink/ink38.xml"/><Relationship Id="rId33" Type="http://schemas.openxmlformats.org/officeDocument/2006/relationships/customXml" Target="../ink/ink46.xml"/><Relationship Id="rId38" Type="http://schemas.openxmlformats.org/officeDocument/2006/relationships/image" Target="../media/image96.png"/><Relationship Id="rId59" Type="http://schemas.openxmlformats.org/officeDocument/2006/relationships/customXml" Target="../ink/ink59.xml"/><Relationship Id="rId103" Type="http://schemas.openxmlformats.org/officeDocument/2006/relationships/customXml" Target="../ink/ink81.xml"/><Relationship Id="rId108" Type="http://schemas.openxmlformats.org/officeDocument/2006/relationships/image" Target="../media/image131.png"/><Relationship Id="rId54" Type="http://schemas.openxmlformats.org/officeDocument/2006/relationships/image" Target="../media/image104.png"/><Relationship Id="rId70" Type="http://schemas.openxmlformats.org/officeDocument/2006/relationships/image" Target="../media/image112.png"/><Relationship Id="rId75" Type="http://schemas.openxmlformats.org/officeDocument/2006/relationships/customXml" Target="../ink/ink67.xml"/><Relationship Id="rId91" Type="http://schemas.openxmlformats.org/officeDocument/2006/relationships/customXml" Target="../ink/ink75.xml"/><Relationship Id="rId96" Type="http://schemas.openxmlformats.org/officeDocument/2006/relationships/image" Target="../media/image125.png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80.png"/><Relationship Id="rId23" Type="http://schemas.openxmlformats.org/officeDocument/2006/relationships/customXml" Target="../ink/ink41.xml"/><Relationship Id="rId28" Type="http://schemas.openxmlformats.org/officeDocument/2006/relationships/image" Target="../media/image91.png"/><Relationship Id="rId49" Type="http://schemas.openxmlformats.org/officeDocument/2006/relationships/customXml" Target="../ink/ink54.xml"/><Relationship Id="rId114" Type="http://schemas.openxmlformats.org/officeDocument/2006/relationships/image" Target="../media/image134.png"/><Relationship Id="rId10" Type="http://schemas.openxmlformats.org/officeDocument/2006/relationships/image" Target="../media/image82.png"/><Relationship Id="rId31" Type="http://schemas.openxmlformats.org/officeDocument/2006/relationships/customXml" Target="../ink/ink45.xml"/><Relationship Id="rId44" Type="http://schemas.openxmlformats.org/officeDocument/2006/relationships/image" Target="../media/image99.png"/><Relationship Id="rId52" Type="http://schemas.openxmlformats.org/officeDocument/2006/relationships/image" Target="../media/image103.png"/><Relationship Id="rId60" Type="http://schemas.openxmlformats.org/officeDocument/2006/relationships/image" Target="../media/image107.png"/><Relationship Id="rId65" Type="http://schemas.openxmlformats.org/officeDocument/2006/relationships/customXml" Target="../ink/ink62.xml"/><Relationship Id="rId73" Type="http://schemas.openxmlformats.org/officeDocument/2006/relationships/customXml" Target="../ink/ink66.xml"/><Relationship Id="rId78" Type="http://schemas.openxmlformats.org/officeDocument/2006/relationships/image" Target="../media/image116.png"/><Relationship Id="rId81" Type="http://schemas.openxmlformats.org/officeDocument/2006/relationships/customXml" Target="../ink/ink70.xml"/><Relationship Id="rId86" Type="http://schemas.openxmlformats.org/officeDocument/2006/relationships/image" Target="../media/image120.png"/><Relationship Id="rId94" Type="http://schemas.openxmlformats.org/officeDocument/2006/relationships/image" Target="../media/image124.png"/><Relationship Id="rId99" Type="http://schemas.openxmlformats.org/officeDocument/2006/relationships/customXml" Target="../ink/ink79.xml"/><Relationship Id="rId101" Type="http://schemas.openxmlformats.org/officeDocument/2006/relationships/customXml" Target="../ink/ink80.xml"/><Relationship Id="rId4" Type="http://schemas.openxmlformats.org/officeDocument/2006/relationships/image" Target="../media/image79.png"/><Relationship Id="rId9" Type="http://schemas.openxmlformats.org/officeDocument/2006/relationships/customXml" Target="../ink/ink34.xml"/><Relationship Id="rId13" Type="http://schemas.openxmlformats.org/officeDocument/2006/relationships/customXml" Target="../ink/ink36.xml"/><Relationship Id="rId18" Type="http://schemas.openxmlformats.org/officeDocument/2006/relationships/image" Target="../media/image86.png"/><Relationship Id="rId39" Type="http://schemas.openxmlformats.org/officeDocument/2006/relationships/customXml" Target="../ink/ink49.xml"/><Relationship Id="rId109" Type="http://schemas.openxmlformats.org/officeDocument/2006/relationships/customXml" Target="../ink/ink84.xml"/><Relationship Id="rId34" Type="http://schemas.openxmlformats.org/officeDocument/2006/relationships/image" Target="../media/image94.png"/><Relationship Id="rId50" Type="http://schemas.openxmlformats.org/officeDocument/2006/relationships/image" Target="../media/image102.png"/><Relationship Id="rId55" Type="http://schemas.openxmlformats.org/officeDocument/2006/relationships/customXml" Target="../ink/ink57.xml"/><Relationship Id="rId76" Type="http://schemas.openxmlformats.org/officeDocument/2006/relationships/image" Target="../media/image115.png"/><Relationship Id="rId97" Type="http://schemas.openxmlformats.org/officeDocument/2006/relationships/customXml" Target="../ink/ink78.xml"/><Relationship Id="rId104" Type="http://schemas.openxmlformats.org/officeDocument/2006/relationships/image" Target="../media/image129.png"/><Relationship Id="rId7" Type="http://schemas.openxmlformats.org/officeDocument/2006/relationships/customXml" Target="../ink/ink33.xml"/><Relationship Id="rId71" Type="http://schemas.openxmlformats.org/officeDocument/2006/relationships/customXml" Target="../ink/ink65.xml"/><Relationship Id="rId92" Type="http://schemas.openxmlformats.org/officeDocument/2006/relationships/image" Target="../media/image123.png"/><Relationship Id="rId2" Type="http://schemas.openxmlformats.org/officeDocument/2006/relationships/notesSlide" Target="../notesSlides/notesSlide79.xml"/><Relationship Id="rId29" Type="http://schemas.openxmlformats.org/officeDocument/2006/relationships/customXml" Target="../ink/ink44.xml"/><Relationship Id="rId24" Type="http://schemas.openxmlformats.org/officeDocument/2006/relationships/image" Target="../media/image89.png"/><Relationship Id="rId40" Type="http://schemas.openxmlformats.org/officeDocument/2006/relationships/image" Target="../media/image97.png"/><Relationship Id="rId45" Type="http://schemas.openxmlformats.org/officeDocument/2006/relationships/customXml" Target="../ink/ink52.xml"/><Relationship Id="rId66" Type="http://schemas.openxmlformats.org/officeDocument/2006/relationships/image" Target="../media/image110.png"/><Relationship Id="rId87" Type="http://schemas.openxmlformats.org/officeDocument/2006/relationships/customXml" Target="../ink/ink73.xml"/><Relationship Id="rId110" Type="http://schemas.openxmlformats.org/officeDocument/2006/relationships/image" Target="../media/image132.png"/><Relationship Id="rId115" Type="http://schemas.openxmlformats.org/officeDocument/2006/relationships/customXml" Target="../ink/ink87.xml"/><Relationship Id="rId61" Type="http://schemas.openxmlformats.org/officeDocument/2006/relationships/customXml" Target="../ink/ink60.xml"/><Relationship Id="rId82" Type="http://schemas.openxmlformats.org/officeDocument/2006/relationships/image" Target="../media/image118.png"/><Relationship Id="rId19" Type="http://schemas.openxmlformats.org/officeDocument/2006/relationships/customXml" Target="../ink/ink39.xml"/><Relationship Id="rId14" Type="http://schemas.openxmlformats.org/officeDocument/2006/relationships/image" Target="../media/image84.png"/><Relationship Id="rId30" Type="http://schemas.openxmlformats.org/officeDocument/2006/relationships/image" Target="../media/image92.png"/><Relationship Id="rId35" Type="http://schemas.openxmlformats.org/officeDocument/2006/relationships/customXml" Target="../ink/ink47.xml"/><Relationship Id="rId56" Type="http://schemas.openxmlformats.org/officeDocument/2006/relationships/image" Target="../media/image105.png"/><Relationship Id="rId77" Type="http://schemas.openxmlformats.org/officeDocument/2006/relationships/customXml" Target="../ink/ink68.xml"/><Relationship Id="rId100" Type="http://schemas.openxmlformats.org/officeDocument/2006/relationships/image" Target="../media/image127.png"/><Relationship Id="rId105" Type="http://schemas.openxmlformats.org/officeDocument/2006/relationships/customXml" Target="../ink/ink82.xml"/><Relationship Id="rId8" Type="http://schemas.openxmlformats.org/officeDocument/2006/relationships/image" Target="../media/image81.png"/><Relationship Id="rId51" Type="http://schemas.openxmlformats.org/officeDocument/2006/relationships/customXml" Target="../ink/ink55.xml"/><Relationship Id="rId72" Type="http://schemas.openxmlformats.org/officeDocument/2006/relationships/image" Target="../media/image113.png"/><Relationship Id="rId93" Type="http://schemas.openxmlformats.org/officeDocument/2006/relationships/customXml" Target="../ink/ink76.xml"/><Relationship Id="rId98" Type="http://schemas.openxmlformats.org/officeDocument/2006/relationships/image" Target="../media/image126.png"/><Relationship Id="rId3" Type="http://schemas.openxmlformats.org/officeDocument/2006/relationships/customXml" Target="../ink/ink31.xml"/><Relationship Id="rId25" Type="http://schemas.openxmlformats.org/officeDocument/2006/relationships/customXml" Target="../ink/ink42.xml"/><Relationship Id="rId46" Type="http://schemas.openxmlformats.org/officeDocument/2006/relationships/image" Target="../media/image100.png"/><Relationship Id="rId67" Type="http://schemas.openxmlformats.org/officeDocument/2006/relationships/customXml" Target="../ink/ink63.xml"/><Relationship Id="rId116" Type="http://schemas.openxmlformats.org/officeDocument/2006/relationships/image" Target="../media/image135.png"/><Relationship Id="rId20" Type="http://schemas.openxmlformats.org/officeDocument/2006/relationships/image" Target="../media/image87.png"/><Relationship Id="rId41" Type="http://schemas.openxmlformats.org/officeDocument/2006/relationships/customXml" Target="../ink/ink50.xml"/><Relationship Id="rId62" Type="http://schemas.openxmlformats.org/officeDocument/2006/relationships/image" Target="../media/image108.png"/><Relationship Id="rId83" Type="http://schemas.openxmlformats.org/officeDocument/2006/relationships/customXml" Target="../ink/ink71.xml"/><Relationship Id="rId88" Type="http://schemas.openxmlformats.org/officeDocument/2006/relationships/image" Target="../media/image121.png"/><Relationship Id="rId111" Type="http://schemas.openxmlformats.org/officeDocument/2006/relationships/customXml" Target="../ink/ink85.xml"/><Relationship Id="rId15" Type="http://schemas.openxmlformats.org/officeDocument/2006/relationships/customXml" Target="../ink/ink37.xml"/><Relationship Id="rId36" Type="http://schemas.openxmlformats.org/officeDocument/2006/relationships/image" Target="../media/image95.png"/><Relationship Id="rId57" Type="http://schemas.openxmlformats.org/officeDocument/2006/relationships/customXml" Target="../ink/ink58.xml"/><Relationship Id="rId106" Type="http://schemas.openxmlformats.org/officeDocument/2006/relationships/image" Target="../media/image130.png"/></Relationships>
</file>

<file path=ppt/slides/_rels/slide80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png"/><Relationship Id="rId3" Type="http://schemas.openxmlformats.org/officeDocument/2006/relationships/image" Target="../media/image13.tiff"/><Relationship Id="rId7" Type="http://schemas.openxmlformats.org/officeDocument/2006/relationships/image" Target="../media/image19.png"/><Relationship Id="rId2" Type="http://schemas.openxmlformats.org/officeDocument/2006/relationships/notesSlide" Target="../notesSlides/notesSlide80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8.png"/><Relationship Id="rId5" Type="http://schemas.openxmlformats.org/officeDocument/2006/relationships/image" Target="../media/image15.jpeg"/><Relationship Id="rId4" Type="http://schemas.openxmlformats.org/officeDocument/2006/relationships/image" Target="../media/image14.tiff"/></Relationships>
</file>

<file path=ppt/slides/_rels/slide8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tiff"/><Relationship Id="rId7" Type="http://schemas.openxmlformats.org/officeDocument/2006/relationships/image" Target="../media/image21.png"/><Relationship Id="rId2" Type="http://schemas.openxmlformats.org/officeDocument/2006/relationships/notesSlide" Target="../notesSlides/notesSlide81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9.png"/><Relationship Id="rId5" Type="http://schemas.openxmlformats.org/officeDocument/2006/relationships/image" Target="../media/image18.png"/><Relationship Id="rId4" Type="http://schemas.openxmlformats.org/officeDocument/2006/relationships/image" Target="../media/image15.jpeg"/></Relationships>
</file>

<file path=ppt/slides/_rels/slide8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7.png"/><Relationship Id="rId3" Type="http://schemas.openxmlformats.org/officeDocument/2006/relationships/image" Target="../media/image13.tiff"/><Relationship Id="rId7" Type="http://schemas.openxmlformats.org/officeDocument/2006/relationships/image" Target="../media/image21.png"/><Relationship Id="rId2" Type="http://schemas.openxmlformats.org/officeDocument/2006/relationships/notesSlide" Target="../notesSlides/notesSlide82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9.png"/><Relationship Id="rId5" Type="http://schemas.openxmlformats.org/officeDocument/2006/relationships/image" Target="../media/image18.png"/><Relationship Id="rId4" Type="http://schemas.openxmlformats.org/officeDocument/2006/relationships/image" Target="../media/image15.jpeg"/></Relationships>
</file>

<file path=ppt/slides/_rels/slide8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7.png"/><Relationship Id="rId3" Type="http://schemas.openxmlformats.org/officeDocument/2006/relationships/image" Target="../media/image13.tiff"/><Relationship Id="rId7" Type="http://schemas.openxmlformats.org/officeDocument/2006/relationships/image" Target="../media/image21.png"/><Relationship Id="rId2" Type="http://schemas.openxmlformats.org/officeDocument/2006/relationships/notesSlide" Target="../notesSlides/notesSlide83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9.png"/><Relationship Id="rId5" Type="http://schemas.openxmlformats.org/officeDocument/2006/relationships/image" Target="../media/image18.png"/><Relationship Id="rId10" Type="http://schemas.openxmlformats.org/officeDocument/2006/relationships/image" Target="../media/image138.png"/><Relationship Id="rId4" Type="http://schemas.openxmlformats.org/officeDocument/2006/relationships/image" Target="../media/image15.jpeg"/><Relationship Id="rId9" Type="http://schemas.openxmlformats.org/officeDocument/2006/relationships/customXml" Target="../ink/ink89.xml"/></Relationships>
</file>

<file path=ppt/slides/_rels/slide8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9.png"/><Relationship Id="rId2" Type="http://schemas.openxmlformats.org/officeDocument/2006/relationships/notesSlide" Target="../notesSlides/notesSlide84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9.png"/><Relationship Id="rId5" Type="http://schemas.openxmlformats.org/officeDocument/2006/relationships/image" Target="../media/image18.png"/><Relationship Id="rId4" Type="http://schemas.openxmlformats.org/officeDocument/2006/relationships/image" Target="../media/image137.png"/></Relationships>
</file>

<file path=ppt/slides/_rels/slide8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9.png"/><Relationship Id="rId2" Type="http://schemas.openxmlformats.org/officeDocument/2006/relationships/notesSlide" Target="../notesSlides/notesSlide85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9.png"/><Relationship Id="rId5" Type="http://schemas.openxmlformats.org/officeDocument/2006/relationships/image" Target="../media/image18.png"/><Relationship Id="rId4" Type="http://schemas.openxmlformats.org/officeDocument/2006/relationships/image" Target="../media/image137.png"/></Relationships>
</file>

<file path=ppt/slides/_rels/slide8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4.png"/><Relationship Id="rId13" Type="http://schemas.openxmlformats.org/officeDocument/2006/relationships/customXml" Target="../ink/ink91.xml"/><Relationship Id="rId18" Type="http://schemas.openxmlformats.org/officeDocument/2006/relationships/image" Target="../media/image148.png"/><Relationship Id="rId3" Type="http://schemas.openxmlformats.org/officeDocument/2006/relationships/image" Target="../media/image140.tiff"/><Relationship Id="rId7" Type="http://schemas.openxmlformats.org/officeDocument/2006/relationships/image" Target="../media/image143.tiff"/><Relationship Id="rId12" Type="http://schemas.openxmlformats.org/officeDocument/2006/relationships/image" Target="../media/image145.png"/><Relationship Id="rId17" Type="http://schemas.openxmlformats.org/officeDocument/2006/relationships/customXml" Target="../ink/ink93.xml"/><Relationship Id="rId2" Type="http://schemas.openxmlformats.org/officeDocument/2006/relationships/notesSlide" Target="../notesSlides/notesSlide86.xml"/><Relationship Id="rId16" Type="http://schemas.openxmlformats.org/officeDocument/2006/relationships/image" Target="../media/image147.png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1.png"/><Relationship Id="rId11" Type="http://schemas.openxmlformats.org/officeDocument/2006/relationships/customXml" Target="../ink/ink90.xml"/><Relationship Id="rId5" Type="http://schemas.openxmlformats.org/officeDocument/2006/relationships/image" Target="../media/image142.tiff"/><Relationship Id="rId15" Type="http://schemas.openxmlformats.org/officeDocument/2006/relationships/customXml" Target="../ink/ink92.xml"/><Relationship Id="rId10" Type="http://schemas.openxmlformats.org/officeDocument/2006/relationships/image" Target="../media/image18.png"/><Relationship Id="rId4" Type="http://schemas.openxmlformats.org/officeDocument/2006/relationships/image" Target="../media/image141.png"/><Relationship Id="rId9" Type="http://schemas.openxmlformats.org/officeDocument/2006/relationships/image" Target="../media/image19.png"/><Relationship Id="rId14" Type="http://schemas.openxmlformats.org/officeDocument/2006/relationships/image" Target="../media/image146.png"/></Relationships>
</file>

<file path=ppt/slides/_rels/slide8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7.xml"/><Relationship Id="rId1" Type="http://schemas.openxmlformats.org/officeDocument/2006/relationships/slideLayout" Target="../slideLayouts/slideLayout14.xml"/></Relationships>
</file>

<file path=ppt/slides/_rels/slide8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8.xml"/><Relationship Id="rId1" Type="http://schemas.openxmlformats.org/officeDocument/2006/relationships/slideLayout" Target="../slideLayouts/slideLayout14.xml"/></Relationships>
</file>

<file path=ppt/slides/_rels/slide8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9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91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nickhunn.com/wp-content/uploads/downloads/2014/08/The-Market-for-Smart-Wearables.pdf" TargetMode="External"/><Relationship Id="rId2" Type="http://schemas.openxmlformats.org/officeDocument/2006/relationships/image" Target="../media/image149.png"/><Relationship Id="rId1" Type="http://schemas.openxmlformats.org/officeDocument/2006/relationships/slideLayout" Target="../slideLayouts/slideLayout14.xml"/></Relationships>
</file>

<file path=ppt/slides/_rels/slide9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4" Type="http://schemas.openxmlformats.org/officeDocument/2006/relationships/image" Target="../media/image152.tiff"/></Relationships>
</file>

<file path=ppt/slides/_rels/slide9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8.tiff"/><Relationship Id="rId2" Type="http://schemas.openxmlformats.org/officeDocument/2006/relationships/image" Target="../media/image157.tiff"/><Relationship Id="rId1" Type="http://schemas.openxmlformats.org/officeDocument/2006/relationships/slideLayout" Target="../slideLayouts/slideLayout14.xml"/></Relationships>
</file>

<file path=ppt/slides/_rels/slide9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0.tiff"/><Relationship Id="rId2" Type="http://schemas.openxmlformats.org/officeDocument/2006/relationships/image" Target="../media/image159.jpeg"/><Relationship Id="rId1" Type="http://schemas.openxmlformats.org/officeDocument/2006/relationships/slideLayout" Target="../slideLayouts/slideLayout14.xml"/></Relationships>
</file>

<file path=ppt/slides/_rels/slide9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9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9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7.tiff"/><Relationship Id="rId1" Type="http://schemas.openxmlformats.org/officeDocument/2006/relationships/slideLayout" Target="../slideLayouts/slideLayout2.xml"/></Relationships>
</file>

<file path=ppt/slides/_rels/slide9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8.tiff"/><Relationship Id="rId1" Type="http://schemas.openxmlformats.org/officeDocument/2006/relationships/slideLayout" Target="../slideLayouts/slideLayout2.xml"/></Relationships>
</file>

<file path=ppt/slides/_rels/slide9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4" Type="http://schemas.openxmlformats.org/officeDocument/2006/relationships/image" Target="../media/image152.tiff"/></Relationships>
</file>

<file path=ppt/slides/_rels/slide10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4" Type="http://schemas.openxmlformats.org/officeDocument/2006/relationships/image" Target="../media/image152.tiff"/></Relationships>
</file>

<file path=ppt/slides/_rels/slide10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1.tiff"/><Relationship Id="rId1" Type="http://schemas.openxmlformats.org/officeDocument/2006/relationships/slideLayout" Target="../slideLayouts/slideLayout2.xml"/></Relationships>
</file>

<file path=ppt/slides/_rels/slide10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3.tiff"/><Relationship Id="rId2" Type="http://schemas.openxmlformats.org/officeDocument/2006/relationships/image" Target="../media/image162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66.tiff"/><Relationship Id="rId5" Type="http://schemas.openxmlformats.org/officeDocument/2006/relationships/image" Target="../media/image165.tiff"/><Relationship Id="rId4" Type="http://schemas.openxmlformats.org/officeDocument/2006/relationships/image" Target="../media/image164.tiff"/></Relationships>
</file>

<file path=ppt/slides/_rels/slide10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7.tiff"/><Relationship Id="rId2" Type="http://schemas.openxmlformats.org/officeDocument/2006/relationships/notesSlide" Target="../notesSlides/notesSlide89.xml"/><Relationship Id="rId1" Type="http://schemas.openxmlformats.org/officeDocument/2006/relationships/slideLayout" Target="../slideLayouts/slideLayout2.xml"/></Relationships>
</file>

<file path=ppt/slides/_rels/slide10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7.tiff"/><Relationship Id="rId2" Type="http://schemas.openxmlformats.org/officeDocument/2006/relationships/notesSlide" Target="../notesSlides/notesSlide90.xml"/><Relationship Id="rId1" Type="http://schemas.openxmlformats.org/officeDocument/2006/relationships/slideLayout" Target="../slideLayouts/slideLayout2.xml"/></Relationships>
</file>

<file path=ppt/slides/_rels/slide10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168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71.png"/><Relationship Id="rId5" Type="http://schemas.openxmlformats.org/officeDocument/2006/relationships/image" Target="../media/image170.tiff"/><Relationship Id="rId4" Type="http://schemas.openxmlformats.org/officeDocument/2006/relationships/image" Target="../media/image169.tiff"/></Relationships>
</file>

<file path=ppt/slides/_rels/slide10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8.tiff"/><Relationship Id="rId2" Type="http://schemas.openxmlformats.org/officeDocument/2006/relationships/image" Target="../media/image17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69.tiff"/><Relationship Id="rId5" Type="http://schemas.openxmlformats.org/officeDocument/2006/relationships/image" Target="../media/image10.png"/><Relationship Id="rId4" Type="http://schemas.openxmlformats.org/officeDocument/2006/relationships/image" Target="../media/image171.png"/></Relationships>
</file>

<file path=ppt/slides/_rels/slide1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3.pdf"/><Relationship Id="rId2" Type="http://schemas.openxmlformats.org/officeDocument/2006/relationships/image" Target="../media/image172.tiff"/><Relationship Id="rId1" Type="http://schemas.openxmlformats.org/officeDocument/2006/relationships/slideLayout" Target="../slideLayouts/slideLayout2.xml"/></Relationships>
</file>

<file path=ppt/slides/_rels/slide1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5.png"/><Relationship Id="rId2" Type="http://schemas.openxmlformats.org/officeDocument/2006/relationships/image" Target="../media/image174.tif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77.tiff"/><Relationship Id="rId4" Type="http://schemas.openxmlformats.org/officeDocument/2006/relationships/image" Target="../media/image176.png"/></Relationships>
</file>

<file path=ppt/slides/_rels/slide1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9.jpg"/><Relationship Id="rId2" Type="http://schemas.openxmlformats.org/officeDocument/2006/relationships/image" Target="../media/image178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80.png"/></Relationships>
</file>

<file path=ppt/slides/_rels/slide1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9.png"/><Relationship Id="rId1" Type="http://schemas.openxmlformats.org/officeDocument/2006/relationships/slideLayout" Target="../slideLayouts/slideLayout2.xml"/></Relationships>
</file>

<file path=ppt/slides/_rels/slide1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4" Type="http://schemas.openxmlformats.org/officeDocument/2006/relationships/image" Target="../media/image152.tiff"/></Relationships>
</file>

<file path=ppt/slides/_rels/slide1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168.tiff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69.tiff"/></Relationships>
</file>

<file path=ppt/slides/_rels/slide1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7.tiff"/><Relationship Id="rId2" Type="http://schemas.openxmlformats.org/officeDocument/2006/relationships/notesSlide" Target="../notesSlides/notesSlide91.xml"/><Relationship Id="rId1" Type="http://schemas.openxmlformats.org/officeDocument/2006/relationships/slideLayout" Target="../slideLayouts/slideLayout2.xml"/></Relationships>
</file>

<file path=ppt/slides/_rels/slide1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7.tiff"/><Relationship Id="rId2" Type="http://schemas.openxmlformats.org/officeDocument/2006/relationships/notesSlide" Target="../notesSlides/notesSlide92.xml"/><Relationship Id="rId1" Type="http://schemas.openxmlformats.org/officeDocument/2006/relationships/slideLayout" Target="../slideLayouts/slideLayout2.xml"/></Relationships>
</file>

<file path=ppt/slides/_rels/slide1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7.tiff"/><Relationship Id="rId2" Type="http://schemas.openxmlformats.org/officeDocument/2006/relationships/notesSlide" Target="../notesSlides/notesSlide93.xml"/><Relationship Id="rId1" Type="http://schemas.openxmlformats.org/officeDocument/2006/relationships/slideLayout" Target="../slideLayouts/slideLayout2.xml"/></Relationships>
</file>

<file path=ppt/slides/_rels/slide1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1.tiff"/><Relationship Id="rId13" Type="http://schemas.openxmlformats.org/officeDocument/2006/relationships/image" Target="../media/image185.tiff"/><Relationship Id="rId3" Type="http://schemas.openxmlformats.org/officeDocument/2006/relationships/image" Target="../media/image154.tiff"/><Relationship Id="rId7" Type="http://schemas.openxmlformats.org/officeDocument/2006/relationships/image" Target="../media/image153.tiff"/><Relationship Id="rId12" Type="http://schemas.openxmlformats.org/officeDocument/2006/relationships/image" Target="../media/image184.tiff"/><Relationship Id="rId2" Type="http://schemas.openxmlformats.org/officeDocument/2006/relationships/image" Target="../media/image150.tiff"/><Relationship Id="rId16" Type="http://schemas.openxmlformats.org/officeDocument/2006/relationships/image" Target="../media/image187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2.tiff"/><Relationship Id="rId11" Type="http://schemas.openxmlformats.org/officeDocument/2006/relationships/image" Target="../media/image183.tiff"/><Relationship Id="rId5" Type="http://schemas.openxmlformats.org/officeDocument/2006/relationships/image" Target="../media/image151.tiff"/><Relationship Id="rId15" Type="http://schemas.openxmlformats.org/officeDocument/2006/relationships/image" Target="../media/image10.png"/><Relationship Id="rId10" Type="http://schemas.openxmlformats.org/officeDocument/2006/relationships/image" Target="../media/image167.tiff"/><Relationship Id="rId4" Type="http://schemas.openxmlformats.org/officeDocument/2006/relationships/image" Target="../media/image155.tiff"/><Relationship Id="rId9" Type="http://schemas.openxmlformats.org/officeDocument/2006/relationships/image" Target="../media/image182.tiff"/><Relationship Id="rId14" Type="http://schemas.openxmlformats.org/officeDocument/2006/relationships/image" Target="../media/image186.tiff"/></Relationships>
</file>

<file path=ppt/slides/_rels/slide12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1.tiff"/><Relationship Id="rId13" Type="http://schemas.openxmlformats.org/officeDocument/2006/relationships/image" Target="../media/image184.tiff"/><Relationship Id="rId3" Type="http://schemas.openxmlformats.org/officeDocument/2006/relationships/image" Target="../media/image152.tiff"/><Relationship Id="rId7" Type="http://schemas.openxmlformats.org/officeDocument/2006/relationships/image" Target="../media/image151.tiff"/><Relationship Id="rId12" Type="http://schemas.openxmlformats.org/officeDocument/2006/relationships/image" Target="../media/image183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5.tiff"/><Relationship Id="rId11" Type="http://schemas.openxmlformats.org/officeDocument/2006/relationships/image" Target="../media/image167.tiff"/><Relationship Id="rId5" Type="http://schemas.openxmlformats.org/officeDocument/2006/relationships/image" Target="../media/image154.tiff"/><Relationship Id="rId15" Type="http://schemas.openxmlformats.org/officeDocument/2006/relationships/image" Target="../media/image186.tiff"/><Relationship Id="rId10" Type="http://schemas.openxmlformats.org/officeDocument/2006/relationships/image" Target="../media/image182.tiff"/><Relationship Id="rId4" Type="http://schemas.openxmlformats.org/officeDocument/2006/relationships/image" Target="../media/image153.tiff"/><Relationship Id="rId9" Type="http://schemas.openxmlformats.org/officeDocument/2006/relationships/image" Target="../media/image188.tiff"/><Relationship Id="rId14" Type="http://schemas.openxmlformats.org/officeDocument/2006/relationships/image" Target="../media/image185.tiff"/></Relationships>
</file>

<file path=ppt/slides/_rels/slide1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1.tiff"/><Relationship Id="rId3" Type="http://schemas.openxmlformats.org/officeDocument/2006/relationships/image" Target="../media/image152.tiff"/><Relationship Id="rId7" Type="http://schemas.openxmlformats.org/officeDocument/2006/relationships/image" Target="../media/image151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5.tiff"/><Relationship Id="rId5" Type="http://schemas.openxmlformats.org/officeDocument/2006/relationships/image" Target="../media/image154.tiff"/><Relationship Id="rId10" Type="http://schemas.openxmlformats.org/officeDocument/2006/relationships/image" Target="../media/image182.tiff"/><Relationship Id="rId4" Type="http://schemas.openxmlformats.org/officeDocument/2006/relationships/image" Target="../media/image153.tiff"/><Relationship Id="rId9" Type="http://schemas.openxmlformats.org/officeDocument/2006/relationships/image" Target="../media/image188.tiff"/></Relationships>
</file>

<file path=ppt/slides/_rels/slide1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5.tiff"/><Relationship Id="rId13" Type="http://schemas.openxmlformats.org/officeDocument/2006/relationships/image" Target="../media/image190.tiff"/><Relationship Id="rId3" Type="http://schemas.openxmlformats.org/officeDocument/2006/relationships/image" Target="../media/image167.tiff"/><Relationship Id="rId7" Type="http://schemas.openxmlformats.org/officeDocument/2006/relationships/image" Target="../media/image154.tiff"/><Relationship Id="rId12" Type="http://schemas.openxmlformats.org/officeDocument/2006/relationships/image" Target="../media/image189.tiff"/><Relationship Id="rId2" Type="http://schemas.openxmlformats.org/officeDocument/2006/relationships/notesSlide" Target="../notesSlides/notesSlide94.xml"/><Relationship Id="rId16" Type="http://schemas.openxmlformats.org/officeDocument/2006/relationships/image" Target="../media/image193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3.tiff"/><Relationship Id="rId11" Type="http://schemas.openxmlformats.org/officeDocument/2006/relationships/image" Target="../media/image186.tiff"/><Relationship Id="rId5" Type="http://schemas.openxmlformats.org/officeDocument/2006/relationships/image" Target="../media/image152.tiff"/><Relationship Id="rId15" Type="http://schemas.openxmlformats.org/officeDocument/2006/relationships/image" Target="../media/image192.tiff"/><Relationship Id="rId10" Type="http://schemas.openxmlformats.org/officeDocument/2006/relationships/image" Target="../media/image181.tiff"/><Relationship Id="rId4" Type="http://schemas.openxmlformats.org/officeDocument/2006/relationships/image" Target="../media/image150.tiff"/><Relationship Id="rId9" Type="http://schemas.openxmlformats.org/officeDocument/2006/relationships/image" Target="../media/image151.tiff"/><Relationship Id="rId14" Type="http://schemas.openxmlformats.org/officeDocument/2006/relationships/image" Target="../media/image191.tiff"/></Relationships>
</file>

<file path=ppt/slides/_rels/slide12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5.tiff"/><Relationship Id="rId3" Type="http://schemas.openxmlformats.org/officeDocument/2006/relationships/image" Target="../media/image167.tiff"/><Relationship Id="rId7" Type="http://schemas.openxmlformats.org/officeDocument/2006/relationships/image" Target="../media/image154.tiff"/><Relationship Id="rId2" Type="http://schemas.openxmlformats.org/officeDocument/2006/relationships/notesSlide" Target="../notesSlides/notesSlide95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3.tiff"/><Relationship Id="rId5" Type="http://schemas.openxmlformats.org/officeDocument/2006/relationships/image" Target="../media/image152.tiff"/><Relationship Id="rId10" Type="http://schemas.openxmlformats.org/officeDocument/2006/relationships/image" Target="../media/image181.tiff"/><Relationship Id="rId4" Type="http://schemas.openxmlformats.org/officeDocument/2006/relationships/image" Target="../media/image150.tiff"/><Relationship Id="rId9" Type="http://schemas.openxmlformats.org/officeDocument/2006/relationships/image" Target="../media/image151.tiff"/></Relationships>
</file>

<file path=ppt/slides/_rels/slide12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6.tiff"/><Relationship Id="rId3" Type="http://schemas.openxmlformats.org/officeDocument/2006/relationships/image" Target="../media/image166.tiff"/><Relationship Id="rId7" Type="http://schemas.openxmlformats.org/officeDocument/2006/relationships/image" Target="../media/image185.tiff"/><Relationship Id="rId2" Type="http://schemas.openxmlformats.org/officeDocument/2006/relationships/notesSlide" Target="../notesSlides/notesSlide96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84.tiff"/><Relationship Id="rId5" Type="http://schemas.openxmlformats.org/officeDocument/2006/relationships/image" Target="../media/image183.tiff"/><Relationship Id="rId4" Type="http://schemas.openxmlformats.org/officeDocument/2006/relationships/image" Target="../media/image167.tiff"/></Relationships>
</file>

<file path=ppt/slides/_rels/slide1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6.tiff"/><Relationship Id="rId2" Type="http://schemas.openxmlformats.org/officeDocument/2006/relationships/notesSlide" Target="../notesSlides/notesSlide9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67.tiff"/></Relationships>
</file>

<file path=ppt/slides/_rels/slide1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1.tiff"/><Relationship Id="rId3" Type="http://schemas.openxmlformats.org/officeDocument/2006/relationships/image" Target="../media/image150.tiff"/><Relationship Id="rId7" Type="http://schemas.openxmlformats.org/officeDocument/2006/relationships/image" Target="../media/image155.tiff"/><Relationship Id="rId2" Type="http://schemas.openxmlformats.org/officeDocument/2006/relationships/notesSlide" Target="../notesSlides/notesSlide98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4" Type="http://schemas.openxmlformats.org/officeDocument/2006/relationships/image" Target="../media/image152.tiff"/><Relationship Id="rId9" Type="http://schemas.openxmlformats.org/officeDocument/2006/relationships/image" Target="../media/image181.tiff"/></Relationships>
</file>

<file path=ppt/slides/_rels/slide12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5.tiff"/><Relationship Id="rId13" Type="http://schemas.openxmlformats.org/officeDocument/2006/relationships/image" Target="../media/image190.tiff"/><Relationship Id="rId18" Type="http://schemas.openxmlformats.org/officeDocument/2006/relationships/image" Target="../media/image195.tiff"/><Relationship Id="rId3" Type="http://schemas.openxmlformats.org/officeDocument/2006/relationships/image" Target="../media/image167.tiff"/><Relationship Id="rId7" Type="http://schemas.openxmlformats.org/officeDocument/2006/relationships/image" Target="../media/image154.tiff"/><Relationship Id="rId12" Type="http://schemas.openxmlformats.org/officeDocument/2006/relationships/image" Target="../media/image189.tiff"/><Relationship Id="rId17" Type="http://schemas.openxmlformats.org/officeDocument/2006/relationships/image" Target="../media/image194.tiff"/><Relationship Id="rId2" Type="http://schemas.openxmlformats.org/officeDocument/2006/relationships/notesSlide" Target="../notesSlides/notesSlide99.xml"/><Relationship Id="rId16" Type="http://schemas.openxmlformats.org/officeDocument/2006/relationships/image" Target="../media/image193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3.tiff"/><Relationship Id="rId11" Type="http://schemas.openxmlformats.org/officeDocument/2006/relationships/image" Target="../media/image186.tiff"/><Relationship Id="rId5" Type="http://schemas.openxmlformats.org/officeDocument/2006/relationships/image" Target="../media/image152.tiff"/><Relationship Id="rId15" Type="http://schemas.openxmlformats.org/officeDocument/2006/relationships/image" Target="../media/image192.tiff"/><Relationship Id="rId10" Type="http://schemas.openxmlformats.org/officeDocument/2006/relationships/image" Target="../media/image181.tiff"/><Relationship Id="rId4" Type="http://schemas.openxmlformats.org/officeDocument/2006/relationships/image" Target="../media/image150.tiff"/><Relationship Id="rId9" Type="http://schemas.openxmlformats.org/officeDocument/2006/relationships/image" Target="../media/image151.tiff"/><Relationship Id="rId14" Type="http://schemas.openxmlformats.org/officeDocument/2006/relationships/image" Target="../media/image191.tiff"/></Relationships>
</file>

<file path=ppt/slides/_rels/slide1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4" Type="http://schemas.openxmlformats.org/officeDocument/2006/relationships/image" Target="../media/image152.tiff"/></Relationships>
</file>

<file path=ppt/slides/_rels/slide1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7.tiff"/><Relationship Id="rId2" Type="http://schemas.openxmlformats.org/officeDocument/2006/relationships/notesSlide" Target="../notesSlides/notesSlide100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85.tiff"/><Relationship Id="rId5" Type="http://schemas.openxmlformats.org/officeDocument/2006/relationships/image" Target="../media/image184.tiff"/><Relationship Id="rId4" Type="http://schemas.openxmlformats.org/officeDocument/2006/relationships/image" Target="../media/image183.tiff"/></Relationships>
</file>

<file path=ppt/slides/_rels/slide1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7.tiff"/><Relationship Id="rId2" Type="http://schemas.openxmlformats.org/officeDocument/2006/relationships/notesSlide" Target="../notesSlides/notesSlide10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85.tiff"/><Relationship Id="rId5" Type="http://schemas.openxmlformats.org/officeDocument/2006/relationships/image" Target="../media/image184.tiff"/><Relationship Id="rId4" Type="http://schemas.openxmlformats.org/officeDocument/2006/relationships/image" Target="../media/image183.tiff"/></Relationships>
</file>

<file path=ppt/slides/_rels/slide1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6.tiff"/><Relationship Id="rId1" Type="http://schemas.openxmlformats.org/officeDocument/2006/relationships/slideLayout" Target="../slideLayouts/slideLayout2.xml"/></Relationships>
</file>

<file path=ppt/slides/_rels/slide1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8.tiff"/><Relationship Id="rId2" Type="http://schemas.openxmlformats.org/officeDocument/2006/relationships/image" Target="../media/image197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01.tiff"/><Relationship Id="rId5" Type="http://schemas.openxmlformats.org/officeDocument/2006/relationships/image" Target="../media/image200.tiff"/><Relationship Id="rId4" Type="http://schemas.openxmlformats.org/officeDocument/2006/relationships/image" Target="../media/image199.tiff"/></Relationships>
</file>

<file path=ppt/slides/_rels/slide13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11" Type="http://schemas.openxmlformats.org/officeDocument/2006/relationships/image" Target="../media/image204.jpeg"/><Relationship Id="rId5" Type="http://schemas.openxmlformats.org/officeDocument/2006/relationships/image" Target="../media/image153.tiff"/><Relationship Id="rId10" Type="http://schemas.openxmlformats.org/officeDocument/2006/relationships/image" Target="../media/image203.jpeg"/><Relationship Id="rId4" Type="http://schemas.openxmlformats.org/officeDocument/2006/relationships/image" Target="../media/image152.tiff"/><Relationship Id="rId9" Type="http://schemas.openxmlformats.org/officeDocument/2006/relationships/image" Target="../media/image202.jpeg"/></Relationships>
</file>

<file path=ppt/slides/_rels/slide13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5.tiff"/><Relationship Id="rId13" Type="http://schemas.openxmlformats.org/officeDocument/2006/relationships/image" Target="../media/image190.tiff"/><Relationship Id="rId18" Type="http://schemas.openxmlformats.org/officeDocument/2006/relationships/image" Target="../media/image195.tiff"/><Relationship Id="rId3" Type="http://schemas.openxmlformats.org/officeDocument/2006/relationships/image" Target="../media/image167.tiff"/><Relationship Id="rId7" Type="http://schemas.openxmlformats.org/officeDocument/2006/relationships/image" Target="../media/image154.tiff"/><Relationship Id="rId12" Type="http://schemas.openxmlformats.org/officeDocument/2006/relationships/image" Target="../media/image189.tiff"/><Relationship Id="rId17" Type="http://schemas.openxmlformats.org/officeDocument/2006/relationships/image" Target="../media/image194.tiff"/><Relationship Id="rId2" Type="http://schemas.openxmlformats.org/officeDocument/2006/relationships/notesSlide" Target="../notesSlides/notesSlide102.xml"/><Relationship Id="rId16" Type="http://schemas.openxmlformats.org/officeDocument/2006/relationships/image" Target="../media/image193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3.tiff"/><Relationship Id="rId11" Type="http://schemas.openxmlformats.org/officeDocument/2006/relationships/image" Target="../media/image186.tiff"/><Relationship Id="rId5" Type="http://schemas.openxmlformats.org/officeDocument/2006/relationships/image" Target="../media/image152.tiff"/><Relationship Id="rId15" Type="http://schemas.openxmlformats.org/officeDocument/2006/relationships/image" Target="../media/image192.tiff"/><Relationship Id="rId10" Type="http://schemas.openxmlformats.org/officeDocument/2006/relationships/image" Target="../media/image181.tiff"/><Relationship Id="rId4" Type="http://schemas.openxmlformats.org/officeDocument/2006/relationships/image" Target="../media/image150.tiff"/><Relationship Id="rId9" Type="http://schemas.openxmlformats.org/officeDocument/2006/relationships/image" Target="../media/image151.tiff"/><Relationship Id="rId14" Type="http://schemas.openxmlformats.org/officeDocument/2006/relationships/image" Target="../media/image191.tiff"/></Relationships>
</file>

<file path=ppt/slides/_rels/slide13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4" Type="http://schemas.openxmlformats.org/officeDocument/2006/relationships/image" Target="../media/image152.tiff"/></Relationships>
</file>

<file path=ppt/slides/_rels/slide13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4" Type="http://schemas.openxmlformats.org/officeDocument/2006/relationships/image" Target="../media/image152.tiff"/></Relationships>
</file>

<file path=ppt/slides/_rels/slide14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10" Type="http://schemas.openxmlformats.org/officeDocument/2006/relationships/image" Target="../media/image206.tiff"/><Relationship Id="rId4" Type="http://schemas.openxmlformats.org/officeDocument/2006/relationships/image" Target="../media/image152.tiff"/><Relationship Id="rId9" Type="http://schemas.openxmlformats.org/officeDocument/2006/relationships/image" Target="../media/image205.tiff"/></Relationships>
</file>

<file path=ppt/slides/_rels/slide14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10" Type="http://schemas.openxmlformats.org/officeDocument/2006/relationships/image" Target="../media/image6.tiff"/><Relationship Id="rId4" Type="http://schemas.openxmlformats.org/officeDocument/2006/relationships/image" Target="../media/image152.tiff"/><Relationship Id="rId9" Type="http://schemas.openxmlformats.org/officeDocument/2006/relationships/image" Target="../media/image10.png"/></Relationships>
</file>

<file path=ppt/slides/_rels/slide14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4" Type="http://schemas.openxmlformats.org/officeDocument/2006/relationships/image" Target="../media/image152.tiff"/></Relationships>
</file>

<file path=ppt/slides/_rels/slide14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13" Type="http://schemas.openxmlformats.org/officeDocument/2006/relationships/image" Target="../media/image209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12" Type="http://schemas.openxmlformats.org/officeDocument/2006/relationships/image" Target="../media/image208.em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11" Type="http://schemas.openxmlformats.org/officeDocument/2006/relationships/image" Target="../media/image177.tiff"/><Relationship Id="rId5" Type="http://schemas.openxmlformats.org/officeDocument/2006/relationships/image" Target="../media/image153.tiff"/><Relationship Id="rId10" Type="http://schemas.openxmlformats.org/officeDocument/2006/relationships/image" Target="../media/image174.tiff"/><Relationship Id="rId4" Type="http://schemas.openxmlformats.org/officeDocument/2006/relationships/image" Target="../media/image152.tiff"/><Relationship Id="rId9" Type="http://schemas.openxmlformats.org/officeDocument/2006/relationships/image" Target="../media/image207.jpeg"/><Relationship Id="rId14" Type="http://schemas.openxmlformats.org/officeDocument/2006/relationships/image" Target="../media/image210.emf"/></Relationships>
</file>

<file path=ppt/slides/_rels/slide14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4" Type="http://schemas.openxmlformats.org/officeDocument/2006/relationships/image" Target="../media/image152.tiff"/></Relationships>
</file>

<file path=ppt/slides/_rels/slide14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4" Type="http://schemas.openxmlformats.org/officeDocument/2006/relationships/image" Target="../media/image152.tiff"/><Relationship Id="rId9" Type="http://schemas.openxmlformats.org/officeDocument/2006/relationships/image" Target="../media/image202.jpeg"/></Relationships>
</file>

<file path=ppt/slides/_rels/slide14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10" Type="http://schemas.openxmlformats.org/officeDocument/2006/relationships/image" Target="../media/image203.jpeg"/><Relationship Id="rId4" Type="http://schemas.openxmlformats.org/officeDocument/2006/relationships/image" Target="../media/image152.tiff"/><Relationship Id="rId9" Type="http://schemas.openxmlformats.org/officeDocument/2006/relationships/image" Target="../media/image202.jpeg"/></Relationships>
</file>

<file path=ppt/slides/_rels/slide14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4" Type="http://schemas.openxmlformats.org/officeDocument/2006/relationships/image" Target="../media/image152.tiff"/></Relationships>
</file>

<file path=ppt/slides/_rels/slide14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4" Type="http://schemas.openxmlformats.org/officeDocument/2006/relationships/image" Target="../media/image152.tiff"/><Relationship Id="rId9" Type="http://schemas.openxmlformats.org/officeDocument/2006/relationships/image" Target="../media/image211.jpeg"/></Relationships>
</file>

<file path=ppt/slides/_rels/slide14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5.tiff"/><Relationship Id="rId3" Type="http://schemas.openxmlformats.org/officeDocument/2006/relationships/image" Target="../media/image150.tiff"/><Relationship Id="rId7" Type="http://schemas.openxmlformats.org/officeDocument/2006/relationships/image" Target="../media/image154.tiff"/><Relationship Id="rId2" Type="http://schemas.openxmlformats.org/officeDocument/2006/relationships/image" Target="../media/image172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3.tiff"/><Relationship Id="rId5" Type="http://schemas.openxmlformats.org/officeDocument/2006/relationships/image" Target="../media/image152.tiff"/><Relationship Id="rId10" Type="http://schemas.openxmlformats.org/officeDocument/2006/relationships/image" Target="../media/image212.jpeg"/><Relationship Id="rId4" Type="http://schemas.openxmlformats.org/officeDocument/2006/relationships/image" Target="../media/image151.tiff"/><Relationship Id="rId9" Type="http://schemas.openxmlformats.org/officeDocument/2006/relationships/image" Target="../media/image156.emf"/></Relationships>
</file>

<file path=ppt/slides/_rels/slide15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4" Type="http://schemas.openxmlformats.org/officeDocument/2006/relationships/image" Target="../media/image152.tiff"/></Relationships>
</file>

<file path=ppt/slides/_rels/slide15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12" Type="http://schemas.openxmlformats.org/officeDocument/2006/relationships/image" Target="../media/image198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11" Type="http://schemas.openxmlformats.org/officeDocument/2006/relationships/image" Target="../media/image177.tiff"/><Relationship Id="rId5" Type="http://schemas.openxmlformats.org/officeDocument/2006/relationships/image" Target="../media/image153.tiff"/><Relationship Id="rId10" Type="http://schemas.openxmlformats.org/officeDocument/2006/relationships/image" Target="../media/image214.tiff"/><Relationship Id="rId4" Type="http://schemas.openxmlformats.org/officeDocument/2006/relationships/image" Target="../media/image152.tiff"/><Relationship Id="rId9" Type="http://schemas.openxmlformats.org/officeDocument/2006/relationships/image" Target="../media/image213.tiff"/></Relationships>
</file>

<file path=ppt/slides/_rels/slide15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emf"/><Relationship Id="rId3" Type="http://schemas.openxmlformats.org/officeDocument/2006/relationships/image" Target="../media/image151.tiff"/><Relationship Id="rId7" Type="http://schemas.openxmlformats.org/officeDocument/2006/relationships/image" Target="../media/image155.tiff"/><Relationship Id="rId2" Type="http://schemas.openxmlformats.org/officeDocument/2006/relationships/image" Target="../media/image150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4.tiff"/><Relationship Id="rId5" Type="http://schemas.openxmlformats.org/officeDocument/2006/relationships/image" Target="../media/image153.tiff"/><Relationship Id="rId4" Type="http://schemas.openxmlformats.org/officeDocument/2006/relationships/image" Target="../media/image152.tiff"/></Relationships>
</file>

<file path=ppt/slides/_rels/slide1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6.jpeg"/><Relationship Id="rId2" Type="http://schemas.openxmlformats.org/officeDocument/2006/relationships/image" Target="../media/image215.tiff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17.png"/></Relationships>
</file>

<file path=ppt/slides/_rels/slide1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9.jpeg"/><Relationship Id="rId2" Type="http://schemas.openxmlformats.org/officeDocument/2006/relationships/image" Target="../media/image218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20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13C19C3-6085-49D6-9F6F-9974739D066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0" y="1431964"/>
            <a:ext cx="9144000" cy="1041971"/>
          </a:xfrm>
          <a:solidFill>
            <a:schemeClr val="bg1">
              <a:lumMod val="85000"/>
            </a:schemeClr>
          </a:solidFill>
        </p:spPr>
        <p:txBody>
          <a:bodyPr anchor="ctr">
            <a:noAutofit/>
          </a:bodyPr>
          <a:lstStyle/>
          <a:p>
            <a:r>
              <a:rPr lang="en-US" sz="4200" dirty="0"/>
              <a:t>Bringing IoT to Noise Cancellation </a:t>
            </a: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3">
            <p14:nvContentPartPr>
              <p14:cNvPr id="3" name="Ink 2">
                <a:extLst>
                  <a:ext uri="{FF2B5EF4-FFF2-40B4-BE49-F238E27FC236}">
                    <a16:creationId xmlns:a16="http://schemas.microsoft.com/office/drawing/2014/main" id="{29ABC459-3421-5A4E-9CED-569406F8167E}"/>
                  </a:ext>
                </a:extLst>
              </p14:cNvPr>
              <p14:cNvContentPartPr/>
              <p14:nvPr/>
            </p14:nvContentPartPr>
            <p14:xfrm>
              <a:off x="2865960" y="2222280"/>
              <a:ext cx="2638080" cy="204480"/>
            </p14:xfrm>
          </p:contentPart>
        </mc:Choice>
        <mc:Fallback>
          <p:pic>
            <p:nvPicPr>
              <p:cNvPr id="3" name="Ink 2">
                <a:extLst>
                  <a:ext uri="{FF2B5EF4-FFF2-40B4-BE49-F238E27FC236}">
                    <a16:creationId xmlns:a16="http://schemas.microsoft.com/office/drawing/2014/main" id="{29ABC459-3421-5A4E-9CED-569406F8167E}"/>
                  </a:ext>
                </a:extLst>
              </p:cNvPr>
              <p:cNvPicPr/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2849760" y="2206080"/>
                <a:ext cx="2670480" cy="23688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261650251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9FE02A77-3B98-46C7-8C18-1E7DAF7F0056}"/>
              </a:ext>
            </a:extLst>
          </p:cNvPr>
          <p:cNvSpPr txBox="1"/>
          <p:nvPr/>
        </p:nvSpPr>
        <p:spPr>
          <a:xfrm>
            <a:off x="1" y="3075057"/>
            <a:ext cx="9143999" cy="707886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4000" dirty="0">
                <a:solidFill>
                  <a:schemeClr val="accent1"/>
                </a:solidFill>
              </a:rPr>
              <a:t>Noise is everywhere …</a:t>
            </a:r>
          </a:p>
        </p:txBody>
      </p:sp>
    </p:spTree>
    <p:extLst>
      <p:ext uri="{BB962C8B-B14F-4D97-AF65-F5344CB8AC3E}">
        <p14:creationId xmlns:p14="http://schemas.microsoft.com/office/powerpoint/2010/main" val="144223204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 descr="Image result for effects of noise pollution">
            <a:extLst>
              <a:ext uri="{FF2B5EF4-FFF2-40B4-BE49-F238E27FC236}">
                <a16:creationId xmlns:a16="http://schemas.microsoft.com/office/drawing/2014/main" id="{71FF09AC-AC2F-432B-B6EA-0F728740491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1325" y="1010713"/>
            <a:ext cx="3323815" cy="2217608"/>
          </a:xfrm>
          <a:prstGeom prst="round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31292B98-A59F-AE46-93B7-DD8ED17207DE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4911" r="13716"/>
          <a:stretch/>
        </p:blipFill>
        <p:spPr>
          <a:xfrm>
            <a:off x="861325" y="3564605"/>
            <a:ext cx="3323812" cy="2217607"/>
          </a:xfrm>
          <a:prstGeom prst="round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7582BBFA-4ADB-4BF2-8555-80DFE93CDB59}"/>
              </a:ext>
            </a:extLst>
          </p:cNvPr>
          <p:cNvSpPr txBox="1"/>
          <p:nvPr/>
        </p:nvSpPr>
        <p:spPr>
          <a:xfrm>
            <a:off x="4798802" y="5953663"/>
            <a:ext cx="2900034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/>
              <a:t>Busy Streets in Cities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7B173B0D-6B3C-4E0E-ABB7-33869BEA5785}"/>
              </a:ext>
            </a:extLst>
          </p:cNvPr>
          <p:cNvSpPr txBox="1"/>
          <p:nvPr/>
        </p:nvSpPr>
        <p:spPr>
          <a:xfrm>
            <a:off x="579406" y="5953663"/>
            <a:ext cx="390764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/>
              <a:t>Lawn Mower in Early Morning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4C3B228B-1B1A-4789-920F-A6E088F01562}"/>
              </a:ext>
            </a:extLst>
          </p:cNvPr>
          <p:cNvSpPr txBox="1"/>
          <p:nvPr/>
        </p:nvSpPr>
        <p:spPr>
          <a:xfrm>
            <a:off x="512909" y="516559"/>
            <a:ext cx="397414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/>
              <a:t>Coworker Chatting over Phone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6FDE3118-6E09-4A51-A70B-58CA0F2291A9}"/>
              </a:ext>
            </a:extLst>
          </p:cNvPr>
          <p:cNvSpPr txBox="1"/>
          <p:nvPr/>
        </p:nvSpPr>
        <p:spPr>
          <a:xfrm>
            <a:off x="4378567" y="516559"/>
            <a:ext cx="3710677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/>
              <a:t>Construction Site</a:t>
            </a:r>
          </a:p>
        </p:txBody>
      </p:sp>
      <p:pic>
        <p:nvPicPr>
          <p:cNvPr id="3076" name="Picture 4" descr="Image result for busy street">
            <a:extLst>
              <a:ext uri="{FF2B5EF4-FFF2-40B4-BE49-F238E27FC236}">
                <a16:creationId xmlns:a16="http://schemas.microsoft.com/office/drawing/2014/main" id="{90D0648B-3390-4B02-BCED-8E145E57FF44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-98"/>
          <a:stretch/>
        </p:blipFill>
        <p:spPr bwMode="auto">
          <a:xfrm>
            <a:off x="4572000" y="3561295"/>
            <a:ext cx="3323811" cy="2220917"/>
          </a:xfrm>
          <a:prstGeom prst="round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8" name="Picture 6" descr="Image result for construction noise">
            <a:extLst>
              <a:ext uri="{FF2B5EF4-FFF2-40B4-BE49-F238E27FC236}">
                <a16:creationId xmlns:a16="http://schemas.microsoft.com/office/drawing/2014/main" id="{E124A6F9-1217-4B3C-BB2A-A929E79E260C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4572000" y="1010712"/>
            <a:ext cx="3353639" cy="2217607"/>
          </a:xfrm>
          <a:prstGeom prst="round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10861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9" grpId="0"/>
      <p:bldP spid="10" grpId="0"/>
      <p:bldP spid="11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CC8A0773-94AA-4763-843C-DDFACAFA97C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10109216" flipV="1">
            <a:off x="3231257" y="1424531"/>
            <a:ext cx="2704787" cy="2130020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FF92ED50-A71A-430C-924F-195497AC69FB}"/>
              </a:ext>
            </a:extLst>
          </p:cNvPr>
          <p:cNvSpPr txBox="1"/>
          <p:nvPr/>
        </p:nvSpPr>
        <p:spPr>
          <a:xfrm>
            <a:off x="3403543" y="474472"/>
            <a:ext cx="269667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Existing Solutions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6D2E5EAD-BBA7-E043-A15C-3A9398315D3E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b="7979"/>
          <a:stretch/>
        </p:blipFill>
        <p:spPr>
          <a:xfrm>
            <a:off x="3543010" y="3803049"/>
            <a:ext cx="2417736" cy="22248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3153711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4" name="Picture 6" descr="Image result for headphone icon">
            <a:extLst>
              <a:ext uri="{FF2B5EF4-FFF2-40B4-BE49-F238E27FC236}">
                <a16:creationId xmlns:a16="http://schemas.microsoft.com/office/drawing/2014/main" id="{8B000DBC-BB4F-412C-93E6-C6004C10245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083079" y="928796"/>
            <a:ext cx="1921278" cy="18832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CC8A0773-94AA-4763-843C-DDFACAFA97C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10109216" flipV="1">
            <a:off x="246566" y="1690588"/>
            <a:ext cx="1990633" cy="1567624"/>
          </a:xfrm>
          <a:prstGeom prst="rect">
            <a:avLst/>
          </a:prstGeom>
        </p:spPr>
      </p:pic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1F3AFFE7-8142-407D-81F5-D5D2B045E5AA}"/>
              </a:ext>
            </a:extLst>
          </p:cNvPr>
          <p:cNvCxnSpPr>
            <a:cxnSpLocks/>
          </p:cNvCxnSpPr>
          <p:nvPr/>
        </p:nvCxnSpPr>
        <p:spPr>
          <a:xfrm>
            <a:off x="2595014" y="3429000"/>
            <a:ext cx="2222500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E3161BBE-46A3-4142-9EE0-A9D91217D29A}"/>
              </a:ext>
            </a:extLst>
          </p:cNvPr>
          <p:cNvCxnSpPr>
            <a:cxnSpLocks/>
          </p:cNvCxnSpPr>
          <p:nvPr/>
        </p:nvCxnSpPr>
        <p:spPr>
          <a:xfrm flipV="1">
            <a:off x="4817514" y="2633182"/>
            <a:ext cx="856343" cy="795820"/>
          </a:xfrm>
          <a:prstGeom prst="line">
            <a:avLst/>
          </a:prstGeom>
          <a:ln w="762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56279E78-0CD1-48A3-8CB8-6CC07198B04C}"/>
              </a:ext>
            </a:extLst>
          </p:cNvPr>
          <p:cNvCxnSpPr>
            <a:cxnSpLocks/>
          </p:cNvCxnSpPr>
          <p:nvPr/>
        </p:nvCxnSpPr>
        <p:spPr>
          <a:xfrm>
            <a:off x="4817514" y="3423535"/>
            <a:ext cx="843211" cy="783614"/>
          </a:xfrm>
          <a:prstGeom prst="line">
            <a:avLst/>
          </a:prstGeom>
          <a:ln w="762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TextBox 15">
            <a:extLst>
              <a:ext uri="{FF2B5EF4-FFF2-40B4-BE49-F238E27FC236}">
                <a16:creationId xmlns:a16="http://schemas.microsoft.com/office/drawing/2014/main" id="{3BB88972-6DC4-4B46-84E8-84BCCBA38A7F}"/>
              </a:ext>
            </a:extLst>
          </p:cNvPr>
          <p:cNvSpPr txBox="1"/>
          <p:nvPr/>
        </p:nvSpPr>
        <p:spPr>
          <a:xfrm>
            <a:off x="2836314" y="2932780"/>
            <a:ext cx="17399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This Project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FF92ED50-A71A-430C-924F-195497AC69FB}"/>
              </a:ext>
            </a:extLst>
          </p:cNvPr>
          <p:cNvSpPr txBox="1"/>
          <p:nvPr/>
        </p:nvSpPr>
        <p:spPr>
          <a:xfrm>
            <a:off x="139643" y="933034"/>
            <a:ext cx="269667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Existing Solutions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B1C99756-0622-0E49-B1DE-DBCE64A3F583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b="7979"/>
          <a:stretch/>
        </p:blipFill>
        <p:spPr>
          <a:xfrm>
            <a:off x="474346" y="3895610"/>
            <a:ext cx="1769087" cy="1627932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9A7BC09A-D26F-5343-9785-B8670B12663E}"/>
              </a:ext>
            </a:extLst>
          </p:cNvPr>
          <p:cNvSpPr txBox="1"/>
          <p:nvPr/>
        </p:nvSpPr>
        <p:spPr>
          <a:xfrm>
            <a:off x="5038692" y="502147"/>
            <a:ext cx="2214729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Better Noise </a:t>
            </a:r>
            <a:b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</a:b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Cancellation 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FD813AA0-C6E6-1A40-96DD-8097CED6F23B}"/>
              </a:ext>
            </a:extLst>
          </p:cNvPr>
          <p:cNvSpPr txBox="1"/>
          <p:nvPr/>
        </p:nvSpPr>
        <p:spPr>
          <a:xfrm>
            <a:off x="6876610" y="1213720"/>
            <a:ext cx="233421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9dB </a:t>
            </a:r>
            <a:b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</a:b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Better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6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2234656E-0D34-F646-A89D-9D7EE36B1DC7}"/>
                  </a:ext>
                </a:extLst>
              </p14:cNvPr>
              <p14:cNvContentPartPr/>
              <p14:nvPr/>
            </p14:nvContentPartPr>
            <p14:xfrm>
              <a:off x="254880" y="1414440"/>
              <a:ext cx="2035080" cy="465984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2234656E-0D34-F646-A89D-9D7EE36B1DC7}"/>
                  </a:ext>
                </a:extLst>
              </p:cNvPr>
              <p:cNvPicPr/>
              <p:nvPr/>
            </p:nvPicPr>
            <p:blipFill>
              <a:blip r:embed="rId7"/>
              <a:stretch>
                <a:fillRect/>
              </a:stretch>
            </p:blipFill>
            <p:spPr>
              <a:xfrm>
                <a:off x="238680" y="1398240"/>
                <a:ext cx="2067480" cy="469224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2243886878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2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/>
      <p:bldP spid="15" grpId="0"/>
      <p:bldP spid="18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4" name="Picture 6" descr="Image result for headphone icon">
            <a:extLst>
              <a:ext uri="{FF2B5EF4-FFF2-40B4-BE49-F238E27FC236}">
                <a16:creationId xmlns:a16="http://schemas.microsoft.com/office/drawing/2014/main" id="{8B000DBC-BB4F-412C-93E6-C6004C10245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083079" y="928796"/>
            <a:ext cx="1921278" cy="18832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CC8A0773-94AA-4763-843C-DDFACAFA97C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10109216" flipV="1">
            <a:off x="246566" y="1690588"/>
            <a:ext cx="1990633" cy="1567624"/>
          </a:xfrm>
          <a:prstGeom prst="rect">
            <a:avLst/>
          </a:prstGeom>
        </p:spPr>
      </p:pic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1F3AFFE7-8142-407D-81F5-D5D2B045E5AA}"/>
              </a:ext>
            </a:extLst>
          </p:cNvPr>
          <p:cNvCxnSpPr>
            <a:cxnSpLocks/>
          </p:cNvCxnSpPr>
          <p:nvPr/>
        </p:nvCxnSpPr>
        <p:spPr>
          <a:xfrm>
            <a:off x="2595014" y="3429000"/>
            <a:ext cx="2222500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E3161BBE-46A3-4142-9EE0-A9D91217D29A}"/>
              </a:ext>
            </a:extLst>
          </p:cNvPr>
          <p:cNvCxnSpPr>
            <a:cxnSpLocks/>
          </p:cNvCxnSpPr>
          <p:nvPr/>
        </p:nvCxnSpPr>
        <p:spPr>
          <a:xfrm flipV="1">
            <a:off x="4817514" y="2633182"/>
            <a:ext cx="856343" cy="795820"/>
          </a:xfrm>
          <a:prstGeom prst="line">
            <a:avLst/>
          </a:prstGeom>
          <a:ln w="762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56279E78-0CD1-48A3-8CB8-6CC07198B04C}"/>
              </a:ext>
            </a:extLst>
          </p:cNvPr>
          <p:cNvCxnSpPr>
            <a:cxnSpLocks/>
          </p:cNvCxnSpPr>
          <p:nvPr/>
        </p:nvCxnSpPr>
        <p:spPr>
          <a:xfrm>
            <a:off x="4817514" y="3423535"/>
            <a:ext cx="843211" cy="783614"/>
          </a:xfrm>
          <a:prstGeom prst="line">
            <a:avLst/>
          </a:prstGeom>
          <a:ln w="762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5" name="Picture 14">
            <a:extLst>
              <a:ext uri="{FF2B5EF4-FFF2-40B4-BE49-F238E27FC236}">
                <a16:creationId xmlns:a16="http://schemas.microsoft.com/office/drawing/2014/main" id="{A3374C9E-5FC5-44C6-99B5-8E738F04957A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53421" y="3613142"/>
            <a:ext cx="1750936" cy="2247166"/>
          </a:xfrm>
          <a:prstGeom prst="rect">
            <a:avLst/>
          </a:prstGeom>
          <a:ln w="38100" cap="sq">
            <a:noFill/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3BB88972-6DC4-4B46-84E8-84BCCBA38A7F}"/>
              </a:ext>
            </a:extLst>
          </p:cNvPr>
          <p:cNvSpPr txBox="1"/>
          <p:nvPr/>
        </p:nvSpPr>
        <p:spPr>
          <a:xfrm>
            <a:off x="2836314" y="2932780"/>
            <a:ext cx="17399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This Project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FF92ED50-A71A-430C-924F-195497AC69FB}"/>
              </a:ext>
            </a:extLst>
          </p:cNvPr>
          <p:cNvSpPr txBox="1"/>
          <p:nvPr/>
        </p:nvSpPr>
        <p:spPr>
          <a:xfrm>
            <a:off x="139643" y="933034"/>
            <a:ext cx="269667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Existing Solutions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CE17080B-5DF4-49F9-8BEC-D103C0C9CC3E}"/>
              </a:ext>
            </a:extLst>
          </p:cNvPr>
          <p:cNvSpPr txBox="1"/>
          <p:nvPr/>
        </p:nvSpPr>
        <p:spPr>
          <a:xfrm>
            <a:off x="4111499" y="5225788"/>
            <a:ext cx="3403686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Better Form Factor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(Hollow)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DC390D10-4050-4E6B-B054-73975A1C8BCF}"/>
              </a:ext>
            </a:extLst>
          </p:cNvPr>
          <p:cNvSpPr txBox="1"/>
          <p:nvPr/>
        </p:nvSpPr>
        <p:spPr>
          <a:xfrm>
            <a:off x="5038692" y="502147"/>
            <a:ext cx="2214729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Better Noise </a:t>
            </a:r>
            <a:b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</a:b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Cancellation 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B03F2174-000F-4568-B317-2569C1BAA168}"/>
              </a:ext>
            </a:extLst>
          </p:cNvPr>
          <p:cNvSpPr txBox="1"/>
          <p:nvPr/>
        </p:nvSpPr>
        <p:spPr>
          <a:xfrm>
            <a:off x="7042260" y="5976659"/>
            <a:ext cx="2173257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Comparable Performance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CE1907D0-C51D-A84C-A4B2-8397B8D33786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b="7979"/>
          <a:stretch/>
        </p:blipFill>
        <p:spPr>
          <a:xfrm>
            <a:off x="474346" y="3895610"/>
            <a:ext cx="1769087" cy="1627932"/>
          </a:xfrm>
          <a:prstGeom prst="rect">
            <a:avLst/>
          </a:prstGeom>
        </p:spPr>
      </p:pic>
      <p:sp>
        <p:nvSpPr>
          <p:cNvPr id="23" name="TextBox 22">
            <a:extLst>
              <a:ext uri="{FF2B5EF4-FFF2-40B4-BE49-F238E27FC236}">
                <a16:creationId xmlns:a16="http://schemas.microsoft.com/office/drawing/2014/main" id="{2907FFD2-957B-1449-A9C1-2C8DE6B80A10}"/>
              </a:ext>
            </a:extLst>
          </p:cNvPr>
          <p:cNvSpPr txBox="1"/>
          <p:nvPr/>
        </p:nvSpPr>
        <p:spPr>
          <a:xfrm>
            <a:off x="6876610" y="1213720"/>
            <a:ext cx="233421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9dB </a:t>
            </a:r>
            <a:b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</a:b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Better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7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E673D64E-B3EE-9441-86C0-422D131E7FB9}"/>
                  </a:ext>
                </a:extLst>
              </p14:cNvPr>
              <p14:cNvContentPartPr/>
              <p14:nvPr/>
            </p14:nvContentPartPr>
            <p14:xfrm>
              <a:off x="6553080" y="1421280"/>
              <a:ext cx="1753200" cy="327852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E673D64E-B3EE-9441-86C0-422D131E7FB9}"/>
                  </a:ext>
                </a:extLst>
              </p:cNvPr>
              <p:cNvPicPr/>
              <p:nvPr/>
            </p:nvPicPr>
            <p:blipFill>
              <a:blip r:embed="rId8"/>
              <a:stretch>
                <a:fillRect/>
              </a:stretch>
            </p:blipFill>
            <p:spPr>
              <a:xfrm>
                <a:off x="6536880" y="1405080"/>
                <a:ext cx="1785600" cy="331092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28271421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" grpId="0"/>
      <p:bldP spid="19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: Rounded Corners 15">
            <a:extLst>
              <a:ext uri="{FF2B5EF4-FFF2-40B4-BE49-F238E27FC236}">
                <a16:creationId xmlns:a16="http://schemas.microsoft.com/office/drawing/2014/main" id="{074F6DA0-1136-4D51-BF7B-91E6B7EA56AC}"/>
              </a:ext>
            </a:extLst>
          </p:cNvPr>
          <p:cNvSpPr/>
          <p:nvPr/>
        </p:nvSpPr>
        <p:spPr>
          <a:xfrm>
            <a:off x="1364773" y="2062265"/>
            <a:ext cx="6414454" cy="2548646"/>
          </a:xfrm>
          <a:prstGeom prst="roundRect">
            <a:avLst/>
          </a:prstGeom>
          <a:solidFill>
            <a:schemeClr val="bg1">
              <a:lumMod val="95000"/>
            </a:schemeClr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8" name="Rectangle: Rounded Corners 17">
            <a:extLst>
              <a:ext uri="{FF2B5EF4-FFF2-40B4-BE49-F238E27FC236}">
                <a16:creationId xmlns:a16="http://schemas.microsoft.com/office/drawing/2014/main" id="{826A66CA-7FBF-4855-BEAB-E7E85F3F36B3}"/>
              </a:ext>
            </a:extLst>
          </p:cNvPr>
          <p:cNvSpPr/>
          <p:nvPr/>
        </p:nvSpPr>
        <p:spPr>
          <a:xfrm>
            <a:off x="1931957" y="3117361"/>
            <a:ext cx="2042763" cy="978877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Wireless Networking</a:t>
            </a: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F0318011-C3D4-4C09-B08D-9BA0515AAE6D}"/>
              </a:ext>
            </a:extLst>
          </p:cNvPr>
          <p:cNvSpPr/>
          <p:nvPr/>
        </p:nvSpPr>
        <p:spPr>
          <a:xfrm>
            <a:off x="4339667" y="3252856"/>
            <a:ext cx="439544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+</a:t>
            </a: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125FF325-9A05-4893-BD94-309D54F7B685}"/>
              </a:ext>
            </a:extLst>
          </p:cNvPr>
          <p:cNvSpPr/>
          <p:nvPr/>
        </p:nvSpPr>
        <p:spPr>
          <a:xfrm>
            <a:off x="2556609" y="2241324"/>
            <a:ext cx="4030783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Our System: </a:t>
            </a:r>
            <a:r>
              <a:rPr kumimoji="0" lang="en-US" sz="3600" b="1" i="1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endParaRPr kumimoji="0" lang="en-US" sz="3600" b="1" i="0" u="none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Rectangle: Rounded Corners 7">
            <a:extLst>
              <a:ext uri="{FF2B5EF4-FFF2-40B4-BE49-F238E27FC236}">
                <a16:creationId xmlns:a16="http://schemas.microsoft.com/office/drawing/2014/main" id="{1EE16D5B-7E9B-48B9-874F-E527FE34443C}"/>
              </a:ext>
            </a:extLst>
          </p:cNvPr>
          <p:cNvSpPr/>
          <p:nvPr/>
        </p:nvSpPr>
        <p:spPr>
          <a:xfrm>
            <a:off x="5108095" y="3117361"/>
            <a:ext cx="2103948" cy="978877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 Cancellation</a:t>
            </a: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3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36373323-5CD4-1A47-9619-DD2C9023119E}"/>
                  </a:ext>
                </a:extLst>
              </p14:cNvPr>
              <p14:cNvContentPartPr/>
              <p14:nvPr/>
            </p14:nvContentPartPr>
            <p14:xfrm>
              <a:off x="5151960" y="2838960"/>
              <a:ext cx="1143360" cy="4068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36373323-5CD4-1A47-9619-DD2C9023119E}"/>
                  </a:ext>
                </a:extLst>
              </p:cNvPr>
              <p:cNvPicPr/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5135760" y="2822760"/>
                <a:ext cx="1175760" cy="7308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93200126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A732B0D1-B45E-4040-8812-0B383A96C24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flipH="1">
            <a:off x="1716051" y="2366048"/>
            <a:ext cx="3264941" cy="3264941"/>
          </a:xfrm>
          <a:prstGeom prst="rect">
            <a:avLst/>
          </a:prstGeom>
        </p:spPr>
      </p:pic>
      <p:grpSp>
        <p:nvGrpSpPr>
          <p:cNvPr id="7" name="Group 6">
            <a:extLst>
              <a:ext uri="{FF2B5EF4-FFF2-40B4-BE49-F238E27FC236}">
                <a16:creationId xmlns:a16="http://schemas.microsoft.com/office/drawing/2014/main" id="{FB8DEE87-1E8F-4971-BB1A-528366EB5213}"/>
              </a:ext>
            </a:extLst>
          </p:cNvPr>
          <p:cNvGrpSpPr/>
          <p:nvPr/>
        </p:nvGrpSpPr>
        <p:grpSpPr>
          <a:xfrm flipH="1">
            <a:off x="139427" y="2924867"/>
            <a:ext cx="1869721" cy="2102510"/>
            <a:chOff x="10569702" y="3995141"/>
            <a:chExt cx="1866900" cy="2273300"/>
          </a:xfrm>
        </p:grpSpPr>
        <p:pic>
          <p:nvPicPr>
            <p:cNvPr id="22" name="Picture 21">
              <a:extLst>
                <a:ext uri="{FF2B5EF4-FFF2-40B4-BE49-F238E27FC236}">
                  <a16:creationId xmlns:a16="http://schemas.microsoft.com/office/drawing/2014/main" id="{E47712B8-6295-41EA-9649-17744A00B0F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10569702" y="3995141"/>
              <a:ext cx="1866900" cy="2273300"/>
            </a:xfrm>
            <a:prstGeom prst="rect">
              <a:avLst/>
            </a:prstGeom>
          </p:spPr>
        </p:pic>
        <p:sp>
          <p:nvSpPr>
            <p:cNvPr id="23" name="Rectangle 22">
              <a:extLst>
                <a:ext uri="{FF2B5EF4-FFF2-40B4-BE49-F238E27FC236}">
                  <a16:creationId xmlns:a16="http://schemas.microsoft.com/office/drawing/2014/main" id="{999C827B-5FA1-49AA-9599-2076DF612FA9}"/>
                </a:ext>
              </a:extLst>
            </p:cNvPr>
            <p:cNvSpPr/>
            <p:nvPr/>
          </p:nvSpPr>
          <p:spPr>
            <a:xfrm>
              <a:off x="12143232" y="3995141"/>
              <a:ext cx="293370" cy="2094763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2535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pic>
        <p:nvPicPr>
          <p:cNvPr id="8" name="Picture 8" descr="https://image.freepik.com/free-icon/person-reading-sitting-on-a-desk_318-29266.jpg">
            <a:extLst>
              <a:ext uri="{FF2B5EF4-FFF2-40B4-BE49-F238E27FC236}">
                <a16:creationId xmlns:a16="http://schemas.microsoft.com/office/drawing/2014/main" id="{19CE721E-6C65-43B4-94A9-FA7D491CD14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23608" y="3264589"/>
            <a:ext cx="1856232" cy="185623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37EF51ED-60F1-47CA-A93E-4C9EF5355A7C}"/>
              </a:ext>
            </a:extLst>
          </p:cNvPr>
          <p:cNvSpPr txBox="1"/>
          <p:nvPr/>
        </p:nvSpPr>
        <p:spPr>
          <a:xfrm flipH="1">
            <a:off x="7863198" y="5507835"/>
            <a:ext cx="845373" cy="461665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p:pic>
        <p:nvPicPr>
          <p:cNvPr id="11" name="Picture 10" descr="Image result for talking loud  icon">
            <a:extLst>
              <a:ext uri="{FF2B5EF4-FFF2-40B4-BE49-F238E27FC236}">
                <a16:creationId xmlns:a16="http://schemas.microsoft.com/office/drawing/2014/main" id="{2D045462-D0D1-4EB6-B672-08D6E5F8C124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6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942" t="14386" r="36761" b="50080"/>
          <a:stretch/>
        </p:blipFill>
        <p:spPr bwMode="auto">
          <a:xfrm rot="19279842">
            <a:off x="903587" y="2045654"/>
            <a:ext cx="800100" cy="9704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mc:AlternateContent xmlns:mc="http://schemas.openxmlformats.org/markup-compatibility/2006">
        <mc:Choice xmlns:p14="http://schemas.microsoft.com/office/powerpoint/2010/main" Requires="p14">
          <p:contentPart p14:bwMode="auto" r:id="rId7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6AA30CAE-7191-7446-B313-3DCBCDBF0854}"/>
                  </a:ext>
                </a:extLst>
              </p14:cNvPr>
              <p14:cNvContentPartPr/>
              <p14:nvPr/>
            </p14:nvContentPartPr>
            <p14:xfrm>
              <a:off x="449640" y="2252520"/>
              <a:ext cx="8352720" cy="96552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6AA30CAE-7191-7446-B313-3DCBCDBF0854}"/>
                  </a:ext>
                </a:extLst>
              </p:cNvPr>
              <p:cNvPicPr/>
              <p:nvPr/>
            </p:nvPicPr>
            <p:blipFill>
              <a:blip r:embed="rId8"/>
              <a:stretch>
                <a:fillRect/>
              </a:stretch>
            </p:blipFill>
            <p:spPr>
              <a:xfrm>
                <a:off x="433440" y="2236320"/>
                <a:ext cx="8385120" cy="99792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67841639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afterEffect">
                                  <p:stCondLst>
                                    <p:cond delay="5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5000"/>
                            </p:stCondLst>
                            <p:childTnLst>
                              <p:par>
                                <p:cTn id="8" presetID="1" presetClass="exit" presetSubtype="0" fill="hold" nodeType="after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5200"/>
                            </p:stCondLst>
                            <p:childTnLst>
                              <p:par>
                                <p:cTn id="11" presetID="1" presetClass="entr" presetSubtype="0" fill="hold" nodeType="after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5400"/>
                            </p:stCondLst>
                            <p:childTnLst>
                              <p:par>
                                <p:cTn id="14" presetID="1" presetClass="exit" presetSubtype="0" fill="hold" nodeType="after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5600"/>
                            </p:stCondLst>
                            <p:childTnLst>
                              <p:par>
                                <p:cTn id="17" presetID="1" presetClass="entr" presetSubtype="0" fill="hold" nodeType="after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5800"/>
                            </p:stCondLst>
                            <p:childTnLst>
                              <p:par>
                                <p:cTn id="20" presetID="1" presetClass="exit" presetSubtype="0" fill="hold" nodeType="after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6000"/>
                            </p:stCondLst>
                            <p:childTnLst>
                              <p:par>
                                <p:cTn id="23" presetID="1" presetClass="entr" presetSubtype="0" fill="hold" nodeType="after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6200"/>
                            </p:stCondLst>
                            <p:childTnLst>
                              <p:par>
                                <p:cTn id="26" presetID="1" presetClass="exit" presetSubtype="0" fill="hold" nodeType="after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6400"/>
                            </p:stCondLst>
                            <p:childTnLst>
                              <p:par>
                                <p:cTn id="29" presetID="1" presetClass="entr" presetSubtype="0" fill="hold" nodeType="after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6600"/>
                            </p:stCondLst>
                            <p:childTnLst>
                              <p:par>
                                <p:cTn id="32" presetID="1" presetClass="exit" presetSubtype="0" fill="hold" nodeType="after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A732B0D1-B45E-4040-8812-0B383A96C24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flipH="1">
            <a:off x="1716051" y="2366048"/>
            <a:ext cx="3264941" cy="3264941"/>
          </a:xfrm>
          <a:prstGeom prst="rect">
            <a:avLst/>
          </a:prstGeom>
        </p:spPr>
      </p:pic>
      <p:grpSp>
        <p:nvGrpSpPr>
          <p:cNvPr id="7" name="Group 6">
            <a:extLst>
              <a:ext uri="{FF2B5EF4-FFF2-40B4-BE49-F238E27FC236}">
                <a16:creationId xmlns:a16="http://schemas.microsoft.com/office/drawing/2014/main" id="{FB8DEE87-1E8F-4971-BB1A-528366EB5213}"/>
              </a:ext>
            </a:extLst>
          </p:cNvPr>
          <p:cNvGrpSpPr/>
          <p:nvPr/>
        </p:nvGrpSpPr>
        <p:grpSpPr>
          <a:xfrm flipH="1">
            <a:off x="139427" y="2924867"/>
            <a:ext cx="1869721" cy="2102510"/>
            <a:chOff x="10569702" y="3995141"/>
            <a:chExt cx="1866900" cy="2273300"/>
          </a:xfrm>
        </p:grpSpPr>
        <p:pic>
          <p:nvPicPr>
            <p:cNvPr id="22" name="Picture 21">
              <a:extLst>
                <a:ext uri="{FF2B5EF4-FFF2-40B4-BE49-F238E27FC236}">
                  <a16:creationId xmlns:a16="http://schemas.microsoft.com/office/drawing/2014/main" id="{E47712B8-6295-41EA-9649-17744A00B0F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10569702" y="3995141"/>
              <a:ext cx="1866900" cy="2273300"/>
            </a:xfrm>
            <a:prstGeom prst="rect">
              <a:avLst/>
            </a:prstGeom>
          </p:spPr>
        </p:pic>
        <p:sp>
          <p:nvSpPr>
            <p:cNvPr id="23" name="Rectangle 22">
              <a:extLst>
                <a:ext uri="{FF2B5EF4-FFF2-40B4-BE49-F238E27FC236}">
                  <a16:creationId xmlns:a16="http://schemas.microsoft.com/office/drawing/2014/main" id="{999C827B-5FA1-49AA-9599-2076DF612FA9}"/>
                </a:ext>
              </a:extLst>
            </p:cNvPr>
            <p:cNvSpPr/>
            <p:nvPr/>
          </p:nvSpPr>
          <p:spPr>
            <a:xfrm>
              <a:off x="12143232" y="3995141"/>
              <a:ext cx="293370" cy="2094763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2535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pic>
        <p:nvPicPr>
          <p:cNvPr id="8" name="Picture 8" descr="https://image.freepik.com/free-icon/person-reading-sitting-on-a-desk_318-29266.jpg">
            <a:extLst>
              <a:ext uri="{FF2B5EF4-FFF2-40B4-BE49-F238E27FC236}">
                <a16:creationId xmlns:a16="http://schemas.microsoft.com/office/drawing/2014/main" id="{19CE721E-6C65-43B4-94A9-FA7D491CD14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23608" y="3264589"/>
            <a:ext cx="1856232" cy="185623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67E97F2C-EC2E-407E-9F10-A0269066168F}"/>
              </a:ext>
            </a:extLst>
          </p:cNvPr>
          <p:cNvSpPr txBox="1"/>
          <p:nvPr/>
        </p:nvSpPr>
        <p:spPr>
          <a:xfrm flipH="1">
            <a:off x="-496035" y="2278374"/>
            <a:ext cx="3028083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1. Sound starts</a:t>
            </a:r>
          </a:p>
        </p:txBody>
      </p:sp>
      <p:sp>
        <p:nvSpPr>
          <p:cNvPr id="27" name="Block Arc 26">
            <a:extLst>
              <a:ext uri="{FF2B5EF4-FFF2-40B4-BE49-F238E27FC236}">
                <a16:creationId xmlns:a16="http://schemas.microsoft.com/office/drawing/2014/main" id="{8A3CC373-6C03-4D40-B495-F2E9C11D88C0}"/>
              </a:ext>
            </a:extLst>
          </p:cNvPr>
          <p:cNvSpPr/>
          <p:nvPr/>
        </p:nvSpPr>
        <p:spPr>
          <a:xfrm rot="2700000">
            <a:off x="-1828800" y="1683660"/>
            <a:ext cx="4499978" cy="4499978"/>
          </a:xfrm>
          <a:prstGeom prst="blockArc">
            <a:avLst>
              <a:gd name="adj1" fmla="val 16882826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9" name="Block Arc 28">
            <a:extLst>
              <a:ext uri="{FF2B5EF4-FFF2-40B4-BE49-F238E27FC236}">
                <a16:creationId xmlns:a16="http://schemas.microsoft.com/office/drawing/2014/main" id="{A9C4EBBB-F715-44A3-90BC-72C8E2F776DF}"/>
              </a:ext>
            </a:extLst>
          </p:cNvPr>
          <p:cNvSpPr/>
          <p:nvPr/>
        </p:nvSpPr>
        <p:spPr>
          <a:xfrm rot="2700000">
            <a:off x="-1463040" y="1683660"/>
            <a:ext cx="4499978" cy="4499978"/>
          </a:xfrm>
          <a:prstGeom prst="blockArc">
            <a:avLst>
              <a:gd name="adj1" fmla="val 16882826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4" name="Block Arc 33">
            <a:extLst>
              <a:ext uri="{FF2B5EF4-FFF2-40B4-BE49-F238E27FC236}">
                <a16:creationId xmlns:a16="http://schemas.microsoft.com/office/drawing/2014/main" id="{96D04A08-E8B6-42D5-B319-7FFCEB427687}"/>
              </a:ext>
            </a:extLst>
          </p:cNvPr>
          <p:cNvSpPr/>
          <p:nvPr/>
        </p:nvSpPr>
        <p:spPr>
          <a:xfrm rot="2700000">
            <a:off x="-1094629" y="1683660"/>
            <a:ext cx="4499978" cy="4499978"/>
          </a:xfrm>
          <a:prstGeom prst="blockArc">
            <a:avLst>
              <a:gd name="adj1" fmla="val 16882826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6" name="Block Arc 35">
            <a:extLst>
              <a:ext uri="{FF2B5EF4-FFF2-40B4-BE49-F238E27FC236}">
                <a16:creationId xmlns:a16="http://schemas.microsoft.com/office/drawing/2014/main" id="{50913C73-01CC-4CAF-844C-12CEF5CE3A79}"/>
              </a:ext>
            </a:extLst>
          </p:cNvPr>
          <p:cNvSpPr/>
          <p:nvPr/>
        </p:nvSpPr>
        <p:spPr>
          <a:xfrm rot="2700000">
            <a:off x="-728869" y="1683660"/>
            <a:ext cx="4499978" cy="4499978"/>
          </a:xfrm>
          <a:prstGeom prst="blockArc">
            <a:avLst>
              <a:gd name="adj1" fmla="val 16865116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1" name="Block Arc 40">
            <a:extLst>
              <a:ext uri="{FF2B5EF4-FFF2-40B4-BE49-F238E27FC236}">
                <a16:creationId xmlns:a16="http://schemas.microsoft.com/office/drawing/2014/main" id="{FBE1F12D-7A91-42E3-95E8-8BC1330F8BAA}"/>
              </a:ext>
            </a:extLst>
          </p:cNvPr>
          <p:cNvSpPr/>
          <p:nvPr/>
        </p:nvSpPr>
        <p:spPr>
          <a:xfrm rot="2700000">
            <a:off x="-2194560" y="1683660"/>
            <a:ext cx="4499978" cy="4499978"/>
          </a:xfrm>
          <a:prstGeom prst="blockArc">
            <a:avLst>
              <a:gd name="adj1" fmla="val 16882826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2A217E13-CF35-4C95-B90F-A73D15AF1B33}"/>
              </a:ext>
            </a:extLst>
          </p:cNvPr>
          <p:cNvGrpSpPr/>
          <p:nvPr/>
        </p:nvGrpSpPr>
        <p:grpSpPr>
          <a:xfrm flipH="1">
            <a:off x="3334521" y="2449167"/>
            <a:ext cx="948916" cy="498829"/>
            <a:chOff x="4169965" y="2218796"/>
            <a:chExt cx="870457" cy="525917"/>
          </a:xfrm>
        </p:grpSpPr>
        <p:grpSp>
          <p:nvGrpSpPr>
            <p:cNvPr id="18" name="Group 17">
              <a:extLst>
                <a:ext uri="{FF2B5EF4-FFF2-40B4-BE49-F238E27FC236}">
                  <a16:creationId xmlns:a16="http://schemas.microsoft.com/office/drawing/2014/main" id="{102E4BAE-8EF4-4F95-BAF0-3A17EC89DFC7}"/>
                </a:ext>
              </a:extLst>
            </p:cNvPr>
            <p:cNvGrpSpPr/>
            <p:nvPr/>
          </p:nvGrpSpPr>
          <p:grpSpPr>
            <a:xfrm>
              <a:off x="4169965" y="2218796"/>
              <a:ext cx="870457" cy="525917"/>
              <a:chOff x="3426786" y="797253"/>
              <a:chExt cx="870457" cy="525917"/>
            </a:xfrm>
          </p:grpSpPr>
          <p:sp>
            <p:nvSpPr>
              <p:cNvPr id="20" name="Rectangle: Rounded Corners 81">
                <a:extLst>
                  <a:ext uri="{FF2B5EF4-FFF2-40B4-BE49-F238E27FC236}">
                    <a16:creationId xmlns:a16="http://schemas.microsoft.com/office/drawing/2014/main" id="{8EB15298-9496-4FBD-85A7-DBA4CBF9CE91}"/>
                  </a:ext>
                </a:extLst>
              </p:cNvPr>
              <p:cNvSpPr/>
              <p:nvPr/>
            </p:nvSpPr>
            <p:spPr>
              <a:xfrm>
                <a:off x="3426786" y="797253"/>
                <a:ext cx="791712" cy="525917"/>
              </a:xfrm>
              <a:prstGeom prst="roundRect">
                <a:avLst/>
              </a:prstGeom>
              <a:solidFill>
                <a:schemeClr val="accent6"/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3380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endParaRPr>
              </a:p>
            </p:txBody>
          </p:sp>
          <p:pic>
            <p:nvPicPr>
              <p:cNvPr id="21" name="Picture 2" descr="https://maxcdn.icons8.com/Share/icon/p1em/Music/microphone1600.png">
                <a:extLst>
                  <a:ext uri="{FF2B5EF4-FFF2-40B4-BE49-F238E27FC236}">
                    <a16:creationId xmlns:a16="http://schemas.microsoft.com/office/drawing/2014/main" id="{4ADB69D4-6275-458A-828B-BD2637F07B95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780963" y="806763"/>
                <a:ext cx="516280" cy="51628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pic>
          <p:nvPicPr>
            <p:cNvPr id="19" name="Picture 18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610D1764-0550-418D-A7B1-25799278B25B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206163" y="2350319"/>
              <a:ext cx="376845" cy="31155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38" name="TextBox 37">
            <a:extLst>
              <a:ext uri="{FF2B5EF4-FFF2-40B4-BE49-F238E27FC236}">
                <a16:creationId xmlns:a16="http://schemas.microsoft.com/office/drawing/2014/main" id="{D22C6247-159C-43B9-BA2C-576CA7FC0CFD}"/>
              </a:ext>
            </a:extLst>
          </p:cNvPr>
          <p:cNvSpPr txBox="1"/>
          <p:nvPr/>
        </p:nvSpPr>
        <p:spPr>
          <a:xfrm flipH="1">
            <a:off x="7863198" y="5507835"/>
            <a:ext cx="845373" cy="461665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8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90D64FAF-DB8E-3347-B976-A903058BCE31}"/>
                  </a:ext>
                </a:extLst>
              </p14:cNvPr>
              <p14:cNvContentPartPr/>
              <p14:nvPr/>
            </p14:nvContentPartPr>
            <p14:xfrm>
              <a:off x="3610080" y="2161800"/>
              <a:ext cx="261720" cy="19152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90D64FAF-DB8E-3347-B976-A903058BCE31}"/>
                  </a:ext>
                </a:extLst>
              </p:cNvPr>
              <p:cNvPicPr/>
              <p:nvPr/>
            </p:nvPicPr>
            <p:blipFill>
              <a:blip r:embed="rId9"/>
              <a:stretch>
                <a:fillRect/>
              </a:stretch>
            </p:blipFill>
            <p:spPr>
              <a:xfrm>
                <a:off x="3593880" y="2145600"/>
                <a:ext cx="294120" cy="22392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72118698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ntr" presetSubtype="0" fill="hold" grpId="0" nodeType="afterEffect">
                                  <p:stCondLst>
                                    <p:cond delay="30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300"/>
                            </p:stCondLst>
                            <p:childTnLst>
                              <p:par>
                                <p:cTn id="13" presetID="1" presetClass="entr" presetSubtype="0" fill="hold" grpId="0" nodeType="afterEffect">
                                  <p:stCondLst>
                                    <p:cond delay="30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600"/>
                            </p:stCondLst>
                            <p:childTnLst>
                              <p:par>
                                <p:cTn id="16" presetID="1" presetClass="entr" presetSubtype="0" fill="hold" grpId="0" nodeType="afterEffect">
                                  <p:stCondLst>
                                    <p:cond delay="30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900"/>
                            </p:stCondLst>
                            <p:childTnLst>
                              <p:par>
                                <p:cTn id="19" presetID="1" presetClass="entr" presetSubtype="0" fill="hold" grpId="0" nodeType="afterEffect">
                                  <p:stCondLst>
                                    <p:cond delay="30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27" grpId="0" animBg="1"/>
      <p:bldP spid="29" grpId="0" animBg="1"/>
      <p:bldP spid="34" grpId="0" animBg="1"/>
      <p:bldP spid="36" grpId="0" animBg="1"/>
      <p:bldP spid="41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A732B0D1-B45E-4040-8812-0B383A96C24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flipH="1">
            <a:off x="1716051" y="2366048"/>
            <a:ext cx="3264941" cy="3264941"/>
          </a:xfrm>
          <a:prstGeom prst="rect">
            <a:avLst/>
          </a:prstGeom>
        </p:spPr>
      </p:pic>
      <p:grpSp>
        <p:nvGrpSpPr>
          <p:cNvPr id="7" name="Group 6">
            <a:extLst>
              <a:ext uri="{FF2B5EF4-FFF2-40B4-BE49-F238E27FC236}">
                <a16:creationId xmlns:a16="http://schemas.microsoft.com/office/drawing/2014/main" id="{FB8DEE87-1E8F-4971-BB1A-528366EB5213}"/>
              </a:ext>
            </a:extLst>
          </p:cNvPr>
          <p:cNvGrpSpPr/>
          <p:nvPr/>
        </p:nvGrpSpPr>
        <p:grpSpPr>
          <a:xfrm flipH="1">
            <a:off x="139427" y="2924867"/>
            <a:ext cx="1869721" cy="2102510"/>
            <a:chOff x="10569702" y="3995141"/>
            <a:chExt cx="1866900" cy="2273300"/>
          </a:xfrm>
        </p:grpSpPr>
        <p:pic>
          <p:nvPicPr>
            <p:cNvPr id="22" name="Picture 21">
              <a:extLst>
                <a:ext uri="{FF2B5EF4-FFF2-40B4-BE49-F238E27FC236}">
                  <a16:creationId xmlns:a16="http://schemas.microsoft.com/office/drawing/2014/main" id="{E47712B8-6295-41EA-9649-17744A00B0F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10569702" y="3995141"/>
              <a:ext cx="1866900" cy="2273300"/>
            </a:xfrm>
            <a:prstGeom prst="rect">
              <a:avLst/>
            </a:prstGeom>
          </p:spPr>
        </p:pic>
        <p:sp>
          <p:nvSpPr>
            <p:cNvPr id="23" name="Rectangle 22">
              <a:extLst>
                <a:ext uri="{FF2B5EF4-FFF2-40B4-BE49-F238E27FC236}">
                  <a16:creationId xmlns:a16="http://schemas.microsoft.com/office/drawing/2014/main" id="{999C827B-5FA1-49AA-9599-2076DF612FA9}"/>
                </a:ext>
              </a:extLst>
            </p:cNvPr>
            <p:cNvSpPr/>
            <p:nvPr/>
          </p:nvSpPr>
          <p:spPr>
            <a:xfrm>
              <a:off x="12143232" y="3995141"/>
              <a:ext cx="293370" cy="2094763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2535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pic>
        <p:nvPicPr>
          <p:cNvPr id="8" name="Picture 8" descr="https://image.freepik.com/free-icon/person-reading-sitting-on-a-desk_318-29266.jpg">
            <a:extLst>
              <a:ext uri="{FF2B5EF4-FFF2-40B4-BE49-F238E27FC236}">
                <a16:creationId xmlns:a16="http://schemas.microsoft.com/office/drawing/2014/main" id="{19CE721E-6C65-43B4-94A9-FA7D491CD14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23608" y="3264589"/>
            <a:ext cx="1856232" cy="185623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67E97F2C-EC2E-407E-9F10-A0269066168F}"/>
              </a:ext>
            </a:extLst>
          </p:cNvPr>
          <p:cNvSpPr txBox="1"/>
          <p:nvPr/>
        </p:nvSpPr>
        <p:spPr>
          <a:xfrm flipH="1">
            <a:off x="-496035" y="2278374"/>
            <a:ext cx="3028083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1. Sound starts</a:t>
            </a:r>
          </a:p>
        </p:txBody>
      </p:sp>
      <p:sp>
        <p:nvSpPr>
          <p:cNvPr id="27" name="Block Arc 26">
            <a:extLst>
              <a:ext uri="{FF2B5EF4-FFF2-40B4-BE49-F238E27FC236}">
                <a16:creationId xmlns:a16="http://schemas.microsoft.com/office/drawing/2014/main" id="{8A3CC373-6C03-4D40-B495-F2E9C11D88C0}"/>
              </a:ext>
            </a:extLst>
          </p:cNvPr>
          <p:cNvSpPr/>
          <p:nvPr/>
        </p:nvSpPr>
        <p:spPr>
          <a:xfrm rot="2700000">
            <a:off x="-1828800" y="1683660"/>
            <a:ext cx="4499978" cy="4499978"/>
          </a:xfrm>
          <a:prstGeom prst="blockArc">
            <a:avLst>
              <a:gd name="adj1" fmla="val 16882826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9" name="Block Arc 28">
            <a:extLst>
              <a:ext uri="{FF2B5EF4-FFF2-40B4-BE49-F238E27FC236}">
                <a16:creationId xmlns:a16="http://schemas.microsoft.com/office/drawing/2014/main" id="{A9C4EBBB-F715-44A3-90BC-72C8E2F776DF}"/>
              </a:ext>
            </a:extLst>
          </p:cNvPr>
          <p:cNvSpPr/>
          <p:nvPr/>
        </p:nvSpPr>
        <p:spPr>
          <a:xfrm rot="2700000">
            <a:off x="-1463040" y="1683660"/>
            <a:ext cx="4499978" cy="4499978"/>
          </a:xfrm>
          <a:prstGeom prst="blockArc">
            <a:avLst>
              <a:gd name="adj1" fmla="val 16882826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4" name="Block Arc 33">
            <a:extLst>
              <a:ext uri="{FF2B5EF4-FFF2-40B4-BE49-F238E27FC236}">
                <a16:creationId xmlns:a16="http://schemas.microsoft.com/office/drawing/2014/main" id="{96D04A08-E8B6-42D5-B319-7FFCEB427687}"/>
              </a:ext>
            </a:extLst>
          </p:cNvPr>
          <p:cNvSpPr/>
          <p:nvPr/>
        </p:nvSpPr>
        <p:spPr>
          <a:xfrm rot="2700000">
            <a:off x="-1094629" y="1683660"/>
            <a:ext cx="4499978" cy="4499978"/>
          </a:xfrm>
          <a:prstGeom prst="blockArc">
            <a:avLst>
              <a:gd name="adj1" fmla="val 16882826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6" name="Block Arc 35">
            <a:extLst>
              <a:ext uri="{FF2B5EF4-FFF2-40B4-BE49-F238E27FC236}">
                <a16:creationId xmlns:a16="http://schemas.microsoft.com/office/drawing/2014/main" id="{50913C73-01CC-4CAF-844C-12CEF5CE3A79}"/>
              </a:ext>
            </a:extLst>
          </p:cNvPr>
          <p:cNvSpPr/>
          <p:nvPr/>
        </p:nvSpPr>
        <p:spPr>
          <a:xfrm rot="2700000">
            <a:off x="-728869" y="1683660"/>
            <a:ext cx="4499978" cy="4499978"/>
          </a:xfrm>
          <a:prstGeom prst="blockArc">
            <a:avLst>
              <a:gd name="adj1" fmla="val 16865116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1" name="Block Arc 40">
            <a:extLst>
              <a:ext uri="{FF2B5EF4-FFF2-40B4-BE49-F238E27FC236}">
                <a16:creationId xmlns:a16="http://schemas.microsoft.com/office/drawing/2014/main" id="{FBE1F12D-7A91-42E3-95E8-8BC1330F8BAA}"/>
              </a:ext>
            </a:extLst>
          </p:cNvPr>
          <p:cNvSpPr/>
          <p:nvPr/>
        </p:nvSpPr>
        <p:spPr>
          <a:xfrm rot="2700000">
            <a:off x="-2194560" y="1683660"/>
            <a:ext cx="4499978" cy="4499978"/>
          </a:xfrm>
          <a:prstGeom prst="blockArc">
            <a:avLst>
              <a:gd name="adj1" fmla="val 16882826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2A217E13-CF35-4C95-B90F-A73D15AF1B33}"/>
              </a:ext>
            </a:extLst>
          </p:cNvPr>
          <p:cNvGrpSpPr/>
          <p:nvPr/>
        </p:nvGrpSpPr>
        <p:grpSpPr>
          <a:xfrm flipH="1">
            <a:off x="3334521" y="2449167"/>
            <a:ext cx="948916" cy="498829"/>
            <a:chOff x="4169965" y="2218796"/>
            <a:chExt cx="870457" cy="525917"/>
          </a:xfrm>
        </p:grpSpPr>
        <p:grpSp>
          <p:nvGrpSpPr>
            <p:cNvPr id="18" name="Group 17">
              <a:extLst>
                <a:ext uri="{FF2B5EF4-FFF2-40B4-BE49-F238E27FC236}">
                  <a16:creationId xmlns:a16="http://schemas.microsoft.com/office/drawing/2014/main" id="{102E4BAE-8EF4-4F95-BAF0-3A17EC89DFC7}"/>
                </a:ext>
              </a:extLst>
            </p:cNvPr>
            <p:cNvGrpSpPr/>
            <p:nvPr/>
          </p:nvGrpSpPr>
          <p:grpSpPr>
            <a:xfrm>
              <a:off x="4169965" y="2218796"/>
              <a:ext cx="870457" cy="525917"/>
              <a:chOff x="3426786" y="797253"/>
              <a:chExt cx="870457" cy="525917"/>
            </a:xfrm>
          </p:grpSpPr>
          <p:sp>
            <p:nvSpPr>
              <p:cNvPr id="20" name="Rectangle: Rounded Corners 81">
                <a:extLst>
                  <a:ext uri="{FF2B5EF4-FFF2-40B4-BE49-F238E27FC236}">
                    <a16:creationId xmlns:a16="http://schemas.microsoft.com/office/drawing/2014/main" id="{8EB15298-9496-4FBD-85A7-DBA4CBF9CE91}"/>
                  </a:ext>
                </a:extLst>
              </p:cNvPr>
              <p:cNvSpPr/>
              <p:nvPr/>
            </p:nvSpPr>
            <p:spPr>
              <a:xfrm>
                <a:off x="3426786" y="797253"/>
                <a:ext cx="791712" cy="525917"/>
              </a:xfrm>
              <a:prstGeom prst="roundRect">
                <a:avLst/>
              </a:prstGeom>
              <a:solidFill>
                <a:schemeClr val="accent6"/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3380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endParaRPr>
              </a:p>
            </p:txBody>
          </p:sp>
          <p:pic>
            <p:nvPicPr>
              <p:cNvPr id="21" name="Picture 2" descr="https://maxcdn.icons8.com/Share/icon/p1em/Music/microphone1600.png">
                <a:extLst>
                  <a:ext uri="{FF2B5EF4-FFF2-40B4-BE49-F238E27FC236}">
                    <a16:creationId xmlns:a16="http://schemas.microsoft.com/office/drawing/2014/main" id="{4ADB69D4-6275-458A-828B-BD2637F07B95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780963" y="806763"/>
                <a:ext cx="516280" cy="51628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pic>
          <p:nvPicPr>
            <p:cNvPr id="19" name="Picture 18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610D1764-0550-418D-A7B1-25799278B25B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206163" y="2350319"/>
              <a:ext cx="376845" cy="31155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63" name="TextBox 62">
            <a:extLst>
              <a:ext uri="{FF2B5EF4-FFF2-40B4-BE49-F238E27FC236}">
                <a16:creationId xmlns:a16="http://schemas.microsoft.com/office/drawing/2014/main" id="{4BC0CE7E-FDE2-4AE4-8DC9-386BAADB046C}"/>
              </a:ext>
            </a:extLst>
          </p:cNvPr>
          <p:cNvSpPr txBox="1"/>
          <p:nvPr/>
        </p:nvSpPr>
        <p:spPr>
          <a:xfrm flipH="1">
            <a:off x="2182392" y="1382110"/>
            <a:ext cx="326494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2. IoT relay forwards sound over wireless</a:t>
            </a:r>
          </a:p>
        </p:txBody>
      </p:sp>
      <p:cxnSp>
        <p:nvCxnSpPr>
          <p:cNvPr id="65" name="Straight Arrow Connector 64">
            <a:extLst>
              <a:ext uri="{FF2B5EF4-FFF2-40B4-BE49-F238E27FC236}">
                <a16:creationId xmlns:a16="http://schemas.microsoft.com/office/drawing/2014/main" id="{145DA18A-4103-4680-903E-3C63B312B3FF}"/>
              </a:ext>
            </a:extLst>
          </p:cNvPr>
          <p:cNvCxnSpPr>
            <a:cxnSpLocks/>
          </p:cNvCxnSpPr>
          <p:nvPr/>
        </p:nvCxnSpPr>
        <p:spPr>
          <a:xfrm rot="-240000">
            <a:off x="4441371" y="2731815"/>
            <a:ext cx="2262413" cy="173809"/>
          </a:xfrm>
          <a:prstGeom prst="straightConnector1">
            <a:avLst/>
          </a:prstGeom>
          <a:ln w="28575">
            <a:solidFill>
              <a:schemeClr val="tx1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5" name="Group 24">
            <a:extLst>
              <a:ext uri="{FF2B5EF4-FFF2-40B4-BE49-F238E27FC236}">
                <a16:creationId xmlns:a16="http://schemas.microsoft.com/office/drawing/2014/main" id="{09F0A695-DBB1-4CB4-AF7D-277447BA0222}"/>
              </a:ext>
            </a:extLst>
          </p:cNvPr>
          <p:cNvGrpSpPr/>
          <p:nvPr/>
        </p:nvGrpSpPr>
        <p:grpSpPr>
          <a:xfrm>
            <a:off x="4198924" y="2434918"/>
            <a:ext cx="1154339" cy="730250"/>
            <a:chOff x="-7609839" y="2361255"/>
            <a:chExt cx="7047550" cy="4499978"/>
          </a:xfrm>
        </p:grpSpPr>
        <p:sp>
          <p:nvSpPr>
            <p:cNvPr id="26" name="Block Arc 25">
              <a:extLst>
                <a:ext uri="{FF2B5EF4-FFF2-40B4-BE49-F238E27FC236}">
                  <a16:creationId xmlns:a16="http://schemas.microsoft.com/office/drawing/2014/main" id="{F871B971-BB19-43CD-9A9A-B48EC9EB10E5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8" name="Block Arc 27">
              <a:extLst>
                <a:ext uri="{FF2B5EF4-FFF2-40B4-BE49-F238E27FC236}">
                  <a16:creationId xmlns:a16="http://schemas.microsoft.com/office/drawing/2014/main" id="{480C47C7-0F95-4C63-9686-F53B13E0BD21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0" name="Block Arc 29">
              <a:extLst>
                <a:ext uri="{FF2B5EF4-FFF2-40B4-BE49-F238E27FC236}">
                  <a16:creationId xmlns:a16="http://schemas.microsoft.com/office/drawing/2014/main" id="{65FB1BE5-33EF-4667-B2FE-9B569045AA9D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1" name="Block Arc 30">
              <a:extLst>
                <a:ext uri="{FF2B5EF4-FFF2-40B4-BE49-F238E27FC236}">
                  <a16:creationId xmlns:a16="http://schemas.microsoft.com/office/drawing/2014/main" id="{B62742D4-65B7-4CA6-A992-A9FFD4C85DBB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2" name="Block Arc 31">
              <a:extLst>
                <a:ext uri="{FF2B5EF4-FFF2-40B4-BE49-F238E27FC236}">
                  <a16:creationId xmlns:a16="http://schemas.microsoft.com/office/drawing/2014/main" id="{A339513F-08AF-4004-83C9-8D12C6B1ABBA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3" name="Block Arc 32">
              <a:extLst>
                <a:ext uri="{FF2B5EF4-FFF2-40B4-BE49-F238E27FC236}">
                  <a16:creationId xmlns:a16="http://schemas.microsoft.com/office/drawing/2014/main" id="{8F0FC5AB-3196-4F05-A48A-337413B4A72C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5" name="Block Arc 34">
              <a:extLst>
                <a:ext uri="{FF2B5EF4-FFF2-40B4-BE49-F238E27FC236}">
                  <a16:creationId xmlns:a16="http://schemas.microsoft.com/office/drawing/2014/main" id="{F855CBBA-9119-40AB-8702-76713A6EEC03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7" name="Block Arc 36">
              <a:extLst>
                <a:ext uri="{FF2B5EF4-FFF2-40B4-BE49-F238E27FC236}">
                  <a16:creationId xmlns:a16="http://schemas.microsoft.com/office/drawing/2014/main" id="{41A38E2B-5921-4437-94C4-79725378C9E5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38" name="TextBox 37">
            <a:extLst>
              <a:ext uri="{FF2B5EF4-FFF2-40B4-BE49-F238E27FC236}">
                <a16:creationId xmlns:a16="http://schemas.microsoft.com/office/drawing/2014/main" id="{D22C6247-159C-43B9-BA2C-576CA7FC0CFD}"/>
              </a:ext>
            </a:extLst>
          </p:cNvPr>
          <p:cNvSpPr txBox="1"/>
          <p:nvPr/>
        </p:nvSpPr>
        <p:spPr>
          <a:xfrm flipH="1">
            <a:off x="7863198" y="5507835"/>
            <a:ext cx="845373" cy="461665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p:pic>
        <p:nvPicPr>
          <p:cNvPr id="39" name="Picture 38">
            <a:extLst>
              <a:ext uri="{FF2B5EF4-FFF2-40B4-BE49-F238E27FC236}">
                <a16:creationId xmlns:a16="http://schemas.microsoft.com/office/drawing/2014/main" id="{73AEB625-0867-4492-8AA0-D4DCB93F1A67}"/>
              </a:ext>
            </a:extLst>
          </p:cNvPr>
          <p:cNvPicPr>
            <a:picLocks noChangeAspect="1"/>
          </p:cNvPicPr>
          <p:nvPr/>
        </p:nvPicPr>
        <p:blipFill>
          <a:blip r:embed="rId8">
            <a:biLevel thresh="75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7156497" y="2415180"/>
            <a:ext cx="846674" cy="846674"/>
          </a:xfrm>
          <a:prstGeom prst="rect">
            <a:avLst/>
          </a:prstGeom>
        </p:spPr>
      </p:pic>
      <p:pic>
        <p:nvPicPr>
          <p:cNvPr id="40" name="Picture 39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<a:extLst>
              <a:ext uri="{FF2B5EF4-FFF2-40B4-BE49-F238E27FC236}">
                <a16:creationId xmlns:a16="http://schemas.microsoft.com/office/drawing/2014/main" id="{5A64EEC1-3088-4692-A9AE-F41193CF488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6816396" y="2570628"/>
            <a:ext cx="410812" cy="2955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mc:AlternateContent xmlns:mc="http://schemas.openxmlformats.org/markup-compatibility/2006">
        <mc:Choice xmlns:p14="http://schemas.microsoft.com/office/powerpoint/2010/main" Requires="p14">
          <p:contentPart p14:bwMode="auto" r:id="rId9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69D6461E-021D-744A-B60F-D3535C8C7EBF}"/>
                  </a:ext>
                </a:extLst>
              </p14:cNvPr>
              <p14:cNvContentPartPr/>
              <p14:nvPr/>
            </p14:nvContentPartPr>
            <p14:xfrm>
              <a:off x="864720" y="2396520"/>
              <a:ext cx="6392520" cy="69084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69D6461E-021D-744A-B60F-D3535C8C7EBF}"/>
                  </a:ext>
                </a:extLst>
              </p:cNvPr>
              <p:cNvPicPr/>
              <p:nvPr/>
            </p:nvPicPr>
            <p:blipFill>
              <a:blip r:embed="rId10"/>
              <a:stretch>
                <a:fillRect/>
              </a:stretch>
            </p:blipFill>
            <p:spPr>
              <a:xfrm>
                <a:off x="848520" y="2380320"/>
                <a:ext cx="6424920" cy="72324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92742598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" name="Picture 27">
            <a:extLst>
              <a:ext uri="{FF2B5EF4-FFF2-40B4-BE49-F238E27FC236}">
                <a16:creationId xmlns:a16="http://schemas.microsoft.com/office/drawing/2014/main" id="{20171FCE-AA44-46BC-B47E-BF17E626F9D3}"/>
              </a:ext>
            </a:extLst>
          </p:cNvPr>
          <p:cNvPicPr>
            <a:picLocks noChangeAspect="1"/>
          </p:cNvPicPr>
          <p:nvPr/>
        </p:nvPicPr>
        <p:blipFill>
          <a:blip r:embed="rId3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7156497" y="2415180"/>
            <a:ext cx="846674" cy="846674"/>
          </a:xfrm>
          <a:prstGeom prst="rect">
            <a:avLst/>
          </a:prstGeom>
        </p:spPr>
      </p:pic>
      <p:pic>
        <p:nvPicPr>
          <p:cNvPr id="30" name="Picture 29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<a:extLst>
              <a:ext uri="{FF2B5EF4-FFF2-40B4-BE49-F238E27FC236}">
                <a16:creationId xmlns:a16="http://schemas.microsoft.com/office/drawing/2014/main" id="{778D5767-CDE7-4757-B03B-791696F88A6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6816396" y="2570628"/>
            <a:ext cx="410812" cy="2955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A732B0D1-B45E-4040-8812-0B383A96C24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flipH="1">
            <a:off x="1716051" y="2366048"/>
            <a:ext cx="3264941" cy="3264941"/>
          </a:xfrm>
          <a:prstGeom prst="rect">
            <a:avLst/>
          </a:prstGeom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E47712B8-6295-41EA-9649-17744A00B0F1}"/>
              </a:ext>
            </a:extLst>
          </p:cNvPr>
          <p:cNvPicPr>
            <a:picLocks noChangeAspect="1"/>
          </p:cNvPicPr>
          <p:nvPr/>
        </p:nvPicPr>
        <p:blipFill>
          <a:blip r:embed="rId6">
            <a:duotone>
              <a:schemeClr val="bg2">
                <a:shade val="45000"/>
                <a:satMod val="135000"/>
              </a:schemeClr>
              <a:prstClr val="white"/>
            </a:duotone>
          </a:blip>
          <a:stretch>
            <a:fillRect/>
          </a:stretch>
        </p:blipFill>
        <p:spPr>
          <a:xfrm flipH="1">
            <a:off x="139427" y="2924867"/>
            <a:ext cx="1869721" cy="2102510"/>
          </a:xfrm>
          <a:prstGeom prst="rect">
            <a:avLst/>
          </a:prstGeom>
        </p:spPr>
      </p:pic>
      <p:sp>
        <p:nvSpPr>
          <p:cNvPr id="23" name="Rectangle 22">
            <a:extLst>
              <a:ext uri="{FF2B5EF4-FFF2-40B4-BE49-F238E27FC236}">
                <a16:creationId xmlns:a16="http://schemas.microsoft.com/office/drawing/2014/main" id="{999C827B-5FA1-49AA-9599-2076DF612FA9}"/>
              </a:ext>
            </a:extLst>
          </p:cNvPr>
          <p:cNvSpPr/>
          <p:nvPr/>
        </p:nvSpPr>
        <p:spPr>
          <a:xfrm flipH="1">
            <a:off x="139427" y="2924867"/>
            <a:ext cx="293813" cy="1937386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535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8" name="Picture 8" descr="https://image.freepik.com/free-icon/person-reading-sitting-on-a-desk_318-29266.jpg">
            <a:extLst>
              <a:ext uri="{FF2B5EF4-FFF2-40B4-BE49-F238E27FC236}">
                <a16:creationId xmlns:a16="http://schemas.microsoft.com/office/drawing/2014/main" id="{19CE721E-6C65-43B4-94A9-FA7D491CD14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23608" y="3264589"/>
            <a:ext cx="1856232" cy="185623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67E97F2C-EC2E-407E-9F10-A0269066168F}"/>
              </a:ext>
            </a:extLst>
          </p:cNvPr>
          <p:cNvSpPr txBox="1"/>
          <p:nvPr/>
        </p:nvSpPr>
        <p:spPr>
          <a:xfrm flipH="1">
            <a:off x="-496035" y="2278374"/>
            <a:ext cx="3028083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6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1. Sound starts</a:t>
            </a:r>
          </a:p>
        </p:txBody>
      </p:sp>
      <p:sp>
        <p:nvSpPr>
          <p:cNvPr id="27" name="Block Arc 26">
            <a:extLst>
              <a:ext uri="{FF2B5EF4-FFF2-40B4-BE49-F238E27FC236}">
                <a16:creationId xmlns:a16="http://schemas.microsoft.com/office/drawing/2014/main" id="{8A3CC373-6C03-4D40-B495-F2E9C11D88C0}"/>
              </a:ext>
            </a:extLst>
          </p:cNvPr>
          <p:cNvSpPr/>
          <p:nvPr/>
        </p:nvSpPr>
        <p:spPr>
          <a:xfrm rot="2700000">
            <a:off x="-1828800" y="1683660"/>
            <a:ext cx="4499978" cy="4499978"/>
          </a:xfrm>
          <a:prstGeom prst="blockArc">
            <a:avLst>
              <a:gd name="adj1" fmla="val 16882826"/>
              <a:gd name="adj2" fmla="val 20183354"/>
              <a:gd name="adj3" fmla="val 1018"/>
            </a:avLst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9" name="Block Arc 28">
            <a:extLst>
              <a:ext uri="{FF2B5EF4-FFF2-40B4-BE49-F238E27FC236}">
                <a16:creationId xmlns:a16="http://schemas.microsoft.com/office/drawing/2014/main" id="{A9C4EBBB-F715-44A3-90BC-72C8E2F776DF}"/>
              </a:ext>
            </a:extLst>
          </p:cNvPr>
          <p:cNvSpPr/>
          <p:nvPr/>
        </p:nvSpPr>
        <p:spPr>
          <a:xfrm rot="2700000">
            <a:off x="-1463040" y="1683660"/>
            <a:ext cx="4499978" cy="4499978"/>
          </a:xfrm>
          <a:prstGeom prst="blockArc">
            <a:avLst>
              <a:gd name="adj1" fmla="val 16882826"/>
              <a:gd name="adj2" fmla="val 20183354"/>
              <a:gd name="adj3" fmla="val 1018"/>
            </a:avLst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4" name="Block Arc 33">
            <a:extLst>
              <a:ext uri="{FF2B5EF4-FFF2-40B4-BE49-F238E27FC236}">
                <a16:creationId xmlns:a16="http://schemas.microsoft.com/office/drawing/2014/main" id="{96D04A08-E8B6-42D5-B319-7FFCEB427687}"/>
              </a:ext>
            </a:extLst>
          </p:cNvPr>
          <p:cNvSpPr/>
          <p:nvPr/>
        </p:nvSpPr>
        <p:spPr>
          <a:xfrm rot="2700000">
            <a:off x="-1094629" y="1683660"/>
            <a:ext cx="4499978" cy="4499978"/>
          </a:xfrm>
          <a:prstGeom prst="blockArc">
            <a:avLst>
              <a:gd name="adj1" fmla="val 16882826"/>
              <a:gd name="adj2" fmla="val 20183354"/>
              <a:gd name="adj3" fmla="val 1018"/>
            </a:avLst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6" name="Block Arc 35">
            <a:extLst>
              <a:ext uri="{FF2B5EF4-FFF2-40B4-BE49-F238E27FC236}">
                <a16:creationId xmlns:a16="http://schemas.microsoft.com/office/drawing/2014/main" id="{50913C73-01CC-4CAF-844C-12CEF5CE3A79}"/>
              </a:ext>
            </a:extLst>
          </p:cNvPr>
          <p:cNvSpPr/>
          <p:nvPr/>
        </p:nvSpPr>
        <p:spPr>
          <a:xfrm rot="2700000">
            <a:off x="-728869" y="1683660"/>
            <a:ext cx="4499978" cy="4499978"/>
          </a:xfrm>
          <a:prstGeom prst="blockArc">
            <a:avLst>
              <a:gd name="adj1" fmla="val 16865116"/>
              <a:gd name="adj2" fmla="val 20183354"/>
              <a:gd name="adj3" fmla="val 1018"/>
            </a:avLst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1" name="Block Arc 40">
            <a:extLst>
              <a:ext uri="{FF2B5EF4-FFF2-40B4-BE49-F238E27FC236}">
                <a16:creationId xmlns:a16="http://schemas.microsoft.com/office/drawing/2014/main" id="{FBE1F12D-7A91-42E3-95E8-8BC1330F8BAA}"/>
              </a:ext>
            </a:extLst>
          </p:cNvPr>
          <p:cNvSpPr/>
          <p:nvPr/>
        </p:nvSpPr>
        <p:spPr>
          <a:xfrm rot="2700000">
            <a:off x="-2194560" y="1683660"/>
            <a:ext cx="4499978" cy="4499978"/>
          </a:xfrm>
          <a:prstGeom prst="blockArc">
            <a:avLst>
              <a:gd name="adj1" fmla="val 16882826"/>
              <a:gd name="adj2" fmla="val 20183354"/>
              <a:gd name="adj3" fmla="val 1018"/>
            </a:avLst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0" name="Rectangle: Rounded Corners 81">
            <a:extLst>
              <a:ext uri="{FF2B5EF4-FFF2-40B4-BE49-F238E27FC236}">
                <a16:creationId xmlns:a16="http://schemas.microsoft.com/office/drawing/2014/main" id="{8EB15298-9496-4FBD-85A7-DBA4CBF9CE91}"/>
              </a:ext>
            </a:extLst>
          </p:cNvPr>
          <p:cNvSpPr/>
          <p:nvPr/>
        </p:nvSpPr>
        <p:spPr>
          <a:xfrm flipH="1">
            <a:off x="3420364" y="2449167"/>
            <a:ext cx="863073" cy="498829"/>
          </a:xfrm>
          <a:prstGeom prst="roundRect">
            <a:avLst/>
          </a:prstGeom>
          <a:solidFill>
            <a:schemeClr val="bg1">
              <a:lumMod val="95000"/>
            </a:schemeClr>
          </a:solidFill>
          <a:ln w="28575">
            <a:solidFill>
              <a:schemeClr val="bg1">
                <a:lumMod val="6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38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" charset="0"/>
              <a:ea typeface="Times" charset="0"/>
              <a:cs typeface="Times" charset="0"/>
            </a:endParaRPr>
          </a:p>
        </p:txBody>
      </p:sp>
      <p:pic>
        <p:nvPicPr>
          <p:cNvPr id="21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4ADB69D4-6275-458A-828B-BD2637F07B9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3334521" y="2458187"/>
            <a:ext cx="562815" cy="4896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" name="Picture 18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<a:extLst>
              <a:ext uri="{FF2B5EF4-FFF2-40B4-BE49-F238E27FC236}">
                <a16:creationId xmlns:a16="http://schemas.microsoft.com/office/drawing/2014/main" id="{610D1764-0550-418D-A7B1-25799278B25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3833164" y="2573916"/>
            <a:ext cx="410812" cy="2955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3" name="TextBox 62">
            <a:extLst>
              <a:ext uri="{FF2B5EF4-FFF2-40B4-BE49-F238E27FC236}">
                <a16:creationId xmlns:a16="http://schemas.microsoft.com/office/drawing/2014/main" id="{4BC0CE7E-FDE2-4AE4-8DC9-386BAADB046C}"/>
              </a:ext>
            </a:extLst>
          </p:cNvPr>
          <p:cNvSpPr txBox="1"/>
          <p:nvPr/>
        </p:nvSpPr>
        <p:spPr>
          <a:xfrm flipH="1">
            <a:off x="2182392" y="1382110"/>
            <a:ext cx="326494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6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2. IoT relay forwards sound over wireless</a:t>
            </a:r>
          </a:p>
        </p:txBody>
      </p:sp>
      <p:cxnSp>
        <p:nvCxnSpPr>
          <p:cNvPr id="65" name="Straight Arrow Connector 64">
            <a:extLst>
              <a:ext uri="{FF2B5EF4-FFF2-40B4-BE49-F238E27FC236}">
                <a16:creationId xmlns:a16="http://schemas.microsoft.com/office/drawing/2014/main" id="{145DA18A-4103-4680-903E-3C63B312B3FF}"/>
              </a:ext>
            </a:extLst>
          </p:cNvPr>
          <p:cNvCxnSpPr>
            <a:cxnSpLocks/>
          </p:cNvCxnSpPr>
          <p:nvPr/>
        </p:nvCxnSpPr>
        <p:spPr>
          <a:xfrm rot="21360000">
            <a:off x="4441371" y="2731815"/>
            <a:ext cx="2262413" cy="173809"/>
          </a:xfrm>
          <a:prstGeom prst="straightConnector1">
            <a:avLst/>
          </a:prstGeom>
          <a:ln w="28575">
            <a:solidFill>
              <a:schemeClr val="bg1">
                <a:lumMod val="75000"/>
              </a:schemeClr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2" name="Block Arc 41">
            <a:extLst>
              <a:ext uri="{FF2B5EF4-FFF2-40B4-BE49-F238E27FC236}">
                <a16:creationId xmlns:a16="http://schemas.microsoft.com/office/drawing/2014/main" id="{84B8AEE1-9062-4B8A-B9ED-BF7CC83993E5}"/>
              </a:ext>
            </a:extLst>
          </p:cNvPr>
          <p:cNvSpPr/>
          <p:nvPr/>
        </p:nvSpPr>
        <p:spPr>
          <a:xfrm rot="2700000">
            <a:off x="4262240" y="2431511"/>
            <a:ext cx="730250" cy="737065"/>
          </a:xfrm>
          <a:prstGeom prst="blockArc">
            <a:avLst>
              <a:gd name="adj1" fmla="val 17473444"/>
              <a:gd name="adj2" fmla="val 20183354"/>
              <a:gd name="adj3" fmla="val 1018"/>
            </a:avLst>
          </a:prstGeom>
          <a:solidFill>
            <a:srgbClr val="C00000"/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3" name="Block Arc 42">
            <a:extLst>
              <a:ext uri="{FF2B5EF4-FFF2-40B4-BE49-F238E27FC236}">
                <a16:creationId xmlns:a16="http://schemas.microsoft.com/office/drawing/2014/main" id="{760B955C-F2D5-4DD8-A0A3-E0C9A90CD8A9}"/>
              </a:ext>
            </a:extLst>
          </p:cNvPr>
          <p:cNvSpPr/>
          <p:nvPr/>
        </p:nvSpPr>
        <p:spPr>
          <a:xfrm rot="2700000">
            <a:off x="4322149" y="2431511"/>
            <a:ext cx="730250" cy="737065"/>
          </a:xfrm>
          <a:prstGeom prst="blockArc">
            <a:avLst>
              <a:gd name="adj1" fmla="val 17473159"/>
              <a:gd name="adj2" fmla="val 20183354"/>
              <a:gd name="adj3" fmla="val 1018"/>
            </a:avLst>
          </a:prstGeom>
          <a:solidFill>
            <a:srgbClr val="C00000"/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4" name="Block Arc 43">
            <a:extLst>
              <a:ext uri="{FF2B5EF4-FFF2-40B4-BE49-F238E27FC236}">
                <a16:creationId xmlns:a16="http://schemas.microsoft.com/office/drawing/2014/main" id="{E8ED820F-FF41-48E6-93A0-A71DCFA11C3B}"/>
              </a:ext>
            </a:extLst>
          </p:cNvPr>
          <p:cNvSpPr/>
          <p:nvPr/>
        </p:nvSpPr>
        <p:spPr>
          <a:xfrm rot="2700000">
            <a:off x="4382492" y="2431511"/>
            <a:ext cx="730250" cy="737065"/>
          </a:xfrm>
          <a:prstGeom prst="blockArc">
            <a:avLst>
              <a:gd name="adj1" fmla="val 17472060"/>
              <a:gd name="adj2" fmla="val 20183354"/>
              <a:gd name="adj3" fmla="val 1018"/>
            </a:avLst>
          </a:prstGeom>
          <a:solidFill>
            <a:srgbClr val="C00000"/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5" name="Block Arc 44">
            <a:extLst>
              <a:ext uri="{FF2B5EF4-FFF2-40B4-BE49-F238E27FC236}">
                <a16:creationId xmlns:a16="http://schemas.microsoft.com/office/drawing/2014/main" id="{CB8833F7-9612-46A4-83F0-03AEFC8B0300}"/>
              </a:ext>
            </a:extLst>
          </p:cNvPr>
          <p:cNvSpPr/>
          <p:nvPr/>
        </p:nvSpPr>
        <p:spPr>
          <a:xfrm rot="2700000">
            <a:off x="4442401" y="2431511"/>
            <a:ext cx="730250" cy="737065"/>
          </a:xfrm>
          <a:prstGeom prst="blockArc">
            <a:avLst>
              <a:gd name="adj1" fmla="val 17465339"/>
              <a:gd name="adj2" fmla="val 20183354"/>
              <a:gd name="adj3" fmla="val 1018"/>
            </a:avLst>
          </a:prstGeom>
          <a:solidFill>
            <a:srgbClr val="C00000"/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6" name="Block Arc 45">
            <a:extLst>
              <a:ext uri="{FF2B5EF4-FFF2-40B4-BE49-F238E27FC236}">
                <a16:creationId xmlns:a16="http://schemas.microsoft.com/office/drawing/2014/main" id="{CC9C893B-1072-4822-9E50-A3AFCCCA2821}"/>
              </a:ext>
            </a:extLst>
          </p:cNvPr>
          <p:cNvSpPr/>
          <p:nvPr/>
        </p:nvSpPr>
        <p:spPr>
          <a:xfrm rot="2700000">
            <a:off x="4202331" y="2431511"/>
            <a:ext cx="730250" cy="737065"/>
          </a:xfrm>
          <a:prstGeom prst="blockArc">
            <a:avLst>
              <a:gd name="adj1" fmla="val 17469367"/>
              <a:gd name="adj2" fmla="val 20183354"/>
              <a:gd name="adj3" fmla="val 1018"/>
            </a:avLst>
          </a:prstGeom>
          <a:solidFill>
            <a:srgbClr val="C00000"/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7" name="Block Arc 46">
            <a:extLst>
              <a:ext uri="{FF2B5EF4-FFF2-40B4-BE49-F238E27FC236}">
                <a16:creationId xmlns:a16="http://schemas.microsoft.com/office/drawing/2014/main" id="{16673D66-24FD-4C5D-980E-D0E8264B921B}"/>
              </a:ext>
            </a:extLst>
          </p:cNvPr>
          <p:cNvSpPr/>
          <p:nvPr/>
        </p:nvSpPr>
        <p:spPr>
          <a:xfrm rot="2700000">
            <a:off x="4499354" y="2431511"/>
            <a:ext cx="730250" cy="737065"/>
          </a:xfrm>
          <a:prstGeom prst="blockArc">
            <a:avLst>
              <a:gd name="adj1" fmla="val 17473444"/>
              <a:gd name="adj2" fmla="val 20183354"/>
              <a:gd name="adj3" fmla="val 1018"/>
            </a:avLst>
          </a:prstGeom>
          <a:solidFill>
            <a:srgbClr val="C00000"/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8" name="Block Arc 47">
            <a:extLst>
              <a:ext uri="{FF2B5EF4-FFF2-40B4-BE49-F238E27FC236}">
                <a16:creationId xmlns:a16="http://schemas.microsoft.com/office/drawing/2014/main" id="{0D315F48-B21D-4575-8A19-6458FBDDA5B0}"/>
              </a:ext>
            </a:extLst>
          </p:cNvPr>
          <p:cNvSpPr/>
          <p:nvPr/>
        </p:nvSpPr>
        <p:spPr>
          <a:xfrm rot="2700000">
            <a:off x="4559263" y="2431511"/>
            <a:ext cx="730250" cy="737065"/>
          </a:xfrm>
          <a:prstGeom prst="blockArc">
            <a:avLst>
              <a:gd name="adj1" fmla="val 17473159"/>
              <a:gd name="adj2" fmla="val 20183354"/>
              <a:gd name="adj3" fmla="val 1018"/>
            </a:avLst>
          </a:prstGeom>
          <a:solidFill>
            <a:srgbClr val="C00000"/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9" name="Block Arc 48">
            <a:extLst>
              <a:ext uri="{FF2B5EF4-FFF2-40B4-BE49-F238E27FC236}">
                <a16:creationId xmlns:a16="http://schemas.microsoft.com/office/drawing/2014/main" id="{78E2A34C-FBF9-4A5E-814A-B01DDA225D12}"/>
              </a:ext>
            </a:extLst>
          </p:cNvPr>
          <p:cNvSpPr/>
          <p:nvPr/>
        </p:nvSpPr>
        <p:spPr>
          <a:xfrm rot="2700000">
            <a:off x="4619606" y="2431511"/>
            <a:ext cx="730250" cy="737065"/>
          </a:xfrm>
          <a:prstGeom prst="blockArc">
            <a:avLst>
              <a:gd name="adj1" fmla="val 17472060"/>
              <a:gd name="adj2" fmla="val 20183354"/>
              <a:gd name="adj3" fmla="val 1018"/>
            </a:avLst>
          </a:prstGeom>
          <a:solidFill>
            <a:srgbClr val="C00000"/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0" name="TextBox 49">
            <a:extLst>
              <a:ext uri="{FF2B5EF4-FFF2-40B4-BE49-F238E27FC236}">
                <a16:creationId xmlns:a16="http://schemas.microsoft.com/office/drawing/2014/main" id="{AC4FC718-EEFE-4DB6-B117-0DA7747BC218}"/>
              </a:ext>
            </a:extLst>
          </p:cNvPr>
          <p:cNvSpPr txBox="1"/>
          <p:nvPr/>
        </p:nvSpPr>
        <p:spPr>
          <a:xfrm flipH="1">
            <a:off x="7863198" y="5507835"/>
            <a:ext cx="845373" cy="461665"/>
          </a:xfrm>
          <a:prstGeom prst="rect">
            <a:avLst/>
          </a:prstGeom>
          <a:solidFill>
            <a:schemeClr val="bg1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p:sp>
        <p:nvSpPr>
          <p:cNvPr id="51" name="TextBox 50">
            <a:extLst>
              <a:ext uri="{FF2B5EF4-FFF2-40B4-BE49-F238E27FC236}">
                <a16:creationId xmlns:a16="http://schemas.microsoft.com/office/drawing/2014/main" id="{76EAC1FD-A387-4A7A-8797-F52A4BA64ADE}"/>
              </a:ext>
            </a:extLst>
          </p:cNvPr>
          <p:cNvSpPr txBox="1"/>
          <p:nvPr/>
        </p:nvSpPr>
        <p:spPr>
          <a:xfrm>
            <a:off x="1" y="3152001"/>
            <a:ext cx="9143999" cy="553998"/>
          </a:xfrm>
          <a:prstGeom prst="rect">
            <a:avLst/>
          </a:prstGeom>
          <a:solidFill>
            <a:srgbClr val="C00000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Wireless radios travel a million times faster than sound</a:t>
            </a:r>
          </a:p>
        </p:txBody>
      </p:sp>
    </p:spTree>
    <p:extLst>
      <p:ext uri="{BB962C8B-B14F-4D97-AF65-F5344CB8AC3E}">
        <p14:creationId xmlns:p14="http://schemas.microsoft.com/office/powerpoint/2010/main" val="339870728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3">
            <a:extLst>
              <a:ext uri="{FF2B5EF4-FFF2-40B4-BE49-F238E27FC236}">
                <a16:creationId xmlns:a16="http://schemas.microsoft.com/office/drawing/2014/main" id="{3C0D3D63-65EF-4F5D-B3EE-C881F9F70ADA}"/>
              </a:ext>
            </a:extLst>
          </p:cNvPr>
          <p:cNvGrpSpPr/>
          <p:nvPr/>
        </p:nvGrpSpPr>
        <p:grpSpPr>
          <a:xfrm>
            <a:off x="-2194560" y="1382110"/>
            <a:ext cx="11403644" cy="4801528"/>
            <a:chOff x="-2194560" y="1527250"/>
            <a:chExt cx="11403644" cy="4801528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A732B0D1-B45E-4040-8812-0B383A96C249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 flipH="1">
              <a:off x="1716051" y="2511188"/>
              <a:ext cx="3264941" cy="3264941"/>
            </a:xfrm>
            <a:prstGeom prst="rect">
              <a:avLst/>
            </a:prstGeom>
          </p:spPr>
        </p:pic>
        <p:grpSp>
          <p:nvGrpSpPr>
            <p:cNvPr id="7" name="Group 6">
              <a:extLst>
                <a:ext uri="{FF2B5EF4-FFF2-40B4-BE49-F238E27FC236}">
                  <a16:creationId xmlns:a16="http://schemas.microsoft.com/office/drawing/2014/main" id="{FB8DEE87-1E8F-4971-BB1A-528366EB5213}"/>
                </a:ext>
              </a:extLst>
            </p:cNvPr>
            <p:cNvGrpSpPr/>
            <p:nvPr/>
          </p:nvGrpSpPr>
          <p:grpSpPr>
            <a:xfrm flipH="1">
              <a:off x="139427" y="3070007"/>
              <a:ext cx="1869721" cy="2102510"/>
              <a:chOff x="10569702" y="3995141"/>
              <a:chExt cx="1866900" cy="2273300"/>
            </a:xfrm>
          </p:grpSpPr>
          <p:pic>
            <p:nvPicPr>
              <p:cNvPr id="22" name="Picture 21">
                <a:extLst>
                  <a:ext uri="{FF2B5EF4-FFF2-40B4-BE49-F238E27FC236}">
                    <a16:creationId xmlns:a16="http://schemas.microsoft.com/office/drawing/2014/main" id="{E47712B8-6295-41EA-9649-17744A00B0F1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10569702" y="3995141"/>
                <a:ext cx="1866900" cy="2273300"/>
              </a:xfrm>
              <a:prstGeom prst="rect">
                <a:avLst/>
              </a:prstGeom>
            </p:spPr>
          </p:pic>
          <p:sp>
            <p:nvSpPr>
              <p:cNvPr id="23" name="Rectangle 22">
                <a:extLst>
                  <a:ext uri="{FF2B5EF4-FFF2-40B4-BE49-F238E27FC236}">
                    <a16:creationId xmlns:a16="http://schemas.microsoft.com/office/drawing/2014/main" id="{999C827B-5FA1-49AA-9599-2076DF612FA9}"/>
                  </a:ext>
                </a:extLst>
              </p:cNvPr>
              <p:cNvSpPr/>
              <p:nvPr/>
            </p:nvSpPr>
            <p:spPr>
              <a:xfrm>
                <a:off x="12143232" y="3995141"/>
                <a:ext cx="293370" cy="2094763"/>
              </a:xfrm>
              <a:prstGeom prst="rect">
                <a:avLst/>
              </a:prstGeom>
              <a:solidFill>
                <a:schemeClr val="bg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2535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p:grpSp>
        <p:pic>
          <p:nvPicPr>
            <p:cNvPr id="8" name="Picture 8" descr="https://image.freepik.com/free-icon/person-reading-sitting-on-a-desk_318-29266.jpg">
              <a:extLst>
                <a:ext uri="{FF2B5EF4-FFF2-40B4-BE49-F238E27FC236}">
                  <a16:creationId xmlns:a16="http://schemas.microsoft.com/office/drawing/2014/main" id="{19CE721E-6C65-43B4-94A9-FA7D491CD148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023608" y="3409729"/>
              <a:ext cx="1856232" cy="185623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67E97F2C-EC2E-407E-9F10-A0269066168F}"/>
                </a:ext>
              </a:extLst>
            </p:cNvPr>
            <p:cNvSpPr txBox="1"/>
            <p:nvPr/>
          </p:nvSpPr>
          <p:spPr>
            <a:xfrm flipH="1">
              <a:off x="-496035" y="2423514"/>
              <a:ext cx="3028083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1. Sound starts</a:t>
              </a:r>
            </a:p>
          </p:txBody>
        </p:sp>
        <p:sp>
          <p:nvSpPr>
            <p:cNvPr id="27" name="Block Arc 26">
              <a:extLst>
                <a:ext uri="{FF2B5EF4-FFF2-40B4-BE49-F238E27FC236}">
                  <a16:creationId xmlns:a16="http://schemas.microsoft.com/office/drawing/2014/main" id="{8A3CC373-6C03-4D40-B495-F2E9C11D88C0}"/>
                </a:ext>
              </a:extLst>
            </p:cNvPr>
            <p:cNvSpPr/>
            <p:nvPr/>
          </p:nvSpPr>
          <p:spPr>
            <a:xfrm rot="2700000">
              <a:off x="-1828800" y="1828800"/>
              <a:ext cx="4499978" cy="4499978"/>
            </a:xfrm>
            <a:prstGeom prst="blockArc">
              <a:avLst>
                <a:gd name="adj1" fmla="val 16882826"/>
                <a:gd name="adj2" fmla="val 20183354"/>
                <a:gd name="adj3" fmla="val 1018"/>
              </a:avLst>
            </a:prstGeom>
            <a:solidFill>
              <a:schemeClr val="accent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9" name="Block Arc 28">
              <a:extLst>
                <a:ext uri="{FF2B5EF4-FFF2-40B4-BE49-F238E27FC236}">
                  <a16:creationId xmlns:a16="http://schemas.microsoft.com/office/drawing/2014/main" id="{A9C4EBBB-F715-44A3-90BC-72C8E2F776DF}"/>
                </a:ext>
              </a:extLst>
            </p:cNvPr>
            <p:cNvSpPr/>
            <p:nvPr/>
          </p:nvSpPr>
          <p:spPr>
            <a:xfrm rot="2700000">
              <a:off x="-1463040" y="1828800"/>
              <a:ext cx="4499978" cy="4499978"/>
            </a:xfrm>
            <a:prstGeom prst="blockArc">
              <a:avLst>
                <a:gd name="adj1" fmla="val 16882826"/>
                <a:gd name="adj2" fmla="val 20183354"/>
                <a:gd name="adj3" fmla="val 1018"/>
              </a:avLst>
            </a:prstGeom>
            <a:solidFill>
              <a:schemeClr val="accent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4" name="Block Arc 33">
              <a:extLst>
                <a:ext uri="{FF2B5EF4-FFF2-40B4-BE49-F238E27FC236}">
                  <a16:creationId xmlns:a16="http://schemas.microsoft.com/office/drawing/2014/main" id="{96D04A08-E8B6-42D5-B319-7FFCEB427687}"/>
                </a:ext>
              </a:extLst>
            </p:cNvPr>
            <p:cNvSpPr/>
            <p:nvPr/>
          </p:nvSpPr>
          <p:spPr>
            <a:xfrm rot="2700000">
              <a:off x="-1094629" y="1828800"/>
              <a:ext cx="4499978" cy="4499978"/>
            </a:xfrm>
            <a:prstGeom prst="blockArc">
              <a:avLst>
                <a:gd name="adj1" fmla="val 16882826"/>
                <a:gd name="adj2" fmla="val 20183354"/>
                <a:gd name="adj3" fmla="val 1018"/>
              </a:avLst>
            </a:prstGeom>
            <a:solidFill>
              <a:schemeClr val="accent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6" name="Block Arc 35">
              <a:extLst>
                <a:ext uri="{FF2B5EF4-FFF2-40B4-BE49-F238E27FC236}">
                  <a16:creationId xmlns:a16="http://schemas.microsoft.com/office/drawing/2014/main" id="{50913C73-01CC-4CAF-844C-12CEF5CE3A79}"/>
                </a:ext>
              </a:extLst>
            </p:cNvPr>
            <p:cNvSpPr/>
            <p:nvPr/>
          </p:nvSpPr>
          <p:spPr>
            <a:xfrm rot="2700000">
              <a:off x="-728869" y="1828800"/>
              <a:ext cx="4499978" cy="4499978"/>
            </a:xfrm>
            <a:prstGeom prst="blockArc">
              <a:avLst>
                <a:gd name="adj1" fmla="val 16865116"/>
                <a:gd name="adj2" fmla="val 20183354"/>
                <a:gd name="adj3" fmla="val 1018"/>
              </a:avLst>
            </a:prstGeom>
            <a:solidFill>
              <a:schemeClr val="accent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1" name="Block Arc 40">
              <a:extLst>
                <a:ext uri="{FF2B5EF4-FFF2-40B4-BE49-F238E27FC236}">
                  <a16:creationId xmlns:a16="http://schemas.microsoft.com/office/drawing/2014/main" id="{FBE1F12D-7A91-42E3-95E8-8BC1330F8BAA}"/>
                </a:ext>
              </a:extLst>
            </p:cNvPr>
            <p:cNvSpPr/>
            <p:nvPr/>
          </p:nvSpPr>
          <p:spPr>
            <a:xfrm rot="2700000">
              <a:off x="-2194560" y="1828800"/>
              <a:ext cx="4499978" cy="4499978"/>
            </a:xfrm>
            <a:prstGeom prst="blockArc">
              <a:avLst>
                <a:gd name="adj1" fmla="val 16882826"/>
                <a:gd name="adj2" fmla="val 20183354"/>
                <a:gd name="adj3" fmla="val 1018"/>
              </a:avLst>
            </a:prstGeom>
            <a:solidFill>
              <a:schemeClr val="accent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grpSp>
          <p:nvGrpSpPr>
            <p:cNvPr id="9" name="Group 8">
              <a:extLst>
                <a:ext uri="{FF2B5EF4-FFF2-40B4-BE49-F238E27FC236}">
                  <a16:creationId xmlns:a16="http://schemas.microsoft.com/office/drawing/2014/main" id="{2A217E13-CF35-4C95-B90F-A73D15AF1B33}"/>
                </a:ext>
              </a:extLst>
            </p:cNvPr>
            <p:cNvGrpSpPr/>
            <p:nvPr/>
          </p:nvGrpSpPr>
          <p:grpSpPr>
            <a:xfrm flipH="1">
              <a:off x="3334521" y="2594307"/>
              <a:ext cx="948916" cy="498829"/>
              <a:chOff x="4169965" y="2218796"/>
              <a:chExt cx="870457" cy="525917"/>
            </a:xfrm>
          </p:grpSpPr>
          <p:grpSp>
            <p:nvGrpSpPr>
              <p:cNvPr id="18" name="Group 17">
                <a:extLst>
                  <a:ext uri="{FF2B5EF4-FFF2-40B4-BE49-F238E27FC236}">
                    <a16:creationId xmlns:a16="http://schemas.microsoft.com/office/drawing/2014/main" id="{102E4BAE-8EF4-4F95-BAF0-3A17EC89DFC7}"/>
                  </a:ext>
                </a:extLst>
              </p:cNvPr>
              <p:cNvGrpSpPr/>
              <p:nvPr/>
            </p:nvGrpSpPr>
            <p:grpSpPr>
              <a:xfrm>
                <a:off x="4169965" y="2218796"/>
                <a:ext cx="870457" cy="525917"/>
                <a:chOff x="3426786" y="797253"/>
                <a:chExt cx="870457" cy="525917"/>
              </a:xfrm>
            </p:grpSpPr>
            <p:sp>
              <p:nvSpPr>
                <p:cNvPr id="20" name="Rectangle: Rounded Corners 81">
                  <a:extLst>
                    <a:ext uri="{FF2B5EF4-FFF2-40B4-BE49-F238E27FC236}">
                      <a16:creationId xmlns:a16="http://schemas.microsoft.com/office/drawing/2014/main" id="{8EB15298-9496-4FBD-85A7-DBA4CBF9CE91}"/>
                    </a:ext>
                  </a:extLst>
                </p:cNvPr>
                <p:cNvSpPr/>
                <p:nvPr/>
              </p:nvSpPr>
              <p:spPr>
                <a:xfrm>
                  <a:off x="3426786" y="797253"/>
                  <a:ext cx="791712" cy="525917"/>
                </a:xfrm>
                <a:prstGeom prst="roundRect">
                  <a:avLst/>
                </a:prstGeom>
                <a:solidFill>
                  <a:schemeClr val="accent6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marL="0" marR="0" lvl="0" indent="0" algn="ctr" defTabSz="4572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3380" b="0" i="0" u="none" strike="noStrike" kern="1200" cap="none" spc="0" normalizeH="0" baseline="0" noProof="0" dirty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Times" charset="0"/>
                    <a:ea typeface="Times" charset="0"/>
                    <a:cs typeface="Times" charset="0"/>
                  </a:endParaRPr>
                </a:p>
              </p:txBody>
            </p:sp>
            <p:pic>
              <p:nvPicPr>
                <p:cNvPr id="21" name="Picture 2" descr="https://maxcdn.icons8.com/Share/icon/p1em/Music/microphone1600.png">
                  <a:extLst>
                    <a:ext uri="{FF2B5EF4-FFF2-40B4-BE49-F238E27FC236}">
                      <a16:creationId xmlns:a16="http://schemas.microsoft.com/office/drawing/2014/main" id="{4ADB69D4-6275-458A-828B-BD2637F07B95}"/>
                    </a:ext>
                  </a:extLst>
                </p:cNvPr>
                <p:cNvPicPr>
                  <a:picLocks noChangeAspect="1" noChangeArrowheads="1"/>
                </p:cNvPicPr>
                <p:nvPr/>
              </p:nvPicPr>
              <p:blipFill>
                <a:blip r:embed="rId6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3780963" y="806763"/>
                  <a:ext cx="516280" cy="516280"/>
                </a:xfrm>
                <a:prstGeom prst="rect">
                  <a:avLst/>
                </a:prstGeom>
                <a:noFill/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</p:pic>
          </p:grpSp>
          <p:pic>
            <p:nvPicPr>
              <p:cNvPr id="19" name="Picture 18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  <a:extLst>
                  <a:ext uri="{FF2B5EF4-FFF2-40B4-BE49-F238E27FC236}">
                    <a16:creationId xmlns:a16="http://schemas.microsoft.com/office/drawing/2014/main" id="{610D1764-0550-418D-A7B1-25799278B25B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206163" y="2350319"/>
                <a:ext cx="376845" cy="311552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sp>
          <p:nvSpPr>
            <p:cNvPr id="63" name="TextBox 62">
              <a:extLst>
                <a:ext uri="{FF2B5EF4-FFF2-40B4-BE49-F238E27FC236}">
                  <a16:creationId xmlns:a16="http://schemas.microsoft.com/office/drawing/2014/main" id="{4BC0CE7E-FDE2-4AE4-8DC9-386BAADB046C}"/>
                </a:ext>
              </a:extLst>
            </p:cNvPr>
            <p:cNvSpPr txBox="1"/>
            <p:nvPr/>
          </p:nvSpPr>
          <p:spPr>
            <a:xfrm flipH="1">
              <a:off x="2182392" y="1527250"/>
              <a:ext cx="3264940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2. IoT relay forwards sound over wireless</a:t>
              </a:r>
            </a:p>
          </p:txBody>
        </p:sp>
        <p:cxnSp>
          <p:nvCxnSpPr>
            <p:cNvPr id="65" name="Straight Arrow Connector 64">
              <a:extLst>
                <a:ext uri="{FF2B5EF4-FFF2-40B4-BE49-F238E27FC236}">
                  <a16:creationId xmlns:a16="http://schemas.microsoft.com/office/drawing/2014/main" id="{145DA18A-4103-4680-903E-3C63B312B3FF}"/>
                </a:ext>
              </a:extLst>
            </p:cNvPr>
            <p:cNvCxnSpPr>
              <a:cxnSpLocks/>
            </p:cNvCxnSpPr>
            <p:nvPr/>
          </p:nvCxnSpPr>
          <p:spPr>
            <a:xfrm rot="21360000">
              <a:off x="4441371" y="2876955"/>
              <a:ext cx="2262413" cy="173809"/>
            </a:xfrm>
            <a:prstGeom prst="straightConnector1">
              <a:avLst/>
            </a:prstGeom>
            <a:ln w="28575">
              <a:solidFill>
                <a:schemeClr val="tx1"/>
              </a:solidFill>
              <a:prstDash val="dash"/>
              <a:headEnd type="none" w="med" len="med"/>
              <a:tailEnd type="arrow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pic>
          <p:nvPicPr>
            <p:cNvPr id="66" name="Picture 65">
              <a:extLst>
                <a:ext uri="{FF2B5EF4-FFF2-40B4-BE49-F238E27FC236}">
                  <a16:creationId xmlns:a16="http://schemas.microsoft.com/office/drawing/2014/main" id="{F3DC8EDE-1CAB-4FB4-8F7C-539A9783A156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biLevel thresh="75000"/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flipH="1">
              <a:off x="7156497" y="2560320"/>
              <a:ext cx="846674" cy="846674"/>
            </a:xfrm>
            <a:prstGeom prst="rect">
              <a:avLst/>
            </a:prstGeom>
          </p:spPr>
        </p:pic>
        <p:pic>
          <p:nvPicPr>
            <p:cNvPr id="67" name="Picture 66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732FD4D9-AD10-4160-9F52-3ADAAAB3BD68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6816396" y="2715768"/>
              <a:ext cx="410812" cy="295505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68" name="TextBox 67">
              <a:extLst>
                <a:ext uri="{FF2B5EF4-FFF2-40B4-BE49-F238E27FC236}">
                  <a16:creationId xmlns:a16="http://schemas.microsoft.com/office/drawing/2014/main" id="{FDA5E861-5846-4015-82DA-B00AE41CE74B}"/>
                </a:ext>
              </a:extLst>
            </p:cNvPr>
            <p:cNvSpPr txBox="1"/>
            <p:nvPr/>
          </p:nvSpPr>
          <p:spPr>
            <a:xfrm flipH="1">
              <a:off x="6181000" y="1737360"/>
              <a:ext cx="3028084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srgbClr val="FF0000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3. Wireless arrives at</a:t>
              </a:r>
              <a:b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srgbClr val="FF0000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</a:b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srgbClr val="FF0000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ear-device earlier</a:t>
              </a:r>
            </a:p>
          </p:txBody>
        </p:sp>
      </p:grpSp>
      <p:grpSp>
        <p:nvGrpSpPr>
          <p:cNvPr id="40" name="Group 39">
            <a:extLst>
              <a:ext uri="{FF2B5EF4-FFF2-40B4-BE49-F238E27FC236}">
                <a16:creationId xmlns:a16="http://schemas.microsoft.com/office/drawing/2014/main" id="{69A432A2-75E4-4F6C-8E73-3148F5A3D7AB}"/>
              </a:ext>
            </a:extLst>
          </p:cNvPr>
          <p:cNvGrpSpPr/>
          <p:nvPr/>
        </p:nvGrpSpPr>
        <p:grpSpPr>
          <a:xfrm>
            <a:off x="4198924" y="2434918"/>
            <a:ext cx="1154339" cy="730250"/>
            <a:chOff x="-7609839" y="2361255"/>
            <a:chExt cx="7047550" cy="4499978"/>
          </a:xfrm>
        </p:grpSpPr>
        <p:sp>
          <p:nvSpPr>
            <p:cNvPr id="42" name="Block Arc 41">
              <a:extLst>
                <a:ext uri="{FF2B5EF4-FFF2-40B4-BE49-F238E27FC236}">
                  <a16:creationId xmlns:a16="http://schemas.microsoft.com/office/drawing/2014/main" id="{84B8AEE1-9062-4B8A-B9ED-BF7CC83993E5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3" name="Block Arc 42">
              <a:extLst>
                <a:ext uri="{FF2B5EF4-FFF2-40B4-BE49-F238E27FC236}">
                  <a16:creationId xmlns:a16="http://schemas.microsoft.com/office/drawing/2014/main" id="{760B955C-F2D5-4DD8-A0A3-E0C9A90CD8A9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4" name="Block Arc 43">
              <a:extLst>
                <a:ext uri="{FF2B5EF4-FFF2-40B4-BE49-F238E27FC236}">
                  <a16:creationId xmlns:a16="http://schemas.microsoft.com/office/drawing/2014/main" id="{E8ED820F-FF41-48E6-93A0-A71DCFA11C3B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5" name="Block Arc 44">
              <a:extLst>
                <a:ext uri="{FF2B5EF4-FFF2-40B4-BE49-F238E27FC236}">
                  <a16:creationId xmlns:a16="http://schemas.microsoft.com/office/drawing/2014/main" id="{CB8833F7-9612-46A4-83F0-03AEFC8B0300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6" name="Block Arc 45">
              <a:extLst>
                <a:ext uri="{FF2B5EF4-FFF2-40B4-BE49-F238E27FC236}">
                  <a16:creationId xmlns:a16="http://schemas.microsoft.com/office/drawing/2014/main" id="{CC9C893B-1072-4822-9E50-A3AFCCCA2821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7" name="Block Arc 46">
              <a:extLst>
                <a:ext uri="{FF2B5EF4-FFF2-40B4-BE49-F238E27FC236}">
                  <a16:creationId xmlns:a16="http://schemas.microsoft.com/office/drawing/2014/main" id="{16673D66-24FD-4C5D-980E-D0E8264B921B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8" name="Block Arc 47">
              <a:extLst>
                <a:ext uri="{FF2B5EF4-FFF2-40B4-BE49-F238E27FC236}">
                  <a16:creationId xmlns:a16="http://schemas.microsoft.com/office/drawing/2014/main" id="{0D315F48-B21D-4575-8A19-6458FBDDA5B0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9" name="Block Arc 48">
              <a:extLst>
                <a:ext uri="{FF2B5EF4-FFF2-40B4-BE49-F238E27FC236}">
                  <a16:creationId xmlns:a16="http://schemas.microsoft.com/office/drawing/2014/main" id="{78E2A34C-FBF9-4A5E-814A-B01DDA225D12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50" name="TextBox 49">
            <a:extLst>
              <a:ext uri="{FF2B5EF4-FFF2-40B4-BE49-F238E27FC236}">
                <a16:creationId xmlns:a16="http://schemas.microsoft.com/office/drawing/2014/main" id="{AC4FC718-EEFE-4DB6-B117-0DA7747BC218}"/>
              </a:ext>
            </a:extLst>
          </p:cNvPr>
          <p:cNvSpPr txBox="1"/>
          <p:nvPr/>
        </p:nvSpPr>
        <p:spPr>
          <a:xfrm flipH="1">
            <a:off x="7863198" y="5507835"/>
            <a:ext cx="845373" cy="461665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</p:spTree>
    <p:extLst>
      <p:ext uri="{BB962C8B-B14F-4D97-AF65-F5344CB8AC3E}">
        <p14:creationId xmlns:p14="http://schemas.microsoft.com/office/powerpoint/2010/main" val="310393051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3">
            <a:extLst>
              <a:ext uri="{FF2B5EF4-FFF2-40B4-BE49-F238E27FC236}">
                <a16:creationId xmlns:a16="http://schemas.microsoft.com/office/drawing/2014/main" id="{3C0D3D63-65EF-4F5D-B3EE-C881F9F70ADA}"/>
              </a:ext>
            </a:extLst>
          </p:cNvPr>
          <p:cNvGrpSpPr/>
          <p:nvPr/>
        </p:nvGrpSpPr>
        <p:grpSpPr>
          <a:xfrm>
            <a:off x="-2194560" y="1382110"/>
            <a:ext cx="11403644" cy="4801528"/>
            <a:chOff x="-2194560" y="1527250"/>
            <a:chExt cx="11403644" cy="4801528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A732B0D1-B45E-4040-8812-0B383A96C249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 flipH="1">
              <a:off x="1716051" y="2511188"/>
              <a:ext cx="3264941" cy="3264941"/>
            </a:xfrm>
            <a:prstGeom prst="rect">
              <a:avLst/>
            </a:prstGeom>
          </p:spPr>
        </p:pic>
        <p:grpSp>
          <p:nvGrpSpPr>
            <p:cNvPr id="7" name="Group 6">
              <a:extLst>
                <a:ext uri="{FF2B5EF4-FFF2-40B4-BE49-F238E27FC236}">
                  <a16:creationId xmlns:a16="http://schemas.microsoft.com/office/drawing/2014/main" id="{FB8DEE87-1E8F-4971-BB1A-528366EB5213}"/>
                </a:ext>
              </a:extLst>
            </p:cNvPr>
            <p:cNvGrpSpPr/>
            <p:nvPr/>
          </p:nvGrpSpPr>
          <p:grpSpPr>
            <a:xfrm flipH="1">
              <a:off x="139427" y="3070007"/>
              <a:ext cx="1869721" cy="2102510"/>
              <a:chOff x="10569702" y="3995141"/>
              <a:chExt cx="1866900" cy="2273300"/>
            </a:xfrm>
          </p:grpSpPr>
          <p:pic>
            <p:nvPicPr>
              <p:cNvPr id="22" name="Picture 21">
                <a:extLst>
                  <a:ext uri="{FF2B5EF4-FFF2-40B4-BE49-F238E27FC236}">
                    <a16:creationId xmlns:a16="http://schemas.microsoft.com/office/drawing/2014/main" id="{E47712B8-6295-41EA-9649-17744A00B0F1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10569702" y="3995141"/>
                <a:ext cx="1866900" cy="2273300"/>
              </a:xfrm>
              <a:prstGeom prst="rect">
                <a:avLst/>
              </a:prstGeom>
            </p:spPr>
          </p:pic>
          <p:sp>
            <p:nvSpPr>
              <p:cNvPr id="23" name="Rectangle 22">
                <a:extLst>
                  <a:ext uri="{FF2B5EF4-FFF2-40B4-BE49-F238E27FC236}">
                    <a16:creationId xmlns:a16="http://schemas.microsoft.com/office/drawing/2014/main" id="{999C827B-5FA1-49AA-9599-2076DF612FA9}"/>
                  </a:ext>
                </a:extLst>
              </p:cNvPr>
              <p:cNvSpPr/>
              <p:nvPr/>
            </p:nvSpPr>
            <p:spPr>
              <a:xfrm>
                <a:off x="12143232" y="3995141"/>
                <a:ext cx="293370" cy="2094763"/>
              </a:xfrm>
              <a:prstGeom prst="rect">
                <a:avLst/>
              </a:prstGeom>
              <a:solidFill>
                <a:schemeClr val="bg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2535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p:grpSp>
        <p:pic>
          <p:nvPicPr>
            <p:cNvPr id="8" name="Picture 8" descr="https://image.freepik.com/free-icon/person-reading-sitting-on-a-desk_318-29266.jpg">
              <a:extLst>
                <a:ext uri="{FF2B5EF4-FFF2-40B4-BE49-F238E27FC236}">
                  <a16:creationId xmlns:a16="http://schemas.microsoft.com/office/drawing/2014/main" id="{19CE721E-6C65-43B4-94A9-FA7D491CD148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023608" y="3409729"/>
              <a:ext cx="1856232" cy="185623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67E97F2C-EC2E-407E-9F10-A0269066168F}"/>
                </a:ext>
              </a:extLst>
            </p:cNvPr>
            <p:cNvSpPr txBox="1"/>
            <p:nvPr/>
          </p:nvSpPr>
          <p:spPr>
            <a:xfrm flipH="1">
              <a:off x="-496035" y="2423514"/>
              <a:ext cx="3028083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1. Sound starts</a:t>
              </a:r>
            </a:p>
          </p:txBody>
        </p:sp>
        <p:sp>
          <p:nvSpPr>
            <p:cNvPr id="27" name="Block Arc 26">
              <a:extLst>
                <a:ext uri="{FF2B5EF4-FFF2-40B4-BE49-F238E27FC236}">
                  <a16:creationId xmlns:a16="http://schemas.microsoft.com/office/drawing/2014/main" id="{8A3CC373-6C03-4D40-B495-F2E9C11D88C0}"/>
                </a:ext>
              </a:extLst>
            </p:cNvPr>
            <p:cNvSpPr/>
            <p:nvPr/>
          </p:nvSpPr>
          <p:spPr>
            <a:xfrm rot="2700000">
              <a:off x="-1828800" y="1828800"/>
              <a:ext cx="4499978" cy="4499978"/>
            </a:xfrm>
            <a:prstGeom prst="blockArc">
              <a:avLst>
                <a:gd name="adj1" fmla="val 16882826"/>
                <a:gd name="adj2" fmla="val 20183354"/>
                <a:gd name="adj3" fmla="val 1018"/>
              </a:avLst>
            </a:prstGeom>
            <a:solidFill>
              <a:schemeClr val="accent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9" name="Block Arc 28">
              <a:extLst>
                <a:ext uri="{FF2B5EF4-FFF2-40B4-BE49-F238E27FC236}">
                  <a16:creationId xmlns:a16="http://schemas.microsoft.com/office/drawing/2014/main" id="{A9C4EBBB-F715-44A3-90BC-72C8E2F776DF}"/>
                </a:ext>
              </a:extLst>
            </p:cNvPr>
            <p:cNvSpPr/>
            <p:nvPr/>
          </p:nvSpPr>
          <p:spPr>
            <a:xfrm rot="2700000">
              <a:off x="-1463040" y="1828800"/>
              <a:ext cx="4499978" cy="4499978"/>
            </a:xfrm>
            <a:prstGeom prst="blockArc">
              <a:avLst>
                <a:gd name="adj1" fmla="val 16882826"/>
                <a:gd name="adj2" fmla="val 20183354"/>
                <a:gd name="adj3" fmla="val 1018"/>
              </a:avLst>
            </a:prstGeom>
            <a:solidFill>
              <a:schemeClr val="accent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4" name="Block Arc 33">
              <a:extLst>
                <a:ext uri="{FF2B5EF4-FFF2-40B4-BE49-F238E27FC236}">
                  <a16:creationId xmlns:a16="http://schemas.microsoft.com/office/drawing/2014/main" id="{96D04A08-E8B6-42D5-B319-7FFCEB427687}"/>
                </a:ext>
              </a:extLst>
            </p:cNvPr>
            <p:cNvSpPr/>
            <p:nvPr/>
          </p:nvSpPr>
          <p:spPr>
            <a:xfrm rot="2700000">
              <a:off x="-1094629" y="1828800"/>
              <a:ext cx="4499978" cy="4499978"/>
            </a:xfrm>
            <a:prstGeom prst="blockArc">
              <a:avLst>
                <a:gd name="adj1" fmla="val 16882826"/>
                <a:gd name="adj2" fmla="val 20183354"/>
                <a:gd name="adj3" fmla="val 1018"/>
              </a:avLst>
            </a:prstGeom>
            <a:solidFill>
              <a:schemeClr val="accent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6" name="Block Arc 35">
              <a:extLst>
                <a:ext uri="{FF2B5EF4-FFF2-40B4-BE49-F238E27FC236}">
                  <a16:creationId xmlns:a16="http://schemas.microsoft.com/office/drawing/2014/main" id="{50913C73-01CC-4CAF-844C-12CEF5CE3A79}"/>
                </a:ext>
              </a:extLst>
            </p:cNvPr>
            <p:cNvSpPr/>
            <p:nvPr/>
          </p:nvSpPr>
          <p:spPr>
            <a:xfrm rot="2700000">
              <a:off x="-728869" y="1828800"/>
              <a:ext cx="4499978" cy="4499978"/>
            </a:xfrm>
            <a:prstGeom prst="blockArc">
              <a:avLst>
                <a:gd name="adj1" fmla="val 16865116"/>
                <a:gd name="adj2" fmla="val 20183354"/>
                <a:gd name="adj3" fmla="val 1018"/>
              </a:avLst>
            </a:prstGeom>
            <a:solidFill>
              <a:schemeClr val="accent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1" name="Block Arc 40">
              <a:extLst>
                <a:ext uri="{FF2B5EF4-FFF2-40B4-BE49-F238E27FC236}">
                  <a16:creationId xmlns:a16="http://schemas.microsoft.com/office/drawing/2014/main" id="{FBE1F12D-7A91-42E3-95E8-8BC1330F8BAA}"/>
                </a:ext>
              </a:extLst>
            </p:cNvPr>
            <p:cNvSpPr/>
            <p:nvPr/>
          </p:nvSpPr>
          <p:spPr>
            <a:xfrm rot="2700000">
              <a:off x="-2194560" y="1828800"/>
              <a:ext cx="4499978" cy="4499978"/>
            </a:xfrm>
            <a:prstGeom prst="blockArc">
              <a:avLst>
                <a:gd name="adj1" fmla="val 16882826"/>
                <a:gd name="adj2" fmla="val 20183354"/>
                <a:gd name="adj3" fmla="val 1018"/>
              </a:avLst>
            </a:prstGeom>
            <a:solidFill>
              <a:schemeClr val="accent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grpSp>
          <p:nvGrpSpPr>
            <p:cNvPr id="9" name="Group 8">
              <a:extLst>
                <a:ext uri="{FF2B5EF4-FFF2-40B4-BE49-F238E27FC236}">
                  <a16:creationId xmlns:a16="http://schemas.microsoft.com/office/drawing/2014/main" id="{2A217E13-CF35-4C95-B90F-A73D15AF1B33}"/>
                </a:ext>
              </a:extLst>
            </p:cNvPr>
            <p:cNvGrpSpPr/>
            <p:nvPr/>
          </p:nvGrpSpPr>
          <p:grpSpPr>
            <a:xfrm flipH="1">
              <a:off x="3334521" y="2594307"/>
              <a:ext cx="948916" cy="498829"/>
              <a:chOff x="4169965" y="2218796"/>
              <a:chExt cx="870457" cy="525917"/>
            </a:xfrm>
          </p:grpSpPr>
          <p:grpSp>
            <p:nvGrpSpPr>
              <p:cNvPr id="18" name="Group 17">
                <a:extLst>
                  <a:ext uri="{FF2B5EF4-FFF2-40B4-BE49-F238E27FC236}">
                    <a16:creationId xmlns:a16="http://schemas.microsoft.com/office/drawing/2014/main" id="{102E4BAE-8EF4-4F95-BAF0-3A17EC89DFC7}"/>
                  </a:ext>
                </a:extLst>
              </p:cNvPr>
              <p:cNvGrpSpPr/>
              <p:nvPr/>
            </p:nvGrpSpPr>
            <p:grpSpPr>
              <a:xfrm>
                <a:off x="4169965" y="2218796"/>
                <a:ext cx="870457" cy="525917"/>
                <a:chOff x="3426786" y="797253"/>
                <a:chExt cx="870457" cy="525917"/>
              </a:xfrm>
            </p:grpSpPr>
            <p:sp>
              <p:nvSpPr>
                <p:cNvPr id="20" name="Rectangle: Rounded Corners 81">
                  <a:extLst>
                    <a:ext uri="{FF2B5EF4-FFF2-40B4-BE49-F238E27FC236}">
                      <a16:creationId xmlns:a16="http://schemas.microsoft.com/office/drawing/2014/main" id="{8EB15298-9496-4FBD-85A7-DBA4CBF9CE91}"/>
                    </a:ext>
                  </a:extLst>
                </p:cNvPr>
                <p:cNvSpPr/>
                <p:nvPr/>
              </p:nvSpPr>
              <p:spPr>
                <a:xfrm>
                  <a:off x="3426786" y="797253"/>
                  <a:ext cx="791712" cy="525917"/>
                </a:xfrm>
                <a:prstGeom prst="roundRect">
                  <a:avLst/>
                </a:prstGeom>
                <a:solidFill>
                  <a:schemeClr val="accent6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marL="0" marR="0" lvl="0" indent="0" algn="ctr" defTabSz="4572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3380" b="0" i="0" u="none" strike="noStrike" kern="1200" cap="none" spc="0" normalizeH="0" baseline="0" noProof="0" dirty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Times" charset="0"/>
                    <a:ea typeface="Times" charset="0"/>
                    <a:cs typeface="Times" charset="0"/>
                  </a:endParaRPr>
                </a:p>
              </p:txBody>
            </p:sp>
            <p:pic>
              <p:nvPicPr>
                <p:cNvPr id="21" name="Picture 2" descr="https://maxcdn.icons8.com/Share/icon/p1em/Music/microphone1600.png">
                  <a:extLst>
                    <a:ext uri="{FF2B5EF4-FFF2-40B4-BE49-F238E27FC236}">
                      <a16:creationId xmlns:a16="http://schemas.microsoft.com/office/drawing/2014/main" id="{4ADB69D4-6275-458A-828B-BD2637F07B95}"/>
                    </a:ext>
                  </a:extLst>
                </p:cNvPr>
                <p:cNvPicPr>
                  <a:picLocks noChangeAspect="1" noChangeArrowheads="1"/>
                </p:cNvPicPr>
                <p:nvPr/>
              </p:nvPicPr>
              <p:blipFill>
                <a:blip r:embed="rId6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3780963" y="806763"/>
                  <a:ext cx="516280" cy="516280"/>
                </a:xfrm>
                <a:prstGeom prst="rect">
                  <a:avLst/>
                </a:prstGeom>
                <a:noFill/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</p:pic>
          </p:grpSp>
          <p:pic>
            <p:nvPicPr>
              <p:cNvPr id="19" name="Picture 18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  <a:extLst>
                  <a:ext uri="{FF2B5EF4-FFF2-40B4-BE49-F238E27FC236}">
                    <a16:creationId xmlns:a16="http://schemas.microsoft.com/office/drawing/2014/main" id="{610D1764-0550-418D-A7B1-25799278B25B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206163" y="2350319"/>
                <a:ext cx="376845" cy="311552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sp>
          <p:nvSpPr>
            <p:cNvPr id="63" name="TextBox 62">
              <a:extLst>
                <a:ext uri="{FF2B5EF4-FFF2-40B4-BE49-F238E27FC236}">
                  <a16:creationId xmlns:a16="http://schemas.microsoft.com/office/drawing/2014/main" id="{4BC0CE7E-FDE2-4AE4-8DC9-386BAADB046C}"/>
                </a:ext>
              </a:extLst>
            </p:cNvPr>
            <p:cNvSpPr txBox="1"/>
            <p:nvPr/>
          </p:nvSpPr>
          <p:spPr>
            <a:xfrm flipH="1">
              <a:off x="2182392" y="1527250"/>
              <a:ext cx="3264940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2. IoT relay forwards sound over wireless</a:t>
              </a:r>
            </a:p>
          </p:txBody>
        </p:sp>
        <p:cxnSp>
          <p:nvCxnSpPr>
            <p:cNvPr id="65" name="Straight Arrow Connector 64">
              <a:extLst>
                <a:ext uri="{FF2B5EF4-FFF2-40B4-BE49-F238E27FC236}">
                  <a16:creationId xmlns:a16="http://schemas.microsoft.com/office/drawing/2014/main" id="{145DA18A-4103-4680-903E-3C63B312B3FF}"/>
                </a:ext>
              </a:extLst>
            </p:cNvPr>
            <p:cNvCxnSpPr>
              <a:cxnSpLocks/>
            </p:cNvCxnSpPr>
            <p:nvPr/>
          </p:nvCxnSpPr>
          <p:spPr>
            <a:xfrm rot="21360000">
              <a:off x="4441371" y="2876955"/>
              <a:ext cx="2262413" cy="173809"/>
            </a:xfrm>
            <a:prstGeom prst="straightConnector1">
              <a:avLst/>
            </a:prstGeom>
            <a:ln w="28575">
              <a:solidFill>
                <a:schemeClr val="tx1"/>
              </a:solidFill>
              <a:prstDash val="dash"/>
              <a:headEnd type="none" w="med" len="med"/>
              <a:tailEnd type="arrow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pic>
          <p:nvPicPr>
            <p:cNvPr id="66" name="Picture 65">
              <a:extLst>
                <a:ext uri="{FF2B5EF4-FFF2-40B4-BE49-F238E27FC236}">
                  <a16:creationId xmlns:a16="http://schemas.microsoft.com/office/drawing/2014/main" id="{F3DC8EDE-1CAB-4FB4-8F7C-539A9783A156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biLevel thresh="75000"/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flipH="1">
              <a:off x="7156497" y="2560320"/>
              <a:ext cx="846674" cy="846674"/>
            </a:xfrm>
            <a:prstGeom prst="rect">
              <a:avLst/>
            </a:prstGeom>
          </p:spPr>
        </p:pic>
        <p:pic>
          <p:nvPicPr>
            <p:cNvPr id="67" name="Picture 66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732FD4D9-AD10-4160-9F52-3ADAAAB3BD68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6816396" y="2715768"/>
              <a:ext cx="410812" cy="295505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68" name="TextBox 67">
              <a:extLst>
                <a:ext uri="{FF2B5EF4-FFF2-40B4-BE49-F238E27FC236}">
                  <a16:creationId xmlns:a16="http://schemas.microsoft.com/office/drawing/2014/main" id="{FDA5E861-5846-4015-82DA-B00AE41CE74B}"/>
                </a:ext>
              </a:extLst>
            </p:cNvPr>
            <p:cNvSpPr txBox="1"/>
            <p:nvPr/>
          </p:nvSpPr>
          <p:spPr>
            <a:xfrm flipH="1">
              <a:off x="6181000" y="1737360"/>
              <a:ext cx="3028084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3. Wireless arrives at</a:t>
              </a:r>
              <a:b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</a:b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ear-device earlier</a:t>
              </a:r>
            </a:p>
          </p:txBody>
        </p:sp>
      </p:grpSp>
      <p:sp>
        <p:nvSpPr>
          <p:cNvPr id="28" name="Block Arc 27">
            <a:extLst>
              <a:ext uri="{FF2B5EF4-FFF2-40B4-BE49-F238E27FC236}">
                <a16:creationId xmlns:a16="http://schemas.microsoft.com/office/drawing/2014/main" id="{CBF72BC0-AC96-4BF8-92F3-730D27022BDF}"/>
              </a:ext>
            </a:extLst>
          </p:cNvPr>
          <p:cNvSpPr/>
          <p:nvPr/>
        </p:nvSpPr>
        <p:spPr>
          <a:xfrm rot="2700000">
            <a:off x="2651" y="1683660"/>
            <a:ext cx="4499978" cy="4499978"/>
          </a:xfrm>
          <a:prstGeom prst="blockArc">
            <a:avLst>
              <a:gd name="adj1" fmla="val 17473444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0" name="Block Arc 29">
            <a:extLst>
              <a:ext uri="{FF2B5EF4-FFF2-40B4-BE49-F238E27FC236}">
                <a16:creationId xmlns:a16="http://schemas.microsoft.com/office/drawing/2014/main" id="{9E9D6F5C-F898-4EE8-B027-E63DC4211F17}"/>
              </a:ext>
            </a:extLst>
          </p:cNvPr>
          <p:cNvSpPr/>
          <p:nvPr/>
        </p:nvSpPr>
        <p:spPr>
          <a:xfrm rot="2700000">
            <a:off x="368411" y="1683660"/>
            <a:ext cx="4499978" cy="4499978"/>
          </a:xfrm>
          <a:prstGeom prst="blockArc">
            <a:avLst>
              <a:gd name="adj1" fmla="val 17473159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1" name="Block Arc 30">
            <a:extLst>
              <a:ext uri="{FF2B5EF4-FFF2-40B4-BE49-F238E27FC236}">
                <a16:creationId xmlns:a16="http://schemas.microsoft.com/office/drawing/2014/main" id="{1A12B8DC-650A-4176-9782-4FC9134F1B1D}"/>
              </a:ext>
            </a:extLst>
          </p:cNvPr>
          <p:cNvSpPr/>
          <p:nvPr/>
        </p:nvSpPr>
        <p:spPr>
          <a:xfrm rot="2700000">
            <a:off x="736822" y="1683660"/>
            <a:ext cx="4499978" cy="4499978"/>
          </a:xfrm>
          <a:prstGeom prst="blockArc">
            <a:avLst>
              <a:gd name="adj1" fmla="val 17472060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2" name="Block Arc 31">
            <a:extLst>
              <a:ext uri="{FF2B5EF4-FFF2-40B4-BE49-F238E27FC236}">
                <a16:creationId xmlns:a16="http://schemas.microsoft.com/office/drawing/2014/main" id="{2F216B96-0D05-4D37-9EF8-ED9093C66FD3}"/>
              </a:ext>
            </a:extLst>
          </p:cNvPr>
          <p:cNvSpPr/>
          <p:nvPr/>
        </p:nvSpPr>
        <p:spPr>
          <a:xfrm rot="2700000">
            <a:off x="1102582" y="1683660"/>
            <a:ext cx="4499978" cy="4499978"/>
          </a:xfrm>
          <a:prstGeom prst="blockArc">
            <a:avLst>
              <a:gd name="adj1" fmla="val 17465339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3" name="Block Arc 32">
            <a:extLst>
              <a:ext uri="{FF2B5EF4-FFF2-40B4-BE49-F238E27FC236}">
                <a16:creationId xmlns:a16="http://schemas.microsoft.com/office/drawing/2014/main" id="{F31CB613-BACF-4F0D-AF59-47343707A567}"/>
              </a:ext>
            </a:extLst>
          </p:cNvPr>
          <p:cNvSpPr/>
          <p:nvPr/>
        </p:nvSpPr>
        <p:spPr>
          <a:xfrm rot="2700000">
            <a:off x="-363109" y="1683660"/>
            <a:ext cx="4499978" cy="4499978"/>
          </a:xfrm>
          <a:prstGeom prst="blockArc">
            <a:avLst>
              <a:gd name="adj1" fmla="val 17469367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5" name="Block Arc 34">
            <a:extLst>
              <a:ext uri="{FF2B5EF4-FFF2-40B4-BE49-F238E27FC236}">
                <a16:creationId xmlns:a16="http://schemas.microsoft.com/office/drawing/2014/main" id="{149D9102-91F3-4763-BEB8-24C22C870211}"/>
              </a:ext>
            </a:extLst>
          </p:cNvPr>
          <p:cNvSpPr/>
          <p:nvPr/>
        </p:nvSpPr>
        <p:spPr>
          <a:xfrm rot="2700000">
            <a:off x="1450292" y="1683660"/>
            <a:ext cx="4499978" cy="4499978"/>
          </a:xfrm>
          <a:prstGeom prst="blockArc">
            <a:avLst>
              <a:gd name="adj1" fmla="val 17473444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7" name="Block Arc 36">
            <a:extLst>
              <a:ext uri="{FF2B5EF4-FFF2-40B4-BE49-F238E27FC236}">
                <a16:creationId xmlns:a16="http://schemas.microsoft.com/office/drawing/2014/main" id="{B08D4C17-8500-4A88-AC72-5C3975866B89}"/>
              </a:ext>
            </a:extLst>
          </p:cNvPr>
          <p:cNvSpPr/>
          <p:nvPr/>
        </p:nvSpPr>
        <p:spPr>
          <a:xfrm rot="2700000">
            <a:off x="1816052" y="1683660"/>
            <a:ext cx="4499978" cy="4499978"/>
          </a:xfrm>
          <a:prstGeom prst="blockArc">
            <a:avLst>
              <a:gd name="adj1" fmla="val 17473159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8" name="Block Arc 37">
            <a:extLst>
              <a:ext uri="{FF2B5EF4-FFF2-40B4-BE49-F238E27FC236}">
                <a16:creationId xmlns:a16="http://schemas.microsoft.com/office/drawing/2014/main" id="{EC9687AC-B51A-41D9-85A9-CE3DAC050512}"/>
              </a:ext>
            </a:extLst>
          </p:cNvPr>
          <p:cNvSpPr/>
          <p:nvPr/>
        </p:nvSpPr>
        <p:spPr>
          <a:xfrm rot="2700000">
            <a:off x="2184463" y="1683660"/>
            <a:ext cx="4499978" cy="4499978"/>
          </a:xfrm>
          <a:prstGeom prst="blockArc">
            <a:avLst>
              <a:gd name="adj1" fmla="val 17472060"/>
              <a:gd name="adj2" fmla="val 20183354"/>
              <a:gd name="adj3" fmla="val 1018"/>
            </a:avLst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1F5890B9-F4B4-40AF-BA80-7DBADD77557F}"/>
              </a:ext>
            </a:extLst>
          </p:cNvPr>
          <p:cNvSpPr txBox="1"/>
          <p:nvPr/>
        </p:nvSpPr>
        <p:spPr>
          <a:xfrm flipH="1">
            <a:off x="5249354" y="4950179"/>
            <a:ext cx="226241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4. Actual sound 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arrives later</a:t>
            </a:r>
          </a:p>
        </p:txBody>
      </p:sp>
      <p:grpSp>
        <p:nvGrpSpPr>
          <p:cNvPr id="40" name="Group 39">
            <a:extLst>
              <a:ext uri="{FF2B5EF4-FFF2-40B4-BE49-F238E27FC236}">
                <a16:creationId xmlns:a16="http://schemas.microsoft.com/office/drawing/2014/main" id="{69A432A2-75E4-4F6C-8E73-3148F5A3D7AB}"/>
              </a:ext>
            </a:extLst>
          </p:cNvPr>
          <p:cNvGrpSpPr/>
          <p:nvPr/>
        </p:nvGrpSpPr>
        <p:grpSpPr>
          <a:xfrm>
            <a:off x="4198924" y="2434918"/>
            <a:ext cx="1154339" cy="730250"/>
            <a:chOff x="-7609839" y="2361255"/>
            <a:chExt cx="7047550" cy="4499978"/>
          </a:xfrm>
        </p:grpSpPr>
        <p:sp>
          <p:nvSpPr>
            <p:cNvPr id="42" name="Block Arc 41">
              <a:extLst>
                <a:ext uri="{FF2B5EF4-FFF2-40B4-BE49-F238E27FC236}">
                  <a16:creationId xmlns:a16="http://schemas.microsoft.com/office/drawing/2014/main" id="{84B8AEE1-9062-4B8A-B9ED-BF7CC83993E5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3" name="Block Arc 42">
              <a:extLst>
                <a:ext uri="{FF2B5EF4-FFF2-40B4-BE49-F238E27FC236}">
                  <a16:creationId xmlns:a16="http://schemas.microsoft.com/office/drawing/2014/main" id="{760B955C-F2D5-4DD8-A0A3-E0C9A90CD8A9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4" name="Block Arc 43">
              <a:extLst>
                <a:ext uri="{FF2B5EF4-FFF2-40B4-BE49-F238E27FC236}">
                  <a16:creationId xmlns:a16="http://schemas.microsoft.com/office/drawing/2014/main" id="{E8ED820F-FF41-48E6-93A0-A71DCFA11C3B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5" name="Block Arc 44">
              <a:extLst>
                <a:ext uri="{FF2B5EF4-FFF2-40B4-BE49-F238E27FC236}">
                  <a16:creationId xmlns:a16="http://schemas.microsoft.com/office/drawing/2014/main" id="{CB8833F7-9612-46A4-83F0-03AEFC8B0300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6" name="Block Arc 45">
              <a:extLst>
                <a:ext uri="{FF2B5EF4-FFF2-40B4-BE49-F238E27FC236}">
                  <a16:creationId xmlns:a16="http://schemas.microsoft.com/office/drawing/2014/main" id="{CC9C893B-1072-4822-9E50-A3AFCCCA2821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7" name="Block Arc 46">
              <a:extLst>
                <a:ext uri="{FF2B5EF4-FFF2-40B4-BE49-F238E27FC236}">
                  <a16:creationId xmlns:a16="http://schemas.microsoft.com/office/drawing/2014/main" id="{16673D66-24FD-4C5D-980E-D0E8264B921B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8" name="Block Arc 47">
              <a:extLst>
                <a:ext uri="{FF2B5EF4-FFF2-40B4-BE49-F238E27FC236}">
                  <a16:creationId xmlns:a16="http://schemas.microsoft.com/office/drawing/2014/main" id="{0D315F48-B21D-4575-8A19-6458FBDDA5B0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9" name="Block Arc 48">
              <a:extLst>
                <a:ext uri="{FF2B5EF4-FFF2-40B4-BE49-F238E27FC236}">
                  <a16:creationId xmlns:a16="http://schemas.microsoft.com/office/drawing/2014/main" id="{78E2A34C-FBF9-4A5E-814A-B01DDA225D12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50" name="TextBox 49">
            <a:extLst>
              <a:ext uri="{FF2B5EF4-FFF2-40B4-BE49-F238E27FC236}">
                <a16:creationId xmlns:a16="http://schemas.microsoft.com/office/drawing/2014/main" id="{AC4FC718-EEFE-4DB6-B117-0DA7747BC218}"/>
              </a:ext>
            </a:extLst>
          </p:cNvPr>
          <p:cNvSpPr txBox="1"/>
          <p:nvPr/>
        </p:nvSpPr>
        <p:spPr>
          <a:xfrm flipH="1">
            <a:off x="7863198" y="5507835"/>
            <a:ext cx="845373" cy="461665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</p:spTree>
    <p:extLst>
      <p:ext uri="{BB962C8B-B14F-4D97-AF65-F5344CB8AC3E}">
        <p14:creationId xmlns:p14="http://schemas.microsoft.com/office/powerpoint/2010/main" val="69316607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grpId="0" nodeType="afterEffect">
                                  <p:stCondLst>
                                    <p:cond delay="30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300"/>
                            </p:stCondLst>
                            <p:childTnLst>
                              <p:par>
                                <p:cTn id="11" presetID="1" presetClass="entr" presetSubtype="0" fill="hold" grpId="0" nodeType="afterEffect">
                                  <p:stCondLst>
                                    <p:cond delay="30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600"/>
                            </p:stCondLst>
                            <p:childTnLst>
                              <p:par>
                                <p:cTn id="14" presetID="1" presetClass="entr" presetSubtype="0" fill="hold" grpId="0" nodeType="afterEffect">
                                  <p:stCondLst>
                                    <p:cond delay="30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900"/>
                            </p:stCondLst>
                            <p:childTnLst>
                              <p:par>
                                <p:cTn id="17" presetID="1" presetClass="entr" presetSubtype="0" fill="hold" grpId="0" nodeType="afterEffect">
                                  <p:stCondLst>
                                    <p:cond delay="30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1200"/>
                            </p:stCondLst>
                            <p:childTnLst>
                              <p:par>
                                <p:cTn id="20" presetID="1" presetClass="entr" presetSubtype="0" fill="hold" grpId="0" nodeType="afterEffect">
                                  <p:stCondLst>
                                    <p:cond delay="30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1500"/>
                            </p:stCondLst>
                            <p:childTnLst>
                              <p:par>
                                <p:cTn id="23" presetID="1" presetClass="entr" presetSubtype="0" fill="hold" grpId="0" nodeType="afterEffect">
                                  <p:stCondLst>
                                    <p:cond delay="30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1800"/>
                            </p:stCondLst>
                            <p:childTnLst>
                              <p:par>
                                <p:cTn id="26" presetID="1" presetClass="entr" presetSubtype="0" fill="hold" grpId="0" nodeType="afterEffect">
                                  <p:stCondLst>
                                    <p:cond delay="30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2100"/>
                            </p:stCondLst>
                            <p:childTnLst>
                              <p:par>
                                <p:cTn id="29" presetID="1" presetClass="entr" presetSubtype="0" fill="hold" grpId="0" nodeType="afterEffect">
                                  <p:stCondLst>
                                    <p:cond delay="30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" grpId="0" animBg="1"/>
      <p:bldP spid="30" grpId="0" animBg="1"/>
      <p:bldP spid="31" grpId="0" animBg="1"/>
      <p:bldP spid="32" grpId="0" animBg="1"/>
      <p:bldP spid="33" grpId="0" animBg="1"/>
      <p:bldP spid="35" grpId="0" animBg="1"/>
      <p:bldP spid="37" grpId="0" animBg="1"/>
      <p:bldP spid="38" grpId="0" animBg="1"/>
      <p:bldP spid="39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3">
            <a:extLst>
              <a:ext uri="{FF2B5EF4-FFF2-40B4-BE49-F238E27FC236}">
                <a16:creationId xmlns:a16="http://schemas.microsoft.com/office/drawing/2014/main" id="{3C0D3D63-65EF-4F5D-B3EE-C881F9F70ADA}"/>
              </a:ext>
            </a:extLst>
          </p:cNvPr>
          <p:cNvGrpSpPr/>
          <p:nvPr/>
        </p:nvGrpSpPr>
        <p:grpSpPr>
          <a:xfrm>
            <a:off x="-2194560" y="1382110"/>
            <a:ext cx="11403644" cy="4801528"/>
            <a:chOff x="-2194560" y="1527250"/>
            <a:chExt cx="11403644" cy="4801528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A732B0D1-B45E-4040-8812-0B383A96C249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 flipH="1">
              <a:off x="1716051" y="2511188"/>
              <a:ext cx="3264941" cy="3264941"/>
            </a:xfrm>
            <a:prstGeom prst="rect">
              <a:avLst/>
            </a:prstGeom>
          </p:spPr>
        </p:pic>
        <p:grpSp>
          <p:nvGrpSpPr>
            <p:cNvPr id="7" name="Group 6">
              <a:extLst>
                <a:ext uri="{FF2B5EF4-FFF2-40B4-BE49-F238E27FC236}">
                  <a16:creationId xmlns:a16="http://schemas.microsoft.com/office/drawing/2014/main" id="{FB8DEE87-1E8F-4971-BB1A-528366EB5213}"/>
                </a:ext>
              </a:extLst>
            </p:cNvPr>
            <p:cNvGrpSpPr/>
            <p:nvPr/>
          </p:nvGrpSpPr>
          <p:grpSpPr>
            <a:xfrm flipH="1">
              <a:off x="139427" y="3070007"/>
              <a:ext cx="1869721" cy="2102510"/>
              <a:chOff x="10569702" y="3995141"/>
              <a:chExt cx="1866900" cy="2273300"/>
            </a:xfrm>
          </p:grpSpPr>
          <p:pic>
            <p:nvPicPr>
              <p:cNvPr id="22" name="Picture 21">
                <a:extLst>
                  <a:ext uri="{FF2B5EF4-FFF2-40B4-BE49-F238E27FC236}">
                    <a16:creationId xmlns:a16="http://schemas.microsoft.com/office/drawing/2014/main" id="{E47712B8-6295-41EA-9649-17744A00B0F1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10569702" y="3995141"/>
                <a:ext cx="1866900" cy="2273300"/>
              </a:xfrm>
              <a:prstGeom prst="rect">
                <a:avLst/>
              </a:prstGeom>
            </p:spPr>
          </p:pic>
          <p:sp>
            <p:nvSpPr>
              <p:cNvPr id="23" name="Rectangle 22">
                <a:extLst>
                  <a:ext uri="{FF2B5EF4-FFF2-40B4-BE49-F238E27FC236}">
                    <a16:creationId xmlns:a16="http://schemas.microsoft.com/office/drawing/2014/main" id="{999C827B-5FA1-49AA-9599-2076DF612FA9}"/>
                  </a:ext>
                </a:extLst>
              </p:cNvPr>
              <p:cNvSpPr/>
              <p:nvPr/>
            </p:nvSpPr>
            <p:spPr>
              <a:xfrm>
                <a:off x="12143232" y="3995141"/>
                <a:ext cx="293370" cy="2094763"/>
              </a:xfrm>
              <a:prstGeom prst="rect">
                <a:avLst/>
              </a:prstGeom>
              <a:solidFill>
                <a:schemeClr val="bg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2535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p:grpSp>
        <p:pic>
          <p:nvPicPr>
            <p:cNvPr id="8" name="Picture 8" descr="https://image.freepik.com/free-icon/person-reading-sitting-on-a-desk_318-29266.jpg">
              <a:extLst>
                <a:ext uri="{FF2B5EF4-FFF2-40B4-BE49-F238E27FC236}">
                  <a16:creationId xmlns:a16="http://schemas.microsoft.com/office/drawing/2014/main" id="{19CE721E-6C65-43B4-94A9-FA7D491CD148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023608" y="3409729"/>
              <a:ext cx="1856232" cy="185623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67E97F2C-EC2E-407E-9F10-A0269066168F}"/>
                </a:ext>
              </a:extLst>
            </p:cNvPr>
            <p:cNvSpPr txBox="1"/>
            <p:nvPr/>
          </p:nvSpPr>
          <p:spPr>
            <a:xfrm flipH="1">
              <a:off x="-496035" y="2423514"/>
              <a:ext cx="3028083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1. Sound starts</a:t>
              </a:r>
            </a:p>
          </p:txBody>
        </p:sp>
        <p:sp>
          <p:nvSpPr>
            <p:cNvPr id="27" name="Block Arc 26">
              <a:extLst>
                <a:ext uri="{FF2B5EF4-FFF2-40B4-BE49-F238E27FC236}">
                  <a16:creationId xmlns:a16="http://schemas.microsoft.com/office/drawing/2014/main" id="{8A3CC373-6C03-4D40-B495-F2E9C11D88C0}"/>
                </a:ext>
              </a:extLst>
            </p:cNvPr>
            <p:cNvSpPr/>
            <p:nvPr/>
          </p:nvSpPr>
          <p:spPr>
            <a:xfrm rot="2700000">
              <a:off x="-1828800" y="1828800"/>
              <a:ext cx="4499978" cy="4499978"/>
            </a:xfrm>
            <a:prstGeom prst="blockArc">
              <a:avLst>
                <a:gd name="adj1" fmla="val 16882826"/>
                <a:gd name="adj2" fmla="val 20183354"/>
                <a:gd name="adj3" fmla="val 1018"/>
              </a:avLst>
            </a:prstGeom>
            <a:solidFill>
              <a:schemeClr val="accent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9" name="Block Arc 28">
              <a:extLst>
                <a:ext uri="{FF2B5EF4-FFF2-40B4-BE49-F238E27FC236}">
                  <a16:creationId xmlns:a16="http://schemas.microsoft.com/office/drawing/2014/main" id="{A9C4EBBB-F715-44A3-90BC-72C8E2F776DF}"/>
                </a:ext>
              </a:extLst>
            </p:cNvPr>
            <p:cNvSpPr/>
            <p:nvPr/>
          </p:nvSpPr>
          <p:spPr>
            <a:xfrm rot="2700000">
              <a:off x="-1463040" y="1828800"/>
              <a:ext cx="4499978" cy="4499978"/>
            </a:xfrm>
            <a:prstGeom prst="blockArc">
              <a:avLst>
                <a:gd name="adj1" fmla="val 16882826"/>
                <a:gd name="adj2" fmla="val 20183354"/>
                <a:gd name="adj3" fmla="val 1018"/>
              </a:avLst>
            </a:prstGeom>
            <a:solidFill>
              <a:schemeClr val="accent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4" name="Block Arc 33">
              <a:extLst>
                <a:ext uri="{FF2B5EF4-FFF2-40B4-BE49-F238E27FC236}">
                  <a16:creationId xmlns:a16="http://schemas.microsoft.com/office/drawing/2014/main" id="{96D04A08-E8B6-42D5-B319-7FFCEB427687}"/>
                </a:ext>
              </a:extLst>
            </p:cNvPr>
            <p:cNvSpPr/>
            <p:nvPr/>
          </p:nvSpPr>
          <p:spPr>
            <a:xfrm rot="2700000">
              <a:off x="-1094629" y="1828800"/>
              <a:ext cx="4499978" cy="4499978"/>
            </a:xfrm>
            <a:prstGeom prst="blockArc">
              <a:avLst>
                <a:gd name="adj1" fmla="val 16882826"/>
                <a:gd name="adj2" fmla="val 20183354"/>
                <a:gd name="adj3" fmla="val 1018"/>
              </a:avLst>
            </a:prstGeom>
            <a:solidFill>
              <a:schemeClr val="accent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6" name="Block Arc 35">
              <a:extLst>
                <a:ext uri="{FF2B5EF4-FFF2-40B4-BE49-F238E27FC236}">
                  <a16:creationId xmlns:a16="http://schemas.microsoft.com/office/drawing/2014/main" id="{50913C73-01CC-4CAF-844C-12CEF5CE3A79}"/>
                </a:ext>
              </a:extLst>
            </p:cNvPr>
            <p:cNvSpPr/>
            <p:nvPr/>
          </p:nvSpPr>
          <p:spPr>
            <a:xfrm rot="2700000">
              <a:off x="-728869" y="1828800"/>
              <a:ext cx="4499978" cy="4499978"/>
            </a:xfrm>
            <a:prstGeom prst="blockArc">
              <a:avLst>
                <a:gd name="adj1" fmla="val 16865116"/>
                <a:gd name="adj2" fmla="val 20183354"/>
                <a:gd name="adj3" fmla="val 1018"/>
              </a:avLst>
            </a:prstGeom>
            <a:solidFill>
              <a:schemeClr val="accent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1" name="Block Arc 40">
              <a:extLst>
                <a:ext uri="{FF2B5EF4-FFF2-40B4-BE49-F238E27FC236}">
                  <a16:creationId xmlns:a16="http://schemas.microsoft.com/office/drawing/2014/main" id="{FBE1F12D-7A91-42E3-95E8-8BC1330F8BAA}"/>
                </a:ext>
              </a:extLst>
            </p:cNvPr>
            <p:cNvSpPr/>
            <p:nvPr/>
          </p:nvSpPr>
          <p:spPr>
            <a:xfrm rot="2700000">
              <a:off x="-2194560" y="1828800"/>
              <a:ext cx="4499978" cy="4499978"/>
            </a:xfrm>
            <a:prstGeom prst="blockArc">
              <a:avLst>
                <a:gd name="adj1" fmla="val 16882826"/>
                <a:gd name="adj2" fmla="val 20183354"/>
                <a:gd name="adj3" fmla="val 1018"/>
              </a:avLst>
            </a:prstGeom>
            <a:solidFill>
              <a:schemeClr val="accent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grpSp>
          <p:nvGrpSpPr>
            <p:cNvPr id="9" name="Group 8">
              <a:extLst>
                <a:ext uri="{FF2B5EF4-FFF2-40B4-BE49-F238E27FC236}">
                  <a16:creationId xmlns:a16="http://schemas.microsoft.com/office/drawing/2014/main" id="{2A217E13-CF35-4C95-B90F-A73D15AF1B33}"/>
                </a:ext>
              </a:extLst>
            </p:cNvPr>
            <p:cNvGrpSpPr/>
            <p:nvPr/>
          </p:nvGrpSpPr>
          <p:grpSpPr>
            <a:xfrm flipH="1">
              <a:off x="3334521" y="2594307"/>
              <a:ext cx="948916" cy="498829"/>
              <a:chOff x="4169965" y="2218796"/>
              <a:chExt cx="870457" cy="525917"/>
            </a:xfrm>
          </p:grpSpPr>
          <p:grpSp>
            <p:nvGrpSpPr>
              <p:cNvPr id="18" name="Group 17">
                <a:extLst>
                  <a:ext uri="{FF2B5EF4-FFF2-40B4-BE49-F238E27FC236}">
                    <a16:creationId xmlns:a16="http://schemas.microsoft.com/office/drawing/2014/main" id="{102E4BAE-8EF4-4F95-BAF0-3A17EC89DFC7}"/>
                  </a:ext>
                </a:extLst>
              </p:cNvPr>
              <p:cNvGrpSpPr/>
              <p:nvPr/>
            </p:nvGrpSpPr>
            <p:grpSpPr>
              <a:xfrm>
                <a:off x="4169965" y="2218796"/>
                <a:ext cx="870457" cy="525917"/>
                <a:chOff x="3426786" y="797253"/>
                <a:chExt cx="870457" cy="525917"/>
              </a:xfrm>
            </p:grpSpPr>
            <p:sp>
              <p:nvSpPr>
                <p:cNvPr id="20" name="Rectangle: Rounded Corners 81">
                  <a:extLst>
                    <a:ext uri="{FF2B5EF4-FFF2-40B4-BE49-F238E27FC236}">
                      <a16:creationId xmlns:a16="http://schemas.microsoft.com/office/drawing/2014/main" id="{8EB15298-9496-4FBD-85A7-DBA4CBF9CE91}"/>
                    </a:ext>
                  </a:extLst>
                </p:cNvPr>
                <p:cNvSpPr/>
                <p:nvPr/>
              </p:nvSpPr>
              <p:spPr>
                <a:xfrm>
                  <a:off x="3426786" y="797253"/>
                  <a:ext cx="791712" cy="525917"/>
                </a:xfrm>
                <a:prstGeom prst="roundRect">
                  <a:avLst/>
                </a:prstGeom>
                <a:solidFill>
                  <a:schemeClr val="accent6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marL="0" marR="0" lvl="0" indent="0" algn="ctr" defTabSz="4572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en-US" sz="3380" b="0" i="0" u="none" strike="noStrike" kern="1200" cap="none" spc="0" normalizeH="0" baseline="0" noProof="0" dirty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Times" charset="0"/>
                    <a:ea typeface="Times" charset="0"/>
                    <a:cs typeface="Times" charset="0"/>
                  </a:endParaRPr>
                </a:p>
              </p:txBody>
            </p:sp>
            <p:pic>
              <p:nvPicPr>
                <p:cNvPr id="21" name="Picture 2" descr="https://maxcdn.icons8.com/Share/icon/p1em/Music/microphone1600.png">
                  <a:extLst>
                    <a:ext uri="{FF2B5EF4-FFF2-40B4-BE49-F238E27FC236}">
                      <a16:creationId xmlns:a16="http://schemas.microsoft.com/office/drawing/2014/main" id="{4ADB69D4-6275-458A-828B-BD2637F07B95}"/>
                    </a:ext>
                  </a:extLst>
                </p:cNvPr>
                <p:cNvPicPr>
                  <a:picLocks noChangeAspect="1" noChangeArrowheads="1"/>
                </p:cNvPicPr>
                <p:nvPr/>
              </p:nvPicPr>
              <p:blipFill>
                <a:blip r:embed="rId6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3780963" y="806763"/>
                  <a:ext cx="516280" cy="516280"/>
                </a:xfrm>
                <a:prstGeom prst="rect">
                  <a:avLst/>
                </a:prstGeom>
                <a:noFill/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</p:pic>
          </p:grpSp>
          <p:pic>
            <p:nvPicPr>
              <p:cNvPr id="19" name="Picture 18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  <a:extLst>
                  <a:ext uri="{FF2B5EF4-FFF2-40B4-BE49-F238E27FC236}">
                    <a16:creationId xmlns:a16="http://schemas.microsoft.com/office/drawing/2014/main" id="{610D1764-0550-418D-A7B1-25799278B25B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206163" y="2350319"/>
                <a:ext cx="376845" cy="311552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sp>
          <p:nvSpPr>
            <p:cNvPr id="63" name="TextBox 62">
              <a:extLst>
                <a:ext uri="{FF2B5EF4-FFF2-40B4-BE49-F238E27FC236}">
                  <a16:creationId xmlns:a16="http://schemas.microsoft.com/office/drawing/2014/main" id="{4BC0CE7E-FDE2-4AE4-8DC9-386BAADB046C}"/>
                </a:ext>
              </a:extLst>
            </p:cNvPr>
            <p:cNvSpPr txBox="1"/>
            <p:nvPr/>
          </p:nvSpPr>
          <p:spPr>
            <a:xfrm flipH="1">
              <a:off x="2182392" y="1527250"/>
              <a:ext cx="3264940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2. IoT relay forwards sound over wireless</a:t>
              </a:r>
            </a:p>
          </p:txBody>
        </p:sp>
        <p:cxnSp>
          <p:nvCxnSpPr>
            <p:cNvPr id="65" name="Straight Arrow Connector 64">
              <a:extLst>
                <a:ext uri="{FF2B5EF4-FFF2-40B4-BE49-F238E27FC236}">
                  <a16:creationId xmlns:a16="http://schemas.microsoft.com/office/drawing/2014/main" id="{145DA18A-4103-4680-903E-3C63B312B3FF}"/>
                </a:ext>
              </a:extLst>
            </p:cNvPr>
            <p:cNvCxnSpPr>
              <a:cxnSpLocks/>
            </p:cNvCxnSpPr>
            <p:nvPr/>
          </p:nvCxnSpPr>
          <p:spPr>
            <a:xfrm rot="21360000">
              <a:off x="4441371" y="2876955"/>
              <a:ext cx="2262413" cy="173809"/>
            </a:xfrm>
            <a:prstGeom prst="straightConnector1">
              <a:avLst/>
            </a:prstGeom>
            <a:ln w="28575">
              <a:solidFill>
                <a:srgbClr val="C00000"/>
              </a:solidFill>
              <a:prstDash val="dash"/>
              <a:headEnd type="none" w="med" len="med"/>
              <a:tailEnd type="arrow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pic>
          <p:nvPicPr>
            <p:cNvPr id="66" name="Picture 65">
              <a:extLst>
                <a:ext uri="{FF2B5EF4-FFF2-40B4-BE49-F238E27FC236}">
                  <a16:creationId xmlns:a16="http://schemas.microsoft.com/office/drawing/2014/main" id="{F3DC8EDE-1CAB-4FB4-8F7C-539A9783A156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biLevel thresh="75000"/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flipH="1">
              <a:off x="7156497" y="2560320"/>
              <a:ext cx="846674" cy="846674"/>
            </a:xfrm>
            <a:prstGeom prst="rect">
              <a:avLst/>
            </a:prstGeom>
          </p:spPr>
        </p:pic>
        <p:pic>
          <p:nvPicPr>
            <p:cNvPr id="67" name="Picture 66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732FD4D9-AD10-4160-9F52-3ADAAAB3BD68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6816396" y="2715768"/>
              <a:ext cx="410812" cy="295505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68" name="TextBox 67">
              <a:extLst>
                <a:ext uri="{FF2B5EF4-FFF2-40B4-BE49-F238E27FC236}">
                  <a16:creationId xmlns:a16="http://schemas.microsoft.com/office/drawing/2014/main" id="{FDA5E861-5846-4015-82DA-B00AE41CE74B}"/>
                </a:ext>
              </a:extLst>
            </p:cNvPr>
            <p:cNvSpPr txBox="1"/>
            <p:nvPr/>
          </p:nvSpPr>
          <p:spPr>
            <a:xfrm flipH="1">
              <a:off x="6181000" y="1737360"/>
              <a:ext cx="3028084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3. Wireless arrives at</a:t>
              </a:r>
              <a:b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</a:b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ear-device earlier</a:t>
              </a:r>
            </a:p>
          </p:txBody>
        </p:sp>
      </p:grpSp>
      <p:sp>
        <p:nvSpPr>
          <p:cNvPr id="28" name="Block Arc 27">
            <a:extLst>
              <a:ext uri="{FF2B5EF4-FFF2-40B4-BE49-F238E27FC236}">
                <a16:creationId xmlns:a16="http://schemas.microsoft.com/office/drawing/2014/main" id="{CBF72BC0-AC96-4BF8-92F3-730D27022BDF}"/>
              </a:ext>
            </a:extLst>
          </p:cNvPr>
          <p:cNvSpPr/>
          <p:nvPr/>
        </p:nvSpPr>
        <p:spPr>
          <a:xfrm rot="2700000">
            <a:off x="2651" y="1683660"/>
            <a:ext cx="4499978" cy="4499978"/>
          </a:xfrm>
          <a:prstGeom prst="blockArc">
            <a:avLst>
              <a:gd name="adj1" fmla="val 17473444"/>
              <a:gd name="adj2" fmla="val 20183354"/>
              <a:gd name="adj3" fmla="val 1018"/>
            </a:avLst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0" name="Block Arc 29">
            <a:extLst>
              <a:ext uri="{FF2B5EF4-FFF2-40B4-BE49-F238E27FC236}">
                <a16:creationId xmlns:a16="http://schemas.microsoft.com/office/drawing/2014/main" id="{9E9D6F5C-F898-4EE8-B027-E63DC4211F17}"/>
              </a:ext>
            </a:extLst>
          </p:cNvPr>
          <p:cNvSpPr/>
          <p:nvPr/>
        </p:nvSpPr>
        <p:spPr>
          <a:xfrm rot="2700000">
            <a:off x="368411" y="1683660"/>
            <a:ext cx="4499978" cy="4499978"/>
          </a:xfrm>
          <a:prstGeom prst="blockArc">
            <a:avLst>
              <a:gd name="adj1" fmla="val 17473159"/>
              <a:gd name="adj2" fmla="val 20183354"/>
              <a:gd name="adj3" fmla="val 1018"/>
            </a:avLst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1" name="Block Arc 30">
            <a:extLst>
              <a:ext uri="{FF2B5EF4-FFF2-40B4-BE49-F238E27FC236}">
                <a16:creationId xmlns:a16="http://schemas.microsoft.com/office/drawing/2014/main" id="{1A12B8DC-650A-4176-9782-4FC9134F1B1D}"/>
              </a:ext>
            </a:extLst>
          </p:cNvPr>
          <p:cNvSpPr/>
          <p:nvPr/>
        </p:nvSpPr>
        <p:spPr>
          <a:xfrm rot="2700000">
            <a:off x="736822" y="1683660"/>
            <a:ext cx="4499978" cy="4499978"/>
          </a:xfrm>
          <a:prstGeom prst="blockArc">
            <a:avLst>
              <a:gd name="adj1" fmla="val 17472060"/>
              <a:gd name="adj2" fmla="val 20183354"/>
              <a:gd name="adj3" fmla="val 1018"/>
            </a:avLst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2" name="Block Arc 31">
            <a:extLst>
              <a:ext uri="{FF2B5EF4-FFF2-40B4-BE49-F238E27FC236}">
                <a16:creationId xmlns:a16="http://schemas.microsoft.com/office/drawing/2014/main" id="{2F216B96-0D05-4D37-9EF8-ED9093C66FD3}"/>
              </a:ext>
            </a:extLst>
          </p:cNvPr>
          <p:cNvSpPr/>
          <p:nvPr/>
        </p:nvSpPr>
        <p:spPr>
          <a:xfrm rot="2700000">
            <a:off x="1102582" y="1683660"/>
            <a:ext cx="4499978" cy="4499978"/>
          </a:xfrm>
          <a:prstGeom prst="blockArc">
            <a:avLst>
              <a:gd name="adj1" fmla="val 17465339"/>
              <a:gd name="adj2" fmla="val 20183354"/>
              <a:gd name="adj3" fmla="val 1018"/>
            </a:avLst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3" name="Block Arc 32">
            <a:extLst>
              <a:ext uri="{FF2B5EF4-FFF2-40B4-BE49-F238E27FC236}">
                <a16:creationId xmlns:a16="http://schemas.microsoft.com/office/drawing/2014/main" id="{F31CB613-BACF-4F0D-AF59-47343707A567}"/>
              </a:ext>
            </a:extLst>
          </p:cNvPr>
          <p:cNvSpPr/>
          <p:nvPr/>
        </p:nvSpPr>
        <p:spPr>
          <a:xfrm rot="2700000">
            <a:off x="-363109" y="1683660"/>
            <a:ext cx="4499978" cy="4499978"/>
          </a:xfrm>
          <a:prstGeom prst="blockArc">
            <a:avLst>
              <a:gd name="adj1" fmla="val 17469367"/>
              <a:gd name="adj2" fmla="val 20183354"/>
              <a:gd name="adj3" fmla="val 1018"/>
            </a:avLst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5" name="Block Arc 34">
            <a:extLst>
              <a:ext uri="{FF2B5EF4-FFF2-40B4-BE49-F238E27FC236}">
                <a16:creationId xmlns:a16="http://schemas.microsoft.com/office/drawing/2014/main" id="{149D9102-91F3-4763-BEB8-24C22C870211}"/>
              </a:ext>
            </a:extLst>
          </p:cNvPr>
          <p:cNvSpPr/>
          <p:nvPr/>
        </p:nvSpPr>
        <p:spPr>
          <a:xfrm rot="2700000">
            <a:off x="1450292" y="1683660"/>
            <a:ext cx="4499978" cy="4499978"/>
          </a:xfrm>
          <a:prstGeom prst="blockArc">
            <a:avLst>
              <a:gd name="adj1" fmla="val 17473444"/>
              <a:gd name="adj2" fmla="val 20183354"/>
              <a:gd name="adj3" fmla="val 1018"/>
            </a:avLst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7" name="Block Arc 36">
            <a:extLst>
              <a:ext uri="{FF2B5EF4-FFF2-40B4-BE49-F238E27FC236}">
                <a16:creationId xmlns:a16="http://schemas.microsoft.com/office/drawing/2014/main" id="{B08D4C17-8500-4A88-AC72-5C3975866B89}"/>
              </a:ext>
            </a:extLst>
          </p:cNvPr>
          <p:cNvSpPr/>
          <p:nvPr/>
        </p:nvSpPr>
        <p:spPr>
          <a:xfrm rot="2700000">
            <a:off x="1816052" y="1683660"/>
            <a:ext cx="4499978" cy="4499978"/>
          </a:xfrm>
          <a:prstGeom prst="blockArc">
            <a:avLst>
              <a:gd name="adj1" fmla="val 17473159"/>
              <a:gd name="adj2" fmla="val 20183354"/>
              <a:gd name="adj3" fmla="val 1018"/>
            </a:avLst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8" name="Block Arc 37">
            <a:extLst>
              <a:ext uri="{FF2B5EF4-FFF2-40B4-BE49-F238E27FC236}">
                <a16:creationId xmlns:a16="http://schemas.microsoft.com/office/drawing/2014/main" id="{EC9687AC-B51A-41D9-85A9-CE3DAC050512}"/>
              </a:ext>
            </a:extLst>
          </p:cNvPr>
          <p:cNvSpPr/>
          <p:nvPr/>
        </p:nvSpPr>
        <p:spPr>
          <a:xfrm rot="2700000">
            <a:off x="2184463" y="1683660"/>
            <a:ext cx="4499978" cy="4499978"/>
          </a:xfrm>
          <a:prstGeom prst="blockArc">
            <a:avLst>
              <a:gd name="adj1" fmla="val 17472060"/>
              <a:gd name="adj2" fmla="val 20183354"/>
              <a:gd name="adj3" fmla="val 1018"/>
            </a:avLst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ight Brace 4">
            <a:extLst>
              <a:ext uri="{FF2B5EF4-FFF2-40B4-BE49-F238E27FC236}">
                <a16:creationId xmlns:a16="http://schemas.microsoft.com/office/drawing/2014/main" id="{7CCA4FA2-A8B6-4D95-95CF-B1B2AC0DA646}"/>
              </a:ext>
            </a:extLst>
          </p:cNvPr>
          <p:cNvSpPr/>
          <p:nvPr/>
        </p:nvSpPr>
        <p:spPr>
          <a:xfrm rot="5400000">
            <a:off x="5045567" y="3689024"/>
            <a:ext cx="320171" cy="2596801"/>
          </a:xfrm>
          <a:prstGeom prst="rightBrace">
            <a:avLst>
              <a:gd name="adj1" fmla="val 8333"/>
              <a:gd name="adj2" fmla="val 63205"/>
            </a:avLst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2FEF2F44-F4CF-4904-A223-C033FCC79600}"/>
              </a:ext>
            </a:extLst>
          </p:cNvPr>
          <p:cNvSpPr txBox="1"/>
          <p:nvPr/>
        </p:nvSpPr>
        <p:spPr>
          <a:xfrm>
            <a:off x="3897060" y="5388970"/>
            <a:ext cx="1659167" cy="461665"/>
          </a:xfrm>
          <a:prstGeom prst="rect">
            <a:avLst/>
          </a:prstGeom>
          <a:solidFill>
            <a:srgbClr val="C00000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Lookahead</a:t>
            </a:r>
          </a:p>
        </p:txBody>
      </p:sp>
      <p:sp>
        <p:nvSpPr>
          <p:cNvPr id="45" name="TextBox 44">
            <a:extLst>
              <a:ext uri="{FF2B5EF4-FFF2-40B4-BE49-F238E27FC236}">
                <a16:creationId xmlns:a16="http://schemas.microsoft.com/office/drawing/2014/main" id="{B47DF56D-4AAE-415B-9284-BE45A6785962}"/>
              </a:ext>
            </a:extLst>
          </p:cNvPr>
          <p:cNvSpPr txBox="1"/>
          <p:nvPr/>
        </p:nvSpPr>
        <p:spPr>
          <a:xfrm flipH="1">
            <a:off x="5249354" y="4950179"/>
            <a:ext cx="226241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4. Actual sound 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arrives later</a:t>
            </a:r>
          </a:p>
        </p:txBody>
      </p:sp>
      <p:grpSp>
        <p:nvGrpSpPr>
          <p:cNvPr id="39" name="Group 38">
            <a:extLst>
              <a:ext uri="{FF2B5EF4-FFF2-40B4-BE49-F238E27FC236}">
                <a16:creationId xmlns:a16="http://schemas.microsoft.com/office/drawing/2014/main" id="{3FB198B2-D0DB-406B-91F6-4408B77096A1}"/>
              </a:ext>
            </a:extLst>
          </p:cNvPr>
          <p:cNvGrpSpPr/>
          <p:nvPr/>
        </p:nvGrpSpPr>
        <p:grpSpPr>
          <a:xfrm>
            <a:off x="4198924" y="2434918"/>
            <a:ext cx="1154339" cy="730250"/>
            <a:chOff x="-7609839" y="2361255"/>
            <a:chExt cx="7047550" cy="4499978"/>
          </a:xfrm>
        </p:grpSpPr>
        <p:sp>
          <p:nvSpPr>
            <p:cNvPr id="42" name="Block Arc 41">
              <a:extLst>
                <a:ext uri="{FF2B5EF4-FFF2-40B4-BE49-F238E27FC236}">
                  <a16:creationId xmlns:a16="http://schemas.microsoft.com/office/drawing/2014/main" id="{5F7E1344-D3AF-4425-8D90-2E1D9E752A2B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3" name="Block Arc 42">
              <a:extLst>
                <a:ext uri="{FF2B5EF4-FFF2-40B4-BE49-F238E27FC236}">
                  <a16:creationId xmlns:a16="http://schemas.microsoft.com/office/drawing/2014/main" id="{216DD407-B553-4C19-B562-406069AD48FB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6" name="Block Arc 45">
              <a:extLst>
                <a:ext uri="{FF2B5EF4-FFF2-40B4-BE49-F238E27FC236}">
                  <a16:creationId xmlns:a16="http://schemas.microsoft.com/office/drawing/2014/main" id="{EBB5F8B7-5032-410A-A311-848D533A6665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7" name="Block Arc 46">
              <a:extLst>
                <a:ext uri="{FF2B5EF4-FFF2-40B4-BE49-F238E27FC236}">
                  <a16:creationId xmlns:a16="http://schemas.microsoft.com/office/drawing/2014/main" id="{798CE427-FCBE-4731-B900-5442A16F446A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8" name="Block Arc 47">
              <a:extLst>
                <a:ext uri="{FF2B5EF4-FFF2-40B4-BE49-F238E27FC236}">
                  <a16:creationId xmlns:a16="http://schemas.microsoft.com/office/drawing/2014/main" id="{2CEB1921-5A2B-4B1E-B7A1-6A5D4DE2F23F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9" name="Block Arc 48">
              <a:extLst>
                <a:ext uri="{FF2B5EF4-FFF2-40B4-BE49-F238E27FC236}">
                  <a16:creationId xmlns:a16="http://schemas.microsoft.com/office/drawing/2014/main" id="{77F03762-9F85-443E-BB92-C1EEAB2C0D20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0" name="Block Arc 49">
              <a:extLst>
                <a:ext uri="{FF2B5EF4-FFF2-40B4-BE49-F238E27FC236}">
                  <a16:creationId xmlns:a16="http://schemas.microsoft.com/office/drawing/2014/main" id="{24918FEE-62F6-4454-84F5-2D5168F4FA7A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1" name="Block Arc 50">
              <a:extLst>
                <a:ext uri="{FF2B5EF4-FFF2-40B4-BE49-F238E27FC236}">
                  <a16:creationId xmlns:a16="http://schemas.microsoft.com/office/drawing/2014/main" id="{CEED1499-439F-409D-9292-8900B66F90CC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52" name="TextBox 51">
            <a:extLst>
              <a:ext uri="{FF2B5EF4-FFF2-40B4-BE49-F238E27FC236}">
                <a16:creationId xmlns:a16="http://schemas.microsoft.com/office/drawing/2014/main" id="{52E0910A-03B7-450A-AE02-CE5EF56E5288}"/>
              </a:ext>
            </a:extLst>
          </p:cNvPr>
          <p:cNvSpPr txBox="1"/>
          <p:nvPr/>
        </p:nvSpPr>
        <p:spPr>
          <a:xfrm flipH="1">
            <a:off x="7863198" y="5507835"/>
            <a:ext cx="845373" cy="461665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9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1F915BB9-5F56-7C4C-AB01-E6D917FBC8C5}"/>
                  </a:ext>
                </a:extLst>
              </p14:cNvPr>
              <p14:cNvContentPartPr/>
              <p14:nvPr/>
            </p14:nvContentPartPr>
            <p14:xfrm>
              <a:off x="1672560" y="2249640"/>
              <a:ext cx="7418160" cy="372384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1F915BB9-5F56-7C4C-AB01-E6D917FBC8C5}"/>
                  </a:ext>
                </a:extLst>
              </p:cNvPr>
              <p:cNvPicPr/>
              <p:nvPr/>
            </p:nvPicPr>
            <p:blipFill>
              <a:blip r:embed="rId10"/>
              <a:stretch>
                <a:fillRect/>
              </a:stretch>
            </p:blipFill>
            <p:spPr>
              <a:xfrm>
                <a:off x="1656360" y="2233440"/>
                <a:ext cx="7450560" cy="375624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367186933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30" name="Picture 6" descr="Image result for lightning thunderstorm">
            <a:extLst>
              <a:ext uri="{FF2B5EF4-FFF2-40B4-BE49-F238E27FC236}">
                <a16:creationId xmlns:a16="http://schemas.microsoft.com/office/drawing/2014/main" id="{4F6C7B18-A927-4FF9-B844-D90130C13677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619908" y="1661828"/>
            <a:ext cx="3806949" cy="23851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A1D27171-426D-429C-9994-FD0912BFF5BD}"/>
              </a:ext>
            </a:extLst>
          </p:cNvPr>
          <p:cNvSpPr txBox="1"/>
          <p:nvPr/>
        </p:nvSpPr>
        <p:spPr>
          <a:xfrm>
            <a:off x="2003389" y="4536673"/>
            <a:ext cx="5137222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Lookahead </a:t>
            </a:r>
            <a:r>
              <a:rPr kumimoji="0" lang="en-US" sz="2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allows us to cover ears in time</a:t>
            </a:r>
          </a:p>
        </p:txBody>
      </p:sp>
      <p:pic>
        <p:nvPicPr>
          <p:cNvPr id="2050" name="Picture 2" descr="Image result for cover ear kid sound">
            <a:extLst>
              <a:ext uri="{FF2B5EF4-FFF2-40B4-BE49-F238E27FC236}">
                <a16:creationId xmlns:a16="http://schemas.microsoft.com/office/drawing/2014/main" id="{86A1456D-F207-4213-B6AD-CDA1BFF3C3E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09238" y="1661828"/>
            <a:ext cx="2956617" cy="249415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7776BD3B-1297-47D0-B2A8-4391906D2F55}"/>
              </a:ext>
            </a:extLst>
          </p:cNvPr>
          <p:cNvSpPr/>
          <p:nvPr/>
        </p:nvSpPr>
        <p:spPr>
          <a:xfrm>
            <a:off x="678146" y="512513"/>
            <a:ext cx="7787709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Analogy: Light travels much faster than sound</a:t>
            </a:r>
          </a:p>
        </p:txBody>
      </p:sp>
      <p:sp>
        <p:nvSpPr>
          <p:cNvPr id="7" name="Arrow: Up-Down 6">
            <a:extLst>
              <a:ext uri="{FF2B5EF4-FFF2-40B4-BE49-F238E27FC236}">
                <a16:creationId xmlns:a16="http://schemas.microsoft.com/office/drawing/2014/main" id="{750D29AA-3CF5-4AAA-9288-B3C643289ECD}"/>
              </a:ext>
            </a:extLst>
          </p:cNvPr>
          <p:cNvSpPr/>
          <p:nvPr/>
        </p:nvSpPr>
        <p:spPr>
          <a:xfrm>
            <a:off x="4426857" y="5045939"/>
            <a:ext cx="290285" cy="496230"/>
          </a:xfrm>
          <a:prstGeom prst="upDownArrow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8ABF4304-9C40-448F-ADA5-5EC01977CEA8}"/>
              </a:ext>
            </a:extLst>
          </p:cNvPr>
          <p:cNvSpPr txBox="1"/>
          <p:nvPr/>
        </p:nvSpPr>
        <p:spPr>
          <a:xfrm>
            <a:off x="1147303" y="5620548"/>
            <a:ext cx="6849395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200" b="0" i="1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2200" b="1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: </a:t>
            </a:r>
            <a:r>
              <a:rPr kumimoji="0" lang="en-US" sz="22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Leverage</a:t>
            </a:r>
            <a:r>
              <a:rPr kumimoji="0" lang="en-US" sz="2200" b="1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lookahead</a:t>
            </a:r>
            <a:r>
              <a:rPr kumimoji="0" lang="en-US" sz="22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for noise cancellation</a:t>
            </a:r>
          </a:p>
        </p:txBody>
      </p:sp>
    </p:spTree>
    <p:extLst>
      <p:ext uri="{BB962C8B-B14F-4D97-AF65-F5344CB8AC3E}">
        <p14:creationId xmlns:p14="http://schemas.microsoft.com/office/powerpoint/2010/main" val="35995885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07C884-C916-429A-9267-0E1FA77586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144000" cy="718387"/>
          </a:xfrm>
        </p:spPr>
        <p:txBody>
          <a:bodyPr/>
          <a:lstStyle/>
          <a:p>
            <a:r>
              <a:rPr lang="en-US" dirty="0"/>
              <a:t>Talk Outline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1A8A25B5-01EE-4E8B-8D7A-451CDE894635}"/>
              </a:ext>
            </a:extLst>
          </p:cNvPr>
          <p:cNvSpPr/>
          <p:nvPr/>
        </p:nvSpPr>
        <p:spPr>
          <a:xfrm>
            <a:off x="1375933" y="1107101"/>
            <a:ext cx="6392134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How can </a:t>
            </a: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leverage lookahead?</a:t>
            </a:r>
          </a:p>
        </p:txBody>
      </p:sp>
      <p:sp>
        <p:nvSpPr>
          <p:cNvPr id="16" name="Freeform: Shape 15">
            <a:extLst>
              <a:ext uri="{FF2B5EF4-FFF2-40B4-BE49-F238E27FC236}">
                <a16:creationId xmlns:a16="http://schemas.microsoft.com/office/drawing/2014/main" id="{2372F347-A260-4317-8860-0F0C55215936}"/>
              </a:ext>
            </a:extLst>
          </p:cNvPr>
          <p:cNvSpPr/>
          <p:nvPr/>
        </p:nvSpPr>
        <p:spPr>
          <a:xfrm>
            <a:off x="4882319" y="2500362"/>
            <a:ext cx="3425095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Wideband Cancellation</a:t>
            </a:r>
          </a:p>
        </p:txBody>
      </p:sp>
      <p:sp>
        <p:nvSpPr>
          <p:cNvPr id="18" name="Freeform: Shape 17">
            <a:extLst>
              <a:ext uri="{FF2B5EF4-FFF2-40B4-BE49-F238E27FC236}">
                <a16:creationId xmlns:a16="http://schemas.microsoft.com/office/drawing/2014/main" id="{ACD07138-3BD9-44CF-B4EE-F27E5285B101}"/>
              </a:ext>
            </a:extLst>
          </p:cNvPr>
          <p:cNvSpPr/>
          <p:nvPr/>
        </p:nvSpPr>
        <p:spPr>
          <a:xfrm>
            <a:off x="4882319" y="3634363"/>
            <a:ext cx="3425091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Non-Causal Filtering</a:t>
            </a:r>
          </a:p>
        </p:txBody>
      </p:sp>
      <p:sp>
        <p:nvSpPr>
          <p:cNvPr id="20" name="Freeform: Shape 19">
            <a:extLst>
              <a:ext uri="{FF2B5EF4-FFF2-40B4-BE49-F238E27FC236}">
                <a16:creationId xmlns:a16="http://schemas.microsoft.com/office/drawing/2014/main" id="{C6F8E832-0E29-45B0-AE76-F63A7F473C81}"/>
              </a:ext>
            </a:extLst>
          </p:cNvPr>
          <p:cNvSpPr/>
          <p:nvPr/>
        </p:nvSpPr>
        <p:spPr>
          <a:xfrm>
            <a:off x="4882319" y="4768363"/>
            <a:ext cx="3425087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Sound Source Profiling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D9052AC6-875D-49E6-8449-4ADD5B380FD8}"/>
              </a:ext>
            </a:extLst>
          </p:cNvPr>
          <p:cNvSpPr txBox="1"/>
          <p:nvPr/>
        </p:nvSpPr>
        <p:spPr>
          <a:xfrm>
            <a:off x="496994" y="2621594"/>
            <a:ext cx="3938819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Timing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D72EE17-B3AA-4A6A-99DB-7DBC7A02DC4D}"/>
              </a:ext>
            </a:extLst>
          </p:cNvPr>
          <p:cNvSpPr txBox="1"/>
          <p:nvPr/>
        </p:nvSpPr>
        <p:spPr>
          <a:xfrm>
            <a:off x="496994" y="3764836"/>
            <a:ext cx="3938819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Signal Processing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B3CC0595-8E6A-4C1E-B224-5CBC4AD38468}"/>
              </a:ext>
            </a:extLst>
          </p:cNvPr>
          <p:cNvSpPr txBox="1"/>
          <p:nvPr/>
        </p:nvSpPr>
        <p:spPr>
          <a:xfrm>
            <a:off x="496994" y="4892623"/>
            <a:ext cx="393881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Application-Specific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3">
            <p14:nvContentPartPr>
              <p14:cNvPr id="3" name="Ink 2">
                <a:extLst>
                  <a:ext uri="{FF2B5EF4-FFF2-40B4-BE49-F238E27FC236}">
                    <a16:creationId xmlns:a16="http://schemas.microsoft.com/office/drawing/2014/main" id="{C1396218-C420-C040-9F60-44FC90EA1747}"/>
                  </a:ext>
                </a:extLst>
              </p14:cNvPr>
              <p14:cNvContentPartPr/>
              <p14:nvPr/>
            </p14:nvContentPartPr>
            <p14:xfrm>
              <a:off x="4382280" y="1629000"/>
              <a:ext cx="3052440" cy="47160"/>
            </p14:xfrm>
          </p:contentPart>
        </mc:Choice>
        <mc:Fallback>
          <p:pic>
            <p:nvPicPr>
              <p:cNvPr id="3" name="Ink 2">
                <a:extLst>
                  <a:ext uri="{FF2B5EF4-FFF2-40B4-BE49-F238E27FC236}">
                    <a16:creationId xmlns:a16="http://schemas.microsoft.com/office/drawing/2014/main" id="{C1396218-C420-C040-9F60-44FC90EA1747}"/>
                  </a:ext>
                </a:extLst>
              </p:cNvPr>
              <p:cNvPicPr/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4366080" y="1612800"/>
                <a:ext cx="3084840" cy="7956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20438187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18" grpId="0" animBg="1"/>
      <p:bldP spid="20" grpId="0" animBg="1"/>
      <p:bldP spid="21" grpId="0"/>
      <p:bldP spid="22" grpId="0"/>
      <p:bldP spid="23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07C884-C916-429A-9267-0E1FA77586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144000" cy="718387"/>
          </a:xfrm>
        </p:spPr>
        <p:txBody>
          <a:bodyPr/>
          <a:lstStyle/>
          <a:p>
            <a:r>
              <a:rPr lang="en-US" dirty="0"/>
              <a:t>Talk Outline</a:t>
            </a: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F76CD812-69E5-4279-9B4A-5FD5F9D3FFD5}"/>
              </a:ext>
            </a:extLst>
          </p:cNvPr>
          <p:cNvSpPr/>
          <p:nvPr/>
        </p:nvSpPr>
        <p:spPr>
          <a:xfrm>
            <a:off x="1375933" y="1107101"/>
            <a:ext cx="6392134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How can </a:t>
            </a: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leverage lookahead?</a:t>
            </a:r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B455982C-0B1C-40ED-8EA1-39F67A8DFE02}"/>
              </a:ext>
            </a:extLst>
          </p:cNvPr>
          <p:cNvSpPr/>
          <p:nvPr/>
        </p:nvSpPr>
        <p:spPr>
          <a:xfrm>
            <a:off x="4882319" y="2500362"/>
            <a:ext cx="3425095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Wideband Cancellation</a:t>
            </a:r>
          </a:p>
        </p:txBody>
      </p:sp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D64BBA1F-5C11-4F9B-B500-1CDD7D6CD41F}"/>
              </a:ext>
            </a:extLst>
          </p:cNvPr>
          <p:cNvSpPr/>
          <p:nvPr/>
        </p:nvSpPr>
        <p:spPr>
          <a:xfrm>
            <a:off x="4882319" y="3634363"/>
            <a:ext cx="3425091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Non-Causal Filtering</a:t>
            </a:r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51AD2B67-23EB-41E1-BBD6-EAD4150EF926}"/>
              </a:ext>
            </a:extLst>
          </p:cNvPr>
          <p:cNvSpPr/>
          <p:nvPr/>
        </p:nvSpPr>
        <p:spPr>
          <a:xfrm>
            <a:off x="4882319" y="4768363"/>
            <a:ext cx="3425087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Sound Source Profiling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1D5E020F-459D-415F-AFE3-764210A7E9C5}"/>
              </a:ext>
            </a:extLst>
          </p:cNvPr>
          <p:cNvSpPr txBox="1"/>
          <p:nvPr/>
        </p:nvSpPr>
        <p:spPr>
          <a:xfrm>
            <a:off x="496994" y="2621594"/>
            <a:ext cx="3938819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Timing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9D9C5729-9F56-4E9A-BFC4-2070964D6548}"/>
              </a:ext>
            </a:extLst>
          </p:cNvPr>
          <p:cNvSpPr txBox="1"/>
          <p:nvPr/>
        </p:nvSpPr>
        <p:spPr>
          <a:xfrm>
            <a:off x="496994" y="3764836"/>
            <a:ext cx="3938819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Signal Processing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>
                  <a:lumMod val="8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1C371911-AFF6-496D-8C18-B6CF0BC984F9}"/>
              </a:ext>
            </a:extLst>
          </p:cNvPr>
          <p:cNvSpPr txBox="1"/>
          <p:nvPr/>
        </p:nvSpPr>
        <p:spPr>
          <a:xfrm>
            <a:off x="496994" y="4892623"/>
            <a:ext cx="393881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Application-Specific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>
                  <a:lumMod val="8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47420693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Pie 36">
            <a:extLst>
              <a:ext uri="{FF2B5EF4-FFF2-40B4-BE49-F238E27FC236}">
                <a16:creationId xmlns:a16="http://schemas.microsoft.com/office/drawing/2014/main" id="{43D12483-39EB-4546-8681-7EE51F202521}"/>
              </a:ext>
            </a:extLst>
          </p:cNvPr>
          <p:cNvSpPr/>
          <p:nvPr/>
        </p:nvSpPr>
        <p:spPr>
          <a:xfrm>
            <a:off x="49678" y="3666870"/>
            <a:ext cx="12815422" cy="2746630"/>
          </a:xfrm>
          <a:prstGeom prst="pie">
            <a:avLst>
              <a:gd name="adj1" fmla="val 5354919"/>
              <a:gd name="adj2" fmla="val 16200000"/>
            </a:avLst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43" name="Picture 42">
            <a:extLst>
              <a:ext uri="{FF2B5EF4-FFF2-40B4-BE49-F238E27FC236}">
                <a16:creationId xmlns:a16="http://schemas.microsoft.com/office/drawing/2014/main" id="{1D4744B3-5003-4E1F-9430-059E056540E6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6682933" y="4506037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23" name="Picture 2" descr="Image result for bose qc35 head">
            <a:extLst>
              <a:ext uri="{FF2B5EF4-FFF2-40B4-BE49-F238E27FC236}">
                <a16:creationId xmlns:a16="http://schemas.microsoft.com/office/drawing/2014/main" id="{90B90206-A6FE-4511-A052-2EF07D1E1FB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colorTemperature colorTemp="112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7744079" y="4237354"/>
            <a:ext cx="1365866" cy="1744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" name="Picture 2" descr="Image result for headphone inside">
            <a:extLst>
              <a:ext uri="{FF2B5EF4-FFF2-40B4-BE49-F238E27FC236}">
                <a16:creationId xmlns:a16="http://schemas.microsoft.com/office/drawing/2014/main" id="{D47B6A69-CE23-4B7D-AEAC-39C0E92D0303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6">
            <a:duotone>
              <a:prstClr val="black"/>
              <a:schemeClr val="accent3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3596515" y="3993530"/>
            <a:ext cx="2096192" cy="208069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2" descr="Image result for headphone inside">
            <a:extLst>
              <a:ext uri="{FF2B5EF4-FFF2-40B4-BE49-F238E27FC236}">
                <a16:creationId xmlns:a16="http://schemas.microsoft.com/office/drawing/2014/main" id="{0E9A70C9-84AE-4838-80AD-BEB966A6E647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7">
            <a:duotone>
              <a:prstClr val="black"/>
              <a:schemeClr val="accent3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1561703" y="4550228"/>
            <a:ext cx="2034812" cy="12294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225DB0F9-C8B4-45D2-B5C6-E1BFA4ED3C40}"/>
              </a:ext>
            </a:extLst>
          </p:cNvPr>
          <p:cNvCxnSpPr>
            <a:stCxn id="30" idx="3"/>
          </p:cNvCxnSpPr>
          <p:nvPr/>
        </p:nvCxnSpPr>
        <p:spPr>
          <a:xfrm>
            <a:off x="6457389" y="3666870"/>
            <a:ext cx="1286690" cy="1111959"/>
          </a:xfrm>
          <a:prstGeom prst="line">
            <a:avLst/>
          </a:prstGeom>
          <a:ln w="28575"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2" name="Straight Connector 11">
            <a:extLst>
              <a:ext uri="{FF2B5EF4-FFF2-40B4-BE49-F238E27FC236}">
                <a16:creationId xmlns:a16="http://schemas.microsoft.com/office/drawing/2014/main" id="{B535CB7F-7D11-4009-8765-E20F7D3E3700}"/>
              </a:ext>
            </a:extLst>
          </p:cNvPr>
          <p:cNvCxnSpPr>
            <a:cxnSpLocks/>
            <a:stCxn id="30" idx="1"/>
          </p:cNvCxnSpPr>
          <p:nvPr/>
        </p:nvCxnSpPr>
        <p:spPr>
          <a:xfrm flipV="1">
            <a:off x="6457389" y="5395469"/>
            <a:ext cx="1270130" cy="1018031"/>
          </a:xfrm>
          <a:prstGeom prst="line">
            <a:avLst/>
          </a:prstGeom>
          <a:ln w="28575"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10" name="TextBox 9">
            <a:extLst>
              <a:ext uri="{FF2B5EF4-FFF2-40B4-BE49-F238E27FC236}">
                <a16:creationId xmlns:a16="http://schemas.microsoft.com/office/drawing/2014/main" id="{E68F31B2-BBD1-4270-A7EB-720ACD4C6299}"/>
              </a:ext>
            </a:extLst>
          </p:cNvPr>
          <p:cNvSpPr txBox="1"/>
          <p:nvPr/>
        </p:nvSpPr>
        <p:spPr>
          <a:xfrm>
            <a:off x="1" y="999822"/>
            <a:ext cx="9143999" cy="1323439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 Cancelling Headphones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-- What is inside?</a:t>
            </a:r>
          </a:p>
        </p:txBody>
      </p:sp>
    </p:spTree>
    <p:extLst>
      <p:ext uri="{BB962C8B-B14F-4D97-AF65-F5344CB8AC3E}">
        <p14:creationId xmlns:p14="http://schemas.microsoft.com/office/powerpoint/2010/main" val="1877402571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3AF9D6-4147-4460-AD35-6E22F542B3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Noise Cancellation Primer</a:t>
            </a:r>
          </a:p>
        </p:txBody>
      </p:sp>
      <p:sp>
        <p:nvSpPr>
          <p:cNvPr id="30" name="Pie 36">
            <a:extLst>
              <a:ext uri="{FF2B5EF4-FFF2-40B4-BE49-F238E27FC236}">
                <a16:creationId xmlns:a16="http://schemas.microsoft.com/office/drawing/2014/main" id="{43D12483-39EB-4546-8681-7EE51F202521}"/>
              </a:ext>
            </a:extLst>
          </p:cNvPr>
          <p:cNvSpPr/>
          <p:nvPr/>
        </p:nvSpPr>
        <p:spPr>
          <a:xfrm>
            <a:off x="49678" y="3666870"/>
            <a:ext cx="12815422" cy="2746630"/>
          </a:xfrm>
          <a:prstGeom prst="pie">
            <a:avLst>
              <a:gd name="adj1" fmla="val 5354919"/>
              <a:gd name="adj2" fmla="val 16200000"/>
            </a:avLst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43" name="Picture 42">
            <a:extLst>
              <a:ext uri="{FF2B5EF4-FFF2-40B4-BE49-F238E27FC236}">
                <a16:creationId xmlns:a16="http://schemas.microsoft.com/office/drawing/2014/main" id="{1D4744B3-5003-4E1F-9430-059E056540E6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6682933" y="4506037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23" name="Picture 2" descr="Image result for bose qc35 head">
            <a:extLst>
              <a:ext uri="{FF2B5EF4-FFF2-40B4-BE49-F238E27FC236}">
                <a16:creationId xmlns:a16="http://schemas.microsoft.com/office/drawing/2014/main" id="{90B90206-A6FE-4511-A052-2EF07D1E1FB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colorTemperature colorTemp="112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7744079" y="4237354"/>
            <a:ext cx="1365866" cy="1744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070EE5D2-0CC8-4727-88B5-829673613BA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8519" y="4506037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8" name="Picture 27">
            <a:extLst>
              <a:ext uri="{FF2B5EF4-FFF2-40B4-BE49-F238E27FC236}">
                <a16:creationId xmlns:a16="http://schemas.microsoft.com/office/drawing/2014/main" id="{CADE9136-7C16-480B-B745-4448DFA62E2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 flipV="1">
            <a:off x="2196901" y="4550884"/>
            <a:ext cx="566134" cy="566134"/>
          </a:xfrm>
          <a:prstGeom prst="rect">
            <a:avLst/>
          </a:prstGeom>
        </p:spPr>
      </p:pic>
      <p:pic>
        <p:nvPicPr>
          <p:cNvPr id="4098" name="Picture 2" descr="Image result for speaker icon">
            <a:extLst>
              <a:ext uri="{FF2B5EF4-FFF2-40B4-BE49-F238E27FC236}">
                <a16:creationId xmlns:a16="http://schemas.microsoft.com/office/drawing/2014/main" id="{3EF21275-D562-48BF-B570-43D56B8F52E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01241" y="4506037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4" name="TextBox 33">
            <a:extLst>
              <a:ext uri="{FF2B5EF4-FFF2-40B4-BE49-F238E27FC236}">
                <a16:creationId xmlns:a16="http://schemas.microsoft.com/office/drawing/2014/main" id="{19E942FB-472A-4A41-82C7-C93BC9B3537D}"/>
              </a:ext>
            </a:extLst>
          </p:cNvPr>
          <p:cNvSpPr txBox="1"/>
          <p:nvPr/>
        </p:nvSpPr>
        <p:spPr>
          <a:xfrm>
            <a:off x="182022" y="5204582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C75BE751-3A1B-44CB-8BE8-CB6CAFE09489}"/>
              </a:ext>
            </a:extLst>
          </p:cNvPr>
          <p:cNvSpPr txBox="1"/>
          <p:nvPr/>
        </p:nvSpPr>
        <p:spPr>
          <a:xfrm>
            <a:off x="1728339" y="5204581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sp>
        <p:nvSpPr>
          <p:cNvPr id="41" name="TextBox 40">
            <a:extLst>
              <a:ext uri="{FF2B5EF4-FFF2-40B4-BE49-F238E27FC236}">
                <a16:creationId xmlns:a16="http://schemas.microsoft.com/office/drawing/2014/main" id="{EEA406B0-E5C7-4ECC-862E-A36073AF23E2}"/>
              </a:ext>
            </a:extLst>
          </p:cNvPr>
          <p:cNvSpPr txBox="1"/>
          <p:nvPr/>
        </p:nvSpPr>
        <p:spPr>
          <a:xfrm>
            <a:off x="3535266" y="5121191"/>
            <a:ext cx="150345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</a:t>
            </a:r>
            <a:b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</a:b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cxnSp>
        <p:nvCxnSpPr>
          <p:cNvPr id="18" name="Straight Connector 17">
            <a:extLst>
              <a:ext uri="{FF2B5EF4-FFF2-40B4-BE49-F238E27FC236}">
                <a16:creationId xmlns:a16="http://schemas.microsoft.com/office/drawing/2014/main" id="{DCC0E4CF-196A-4C3E-8517-7903B21690A2}"/>
              </a:ext>
            </a:extLst>
          </p:cNvPr>
          <p:cNvCxnSpPr/>
          <p:nvPr/>
        </p:nvCxnSpPr>
        <p:spPr>
          <a:xfrm>
            <a:off x="6457389" y="3666870"/>
            <a:ext cx="1286690" cy="1111959"/>
          </a:xfrm>
          <a:prstGeom prst="line">
            <a:avLst/>
          </a:prstGeom>
          <a:ln w="28575"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DE2718B-07FE-4B1E-B860-D7349DB63FB6}"/>
              </a:ext>
            </a:extLst>
          </p:cNvPr>
          <p:cNvCxnSpPr>
            <a:cxnSpLocks/>
          </p:cNvCxnSpPr>
          <p:nvPr/>
        </p:nvCxnSpPr>
        <p:spPr>
          <a:xfrm flipV="1">
            <a:off x="6457389" y="5395469"/>
            <a:ext cx="1270130" cy="1018031"/>
          </a:xfrm>
          <a:prstGeom prst="line">
            <a:avLst/>
          </a:prstGeom>
          <a:ln w="28575"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2740016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0" grpId="0"/>
      <p:bldP spid="41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B8C8AD4A-E46F-4D7F-8ACA-6F7FDE765392}"/>
              </a:ext>
            </a:extLst>
          </p:cNvPr>
          <p:cNvCxnSpPr>
            <a:cxnSpLocks/>
          </p:cNvCxnSpPr>
          <p:nvPr/>
        </p:nvCxnSpPr>
        <p:spPr>
          <a:xfrm>
            <a:off x="522891" y="2160455"/>
            <a:ext cx="289909" cy="2235319"/>
          </a:xfrm>
          <a:prstGeom prst="straightConnector1">
            <a:avLst/>
          </a:prstGeom>
          <a:ln w="38100">
            <a:solidFill>
              <a:srgbClr val="FFC000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52" name="Group 51">
            <a:extLst>
              <a:ext uri="{FF2B5EF4-FFF2-40B4-BE49-F238E27FC236}">
                <a16:creationId xmlns:a16="http://schemas.microsoft.com/office/drawing/2014/main" id="{2E5278CD-580B-4BB5-83B1-BB20207DD088}"/>
              </a:ext>
            </a:extLst>
          </p:cNvPr>
          <p:cNvGrpSpPr/>
          <p:nvPr/>
        </p:nvGrpSpPr>
        <p:grpSpPr>
          <a:xfrm rot="4965636">
            <a:off x="36110" y="2403107"/>
            <a:ext cx="1154339" cy="748968"/>
            <a:chOff x="-7609839" y="2361255"/>
            <a:chExt cx="7047550" cy="4499978"/>
          </a:xfrm>
        </p:grpSpPr>
        <p:sp>
          <p:nvSpPr>
            <p:cNvPr id="53" name="Block Arc 52">
              <a:extLst>
                <a:ext uri="{FF2B5EF4-FFF2-40B4-BE49-F238E27FC236}">
                  <a16:creationId xmlns:a16="http://schemas.microsoft.com/office/drawing/2014/main" id="{51FC1A62-2F40-4039-9D90-FCACC5C58F00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4" name="Block Arc 53">
              <a:extLst>
                <a:ext uri="{FF2B5EF4-FFF2-40B4-BE49-F238E27FC236}">
                  <a16:creationId xmlns:a16="http://schemas.microsoft.com/office/drawing/2014/main" id="{46743525-9F32-4FEE-A9CF-34C4F304ED71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5" name="Block Arc 54">
              <a:extLst>
                <a:ext uri="{FF2B5EF4-FFF2-40B4-BE49-F238E27FC236}">
                  <a16:creationId xmlns:a16="http://schemas.microsoft.com/office/drawing/2014/main" id="{5AC02735-343B-45CA-BEC5-D5CBD7FD869D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6" name="Block Arc 55">
              <a:extLst>
                <a:ext uri="{FF2B5EF4-FFF2-40B4-BE49-F238E27FC236}">
                  <a16:creationId xmlns:a16="http://schemas.microsoft.com/office/drawing/2014/main" id="{5FDAB7BF-5CA1-49B3-91CD-87807793F276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7" name="Block Arc 56">
              <a:extLst>
                <a:ext uri="{FF2B5EF4-FFF2-40B4-BE49-F238E27FC236}">
                  <a16:creationId xmlns:a16="http://schemas.microsoft.com/office/drawing/2014/main" id="{5D7A3367-356E-44B4-9CC1-671A07749DFB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8" name="Block Arc 57">
              <a:extLst>
                <a:ext uri="{FF2B5EF4-FFF2-40B4-BE49-F238E27FC236}">
                  <a16:creationId xmlns:a16="http://schemas.microsoft.com/office/drawing/2014/main" id="{A7713BC6-7087-4F57-B309-BC3090575746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9" name="Block Arc 58">
              <a:extLst>
                <a:ext uri="{FF2B5EF4-FFF2-40B4-BE49-F238E27FC236}">
                  <a16:creationId xmlns:a16="http://schemas.microsoft.com/office/drawing/2014/main" id="{4DF4765F-C75C-448F-805A-E61A57F6498F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0" name="Block Arc 59">
              <a:extLst>
                <a:ext uri="{FF2B5EF4-FFF2-40B4-BE49-F238E27FC236}">
                  <a16:creationId xmlns:a16="http://schemas.microsoft.com/office/drawing/2014/main" id="{ABB9BBAC-0B8F-463E-82A2-C661A9C3A56E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74" name="Rectangle 73">
            <a:extLst>
              <a:ext uri="{FF2B5EF4-FFF2-40B4-BE49-F238E27FC236}">
                <a16:creationId xmlns:a16="http://schemas.microsoft.com/office/drawing/2014/main" id="{98FEF9E8-13A6-4119-89AF-D1F0286D3A3A}"/>
              </a:ext>
            </a:extLst>
          </p:cNvPr>
          <p:cNvSpPr/>
          <p:nvPr/>
        </p:nvSpPr>
        <p:spPr>
          <a:xfrm rot="4975828">
            <a:off x="-384605" y="2941116"/>
            <a:ext cx="2384331" cy="67399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0B3AF9D6-4147-4460-AD35-6E22F542B3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Noise Cancellation Primer</a:t>
            </a:r>
          </a:p>
        </p:txBody>
      </p:sp>
      <p:sp>
        <p:nvSpPr>
          <p:cNvPr id="30" name="Pie 36">
            <a:extLst>
              <a:ext uri="{FF2B5EF4-FFF2-40B4-BE49-F238E27FC236}">
                <a16:creationId xmlns:a16="http://schemas.microsoft.com/office/drawing/2014/main" id="{43D12483-39EB-4546-8681-7EE51F202521}"/>
              </a:ext>
            </a:extLst>
          </p:cNvPr>
          <p:cNvSpPr/>
          <p:nvPr/>
        </p:nvSpPr>
        <p:spPr>
          <a:xfrm>
            <a:off x="49678" y="3666870"/>
            <a:ext cx="12815422" cy="2746630"/>
          </a:xfrm>
          <a:prstGeom prst="pie">
            <a:avLst>
              <a:gd name="adj1" fmla="val 5354919"/>
              <a:gd name="adj2" fmla="val 16200000"/>
            </a:avLst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43" name="Picture 42">
            <a:extLst>
              <a:ext uri="{FF2B5EF4-FFF2-40B4-BE49-F238E27FC236}">
                <a16:creationId xmlns:a16="http://schemas.microsoft.com/office/drawing/2014/main" id="{1D4744B3-5003-4E1F-9430-059E056540E6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6682933" y="4506037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23" name="Picture 2" descr="Image result for bose qc35 head">
            <a:extLst>
              <a:ext uri="{FF2B5EF4-FFF2-40B4-BE49-F238E27FC236}">
                <a16:creationId xmlns:a16="http://schemas.microsoft.com/office/drawing/2014/main" id="{90B90206-A6FE-4511-A052-2EF07D1E1FB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colorTemperature colorTemp="112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7744079" y="4237354"/>
            <a:ext cx="1365866" cy="1744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070EE5D2-0CC8-4727-88B5-829673613BA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8519" y="4506037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8" name="Picture 27">
            <a:extLst>
              <a:ext uri="{FF2B5EF4-FFF2-40B4-BE49-F238E27FC236}">
                <a16:creationId xmlns:a16="http://schemas.microsoft.com/office/drawing/2014/main" id="{CADE9136-7C16-480B-B745-4448DFA62E2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 flipV="1">
            <a:off x="2196901" y="4550884"/>
            <a:ext cx="566134" cy="566134"/>
          </a:xfrm>
          <a:prstGeom prst="rect">
            <a:avLst/>
          </a:prstGeom>
        </p:spPr>
      </p:pic>
      <p:pic>
        <p:nvPicPr>
          <p:cNvPr id="4098" name="Picture 2" descr="Image result for speaker icon">
            <a:extLst>
              <a:ext uri="{FF2B5EF4-FFF2-40B4-BE49-F238E27FC236}">
                <a16:creationId xmlns:a16="http://schemas.microsoft.com/office/drawing/2014/main" id="{3EF21275-D562-48BF-B570-43D56B8F52E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01241" y="4506037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6AE05EAE-1C3B-4B05-B653-E2E221291690}"/>
              </a:ext>
            </a:extLst>
          </p:cNvPr>
          <p:cNvPicPr>
            <a:picLocks noChangeAspect="1"/>
          </p:cNvPicPr>
          <p:nvPr/>
        </p:nvPicPr>
        <p:blipFill rotWithShape="1">
          <a:blip r:embed="rId9"/>
          <a:srcRect r="14773"/>
          <a:stretch/>
        </p:blipFill>
        <p:spPr>
          <a:xfrm flipH="1">
            <a:off x="103510" y="830362"/>
            <a:ext cx="1193327" cy="1217967"/>
          </a:xfrm>
          <a:prstGeom prst="rect">
            <a:avLst/>
          </a:prstGeom>
        </p:spPr>
      </p:pic>
      <p:sp>
        <p:nvSpPr>
          <p:cNvPr id="34" name="TextBox 33">
            <a:extLst>
              <a:ext uri="{FF2B5EF4-FFF2-40B4-BE49-F238E27FC236}">
                <a16:creationId xmlns:a16="http://schemas.microsoft.com/office/drawing/2014/main" id="{19E942FB-472A-4A41-82C7-C93BC9B3537D}"/>
              </a:ext>
            </a:extLst>
          </p:cNvPr>
          <p:cNvSpPr txBox="1"/>
          <p:nvPr/>
        </p:nvSpPr>
        <p:spPr>
          <a:xfrm>
            <a:off x="182022" y="5204582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C75BE751-3A1B-44CB-8BE8-CB6CAFE09489}"/>
              </a:ext>
            </a:extLst>
          </p:cNvPr>
          <p:cNvSpPr txBox="1"/>
          <p:nvPr/>
        </p:nvSpPr>
        <p:spPr>
          <a:xfrm>
            <a:off x="1728339" y="5204581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cxnSp>
        <p:nvCxnSpPr>
          <p:cNvPr id="70" name="Straight Connector 69">
            <a:extLst>
              <a:ext uri="{FF2B5EF4-FFF2-40B4-BE49-F238E27FC236}">
                <a16:creationId xmlns:a16="http://schemas.microsoft.com/office/drawing/2014/main" id="{80AB9E3C-04BE-4E82-9A86-196D7E514C1C}"/>
              </a:ext>
            </a:extLst>
          </p:cNvPr>
          <p:cNvCxnSpPr/>
          <p:nvPr/>
        </p:nvCxnSpPr>
        <p:spPr>
          <a:xfrm>
            <a:off x="6457389" y="3666870"/>
            <a:ext cx="1286690" cy="1111959"/>
          </a:xfrm>
          <a:prstGeom prst="line">
            <a:avLst/>
          </a:prstGeom>
          <a:ln w="28575"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71" name="Straight Connector 70">
            <a:extLst>
              <a:ext uri="{FF2B5EF4-FFF2-40B4-BE49-F238E27FC236}">
                <a16:creationId xmlns:a16="http://schemas.microsoft.com/office/drawing/2014/main" id="{5E854017-883D-40E8-A67F-6FFA88C1D8B1}"/>
              </a:ext>
            </a:extLst>
          </p:cNvPr>
          <p:cNvCxnSpPr>
            <a:cxnSpLocks/>
          </p:cNvCxnSpPr>
          <p:nvPr/>
        </p:nvCxnSpPr>
        <p:spPr>
          <a:xfrm flipV="1">
            <a:off x="6457389" y="5395469"/>
            <a:ext cx="1270130" cy="1018031"/>
          </a:xfrm>
          <a:prstGeom prst="line">
            <a:avLst/>
          </a:prstGeom>
          <a:ln w="28575"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72" name="TextBox 71">
            <a:extLst>
              <a:ext uri="{FF2B5EF4-FFF2-40B4-BE49-F238E27FC236}">
                <a16:creationId xmlns:a16="http://schemas.microsoft.com/office/drawing/2014/main" id="{43C7422A-D8BF-475A-9DC5-2BCF167204FB}"/>
              </a:ext>
            </a:extLst>
          </p:cNvPr>
          <p:cNvSpPr txBox="1"/>
          <p:nvPr/>
        </p:nvSpPr>
        <p:spPr>
          <a:xfrm>
            <a:off x="3536123" y="512410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757BABAE-3A02-4FD6-9286-F7D9149E11CE}"/>
              </a:ext>
            </a:extLst>
          </p:cNvPr>
          <p:cNvSpPr txBox="1"/>
          <p:nvPr/>
        </p:nvSpPr>
        <p:spPr>
          <a:xfrm>
            <a:off x="3537072" y="543035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</p:spTree>
    <p:extLst>
      <p:ext uri="{BB962C8B-B14F-4D97-AF65-F5344CB8AC3E}">
        <p14:creationId xmlns:p14="http://schemas.microsoft.com/office/powerpoint/2010/main" val="3230766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pat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1.94444E-6 7.40741E-7 L 0.0368 0.41157 " pathEditMode="relative" rAng="0" ptsTypes="AA">
                                      <p:cBhvr>
                                        <p:cTn id="6" dur="1500" fill="hold"/>
                                        <p:tgtEl>
                                          <p:spTgt spid="7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840" y="20579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4" grpId="0" animBg="1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3AF9D6-4147-4460-AD35-6E22F542B3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Noise Cancellation Primer</a:t>
            </a:r>
          </a:p>
        </p:txBody>
      </p:sp>
      <p:sp>
        <p:nvSpPr>
          <p:cNvPr id="30" name="Pie 36">
            <a:extLst>
              <a:ext uri="{FF2B5EF4-FFF2-40B4-BE49-F238E27FC236}">
                <a16:creationId xmlns:a16="http://schemas.microsoft.com/office/drawing/2014/main" id="{43D12483-39EB-4546-8681-7EE51F202521}"/>
              </a:ext>
            </a:extLst>
          </p:cNvPr>
          <p:cNvSpPr/>
          <p:nvPr/>
        </p:nvSpPr>
        <p:spPr>
          <a:xfrm>
            <a:off x="49678" y="3666870"/>
            <a:ext cx="12815422" cy="2746630"/>
          </a:xfrm>
          <a:prstGeom prst="pie">
            <a:avLst>
              <a:gd name="adj1" fmla="val 5354919"/>
              <a:gd name="adj2" fmla="val 16200000"/>
            </a:avLst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43" name="Picture 42">
            <a:extLst>
              <a:ext uri="{FF2B5EF4-FFF2-40B4-BE49-F238E27FC236}">
                <a16:creationId xmlns:a16="http://schemas.microsoft.com/office/drawing/2014/main" id="{1D4744B3-5003-4E1F-9430-059E056540E6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6682933" y="4506037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23" name="Picture 2" descr="Image result for bose qc35 head">
            <a:extLst>
              <a:ext uri="{FF2B5EF4-FFF2-40B4-BE49-F238E27FC236}">
                <a16:creationId xmlns:a16="http://schemas.microsoft.com/office/drawing/2014/main" id="{90B90206-A6FE-4511-A052-2EF07D1E1FB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colorTemperature colorTemp="112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7744079" y="4237354"/>
            <a:ext cx="1365866" cy="1744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070EE5D2-0CC8-4727-88B5-829673613BA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8519" y="4506037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8" name="Picture 27">
            <a:extLst>
              <a:ext uri="{FF2B5EF4-FFF2-40B4-BE49-F238E27FC236}">
                <a16:creationId xmlns:a16="http://schemas.microsoft.com/office/drawing/2014/main" id="{CADE9136-7C16-480B-B745-4448DFA62E2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 flipV="1">
            <a:off x="2196901" y="4550884"/>
            <a:ext cx="566134" cy="566134"/>
          </a:xfrm>
          <a:prstGeom prst="rect">
            <a:avLst/>
          </a:prstGeom>
        </p:spPr>
      </p:pic>
      <p:pic>
        <p:nvPicPr>
          <p:cNvPr id="4098" name="Picture 2" descr="Image result for speaker icon">
            <a:extLst>
              <a:ext uri="{FF2B5EF4-FFF2-40B4-BE49-F238E27FC236}">
                <a16:creationId xmlns:a16="http://schemas.microsoft.com/office/drawing/2014/main" id="{3EF21275-D562-48BF-B570-43D56B8F52E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01241" y="4506037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6AE05EAE-1C3B-4B05-B653-E2E221291690}"/>
              </a:ext>
            </a:extLst>
          </p:cNvPr>
          <p:cNvPicPr>
            <a:picLocks noChangeAspect="1"/>
          </p:cNvPicPr>
          <p:nvPr/>
        </p:nvPicPr>
        <p:blipFill rotWithShape="1">
          <a:blip r:embed="rId9"/>
          <a:srcRect r="14773"/>
          <a:stretch/>
        </p:blipFill>
        <p:spPr>
          <a:xfrm flipH="1">
            <a:off x="103510" y="830362"/>
            <a:ext cx="1193327" cy="1217967"/>
          </a:xfrm>
          <a:prstGeom prst="rect">
            <a:avLst/>
          </a:prstGeom>
        </p:spPr>
      </p:pic>
      <p:sp>
        <p:nvSpPr>
          <p:cNvPr id="34" name="TextBox 33">
            <a:extLst>
              <a:ext uri="{FF2B5EF4-FFF2-40B4-BE49-F238E27FC236}">
                <a16:creationId xmlns:a16="http://schemas.microsoft.com/office/drawing/2014/main" id="{19E942FB-472A-4A41-82C7-C93BC9B3537D}"/>
              </a:ext>
            </a:extLst>
          </p:cNvPr>
          <p:cNvSpPr txBox="1"/>
          <p:nvPr/>
        </p:nvSpPr>
        <p:spPr>
          <a:xfrm>
            <a:off x="182022" y="5204582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C75BE751-3A1B-44CB-8BE8-CB6CAFE09489}"/>
              </a:ext>
            </a:extLst>
          </p:cNvPr>
          <p:cNvSpPr txBox="1"/>
          <p:nvPr/>
        </p:nvSpPr>
        <p:spPr>
          <a:xfrm>
            <a:off x="1728339" y="5204581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B8C8AD4A-E46F-4D7F-8ACA-6F7FDE765392}"/>
              </a:ext>
            </a:extLst>
          </p:cNvPr>
          <p:cNvCxnSpPr>
            <a:cxnSpLocks/>
          </p:cNvCxnSpPr>
          <p:nvPr/>
        </p:nvCxnSpPr>
        <p:spPr>
          <a:xfrm>
            <a:off x="522891" y="2160455"/>
            <a:ext cx="289909" cy="2235319"/>
          </a:xfrm>
          <a:prstGeom prst="straightConnector1">
            <a:avLst/>
          </a:prstGeom>
          <a:ln w="38100">
            <a:solidFill>
              <a:srgbClr val="FFC000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6FF48036-F4B8-4E16-8070-55F67667B10A}"/>
              </a:ext>
            </a:extLst>
          </p:cNvPr>
          <p:cNvCxnSpPr>
            <a:cxnSpLocks/>
          </p:cNvCxnSpPr>
          <p:nvPr/>
        </p:nvCxnSpPr>
        <p:spPr>
          <a:xfrm>
            <a:off x="1301937" y="4831266"/>
            <a:ext cx="767072" cy="0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50D9A795-5414-45DB-BE25-4DDAC016846B}"/>
              </a:ext>
            </a:extLst>
          </p:cNvPr>
          <p:cNvCxnSpPr>
            <a:cxnSpLocks/>
          </p:cNvCxnSpPr>
          <p:nvPr/>
        </p:nvCxnSpPr>
        <p:spPr>
          <a:xfrm>
            <a:off x="2938753" y="4831266"/>
            <a:ext cx="767072" cy="0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1678B883-A566-4C44-A6B2-6A5D21D409CD}"/>
              </a:ext>
            </a:extLst>
          </p:cNvPr>
          <p:cNvCxnSpPr>
            <a:cxnSpLocks/>
          </p:cNvCxnSpPr>
          <p:nvPr/>
        </p:nvCxnSpPr>
        <p:spPr>
          <a:xfrm>
            <a:off x="4675786" y="4831267"/>
            <a:ext cx="822489" cy="0"/>
          </a:xfrm>
          <a:prstGeom prst="straightConnector1">
            <a:avLst/>
          </a:prstGeom>
          <a:ln w="38100">
            <a:solidFill>
              <a:schemeClr val="accent2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52" name="Group 51">
            <a:extLst>
              <a:ext uri="{FF2B5EF4-FFF2-40B4-BE49-F238E27FC236}">
                <a16:creationId xmlns:a16="http://schemas.microsoft.com/office/drawing/2014/main" id="{2E5278CD-580B-4BB5-83B1-BB20207DD088}"/>
              </a:ext>
            </a:extLst>
          </p:cNvPr>
          <p:cNvGrpSpPr/>
          <p:nvPr/>
        </p:nvGrpSpPr>
        <p:grpSpPr>
          <a:xfrm rot="4965636">
            <a:off x="36110" y="2403107"/>
            <a:ext cx="1154339" cy="748968"/>
            <a:chOff x="-7609839" y="2361255"/>
            <a:chExt cx="7047550" cy="4499978"/>
          </a:xfrm>
        </p:grpSpPr>
        <p:sp>
          <p:nvSpPr>
            <p:cNvPr id="53" name="Block Arc 52">
              <a:extLst>
                <a:ext uri="{FF2B5EF4-FFF2-40B4-BE49-F238E27FC236}">
                  <a16:creationId xmlns:a16="http://schemas.microsoft.com/office/drawing/2014/main" id="{51FC1A62-2F40-4039-9D90-FCACC5C58F00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4" name="Block Arc 53">
              <a:extLst>
                <a:ext uri="{FF2B5EF4-FFF2-40B4-BE49-F238E27FC236}">
                  <a16:creationId xmlns:a16="http://schemas.microsoft.com/office/drawing/2014/main" id="{46743525-9F32-4FEE-A9CF-34C4F304ED71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5" name="Block Arc 54">
              <a:extLst>
                <a:ext uri="{FF2B5EF4-FFF2-40B4-BE49-F238E27FC236}">
                  <a16:creationId xmlns:a16="http://schemas.microsoft.com/office/drawing/2014/main" id="{5AC02735-343B-45CA-BEC5-D5CBD7FD869D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6" name="Block Arc 55">
              <a:extLst>
                <a:ext uri="{FF2B5EF4-FFF2-40B4-BE49-F238E27FC236}">
                  <a16:creationId xmlns:a16="http://schemas.microsoft.com/office/drawing/2014/main" id="{5FDAB7BF-5CA1-49B3-91CD-87807793F276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7" name="Block Arc 56">
              <a:extLst>
                <a:ext uri="{FF2B5EF4-FFF2-40B4-BE49-F238E27FC236}">
                  <a16:creationId xmlns:a16="http://schemas.microsoft.com/office/drawing/2014/main" id="{5D7A3367-356E-44B4-9CC1-671A07749DFB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8" name="Block Arc 57">
              <a:extLst>
                <a:ext uri="{FF2B5EF4-FFF2-40B4-BE49-F238E27FC236}">
                  <a16:creationId xmlns:a16="http://schemas.microsoft.com/office/drawing/2014/main" id="{A7713BC6-7087-4F57-B309-BC3090575746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9" name="Block Arc 58">
              <a:extLst>
                <a:ext uri="{FF2B5EF4-FFF2-40B4-BE49-F238E27FC236}">
                  <a16:creationId xmlns:a16="http://schemas.microsoft.com/office/drawing/2014/main" id="{4DF4765F-C75C-448F-805A-E61A57F6498F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0" name="Block Arc 59">
              <a:extLst>
                <a:ext uri="{FF2B5EF4-FFF2-40B4-BE49-F238E27FC236}">
                  <a16:creationId xmlns:a16="http://schemas.microsoft.com/office/drawing/2014/main" id="{ABB9BBAC-0B8F-463E-82A2-C661A9C3A56E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61" name="Group 60">
            <a:extLst>
              <a:ext uri="{FF2B5EF4-FFF2-40B4-BE49-F238E27FC236}">
                <a16:creationId xmlns:a16="http://schemas.microsoft.com/office/drawing/2014/main" id="{28782B46-A26E-48E9-85D9-8C3F6C04151E}"/>
              </a:ext>
            </a:extLst>
          </p:cNvPr>
          <p:cNvGrpSpPr/>
          <p:nvPr/>
        </p:nvGrpSpPr>
        <p:grpSpPr>
          <a:xfrm>
            <a:off x="4092894" y="4449070"/>
            <a:ext cx="1154339" cy="748968"/>
            <a:chOff x="-7609839" y="2361255"/>
            <a:chExt cx="7047550" cy="4499978"/>
          </a:xfrm>
        </p:grpSpPr>
        <p:sp>
          <p:nvSpPr>
            <p:cNvPr id="62" name="Block Arc 61">
              <a:extLst>
                <a:ext uri="{FF2B5EF4-FFF2-40B4-BE49-F238E27FC236}">
                  <a16:creationId xmlns:a16="http://schemas.microsoft.com/office/drawing/2014/main" id="{CF088157-EAFB-45C5-87A2-F8F41CB5425A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3" name="Block Arc 62">
              <a:extLst>
                <a:ext uri="{FF2B5EF4-FFF2-40B4-BE49-F238E27FC236}">
                  <a16:creationId xmlns:a16="http://schemas.microsoft.com/office/drawing/2014/main" id="{5D915B9E-F8CE-4E00-AC70-E2A2CB2210E1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4" name="Block Arc 63">
              <a:extLst>
                <a:ext uri="{FF2B5EF4-FFF2-40B4-BE49-F238E27FC236}">
                  <a16:creationId xmlns:a16="http://schemas.microsoft.com/office/drawing/2014/main" id="{8C91565F-7C44-49E8-ABB1-18D8B9C676CE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5" name="Block Arc 64">
              <a:extLst>
                <a:ext uri="{FF2B5EF4-FFF2-40B4-BE49-F238E27FC236}">
                  <a16:creationId xmlns:a16="http://schemas.microsoft.com/office/drawing/2014/main" id="{3EDFE28F-F4EB-4F21-B653-A2BC5ADB1DA0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6" name="Block Arc 65">
              <a:extLst>
                <a:ext uri="{FF2B5EF4-FFF2-40B4-BE49-F238E27FC236}">
                  <a16:creationId xmlns:a16="http://schemas.microsoft.com/office/drawing/2014/main" id="{FBACB9F0-6DCB-4566-BC83-4BD2C6401A94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7" name="Block Arc 66">
              <a:extLst>
                <a:ext uri="{FF2B5EF4-FFF2-40B4-BE49-F238E27FC236}">
                  <a16:creationId xmlns:a16="http://schemas.microsoft.com/office/drawing/2014/main" id="{D38FD4A2-5722-4991-BA1A-32D3E0C37505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8" name="Block Arc 67">
              <a:extLst>
                <a:ext uri="{FF2B5EF4-FFF2-40B4-BE49-F238E27FC236}">
                  <a16:creationId xmlns:a16="http://schemas.microsoft.com/office/drawing/2014/main" id="{3F2135EC-2F27-492E-9E33-360B339E30C5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9" name="Block Arc 68">
              <a:extLst>
                <a:ext uri="{FF2B5EF4-FFF2-40B4-BE49-F238E27FC236}">
                  <a16:creationId xmlns:a16="http://schemas.microsoft.com/office/drawing/2014/main" id="{713ED805-FCC5-4D3C-AC8D-C56DA95D6741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cxnSp>
        <p:nvCxnSpPr>
          <p:cNvPr id="70" name="Straight Connector 69">
            <a:extLst>
              <a:ext uri="{FF2B5EF4-FFF2-40B4-BE49-F238E27FC236}">
                <a16:creationId xmlns:a16="http://schemas.microsoft.com/office/drawing/2014/main" id="{80AB9E3C-04BE-4E82-9A86-196D7E514C1C}"/>
              </a:ext>
            </a:extLst>
          </p:cNvPr>
          <p:cNvCxnSpPr/>
          <p:nvPr/>
        </p:nvCxnSpPr>
        <p:spPr>
          <a:xfrm>
            <a:off x="6457389" y="3666870"/>
            <a:ext cx="1286690" cy="1111959"/>
          </a:xfrm>
          <a:prstGeom prst="line">
            <a:avLst/>
          </a:prstGeom>
          <a:ln w="28575"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71" name="Straight Connector 70">
            <a:extLst>
              <a:ext uri="{FF2B5EF4-FFF2-40B4-BE49-F238E27FC236}">
                <a16:creationId xmlns:a16="http://schemas.microsoft.com/office/drawing/2014/main" id="{5E854017-883D-40E8-A67F-6FFA88C1D8B1}"/>
              </a:ext>
            </a:extLst>
          </p:cNvPr>
          <p:cNvCxnSpPr>
            <a:cxnSpLocks/>
          </p:cNvCxnSpPr>
          <p:nvPr/>
        </p:nvCxnSpPr>
        <p:spPr>
          <a:xfrm flipV="1">
            <a:off x="6457389" y="5395469"/>
            <a:ext cx="1270130" cy="1018031"/>
          </a:xfrm>
          <a:prstGeom prst="line">
            <a:avLst/>
          </a:prstGeom>
          <a:ln w="28575"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72" name="TextBox 71">
            <a:extLst>
              <a:ext uri="{FF2B5EF4-FFF2-40B4-BE49-F238E27FC236}">
                <a16:creationId xmlns:a16="http://schemas.microsoft.com/office/drawing/2014/main" id="{43C7422A-D8BF-475A-9DC5-2BCF167204FB}"/>
              </a:ext>
            </a:extLst>
          </p:cNvPr>
          <p:cNvSpPr txBox="1"/>
          <p:nvPr/>
        </p:nvSpPr>
        <p:spPr>
          <a:xfrm>
            <a:off x="3536123" y="512410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757BABAE-3A02-4FD6-9286-F7D9149E11CE}"/>
              </a:ext>
            </a:extLst>
          </p:cNvPr>
          <p:cNvSpPr txBox="1"/>
          <p:nvPr/>
        </p:nvSpPr>
        <p:spPr>
          <a:xfrm>
            <a:off x="3537072" y="543035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10">
            <p14:nvContentPartPr>
              <p14:cNvPr id="3" name="Ink 2">
                <a:extLst>
                  <a:ext uri="{FF2B5EF4-FFF2-40B4-BE49-F238E27FC236}">
                    <a16:creationId xmlns:a16="http://schemas.microsoft.com/office/drawing/2014/main" id="{2CF434F6-B01C-C44F-9AE1-8AAE18D7E5BC}"/>
                  </a:ext>
                </a:extLst>
              </p14:cNvPr>
              <p14:cNvContentPartPr/>
              <p14:nvPr/>
            </p14:nvContentPartPr>
            <p14:xfrm>
              <a:off x="898200" y="2973240"/>
              <a:ext cx="110880" cy="184680"/>
            </p14:xfrm>
          </p:contentPart>
        </mc:Choice>
        <mc:Fallback>
          <p:pic>
            <p:nvPicPr>
              <p:cNvPr id="3" name="Ink 2">
                <a:extLst>
                  <a:ext uri="{FF2B5EF4-FFF2-40B4-BE49-F238E27FC236}">
                    <a16:creationId xmlns:a16="http://schemas.microsoft.com/office/drawing/2014/main" id="{2CF434F6-B01C-C44F-9AE1-8AAE18D7E5BC}"/>
                  </a:ext>
                </a:extLst>
              </p:cNvPr>
              <p:cNvPicPr/>
              <p:nvPr/>
            </p:nvPicPr>
            <p:blipFill>
              <a:blip r:embed="rId11"/>
              <a:stretch>
                <a:fillRect/>
              </a:stretch>
            </p:blipFill>
            <p:spPr>
              <a:xfrm>
                <a:off x="882000" y="2957040"/>
                <a:ext cx="143280" cy="21708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20391951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1" presetClass="entr" presetSubtype="0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3AF9D6-4147-4460-AD35-6E22F542B3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Noise Cancellation Primer</a:t>
            </a:r>
          </a:p>
        </p:txBody>
      </p:sp>
      <p:sp>
        <p:nvSpPr>
          <p:cNvPr id="30" name="Pie 36">
            <a:extLst>
              <a:ext uri="{FF2B5EF4-FFF2-40B4-BE49-F238E27FC236}">
                <a16:creationId xmlns:a16="http://schemas.microsoft.com/office/drawing/2014/main" id="{43D12483-39EB-4546-8681-7EE51F202521}"/>
              </a:ext>
            </a:extLst>
          </p:cNvPr>
          <p:cNvSpPr/>
          <p:nvPr/>
        </p:nvSpPr>
        <p:spPr>
          <a:xfrm>
            <a:off x="49678" y="3666870"/>
            <a:ext cx="12815422" cy="2746630"/>
          </a:xfrm>
          <a:prstGeom prst="pie">
            <a:avLst>
              <a:gd name="adj1" fmla="val 5354919"/>
              <a:gd name="adj2" fmla="val 16200000"/>
            </a:avLst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43" name="Picture 42">
            <a:extLst>
              <a:ext uri="{FF2B5EF4-FFF2-40B4-BE49-F238E27FC236}">
                <a16:creationId xmlns:a16="http://schemas.microsoft.com/office/drawing/2014/main" id="{1D4744B3-5003-4E1F-9430-059E056540E6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6682933" y="4506037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23" name="Picture 2" descr="Image result for bose qc35 head">
            <a:extLst>
              <a:ext uri="{FF2B5EF4-FFF2-40B4-BE49-F238E27FC236}">
                <a16:creationId xmlns:a16="http://schemas.microsoft.com/office/drawing/2014/main" id="{90B90206-A6FE-4511-A052-2EF07D1E1FB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colorTemperature colorTemp="112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7744079" y="4237354"/>
            <a:ext cx="1365866" cy="1744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070EE5D2-0CC8-4727-88B5-829673613BA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8519" y="4506037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8" name="Picture 27">
            <a:extLst>
              <a:ext uri="{FF2B5EF4-FFF2-40B4-BE49-F238E27FC236}">
                <a16:creationId xmlns:a16="http://schemas.microsoft.com/office/drawing/2014/main" id="{CADE9136-7C16-480B-B745-4448DFA62E2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 flipV="1">
            <a:off x="2196901" y="4550884"/>
            <a:ext cx="566134" cy="566134"/>
          </a:xfrm>
          <a:prstGeom prst="rect">
            <a:avLst/>
          </a:prstGeom>
        </p:spPr>
      </p:pic>
      <p:pic>
        <p:nvPicPr>
          <p:cNvPr id="4098" name="Picture 2" descr="Image result for speaker icon">
            <a:extLst>
              <a:ext uri="{FF2B5EF4-FFF2-40B4-BE49-F238E27FC236}">
                <a16:creationId xmlns:a16="http://schemas.microsoft.com/office/drawing/2014/main" id="{3EF21275-D562-48BF-B570-43D56B8F52E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01241" y="4506037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6AE05EAE-1C3B-4B05-B653-E2E221291690}"/>
              </a:ext>
            </a:extLst>
          </p:cNvPr>
          <p:cNvPicPr>
            <a:picLocks noChangeAspect="1"/>
          </p:cNvPicPr>
          <p:nvPr/>
        </p:nvPicPr>
        <p:blipFill rotWithShape="1">
          <a:blip r:embed="rId9"/>
          <a:srcRect r="14773"/>
          <a:stretch/>
        </p:blipFill>
        <p:spPr>
          <a:xfrm flipH="1">
            <a:off x="103510" y="830362"/>
            <a:ext cx="1193327" cy="1217967"/>
          </a:xfrm>
          <a:prstGeom prst="rect">
            <a:avLst/>
          </a:prstGeom>
        </p:spPr>
      </p:pic>
      <p:sp>
        <p:nvSpPr>
          <p:cNvPr id="34" name="TextBox 33">
            <a:extLst>
              <a:ext uri="{FF2B5EF4-FFF2-40B4-BE49-F238E27FC236}">
                <a16:creationId xmlns:a16="http://schemas.microsoft.com/office/drawing/2014/main" id="{19E942FB-472A-4A41-82C7-C93BC9B3537D}"/>
              </a:ext>
            </a:extLst>
          </p:cNvPr>
          <p:cNvSpPr txBox="1"/>
          <p:nvPr/>
        </p:nvSpPr>
        <p:spPr>
          <a:xfrm>
            <a:off x="182022" y="5204582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C75BE751-3A1B-44CB-8BE8-CB6CAFE09489}"/>
              </a:ext>
            </a:extLst>
          </p:cNvPr>
          <p:cNvSpPr txBox="1"/>
          <p:nvPr/>
        </p:nvSpPr>
        <p:spPr>
          <a:xfrm>
            <a:off x="1728339" y="5204581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B8C8AD4A-E46F-4D7F-8ACA-6F7FDE765392}"/>
              </a:ext>
            </a:extLst>
          </p:cNvPr>
          <p:cNvCxnSpPr>
            <a:cxnSpLocks/>
          </p:cNvCxnSpPr>
          <p:nvPr/>
        </p:nvCxnSpPr>
        <p:spPr>
          <a:xfrm>
            <a:off x="522891" y="2160455"/>
            <a:ext cx="289909" cy="2235319"/>
          </a:xfrm>
          <a:prstGeom prst="straightConnector1">
            <a:avLst/>
          </a:prstGeom>
          <a:ln w="38100">
            <a:solidFill>
              <a:srgbClr val="FFC000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6FF48036-F4B8-4E16-8070-55F67667B10A}"/>
              </a:ext>
            </a:extLst>
          </p:cNvPr>
          <p:cNvCxnSpPr>
            <a:cxnSpLocks/>
          </p:cNvCxnSpPr>
          <p:nvPr/>
        </p:nvCxnSpPr>
        <p:spPr>
          <a:xfrm>
            <a:off x="1301937" y="4831266"/>
            <a:ext cx="767072" cy="0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50D9A795-5414-45DB-BE25-4DDAC016846B}"/>
              </a:ext>
            </a:extLst>
          </p:cNvPr>
          <p:cNvCxnSpPr>
            <a:cxnSpLocks/>
          </p:cNvCxnSpPr>
          <p:nvPr/>
        </p:nvCxnSpPr>
        <p:spPr>
          <a:xfrm>
            <a:off x="2938753" y="4831266"/>
            <a:ext cx="767072" cy="0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1678B883-A566-4C44-A6B2-6A5D21D409CD}"/>
              </a:ext>
            </a:extLst>
          </p:cNvPr>
          <p:cNvCxnSpPr>
            <a:cxnSpLocks/>
          </p:cNvCxnSpPr>
          <p:nvPr/>
        </p:nvCxnSpPr>
        <p:spPr>
          <a:xfrm>
            <a:off x="4675786" y="4831267"/>
            <a:ext cx="822489" cy="0"/>
          </a:xfrm>
          <a:prstGeom prst="straightConnector1">
            <a:avLst/>
          </a:prstGeom>
          <a:ln w="38100">
            <a:solidFill>
              <a:schemeClr val="accent2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8B216449-995E-4210-BDA0-FD6168D97D2B}"/>
              </a:ext>
            </a:extLst>
          </p:cNvPr>
          <p:cNvCxnSpPr>
            <a:cxnSpLocks/>
          </p:cNvCxnSpPr>
          <p:nvPr/>
        </p:nvCxnSpPr>
        <p:spPr>
          <a:xfrm>
            <a:off x="1296837" y="1890743"/>
            <a:ext cx="4201438" cy="2646025"/>
          </a:xfrm>
          <a:prstGeom prst="straightConnector1">
            <a:avLst/>
          </a:prstGeom>
          <a:ln w="38100">
            <a:solidFill>
              <a:schemeClr val="accent1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33" name="Group 32">
            <a:extLst>
              <a:ext uri="{FF2B5EF4-FFF2-40B4-BE49-F238E27FC236}">
                <a16:creationId xmlns:a16="http://schemas.microsoft.com/office/drawing/2014/main" id="{A780DA2C-8A44-494B-BBE2-44CC537EC9FE}"/>
              </a:ext>
            </a:extLst>
          </p:cNvPr>
          <p:cNvGrpSpPr/>
          <p:nvPr/>
        </p:nvGrpSpPr>
        <p:grpSpPr>
          <a:xfrm rot="2069586">
            <a:off x="1485924" y="2002386"/>
            <a:ext cx="1154339" cy="730250"/>
            <a:chOff x="-7609839" y="2361255"/>
            <a:chExt cx="7047550" cy="4499978"/>
          </a:xfrm>
        </p:grpSpPr>
        <p:sp>
          <p:nvSpPr>
            <p:cNvPr id="35" name="Block Arc 34">
              <a:extLst>
                <a:ext uri="{FF2B5EF4-FFF2-40B4-BE49-F238E27FC236}">
                  <a16:creationId xmlns:a16="http://schemas.microsoft.com/office/drawing/2014/main" id="{67B36E00-C91C-4769-B785-6E54A4888F73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6" name="Block Arc 35">
              <a:extLst>
                <a:ext uri="{FF2B5EF4-FFF2-40B4-BE49-F238E27FC236}">
                  <a16:creationId xmlns:a16="http://schemas.microsoft.com/office/drawing/2014/main" id="{1D8319E2-14AC-450E-B8EF-C628E5850322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8" name="Block Arc 37">
              <a:extLst>
                <a:ext uri="{FF2B5EF4-FFF2-40B4-BE49-F238E27FC236}">
                  <a16:creationId xmlns:a16="http://schemas.microsoft.com/office/drawing/2014/main" id="{C10DE971-2DC5-49E0-ACC2-C44ED80A373B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9" name="Block Arc 38">
              <a:extLst>
                <a:ext uri="{FF2B5EF4-FFF2-40B4-BE49-F238E27FC236}">
                  <a16:creationId xmlns:a16="http://schemas.microsoft.com/office/drawing/2014/main" id="{CE6E2653-AFAC-4E12-9344-EDEE2698E53B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8" name="Block Arc 47">
              <a:extLst>
                <a:ext uri="{FF2B5EF4-FFF2-40B4-BE49-F238E27FC236}">
                  <a16:creationId xmlns:a16="http://schemas.microsoft.com/office/drawing/2014/main" id="{15CF9468-6FE3-463F-8969-0C12100B295B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9" name="Block Arc 48">
              <a:extLst>
                <a:ext uri="{FF2B5EF4-FFF2-40B4-BE49-F238E27FC236}">
                  <a16:creationId xmlns:a16="http://schemas.microsoft.com/office/drawing/2014/main" id="{18C84599-439B-45B5-868C-7118AD3F1143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0" name="Block Arc 49">
              <a:extLst>
                <a:ext uri="{FF2B5EF4-FFF2-40B4-BE49-F238E27FC236}">
                  <a16:creationId xmlns:a16="http://schemas.microsoft.com/office/drawing/2014/main" id="{FDD3DD9D-3471-48D1-99CC-9508E9C4266D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1" name="Block Arc 50">
              <a:extLst>
                <a:ext uri="{FF2B5EF4-FFF2-40B4-BE49-F238E27FC236}">
                  <a16:creationId xmlns:a16="http://schemas.microsoft.com/office/drawing/2014/main" id="{934100CE-945C-4767-938D-500CC409051A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52" name="Group 51">
            <a:extLst>
              <a:ext uri="{FF2B5EF4-FFF2-40B4-BE49-F238E27FC236}">
                <a16:creationId xmlns:a16="http://schemas.microsoft.com/office/drawing/2014/main" id="{2E5278CD-580B-4BB5-83B1-BB20207DD088}"/>
              </a:ext>
            </a:extLst>
          </p:cNvPr>
          <p:cNvGrpSpPr/>
          <p:nvPr/>
        </p:nvGrpSpPr>
        <p:grpSpPr>
          <a:xfrm rot="4965636">
            <a:off x="36110" y="2403107"/>
            <a:ext cx="1154339" cy="748968"/>
            <a:chOff x="-7609839" y="2361255"/>
            <a:chExt cx="7047550" cy="4499978"/>
          </a:xfrm>
        </p:grpSpPr>
        <p:sp>
          <p:nvSpPr>
            <p:cNvPr id="53" name="Block Arc 52">
              <a:extLst>
                <a:ext uri="{FF2B5EF4-FFF2-40B4-BE49-F238E27FC236}">
                  <a16:creationId xmlns:a16="http://schemas.microsoft.com/office/drawing/2014/main" id="{51FC1A62-2F40-4039-9D90-FCACC5C58F00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4" name="Block Arc 53">
              <a:extLst>
                <a:ext uri="{FF2B5EF4-FFF2-40B4-BE49-F238E27FC236}">
                  <a16:creationId xmlns:a16="http://schemas.microsoft.com/office/drawing/2014/main" id="{46743525-9F32-4FEE-A9CF-34C4F304ED71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5" name="Block Arc 54">
              <a:extLst>
                <a:ext uri="{FF2B5EF4-FFF2-40B4-BE49-F238E27FC236}">
                  <a16:creationId xmlns:a16="http://schemas.microsoft.com/office/drawing/2014/main" id="{5AC02735-343B-45CA-BEC5-D5CBD7FD869D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6" name="Block Arc 55">
              <a:extLst>
                <a:ext uri="{FF2B5EF4-FFF2-40B4-BE49-F238E27FC236}">
                  <a16:creationId xmlns:a16="http://schemas.microsoft.com/office/drawing/2014/main" id="{5FDAB7BF-5CA1-49B3-91CD-87807793F276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7" name="Block Arc 56">
              <a:extLst>
                <a:ext uri="{FF2B5EF4-FFF2-40B4-BE49-F238E27FC236}">
                  <a16:creationId xmlns:a16="http://schemas.microsoft.com/office/drawing/2014/main" id="{5D7A3367-356E-44B4-9CC1-671A07749DFB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8" name="Block Arc 57">
              <a:extLst>
                <a:ext uri="{FF2B5EF4-FFF2-40B4-BE49-F238E27FC236}">
                  <a16:creationId xmlns:a16="http://schemas.microsoft.com/office/drawing/2014/main" id="{A7713BC6-7087-4F57-B309-BC3090575746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9" name="Block Arc 58">
              <a:extLst>
                <a:ext uri="{FF2B5EF4-FFF2-40B4-BE49-F238E27FC236}">
                  <a16:creationId xmlns:a16="http://schemas.microsoft.com/office/drawing/2014/main" id="{4DF4765F-C75C-448F-805A-E61A57F6498F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0" name="Block Arc 59">
              <a:extLst>
                <a:ext uri="{FF2B5EF4-FFF2-40B4-BE49-F238E27FC236}">
                  <a16:creationId xmlns:a16="http://schemas.microsoft.com/office/drawing/2014/main" id="{ABB9BBAC-0B8F-463E-82A2-C661A9C3A56E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61" name="Group 60">
            <a:extLst>
              <a:ext uri="{FF2B5EF4-FFF2-40B4-BE49-F238E27FC236}">
                <a16:creationId xmlns:a16="http://schemas.microsoft.com/office/drawing/2014/main" id="{28782B46-A26E-48E9-85D9-8C3F6C04151E}"/>
              </a:ext>
            </a:extLst>
          </p:cNvPr>
          <p:cNvGrpSpPr/>
          <p:nvPr/>
        </p:nvGrpSpPr>
        <p:grpSpPr>
          <a:xfrm>
            <a:off x="4092894" y="4449070"/>
            <a:ext cx="1154339" cy="748968"/>
            <a:chOff x="-7609839" y="2361255"/>
            <a:chExt cx="7047550" cy="4499978"/>
          </a:xfrm>
        </p:grpSpPr>
        <p:sp>
          <p:nvSpPr>
            <p:cNvPr id="62" name="Block Arc 61">
              <a:extLst>
                <a:ext uri="{FF2B5EF4-FFF2-40B4-BE49-F238E27FC236}">
                  <a16:creationId xmlns:a16="http://schemas.microsoft.com/office/drawing/2014/main" id="{CF088157-EAFB-45C5-87A2-F8F41CB5425A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3" name="Block Arc 62">
              <a:extLst>
                <a:ext uri="{FF2B5EF4-FFF2-40B4-BE49-F238E27FC236}">
                  <a16:creationId xmlns:a16="http://schemas.microsoft.com/office/drawing/2014/main" id="{5D915B9E-F8CE-4E00-AC70-E2A2CB2210E1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4" name="Block Arc 63">
              <a:extLst>
                <a:ext uri="{FF2B5EF4-FFF2-40B4-BE49-F238E27FC236}">
                  <a16:creationId xmlns:a16="http://schemas.microsoft.com/office/drawing/2014/main" id="{8C91565F-7C44-49E8-ABB1-18D8B9C676CE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5" name="Block Arc 64">
              <a:extLst>
                <a:ext uri="{FF2B5EF4-FFF2-40B4-BE49-F238E27FC236}">
                  <a16:creationId xmlns:a16="http://schemas.microsoft.com/office/drawing/2014/main" id="{3EDFE28F-F4EB-4F21-B653-A2BC5ADB1DA0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6" name="Block Arc 65">
              <a:extLst>
                <a:ext uri="{FF2B5EF4-FFF2-40B4-BE49-F238E27FC236}">
                  <a16:creationId xmlns:a16="http://schemas.microsoft.com/office/drawing/2014/main" id="{FBACB9F0-6DCB-4566-BC83-4BD2C6401A94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7" name="Block Arc 66">
              <a:extLst>
                <a:ext uri="{FF2B5EF4-FFF2-40B4-BE49-F238E27FC236}">
                  <a16:creationId xmlns:a16="http://schemas.microsoft.com/office/drawing/2014/main" id="{D38FD4A2-5722-4991-BA1A-32D3E0C37505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8" name="Block Arc 67">
              <a:extLst>
                <a:ext uri="{FF2B5EF4-FFF2-40B4-BE49-F238E27FC236}">
                  <a16:creationId xmlns:a16="http://schemas.microsoft.com/office/drawing/2014/main" id="{3F2135EC-2F27-492E-9E33-360B339E30C5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9" name="Block Arc 68">
              <a:extLst>
                <a:ext uri="{FF2B5EF4-FFF2-40B4-BE49-F238E27FC236}">
                  <a16:creationId xmlns:a16="http://schemas.microsoft.com/office/drawing/2014/main" id="{713ED805-FCC5-4D3C-AC8D-C56DA95D6741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cxnSp>
        <p:nvCxnSpPr>
          <p:cNvPr id="70" name="Straight Connector 69">
            <a:extLst>
              <a:ext uri="{FF2B5EF4-FFF2-40B4-BE49-F238E27FC236}">
                <a16:creationId xmlns:a16="http://schemas.microsoft.com/office/drawing/2014/main" id="{80AB9E3C-04BE-4E82-9A86-196D7E514C1C}"/>
              </a:ext>
            </a:extLst>
          </p:cNvPr>
          <p:cNvCxnSpPr/>
          <p:nvPr/>
        </p:nvCxnSpPr>
        <p:spPr>
          <a:xfrm>
            <a:off x="6457389" y="3666870"/>
            <a:ext cx="1286690" cy="1111959"/>
          </a:xfrm>
          <a:prstGeom prst="line">
            <a:avLst/>
          </a:prstGeom>
          <a:ln w="28575"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71" name="Straight Connector 70">
            <a:extLst>
              <a:ext uri="{FF2B5EF4-FFF2-40B4-BE49-F238E27FC236}">
                <a16:creationId xmlns:a16="http://schemas.microsoft.com/office/drawing/2014/main" id="{5E854017-883D-40E8-A67F-6FFA88C1D8B1}"/>
              </a:ext>
            </a:extLst>
          </p:cNvPr>
          <p:cNvCxnSpPr>
            <a:cxnSpLocks/>
          </p:cNvCxnSpPr>
          <p:nvPr/>
        </p:nvCxnSpPr>
        <p:spPr>
          <a:xfrm flipV="1">
            <a:off x="6457389" y="5395469"/>
            <a:ext cx="1270130" cy="1018031"/>
          </a:xfrm>
          <a:prstGeom prst="line">
            <a:avLst/>
          </a:prstGeom>
          <a:ln w="28575"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72" name="TextBox 71">
            <a:extLst>
              <a:ext uri="{FF2B5EF4-FFF2-40B4-BE49-F238E27FC236}">
                <a16:creationId xmlns:a16="http://schemas.microsoft.com/office/drawing/2014/main" id="{43C7422A-D8BF-475A-9DC5-2BCF167204FB}"/>
              </a:ext>
            </a:extLst>
          </p:cNvPr>
          <p:cNvSpPr txBox="1"/>
          <p:nvPr/>
        </p:nvSpPr>
        <p:spPr>
          <a:xfrm>
            <a:off x="3536123" y="512410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757BABAE-3A02-4FD6-9286-F7D9149E11CE}"/>
              </a:ext>
            </a:extLst>
          </p:cNvPr>
          <p:cNvSpPr txBox="1"/>
          <p:nvPr/>
        </p:nvSpPr>
        <p:spPr>
          <a:xfrm>
            <a:off x="3537072" y="543035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</p:spTree>
    <p:extLst>
      <p:ext uri="{BB962C8B-B14F-4D97-AF65-F5344CB8AC3E}">
        <p14:creationId xmlns:p14="http://schemas.microsoft.com/office/powerpoint/2010/main" val="1946206196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3AF9D6-4147-4460-AD35-6E22F542B3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Noise Cancellation Primer</a:t>
            </a:r>
          </a:p>
        </p:txBody>
      </p:sp>
      <p:sp>
        <p:nvSpPr>
          <p:cNvPr id="30" name="Pie 36">
            <a:extLst>
              <a:ext uri="{FF2B5EF4-FFF2-40B4-BE49-F238E27FC236}">
                <a16:creationId xmlns:a16="http://schemas.microsoft.com/office/drawing/2014/main" id="{43D12483-39EB-4546-8681-7EE51F202521}"/>
              </a:ext>
            </a:extLst>
          </p:cNvPr>
          <p:cNvSpPr/>
          <p:nvPr/>
        </p:nvSpPr>
        <p:spPr>
          <a:xfrm>
            <a:off x="49678" y="3666870"/>
            <a:ext cx="12815422" cy="2746630"/>
          </a:xfrm>
          <a:prstGeom prst="pie">
            <a:avLst>
              <a:gd name="adj1" fmla="val 5354919"/>
              <a:gd name="adj2" fmla="val 16200000"/>
            </a:avLst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43" name="Picture 42">
            <a:extLst>
              <a:ext uri="{FF2B5EF4-FFF2-40B4-BE49-F238E27FC236}">
                <a16:creationId xmlns:a16="http://schemas.microsoft.com/office/drawing/2014/main" id="{1D4744B3-5003-4E1F-9430-059E056540E6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6682933" y="4506037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23" name="Picture 2" descr="Image result for bose qc35 head">
            <a:extLst>
              <a:ext uri="{FF2B5EF4-FFF2-40B4-BE49-F238E27FC236}">
                <a16:creationId xmlns:a16="http://schemas.microsoft.com/office/drawing/2014/main" id="{90B90206-A6FE-4511-A052-2EF07D1E1FB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colorTemperature colorTemp="112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7744079" y="4237354"/>
            <a:ext cx="1365866" cy="1744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070EE5D2-0CC8-4727-88B5-829673613BA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8519" y="4506037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8" name="Picture 27">
            <a:extLst>
              <a:ext uri="{FF2B5EF4-FFF2-40B4-BE49-F238E27FC236}">
                <a16:creationId xmlns:a16="http://schemas.microsoft.com/office/drawing/2014/main" id="{CADE9136-7C16-480B-B745-4448DFA62E2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 flipV="1">
            <a:off x="2196901" y="4550884"/>
            <a:ext cx="566134" cy="566134"/>
          </a:xfrm>
          <a:prstGeom prst="rect">
            <a:avLst/>
          </a:prstGeom>
        </p:spPr>
      </p:pic>
      <p:pic>
        <p:nvPicPr>
          <p:cNvPr id="4098" name="Picture 2" descr="Image result for speaker icon">
            <a:extLst>
              <a:ext uri="{FF2B5EF4-FFF2-40B4-BE49-F238E27FC236}">
                <a16:creationId xmlns:a16="http://schemas.microsoft.com/office/drawing/2014/main" id="{3EF21275-D562-48BF-B570-43D56B8F52E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01241" y="4506037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6AE05EAE-1C3B-4B05-B653-E2E221291690}"/>
              </a:ext>
            </a:extLst>
          </p:cNvPr>
          <p:cNvPicPr>
            <a:picLocks noChangeAspect="1"/>
          </p:cNvPicPr>
          <p:nvPr/>
        </p:nvPicPr>
        <p:blipFill rotWithShape="1">
          <a:blip r:embed="rId9"/>
          <a:srcRect r="14773"/>
          <a:stretch/>
        </p:blipFill>
        <p:spPr>
          <a:xfrm flipH="1">
            <a:off x="103510" y="830362"/>
            <a:ext cx="1193327" cy="1217967"/>
          </a:xfrm>
          <a:prstGeom prst="rect">
            <a:avLst/>
          </a:prstGeom>
        </p:spPr>
      </p:pic>
      <p:sp>
        <p:nvSpPr>
          <p:cNvPr id="34" name="TextBox 33">
            <a:extLst>
              <a:ext uri="{FF2B5EF4-FFF2-40B4-BE49-F238E27FC236}">
                <a16:creationId xmlns:a16="http://schemas.microsoft.com/office/drawing/2014/main" id="{19E942FB-472A-4A41-82C7-C93BC9B3537D}"/>
              </a:ext>
            </a:extLst>
          </p:cNvPr>
          <p:cNvSpPr txBox="1"/>
          <p:nvPr/>
        </p:nvSpPr>
        <p:spPr>
          <a:xfrm>
            <a:off x="182022" y="5204582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C75BE751-3A1B-44CB-8BE8-CB6CAFE09489}"/>
              </a:ext>
            </a:extLst>
          </p:cNvPr>
          <p:cNvSpPr txBox="1"/>
          <p:nvPr/>
        </p:nvSpPr>
        <p:spPr>
          <a:xfrm>
            <a:off x="1728339" y="5204581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B8C8AD4A-E46F-4D7F-8ACA-6F7FDE765392}"/>
              </a:ext>
            </a:extLst>
          </p:cNvPr>
          <p:cNvCxnSpPr>
            <a:cxnSpLocks/>
          </p:cNvCxnSpPr>
          <p:nvPr/>
        </p:nvCxnSpPr>
        <p:spPr>
          <a:xfrm>
            <a:off x="522891" y="2160455"/>
            <a:ext cx="289909" cy="2235319"/>
          </a:xfrm>
          <a:prstGeom prst="straightConnector1">
            <a:avLst/>
          </a:prstGeom>
          <a:ln w="38100">
            <a:solidFill>
              <a:srgbClr val="FFC000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6FF48036-F4B8-4E16-8070-55F67667B10A}"/>
              </a:ext>
            </a:extLst>
          </p:cNvPr>
          <p:cNvCxnSpPr>
            <a:cxnSpLocks/>
          </p:cNvCxnSpPr>
          <p:nvPr/>
        </p:nvCxnSpPr>
        <p:spPr>
          <a:xfrm>
            <a:off x="1301937" y="4831266"/>
            <a:ext cx="767072" cy="0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50D9A795-5414-45DB-BE25-4DDAC016846B}"/>
              </a:ext>
            </a:extLst>
          </p:cNvPr>
          <p:cNvCxnSpPr>
            <a:cxnSpLocks/>
          </p:cNvCxnSpPr>
          <p:nvPr/>
        </p:nvCxnSpPr>
        <p:spPr>
          <a:xfrm>
            <a:off x="2938753" y="4831266"/>
            <a:ext cx="767072" cy="0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1678B883-A566-4C44-A6B2-6A5D21D409CD}"/>
              </a:ext>
            </a:extLst>
          </p:cNvPr>
          <p:cNvCxnSpPr>
            <a:cxnSpLocks/>
          </p:cNvCxnSpPr>
          <p:nvPr/>
        </p:nvCxnSpPr>
        <p:spPr>
          <a:xfrm>
            <a:off x="4675786" y="4831267"/>
            <a:ext cx="822489" cy="0"/>
          </a:xfrm>
          <a:prstGeom prst="straightConnector1">
            <a:avLst/>
          </a:prstGeom>
          <a:ln w="38100">
            <a:solidFill>
              <a:schemeClr val="accent2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8B216449-995E-4210-BDA0-FD6168D97D2B}"/>
              </a:ext>
            </a:extLst>
          </p:cNvPr>
          <p:cNvCxnSpPr>
            <a:cxnSpLocks/>
          </p:cNvCxnSpPr>
          <p:nvPr/>
        </p:nvCxnSpPr>
        <p:spPr>
          <a:xfrm>
            <a:off x="1296837" y="1890743"/>
            <a:ext cx="4201438" cy="2646025"/>
          </a:xfrm>
          <a:prstGeom prst="straightConnector1">
            <a:avLst/>
          </a:prstGeom>
          <a:ln w="38100">
            <a:solidFill>
              <a:schemeClr val="accent1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33" name="Group 32">
            <a:extLst>
              <a:ext uri="{FF2B5EF4-FFF2-40B4-BE49-F238E27FC236}">
                <a16:creationId xmlns:a16="http://schemas.microsoft.com/office/drawing/2014/main" id="{A780DA2C-8A44-494B-BBE2-44CC537EC9FE}"/>
              </a:ext>
            </a:extLst>
          </p:cNvPr>
          <p:cNvGrpSpPr/>
          <p:nvPr/>
        </p:nvGrpSpPr>
        <p:grpSpPr>
          <a:xfrm rot="2069586">
            <a:off x="1485924" y="2002386"/>
            <a:ext cx="1154339" cy="730250"/>
            <a:chOff x="-7609839" y="2361255"/>
            <a:chExt cx="7047550" cy="4499978"/>
          </a:xfrm>
        </p:grpSpPr>
        <p:sp>
          <p:nvSpPr>
            <p:cNvPr id="35" name="Block Arc 34">
              <a:extLst>
                <a:ext uri="{FF2B5EF4-FFF2-40B4-BE49-F238E27FC236}">
                  <a16:creationId xmlns:a16="http://schemas.microsoft.com/office/drawing/2014/main" id="{67B36E00-C91C-4769-B785-6E54A4888F73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6" name="Block Arc 35">
              <a:extLst>
                <a:ext uri="{FF2B5EF4-FFF2-40B4-BE49-F238E27FC236}">
                  <a16:creationId xmlns:a16="http://schemas.microsoft.com/office/drawing/2014/main" id="{1D8319E2-14AC-450E-B8EF-C628E5850322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8" name="Block Arc 37">
              <a:extLst>
                <a:ext uri="{FF2B5EF4-FFF2-40B4-BE49-F238E27FC236}">
                  <a16:creationId xmlns:a16="http://schemas.microsoft.com/office/drawing/2014/main" id="{C10DE971-2DC5-49E0-ACC2-C44ED80A373B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9" name="Block Arc 38">
              <a:extLst>
                <a:ext uri="{FF2B5EF4-FFF2-40B4-BE49-F238E27FC236}">
                  <a16:creationId xmlns:a16="http://schemas.microsoft.com/office/drawing/2014/main" id="{CE6E2653-AFAC-4E12-9344-EDEE2698E53B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8" name="Block Arc 47">
              <a:extLst>
                <a:ext uri="{FF2B5EF4-FFF2-40B4-BE49-F238E27FC236}">
                  <a16:creationId xmlns:a16="http://schemas.microsoft.com/office/drawing/2014/main" id="{15CF9468-6FE3-463F-8969-0C12100B295B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9" name="Block Arc 48">
              <a:extLst>
                <a:ext uri="{FF2B5EF4-FFF2-40B4-BE49-F238E27FC236}">
                  <a16:creationId xmlns:a16="http://schemas.microsoft.com/office/drawing/2014/main" id="{18C84599-439B-45B5-868C-7118AD3F1143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0" name="Block Arc 49">
              <a:extLst>
                <a:ext uri="{FF2B5EF4-FFF2-40B4-BE49-F238E27FC236}">
                  <a16:creationId xmlns:a16="http://schemas.microsoft.com/office/drawing/2014/main" id="{FDD3DD9D-3471-48D1-99CC-9508E9C4266D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1" name="Block Arc 50">
              <a:extLst>
                <a:ext uri="{FF2B5EF4-FFF2-40B4-BE49-F238E27FC236}">
                  <a16:creationId xmlns:a16="http://schemas.microsoft.com/office/drawing/2014/main" id="{934100CE-945C-4767-938D-500CC409051A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52" name="Group 51">
            <a:extLst>
              <a:ext uri="{FF2B5EF4-FFF2-40B4-BE49-F238E27FC236}">
                <a16:creationId xmlns:a16="http://schemas.microsoft.com/office/drawing/2014/main" id="{2E5278CD-580B-4BB5-83B1-BB20207DD088}"/>
              </a:ext>
            </a:extLst>
          </p:cNvPr>
          <p:cNvGrpSpPr/>
          <p:nvPr/>
        </p:nvGrpSpPr>
        <p:grpSpPr>
          <a:xfrm rot="4965636">
            <a:off x="36110" y="2403107"/>
            <a:ext cx="1154339" cy="748968"/>
            <a:chOff x="-7609839" y="2361255"/>
            <a:chExt cx="7047550" cy="4499978"/>
          </a:xfrm>
        </p:grpSpPr>
        <p:sp>
          <p:nvSpPr>
            <p:cNvPr id="53" name="Block Arc 52">
              <a:extLst>
                <a:ext uri="{FF2B5EF4-FFF2-40B4-BE49-F238E27FC236}">
                  <a16:creationId xmlns:a16="http://schemas.microsoft.com/office/drawing/2014/main" id="{51FC1A62-2F40-4039-9D90-FCACC5C58F00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4" name="Block Arc 53">
              <a:extLst>
                <a:ext uri="{FF2B5EF4-FFF2-40B4-BE49-F238E27FC236}">
                  <a16:creationId xmlns:a16="http://schemas.microsoft.com/office/drawing/2014/main" id="{46743525-9F32-4FEE-A9CF-34C4F304ED71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5" name="Block Arc 54">
              <a:extLst>
                <a:ext uri="{FF2B5EF4-FFF2-40B4-BE49-F238E27FC236}">
                  <a16:creationId xmlns:a16="http://schemas.microsoft.com/office/drawing/2014/main" id="{5AC02735-343B-45CA-BEC5-D5CBD7FD869D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6" name="Block Arc 55">
              <a:extLst>
                <a:ext uri="{FF2B5EF4-FFF2-40B4-BE49-F238E27FC236}">
                  <a16:creationId xmlns:a16="http://schemas.microsoft.com/office/drawing/2014/main" id="{5FDAB7BF-5CA1-49B3-91CD-87807793F276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7" name="Block Arc 56">
              <a:extLst>
                <a:ext uri="{FF2B5EF4-FFF2-40B4-BE49-F238E27FC236}">
                  <a16:creationId xmlns:a16="http://schemas.microsoft.com/office/drawing/2014/main" id="{5D7A3367-356E-44B4-9CC1-671A07749DFB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8" name="Block Arc 57">
              <a:extLst>
                <a:ext uri="{FF2B5EF4-FFF2-40B4-BE49-F238E27FC236}">
                  <a16:creationId xmlns:a16="http://schemas.microsoft.com/office/drawing/2014/main" id="{A7713BC6-7087-4F57-B309-BC3090575746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9" name="Block Arc 58">
              <a:extLst>
                <a:ext uri="{FF2B5EF4-FFF2-40B4-BE49-F238E27FC236}">
                  <a16:creationId xmlns:a16="http://schemas.microsoft.com/office/drawing/2014/main" id="{4DF4765F-C75C-448F-805A-E61A57F6498F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0" name="Block Arc 59">
              <a:extLst>
                <a:ext uri="{FF2B5EF4-FFF2-40B4-BE49-F238E27FC236}">
                  <a16:creationId xmlns:a16="http://schemas.microsoft.com/office/drawing/2014/main" id="{ABB9BBAC-0B8F-463E-82A2-C661A9C3A56E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61" name="Group 60">
            <a:extLst>
              <a:ext uri="{FF2B5EF4-FFF2-40B4-BE49-F238E27FC236}">
                <a16:creationId xmlns:a16="http://schemas.microsoft.com/office/drawing/2014/main" id="{28782B46-A26E-48E9-85D9-8C3F6C04151E}"/>
              </a:ext>
            </a:extLst>
          </p:cNvPr>
          <p:cNvGrpSpPr/>
          <p:nvPr/>
        </p:nvGrpSpPr>
        <p:grpSpPr>
          <a:xfrm>
            <a:off x="4092894" y="4449070"/>
            <a:ext cx="1154339" cy="748968"/>
            <a:chOff x="-7609839" y="2361255"/>
            <a:chExt cx="7047550" cy="4499978"/>
          </a:xfrm>
        </p:grpSpPr>
        <p:sp>
          <p:nvSpPr>
            <p:cNvPr id="62" name="Block Arc 61">
              <a:extLst>
                <a:ext uri="{FF2B5EF4-FFF2-40B4-BE49-F238E27FC236}">
                  <a16:creationId xmlns:a16="http://schemas.microsoft.com/office/drawing/2014/main" id="{CF088157-EAFB-45C5-87A2-F8F41CB5425A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3" name="Block Arc 62">
              <a:extLst>
                <a:ext uri="{FF2B5EF4-FFF2-40B4-BE49-F238E27FC236}">
                  <a16:creationId xmlns:a16="http://schemas.microsoft.com/office/drawing/2014/main" id="{5D915B9E-F8CE-4E00-AC70-E2A2CB2210E1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4" name="Block Arc 63">
              <a:extLst>
                <a:ext uri="{FF2B5EF4-FFF2-40B4-BE49-F238E27FC236}">
                  <a16:creationId xmlns:a16="http://schemas.microsoft.com/office/drawing/2014/main" id="{8C91565F-7C44-49E8-ABB1-18D8B9C676CE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5" name="Block Arc 64">
              <a:extLst>
                <a:ext uri="{FF2B5EF4-FFF2-40B4-BE49-F238E27FC236}">
                  <a16:creationId xmlns:a16="http://schemas.microsoft.com/office/drawing/2014/main" id="{3EDFE28F-F4EB-4F21-B653-A2BC5ADB1DA0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6" name="Block Arc 65">
              <a:extLst>
                <a:ext uri="{FF2B5EF4-FFF2-40B4-BE49-F238E27FC236}">
                  <a16:creationId xmlns:a16="http://schemas.microsoft.com/office/drawing/2014/main" id="{FBACB9F0-6DCB-4566-BC83-4BD2C6401A94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7" name="Block Arc 66">
              <a:extLst>
                <a:ext uri="{FF2B5EF4-FFF2-40B4-BE49-F238E27FC236}">
                  <a16:creationId xmlns:a16="http://schemas.microsoft.com/office/drawing/2014/main" id="{D38FD4A2-5722-4991-BA1A-32D3E0C37505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8" name="Block Arc 67">
              <a:extLst>
                <a:ext uri="{FF2B5EF4-FFF2-40B4-BE49-F238E27FC236}">
                  <a16:creationId xmlns:a16="http://schemas.microsoft.com/office/drawing/2014/main" id="{3F2135EC-2F27-492E-9E33-360B339E30C5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9" name="Block Arc 68">
              <a:extLst>
                <a:ext uri="{FF2B5EF4-FFF2-40B4-BE49-F238E27FC236}">
                  <a16:creationId xmlns:a16="http://schemas.microsoft.com/office/drawing/2014/main" id="{713ED805-FCC5-4D3C-AC8D-C56DA95D6741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cxnSp>
        <p:nvCxnSpPr>
          <p:cNvPr id="70" name="Straight Connector 69">
            <a:extLst>
              <a:ext uri="{FF2B5EF4-FFF2-40B4-BE49-F238E27FC236}">
                <a16:creationId xmlns:a16="http://schemas.microsoft.com/office/drawing/2014/main" id="{80AB9E3C-04BE-4E82-9A86-196D7E514C1C}"/>
              </a:ext>
            </a:extLst>
          </p:cNvPr>
          <p:cNvCxnSpPr/>
          <p:nvPr/>
        </p:nvCxnSpPr>
        <p:spPr>
          <a:xfrm>
            <a:off x="6457389" y="3666870"/>
            <a:ext cx="1286690" cy="1111959"/>
          </a:xfrm>
          <a:prstGeom prst="line">
            <a:avLst/>
          </a:prstGeom>
          <a:ln w="28575"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71" name="Straight Connector 70">
            <a:extLst>
              <a:ext uri="{FF2B5EF4-FFF2-40B4-BE49-F238E27FC236}">
                <a16:creationId xmlns:a16="http://schemas.microsoft.com/office/drawing/2014/main" id="{5E854017-883D-40E8-A67F-6FFA88C1D8B1}"/>
              </a:ext>
            </a:extLst>
          </p:cNvPr>
          <p:cNvCxnSpPr>
            <a:cxnSpLocks/>
          </p:cNvCxnSpPr>
          <p:nvPr/>
        </p:nvCxnSpPr>
        <p:spPr>
          <a:xfrm flipV="1">
            <a:off x="6457389" y="5395469"/>
            <a:ext cx="1270130" cy="1018031"/>
          </a:xfrm>
          <a:prstGeom prst="line">
            <a:avLst/>
          </a:prstGeom>
          <a:ln w="28575"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72" name="TextBox 71">
            <a:extLst>
              <a:ext uri="{FF2B5EF4-FFF2-40B4-BE49-F238E27FC236}">
                <a16:creationId xmlns:a16="http://schemas.microsoft.com/office/drawing/2014/main" id="{43C7422A-D8BF-475A-9DC5-2BCF167204FB}"/>
              </a:ext>
            </a:extLst>
          </p:cNvPr>
          <p:cNvSpPr txBox="1"/>
          <p:nvPr/>
        </p:nvSpPr>
        <p:spPr>
          <a:xfrm>
            <a:off x="3536123" y="512410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757BABAE-3A02-4FD6-9286-F7D9149E11CE}"/>
              </a:ext>
            </a:extLst>
          </p:cNvPr>
          <p:cNvSpPr txBox="1"/>
          <p:nvPr/>
        </p:nvSpPr>
        <p:spPr>
          <a:xfrm>
            <a:off x="3537072" y="543035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</p:spTree>
    <p:extLst>
      <p:ext uri="{BB962C8B-B14F-4D97-AF65-F5344CB8AC3E}">
        <p14:creationId xmlns:p14="http://schemas.microsoft.com/office/powerpoint/2010/main" val="1899717302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3AF9D6-4147-4460-AD35-6E22F542B3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Noise Cancellation Primer</a:t>
            </a:r>
          </a:p>
        </p:txBody>
      </p:sp>
      <p:sp>
        <p:nvSpPr>
          <p:cNvPr id="30" name="Pie 36">
            <a:extLst>
              <a:ext uri="{FF2B5EF4-FFF2-40B4-BE49-F238E27FC236}">
                <a16:creationId xmlns:a16="http://schemas.microsoft.com/office/drawing/2014/main" id="{43D12483-39EB-4546-8681-7EE51F202521}"/>
              </a:ext>
            </a:extLst>
          </p:cNvPr>
          <p:cNvSpPr/>
          <p:nvPr/>
        </p:nvSpPr>
        <p:spPr>
          <a:xfrm>
            <a:off x="49678" y="3666870"/>
            <a:ext cx="12815422" cy="2746630"/>
          </a:xfrm>
          <a:prstGeom prst="pie">
            <a:avLst>
              <a:gd name="adj1" fmla="val 5354919"/>
              <a:gd name="adj2" fmla="val 16200000"/>
            </a:avLst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43" name="Picture 42">
            <a:extLst>
              <a:ext uri="{FF2B5EF4-FFF2-40B4-BE49-F238E27FC236}">
                <a16:creationId xmlns:a16="http://schemas.microsoft.com/office/drawing/2014/main" id="{1D4744B3-5003-4E1F-9430-059E056540E6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6682933" y="4506037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23" name="Picture 2" descr="Image result for bose qc35 head">
            <a:extLst>
              <a:ext uri="{FF2B5EF4-FFF2-40B4-BE49-F238E27FC236}">
                <a16:creationId xmlns:a16="http://schemas.microsoft.com/office/drawing/2014/main" id="{90B90206-A6FE-4511-A052-2EF07D1E1FB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colorTemperature colorTemp="112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7744079" y="4237354"/>
            <a:ext cx="1365866" cy="1744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070EE5D2-0CC8-4727-88B5-829673613BA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8519" y="4506037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8" name="Picture 27">
            <a:extLst>
              <a:ext uri="{FF2B5EF4-FFF2-40B4-BE49-F238E27FC236}">
                <a16:creationId xmlns:a16="http://schemas.microsoft.com/office/drawing/2014/main" id="{CADE9136-7C16-480B-B745-4448DFA62E2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 flipV="1">
            <a:off x="2196901" y="4550884"/>
            <a:ext cx="566134" cy="566134"/>
          </a:xfrm>
          <a:prstGeom prst="rect">
            <a:avLst/>
          </a:prstGeom>
        </p:spPr>
      </p:pic>
      <p:pic>
        <p:nvPicPr>
          <p:cNvPr id="4098" name="Picture 2" descr="Image result for speaker icon">
            <a:extLst>
              <a:ext uri="{FF2B5EF4-FFF2-40B4-BE49-F238E27FC236}">
                <a16:creationId xmlns:a16="http://schemas.microsoft.com/office/drawing/2014/main" id="{3EF21275-D562-48BF-B570-43D56B8F52E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01241" y="4506037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6AE05EAE-1C3B-4B05-B653-E2E221291690}"/>
              </a:ext>
            </a:extLst>
          </p:cNvPr>
          <p:cNvPicPr>
            <a:picLocks noChangeAspect="1"/>
          </p:cNvPicPr>
          <p:nvPr/>
        </p:nvPicPr>
        <p:blipFill rotWithShape="1">
          <a:blip r:embed="rId9"/>
          <a:srcRect r="14773"/>
          <a:stretch/>
        </p:blipFill>
        <p:spPr>
          <a:xfrm flipH="1">
            <a:off x="103510" y="830362"/>
            <a:ext cx="1193327" cy="1217967"/>
          </a:xfrm>
          <a:prstGeom prst="rect">
            <a:avLst/>
          </a:prstGeom>
        </p:spPr>
      </p:pic>
      <p:sp>
        <p:nvSpPr>
          <p:cNvPr id="34" name="TextBox 33">
            <a:extLst>
              <a:ext uri="{FF2B5EF4-FFF2-40B4-BE49-F238E27FC236}">
                <a16:creationId xmlns:a16="http://schemas.microsoft.com/office/drawing/2014/main" id="{19E942FB-472A-4A41-82C7-C93BC9B3537D}"/>
              </a:ext>
            </a:extLst>
          </p:cNvPr>
          <p:cNvSpPr txBox="1"/>
          <p:nvPr/>
        </p:nvSpPr>
        <p:spPr>
          <a:xfrm>
            <a:off x="182022" y="5204582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C75BE751-3A1B-44CB-8BE8-CB6CAFE09489}"/>
              </a:ext>
            </a:extLst>
          </p:cNvPr>
          <p:cNvSpPr txBox="1"/>
          <p:nvPr/>
        </p:nvSpPr>
        <p:spPr>
          <a:xfrm>
            <a:off x="1728339" y="5204581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B8C8AD4A-E46F-4D7F-8ACA-6F7FDE765392}"/>
              </a:ext>
            </a:extLst>
          </p:cNvPr>
          <p:cNvCxnSpPr>
            <a:cxnSpLocks/>
          </p:cNvCxnSpPr>
          <p:nvPr/>
        </p:nvCxnSpPr>
        <p:spPr>
          <a:xfrm>
            <a:off x="522891" y="2160455"/>
            <a:ext cx="289909" cy="2235319"/>
          </a:xfrm>
          <a:prstGeom prst="straightConnector1">
            <a:avLst/>
          </a:prstGeom>
          <a:ln w="38100">
            <a:solidFill>
              <a:srgbClr val="FFC000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6FF48036-F4B8-4E16-8070-55F67667B10A}"/>
              </a:ext>
            </a:extLst>
          </p:cNvPr>
          <p:cNvCxnSpPr>
            <a:cxnSpLocks/>
          </p:cNvCxnSpPr>
          <p:nvPr/>
        </p:nvCxnSpPr>
        <p:spPr>
          <a:xfrm>
            <a:off x="1301937" y="4831266"/>
            <a:ext cx="767072" cy="0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50D9A795-5414-45DB-BE25-4DDAC016846B}"/>
              </a:ext>
            </a:extLst>
          </p:cNvPr>
          <p:cNvCxnSpPr>
            <a:cxnSpLocks/>
          </p:cNvCxnSpPr>
          <p:nvPr/>
        </p:nvCxnSpPr>
        <p:spPr>
          <a:xfrm>
            <a:off x="2938753" y="4831266"/>
            <a:ext cx="767072" cy="0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1678B883-A566-4C44-A6B2-6A5D21D409CD}"/>
              </a:ext>
            </a:extLst>
          </p:cNvPr>
          <p:cNvCxnSpPr>
            <a:cxnSpLocks/>
          </p:cNvCxnSpPr>
          <p:nvPr/>
        </p:nvCxnSpPr>
        <p:spPr>
          <a:xfrm>
            <a:off x="4675786" y="4831267"/>
            <a:ext cx="822489" cy="0"/>
          </a:xfrm>
          <a:prstGeom prst="straightConnector1">
            <a:avLst/>
          </a:prstGeom>
          <a:ln w="38100">
            <a:solidFill>
              <a:schemeClr val="accent2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8B216449-995E-4210-BDA0-FD6168D97D2B}"/>
              </a:ext>
            </a:extLst>
          </p:cNvPr>
          <p:cNvCxnSpPr>
            <a:cxnSpLocks/>
          </p:cNvCxnSpPr>
          <p:nvPr/>
        </p:nvCxnSpPr>
        <p:spPr>
          <a:xfrm>
            <a:off x="1296837" y="1890743"/>
            <a:ext cx="4201438" cy="2646025"/>
          </a:xfrm>
          <a:prstGeom prst="straightConnector1">
            <a:avLst/>
          </a:prstGeom>
          <a:ln w="38100">
            <a:solidFill>
              <a:schemeClr val="accent1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33" name="Group 32">
            <a:extLst>
              <a:ext uri="{FF2B5EF4-FFF2-40B4-BE49-F238E27FC236}">
                <a16:creationId xmlns:a16="http://schemas.microsoft.com/office/drawing/2014/main" id="{A780DA2C-8A44-494B-BBE2-44CC537EC9FE}"/>
              </a:ext>
            </a:extLst>
          </p:cNvPr>
          <p:cNvGrpSpPr/>
          <p:nvPr/>
        </p:nvGrpSpPr>
        <p:grpSpPr>
          <a:xfrm rot="2069586">
            <a:off x="1485924" y="2002386"/>
            <a:ext cx="1154339" cy="730250"/>
            <a:chOff x="-7609839" y="2361255"/>
            <a:chExt cx="7047550" cy="4499978"/>
          </a:xfrm>
        </p:grpSpPr>
        <p:sp>
          <p:nvSpPr>
            <p:cNvPr id="35" name="Block Arc 34">
              <a:extLst>
                <a:ext uri="{FF2B5EF4-FFF2-40B4-BE49-F238E27FC236}">
                  <a16:creationId xmlns:a16="http://schemas.microsoft.com/office/drawing/2014/main" id="{67B36E00-C91C-4769-B785-6E54A4888F73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6" name="Block Arc 35">
              <a:extLst>
                <a:ext uri="{FF2B5EF4-FFF2-40B4-BE49-F238E27FC236}">
                  <a16:creationId xmlns:a16="http://schemas.microsoft.com/office/drawing/2014/main" id="{1D8319E2-14AC-450E-B8EF-C628E5850322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8" name="Block Arc 37">
              <a:extLst>
                <a:ext uri="{FF2B5EF4-FFF2-40B4-BE49-F238E27FC236}">
                  <a16:creationId xmlns:a16="http://schemas.microsoft.com/office/drawing/2014/main" id="{C10DE971-2DC5-49E0-ACC2-C44ED80A373B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9" name="Block Arc 38">
              <a:extLst>
                <a:ext uri="{FF2B5EF4-FFF2-40B4-BE49-F238E27FC236}">
                  <a16:creationId xmlns:a16="http://schemas.microsoft.com/office/drawing/2014/main" id="{CE6E2653-AFAC-4E12-9344-EDEE2698E53B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8" name="Block Arc 47">
              <a:extLst>
                <a:ext uri="{FF2B5EF4-FFF2-40B4-BE49-F238E27FC236}">
                  <a16:creationId xmlns:a16="http://schemas.microsoft.com/office/drawing/2014/main" id="{15CF9468-6FE3-463F-8969-0C12100B295B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9" name="Block Arc 48">
              <a:extLst>
                <a:ext uri="{FF2B5EF4-FFF2-40B4-BE49-F238E27FC236}">
                  <a16:creationId xmlns:a16="http://schemas.microsoft.com/office/drawing/2014/main" id="{18C84599-439B-45B5-868C-7118AD3F1143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0" name="Block Arc 49">
              <a:extLst>
                <a:ext uri="{FF2B5EF4-FFF2-40B4-BE49-F238E27FC236}">
                  <a16:creationId xmlns:a16="http://schemas.microsoft.com/office/drawing/2014/main" id="{FDD3DD9D-3471-48D1-99CC-9508E9C4266D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1" name="Block Arc 50">
              <a:extLst>
                <a:ext uri="{FF2B5EF4-FFF2-40B4-BE49-F238E27FC236}">
                  <a16:creationId xmlns:a16="http://schemas.microsoft.com/office/drawing/2014/main" id="{934100CE-945C-4767-938D-500CC409051A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52" name="Group 51">
            <a:extLst>
              <a:ext uri="{FF2B5EF4-FFF2-40B4-BE49-F238E27FC236}">
                <a16:creationId xmlns:a16="http://schemas.microsoft.com/office/drawing/2014/main" id="{2E5278CD-580B-4BB5-83B1-BB20207DD088}"/>
              </a:ext>
            </a:extLst>
          </p:cNvPr>
          <p:cNvGrpSpPr/>
          <p:nvPr/>
        </p:nvGrpSpPr>
        <p:grpSpPr>
          <a:xfrm rot="4965636">
            <a:off x="36110" y="2403107"/>
            <a:ext cx="1154339" cy="748968"/>
            <a:chOff x="-7609839" y="2361255"/>
            <a:chExt cx="7047550" cy="4499978"/>
          </a:xfrm>
        </p:grpSpPr>
        <p:sp>
          <p:nvSpPr>
            <p:cNvPr id="53" name="Block Arc 52">
              <a:extLst>
                <a:ext uri="{FF2B5EF4-FFF2-40B4-BE49-F238E27FC236}">
                  <a16:creationId xmlns:a16="http://schemas.microsoft.com/office/drawing/2014/main" id="{51FC1A62-2F40-4039-9D90-FCACC5C58F00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4" name="Block Arc 53">
              <a:extLst>
                <a:ext uri="{FF2B5EF4-FFF2-40B4-BE49-F238E27FC236}">
                  <a16:creationId xmlns:a16="http://schemas.microsoft.com/office/drawing/2014/main" id="{46743525-9F32-4FEE-A9CF-34C4F304ED71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5" name="Block Arc 54">
              <a:extLst>
                <a:ext uri="{FF2B5EF4-FFF2-40B4-BE49-F238E27FC236}">
                  <a16:creationId xmlns:a16="http://schemas.microsoft.com/office/drawing/2014/main" id="{5AC02735-343B-45CA-BEC5-D5CBD7FD869D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6" name="Block Arc 55">
              <a:extLst>
                <a:ext uri="{FF2B5EF4-FFF2-40B4-BE49-F238E27FC236}">
                  <a16:creationId xmlns:a16="http://schemas.microsoft.com/office/drawing/2014/main" id="{5FDAB7BF-5CA1-49B3-91CD-87807793F276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7" name="Block Arc 56">
              <a:extLst>
                <a:ext uri="{FF2B5EF4-FFF2-40B4-BE49-F238E27FC236}">
                  <a16:creationId xmlns:a16="http://schemas.microsoft.com/office/drawing/2014/main" id="{5D7A3367-356E-44B4-9CC1-671A07749DFB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8" name="Block Arc 57">
              <a:extLst>
                <a:ext uri="{FF2B5EF4-FFF2-40B4-BE49-F238E27FC236}">
                  <a16:creationId xmlns:a16="http://schemas.microsoft.com/office/drawing/2014/main" id="{A7713BC6-7087-4F57-B309-BC3090575746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9" name="Block Arc 58">
              <a:extLst>
                <a:ext uri="{FF2B5EF4-FFF2-40B4-BE49-F238E27FC236}">
                  <a16:creationId xmlns:a16="http://schemas.microsoft.com/office/drawing/2014/main" id="{4DF4765F-C75C-448F-805A-E61A57F6498F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0" name="Block Arc 59">
              <a:extLst>
                <a:ext uri="{FF2B5EF4-FFF2-40B4-BE49-F238E27FC236}">
                  <a16:creationId xmlns:a16="http://schemas.microsoft.com/office/drawing/2014/main" id="{ABB9BBAC-0B8F-463E-82A2-C661A9C3A56E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61" name="Group 60">
            <a:extLst>
              <a:ext uri="{FF2B5EF4-FFF2-40B4-BE49-F238E27FC236}">
                <a16:creationId xmlns:a16="http://schemas.microsoft.com/office/drawing/2014/main" id="{28782B46-A26E-48E9-85D9-8C3F6C04151E}"/>
              </a:ext>
            </a:extLst>
          </p:cNvPr>
          <p:cNvGrpSpPr/>
          <p:nvPr/>
        </p:nvGrpSpPr>
        <p:grpSpPr>
          <a:xfrm>
            <a:off x="4092894" y="4449070"/>
            <a:ext cx="1154339" cy="748968"/>
            <a:chOff x="-7609839" y="2361255"/>
            <a:chExt cx="7047550" cy="4499978"/>
          </a:xfrm>
        </p:grpSpPr>
        <p:sp>
          <p:nvSpPr>
            <p:cNvPr id="62" name="Block Arc 61">
              <a:extLst>
                <a:ext uri="{FF2B5EF4-FFF2-40B4-BE49-F238E27FC236}">
                  <a16:creationId xmlns:a16="http://schemas.microsoft.com/office/drawing/2014/main" id="{CF088157-EAFB-45C5-87A2-F8F41CB5425A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3" name="Block Arc 62">
              <a:extLst>
                <a:ext uri="{FF2B5EF4-FFF2-40B4-BE49-F238E27FC236}">
                  <a16:creationId xmlns:a16="http://schemas.microsoft.com/office/drawing/2014/main" id="{5D915B9E-F8CE-4E00-AC70-E2A2CB2210E1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4" name="Block Arc 63">
              <a:extLst>
                <a:ext uri="{FF2B5EF4-FFF2-40B4-BE49-F238E27FC236}">
                  <a16:creationId xmlns:a16="http://schemas.microsoft.com/office/drawing/2014/main" id="{8C91565F-7C44-49E8-ABB1-18D8B9C676CE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5" name="Block Arc 64">
              <a:extLst>
                <a:ext uri="{FF2B5EF4-FFF2-40B4-BE49-F238E27FC236}">
                  <a16:creationId xmlns:a16="http://schemas.microsoft.com/office/drawing/2014/main" id="{3EDFE28F-F4EB-4F21-B653-A2BC5ADB1DA0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6" name="Block Arc 65">
              <a:extLst>
                <a:ext uri="{FF2B5EF4-FFF2-40B4-BE49-F238E27FC236}">
                  <a16:creationId xmlns:a16="http://schemas.microsoft.com/office/drawing/2014/main" id="{FBACB9F0-6DCB-4566-BC83-4BD2C6401A94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7" name="Block Arc 66">
              <a:extLst>
                <a:ext uri="{FF2B5EF4-FFF2-40B4-BE49-F238E27FC236}">
                  <a16:creationId xmlns:a16="http://schemas.microsoft.com/office/drawing/2014/main" id="{D38FD4A2-5722-4991-BA1A-32D3E0C37505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8" name="Block Arc 67">
              <a:extLst>
                <a:ext uri="{FF2B5EF4-FFF2-40B4-BE49-F238E27FC236}">
                  <a16:creationId xmlns:a16="http://schemas.microsoft.com/office/drawing/2014/main" id="{3F2135EC-2F27-492E-9E33-360B339E30C5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9" name="Block Arc 68">
              <a:extLst>
                <a:ext uri="{FF2B5EF4-FFF2-40B4-BE49-F238E27FC236}">
                  <a16:creationId xmlns:a16="http://schemas.microsoft.com/office/drawing/2014/main" id="{713ED805-FCC5-4D3C-AC8D-C56DA95D6741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cxnSp>
        <p:nvCxnSpPr>
          <p:cNvPr id="70" name="Straight Connector 69">
            <a:extLst>
              <a:ext uri="{FF2B5EF4-FFF2-40B4-BE49-F238E27FC236}">
                <a16:creationId xmlns:a16="http://schemas.microsoft.com/office/drawing/2014/main" id="{80AB9E3C-04BE-4E82-9A86-196D7E514C1C}"/>
              </a:ext>
            </a:extLst>
          </p:cNvPr>
          <p:cNvCxnSpPr/>
          <p:nvPr/>
        </p:nvCxnSpPr>
        <p:spPr>
          <a:xfrm>
            <a:off x="6457389" y="3666870"/>
            <a:ext cx="1286690" cy="1111959"/>
          </a:xfrm>
          <a:prstGeom prst="line">
            <a:avLst/>
          </a:prstGeom>
          <a:ln w="28575"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71" name="Straight Connector 70">
            <a:extLst>
              <a:ext uri="{FF2B5EF4-FFF2-40B4-BE49-F238E27FC236}">
                <a16:creationId xmlns:a16="http://schemas.microsoft.com/office/drawing/2014/main" id="{5E854017-883D-40E8-A67F-6FFA88C1D8B1}"/>
              </a:ext>
            </a:extLst>
          </p:cNvPr>
          <p:cNvCxnSpPr>
            <a:cxnSpLocks/>
          </p:cNvCxnSpPr>
          <p:nvPr/>
        </p:nvCxnSpPr>
        <p:spPr>
          <a:xfrm flipV="1">
            <a:off x="6457389" y="5395469"/>
            <a:ext cx="1270130" cy="1018031"/>
          </a:xfrm>
          <a:prstGeom prst="line">
            <a:avLst/>
          </a:prstGeom>
          <a:ln w="28575"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72" name="TextBox 71">
            <a:extLst>
              <a:ext uri="{FF2B5EF4-FFF2-40B4-BE49-F238E27FC236}">
                <a16:creationId xmlns:a16="http://schemas.microsoft.com/office/drawing/2014/main" id="{43C7422A-D8BF-475A-9DC5-2BCF167204FB}"/>
              </a:ext>
            </a:extLst>
          </p:cNvPr>
          <p:cNvSpPr txBox="1"/>
          <p:nvPr/>
        </p:nvSpPr>
        <p:spPr>
          <a:xfrm>
            <a:off x="3536123" y="512410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757BABAE-3A02-4FD6-9286-F7D9149E11CE}"/>
              </a:ext>
            </a:extLst>
          </p:cNvPr>
          <p:cNvSpPr txBox="1"/>
          <p:nvPr/>
        </p:nvSpPr>
        <p:spPr>
          <a:xfrm>
            <a:off x="3537072" y="543035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pic>
        <p:nvPicPr>
          <p:cNvPr id="78" name="Picture 77" descr="https://maxcdn.icons8.com/Share/icon/p1em/Music/microphone1600.png">
            <a:extLst>
              <a:ext uri="{FF2B5EF4-FFF2-40B4-BE49-F238E27FC236}">
                <a16:creationId xmlns:a16="http://schemas.microsoft.com/office/drawing/2014/main" id="{C480C6DF-2AA1-4B01-BB59-E3FC580AC50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96951" y="4506037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9" name="TextBox 78">
            <a:extLst>
              <a:ext uri="{FF2B5EF4-FFF2-40B4-BE49-F238E27FC236}">
                <a16:creationId xmlns:a16="http://schemas.microsoft.com/office/drawing/2014/main" id="{6736E51B-F05F-4CE9-BF98-35901F5D623B}"/>
              </a:ext>
            </a:extLst>
          </p:cNvPr>
          <p:cNvSpPr txBox="1"/>
          <p:nvPr/>
        </p:nvSpPr>
        <p:spPr>
          <a:xfrm>
            <a:off x="5146329" y="5112078"/>
            <a:ext cx="150345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Feedback Mic.</a:t>
            </a:r>
          </a:p>
        </p:txBody>
      </p:sp>
      <p:grpSp>
        <p:nvGrpSpPr>
          <p:cNvPr id="80" name="Group 79">
            <a:extLst>
              <a:ext uri="{FF2B5EF4-FFF2-40B4-BE49-F238E27FC236}">
                <a16:creationId xmlns:a16="http://schemas.microsoft.com/office/drawing/2014/main" id="{0ADFB0CA-D151-4A2E-B8EC-A95BDECF239E}"/>
              </a:ext>
            </a:extLst>
          </p:cNvPr>
          <p:cNvGrpSpPr/>
          <p:nvPr/>
        </p:nvGrpSpPr>
        <p:grpSpPr>
          <a:xfrm>
            <a:off x="2496180" y="5804078"/>
            <a:ext cx="3482274" cy="555613"/>
            <a:chOff x="2496180" y="5646427"/>
            <a:chExt cx="3482274" cy="767073"/>
          </a:xfrm>
        </p:grpSpPr>
        <p:cxnSp>
          <p:nvCxnSpPr>
            <p:cNvPr id="81" name="Straight Arrow Connector 80">
              <a:extLst>
                <a:ext uri="{FF2B5EF4-FFF2-40B4-BE49-F238E27FC236}">
                  <a16:creationId xmlns:a16="http://schemas.microsoft.com/office/drawing/2014/main" id="{85E2F486-E8BF-4318-A021-47182CE112BE}"/>
                </a:ext>
              </a:extLst>
            </p:cNvPr>
            <p:cNvCxnSpPr>
              <a:cxnSpLocks/>
            </p:cNvCxnSpPr>
            <p:nvPr/>
          </p:nvCxnSpPr>
          <p:spPr>
            <a:xfrm rot="16200000">
              <a:off x="2112645" y="6029964"/>
              <a:ext cx="767072" cy="0"/>
            </a:xfrm>
            <a:prstGeom prst="straightConnector1">
              <a:avLst/>
            </a:prstGeom>
            <a:ln w="38100">
              <a:solidFill>
                <a:schemeClr val="tx1"/>
              </a:solidFill>
              <a:prstDash val="dash"/>
              <a:headEnd type="none" w="med" len="med"/>
              <a:tailEnd type="arrow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2" name="Straight Arrow Connector 81">
              <a:extLst>
                <a:ext uri="{FF2B5EF4-FFF2-40B4-BE49-F238E27FC236}">
                  <a16:creationId xmlns:a16="http://schemas.microsoft.com/office/drawing/2014/main" id="{D47E3CE3-5F90-4BFE-B243-7D6E6E019573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2496180" y="6413500"/>
              <a:ext cx="3482274" cy="0"/>
            </a:xfrm>
            <a:prstGeom prst="straightConnector1">
              <a:avLst/>
            </a:prstGeom>
            <a:ln w="38100">
              <a:solidFill>
                <a:schemeClr val="tx1"/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3" name="Straight Arrow Connector 82">
              <a:extLst>
                <a:ext uri="{FF2B5EF4-FFF2-40B4-BE49-F238E27FC236}">
                  <a16:creationId xmlns:a16="http://schemas.microsoft.com/office/drawing/2014/main" id="{3F47A876-539E-4A1A-8339-AE883D6823F9}"/>
                </a:ext>
              </a:extLst>
            </p:cNvPr>
            <p:cNvCxnSpPr>
              <a:cxnSpLocks/>
            </p:cNvCxnSpPr>
            <p:nvPr/>
          </p:nvCxnSpPr>
          <p:spPr>
            <a:xfrm rot="16200000">
              <a:off x="5578261" y="6029963"/>
              <a:ext cx="767072" cy="0"/>
            </a:xfrm>
            <a:prstGeom prst="straightConnector1">
              <a:avLst/>
            </a:prstGeom>
            <a:ln w="38100">
              <a:solidFill>
                <a:schemeClr val="tx1"/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84" name="TextBox 83">
            <a:extLst>
              <a:ext uri="{FF2B5EF4-FFF2-40B4-BE49-F238E27FC236}">
                <a16:creationId xmlns:a16="http://schemas.microsoft.com/office/drawing/2014/main" id="{C7E02AAF-7CB7-439C-987A-257447A68210}"/>
              </a:ext>
            </a:extLst>
          </p:cNvPr>
          <p:cNvSpPr txBox="1"/>
          <p:nvPr/>
        </p:nvSpPr>
        <p:spPr>
          <a:xfrm>
            <a:off x="3231790" y="6407301"/>
            <a:ext cx="204727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(Error Feedback)</a:t>
            </a:r>
          </a:p>
        </p:txBody>
      </p:sp>
      <p:sp>
        <p:nvSpPr>
          <p:cNvPr id="74" name="Oval 73">
            <a:extLst>
              <a:ext uri="{FF2B5EF4-FFF2-40B4-BE49-F238E27FC236}">
                <a16:creationId xmlns:a16="http://schemas.microsoft.com/office/drawing/2014/main" id="{503FCE48-B0E3-4EF6-926A-0D3D0CE75CE9}"/>
              </a:ext>
            </a:extLst>
          </p:cNvPr>
          <p:cNvSpPr/>
          <p:nvPr/>
        </p:nvSpPr>
        <p:spPr>
          <a:xfrm>
            <a:off x="5226776" y="4430629"/>
            <a:ext cx="1362898" cy="1362898"/>
          </a:xfrm>
          <a:prstGeom prst="ellipse">
            <a:avLst/>
          </a:prstGeom>
          <a:noFill/>
          <a:ln w="38100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10">
            <p14:nvContentPartPr>
              <p14:cNvPr id="3" name="Ink 2">
                <a:extLst>
                  <a:ext uri="{FF2B5EF4-FFF2-40B4-BE49-F238E27FC236}">
                    <a16:creationId xmlns:a16="http://schemas.microsoft.com/office/drawing/2014/main" id="{BDB9CBB9-A63B-1845-88D4-632F561FF55A}"/>
                  </a:ext>
                </a:extLst>
              </p14:cNvPr>
              <p14:cNvContentPartPr/>
              <p14:nvPr/>
            </p14:nvContentPartPr>
            <p14:xfrm>
              <a:off x="908280" y="2322720"/>
              <a:ext cx="3925440" cy="3965760"/>
            </p14:xfrm>
          </p:contentPart>
        </mc:Choice>
        <mc:Fallback>
          <p:pic>
            <p:nvPicPr>
              <p:cNvPr id="3" name="Ink 2">
                <a:extLst>
                  <a:ext uri="{FF2B5EF4-FFF2-40B4-BE49-F238E27FC236}">
                    <a16:creationId xmlns:a16="http://schemas.microsoft.com/office/drawing/2014/main" id="{BDB9CBB9-A63B-1845-88D4-632F561FF55A}"/>
                  </a:ext>
                </a:extLst>
              </p:cNvPr>
              <p:cNvPicPr/>
              <p:nvPr/>
            </p:nvPicPr>
            <p:blipFill>
              <a:blip r:embed="rId11"/>
              <a:stretch>
                <a:fillRect/>
              </a:stretch>
            </p:blipFill>
            <p:spPr>
              <a:xfrm>
                <a:off x="892080" y="2306520"/>
                <a:ext cx="3957840" cy="399816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372002196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afterEffect">
                                  <p:stCondLst>
                                    <p:cond delay="7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700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4" grpId="0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9FE02A77-3B98-46C7-8C18-1E7DAF7F0056}"/>
              </a:ext>
            </a:extLst>
          </p:cNvPr>
          <p:cNvSpPr txBox="1"/>
          <p:nvPr/>
        </p:nvSpPr>
        <p:spPr>
          <a:xfrm>
            <a:off x="1" y="3075057"/>
            <a:ext cx="9143999" cy="707886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How do they perform today?</a:t>
            </a:r>
          </a:p>
        </p:txBody>
      </p:sp>
    </p:spTree>
    <p:extLst>
      <p:ext uri="{BB962C8B-B14F-4D97-AF65-F5344CB8AC3E}">
        <p14:creationId xmlns:p14="http://schemas.microsoft.com/office/powerpoint/2010/main" val="3367504625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A1D81DAB-43E6-4840-8FA3-7FDD49F53E9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97500" y="3319558"/>
            <a:ext cx="6727500" cy="3340000"/>
          </a:xfrm>
          <a:prstGeom prst="rect">
            <a:avLst/>
          </a:prstGeom>
        </p:spPr>
      </p:pic>
      <p:sp>
        <p:nvSpPr>
          <p:cNvPr id="36" name="TextBox 35">
            <a:extLst>
              <a:ext uri="{FF2B5EF4-FFF2-40B4-BE49-F238E27FC236}">
                <a16:creationId xmlns:a16="http://schemas.microsoft.com/office/drawing/2014/main" id="{EA362BB3-BC17-4C22-826E-C0FC3AAF7026}"/>
              </a:ext>
            </a:extLst>
          </p:cNvPr>
          <p:cNvSpPr txBox="1"/>
          <p:nvPr/>
        </p:nvSpPr>
        <p:spPr>
          <a:xfrm>
            <a:off x="4024298" y="1152167"/>
            <a:ext cx="3511903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Active noise cancellation </a:t>
            </a:r>
            <a:b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</a:b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only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at low frequencies</a:t>
            </a:r>
          </a:p>
        </p:txBody>
      </p:sp>
      <p:pic>
        <p:nvPicPr>
          <p:cNvPr id="37" name="Picture 36">
            <a:extLst>
              <a:ext uri="{FF2B5EF4-FFF2-40B4-BE49-F238E27FC236}">
                <a16:creationId xmlns:a16="http://schemas.microsoft.com/office/drawing/2014/main" id="{B47E49F4-4E24-418F-B3B7-33A8A77D312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606191">
            <a:off x="-405268" y="-12102"/>
            <a:ext cx="4443671" cy="3499391"/>
          </a:xfrm>
          <a:prstGeom prst="rect">
            <a:avLst/>
          </a:prstGeom>
        </p:spPr>
      </p:pic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76A02CA5-D60D-4727-BF8F-CC550F2664EE}"/>
              </a:ext>
            </a:extLst>
          </p:cNvPr>
          <p:cNvCxnSpPr>
            <a:cxnSpLocks/>
          </p:cNvCxnSpPr>
          <p:nvPr/>
        </p:nvCxnSpPr>
        <p:spPr>
          <a:xfrm>
            <a:off x="2278743" y="2452914"/>
            <a:ext cx="1825694" cy="1627833"/>
          </a:xfrm>
          <a:prstGeom prst="straightConnector1">
            <a:avLst/>
          </a:prstGeom>
          <a:ln w="38100">
            <a:solidFill>
              <a:srgbClr val="C0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TextBox 5">
            <a:extLst>
              <a:ext uri="{FF2B5EF4-FFF2-40B4-BE49-F238E27FC236}">
                <a16:creationId xmlns:a16="http://schemas.microsoft.com/office/drawing/2014/main" id="{5103D056-005A-4B67-8B45-9665906208BF}"/>
              </a:ext>
            </a:extLst>
          </p:cNvPr>
          <p:cNvSpPr txBox="1"/>
          <p:nvPr/>
        </p:nvSpPr>
        <p:spPr>
          <a:xfrm>
            <a:off x="145140" y="3501570"/>
            <a:ext cx="187537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Bose QC35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99F7970-B991-4A8C-9F22-D8583D017815}"/>
              </a:ext>
            </a:extLst>
          </p:cNvPr>
          <p:cNvSpPr txBox="1"/>
          <p:nvPr/>
        </p:nvSpPr>
        <p:spPr>
          <a:xfrm>
            <a:off x="1952963" y="5437460"/>
            <a:ext cx="109781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Good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28EBF2CC-4F24-4537-B82F-3156908739DC}"/>
              </a:ext>
            </a:extLst>
          </p:cNvPr>
          <p:cNvSpPr txBox="1"/>
          <p:nvPr/>
        </p:nvSpPr>
        <p:spPr>
          <a:xfrm>
            <a:off x="1977132" y="3619082"/>
            <a:ext cx="109781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Bad</a:t>
            </a:r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116E7A1A-2717-4470-AF59-AE620C904CE4}"/>
              </a:ext>
            </a:extLst>
          </p:cNvPr>
          <p:cNvSpPr/>
          <p:nvPr/>
        </p:nvSpPr>
        <p:spPr>
          <a:xfrm>
            <a:off x="2374869" y="4996078"/>
            <a:ext cx="254000" cy="490798"/>
          </a:xfrm>
          <a:prstGeom prst="downArrow">
            <a:avLst/>
          </a:prstGeom>
          <a:solidFill>
            <a:srgbClr val="00B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2" name="Arrow: Down 11">
            <a:extLst>
              <a:ext uri="{FF2B5EF4-FFF2-40B4-BE49-F238E27FC236}">
                <a16:creationId xmlns:a16="http://schemas.microsoft.com/office/drawing/2014/main" id="{70475783-3183-48B9-872A-233F113642B3}"/>
              </a:ext>
            </a:extLst>
          </p:cNvPr>
          <p:cNvSpPr/>
          <p:nvPr/>
        </p:nvSpPr>
        <p:spPr>
          <a:xfrm flipH="1" flipV="1">
            <a:off x="2374869" y="4062181"/>
            <a:ext cx="254000" cy="490798"/>
          </a:xfrm>
          <a:prstGeom prst="downArrow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5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D0FC5485-D998-7E47-8CE7-0D8C850AC35D}"/>
                  </a:ext>
                </a:extLst>
              </p14:cNvPr>
              <p14:cNvContentPartPr/>
              <p14:nvPr/>
            </p14:nvContentPartPr>
            <p14:xfrm>
              <a:off x="4662360" y="2115000"/>
              <a:ext cx="4213800" cy="448848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D0FC5485-D998-7E47-8CE7-0D8C850AC35D}"/>
                  </a:ext>
                </a:extLst>
              </p:cNvPr>
              <p:cNvPicPr/>
              <p:nvPr/>
            </p:nvPicPr>
            <p:blipFill>
              <a:blip r:embed="rId6"/>
              <a:stretch>
                <a:fillRect/>
              </a:stretch>
            </p:blipFill>
            <p:spPr>
              <a:xfrm>
                <a:off x="4646160" y="2098800"/>
                <a:ext cx="4246200" cy="452088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57191224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6" grpId="0"/>
      <p:bldP spid="8" grpId="0"/>
      <p:bldP spid="9" grpId="0"/>
      <p:bldP spid="4" grpId="0" animBg="1"/>
      <p:bldP spid="12" grpId="0" animBg="1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A1D81DAB-43E6-4840-8FA3-7FDD49F53E9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97500" y="3319558"/>
            <a:ext cx="6727500" cy="3340000"/>
          </a:xfrm>
          <a:prstGeom prst="rect">
            <a:avLst/>
          </a:prstGeom>
        </p:spPr>
      </p:pic>
      <p:sp>
        <p:nvSpPr>
          <p:cNvPr id="36" name="TextBox 35">
            <a:extLst>
              <a:ext uri="{FF2B5EF4-FFF2-40B4-BE49-F238E27FC236}">
                <a16:creationId xmlns:a16="http://schemas.microsoft.com/office/drawing/2014/main" id="{EA362BB3-BC17-4C22-826E-C0FC3AAF7026}"/>
              </a:ext>
            </a:extLst>
          </p:cNvPr>
          <p:cNvSpPr txBox="1"/>
          <p:nvPr/>
        </p:nvSpPr>
        <p:spPr>
          <a:xfrm>
            <a:off x="4024298" y="1152167"/>
            <a:ext cx="3511903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Active noise cancellation </a:t>
            </a:r>
            <a:b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</a:b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only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at low frequencies</a:t>
            </a:r>
          </a:p>
        </p:txBody>
      </p:sp>
      <p:pic>
        <p:nvPicPr>
          <p:cNvPr id="37" name="Picture 36">
            <a:extLst>
              <a:ext uri="{FF2B5EF4-FFF2-40B4-BE49-F238E27FC236}">
                <a16:creationId xmlns:a16="http://schemas.microsoft.com/office/drawing/2014/main" id="{B47E49F4-4E24-418F-B3B7-33A8A77D312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606191">
            <a:off x="-405268" y="-12102"/>
            <a:ext cx="4443671" cy="3499391"/>
          </a:xfrm>
          <a:prstGeom prst="rect">
            <a:avLst/>
          </a:prstGeom>
        </p:spPr>
      </p:pic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76A02CA5-D60D-4727-BF8F-CC550F2664EE}"/>
              </a:ext>
            </a:extLst>
          </p:cNvPr>
          <p:cNvCxnSpPr>
            <a:cxnSpLocks/>
          </p:cNvCxnSpPr>
          <p:nvPr/>
        </p:nvCxnSpPr>
        <p:spPr>
          <a:xfrm>
            <a:off x="2278743" y="2452914"/>
            <a:ext cx="1825694" cy="1627833"/>
          </a:xfrm>
          <a:prstGeom prst="straightConnector1">
            <a:avLst/>
          </a:prstGeom>
          <a:ln w="38100">
            <a:solidFill>
              <a:srgbClr val="C0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TextBox 5">
            <a:extLst>
              <a:ext uri="{FF2B5EF4-FFF2-40B4-BE49-F238E27FC236}">
                <a16:creationId xmlns:a16="http://schemas.microsoft.com/office/drawing/2014/main" id="{5103D056-005A-4B67-8B45-9665906208BF}"/>
              </a:ext>
            </a:extLst>
          </p:cNvPr>
          <p:cNvSpPr txBox="1"/>
          <p:nvPr/>
        </p:nvSpPr>
        <p:spPr>
          <a:xfrm>
            <a:off x="145140" y="3501570"/>
            <a:ext cx="187537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Bose QC35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99F7970-B991-4A8C-9F22-D8583D017815}"/>
              </a:ext>
            </a:extLst>
          </p:cNvPr>
          <p:cNvSpPr txBox="1"/>
          <p:nvPr/>
        </p:nvSpPr>
        <p:spPr>
          <a:xfrm>
            <a:off x="1952963" y="5437460"/>
            <a:ext cx="109781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Good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28EBF2CC-4F24-4537-B82F-3156908739DC}"/>
              </a:ext>
            </a:extLst>
          </p:cNvPr>
          <p:cNvSpPr txBox="1"/>
          <p:nvPr/>
        </p:nvSpPr>
        <p:spPr>
          <a:xfrm>
            <a:off x="1977132" y="3619082"/>
            <a:ext cx="109781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Bad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3C8E151F-2C79-4A54-ABAD-73DADBB57A38}"/>
              </a:ext>
            </a:extLst>
          </p:cNvPr>
          <p:cNvSpPr/>
          <p:nvPr/>
        </p:nvSpPr>
        <p:spPr>
          <a:xfrm>
            <a:off x="3621803" y="3238500"/>
            <a:ext cx="1207371" cy="3248557"/>
          </a:xfrm>
          <a:prstGeom prst="rect">
            <a:avLst/>
          </a:prstGeom>
          <a:noFill/>
          <a:ln w="28575">
            <a:solidFill>
              <a:srgbClr val="0070C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116E7A1A-2717-4470-AF59-AE620C904CE4}"/>
              </a:ext>
            </a:extLst>
          </p:cNvPr>
          <p:cNvSpPr/>
          <p:nvPr/>
        </p:nvSpPr>
        <p:spPr>
          <a:xfrm>
            <a:off x="2374869" y="4996078"/>
            <a:ext cx="254000" cy="490798"/>
          </a:xfrm>
          <a:prstGeom prst="downArrow">
            <a:avLst/>
          </a:prstGeom>
          <a:solidFill>
            <a:srgbClr val="00B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2" name="Arrow: Down 11">
            <a:extLst>
              <a:ext uri="{FF2B5EF4-FFF2-40B4-BE49-F238E27FC236}">
                <a16:creationId xmlns:a16="http://schemas.microsoft.com/office/drawing/2014/main" id="{70475783-3183-48B9-872A-233F113642B3}"/>
              </a:ext>
            </a:extLst>
          </p:cNvPr>
          <p:cNvSpPr/>
          <p:nvPr/>
        </p:nvSpPr>
        <p:spPr>
          <a:xfrm flipH="1" flipV="1">
            <a:off x="2374869" y="4062181"/>
            <a:ext cx="254000" cy="490798"/>
          </a:xfrm>
          <a:prstGeom prst="downArrow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150361621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A1D81DAB-43E6-4840-8FA3-7FDD49F53E9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97500" y="3319558"/>
            <a:ext cx="6727500" cy="3340000"/>
          </a:xfrm>
          <a:prstGeom prst="rect">
            <a:avLst/>
          </a:prstGeom>
        </p:spPr>
      </p:pic>
      <p:sp>
        <p:nvSpPr>
          <p:cNvPr id="36" name="TextBox 35">
            <a:extLst>
              <a:ext uri="{FF2B5EF4-FFF2-40B4-BE49-F238E27FC236}">
                <a16:creationId xmlns:a16="http://schemas.microsoft.com/office/drawing/2014/main" id="{EA362BB3-BC17-4C22-826E-C0FC3AAF7026}"/>
              </a:ext>
            </a:extLst>
          </p:cNvPr>
          <p:cNvSpPr txBox="1"/>
          <p:nvPr/>
        </p:nvSpPr>
        <p:spPr>
          <a:xfrm>
            <a:off x="4024298" y="1152167"/>
            <a:ext cx="3511903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Active noise cancellation </a:t>
            </a:r>
            <a:b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</a:b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only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at low frequencies</a:t>
            </a:r>
          </a:p>
        </p:txBody>
      </p:sp>
      <p:pic>
        <p:nvPicPr>
          <p:cNvPr id="37" name="Picture 36">
            <a:extLst>
              <a:ext uri="{FF2B5EF4-FFF2-40B4-BE49-F238E27FC236}">
                <a16:creationId xmlns:a16="http://schemas.microsoft.com/office/drawing/2014/main" id="{B47E49F4-4E24-418F-B3B7-33A8A77D312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606191">
            <a:off x="-405268" y="-12102"/>
            <a:ext cx="4443671" cy="3499391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5103D056-005A-4B67-8B45-9665906208BF}"/>
              </a:ext>
            </a:extLst>
          </p:cNvPr>
          <p:cNvSpPr txBox="1"/>
          <p:nvPr/>
        </p:nvSpPr>
        <p:spPr>
          <a:xfrm>
            <a:off x="145140" y="3501570"/>
            <a:ext cx="187537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Bose QC35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99F7970-B991-4A8C-9F22-D8583D017815}"/>
              </a:ext>
            </a:extLst>
          </p:cNvPr>
          <p:cNvSpPr txBox="1"/>
          <p:nvPr/>
        </p:nvSpPr>
        <p:spPr>
          <a:xfrm>
            <a:off x="1952963" y="5437460"/>
            <a:ext cx="109781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Good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28EBF2CC-4F24-4537-B82F-3156908739DC}"/>
              </a:ext>
            </a:extLst>
          </p:cNvPr>
          <p:cNvSpPr txBox="1"/>
          <p:nvPr/>
        </p:nvSpPr>
        <p:spPr>
          <a:xfrm>
            <a:off x="1977132" y="3619082"/>
            <a:ext cx="109781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Bad</a:t>
            </a:r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116E7A1A-2717-4470-AF59-AE620C904CE4}"/>
              </a:ext>
            </a:extLst>
          </p:cNvPr>
          <p:cNvSpPr/>
          <p:nvPr/>
        </p:nvSpPr>
        <p:spPr>
          <a:xfrm>
            <a:off x="2374869" y="4996078"/>
            <a:ext cx="254000" cy="490798"/>
          </a:xfrm>
          <a:prstGeom prst="downArrow">
            <a:avLst/>
          </a:prstGeom>
          <a:solidFill>
            <a:srgbClr val="00B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2" name="Arrow: Down 11">
            <a:extLst>
              <a:ext uri="{FF2B5EF4-FFF2-40B4-BE49-F238E27FC236}">
                <a16:creationId xmlns:a16="http://schemas.microsoft.com/office/drawing/2014/main" id="{70475783-3183-48B9-872A-233F113642B3}"/>
              </a:ext>
            </a:extLst>
          </p:cNvPr>
          <p:cNvSpPr/>
          <p:nvPr/>
        </p:nvSpPr>
        <p:spPr>
          <a:xfrm flipH="1" flipV="1">
            <a:off x="2374869" y="4062181"/>
            <a:ext cx="254000" cy="490798"/>
          </a:xfrm>
          <a:prstGeom prst="downArrow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Block Arc 12">
            <a:extLst>
              <a:ext uri="{FF2B5EF4-FFF2-40B4-BE49-F238E27FC236}">
                <a16:creationId xmlns:a16="http://schemas.microsoft.com/office/drawing/2014/main" id="{B5E4431C-DC12-44FB-A8FF-AB6F040A0203}"/>
              </a:ext>
            </a:extLst>
          </p:cNvPr>
          <p:cNvSpPr/>
          <p:nvPr/>
        </p:nvSpPr>
        <p:spPr>
          <a:xfrm rot="5062039" flipH="1">
            <a:off x="1698967" y="1958861"/>
            <a:ext cx="1289487" cy="932225"/>
          </a:xfrm>
          <a:prstGeom prst="blockArc">
            <a:avLst>
              <a:gd name="adj1" fmla="val 10049993"/>
              <a:gd name="adj2" fmla="val 3063109"/>
              <a:gd name="adj3" fmla="val 15854"/>
            </a:avLst>
          </a:prstGeom>
          <a:solidFill>
            <a:srgbClr val="00B050"/>
          </a:solidFill>
          <a:ln w="28575">
            <a:noFill/>
            <a:prstDash val="soli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B13E7994-14F7-49D5-87CB-ABAB559F67F2}"/>
              </a:ext>
            </a:extLst>
          </p:cNvPr>
          <p:cNvSpPr txBox="1"/>
          <p:nvPr/>
        </p:nvSpPr>
        <p:spPr>
          <a:xfrm>
            <a:off x="4024298" y="2149901"/>
            <a:ext cx="3511903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Sound absorbing material blocks high frequencies</a:t>
            </a: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76A02CA5-D60D-4727-BF8F-CC550F2664EE}"/>
              </a:ext>
            </a:extLst>
          </p:cNvPr>
          <p:cNvCxnSpPr>
            <a:cxnSpLocks/>
          </p:cNvCxnSpPr>
          <p:nvPr/>
        </p:nvCxnSpPr>
        <p:spPr>
          <a:xfrm>
            <a:off x="2278743" y="2452914"/>
            <a:ext cx="1825694" cy="1627833"/>
          </a:xfrm>
          <a:prstGeom prst="straightConnector1">
            <a:avLst/>
          </a:prstGeom>
          <a:ln w="38100">
            <a:solidFill>
              <a:srgbClr val="C0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p14="http://schemas.microsoft.com/office/powerpoint/2010/main" Requires="p14">
          <p:contentPart p14:bwMode="auto" r:id="rId5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8987E87E-D4A5-5844-8266-DA9312FEE287}"/>
                  </a:ext>
                </a:extLst>
              </p14:cNvPr>
              <p14:cNvContentPartPr/>
              <p14:nvPr/>
            </p14:nvContentPartPr>
            <p14:xfrm>
              <a:off x="1947600" y="1756800"/>
              <a:ext cx="6881760" cy="282888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8987E87E-D4A5-5844-8266-DA9312FEE287}"/>
                  </a:ext>
                </a:extLst>
              </p:cNvPr>
              <p:cNvPicPr/>
              <p:nvPr/>
            </p:nvPicPr>
            <p:blipFill>
              <a:blip r:embed="rId6"/>
              <a:stretch>
                <a:fillRect/>
              </a:stretch>
            </p:blipFill>
            <p:spPr>
              <a:xfrm>
                <a:off x="1931400" y="1740600"/>
                <a:ext cx="6914160" cy="286128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544413742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TextBox 35">
            <a:extLst>
              <a:ext uri="{FF2B5EF4-FFF2-40B4-BE49-F238E27FC236}">
                <a16:creationId xmlns:a16="http://schemas.microsoft.com/office/drawing/2014/main" id="{EA362BB3-BC17-4C22-826E-C0FC3AAF7026}"/>
              </a:ext>
            </a:extLst>
          </p:cNvPr>
          <p:cNvSpPr txBox="1"/>
          <p:nvPr/>
        </p:nvSpPr>
        <p:spPr>
          <a:xfrm>
            <a:off x="4024298" y="1152167"/>
            <a:ext cx="3511903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Active noise cancellation </a:t>
            </a:r>
            <a:b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</a:b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only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at low frequencies</a:t>
            </a:r>
          </a:p>
        </p:txBody>
      </p:sp>
      <p:pic>
        <p:nvPicPr>
          <p:cNvPr id="37" name="Picture 36">
            <a:extLst>
              <a:ext uri="{FF2B5EF4-FFF2-40B4-BE49-F238E27FC236}">
                <a16:creationId xmlns:a16="http://schemas.microsoft.com/office/drawing/2014/main" id="{B47E49F4-4E24-418F-B3B7-33A8A77D312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606191">
            <a:off x="-405268" y="-12102"/>
            <a:ext cx="4443671" cy="3499391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5EE8196F-298D-4FF8-89DD-0496D0284E2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797500" y="3322724"/>
            <a:ext cx="6727500" cy="3340000"/>
          </a:xfrm>
          <a:prstGeom prst="rect">
            <a:avLst/>
          </a:prstGeom>
        </p:spPr>
      </p:pic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EFBD0863-218E-492C-8293-12A0C5C4C1A9}"/>
              </a:ext>
            </a:extLst>
          </p:cNvPr>
          <p:cNvCxnSpPr>
            <a:cxnSpLocks/>
          </p:cNvCxnSpPr>
          <p:nvPr/>
        </p:nvCxnSpPr>
        <p:spPr>
          <a:xfrm>
            <a:off x="2793987" y="2137745"/>
            <a:ext cx="2986262" cy="2447507"/>
          </a:xfrm>
          <a:prstGeom prst="straightConnector1">
            <a:avLst/>
          </a:prstGeom>
          <a:ln w="38100">
            <a:solidFill>
              <a:srgbClr val="00B05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Block Arc 7">
            <a:extLst>
              <a:ext uri="{FF2B5EF4-FFF2-40B4-BE49-F238E27FC236}">
                <a16:creationId xmlns:a16="http://schemas.microsoft.com/office/drawing/2014/main" id="{D0561342-8555-450A-AC2D-E866A38FB2BA}"/>
              </a:ext>
            </a:extLst>
          </p:cNvPr>
          <p:cNvSpPr/>
          <p:nvPr/>
        </p:nvSpPr>
        <p:spPr>
          <a:xfrm rot="5062039" flipH="1">
            <a:off x="1698967" y="1958861"/>
            <a:ext cx="1289487" cy="932225"/>
          </a:xfrm>
          <a:prstGeom prst="blockArc">
            <a:avLst>
              <a:gd name="adj1" fmla="val 10049993"/>
              <a:gd name="adj2" fmla="val 3063109"/>
              <a:gd name="adj3" fmla="val 15854"/>
            </a:avLst>
          </a:prstGeom>
          <a:solidFill>
            <a:srgbClr val="00B050"/>
          </a:solidFill>
          <a:ln w="28575">
            <a:noFill/>
            <a:prstDash val="soli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0BAB17AC-8E7C-43CE-BDEF-2236CD3099C2}"/>
              </a:ext>
            </a:extLst>
          </p:cNvPr>
          <p:cNvSpPr txBox="1"/>
          <p:nvPr/>
        </p:nvSpPr>
        <p:spPr>
          <a:xfrm>
            <a:off x="4024298" y="2149901"/>
            <a:ext cx="3511903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Sound absorbing material blocks high frequencies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6A5F6F5-0D29-40D2-A9CD-DD7AD74F9E18}"/>
              </a:ext>
            </a:extLst>
          </p:cNvPr>
          <p:cNvSpPr txBox="1"/>
          <p:nvPr/>
        </p:nvSpPr>
        <p:spPr>
          <a:xfrm>
            <a:off x="145140" y="3501570"/>
            <a:ext cx="187537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Bose QC35</a:t>
            </a:r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D1EB8283-3C1C-461A-B277-CCC66B84E6F8}"/>
              </a:ext>
            </a:extLst>
          </p:cNvPr>
          <p:cNvCxnSpPr>
            <a:cxnSpLocks/>
          </p:cNvCxnSpPr>
          <p:nvPr/>
        </p:nvCxnSpPr>
        <p:spPr>
          <a:xfrm>
            <a:off x="2278743" y="2452914"/>
            <a:ext cx="1825694" cy="1627833"/>
          </a:xfrm>
          <a:prstGeom prst="straightConnector1">
            <a:avLst/>
          </a:prstGeom>
          <a:ln w="38100">
            <a:solidFill>
              <a:srgbClr val="C0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>
            <a:extLst>
              <a:ext uri="{FF2B5EF4-FFF2-40B4-BE49-F238E27FC236}">
                <a16:creationId xmlns:a16="http://schemas.microsoft.com/office/drawing/2014/main" id="{E771972E-C26B-462B-A7F4-0A2F660B6916}"/>
              </a:ext>
            </a:extLst>
          </p:cNvPr>
          <p:cNvSpPr txBox="1"/>
          <p:nvPr/>
        </p:nvSpPr>
        <p:spPr>
          <a:xfrm>
            <a:off x="1952963" y="5437460"/>
            <a:ext cx="109781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Good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A76DEC5E-0FAA-4919-88EA-1295A78375F3}"/>
              </a:ext>
            </a:extLst>
          </p:cNvPr>
          <p:cNvSpPr txBox="1"/>
          <p:nvPr/>
        </p:nvSpPr>
        <p:spPr>
          <a:xfrm>
            <a:off x="1977132" y="3619082"/>
            <a:ext cx="109781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Bad</a:t>
            </a:r>
          </a:p>
        </p:txBody>
      </p:sp>
      <p:sp>
        <p:nvSpPr>
          <p:cNvPr id="20" name="Arrow: Down 19">
            <a:extLst>
              <a:ext uri="{FF2B5EF4-FFF2-40B4-BE49-F238E27FC236}">
                <a16:creationId xmlns:a16="http://schemas.microsoft.com/office/drawing/2014/main" id="{F78C7333-235E-43AD-8ECF-5C475B2AD59E}"/>
              </a:ext>
            </a:extLst>
          </p:cNvPr>
          <p:cNvSpPr/>
          <p:nvPr/>
        </p:nvSpPr>
        <p:spPr>
          <a:xfrm>
            <a:off x="2374869" y="4996078"/>
            <a:ext cx="254000" cy="490798"/>
          </a:xfrm>
          <a:prstGeom prst="downArrow">
            <a:avLst/>
          </a:prstGeom>
          <a:solidFill>
            <a:srgbClr val="00B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1" name="Arrow: Down 20">
            <a:extLst>
              <a:ext uri="{FF2B5EF4-FFF2-40B4-BE49-F238E27FC236}">
                <a16:creationId xmlns:a16="http://schemas.microsoft.com/office/drawing/2014/main" id="{85909174-1944-41DC-8B80-D7CB0565C65A}"/>
              </a:ext>
            </a:extLst>
          </p:cNvPr>
          <p:cNvSpPr/>
          <p:nvPr/>
        </p:nvSpPr>
        <p:spPr>
          <a:xfrm flipH="1" flipV="1">
            <a:off x="2374869" y="4062181"/>
            <a:ext cx="254000" cy="490798"/>
          </a:xfrm>
          <a:prstGeom prst="downArrow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5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EA80009C-EEFC-6C4B-ABD1-AC70FA0DF817}"/>
                  </a:ext>
                </a:extLst>
              </p14:cNvPr>
              <p14:cNvContentPartPr/>
              <p14:nvPr/>
            </p14:nvContentPartPr>
            <p14:xfrm>
              <a:off x="3495960" y="311760"/>
              <a:ext cx="5614560" cy="515232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EA80009C-EEFC-6C4B-ABD1-AC70FA0DF817}"/>
                  </a:ext>
                </a:extLst>
              </p:cNvPr>
              <p:cNvPicPr/>
              <p:nvPr/>
            </p:nvPicPr>
            <p:blipFill>
              <a:blip r:embed="rId6"/>
              <a:stretch>
                <a:fillRect/>
              </a:stretch>
            </p:blipFill>
            <p:spPr>
              <a:xfrm>
                <a:off x="3479760" y="295560"/>
                <a:ext cx="5646960" cy="518472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198579905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9FE02A77-3B98-46C7-8C18-1E7DAF7F0056}"/>
              </a:ext>
            </a:extLst>
          </p:cNvPr>
          <p:cNvSpPr txBox="1"/>
          <p:nvPr/>
        </p:nvSpPr>
        <p:spPr>
          <a:xfrm>
            <a:off x="1" y="1624281"/>
            <a:ext cx="9143999" cy="1323439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Why does noise cancellation not work </a:t>
            </a:r>
            <a:br>
              <a:rPr kumimoji="0" lang="en-US" sz="40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</a:br>
            <a:r>
              <a:rPr kumimoji="0" lang="en-US" sz="40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at higher frequencies?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1F3BA66C-89BE-40AE-885D-160896503075}"/>
              </a:ext>
            </a:extLst>
          </p:cNvPr>
          <p:cNvSpPr txBox="1"/>
          <p:nvPr/>
        </p:nvSpPr>
        <p:spPr>
          <a:xfrm>
            <a:off x="1" y="4571999"/>
            <a:ext cx="9143999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Let’s look into the headphone again.</a:t>
            </a:r>
          </a:p>
        </p:txBody>
      </p:sp>
    </p:spTree>
    <p:extLst>
      <p:ext uri="{BB962C8B-B14F-4D97-AF65-F5344CB8AC3E}">
        <p14:creationId xmlns:p14="http://schemas.microsoft.com/office/powerpoint/2010/main" val="2983028798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: Rounded Corners 49">
            <a:extLst>
              <a:ext uri="{FF2B5EF4-FFF2-40B4-BE49-F238E27FC236}">
                <a16:creationId xmlns:a16="http://schemas.microsoft.com/office/drawing/2014/main" id="{8CD65F9F-6F0E-4A0B-9F92-1F9CDD6E4DED}"/>
              </a:ext>
            </a:extLst>
          </p:cNvPr>
          <p:cNvSpPr/>
          <p:nvPr/>
        </p:nvSpPr>
        <p:spPr>
          <a:xfrm>
            <a:off x="3875314" y="428340"/>
            <a:ext cx="4415243" cy="1128494"/>
          </a:xfrm>
          <a:prstGeom prst="round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C128BEED-CBE8-48B2-A649-2314BE14E9B3}"/>
              </a:ext>
            </a:extLst>
          </p:cNvPr>
          <p:cNvCxnSpPr>
            <a:cxnSpLocks/>
          </p:cNvCxnSpPr>
          <p:nvPr/>
        </p:nvCxnSpPr>
        <p:spPr>
          <a:xfrm>
            <a:off x="4430796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8D3E28A-67F8-4EFF-ADFC-147014FD061C}"/>
              </a:ext>
            </a:extLst>
          </p:cNvPr>
          <p:cNvCxnSpPr>
            <a:cxnSpLocks/>
          </p:cNvCxnSpPr>
          <p:nvPr/>
        </p:nvCxnSpPr>
        <p:spPr>
          <a:xfrm>
            <a:off x="650171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2F66C50-2C3E-45DE-BAC1-51F67315CD77}"/>
              </a:ext>
            </a:extLst>
          </p:cNvPr>
          <p:cNvCxnSpPr>
            <a:cxnSpLocks/>
          </p:cNvCxnSpPr>
          <p:nvPr/>
        </p:nvCxnSpPr>
        <p:spPr>
          <a:xfrm>
            <a:off x="7753083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8C448E2-EFD5-404E-9DCD-D71FA3A2E04D}"/>
              </a:ext>
            </a:extLst>
          </p:cNvPr>
          <p:cNvCxnSpPr>
            <a:cxnSpLocks/>
          </p:cNvCxnSpPr>
          <p:nvPr/>
        </p:nvCxnSpPr>
        <p:spPr>
          <a:xfrm>
            <a:off x="8854267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3000C7E-E683-49BF-B7F9-CFAF11EBF019}"/>
              </a:ext>
            </a:extLst>
          </p:cNvPr>
          <p:cNvCxnSpPr>
            <a:cxnSpLocks/>
          </p:cNvCxnSpPr>
          <p:nvPr/>
        </p:nvCxnSpPr>
        <p:spPr>
          <a:xfrm>
            <a:off x="546075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7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980241A6-FFF7-46AC-B9B0-A06DCB1E3C6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05568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8" name="Picture 37" descr="https://maxcdn.icons8.com/Share/icon/p1em/Music/microphone1600.png">
            <a:extLst>
              <a:ext uri="{FF2B5EF4-FFF2-40B4-BE49-F238E27FC236}">
                <a16:creationId xmlns:a16="http://schemas.microsoft.com/office/drawing/2014/main" id="{74E93ECE-9423-4140-B7CC-7DCE10261A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00276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786B6301-A2AD-465E-9C19-B29850F7AA4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flipV="1">
            <a:off x="5176971" y="504798"/>
            <a:ext cx="566134" cy="566134"/>
          </a:xfrm>
          <a:prstGeom prst="rect">
            <a:avLst/>
          </a:prstGeom>
        </p:spPr>
      </p:pic>
      <p:pic>
        <p:nvPicPr>
          <p:cNvPr id="40" name="Picture 2" descr="Image result for speaker icon">
            <a:extLst>
              <a:ext uri="{FF2B5EF4-FFF2-40B4-BE49-F238E27FC236}">
                <a16:creationId xmlns:a16="http://schemas.microsoft.com/office/drawing/2014/main" id="{0DF5625C-A407-4DD5-B7A7-524135E63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58744" y="459951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1" name="TextBox 40">
            <a:extLst>
              <a:ext uri="{FF2B5EF4-FFF2-40B4-BE49-F238E27FC236}">
                <a16:creationId xmlns:a16="http://schemas.microsoft.com/office/drawing/2014/main" id="{88062B6F-209F-4BB5-B480-73BBB0B663D9}"/>
              </a:ext>
            </a:extLst>
          </p:cNvPr>
          <p:cNvSpPr txBox="1"/>
          <p:nvPr/>
        </p:nvSpPr>
        <p:spPr>
          <a:xfrm>
            <a:off x="3679071" y="1158496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812F7ECD-8F59-4ECA-A389-928C5CE562D7}"/>
              </a:ext>
            </a:extLst>
          </p:cNvPr>
          <p:cNvSpPr txBox="1"/>
          <p:nvPr/>
        </p:nvSpPr>
        <p:spPr>
          <a:xfrm>
            <a:off x="6949654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Fb. Mic.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C9605DD-315F-4310-AC75-AB1981ADE637}"/>
              </a:ext>
            </a:extLst>
          </p:cNvPr>
          <p:cNvSpPr txBox="1"/>
          <p:nvPr/>
        </p:nvSpPr>
        <p:spPr>
          <a:xfrm>
            <a:off x="4708409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CFDBA447-5500-41F9-B04B-7E21FE03CFF1}"/>
              </a:ext>
            </a:extLst>
          </p:cNvPr>
          <p:cNvSpPr txBox="1"/>
          <p:nvPr/>
        </p:nvSpPr>
        <p:spPr>
          <a:xfrm>
            <a:off x="5792768" y="1156724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pic>
        <p:nvPicPr>
          <p:cNvPr id="49" name="Picture 48">
            <a:extLst>
              <a:ext uri="{FF2B5EF4-FFF2-40B4-BE49-F238E27FC236}">
                <a16:creationId xmlns:a16="http://schemas.microsoft.com/office/drawing/2014/main" id="{BA8CAA32-D04A-41EA-B3B2-B7259AF48EC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8431542" y="498734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51" name="Picture 50">
            <a:extLst>
              <a:ext uri="{FF2B5EF4-FFF2-40B4-BE49-F238E27FC236}">
                <a16:creationId xmlns:a16="http://schemas.microsoft.com/office/drawing/2014/main" id="{40692DCD-3404-405B-AB23-1E02DCD5ADB9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14773"/>
          <a:stretch/>
        </p:blipFill>
        <p:spPr>
          <a:xfrm flipH="1">
            <a:off x="103509" y="503783"/>
            <a:ext cx="983855" cy="1004170"/>
          </a:xfrm>
          <a:prstGeom prst="rect">
            <a:avLst/>
          </a:prstGeom>
        </p:spPr>
      </p:pic>
      <p:sp>
        <p:nvSpPr>
          <p:cNvPr id="54" name="TextBox 53">
            <a:extLst>
              <a:ext uri="{FF2B5EF4-FFF2-40B4-BE49-F238E27FC236}">
                <a16:creationId xmlns:a16="http://schemas.microsoft.com/office/drawing/2014/main" id="{73DA7B5B-6463-459A-834B-D80E832DC2FA}"/>
              </a:ext>
            </a:extLst>
          </p:cNvPr>
          <p:cNvSpPr txBox="1"/>
          <p:nvPr/>
        </p:nvSpPr>
        <p:spPr>
          <a:xfrm>
            <a:off x="289732" y="6266132"/>
            <a:ext cx="98385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Time</a:t>
            </a:r>
          </a:p>
        </p:txBody>
      </p:sp>
      <p:sp>
        <p:nvSpPr>
          <p:cNvPr id="2" name="Arrow: Down 1">
            <a:extLst>
              <a:ext uri="{FF2B5EF4-FFF2-40B4-BE49-F238E27FC236}">
                <a16:creationId xmlns:a16="http://schemas.microsoft.com/office/drawing/2014/main" id="{9E7365A6-93BC-4B32-B11B-B30253FB365F}"/>
              </a:ext>
            </a:extLst>
          </p:cNvPr>
          <p:cNvSpPr/>
          <p:nvPr/>
        </p:nvSpPr>
        <p:spPr>
          <a:xfrm>
            <a:off x="97966" y="6110515"/>
            <a:ext cx="395518" cy="711344"/>
          </a:xfrm>
          <a:prstGeom prst="downArrow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8">
            <p14:nvContentPartPr>
              <p14:cNvPr id="3" name="Ink 2">
                <a:extLst>
                  <a:ext uri="{FF2B5EF4-FFF2-40B4-BE49-F238E27FC236}">
                    <a16:creationId xmlns:a16="http://schemas.microsoft.com/office/drawing/2014/main" id="{248B9E37-7F37-824D-B8D3-8B0117C3ED67}"/>
                  </a:ext>
                </a:extLst>
              </p14:cNvPr>
              <p14:cNvContentPartPr/>
              <p14:nvPr/>
            </p14:nvContentPartPr>
            <p14:xfrm>
              <a:off x="164160" y="6120720"/>
              <a:ext cx="252000" cy="630360"/>
            </p14:xfrm>
          </p:contentPart>
        </mc:Choice>
        <mc:Fallback>
          <p:pic>
            <p:nvPicPr>
              <p:cNvPr id="3" name="Ink 2">
                <a:extLst>
                  <a:ext uri="{FF2B5EF4-FFF2-40B4-BE49-F238E27FC236}">
                    <a16:creationId xmlns:a16="http://schemas.microsoft.com/office/drawing/2014/main" id="{248B9E37-7F37-824D-B8D3-8B0117C3ED67}"/>
                  </a:ext>
                </a:extLst>
              </p:cNvPr>
              <p:cNvPicPr/>
              <p:nvPr/>
            </p:nvPicPr>
            <p:blipFill>
              <a:blip r:embed="rId9"/>
              <a:stretch>
                <a:fillRect/>
              </a:stretch>
            </p:blipFill>
            <p:spPr>
              <a:xfrm>
                <a:off x="147960" y="6104520"/>
                <a:ext cx="284400" cy="66276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3184263238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: Rounded Corners 49">
            <a:extLst>
              <a:ext uri="{FF2B5EF4-FFF2-40B4-BE49-F238E27FC236}">
                <a16:creationId xmlns:a16="http://schemas.microsoft.com/office/drawing/2014/main" id="{8CD65F9F-6F0E-4A0B-9F92-1F9CDD6E4DED}"/>
              </a:ext>
            </a:extLst>
          </p:cNvPr>
          <p:cNvSpPr/>
          <p:nvPr/>
        </p:nvSpPr>
        <p:spPr>
          <a:xfrm>
            <a:off x="3875314" y="428340"/>
            <a:ext cx="4415243" cy="1128494"/>
          </a:xfrm>
          <a:prstGeom prst="round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37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980241A6-FFF7-46AC-B9B0-A06DCB1E3C6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05568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8" name="Picture 37" descr="https://maxcdn.icons8.com/Share/icon/p1em/Music/microphone1600.png">
            <a:extLst>
              <a:ext uri="{FF2B5EF4-FFF2-40B4-BE49-F238E27FC236}">
                <a16:creationId xmlns:a16="http://schemas.microsoft.com/office/drawing/2014/main" id="{74E93ECE-9423-4140-B7CC-7DCE10261A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00276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786B6301-A2AD-465E-9C19-B29850F7AA4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flipV="1">
            <a:off x="5176971" y="504798"/>
            <a:ext cx="566134" cy="566134"/>
          </a:xfrm>
          <a:prstGeom prst="rect">
            <a:avLst/>
          </a:prstGeom>
        </p:spPr>
      </p:pic>
      <p:pic>
        <p:nvPicPr>
          <p:cNvPr id="40" name="Picture 2" descr="Image result for speaker icon">
            <a:extLst>
              <a:ext uri="{FF2B5EF4-FFF2-40B4-BE49-F238E27FC236}">
                <a16:creationId xmlns:a16="http://schemas.microsoft.com/office/drawing/2014/main" id="{0DF5625C-A407-4DD5-B7A7-524135E63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58744" y="459951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1" name="TextBox 40">
            <a:extLst>
              <a:ext uri="{FF2B5EF4-FFF2-40B4-BE49-F238E27FC236}">
                <a16:creationId xmlns:a16="http://schemas.microsoft.com/office/drawing/2014/main" id="{88062B6F-209F-4BB5-B480-73BBB0B663D9}"/>
              </a:ext>
            </a:extLst>
          </p:cNvPr>
          <p:cNvSpPr txBox="1"/>
          <p:nvPr/>
        </p:nvSpPr>
        <p:spPr>
          <a:xfrm>
            <a:off x="3679071" y="1158496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812F7ECD-8F59-4ECA-A389-928C5CE562D7}"/>
              </a:ext>
            </a:extLst>
          </p:cNvPr>
          <p:cNvSpPr txBox="1"/>
          <p:nvPr/>
        </p:nvSpPr>
        <p:spPr>
          <a:xfrm>
            <a:off x="6949654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Fb. Mic.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C9605DD-315F-4310-AC75-AB1981ADE637}"/>
              </a:ext>
            </a:extLst>
          </p:cNvPr>
          <p:cNvSpPr txBox="1"/>
          <p:nvPr/>
        </p:nvSpPr>
        <p:spPr>
          <a:xfrm>
            <a:off x="4708409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CFDBA447-5500-41F9-B04B-7E21FE03CFF1}"/>
              </a:ext>
            </a:extLst>
          </p:cNvPr>
          <p:cNvSpPr txBox="1"/>
          <p:nvPr/>
        </p:nvSpPr>
        <p:spPr>
          <a:xfrm>
            <a:off x="5792768" y="1156724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pic>
        <p:nvPicPr>
          <p:cNvPr id="49" name="Picture 48">
            <a:extLst>
              <a:ext uri="{FF2B5EF4-FFF2-40B4-BE49-F238E27FC236}">
                <a16:creationId xmlns:a16="http://schemas.microsoft.com/office/drawing/2014/main" id="{BA8CAA32-D04A-41EA-B3B2-B7259AF48EC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8431542" y="498734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51" name="Picture 50">
            <a:extLst>
              <a:ext uri="{FF2B5EF4-FFF2-40B4-BE49-F238E27FC236}">
                <a16:creationId xmlns:a16="http://schemas.microsoft.com/office/drawing/2014/main" id="{40692DCD-3404-405B-AB23-1E02DCD5ADB9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14773"/>
          <a:stretch/>
        </p:blipFill>
        <p:spPr>
          <a:xfrm flipH="1">
            <a:off x="103509" y="503783"/>
            <a:ext cx="983855" cy="1004170"/>
          </a:xfrm>
          <a:prstGeom prst="rect">
            <a:avLst/>
          </a:prstGeom>
        </p:spPr>
      </p:pic>
      <p:cxnSp>
        <p:nvCxnSpPr>
          <p:cNvPr id="52" name="Straight Connector 51">
            <a:extLst>
              <a:ext uri="{FF2B5EF4-FFF2-40B4-BE49-F238E27FC236}">
                <a16:creationId xmlns:a16="http://schemas.microsoft.com/office/drawing/2014/main" id="{6CEAA4AF-F9B0-467D-AD13-37E089476FD6}"/>
              </a:ext>
            </a:extLst>
          </p:cNvPr>
          <p:cNvCxnSpPr>
            <a:cxnSpLocks/>
          </p:cNvCxnSpPr>
          <p:nvPr/>
        </p:nvCxnSpPr>
        <p:spPr>
          <a:xfrm>
            <a:off x="1009650" y="1507953"/>
            <a:ext cx="8134350" cy="4551753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3" name="Oval 52">
            <a:extLst>
              <a:ext uri="{FF2B5EF4-FFF2-40B4-BE49-F238E27FC236}">
                <a16:creationId xmlns:a16="http://schemas.microsoft.com/office/drawing/2014/main" id="{131A152C-8436-407F-AF9B-4EC51D54AA96}"/>
              </a:ext>
            </a:extLst>
          </p:cNvPr>
          <p:cNvSpPr>
            <a:spLocks noChangeAspect="1"/>
          </p:cNvSpPr>
          <p:nvPr/>
        </p:nvSpPr>
        <p:spPr>
          <a:xfrm>
            <a:off x="4355340" y="3352626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5" name="Oval 54">
            <a:extLst>
              <a:ext uri="{FF2B5EF4-FFF2-40B4-BE49-F238E27FC236}">
                <a16:creationId xmlns:a16="http://schemas.microsoft.com/office/drawing/2014/main" id="{108A7A50-2FF5-4C70-BE80-AEAED74D2582}"/>
              </a:ext>
            </a:extLst>
          </p:cNvPr>
          <p:cNvSpPr>
            <a:spLocks noChangeAspect="1"/>
          </p:cNvSpPr>
          <p:nvPr/>
        </p:nvSpPr>
        <p:spPr>
          <a:xfrm>
            <a:off x="6420943" y="4505947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6" name="Oval 55">
            <a:extLst>
              <a:ext uri="{FF2B5EF4-FFF2-40B4-BE49-F238E27FC236}">
                <a16:creationId xmlns:a16="http://schemas.microsoft.com/office/drawing/2014/main" id="{16B9B136-86D2-4F7B-A1ED-13D2EB1F468B}"/>
              </a:ext>
            </a:extLst>
          </p:cNvPr>
          <p:cNvSpPr>
            <a:spLocks noChangeAspect="1"/>
          </p:cNvSpPr>
          <p:nvPr/>
        </p:nvSpPr>
        <p:spPr>
          <a:xfrm>
            <a:off x="7677627" y="5203202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7" name="Oval 56">
            <a:extLst>
              <a:ext uri="{FF2B5EF4-FFF2-40B4-BE49-F238E27FC236}">
                <a16:creationId xmlns:a16="http://schemas.microsoft.com/office/drawing/2014/main" id="{6B013C95-7F99-4C0C-9C54-80D3C3BD21B7}"/>
              </a:ext>
            </a:extLst>
          </p:cNvPr>
          <p:cNvSpPr>
            <a:spLocks noChangeAspect="1"/>
          </p:cNvSpPr>
          <p:nvPr/>
        </p:nvSpPr>
        <p:spPr>
          <a:xfrm>
            <a:off x="8778811" y="5818915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8" name="TextBox 57">
                <a:extLst>
                  <a:ext uri="{FF2B5EF4-FFF2-40B4-BE49-F238E27FC236}">
                    <a16:creationId xmlns:a16="http://schemas.microsoft.com/office/drawing/2014/main" id="{532CFFE0-92EE-4A78-93CF-68E404687CCD}"/>
                  </a:ext>
                </a:extLst>
              </p:cNvPr>
              <p:cNvSpPr txBox="1"/>
              <p:nvPr/>
            </p:nvSpPr>
            <p:spPr>
              <a:xfrm>
                <a:off x="4407808" y="290443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8" name="TextBox 57">
                <a:extLst>
                  <a:ext uri="{FF2B5EF4-FFF2-40B4-BE49-F238E27FC236}">
                    <a16:creationId xmlns:a16="http://schemas.microsoft.com/office/drawing/2014/main" id="{532CFFE0-92EE-4A78-93CF-68E404687CC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407808" y="2904430"/>
                <a:ext cx="618922" cy="498726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/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7" name="TextBox 46">
            <a:extLst>
              <a:ext uri="{FF2B5EF4-FFF2-40B4-BE49-F238E27FC236}">
                <a16:creationId xmlns:a16="http://schemas.microsoft.com/office/drawing/2014/main" id="{8763A285-4A98-4E7E-AFA3-D173FD1CC465}"/>
              </a:ext>
            </a:extLst>
          </p:cNvPr>
          <p:cNvSpPr txBox="1"/>
          <p:nvPr/>
        </p:nvSpPr>
        <p:spPr>
          <a:xfrm rot="1732446">
            <a:off x="1020513" y="1365442"/>
            <a:ext cx="77878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2C9CAD66-4827-4528-A3B5-2C6AC34CBE4F}"/>
              </a:ext>
            </a:extLst>
          </p:cNvPr>
          <p:cNvSpPr/>
          <p:nvPr/>
        </p:nvSpPr>
        <p:spPr>
          <a:xfrm rot="1760571">
            <a:off x="1291330" y="3310017"/>
            <a:ext cx="8903550" cy="1155016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C128BEED-CBE8-48B2-A649-2314BE14E9B3}"/>
              </a:ext>
            </a:extLst>
          </p:cNvPr>
          <p:cNvCxnSpPr>
            <a:cxnSpLocks/>
          </p:cNvCxnSpPr>
          <p:nvPr/>
        </p:nvCxnSpPr>
        <p:spPr>
          <a:xfrm>
            <a:off x="4430796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8D3E28A-67F8-4EFF-ADFC-147014FD061C}"/>
              </a:ext>
            </a:extLst>
          </p:cNvPr>
          <p:cNvCxnSpPr>
            <a:cxnSpLocks/>
          </p:cNvCxnSpPr>
          <p:nvPr/>
        </p:nvCxnSpPr>
        <p:spPr>
          <a:xfrm>
            <a:off x="650171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2F66C50-2C3E-45DE-BAC1-51F67315CD77}"/>
              </a:ext>
            </a:extLst>
          </p:cNvPr>
          <p:cNvCxnSpPr>
            <a:cxnSpLocks/>
          </p:cNvCxnSpPr>
          <p:nvPr/>
        </p:nvCxnSpPr>
        <p:spPr>
          <a:xfrm>
            <a:off x="7753083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8C448E2-EFD5-404E-9DCD-D71FA3A2E04D}"/>
              </a:ext>
            </a:extLst>
          </p:cNvPr>
          <p:cNvCxnSpPr>
            <a:cxnSpLocks/>
          </p:cNvCxnSpPr>
          <p:nvPr/>
        </p:nvCxnSpPr>
        <p:spPr>
          <a:xfrm>
            <a:off x="8854267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3000C7E-E683-49BF-B7F9-CFAF11EBF019}"/>
              </a:ext>
            </a:extLst>
          </p:cNvPr>
          <p:cNvCxnSpPr>
            <a:cxnSpLocks/>
          </p:cNvCxnSpPr>
          <p:nvPr/>
        </p:nvCxnSpPr>
        <p:spPr>
          <a:xfrm>
            <a:off x="546075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TextBox 30">
            <a:extLst>
              <a:ext uri="{FF2B5EF4-FFF2-40B4-BE49-F238E27FC236}">
                <a16:creationId xmlns:a16="http://schemas.microsoft.com/office/drawing/2014/main" id="{8734F827-537B-4098-85EC-4393993912A5}"/>
              </a:ext>
            </a:extLst>
          </p:cNvPr>
          <p:cNvSpPr txBox="1"/>
          <p:nvPr/>
        </p:nvSpPr>
        <p:spPr>
          <a:xfrm>
            <a:off x="289732" y="6266132"/>
            <a:ext cx="98385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Time</a:t>
            </a:r>
          </a:p>
        </p:txBody>
      </p:sp>
      <p:sp>
        <p:nvSpPr>
          <p:cNvPr id="32" name="Arrow: Down 31">
            <a:extLst>
              <a:ext uri="{FF2B5EF4-FFF2-40B4-BE49-F238E27FC236}">
                <a16:creationId xmlns:a16="http://schemas.microsoft.com/office/drawing/2014/main" id="{65EEF786-587A-4FBF-B601-9E5E42F443CA}"/>
              </a:ext>
            </a:extLst>
          </p:cNvPr>
          <p:cNvSpPr/>
          <p:nvPr/>
        </p:nvSpPr>
        <p:spPr>
          <a:xfrm>
            <a:off x="97966" y="6110515"/>
            <a:ext cx="395518" cy="711344"/>
          </a:xfrm>
          <a:prstGeom prst="downArrow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10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29701D94-FCA4-D347-80A8-5186312A996E}"/>
                  </a:ext>
                </a:extLst>
              </p14:cNvPr>
              <p14:cNvContentPartPr/>
              <p14:nvPr/>
            </p14:nvContentPartPr>
            <p14:xfrm>
              <a:off x="211320" y="2306160"/>
              <a:ext cx="8658360" cy="362052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29701D94-FCA4-D347-80A8-5186312A996E}"/>
                  </a:ext>
                </a:extLst>
              </p:cNvPr>
              <p:cNvPicPr/>
              <p:nvPr/>
            </p:nvPicPr>
            <p:blipFill>
              <a:blip r:embed="rId11"/>
              <a:stretch>
                <a:fillRect/>
              </a:stretch>
            </p:blipFill>
            <p:spPr>
              <a:xfrm>
                <a:off x="195120" y="2289960"/>
                <a:ext cx="8690760" cy="365292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4362333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pat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1.38889E-6 1.85185E-6 L 0.83976 0.62454 " pathEditMode="relative" rAng="0" ptsTypes="AA">
                                      <p:cBhvr>
                                        <p:cTn id="6" dur="4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41979" y="31227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: Rounded Corners 49">
            <a:extLst>
              <a:ext uri="{FF2B5EF4-FFF2-40B4-BE49-F238E27FC236}">
                <a16:creationId xmlns:a16="http://schemas.microsoft.com/office/drawing/2014/main" id="{8CD65F9F-6F0E-4A0B-9F92-1F9CDD6E4DED}"/>
              </a:ext>
            </a:extLst>
          </p:cNvPr>
          <p:cNvSpPr/>
          <p:nvPr/>
        </p:nvSpPr>
        <p:spPr>
          <a:xfrm>
            <a:off x="3875314" y="428340"/>
            <a:ext cx="4415243" cy="1128494"/>
          </a:xfrm>
          <a:prstGeom prst="round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C128BEED-CBE8-48B2-A649-2314BE14E9B3}"/>
              </a:ext>
            </a:extLst>
          </p:cNvPr>
          <p:cNvCxnSpPr>
            <a:cxnSpLocks/>
          </p:cNvCxnSpPr>
          <p:nvPr/>
        </p:nvCxnSpPr>
        <p:spPr>
          <a:xfrm>
            <a:off x="4430796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8D3E28A-67F8-4EFF-ADFC-147014FD061C}"/>
              </a:ext>
            </a:extLst>
          </p:cNvPr>
          <p:cNvCxnSpPr>
            <a:cxnSpLocks/>
          </p:cNvCxnSpPr>
          <p:nvPr/>
        </p:nvCxnSpPr>
        <p:spPr>
          <a:xfrm>
            <a:off x="650171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2F66C50-2C3E-45DE-BAC1-51F67315CD77}"/>
              </a:ext>
            </a:extLst>
          </p:cNvPr>
          <p:cNvCxnSpPr>
            <a:cxnSpLocks/>
          </p:cNvCxnSpPr>
          <p:nvPr/>
        </p:nvCxnSpPr>
        <p:spPr>
          <a:xfrm>
            <a:off x="7753083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8C448E2-EFD5-404E-9DCD-D71FA3A2E04D}"/>
              </a:ext>
            </a:extLst>
          </p:cNvPr>
          <p:cNvCxnSpPr>
            <a:cxnSpLocks/>
          </p:cNvCxnSpPr>
          <p:nvPr/>
        </p:nvCxnSpPr>
        <p:spPr>
          <a:xfrm>
            <a:off x="8854267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3000C7E-E683-49BF-B7F9-CFAF11EBF019}"/>
              </a:ext>
            </a:extLst>
          </p:cNvPr>
          <p:cNvCxnSpPr>
            <a:cxnSpLocks/>
          </p:cNvCxnSpPr>
          <p:nvPr/>
        </p:nvCxnSpPr>
        <p:spPr>
          <a:xfrm>
            <a:off x="546075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7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980241A6-FFF7-46AC-B9B0-A06DCB1E3C6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05568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8" name="Picture 37" descr="https://maxcdn.icons8.com/Share/icon/p1em/Music/microphone1600.png">
            <a:extLst>
              <a:ext uri="{FF2B5EF4-FFF2-40B4-BE49-F238E27FC236}">
                <a16:creationId xmlns:a16="http://schemas.microsoft.com/office/drawing/2014/main" id="{74E93ECE-9423-4140-B7CC-7DCE10261A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00276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786B6301-A2AD-465E-9C19-B29850F7AA4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flipV="1">
            <a:off x="5176971" y="504798"/>
            <a:ext cx="566134" cy="566134"/>
          </a:xfrm>
          <a:prstGeom prst="rect">
            <a:avLst/>
          </a:prstGeom>
        </p:spPr>
      </p:pic>
      <p:pic>
        <p:nvPicPr>
          <p:cNvPr id="40" name="Picture 2" descr="Image result for speaker icon">
            <a:extLst>
              <a:ext uri="{FF2B5EF4-FFF2-40B4-BE49-F238E27FC236}">
                <a16:creationId xmlns:a16="http://schemas.microsoft.com/office/drawing/2014/main" id="{0DF5625C-A407-4DD5-B7A7-524135E63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58744" y="459951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1" name="TextBox 40">
            <a:extLst>
              <a:ext uri="{FF2B5EF4-FFF2-40B4-BE49-F238E27FC236}">
                <a16:creationId xmlns:a16="http://schemas.microsoft.com/office/drawing/2014/main" id="{88062B6F-209F-4BB5-B480-73BBB0B663D9}"/>
              </a:ext>
            </a:extLst>
          </p:cNvPr>
          <p:cNvSpPr txBox="1"/>
          <p:nvPr/>
        </p:nvSpPr>
        <p:spPr>
          <a:xfrm>
            <a:off x="3679071" y="1158496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812F7ECD-8F59-4ECA-A389-928C5CE562D7}"/>
              </a:ext>
            </a:extLst>
          </p:cNvPr>
          <p:cNvSpPr txBox="1"/>
          <p:nvPr/>
        </p:nvSpPr>
        <p:spPr>
          <a:xfrm>
            <a:off x="6949654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Fb. Mic.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C9605DD-315F-4310-AC75-AB1981ADE637}"/>
              </a:ext>
            </a:extLst>
          </p:cNvPr>
          <p:cNvSpPr txBox="1"/>
          <p:nvPr/>
        </p:nvSpPr>
        <p:spPr>
          <a:xfrm>
            <a:off x="4708409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CFDBA447-5500-41F9-B04B-7E21FE03CFF1}"/>
              </a:ext>
            </a:extLst>
          </p:cNvPr>
          <p:cNvSpPr txBox="1"/>
          <p:nvPr/>
        </p:nvSpPr>
        <p:spPr>
          <a:xfrm>
            <a:off x="5792768" y="1156724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pic>
        <p:nvPicPr>
          <p:cNvPr id="49" name="Picture 48">
            <a:extLst>
              <a:ext uri="{FF2B5EF4-FFF2-40B4-BE49-F238E27FC236}">
                <a16:creationId xmlns:a16="http://schemas.microsoft.com/office/drawing/2014/main" id="{BA8CAA32-D04A-41EA-B3B2-B7259AF48EC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8431542" y="498734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51" name="Picture 50">
            <a:extLst>
              <a:ext uri="{FF2B5EF4-FFF2-40B4-BE49-F238E27FC236}">
                <a16:creationId xmlns:a16="http://schemas.microsoft.com/office/drawing/2014/main" id="{40692DCD-3404-405B-AB23-1E02DCD5ADB9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14773"/>
          <a:stretch/>
        </p:blipFill>
        <p:spPr>
          <a:xfrm flipH="1">
            <a:off x="103509" y="503783"/>
            <a:ext cx="983855" cy="1004170"/>
          </a:xfrm>
          <a:prstGeom prst="rect">
            <a:avLst/>
          </a:prstGeom>
        </p:spPr>
      </p:pic>
      <p:cxnSp>
        <p:nvCxnSpPr>
          <p:cNvPr id="52" name="Straight Connector 51">
            <a:extLst>
              <a:ext uri="{FF2B5EF4-FFF2-40B4-BE49-F238E27FC236}">
                <a16:creationId xmlns:a16="http://schemas.microsoft.com/office/drawing/2014/main" id="{6CEAA4AF-F9B0-467D-AD13-37E089476FD6}"/>
              </a:ext>
            </a:extLst>
          </p:cNvPr>
          <p:cNvCxnSpPr>
            <a:cxnSpLocks/>
          </p:cNvCxnSpPr>
          <p:nvPr/>
        </p:nvCxnSpPr>
        <p:spPr>
          <a:xfrm>
            <a:off x="1009650" y="1507953"/>
            <a:ext cx="8134350" cy="4551753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3" name="Oval 52">
            <a:extLst>
              <a:ext uri="{FF2B5EF4-FFF2-40B4-BE49-F238E27FC236}">
                <a16:creationId xmlns:a16="http://schemas.microsoft.com/office/drawing/2014/main" id="{131A152C-8436-407F-AF9B-4EC51D54AA96}"/>
              </a:ext>
            </a:extLst>
          </p:cNvPr>
          <p:cNvSpPr>
            <a:spLocks noChangeAspect="1"/>
          </p:cNvSpPr>
          <p:nvPr/>
        </p:nvSpPr>
        <p:spPr>
          <a:xfrm>
            <a:off x="4355340" y="3352626"/>
            <a:ext cx="150911" cy="150911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5" name="Oval 54">
            <a:extLst>
              <a:ext uri="{FF2B5EF4-FFF2-40B4-BE49-F238E27FC236}">
                <a16:creationId xmlns:a16="http://schemas.microsoft.com/office/drawing/2014/main" id="{108A7A50-2FF5-4C70-BE80-AEAED74D2582}"/>
              </a:ext>
            </a:extLst>
          </p:cNvPr>
          <p:cNvSpPr>
            <a:spLocks noChangeAspect="1"/>
          </p:cNvSpPr>
          <p:nvPr/>
        </p:nvSpPr>
        <p:spPr>
          <a:xfrm>
            <a:off x="6420943" y="4505947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6" name="Oval 55">
            <a:extLst>
              <a:ext uri="{FF2B5EF4-FFF2-40B4-BE49-F238E27FC236}">
                <a16:creationId xmlns:a16="http://schemas.microsoft.com/office/drawing/2014/main" id="{16B9B136-86D2-4F7B-A1ED-13D2EB1F468B}"/>
              </a:ext>
            </a:extLst>
          </p:cNvPr>
          <p:cNvSpPr>
            <a:spLocks noChangeAspect="1"/>
          </p:cNvSpPr>
          <p:nvPr/>
        </p:nvSpPr>
        <p:spPr>
          <a:xfrm>
            <a:off x="7677627" y="5203202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7" name="Oval 56">
            <a:extLst>
              <a:ext uri="{FF2B5EF4-FFF2-40B4-BE49-F238E27FC236}">
                <a16:creationId xmlns:a16="http://schemas.microsoft.com/office/drawing/2014/main" id="{6B013C95-7F99-4C0C-9C54-80D3C3BD21B7}"/>
              </a:ext>
            </a:extLst>
          </p:cNvPr>
          <p:cNvSpPr>
            <a:spLocks noChangeAspect="1"/>
          </p:cNvSpPr>
          <p:nvPr/>
        </p:nvSpPr>
        <p:spPr>
          <a:xfrm>
            <a:off x="8778811" y="5818915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8" name="TextBox 57">
                <a:extLst>
                  <a:ext uri="{FF2B5EF4-FFF2-40B4-BE49-F238E27FC236}">
                    <a16:creationId xmlns:a16="http://schemas.microsoft.com/office/drawing/2014/main" id="{532CFFE0-92EE-4A78-93CF-68E404687CCD}"/>
                  </a:ext>
                </a:extLst>
              </p:cNvPr>
              <p:cNvSpPr txBox="1"/>
              <p:nvPr/>
            </p:nvSpPr>
            <p:spPr>
              <a:xfrm>
                <a:off x="4407808" y="290443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srgbClr val="FF0000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8" name="TextBox 57">
                <a:extLst>
                  <a:ext uri="{FF2B5EF4-FFF2-40B4-BE49-F238E27FC236}">
                    <a16:creationId xmlns:a16="http://schemas.microsoft.com/office/drawing/2014/main" id="{532CFFE0-92EE-4A78-93CF-68E404687CC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407808" y="2904430"/>
                <a:ext cx="618922" cy="498726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/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7" name="TextBox 46">
            <a:extLst>
              <a:ext uri="{FF2B5EF4-FFF2-40B4-BE49-F238E27FC236}">
                <a16:creationId xmlns:a16="http://schemas.microsoft.com/office/drawing/2014/main" id="{8763A285-4A98-4E7E-AFA3-D173FD1CC465}"/>
              </a:ext>
            </a:extLst>
          </p:cNvPr>
          <p:cNvSpPr txBox="1"/>
          <p:nvPr/>
        </p:nvSpPr>
        <p:spPr>
          <a:xfrm rot="1732446">
            <a:off x="1020513" y="1365442"/>
            <a:ext cx="77878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sp>
        <p:nvSpPr>
          <p:cNvPr id="62" name="TextBox 61">
            <a:extLst>
              <a:ext uri="{FF2B5EF4-FFF2-40B4-BE49-F238E27FC236}">
                <a16:creationId xmlns:a16="http://schemas.microsoft.com/office/drawing/2014/main" id="{9DAF8EB8-AAB4-4CF8-ADB8-1229513991B8}"/>
              </a:ext>
            </a:extLst>
          </p:cNvPr>
          <p:cNvSpPr txBox="1"/>
          <p:nvPr/>
        </p:nvSpPr>
        <p:spPr>
          <a:xfrm>
            <a:off x="289732" y="6266132"/>
            <a:ext cx="98385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Time</a:t>
            </a:r>
          </a:p>
        </p:txBody>
      </p:sp>
      <p:sp>
        <p:nvSpPr>
          <p:cNvPr id="63" name="Arrow: Down 62">
            <a:extLst>
              <a:ext uri="{FF2B5EF4-FFF2-40B4-BE49-F238E27FC236}">
                <a16:creationId xmlns:a16="http://schemas.microsoft.com/office/drawing/2014/main" id="{C4BF81F7-AC03-4896-A66B-9E3301E20B3B}"/>
              </a:ext>
            </a:extLst>
          </p:cNvPr>
          <p:cNvSpPr/>
          <p:nvPr/>
        </p:nvSpPr>
        <p:spPr>
          <a:xfrm>
            <a:off x="97966" y="6110515"/>
            <a:ext cx="395518" cy="711344"/>
          </a:xfrm>
          <a:prstGeom prst="downArrow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Oval 1">
            <a:extLst>
              <a:ext uri="{FF2B5EF4-FFF2-40B4-BE49-F238E27FC236}">
                <a16:creationId xmlns:a16="http://schemas.microsoft.com/office/drawing/2014/main" id="{33415A8A-1EB8-4D62-A213-E50C65B1F49E}"/>
              </a:ext>
            </a:extLst>
          </p:cNvPr>
          <p:cNvSpPr/>
          <p:nvPr/>
        </p:nvSpPr>
        <p:spPr>
          <a:xfrm>
            <a:off x="3724652" y="2726663"/>
            <a:ext cx="1402836" cy="1402836"/>
          </a:xfrm>
          <a:prstGeom prst="ellipse">
            <a:avLst/>
          </a:prstGeom>
          <a:noFill/>
          <a:ln w="28575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5521432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: Rounded Corners 49">
            <a:extLst>
              <a:ext uri="{FF2B5EF4-FFF2-40B4-BE49-F238E27FC236}">
                <a16:creationId xmlns:a16="http://schemas.microsoft.com/office/drawing/2014/main" id="{8CD65F9F-6F0E-4A0B-9F92-1F9CDD6E4DED}"/>
              </a:ext>
            </a:extLst>
          </p:cNvPr>
          <p:cNvSpPr/>
          <p:nvPr/>
        </p:nvSpPr>
        <p:spPr>
          <a:xfrm>
            <a:off x="3875314" y="428340"/>
            <a:ext cx="4415243" cy="1128494"/>
          </a:xfrm>
          <a:prstGeom prst="round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C128BEED-CBE8-48B2-A649-2314BE14E9B3}"/>
              </a:ext>
            </a:extLst>
          </p:cNvPr>
          <p:cNvCxnSpPr>
            <a:cxnSpLocks/>
          </p:cNvCxnSpPr>
          <p:nvPr/>
        </p:nvCxnSpPr>
        <p:spPr>
          <a:xfrm>
            <a:off x="4430796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8D3E28A-67F8-4EFF-ADFC-147014FD061C}"/>
              </a:ext>
            </a:extLst>
          </p:cNvPr>
          <p:cNvCxnSpPr>
            <a:cxnSpLocks/>
          </p:cNvCxnSpPr>
          <p:nvPr/>
        </p:nvCxnSpPr>
        <p:spPr>
          <a:xfrm>
            <a:off x="650171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2F66C50-2C3E-45DE-BAC1-51F67315CD77}"/>
              </a:ext>
            </a:extLst>
          </p:cNvPr>
          <p:cNvCxnSpPr>
            <a:cxnSpLocks/>
          </p:cNvCxnSpPr>
          <p:nvPr/>
        </p:nvCxnSpPr>
        <p:spPr>
          <a:xfrm>
            <a:off x="7753083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8C448E2-EFD5-404E-9DCD-D71FA3A2E04D}"/>
              </a:ext>
            </a:extLst>
          </p:cNvPr>
          <p:cNvCxnSpPr>
            <a:cxnSpLocks/>
          </p:cNvCxnSpPr>
          <p:nvPr/>
        </p:nvCxnSpPr>
        <p:spPr>
          <a:xfrm>
            <a:off x="8854267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3000C7E-E683-49BF-B7F9-CFAF11EBF019}"/>
              </a:ext>
            </a:extLst>
          </p:cNvPr>
          <p:cNvCxnSpPr>
            <a:cxnSpLocks/>
          </p:cNvCxnSpPr>
          <p:nvPr/>
        </p:nvCxnSpPr>
        <p:spPr>
          <a:xfrm>
            <a:off x="546075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7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980241A6-FFF7-46AC-B9B0-A06DCB1E3C6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05568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8" name="Picture 37" descr="https://maxcdn.icons8.com/Share/icon/p1em/Music/microphone1600.png">
            <a:extLst>
              <a:ext uri="{FF2B5EF4-FFF2-40B4-BE49-F238E27FC236}">
                <a16:creationId xmlns:a16="http://schemas.microsoft.com/office/drawing/2014/main" id="{74E93ECE-9423-4140-B7CC-7DCE10261A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00276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786B6301-A2AD-465E-9C19-B29850F7AA4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flipV="1">
            <a:off x="5176971" y="504798"/>
            <a:ext cx="566134" cy="566134"/>
          </a:xfrm>
          <a:prstGeom prst="rect">
            <a:avLst/>
          </a:prstGeom>
        </p:spPr>
      </p:pic>
      <p:pic>
        <p:nvPicPr>
          <p:cNvPr id="40" name="Picture 2" descr="Image result for speaker icon">
            <a:extLst>
              <a:ext uri="{FF2B5EF4-FFF2-40B4-BE49-F238E27FC236}">
                <a16:creationId xmlns:a16="http://schemas.microsoft.com/office/drawing/2014/main" id="{0DF5625C-A407-4DD5-B7A7-524135E63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58744" y="459951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1" name="TextBox 40">
            <a:extLst>
              <a:ext uri="{FF2B5EF4-FFF2-40B4-BE49-F238E27FC236}">
                <a16:creationId xmlns:a16="http://schemas.microsoft.com/office/drawing/2014/main" id="{88062B6F-209F-4BB5-B480-73BBB0B663D9}"/>
              </a:ext>
            </a:extLst>
          </p:cNvPr>
          <p:cNvSpPr txBox="1"/>
          <p:nvPr/>
        </p:nvSpPr>
        <p:spPr>
          <a:xfrm>
            <a:off x="3679071" y="1158496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812F7ECD-8F59-4ECA-A389-928C5CE562D7}"/>
              </a:ext>
            </a:extLst>
          </p:cNvPr>
          <p:cNvSpPr txBox="1"/>
          <p:nvPr/>
        </p:nvSpPr>
        <p:spPr>
          <a:xfrm>
            <a:off x="6949654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Fb. Mic.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C9605DD-315F-4310-AC75-AB1981ADE637}"/>
              </a:ext>
            </a:extLst>
          </p:cNvPr>
          <p:cNvSpPr txBox="1"/>
          <p:nvPr/>
        </p:nvSpPr>
        <p:spPr>
          <a:xfrm>
            <a:off x="4708409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CFDBA447-5500-41F9-B04B-7E21FE03CFF1}"/>
              </a:ext>
            </a:extLst>
          </p:cNvPr>
          <p:cNvSpPr txBox="1"/>
          <p:nvPr/>
        </p:nvSpPr>
        <p:spPr>
          <a:xfrm>
            <a:off x="5792768" y="1156724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pic>
        <p:nvPicPr>
          <p:cNvPr id="49" name="Picture 48">
            <a:extLst>
              <a:ext uri="{FF2B5EF4-FFF2-40B4-BE49-F238E27FC236}">
                <a16:creationId xmlns:a16="http://schemas.microsoft.com/office/drawing/2014/main" id="{BA8CAA32-D04A-41EA-B3B2-B7259AF48EC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8431542" y="498734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51" name="Picture 50">
            <a:extLst>
              <a:ext uri="{FF2B5EF4-FFF2-40B4-BE49-F238E27FC236}">
                <a16:creationId xmlns:a16="http://schemas.microsoft.com/office/drawing/2014/main" id="{40692DCD-3404-405B-AB23-1E02DCD5ADB9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14773"/>
          <a:stretch/>
        </p:blipFill>
        <p:spPr>
          <a:xfrm flipH="1">
            <a:off x="103509" y="503783"/>
            <a:ext cx="983855" cy="1004170"/>
          </a:xfrm>
          <a:prstGeom prst="rect">
            <a:avLst/>
          </a:prstGeom>
        </p:spPr>
      </p:pic>
      <p:cxnSp>
        <p:nvCxnSpPr>
          <p:cNvPr id="52" name="Straight Connector 51">
            <a:extLst>
              <a:ext uri="{FF2B5EF4-FFF2-40B4-BE49-F238E27FC236}">
                <a16:creationId xmlns:a16="http://schemas.microsoft.com/office/drawing/2014/main" id="{6CEAA4AF-F9B0-467D-AD13-37E089476FD6}"/>
              </a:ext>
            </a:extLst>
          </p:cNvPr>
          <p:cNvCxnSpPr>
            <a:cxnSpLocks/>
          </p:cNvCxnSpPr>
          <p:nvPr/>
        </p:nvCxnSpPr>
        <p:spPr>
          <a:xfrm>
            <a:off x="1009650" y="1507953"/>
            <a:ext cx="8134350" cy="4551753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5" name="Oval 54">
            <a:extLst>
              <a:ext uri="{FF2B5EF4-FFF2-40B4-BE49-F238E27FC236}">
                <a16:creationId xmlns:a16="http://schemas.microsoft.com/office/drawing/2014/main" id="{108A7A50-2FF5-4C70-BE80-AEAED74D2582}"/>
              </a:ext>
            </a:extLst>
          </p:cNvPr>
          <p:cNvSpPr>
            <a:spLocks noChangeAspect="1"/>
          </p:cNvSpPr>
          <p:nvPr/>
        </p:nvSpPr>
        <p:spPr>
          <a:xfrm>
            <a:off x="6420943" y="4505947"/>
            <a:ext cx="150911" cy="150911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6" name="Oval 55">
            <a:extLst>
              <a:ext uri="{FF2B5EF4-FFF2-40B4-BE49-F238E27FC236}">
                <a16:creationId xmlns:a16="http://schemas.microsoft.com/office/drawing/2014/main" id="{16B9B136-86D2-4F7B-A1ED-13D2EB1F468B}"/>
              </a:ext>
            </a:extLst>
          </p:cNvPr>
          <p:cNvSpPr>
            <a:spLocks noChangeAspect="1"/>
          </p:cNvSpPr>
          <p:nvPr/>
        </p:nvSpPr>
        <p:spPr>
          <a:xfrm>
            <a:off x="7677627" y="5203202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7" name="Oval 56">
            <a:extLst>
              <a:ext uri="{FF2B5EF4-FFF2-40B4-BE49-F238E27FC236}">
                <a16:creationId xmlns:a16="http://schemas.microsoft.com/office/drawing/2014/main" id="{6B013C95-7F99-4C0C-9C54-80D3C3BD21B7}"/>
              </a:ext>
            </a:extLst>
          </p:cNvPr>
          <p:cNvSpPr>
            <a:spLocks noChangeAspect="1"/>
          </p:cNvSpPr>
          <p:nvPr/>
        </p:nvSpPr>
        <p:spPr>
          <a:xfrm>
            <a:off x="8778811" y="5818915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/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srgbClr val="FF0000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7" name="TextBox 46">
            <a:extLst>
              <a:ext uri="{FF2B5EF4-FFF2-40B4-BE49-F238E27FC236}">
                <a16:creationId xmlns:a16="http://schemas.microsoft.com/office/drawing/2014/main" id="{8763A285-4A98-4E7E-AFA3-D173FD1CC465}"/>
              </a:ext>
            </a:extLst>
          </p:cNvPr>
          <p:cNvSpPr txBox="1"/>
          <p:nvPr/>
        </p:nvSpPr>
        <p:spPr>
          <a:xfrm rot="1732446">
            <a:off x="1020513" y="1365442"/>
            <a:ext cx="77878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sp>
        <p:nvSpPr>
          <p:cNvPr id="62" name="TextBox 61">
            <a:extLst>
              <a:ext uri="{FF2B5EF4-FFF2-40B4-BE49-F238E27FC236}">
                <a16:creationId xmlns:a16="http://schemas.microsoft.com/office/drawing/2014/main" id="{9DAF8EB8-AAB4-4CF8-ADB8-1229513991B8}"/>
              </a:ext>
            </a:extLst>
          </p:cNvPr>
          <p:cNvSpPr txBox="1"/>
          <p:nvPr/>
        </p:nvSpPr>
        <p:spPr>
          <a:xfrm>
            <a:off x="289732" y="6266132"/>
            <a:ext cx="98385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Time</a:t>
            </a:r>
          </a:p>
        </p:txBody>
      </p:sp>
      <p:sp>
        <p:nvSpPr>
          <p:cNvPr id="63" name="Arrow: Down 62">
            <a:extLst>
              <a:ext uri="{FF2B5EF4-FFF2-40B4-BE49-F238E27FC236}">
                <a16:creationId xmlns:a16="http://schemas.microsoft.com/office/drawing/2014/main" id="{C4BF81F7-AC03-4896-A66B-9E3301E20B3B}"/>
              </a:ext>
            </a:extLst>
          </p:cNvPr>
          <p:cNvSpPr/>
          <p:nvPr/>
        </p:nvSpPr>
        <p:spPr>
          <a:xfrm>
            <a:off x="97966" y="6110515"/>
            <a:ext cx="395518" cy="711344"/>
          </a:xfrm>
          <a:prstGeom prst="downArrow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8" name="Oval 27">
            <a:extLst>
              <a:ext uri="{FF2B5EF4-FFF2-40B4-BE49-F238E27FC236}">
                <a16:creationId xmlns:a16="http://schemas.microsoft.com/office/drawing/2014/main" id="{D5923C36-56D1-4295-AC6D-EA30C61B6A64}"/>
              </a:ext>
            </a:extLst>
          </p:cNvPr>
          <p:cNvSpPr>
            <a:spLocks noChangeAspect="1"/>
          </p:cNvSpPr>
          <p:nvPr/>
        </p:nvSpPr>
        <p:spPr>
          <a:xfrm>
            <a:off x="4355340" y="3352626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08D952BD-B8F5-4E41-9145-7866D8022CE2}"/>
                  </a:ext>
                </a:extLst>
              </p:cNvPr>
              <p:cNvSpPr txBox="1"/>
              <p:nvPr/>
            </p:nvSpPr>
            <p:spPr>
              <a:xfrm>
                <a:off x="4407808" y="290443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08D952BD-B8F5-4E41-9145-7866D8022CE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407808" y="2904430"/>
                <a:ext cx="618922" cy="498726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0" name="Oval 29">
            <a:extLst>
              <a:ext uri="{FF2B5EF4-FFF2-40B4-BE49-F238E27FC236}">
                <a16:creationId xmlns:a16="http://schemas.microsoft.com/office/drawing/2014/main" id="{EA659C95-A343-4045-9B47-15A40F6E6C34}"/>
              </a:ext>
            </a:extLst>
          </p:cNvPr>
          <p:cNvSpPr/>
          <p:nvPr/>
        </p:nvSpPr>
        <p:spPr>
          <a:xfrm>
            <a:off x="5815761" y="3804529"/>
            <a:ext cx="1402836" cy="1402836"/>
          </a:xfrm>
          <a:prstGeom prst="ellipse">
            <a:avLst/>
          </a:prstGeom>
          <a:noFill/>
          <a:ln w="28575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721895783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: Rounded Corners 49">
            <a:extLst>
              <a:ext uri="{FF2B5EF4-FFF2-40B4-BE49-F238E27FC236}">
                <a16:creationId xmlns:a16="http://schemas.microsoft.com/office/drawing/2014/main" id="{8CD65F9F-6F0E-4A0B-9F92-1F9CDD6E4DED}"/>
              </a:ext>
            </a:extLst>
          </p:cNvPr>
          <p:cNvSpPr/>
          <p:nvPr/>
        </p:nvSpPr>
        <p:spPr>
          <a:xfrm>
            <a:off x="3875314" y="428340"/>
            <a:ext cx="4415243" cy="1128494"/>
          </a:xfrm>
          <a:prstGeom prst="round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C128BEED-CBE8-48B2-A649-2314BE14E9B3}"/>
              </a:ext>
            </a:extLst>
          </p:cNvPr>
          <p:cNvCxnSpPr>
            <a:cxnSpLocks/>
          </p:cNvCxnSpPr>
          <p:nvPr/>
        </p:nvCxnSpPr>
        <p:spPr>
          <a:xfrm>
            <a:off x="4430796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8D3E28A-67F8-4EFF-ADFC-147014FD061C}"/>
              </a:ext>
            </a:extLst>
          </p:cNvPr>
          <p:cNvCxnSpPr>
            <a:cxnSpLocks/>
          </p:cNvCxnSpPr>
          <p:nvPr/>
        </p:nvCxnSpPr>
        <p:spPr>
          <a:xfrm>
            <a:off x="650171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2F66C50-2C3E-45DE-BAC1-51F67315CD77}"/>
              </a:ext>
            </a:extLst>
          </p:cNvPr>
          <p:cNvCxnSpPr>
            <a:cxnSpLocks/>
          </p:cNvCxnSpPr>
          <p:nvPr/>
        </p:nvCxnSpPr>
        <p:spPr>
          <a:xfrm>
            <a:off x="7753083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8C448E2-EFD5-404E-9DCD-D71FA3A2E04D}"/>
              </a:ext>
            </a:extLst>
          </p:cNvPr>
          <p:cNvCxnSpPr>
            <a:cxnSpLocks/>
          </p:cNvCxnSpPr>
          <p:nvPr/>
        </p:nvCxnSpPr>
        <p:spPr>
          <a:xfrm>
            <a:off x="8854267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3000C7E-E683-49BF-B7F9-CFAF11EBF019}"/>
              </a:ext>
            </a:extLst>
          </p:cNvPr>
          <p:cNvCxnSpPr>
            <a:cxnSpLocks/>
          </p:cNvCxnSpPr>
          <p:nvPr/>
        </p:nvCxnSpPr>
        <p:spPr>
          <a:xfrm>
            <a:off x="546075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7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980241A6-FFF7-46AC-B9B0-A06DCB1E3C6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05568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8" name="Picture 37" descr="https://maxcdn.icons8.com/Share/icon/p1em/Music/microphone1600.png">
            <a:extLst>
              <a:ext uri="{FF2B5EF4-FFF2-40B4-BE49-F238E27FC236}">
                <a16:creationId xmlns:a16="http://schemas.microsoft.com/office/drawing/2014/main" id="{74E93ECE-9423-4140-B7CC-7DCE10261A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00276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786B6301-A2AD-465E-9C19-B29850F7AA4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flipV="1">
            <a:off x="5176971" y="504798"/>
            <a:ext cx="566134" cy="566134"/>
          </a:xfrm>
          <a:prstGeom prst="rect">
            <a:avLst/>
          </a:prstGeom>
        </p:spPr>
      </p:pic>
      <p:pic>
        <p:nvPicPr>
          <p:cNvPr id="40" name="Picture 2" descr="Image result for speaker icon">
            <a:extLst>
              <a:ext uri="{FF2B5EF4-FFF2-40B4-BE49-F238E27FC236}">
                <a16:creationId xmlns:a16="http://schemas.microsoft.com/office/drawing/2014/main" id="{0DF5625C-A407-4DD5-B7A7-524135E63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58744" y="459951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1" name="TextBox 40">
            <a:extLst>
              <a:ext uri="{FF2B5EF4-FFF2-40B4-BE49-F238E27FC236}">
                <a16:creationId xmlns:a16="http://schemas.microsoft.com/office/drawing/2014/main" id="{88062B6F-209F-4BB5-B480-73BBB0B663D9}"/>
              </a:ext>
            </a:extLst>
          </p:cNvPr>
          <p:cNvSpPr txBox="1"/>
          <p:nvPr/>
        </p:nvSpPr>
        <p:spPr>
          <a:xfrm>
            <a:off x="3679071" y="1158496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812F7ECD-8F59-4ECA-A389-928C5CE562D7}"/>
              </a:ext>
            </a:extLst>
          </p:cNvPr>
          <p:cNvSpPr txBox="1"/>
          <p:nvPr/>
        </p:nvSpPr>
        <p:spPr>
          <a:xfrm>
            <a:off x="6949654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Fb. Mic.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C9605DD-315F-4310-AC75-AB1981ADE637}"/>
              </a:ext>
            </a:extLst>
          </p:cNvPr>
          <p:cNvSpPr txBox="1"/>
          <p:nvPr/>
        </p:nvSpPr>
        <p:spPr>
          <a:xfrm>
            <a:off x="4708409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CFDBA447-5500-41F9-B04B-7E21FE03CFF1}"/>
              </a:ext>
            </a:extLst>
          </p:cNvPr>
          <p:cNvSpPr txBox="1"/>
          <p:nvPr/>
        </p:nvSpPr>
        <p:spPr>
          <a:xfrm>
            <a:off x="5792768" y="1156724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pic>
        <p:nvPicPr>
          <p:cNvPr id="49" name="Picture 48">
            <a:extLst>
              <a:ext uri="{FF2B5EF4-FFF2-40B4-BE49-F238E27FC236}">
                <a16:creationId xmlns:a16="http://schemas.microsoft.com/office/drawing/2014/main" id="{BA8CAA32-D04A-41EA-B3B2-B7259AF48EC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8431542" y="498734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51" name="Picture 50">
            <a:extLst>
              <a:ext uri="{FF2B5EF4-FFF2-40B4-BE49-F238E27FC236}">
                <a16:creationId xmlns:a16="http://schemas.microsoft.com/office/drawing/2014/main" id="{40692DCD-3404-405B-AB23-1E02DCD5ADB9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14773"/>
          <a:stretch/>
        </p:blipFill>
        <p:spPr>
          <a:xfrm flipH="1">
            <a:off x="103509" y="503783"/>
            <a:ext cx="983855" cy="1004170"/>
          </a:xfrm>
          <a:prstGeom prst="rect">
            <a:avLst/>
          </a:prstGeom>
        </p:spPr>
      </p:pic>
      <p:cxnSp>
        <p:nvCxnSpPr>
          <p:cNvPr id="52" name="Straight Connector 51">
            <a:extLst>
              <a:ext uri="{FF2B5EF4-FFF2-40B4-BE49-F238E27FC236}">
                <a16:creationId xmlns:a16="http://schemas.microsoft.com/office/drawing/2014/main" id="{6CEAA4AF-F9B0-467D-AD13-37E089476FD6}"/>
              </a:ext>
            </a:extLst>
          </p:cNvPr>
          <p:cNvCxnSpPr>
            <a:cxnSpLocks/>
          </p:cNvCxnSpPr>
          <p:nvPr/>
        </p:nvCxnSpPr>
        <p:spPr>
          <a:xfrm>
            <a:off x="1009650" y="1507953"/>
            <a:ext cx="8134350" cy="4551753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3" name="Oval 52">
            <a:extLst>
              <a:ext uri="{FF2B5EF4-FFF2-40B4-BE49-F238E27FC236}">
                <a16:creationId xmlns:a16="http://schemas.microsoft.com/office/drawing/2014/main" id="{131A152C-8436-407F-AF9B-4EC51D54AA96}"/>
              </a:ext>
            </a:extLst>
          </p:cNvPr>
          <p:cNvSpPr>
            <a:spLocks noChangeAspect="1"/>
          </p:cNvSpPr>
          <p:nvPr/>
        </p:nvSpPr>
        <p:spPr>
          <a:xfrm>
            <a:off x="4355340" y="3352626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5" name="Oval 54">
            <a:extLst>
              <a:ext uri="{FF2B5EF4-FFF2-40B4-BE49-F238E27FC236}">
                <a16:creationId xmlns:a16="http://schemas.microsoft.com/office/drawing/2014/main" id="{108A7A50-2FF5-4C70-BE80-AEAED74D2582}"/>
              </a:ext>
            </a:extLst>
          </p:cNvPr>
          <p:cNvSpPr>
            <a:spLocks noChangeAspect="1"/>
          </p:cNvSpPr>
          <p:nvPr/>
        </p:nvSpPr>
        <p:spPr>
          <a:xfrm>
            <a:off x="6420943" y="4505947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6" name="Oval 55">
            <a:extLst>
              <a:ext uri="{FF2B5EF4-FFF2-40B4-BE49-F238E27FC236}">
                <a16:creationId xmlns:a16="http://schemas.microsoft.com/office/drawing/2014/main" id="{16B9B136-86D2-4F7B-A1ED-13D2EB1F468B}"/>
              </a:ext>
            </a:extLst>
          </p:cNvPr>
          <p:cNvSpPr>
            <a:spLocks noChangeAspect="1"/>
          </p:cNvSpPr>
          <p:nvPr/>
        </p:nvSpPr>
        <p:spPr>
          <a:xfrm>
            <a:off x="7677627" y="5203202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7" name="Oval 56">
            <a:extLst>
              <a:ext uri="{FF2B5EF4-FFF2-40B4-BE49-F238E27FC236}">
                <a16:creationId xmlns:a16="http://schemas.microsoft.com/office/drawing/2014/main" id="{6B013C95-7F99-4C0C-9C54-80D3C3BD21B7}"/>
              </a:ext>
            </a:extLst>
          </p:cNvPr>
          <p:cNvSpPr>
            <a:spLocks noChangeAspect="1"/>
          </p:cNvSpPr>
          <p:nvPr/>
        </p:nvSpPr>
        <p:spPr>
          <a:xfrm>
            <a:off x="8778811" y="5818915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8" name="TextBox 57">
                <a:extLst>
                  <a:ext uri="{FF2B5EF4-FFF2-40B4-BE49-F238E27FC236}">
                    <a16:creationId xmlns:a16="http://schemas.microsoft.com/office/drawing/2014/main" id="{532CFFE0-92EE-4A78-93CF-68E404687CCD}"/>
                  </a:ext>
                </a:extLst>
              </p:cNvPr>
              <p:cNvSpPr txBox="1"/>
              <p:nvPr/>
            </p:nvSpPr>
            <p:spPr>
              <a:xfrm>
                <a:off x="4407808" y="290443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8" name="TextBox 57">
                <a:extLst>
                  <a:ext uri="{FF2B5EF4-FFF2-40B4-BE49-F238E27FC236}">
                    <a16:creationId xmlns:a16="http://schemas.microsoft.com/office/drawing/2014/main" id="{532CFFE0-92EE-4A78-93CF-68E404687CC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407808" y="2904430"/>
                <a:ext cx="618922" cy="498726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/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28" name="Straight Connector 27">
            <a:extLst>
              <a:ext uri="{FF2B5EF4-FFF2-40B4-BE49-F238E27FC236}">
                <a16:creationId xmlns:a16="http://schemas.microsoft.com/office/drawing/2014/main" id="{6F147B08-DEE0-4433-B07E-2AC6E8439769}"/>
              </a:ext>
            </a:extLst>
          </p:cNvPr>
          <p:cNvCxnSpPr>
            <a:cxnSpLocks/>
          </p:cNvCxnSpPr>
          <p:nvPr/>
        </p:nvCxnSpPr>
        <p:spPr>
          <a:xfrm flipH="1">
            <a:off x="538163" y="3428879"/>
            <a:ext cx="3813899" cy="0"/>
          </a:xfrm>
          <a:prstGeom prst="line">
            <a:avLst/>
          </a:prstGeom>
          <a:ln w="19050">
            <a:solidFill>
              <a:schemeClr val="accent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id="{004F48A5-A04A-4A4E-864D-7621E867C367}"/>
              </a:ext>
            </a:extLst>
          </p:cNvPr>
          <p:cNvCxnSpPr>
            <a:cxnSpLocks/>
          </p:cNvCxnSpPr>
          <p:nvPr/>
        </p:nvCxnSpPr>
        <p:spPr>
          <a:xfrm flipH="1">
            <a:off x="538163" y="4593536"/>
            <a:ext cx="5882781" cy="0"/>
          </a:xfrm>
          <a:prstGeom prst="line">
            <a:avLst/>
          </a:prstGeom>
          <a:ln w="19050">
            <a:solidFill>
              <a:schemeClr val="accent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5562EB25-0F49-43C6-82B2-2E2F451FF604}"/>
              </a:ext>
            </a:extLst>
          </p:cNvPr>
          <p:cNvCxnSpPr>
            <a:cxnSpLocks/>
          </p:cNvCxnSpPr>
          <p:nvPr/>
        </p:nvCxnSpPr>
        <p:spPr>
          <a:xfrm rot="5400000">
            <a:off x="199972" y="3226766"/>
            <a:ext cx="0" cy="399943"/>
          </a:xfrm>
          <a:prstGeom prst="line">
            <a:avLst/>
          </a:prstGeom>
          <a:ln w="762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>
            <a:extLst>
              <a:ext uri="{FF2B5EF4-FFF2-40B4-BE49-F238E27FC236}">
                <a16:creationId xmlns:a16="http://schemas.microsoft.com/office/drawing/2014/main" id="{2DE25184-8DC8-4943-A076-B203F28B9DC7}"/>
              </a:ext>
            </a:extLst>
          </p:cNvPr>
          <p:cNvCxnSpPr>
            <a:cxnSpLocks/>
          </p:cNvCxnSpPr>
          <p:nvPr/>
        </p:nvCxnSpPr>
        <p:spPr>
          <a:xfrm rot="5400000">
            <a:off x="199971" y="4401416"/>
            <a:ext cx="0" cy="399943"/>
          </a:xfrm>
          <a:prstGeom prst="line">
            <a:avLst/>
          </a:prstGeom>
          <a:ln w="762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Straight Arrow Connector 44">
            <a:extLst>
              <a:ext uri="{FF2B5EF4-FFF2-40B4-BE49-F238E27FC236}">
                <a16:creationId xmlns:a16="http://schemas.microsoft.com/office/drawing/2014/main" id="{2A533A72-4B34-4CFB-AEEF-AB04FC4BECE7}"/>
              </a:ext>
            </a:extLst>
          </p:cNvPr>
          <p:cNvCxnSpPr>
            <a:cxnSpLocks/>
          </p:cNvCxnSpPr>
          <p:nvPr/>
        </p:nvCxnSpPr>
        <p:spPr>
          <a:xfrm>
            <a:off x="192175" y="3481029"/>
            <a:ext cx="0" cy="1088577"/>
          </a:xfrm>
          <a:prstGeom prst="straightConnector1">
            <a:avLst/>
          </a:prstGeom>
          <a:ln w="28575"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46" name="TextBox 45">
                <a:extLst>
                  <a:ext uri="{FF2B5EF4-FFF2-40B4-BE49-F238E27FC236}">
                    <a16:creationId xmlns:a16="http://schemas.microsoft.com/office/drawing/2014/main" id="{DA2A38F9-7907-4655-8498-B97B4B9DF52F}"/>
                  </a:ext>
                </a:extLst>
              </p:cNvPr>
              <p:cNvSpPr txBox="1"/>
              <p:nvPr/>
            </p:nvSpPr>
            <p:spPr>
              <a:xfrm>
                <a:off x="215163" y="3652269"/>
                <a:ext cx="2854604" cy="70788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US" altLang="zh-CN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等线" panose="02010600030101010101" pitchFamily="2" charset="-122"/>
                    <a:cs typeface="+mn-cs"/>
                  </a:rPr>
                  <a:t>Time budget (lookahead):</a:t>
                </a:r>
                <a: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  <a:t> </a:t>
                </a:r>
                <a:b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</a:b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0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0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0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2</m:t>
                          </m:r>
                        </m:sub>
                      </m:sSub>
                      <m:r>
                        <a:rPr kumimoji="0" lang="en-US" sz="20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−</m:t>
                      </m:r>
                      <m:sSub>
                        <m:sSubPr>
                          <m:ctrlPr>
                            <a:rPr kumimoji="0" lang="en-US" sz="20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0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0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1</m:t>
                          </m:r>
                        </m:sub>
                      </m:sSub>
                      <m:r>
                        <a:rPr kumimoji="0" lang="en-US" sz="2000" b="0" i="1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≈</m:t>
                      </m:r>
                      <m:r>
                        <a:rPr kumimoji="0" lang="en-US" sz="20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3</m:t>
                      </m:r>
                      <m:r>
                        <a:rPr kumimoji="0" lang="en-US" sz="2000" b="0" i="1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0 </m:t>
                      </m:r>
                      <m:r>
                        <m:rPr>
                          <m:sty m:val="p"/>
                        </m:rPr>
                        <a:rPr kumimoji="0" lang="el-GR" sz="2000" b="0" i="1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μ</m:t>
                      </m:r>
                      <m:r>
                        <m:rPr>
                          <m:sty m:val="p"/>
                        </m:rPr>
                        <a:rPr kumimoji="0" lang="en-US" sz="20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s</m:t>
                      </m:r>
                    </m:oMath>
                  </m:oMathPara>
                </a14:m>
                <a:endPara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srgbClr val="4472C4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46" name="TextBox 45">
                <a:extLst>
                  <a:ext uri="{FF2B5EF4-FFF2-40B4-BE49-F238E27FC236}">
                    <a16:creationId xmlns:a16="http://schemas.microsoft.com/office/drawing/2014/main" id="{DA2A38F9-7907-4655-8498-B97B4B9DF52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15163" y="3652269"/>
                <a:ext cx="2854604" cy="707886"/>
              </a:xfrm>
              <a:prstGeom prst="rect">
                <a:avLst/>
              </a:prstGeom>
              <a:blipFill>
                <a:blip r:embed="rId10"/>
                <a:stretch>
                  <a:fillRect l="-1919" t="-4310" r="-1919" b="-431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7" name="TextBox 46">
            <a:extLst>
              <a:ext uri="{FF2B5EF4-FFF2-40B4-BE49-F238E27FC236}">
                <a16:creationId xmlns:a16="http://schemas.microsoft.com/office/drawing/2014/main" id="{8763A285-4A98-4E7E-AFA3-D173FD1CC465}"/>
              </a:ext>
            </a:extLst>
          </p:cNvPr>
          <p:cNvSpPr txBox="1"/>
          <p:nvPr/>
        </p:nvSpPr>
        <p:spPr>
          <a:xfrm rot="1732446">
            <a:off x="1020513" y="1365442"/>
            <a:ext cx="77878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cxnSp>
        <p:nvCxnSpPr>
          <p:cNvPr id="35" name="Straight Connector 34">
            <a:extLst>
              <a:ext uri="{FF2B5EF4-FFF2-40B4-BE49-F238E27FC236}">
                <a16:creationId xmlns:a16="http://schemas.microsoft.com/office/drawing/2014/main" id="{A06E69C4-6797-402B-8B5A-2B5E4AA46F90}"/>
              </a:ext>
            </a:extLst>
          </p:cNvPr>
          <p:cNvCxnSpPr>
            <a:cxnSpLocks/>
          </p:cNvCxnSpPr>
          <p:nvPr/>
        </p:nvCxnSpPr>
        <p:spPr>
          <a:xfrm rot="10800000">
            <a:off x="4430796" y="1851136"/>
            <a:ext cx="0" cy="399943"/>
          </a:xfrm>
          <a:prstGeom prst="line">
            <a:avLst/>
          </a:prstGeom>
          <a:ln w="762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8" name="Straight Connector 47">
            <a:extLst>
              <a:ext uri="{FF2B5EF4-FFF2-40B4-BE49-F238E27FC236}">
                <a16:creationId xmlns:a16="http://schemas.microsoft.com/office/drawing/2014/main" id="{CEB3C78C-A79F-4374-A478-D330707753F6}"/>
              </a:ext>
            </a:extLst>
          </p:cNvPr>
          <p:cNvCxnSpPr>
            <a:cxnSpLocks/>
          </p:cNvCxnSpPr>
          <p:nvPr/>
        </p:nvCxnSpPr>
        <p:spPr>
          <a:xfrm rot="10800000">
            <a:off x="6503675" y="1851136"/>
            <a:ext cx="0" cy="399943"/>
          </a:xfrm>
          <a:prstGeom prst="line">
            <a:avLst/>
          </a:prstGeom>
          <a:ln w="762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0" name="Straight Arrow Connector 59">
            <a:extLst>
              <a:ext uri="{FF2B5EF4-FFF2-40B4-BE49-F238E27FC236}">
                <a16:creationId xmlns:a16="http://schemas.microsoft.com/office/drawing/2014/main" id="{B7EA8FBE-4A1A-4F40-B24D-88C1FD5B920B}"/>
              </a:ext>
            </a:extLst>
          </p:cNvPr>
          <p:cNvCxnSpPr>
            <a:cxnSpLocks/>
          </p:cNvCxnSpPr>
          <p:nvPr/>
        </p:nvCxnSpPr>
        <p:spPr>
          <a:xfrm flipH="1">
            <a:off x="4482442" y="2067210"/>
            <a:ext cx="1980271" cy="0"/>
          </a:xfrm>
          <a:prstGeom prst="straightConnector1">
            <a:avLst/>
          </a:prstGeom>
          <a:ln w="28575"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1" name="TextBox 60">
            <a:extLst>
              <a:ext uri="{FF2B5EF4-FFF2-40B4-BE49-F238E27FC236}">
                <a16:creationId xmlns:a16="http://schemas.microsoft.com/office/drawing/2014/main" id="{F136B137-33B6-4BBB-AF4A-E35CAE97CCCA}"/>
              </a:ext>
            </a:extLst>
          </p:cNvPr>
          <p:cNvSpPr txBox="1"/>
          <p:nvPr/>
        </p:nvSpPr>
        <p:spPr>
          <a:xfrm>
            <a:off x="5093843" y="2110004"/>
            <a:ext cx="89500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1 cm</a:t>
            </a:r>
          </a:p>
        </p:txBody>
      </p:sp>
      <p:sp>
        <p:nvSpPr>
          <p:cNvPr id="62" name="TextBox 61">
            <a:extLst>
              <a:ext uri="{FF2B5EF4-FFF2-40B4-BE49-F238E27FC236}">
                <a16:creationId xmlns:a16="http://schemas.microsoft.com/office/drawing/2014/main" id="{9DAF8EB8-AAB4-4CF8-ADB8-1229513991B8}"/>
              </a:ext>
            </a:extLst>
          </p:cNvPr>
          <p:cNvSpPr txBox="1"/>
          <p:nvPr/>
        </p:nvSpPr>
        <p:spPr>
          <a:xfrm>
            <a:off x="289732" y="6266132"/>
            <a:ext cx="98385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Time</a:t>
            </a:r>
          </a:p>
        </p:txBody>
      </p:sp>
      <p:sp>
        <p:nvSpPr>
          <p:cNvPr id="63" name="Arrow: Down 62">
            <a:extLst>
              <a:ext uri="{FF2B5EF4-FFF2-40B4-BE49-F238E27FC236}">
                <a16:creationId xmlns:a16="http://schemas.microsoft.com/office/drawing/2014/main" id="{C4BF81F7-AC03-4896-A66B-9E3301E20B3B}"/>
              </a:ext>
            </a:extLst>
          </p:cNvPr>
          <p:cNvSpPr/>
          <p:nvPr/>
        </p:nvSpPr>
        <p:spPr>
          <a:xfrm>
            <a:off x="97966" y="6110515"/>
            <a:ext cx="395518" cy="711344"/>
          </a:xfrm>
          <a:prstGeom prst="downArrow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11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EBBAFABA-C888-B842-B49D-F528A7781A72}"/>
                  </a:ext>
                </a:extLst>
              </p14:cNvPr>
              <p14:cNvContentPartPr/>
              <p14:nvPr/>
            </p14:nvContentPartPr>
            <p14:xfrm>
              <a:off x="807840" y="46800"/>
              <a:ext cx="8222400" cy="596700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EBBAFABA-C888-B842-B49D-F528A7781A72}"/>
                  </a:ext>
                </a:extLst>
              </p:cNvPr>
              <p:cNvPicPr/>
              <p:nvPr/>
            </p:nvPicPr>
            <p:blipFill>
              <a:blip r:embed="rId12"/>
              <a:stretch>
                <a:fillRect/>
              </a:stretch>
            </p:blipFill>
            <p:spPr>
              <a:xfrm>
                <a:off x="785880" y="24840"/>
                <a:ext cx="8260200" cy="600480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3141135770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: Rounded Corners 49">
            <a:extLst>
              <a:ext uri="{FF2B5EF4-FFF2-40B4-BE49-F238E27FC236}">
                <a16:creationId xmlns:a16="http://schemas.microsoft.com/office/drawing/2014/main" id="{8CD65F9F-6F0E-4A0B-9F92-1F9CDD6E4DED}"/>
              </a:ext>
            </a:extLst>
          </p:cNvPr>
          <p:cNvSpPr/>
          <p:nvPr/>
        </p:nvSpPr>
        <p:spPr>
          <a:xfrm>
            <a:off x="3875314" y="428340"/>
            <a:ext cx="4415243" cy="1128494"/>
          </a:xfrm>
          <a:prstGeom prst="round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C128BEED-CBE8-48B2-A649-2314BE14E9B3}"/>
              </a:ext>
            </a:extLst>
          </p:cNvPr>
          <p:cNvCxnSpPr>
            <a:cxnSpLocks/>
          </p:cNvCxnSpPr>
          <p:nvPr/>
        </p:nvCxnSpPr>
        <p:spPr>
          <a:xfrm>
            <a:off x="4430796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8D3E28A-67F8-4EFF-ADFC-147014FD061C}"/>
              </a:ext>
            </a:extLst>
          </p:cNvPr>
          <p:cNvCxnSpPr>
            <a:cxnSpLocks/>
          </p:cNvCxnSpPr>
          <p:nvPr/>
        </p:nvCxnSpPr>
        <p:spPr>
          <a:xfrm>
            <a:off x="650171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2F66C50-2C3E-45DE-BAC1-51F67315CD77}"/>
              </a:ext>
            </a:extLst>
          </p:cNvPr>
          <p:cNvCxnSpPr>
            <a:cxnSpLocks/>
          </p:cNvCxnSpPr>
          <p:nvPr/>
        </p:nvCxnSpPr>
        <p:spPr>
          <a:xfrm>
            <a:off x="7753083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8C448E2-EFD5-404E-9DCD-D71FA3A2E04D}"/>
              </a:ext>
            </a:extLst>
          </p:cNvPr>
          <p:cNvCxnSpPr>
            <a:cxnSpLocks/>
          </p:cNvCxnSpPr>
          <p:nvPr/>
        </p:nvCxnSpPr>
        <p:spPr>
          <a:xfrm>
            <a:off x="8854267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3000C7E-E683-49BF-B7F9-CFAF11EBF019}"/>
              </a:ext>
            </a:extLst>
          </p:cNvPr>
          <p:cNvCxnSpPr>
            <a:cxnSpLocks/>
          </p:cNvCxnSpPr>
          <p:nvPr/>
        </p:nvCxnSpPr>
        <p:spPr>
          <a:xfrm>
            <a:off x="546075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7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980241A6-FFF7-46AC-B9B0-A06DCB1E3C6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05568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8" name="Picture 37" descr="https://maxcdn.icons8.com/Share/icon/p1em/Music/microphone1600.png">
            <a:extLst>
              <a:ext uri="{FF2B5EF4-FFF2-40B4-BE49-F238E27FC236}">
                <a16:creationId xmlns:a16="http://schemas.microsoft.com/office/drawing/2014/main" id="{74E93ECE-9423-4140-B7CC-7DCE10261A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00276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786B6301-A2AD-465E-9C19-B29850F7AA4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flipV="1">
            <a:off x="5176971" y="504798"/>
            <a:ext cx="566134" cy="566134"/>
          </a:xfrm>
          <a:prstGeom prst="rect">
            <a:avLst/>
          </a:prstGeom>
        </p:spPr>
      </p:pic>
      <p:pic>
        <p:nvPicPr>
          <p:cNvPr id="40" name="Picture 2" descr="Image result for speaker icon">
            <a:extLst>
              <a:ext uri="{FF2B5EF4-FFF2-40B4-BE49-F238E27FC236}">
                <a16:creationId xmlns:a16="http://schemas.microsoft.com/office/drawing/2014/main" id="{0DF5625C-A407-4DD5-B7A7-524135E63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58744" y="459951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1" name="TextBox 40">
            <a:extLst>
              <a:ext uri="{FF2B5EF4-FFF2-40B4-BE49-F238E27FC236}">
                <a16:creationId xmlns:a16="http://schemas.microsoft.com/office/drawing/2014/main" id="{88062B6F-209F-4BB5-B480-73BBB0B663D9}"/>
              </a:ext>
            </a:extLst>
          </p:cNvPr>
          <p:cNvSpPr txBox="1"/>
          <p:nvPr/>
        </p:nvSpPr>
        <p:spPr>
          <a:xfrm>
            <a:off x="3679071" y="1158496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812F7ECD-8F59-4ECA-A389-928C5CE562D7}"/>
              </a:ext>
            </a:extLst>
          </p:cNvPr>
          <p:cNvSpPr txBox="1"/>
          <p:nvPr/>
        </p:nvSpPr>
        <p:spPr>
          <a:xfrm>
            <a:off x="6949654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Fb. Mic.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C9605DD-315F-4310-AC75-AB1981ADE637}"/>
              </a:ext>
            </a:extLst>
          </p:cNvPr>
          <p:cNvSpPr txBox="1"/>
          <p:nvPr/>
        </p:nvSpPr>
        <p:spPr>
          <a:xfrm>
            <a:off x="4708409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CFDBA447-5500-41F9-B04B-7E21FE03CFF1}"/>
              </a:ext>
            </a:extLst>
          </p:cNvPr>
          <p:cNvSpPr txBox="1"/>
          <p:nvPr/>
        </p:nvSpPr>
        <p:spPr>
          <a:xfrm>
            <a:off x="5792768" y="1156724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pic>
        <p:nvPicPr>
          <p:cNvPr id="49" name="Picture 48">
            <a:extLst>
              <a:ext uri="{FF2B5EF4-FFF2-40B4-BE49-F238E27FC236}">
                <a16:creationId xmlns:a16="http://schemas.microsoft.com/office/drawing/2014/main" id="{BA8CAA32-D04A-41EA-B3B2-B7259AF48EC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8431542" y="498734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51" name="Picture 50">
            <a:extLst>
              <a:ext uri="{FF2B5EF4-FFF2-40B4-BE49-F238E27FC236}">
                <a16:creationId xmlns:a16="http://schemas.microsoft.com/office/drawing/2014/main" id="{40692DCD-3404-405B-AB23-1E02DCD5ADB9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14773"/>
          <a:stretch/>
        </p:blipFill>
        <p:spPr>
          <a:xfrm flipH="1">
            <a:off x="103509" y="503783"/>
            <a:ext cx="983855" cy="1004170"/>
          </a:xfrm>
          <a:prstGeom prst="rect">
            <a:avLst/>
          </a:prstGeom>
        </p:spPr>
      </p:pic>
      <p:cxnSp>
        <p:nvCxnSpPr>
          <p:cNvPr id="52" name="Straight Connector 51">
            <a:extLst>
              <a:ext uri="{FF2B5EF4-FFF2-40B4-BE49-F238E27FC236}">
                <a16:creationId xmlns:a16="http://schemas.microsoft.com/office/drawing/2014/main" id="{6CEAA4AF-F9B0-467D-AD13-37E089476FD6}"/>
              </a:ext>
            </a:extLst>
          </p:cNvPr>
          <p:cNvCxnSpPr>
            <a:cxnSpLocks/>
          </p:cNvCxnSpPr>
          <p:nvPr/>
        </p:nvCxnSpPr>
        <p:spPr>
          <a:xfrm>
            <a:off x="1009650" y="1507953"/>
            <a:ext cx="8134350" cy="4551753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3" name="Oval 52">
            <a:extLst>
              <a:ext uri="{FF2B5EF4-FFF2-40B4-BE49-F238E27FC236}">
                <a16:creationId xmlns:a16="http://schemas.microsoft.com/office/drawing/2014/main" id="{131A152C-8436-407F-AF9B-4EC51D54AA96}"/>
              </a:ext>
            </a:extLst>
          </p:cNvPr>
          <p:cNvSpPr>
            <a:spLocks noChangeAspect="1"/>
          </p:cNvSpPr>
          <p:nvPr/>
        </p:nvSpPr>
        <p:spPr>
          <a:xfrm>
            <a:off x="4355340" y="3352626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5" name="Oval 54">
            <a:extLst>
              <a:ext uri="{FF2B5EF4-FFF2-40B4-BE49-F238E27FC236}">
                <a16:creationId xmlns:a16="http://schemas.microsoft.com/office/drawing/2014/main" id="{108A7A50-2FF5-4C70-BE80-AEAED74D2582}"/>
              </a:ext>
            </a:extLst>
          </p:cNvPr>
          <p:cNvSpPr>
            <a:spLocks noChangeAspect="1"/>
          </p:cNvSpPr>
          <p:nvPr/>
        </p:nvSpPr>
        <p:spPr>
          <a:xfrm>
            <a:off x="6420943" y="4505947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6" name="Oval 55">
            <a:extLst>
              <a:ext uri="{FF2B5EF4-FFF2-40B4-BE49-F238E27FC236}">
                <a16:creationId xmlns:a16="http://schemas.microsoft.com/office/drawing/2014/main" id="{16B9B136-86D2-4F7B-A1ED-13D2EB1F468B}"/>
              </a:ext>
            </a:extLst>
          </p:cNvPr>
          <p:cNvSpPr>
            <a:spLocks noChangeAspect="1"/>
          </p:cNvSpPr>
          <p:nvPr/>
        </p:nvSpPr>
        <p:spPr>
          <a:xfrm>
            <a:off x="7677627" y="5203202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7" name="Oval 56">
            <a:extLst>
              <a:ext uri="{FF2B5EF4-FFF2-40B4-BE49-F238E27FC236}">
                <a16:creationId xmlns:a16="http://schemas.microsoft.com/office/drawing/2014/main" id="{6B013C95-7F99-4C0C-9C54-80D3C3BD21B7}"/>
              </a:ext>
            </a:extLst>
          </p:cNvPr>
          <p:cNvSpPr>
            <a:spLocks noChangeAspect="1"/>
          </p:cNvSpPr>
          <p:nvPr/>
        </p:nvSpPr>
        <p:spPr>
          <a:xfrm>
            <a:off x="8778811" y="5818915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8" name="TextBox 57">
                <a:extLst>
                  <a:ext uri="{FF2B5EF4-FFF2-40B4-BE49-F238E27FC236}">
                    <a16:creationId xmlns:a16="http://schemas.microsoft.com/office/drawing/2014/main" id="{532CFFE0-92EE-4A78-93CF-68E404687CCD}"/>
                  </a:ext>
                </a:extLst>
              </p:cNvPr>
              <p:cNvSpPr txBox="1"/>
              <p:nvPr/>
            </p:nvSpPr>
            <p:spPr>
              <a:xfrm>
                <a:off x="4407808" y="290443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8" name="TextBox 57">
                <a:extLst>
                  <a:ext uri="{FF2B5EF4-FFF2-40B4-BE49-F238E27FC236}">
                    <a16:creationId xmlns:a16="http://schemas.microsoft.com/office/drawing/2014/main" id="{532CFFE0-92EE-4A78-93CF-68E404687CC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407808" y="2904430"/>
                <a:ext cx="618922" cy="498726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/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28" name="Straight Connector 27">
            <a:extLst>
              <a:ext uri="{FF2B5EF4-FFF2-40B4-BE49-F238E27FC236}">
                <a16:creationId xmlns:a16="http://schemas.microsoft.com/office/drawing/2014/main" id="{6F147B08-DEE0-4433-B07E-2AC6E8439769}"/>
              </a:ext>
            </a:extLst>
          </p:cNvPr>
          <p:cNvCxnSpPr>
            <a:cxnSpLocks/>
          </p:cNvCxnSpPr>
          <p:nvPr/>
        </p:nvCxnSpPr>
        <p:spPr>
          <a:xfrm flipH="1">
            <a:off x="538163" y="3428879"/>
            <a:ext cx="3813899" cy="0"/>
          </a:xfrm>
          <a:prstGeom prst="line">
            <a:avLst/>
          </a:prstGeom>
          <a:ln w="19050">
            <a:solidFill>
              <a:schemeClr val="accent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id="{004F48A5-A04A-4A4E-864D-7621E867C367}"/>
              </a:ext>
            </a:extLst>
          </p:cNvPr>
          <p:cNvCxnSpPr>
            <a:cxnSpLocks/>
          </p:cNvCxnSpPr>
          <p:nvPr/>
        </p:nvCxnSpPr>
        <p:spPr>
          <a:xfrm flipH="1">
            <a:off x="538163" y="4593536"/>
            <a:ext cx="5882781" cy="0"/>
          </a:xfrm>
          <a:prstGeom prst="line">
            <a:avLst/>
          </a:prstGeom>
          <a:ln w="19050">
            <a:solidFill>
              <a:schemeClr val="accent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5562EB25-0F49-43C6-82B2-2E2F451FF604}"/>
              </a:ext>
            </a:extLst>
          </p:cNvPr>
          <p:cNvCxnSpPr>
            <a:cxnSpLocks/>
          </p:cNvCxnSpPr>
          <p:nvPr/>
        </p:nvCxnSpPr>
        <p:spPr>
          <a:xfrm rot="5400000">
            <a:off x="199972" y="3226766"/>
            <a:ext cx="0" cy="399943"/>
          </a:xfrm>
          <a:prstGeom prst="line">
            <a:avLst/>
          </a:prstGeom>
          <a:ln w="762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>
            <a:extLst>
              <a:ext uri="{FF2B5EF4-FFF2-40B4-BE49-F238E27FC236}">
                <a16:creationId xmlns:a16="http://schemas.microsoft.com/office/drawing/2014/main" id="{2DE25184-8DC8-4943-A076-B203F28B9DC7}"/>
              </a:ext>
            </a:extLst>
          </p:cNvPr>
          <p:cNvCxnSpPr>
            <a:cxnSpLocks/>
          </p:cNvCxnSpPr>
          <p:nvPr/>
        </p:nvCxnSpPr>
        <p:spPr>
          <a:xfrm rot="5400000">
            <a:off x="199971" y="4401416"/>
            <a:ext cx="0" cy="399943"/>
          </a:xfrm>
          <a:prstGeom prst="line">
            <a:avLst/>
          </a:prstGeom>
          <a:ln w="762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Straight Arrow Connector 44">
            <a:extLst>
              <a:ext uri="{FF2B5EF4-FFF2-40B4-BE49-F238E27FC236}">
                <a16:creationId xmlns:a16="http://schemas.microsoft.com/office/drawing/2014/main" id="{2A533A72-4B34-4CFB-AEEF-AB04FC4BECE7}"/>
              </a:ext>
            </a:extLst>
          </p:cNvPr>
          <p:cNvCxnSpPr>
            <a:cxnSpLocks/>
          </p:cNvCxnSpPr>
          <p:nvPr/>
        </p:nvCxnSpPr>
        <p:spPr>
          <a:xfrm>
            <a:off x="192175" y="3481029"/>
            <a:ext cx="0" cy="1088577"/>
          </a:xfrm>
          <a:prstGeom prst="straightConnector1">
            <a:avLst/>
          </a:prstGeom>
          <a:ln w="28575"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7" name="TextBox 46">
            <a:extLst>
              <a:ext uri="{FF2B5EF4-FFF2-40B4-BE49-F238E27FC236}">
                <a16:creationId xmlns:a16="http://schemas.microsoft.com/office/drawing/2014/main" id="{8763A285-4A98-4E7E-AFA3-D173FD1CC465}"/>
              </a:ext>
            </a:extLst>
          </p:cNvPr>
          <p:cNvSpPr txBox="1"/>
          <p:nvPr/>
        </p:nvSpPr>
        <p:spPr>
          <a:xfrm rot="1732446">
            <a:off x="1020513" y="1365442"/>
            <a:ext cx="77878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cxnSp>
        <p:nvCxnSpPr>
          <p:cNvPr id="35" name="Straight Connector 34">
            <a:extLst>
              <a:ext uri="{FF2B5EF4-FFF2-40B4-BE49-F238E27FC236}">
                <a16:creationId xmlns:a16="http://schemas.microsoft.com/office/drawing/2014/main" id="{2869E613-263D-4FBD-B413-6CF2B3E75B7E}"/>
              </a:ext>
            </a:extLst>
          </p:cNvPr>
          <p:cNvCxnSpPr>
            <a:cxnSpLocks/>
          </p:cNvCxnSpPr>
          <p:nvPr/>
        </p:nvCxnSpPr>
        <p:spPr>
          <a:xfrm>
            <a:off x="4506279" y="3426737"/>
            <a:ext cx="954476" cy="0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0" name="Straight Connector 59">
            <a:extLst>
              <a:ext uri="{FF2B5EF4-FFF2-40B4-BE49-F238E27FC236}">
                <a16:creationId xmlns:a16="http://schemas.microsoft.com/office/drawing/2014/main" id="{6718CF5A-B268-4B70-9E01-1BCD05853B93}"/>
              </a:ext>
            </a:extLst>
          </p:cNvPr>
          <p:cNvCxnSpPr>
            <a:cxnSpLocks/>
          </p:cNvCxnSpPr>
          <p:nvPr/>
        </p:nvCxnSpPr>
        <p:spPr>
          <a:xfrm flipH="1">
            <a:off x="5513657" y="3426737"/>
            <a:ext cx="1" cy="1599344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5" name="Straight Connector 64">
            <a:extLst>
              <a:ext uri="{FF2B5EF4-FFF2-40B4-BE49-F238E27FC236}">
                <a16:creationId xmlns:a16="http://schemas.microsoft.com/office/drawing/2014/main" id="{D10646A2-F2B8-410B-9EA1-059B88516EBA}"/>
              </a:ext>
            </a:extLst>
          </p:cNvPr>
          <p:cNvCxnSpPr>
            <a:cxnSpLocks/>
          </p:cNvCxnSpPr>
          <p:nvPr/>
        </p:nvCxnSpPr>
        <p:spPr>
          <a:xfrm>
            <a:off x="5497170" y="5026081"/>
            <a:ext cx="923773" cy="0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8" name="Straight Connector 47">
            <a:extLst>
              <a:ext uri="{FF2B5EF4-FFF2-40B4-BE49-F238E27FC236}">
                <a16:creationId xmlns:a16="http://schemas.microsoft.com/office/drawing/2014/main" id="{93A6381A-AF97-467F-8F3C-ED9BF6386643}"/>
              </a:ext>
            </a:extLst>
          </p:cNvPr>
          <p:cNvCxnSpPr>
            <a:cxnSpLocks/>
          </p:cNvCxnSpPr>
          <p:nvPr/>
        </p:nvCxnSpPr>
        <p:spPr>
          <a:xfrm>
            <a:off x="6590224" y="5073233"/>
            <a:ext cx="2503767" cy="1401037"/>
          </a:xfrm>
          <a:prstGeom prst="line">
            <a:avLst/>
          </a:prstGeom>
          <a:ln w="28575">
            <a:solidFill>
              <a:srgbClr val="FF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2" name="Oval 61">
            <a:extLst>
              <a:ext uri="{FF2B5EF4-FFF2-40B4-BE49-F238E27FC236}">
                <a16:creationId xmlns:a16="http://schemas.microsoft.com/office/drawing/2014/main" id="{A5832683-CCE0-43DF-A67D-977CC9B2A6CB}"/>
              </a:ext>
            </a:extLst>
          </p:cNvPr>
          <p:cNvSpPr>
            <a:spLocks noChangeAspect="1"/>
          </p:cNvSpPr>
          <p:nvPr/>
        </p:nvSpPr>
        <p:spPr>
          <a:xfrm>
            <a:off x="6439313" y="4958774"/>
            <a:ext cx="150911" cy="150911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3" name="Oval 62">
            <a:extLst>
              <a:ext uri="{FF2B5EF4-FFF2-40B4-BE49-F238E27FC236}">
                <a16:creationId xmlns:a16="http://schemas.microsoft.com/office/drawing/2014/main" id="{77B0D5BC-8110-4738-A11D-C0C3B9DF950B}"/>
              </a:ext>
            </a:extLst>
          </p:cNvPr>
          <p:cNvSpPr>
            <a:spLocks noChangeAspect="1"/>
          </p:cNvSpPr>
          <p:nvPr/>
        </p:nvSpPr>
        <p:spPr>
          <a:xfrm>
            <a:off x="7695997" y="5656029"/>
            <a:ext cx="150911" cy="150911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8" name="Oval 67">
            <a:extLst>
              <a:ext uri="{FF2B5EF4-FFF2-40B4-BE49-F238E27FC236}">
                <a16:creationId xmlns:a16="http://schemas.microsoft.com/office/drawing/2014/main" id="{222F204B-C68A-422E-A21F-6F1AC5EE3090}"/>
              </a:ext>
            </a:extLst>
          </p:cNvPr>
          <p:cNvSpPr>
            <a:spLocks noChangeAspect="1"/>
          </p:cNvSpPr>
          <p:nvPr/>
        </p:nvSpPr>
        <p:spPr>
          <a:xfrm>
            <a:off x="8797181" y="6271742"/>
            <a:ext cx="150911" cy="150911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9" name="TextBox 68">
                <a:extLst>
                  <a:ext uri="{FF2B5EF4-FFF2-40B4-BE49-F238E27FC236}">
                    <a16:creationId xmlns:a16="http://schemas.microsoft.com/office/drawing/2014/main" id="{0F201071-E05B-49B6-B559-1E9FA2E14B00}"/>
                  </a:ext>
                </a:extLst>
              </p:cNvPr>
              <p:cNvSpPr txBox="1"/>
              <p:nvPr/>
            </p:nvSpPr>
            <p:spPr>
              <a:xfrm>
                <a:off x="6025053" y="5029294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3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srgbClr val="FF0000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69" name="TextBox 68">
                <a:extLst>
                  <a:ext uri="{FF2B5EF4-FFF2-40B4-BE49-F238E27FC236}">
                    <a16:creationId xmlns:a16="http://schemas.microsoft.com/office/drawing/2014/main" id="{0F201071-E05B-49B6-B559-1E9FA2E14B0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025053" y="5029294"/>
                <a:ext cx="618922" cy="498726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70" name="TextBox 69">
            <a:extLst>
              <a:ext uri="{FF2B5EF4-FFF2-40B4-BE49-F238E27FC236}">
                <a16:creationId xmlns:a16="http://schemas.microsoft.com/office/drawing/2014/main" id="{AF342673-9A6D-4C5B-9DAE-7FEBF900AAF0}"/>
              </a:ext>
            </a:extLst>
          </p:cNvPr>
          <p:cNvSpPr txBox="1"/>
          <p:nvPr/>
        </p:nvSpPr>
        <p:spPr>
          <a:xfrm rot="1771061">
            <a:off x="6465855" y="5346613"/>
            <a:ext cx="132558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71" name="TextBox 70">
                <a:extLst>
                  <a:ext uri="{FF2B5EF4-FFF2-40B4-BE49-F238E27FC236}">
                    <a16:creationId xmlns:a16="http://schemas.microsoft.com/office/drawing/2014/main" id="{CA0D7C77-7EB8-4C16-A78D-5A34E46DB9B1}"/>
                  </a:ext>
                </a:extLst>
              </p:cNvPr>
              <p:cNvSpPr txBox="1"/>
              <p:nvPr/>
            </p:nvSpPr>
            <p:spPr>
              <a:xfrm>
                <a:off x="215163" y="3652269"/>
                <a:ext cx="2854604" cy="70788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US" altLang="zh-CN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等线" panose="02010600030101010101" pitchFamily="2" charset="-122"/>
                    <a:cs typeface="+mn-cs"/>
                  </a:rPr>
                  <a:t>Time budget (lookahead):</a:t>
                </a:r>
                <a: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  <a:t> </a:t>
                </a:r>
                <a:b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</a:b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0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0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0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2</m:t>
                          </m:r>
                        </m:sub>
                      </m:sSub>
                      <m:r>
                        <a:rPr kumimoji="0" lang="en-US" sz="20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−</m:t>
                      </m:r>
                      <m:sSub>
                        <m:sSubPr>
                          <m:ctrlPr>
                            <a:rPr kumimoji="0" lang="en-US" sz="20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0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0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1</m:t>
                          </m:r>
                        </m:sub>
                      </m:sSub>
                      <m:r>
                        <a:rPr kumimoji="0" lang="en-US" sz="2000" b="0" i="1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≈</m:t>
                      </m:r>
                      <m:r>
                        <a:rPr kumimoji="0" lang="en-US" sz="20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3</m:t>
                      </m:r>
                      <m:r>
                        <a:rPr kumimoji="0" lang="en-US" sz="2000" b="0" i="1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0 </m:t>
                      </m:r>
                      <m:r>
                        <m:rPr>
                          <m:sty m:val="p"/>
                        </m:rPr>
                        <a:rPr kumimoji="0" lang="el-GR" sz="2000" b="0" i="1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μ</m:t>
                      </m:r>
                      <m:r>
                        <m:rPr>
                          <m:sty m:val="p"/>
                        </m:rPr>
                        <a:rPr kumimoji="0" lang="en-US" sz="20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s</m:t>
                      </m:r>
                    </m:oMath>
                  </m:oMathPara>
                </a14:m>
                <a:endPara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srgbClr val="4472C4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71" name="TextBox 70">
                <a:extLst>
                  <a:ext uri="{FF2B5EF4-FFF2-40B4-BE49-F238E27FC236}">
                    <a16:creationId xmlns:a16="http://schemas.microsoft.com/office/drawing/2014/main" id="{CA0D7C77-7EB8-4C16-A78D-5A34E46DB9B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15163" y="3652269"/>
                <a:ext cx="2854604" cy="707886"/>
              </a:xfrm>
              <a:prstGeom prst="rect">
                <a:avLst/>
              </a:prstGeom>
              <a:blipFill>
                <a:blip r:embed="rId11"/>
                <a:stretch>
                  <a:fillRect l="-1919" t="-4310" r="-1919" b="-431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73" name="TextBox 72">
            <a:extLst>
              <a:ext uri="{FF2B5EF4-FFF2-40B4-BE49-F238E27FC236}">
                <a16:creationId xmlns:a16="http://schemas.microsoft.com/office/drawing/2014/main" id="{2D0D878D-5D45-45A7-A086-9803406C56B7}"/>
              </a:ext>
            </a:extLst>
          </p:cNvPr>
          <p:cNvSpPr txBox="1"/>
          <p:nvPr/>
        </p:nvSpPr>
        <p:spPr>
          <a:xfrm>
            <a:off x="289732" y="6266132"/>
            <a:ext cx="98385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Time</a:t>
            </a:r>
          </a:p>
        </p:txBody>
      </p:sp>
      <p:sp>
        <p:nvSpPr>
          <p:cNvPr id="74" name="Arrow: Down 73">
            <a:extLst>
              <a:ext uri="{FF2B5EF4-FFF2-40B4-BE49-F238E27FC236}">
                <a16:creationId xmlns:a16="http://schemas.microsoft.com/office/drawing/2014/main" id="{B273973E-52C2-4F07-90B6-2EFCC2A8F542}"/>
              </a:ext>
            </a:extLst>
          </p:cNvPr>
          <p:cNvSpPr/>
          <p:nvPr/>
        </p:nvSpPr>
        <p:spPr>
          <a:xfrm>
            <a:off x="97966" y="6110515"/>
            <a:ext cx="395518" cy="711344"/>
          </a:xfrm>
          <a:prstGeom prst="downArrow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12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2E7ED341-8103-2445-9907-DA5295AF727F}"/>
                  </a:ext>
                </a:extLst>
              </p14:cNvPr>
              <p14:cNvContentPartPr/>
              <p14:nvPr/>
            </p14:nvContentPartPr>
            <p14:xfrm>
              <a:off x="1404360" y="1086120"/>
              <a:ext cx="6446160" cy="479340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2E7ED341-8103-2445-9907-DA5295AF727F}"/>
                  </a:ext>
                </a:extLst>
              </p:cNvPr>
              <p:cNvPicPr/>
              <p:nvPr/>
            </p:nvPicPr>
            <p:blipFill>
              <a:blip r:embed="rId13"/>
              <a:stretch>
                <a:fillRect/>
              </a:stretch>
            </p:blipFill>
            <p:spPr>
              <a:xfrm>
                <a:off x="1388160" y="1069920"/>
                <a:ext cx="6478560" cy="482580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354845032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500"/>
                            </p:stCondLst>
                            <p:childTnLst>
                              <p:par>
                                <p:cTn id="8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1500"/>
                            </p:stCondLst>
                            <p:childTnLst>
                              <p:par>
                                <p:cTn id="14" presetID="1" presetClass="entr" presetSubtype="0" fill="hold" grpId="0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6" presetID="1" presetClass="entr" presetSubtype="0" fill="hold" grpId="0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" presetID="1" presetClass="entr" presetSubtype="0" fill="hold" grpId="0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" presetID="1" presetClass="entr" presetSubtype="0" fill="hold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2" presetID="1" presetClass="entr" presetSubtype="0" fill="hold" grpId="0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4" presetID="1" presetClass="entr" presetSubtype="0" fill="hold" grpId="0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2" grpId="0" animBg="1"/>
      <p:bldP spid="63" grpId="0" animBg="1"/>
      <p:bldP spid="68" grpId="0" animBg="1"/>
      <p:bldP spid="69" grpId="0"/>
      <p:bldP spid="70" grpId="0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: Rounded Corners 49">
            <a:extLst>
              <a:ext uri="{FF2B5EF4-FFF2-40B4-BE49-F238E27FC236}">
                <a16:creationId xmlns:a16="http://schemas.microsoft.com/office/drawing/2014/main" id="{8CD65F9F-6F0E-4A0B-9F92-1F9CDD6E4DED}"/>
              </a:ext>
            </a:extLst>
          </p:cNvPr>
          <p:cNvSpPr/>
          <p:nvPr/>
        </p:nvSpPr>
        <p:spPr>
          <a:xfrm>
            <a:off x="3875314" y="428340"/>
            <a:ext cx="4415243" cy="1128494"/>
          </a:xfrm>
          <a:prstGeom prst="round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C128BEED-CBE8-48B2-A649-2314BE14E9B3}"/>
              </a:ext>
            </a:extLst>
          </p:cNvPr>
          <p:cNvCxnSpPr>
            <a:cxnSpLocks/>
          </p:cNvCxnSpPr>
          <p:nvPr/>
        </p:nvCxnSpPr>
        <p:spPr>
          <a:xfrm>
            <a:off x="4430796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8D3E28A-67F8-4EFF-ADFC-147014FD061C}"/>
              </a:ext>
            </a:extLst>
          </p:cNvPr>
          <p:cNvCxnSpPr>
            <a:cxnSpLocks/>
          </p:cNvCxnSpPr>
          <p:nvPr/>
        </p:nvCxnSpPr>
        <p:spPr>
          <a:xfrm>
            <a:off x="650171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2F66C50-2C3E-45DE-BAC1-51F67315CD77}"/>
              </a:ext>
            </a:extLst>
          </p:cNvPr>
          <p:cNvCxnSpPr>
            <a:cxnSpLocks/>
          </p:cNvCxnSpPr>
          <p:nvPr/>
        </p:nvCxnSpPr>
        <p:spPr>
          <a:xfrm>
            <a:off x="7753083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8C448E2-EFD5-404E-9DCD-D71FA3A2E04D}"/>
              </a:ext>
            </a:extLst>
          </p:cNvPr>
          <p:cNvCxnSpPr>
            <a:cxnSpLocks/>
          </p:cNvCxnSpPr>
          <p:nvPr/>
        </p:nvCxnSpPr>
        <p:spPr>
          <a:xfrm>
            <a:off x="8854267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3000C7E-E683-49BF-B7F9-CFAF11EBF019}"/>
              </a:ext>
            </a:extLst>
          </p:cNvPr>
          <p:cNvCxnSpPr>
            <a:cxnSpLocks/>
          </p:cNvCxnSpPr>
          <p:nvPr/>
        </p:nvCxnSpPr>
        <p:spPr>
          <a:xfrm>
            <a:off x="546075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7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980241A6-FFF7-46AC-B9B0-A06DCB1E3C6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05568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8" name="Picture 37" descr="https://maxcdn.icons8.com/Share/icon/p1em/Music/microphone1600.png">
            <a:extLst>
              <a:ext uri="{FF2B5EF4-FFF2-40B4-BE49-F238E27FC236}">
                <a16:creationId xmlns:a16="http://schemas.microsoft.com/office/drawing/2014/main" id="{74E93ECE-9423-4140-B7CC-7DCE10261A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00276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786B6301-A2AD-465E-9C19-B29850F7AA4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flipV="1">
            <a:off x="5176971" y="504798"/>
            <a:ext cx="566134" cy="566134"/>
          </a:xfrm>
          <a:prstGeom prst="rect">
            <a:avLst/>
          </a:prstGeom>
        </p:spPr>
      </p:pic>
      <p:pic>
        <p:nvPicPr>
          <p:cNvPr id="40" name="Picture 2" descr="Image result for speaker icon">
            <a:extLst>
              <a:ext uri="{FF2B5EF4-FFF2-40B4-BE49-F238E27FC236}">
                <a16:creationId xmlns:a16="http://schemas.microsoft.com/office/drawing/2014/main" id="{0DF5625C-A407-4DD5-B7A7-524135E63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58744" y="459951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1" name="TextBox 40">
            <a:extLst>
              <a:ext uri="{FF2B5EF4-FFF2-40B4-BE49-F238E27FC236}">
                <a16:creationId xmlns:a16="http://schemas.microsoft.com/office/drawing/2014/main" id="{88062B6F-209F-4BB5-B480-73BBB0B663D9}"/>
              </a:ext>
            </a:extLst>
          </p:cNvPr>
          <p:cNvSpPr txBox="1"/>
          <p:nvPr/>
        </p:nvSpPr>
        <p:spPr>
          <a:xfrm>
            <a:off x="3679071" y="1158496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812F7ECD-8F59-4ECA-A389-928C5CE562D7}"/>
              </a:ext>
            </a:extLst>
          </p:cNvPr>
          <p:cNvSpPr txBox="1"/>
          <p:nvPr/>
        </p:nvSpPr>
        <p:spPr>
          <a:xfrm>
            <a:off x="6949654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Fb. Mic.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C9605DD-315F-4310-AC75-AB1981ADE637}"/>
              </a:ext>
            </a:extLst>
          </p:cNvPr>
          <p:cNvSpPr txBox="1"/>
          <p:nvPr/>
        </p:nvSpPr>
        <p:spPr>
          <a:xfrm>
            <a:off x="4708409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CFDBA447-5500-41F9-B04B-7E21FE03CFF1}"/>
              </a:ext>
            </a:extLst>
          </p:cNvPr>
          <p:cNvSpPr txBox="1"/>
          <p:nvPr/>
        </p:nvSpPr>
        <p:spPr>
          <a:xfrm>
            <a:off x="5792768" y="1156724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pic>
        <p:nvPicPr>
          <p:cNvPr id="49" name="Picture 48">
            <a:extLst>
              <a:ext uri="{FF2B5EF4-FFF2-40B4-BE49-F238E27FC236}">
                <a16:creationId xmlns:a16="http://schemas.microsoft.com/office/drawing/2014/main" id="{BA8CAA32-D04A-41EA-B3B2-B7259AF48EC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8431542" y="498734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51" name="Picture 50">
            <a:extLst>
              <a:ext uri="{FF2B5EF4-FFF2-40B4-BE49-F238E27FC236}">
                <a16:creationId xmlns:a16="http://schemas.microsoft.com/office/drawing/2014/main" id="{40692DCD-3404-405B-AB23-1E02DCD5ADB9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14773"/>
          <a:stretch/>
        </p:blipFill>
        <p:spPr>
          <a:xfrm flipH="1">
            <a:off x="103509" y="503783"/>
            <a:ext cx="983855" cy="1004170"/>
          </a:xfrm>
          <a:prstGeom prst="rect">
            <a:avLst/>
          </a:prstGeom>
        </p:spPr>
      </p:pic>
      <p:cxnSp>
        <p:nvCxnSpPr>
          <p:cNvPr id="52" name="Straight Connector 51">
            <a:extLst>
              <a:ext uri="{FF2B5EF4-FFF2-40B4-BE49-F238E27FC236}">
                <a16:creationId xmlns:a16="http://schemas.microsoft.com/office/drawing/2014/main" id="{6CEAA4AF-F9B0-467D-AD13-37E089476FD6}"/>
              </a:ext>
            </a:extLst>
          </p:cNvPr>
          <p:cNvCxnSpPr>
            <a:cxnSpLocks/>
          </p:cNvCxnSpPr>
          <p:nvPr/>
        </p:nvCxnSpPr>
        <p:spPr>
          <a:xfrm>
            <a:off x="1009650" y="1507953"/>
            <a:ext cx="8134350" cy="4551753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3" name="Oval 52">
            <a:extLst>
              <a:ext uri="{FF2B5EF4-FFF2-40B4-BE49-F238E27FC236}">
                <a16:creationId xmlns:a16="http://schemas.microsoft.com/office/drawing/2014/main" id="{131A152C-8436-407F-AF9B-4EC51D54AA96}"/>
              </a:ext>
            </a:extLst>
          </p:cNvPr>
          <p:cNvSpPr>
            <a:spLocks noChangeAspect="1"/>
          </p:cNvSpPr>
          <p:nvPr/>
        </p:nvSpPr>
        <p:spPr>
          <a:xfrm>
            <a:off x="4355340" y="3352626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5" name="Oval 54">
            <a:extLst>
              <a:ext uri="{FF2B5EF4-FFF2-40B4-BE49-F238E27FC236}">
                <a16:creationId xmlns:a16="http://schemas.microsoft.com/office/drawing/2014/main" id="{108A7A50-2FF5-4C70-BE80-AEAED74D2582}"/>
              </a:ext>
            </a:extLst>
          </p:cNvPr>
          <p:cNvSpPr>
            <a:spLocks noChangeAspect="1"/>
          </p:cNvSpPr>
          <p:nvPr/>
        </p:nvSpPr>
        <p:spPr>
          <a:xfrm>
            <a:off x="6420943" y="4505947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6" name="Oval 55">
            <a:extLst>
              <a:ext uri="{FF2B5EF4-FFF2-40B4-BE49-F238E27FC236}">
                <a16:creationId xmlns:a16="http://schemas.microsoft.com/office/drawing/2014/main" id="{16B9B136-86D2-4F7B-A1ED-13D2EB1F468B}"/>
              </a:ext>
            </a:extLst>
          </p:cNvPr>
          <p:cNvSpPr>
            <a:spLocks noChangeAspect="1"/>
          </p:cNvSpPr>
          <p:nvPr/>
        </p:nvSpPr>
        <p:spPr>
          <a:xfrm>
            <a:off x="7677627" y="5203202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7" name="Oval 56">
            <a:extLst>
              <a:ext uri="{FF2B5EF4-FFF2-40B4-BE49-F238E27FC236}">
                <a16:creationId xmlns:a16="http://schemas.microsoft.com/office/drawing/2014/main" id="{6B013C95-7F99-4C0C-9C54-80D3C3BD21B7}"/>
              </a:ext>
            </a:extLst>
          </p:cNvPr>
          <p:cNvSpPr>
            <a:spLocks noChangeAspect="1"/>
          </p:cNvSpPr>
          <p:nvPr/>
        </p:nvSpPr>
        <p:spPr>
          <a:xfrm>
            <a:off x="8778811" y="5818915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8" name="TextBox 57">
                <a:extLst>
                  <a:ext uri="{FF2B5EF4-FFF2-40B4-BE49-F238E27FC236}">
                    <a16:creationId xmlns:a16="http://schemas.microsoft.com/office/drawing/2014/main" id="{532CFFE0-92EE-4A78-93CF-68E404687CCD}"/>
                  </a:ext>
                </a:extLst>
              </p:cNvPr>
              <p:cNvSpPr txBox="1"/>
              <p:nvPr/>
            </p:nvSpPr>
            <p:spPr>
              <a:xfrm>
                <a:off x="4407808" y="290443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8" name="TextBox 57">
                <a:extLst>
                  <a:ext uri="{FF2B5EF4-FFF2-40B4-BE49-F238E27FC236}">
                    <a16:creationId xmlns:a16="http://schemas.microsoft.com/office/drawing/2014/main" id="{532CFFE0-92EE-4A78-93CF-68E404687CC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407808" y="2904430"/>
                <a:ext cx="618922" cy="498726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/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28" name="Straight Connector 27">
            <a:extLst>
              <a:ext uri="{FF2B5EF4-FFF2-40B4-BE49-F238E27FC236}">
                <a16:creationId xmlns:a16="http://schemas.microsoft.com/office/drawing/2014/main" id="{6F147B08-DEE0-4433-B07E-2AC6E8439769}"/>
              </a:ext>
            </a:extLst>
          </p:cNvPr>
          <p:cNvCxnSpPr>
            <a:cxnSpLocks/>
          </p:cNvCxnSpPr>
          <p:nvPr/>
        </p:nvCxnSpPr>
        <p:spPr>
          <a:xfrm flipH="1">
            <a:off x="538163" y="3428879"/>
            <a:ext cx="3813899" cy="0"/>
          </a:xfrm>
          <a:prstGeom prst="line">
            <a:avLst/>
          </a:prstGeom>
          <a:ln w="19050">
            <a:solidFill>
              <a:schemeClr val="accent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id="{004F48A5-A04A-4A4E-864D-7621E867C367}"/>
              </a:ext>
            </a:extLst>
          </p:cNvPr>
          <p:cNvCxnSpPr>
            <a:cxnSpLocks/>
          </p:cNvCxnSpPr>
          <p:nvPr/>
        </p:nvCxnSpPr>
        <p:spPr>
          <a:xfrm flipH="1">
            <a:off x="538163" y="4593536"/>
            <a:ext cx="5882781" cy="0"/>
          </a:xfrm>
          <a:prstGeom prst="line">
            <a:avLst/>
          </a:prstGeom>
          <a:ln w="19050">
            <a:solidFill>
              <a:schemeClr val="accent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5562EB25-0F49-43C6-82B2-2E2F451FF604}"/>
              </a:ext>
            </a:extLst>
          </p:cNvPr>
          <p:cNvCxnSpPr>
            <a:cxnSpLocks/>
          </p:cNvCxnSpPr>
          <p:nvPr/>
        </p:nvCxnSpPr>
        <p:spPr>
          <a:xfrm rot="5400000">
            <a:off x="199972" y="3226766"/>
            <a:ext cx="0" cy="399943"/>
          </a:xfrm>
          <a:prstGeom prst="line">
            <a:avLst/>
          </a:prstGeom>
          <a:ln w="762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>
            <a:extLst>
              <a:ext uri="{FF2B5EF4-FFF2-40B4-BE49-F238E27FC236}">
                <a16:creationId xmlns:a16="http://schemas.microsoft.com/office/drawing/2014/main" id="{2DE25184-8DC8-4943-A076-B203F28B9DC7}"/>
              </a:ext>
            </a:extLst>
          </p:cNvPr>
          <p:cNvCxnSpPr>
            <a:cxnSpLocks/>
          </p:cNvCxnSpPr>
          <p:nvPr/>
        </p:nvCxnSpPr>
        <p:spPr>
          <a:xfrm rot="5400000">
            <a:off x="199971" y="4401416"/>
            <a:ext cx="0" cy="399943"/>
          </a:xfrm>
          <a:prstGeom prst="line">
            <a:avLst/>
          </a:prstGeom>
          <a:ln w="762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Straight Arrow Connector 44">
            <a:extLst>
              <a:ext uri="{FF2B5EF4-FFF2-40B4-BE49-F238E27FC236}">
                <a16:creationId xmlns:a16="http://schemas.microsoft.com/office/drawing/2014/main" id="{2A533A72-4B34-4CFB-AEEF-AB04FC4BECE7}"/>
              </a:ext>
            </a:extLst>
          </p:cNvPr>
          <p:cNvCxnSpPr>
            <a:cxnSpLocks/>
          </p:cNvCxnSpPr>
          <p:nvPr/>
        </p:nvCxnSpPr>
        <p:spPr>
          <a:xfrm>
            <a:off x="192175" y="3481029"/>
            <a:ext cx="0" cy="1088577"/>
          </a:xfrm>
          <a:prstGeom prst="straightConnector1">
            <a:avLst/>
          </a:prstGeom>
          <a:ln w="28575"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7" name="TextBox 46">
            <a:extLst>
              <a:ext uri="{FF2B5EF4-FFF2-40B4-BE49-F238E27FC236}">
                <a16:creationId xmlns:a16="http://schemas.microsoft.com/office/drawing/2014/main" id="{8763A285-4A98-4E7E-AFA3-D173FD1CC465}"/>
              </a:ext>
            </a:extLst>
          </p:cNvPr>
          <p:cNvSpPr txBox="1"/>
          <p:nvPr/>
        </p:nvSpPr>
        <p:spPr>
          <a:xfrm rot="1732446">
            <a:off x="1020513" y="1365442"/>
            <a:ext cx="77878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cxnSp>
        <p:nvCxnSpPr>
          <p:cNvPr id="35" name="Straight Connector 34">
            <a:extLst>
              <a:ext uri="{FF2B5EF4-FFF2-40B4-BE49-F238E27FC236}">
                <a16:creationId xmlns:a16="http://schemas.microsoft.com/office/drawing/2014/main" id="{2869E613-263D-4FBD-B413-6CF2B3E75B7E}"/>
              </a:ext>
            </a:extLst>
          </p:cNvPr>
          <p:cNvCxnSpPr>
            <a:cxnSpLocks/>
          </p:cNvCxnSpPr>
          <p:nvPr/>
        </p:nvCxnSpPr>
        <p:spPr>
          <a:xfrm>
            <a:off x="4506279" y="3426737"/>
            <a:ext cx="954476" cy="0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8" name="Straight Connector 47">
            <a:extLst>
              <a:ext uri="{FF2B5EF4-FFF2-40B4-BE49-F238E27FC236}">
                <a16:creationId xmlns:a16="http://schemas.microsoft.com/office/drawing/2014/main" id="{93A6381A-AF97-467F-8F3C-ED9BF6386643}"/>
              </a:ext>
            </a:extLst>
          </p:cNvPr>
          <p:cNvCxnSpPr>
            <a:cxnSpLocks/>
          </p:cNvCxnSpPr>
          <p:nvPr/>
        </p:nvCxnSpPr>
        <p:spPr>
          <a:xfrm>
            <a:off x="6590224" y="5073233"/>
            <a:ext cx="2503767" cy="1401037"/>
          </a:xfrm>
          <a:prstGeom prst="line">
            <a:avLst/>
          </a:prstGeom>
          <a:ln w="28575">
            <a:solidFill>
              <a:srgbClr val="FF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2" name="Oval 61">
            <a:extLst>
              <a:ext uri="{FF2B5EF4-FFF2-40B4-BE49-F238E27FC236}">
                <a16:creationId xmlns:a16="http://schemas.microsoft.com/office/drawing/2014/main" id="{A5832683-CCE0-43DF-A67D-977CC9B2A6CB}"/>
              </a:ext>
            </a:extLst>
          </p:cNvPr>
          <p:cNvSpPr>
            <a:spLocks noChangeAspect="1"/>
          </p:cNvSpPr>
          <p:nvPr/>
        </p:nvSpPr>
        <p:spPr>
          <a:xfrm>
            <a:off x="6439313" y="4958774"/>
            <a:ext cx="150911" cy="150911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3" name="Oval 62">
            <a:extLst>
              <a:ext uri="{FF2B5EF4-FFF2-40B4-BE49-F238E27FC236}">
                <a16:creationId xmlns:a16="http://schemas.microsoft.com/office/drawing/2014/main" id="{77B0D5BC-8110-4738-A11D-C0C3B9DF950B}"/>
              </a:ext>
            </a:extLst>
          </p:cNvPr>
          <p:cNvSpPr>
            <a:spLocks noChangeAspect="1"/>
          </p:cNvSpPr>
          <p:nvPr/>
        </p:nvSpPr>
        <p:spPr>
          <a:xfrm>
            <a:off x="7695997" y="5656029"/>
            <a:ext cx="150911" cy="150911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8" name="Oval 67">
            <a:extLst>
              <a:ext uri="{FF2B5EF4-FFF2-40B4-BE49-F238E27FC236}">
                <a16:creationId xmlns:a16="http://schemas.microsoft.com/office/drawing/2014/main" id="{222F204B-C68A-422E-A21F-6F1AC5EE3090}"/>
              </a:ext>
            </a:extLst>
          </p:cNvPr>
          <p:cNvSpPr>
            <a:spLocks noChangeAspect="1"/>
          </p:cNvSpPr>
          <p:nvPr/>
        </p:nvSpPr>
        <p:spPr>
          <a:xfrm>
            <a:off x="8797181" y="6271742"/>
            <a:ext cx="150911" cy="150911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9" name="TextBox 68">
                <a:extLst>
                  <a:ext uri="{FF2B5EF4-FFF2-40B4-BE49-F238E27FC236}">
                    <a16:creationId xmlns:a16="http://schemas.microsoft.com/office/drawing/2014/main" id="{0F201071-E05B-49B6-B559-1E9FA2E14B00}"/>
                  </a:ext>
                </a:extLst>
              </p:cNvPr>
              <p:cNvSpPr txBox="1"/>
              <p:nvPr/>
            </p:nvSpPr>
            <p:spPr>
              <a:xfrm>
                <a:off x="6025053" y="5029294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3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srgbClr val="FF0000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69" name="TextBox 68">
                <a:extLst>
                  <a:ext uri="{FF2B5EF4-FFF2-40B4-BE49-F238E27FC236}">
                    <a16:creationId xmlns:a16="http://schemas.microsoft.com/office/drawing/2014/main" id="{0F201071-E05B-49B6-B559-1E9FA2E14B0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025053" y="5029294"/>
                <a:ext cx="618922" cy="498726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70" name="TextBox 69">
            <a:extLst>
              <a:ext uri="{FF2B5EF4-FFF2-40B4-BE49-F238E27FC236}">
                <a16:creationId xmlns:a16="http://schemas.microsoft.com/office/drawing/2014/main" id="{AF342673-9A6D-4C5B-9DAE-7FEBF900AAF0}"/>
              </a:ext>
            </a:extLst>
          </p:cNvPr>
          <p:cNvSpPr txBox="1"/>
          <p:nvPr/>
        </p:nvSpPr>
        <p:spPr>
          <a:xfrm rot="1771061">
            <a:off x="6465855" y="5346613"/>
            <a:ext cx="132558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71" name="TextBox 70">
                <a:extLst>
                  <a:ext uri="{FF2B5EF4-FFF2-40B4-BE49-F238E27FC236}">
                    <a16:creationId xmlns:a16="http://schemas.microsoft.com/office/drawing/2014/main" id="{CA0D7C77-7EB8-4C16-A78D-5A34E46DB9B1}"/>
                  </a:ext>
                </a:extLst>
              </p:cNvPr>
              <p:cNvSpPr txBox="1"/>
              <p:nvPr/>
            </p:nvSpPr>
            <p:spPr>
              <a:xfrm>
                <a:off x="215163" y="3652269"/>
                <a:ext cx="2854604" cy="70788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US" altLang="zh-CN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等线" panose="02010600030101010101" pitchFamily="2" charset="-122"/>
                    <a:cs typeface="+mn-cs"/>
                  </a:rPr>
                  <a:t>Time budget (lookahead):</a:t>
                </a:r>
                <a: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  <a:t> </a:t>
                </a:r>
                <a:b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</a:b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0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0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0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2</m:t>
                          </m:r>
                        </m:sub>
                      </m:sSub>
                      <m:r>
                        <a:rPr kumimoji="0" lang="en-US" sz="20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−</m:t>
                      </m:r>
                      <m:sSub>
                        <m:sSubPr>
                          <m:ctrlPr>
                            <a:rPr kumimoji="0" lang="en-US" sz="20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0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0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4472C4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1</m:t>
                          </m:r>
                        </m:sub>
                      </m:sSub>
                      <m:r>
                        <a:rPr kumimoji="0" lang="en-US" sz="2000" b="0" i="1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≈</m:t>
                      </m:r>
                      <m:r>
                        <a:rPr kumimoji="0" lang="en-US" sz="20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3</m:t>
                      </m:r>
                      <m:r>
                        <a:rPr kumimoji="0" lang="en-US" sz="2000" b="0" i="1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0 </m:t>
                      </m:r>
                      <m:r>
                        <m:rPr>
                          <m:sty m:val="p"/>
                        </m:rPr>
                        <a:rPr kumimoji="0" lang="el-GR" sz="2000" b="0" i="1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μ</m:t>
                      </m:r>
                      <m:r>
                        <m:rPr>
                          <m:sty m:val="p"/>
                        </m:rPr>
                        <a:rPr kumimoji="0" lang="en-US" sz="20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4472C4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+mn-cs"/>
                        </a:rPr>
                        <m:t>s</m:t>
                      </m:r>
                    </m:oMath>
                  </m:oMathPara>
                </a14:m>
                <a:endPara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srgbClr val="4472C4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71" name="TextBox 70">
                <a:extLst>
                  <a:ext uri="{FF2B5EF4-FFF2-40B4-BE49-F238E27FC236}">
                    <a16:creationId xmlns:a16="http://schemas.microsoft.com/office/drawing/2014/main" id="{CA0D7C77-7EB8-4C16-A78D-5A34E46DB9B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15163" y="3652269"/>
                <a:ext cx="2854604" cy="707886"/>
              </a:xfrm>
              <a:prstGeom prst="rect">
                <a:avLst/>
              </a:prstGeom>
              <a:blipFill>
                <a:blip r:embed="rId11"/>
                <a:stretch>
                  <a:fillRect l="-1919" t="-4310" r="-1919" b="-431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73" name="TextBox 72">
            <a:extLst>
              <a:ext uri="{FF2B5EF4-FFF2-40B4-BE49-F238E27FC236}">
                <a16:creationId xmlns:a16="http://schemas.microsoft.com/office/drawing/2014/main" id="{2D0D878D-5D45-45A7-A086-9803406C56B7}"/>
              </a:ext>
            </a:extLst>
          </p:cNvPr>
          <p:cNvSpPr txBox="1"/>
          <p:nvPr/>
        </p:nvSpPr>
        <p:spPr>
          <a:xfrm>
            <a:off x="289732" y="6266132"/>
            <a:ext cx="98385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Time</a:t>
            </a:r>
          </a:p>
        </p:txBody>
      </p:sp>
      <p:sp>
        <p:nvSpPr>
          <p:cNvPr id="74" name="Arrow: Down 73">
            <a:extLst>
              <a:ext uri="{FF2B5EF4-FFF2-40B4-BE49-F238E27FC236}">
                <a16:creationId xmlns:a16="http://schemas.microsoft.com/office/drawing/2014/main" id="{B273973E-52C2-4F07-90B6-2EFCC2A8F542}"/>
              </a:ext>
            </a:extLst>
          </p:cNvPr>
          <p:cNvSpPr/>
          <p:nvPr/>
        </p:nvSpPr>
        <p:spPr>
          <a:xfrm>
            <a:off x="97966" y="6110515"/>
            <a:ext cx="395518" cy="711344"/>
          </a:xfrm>
          <a:prstGeom prst="downArrow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46" name="Straight Connector 45">
            <a:extLst>
              <a:ext uri="{FF2B5EF4-FFF2-40B4-BE49-F238E27FC236}">
                <a16:creationId xmlns:a16="http://schemas.microsoft.com/office/drawing/2014/main" id="{BD41BE4C-3FF1-4FD5-B65D-4D0D342BD1D0}"/>
              </a:ext>
            </a:extLst>
          </p:cNvPr>
          <p:cNvCxnSpPr>
            <a:cxnSpLocks/>
          </p:cNvCxnSpPr>
          <p:nvPr/>
        </p:nvCxnSpPr>
        <p:spPr>
          <a:xfrm flipH="1">
            <a:off x="1087364" y="5073233"/>
            <a:ext cx="5333580" cy="0"/>
          </a:xfrm>
          <a:prstGeom prst="line">
            <a:avLst/>
          </a:prstGeom>
          <a:ln w="19050">
            <a:solidFill>
              <a:schemeClr val="accent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4" name="Straight Connector 53">
            <a:extLst>
              <a:ext uri="{FF2B5EF4-FFF2-40B4-BE49-F238E27FC236}">
                <a16:creationId xmlns:a16="http://schemas.microsoft.com/office/drawing/2014/main" id="{487B6BF7-8BD0-4C99-8427-2258CE5213EE}"/>
              </a:ext>
            </a:extLst>
          </p:cNvPr>
          <p:cNvCxnSpPr>
            <a:cxnSpLocks/>
          </p:cNvCxnSpPr>
          <p:nvPr/>
        </p:nvCxnSpPr>
        <p:spPr>
          <a:xfrm rot="5400000">
            <a:off x="738133" y="4401417"/>
            <a:ext cx="0" cy="399943"/>
          </a:xfrm>
          <a:prstGeom prst="line">
            <a:avLst/>
          </a:prstGeom>
          <a:ln w="762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1" name="Straight Connector 60">
            <a:extLst>
              <a:ext uri="{FF2B5EF4-FFF2-40B4-BE49-F238E27FC236}">
                <a16:creationId xmlns:a16="http://schemas.microsoft.com/office/drawing/2014/main" id="{C0CF21D8-F255-4A80-9D1E-6424753A0822}"/>
              </a:ext>
            </a:extLst>
          </p:cNvPr>
          <p:cNvCxnSpPr>
            <a:cxnSpLocks/>
          </p:cNvCxnSpPr>
          <p:nvPr/>
        </p:nvCxnSpPr>
        <p:spPr>
          <a:xfrm rot="5400000">
            <a:off x="738132" y="4909714"/>
            <a:ext cx="0" cy="399943"/>
          </a:xfrm>
          <a:prstGeom prst="line">
            <a:avLst/>
          </a:prstGeom>
          <a:ln w="762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4" name="Straight Arrow Connector 63">
            <a:extLst>
              <a:ext uri="{FF2B5EF4-FFF2-40B4-BE49-F238E27FC236}">
                <a16:creationId xmlns:a16="http://schemas.microsoft.com/office/drawing/2014/main" id="{21685447-7D64-449E-9CFE-D3804A965034}"/>
              </a:ext>
            </a:extLst>
          </p:cNvPr>
          <p:cNvCxnSpPr>
            <a:cxnSpLocks/>
          </p:cNvCxnSpPr>
          <p:nvPr/>
        </p:nvCxnSpPr>
        <p:spPr>
          <a:xfrm>
            <a:off x="741739" y="4663373"/>
            <a:ext cx="0" cy="382653"/>
          </a:xfrm>
          <a:prstGeom prst="straightConnector1">
            <a:avLst/>
          </a:prstGeom>
          <a:ln w="28575">
            <a:solidFill>
              <a:srgbClr val="FF0000"/>
            </a:solidFill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66" name="TextBox 65">
                <a:extLst>
                  <a:ext uri="{FF2B5EF4-FFF2-40B4-BE49-F238E27FC236}">
                    <a16:creationId xmlns:a16="http://schemas.microsoft.com/office/drawing/2014/main" id="{025281C8-3A88-45EE-8CFB-1D95771A46CA}"/>
                  </a:ext>
                </a:extLst>
              </p:cNvPr>
              <p:cNvSpPr txBox="1"/>
              <p:nvPr/>
            </p:nvSpPr>
            <p:spPr>
              <a:xfrm>
                <a:off x="1015935" y="4618447"/>
                <a:ext cx="250757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US" altLang="zh-CN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FF0000"/>
                    </a:solidFill>
                    <a:effectLst/>
                    <a:uLnTx/>
                    <a:uFillTx/>
                    <a:latin typeface="Calibri" panose="020F0502020204030204"/>
                    <a:ea typeface="等线" panose="02010600030101010101" pitchFamily="2" charset="-122"/>
                    <a:cs typeface="+mn-cs"/>
                  </a:rPr>
                  <a:t>Time lag:</a:t>
                </a:r>
                <a: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FF0000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  <a:t>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kumimoji="0" lang="el-GR" sz="2000" b="0" i="0" u="none" strike="noStrike" kern="1200" cap="none" spc="0" normalizeH="0" baseline="0" noProof="0" smtClean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+mn-ea"/>
                        <a:cs typeface="+mn-cs"/>
                      </a:rPr>
                      <m:t>Δ</m:t>
                    </m:r>
                    <m:r>
                      <a:rPr kumimoji="0" lang="en-US" sz="2000" b="0" i="1" u="none" strike="noStrike" kern="1200" cap="none" spc="0" normalizeH="0" baseline="0" noProof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+mn-ea"/>
                        <a:cs typeface="+mn-cs"/>
                      </a:rPr>
                      <m:t>𝑡</m:t>
                    </m:r>
                    <m:r>
                      <a:rPr kumimoji="0" lang="en-US" sz="2000" b="0" i="0" u="none" strike="noStrike" kern="1200" cap="none" spc="0" normalizeH="0" baseline="0" noProof="0" smtClean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+mn-ea"/>
                        <a:cs typeface="+mn-cs"/>
                      </a:rPr>
                      <m:t>=</m:t>
                    </m:r>
                    <m:sSub>
                      <m:sSubPr>
                        <m:ctrlP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FF0000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</m:ctrlPr>
                      </m:sSubPr>
                      <m:e>
                        <m: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FF0000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𝑡</m:t>
                        </m:r>
                      </m:e>
                      <m:sub>
                        <m:r>
                          <a:rPr kumimoji="0" lang="en-US" sz="2000" b="0" i="1" u="none" strike="noStrike" kern="1200" cap="none" spc="0" normalizeH="0" baseline="0" noProof="0" smtClean="0">
                            <a:ln>
                              <a:noFill/>
                            </a:ln>
                            <a:solidFill>
                              <a:srgbClr val="FF0000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3</m:t>
                        </m:r>
                      </m:sub>
                    </m:sSub>
                    <m:r>
                      <a:rPr kumimoji="0" lang="en-US" sz="2000" b="0" i="1" u="none" strike="noStrike" kern="1200" cap="none" spc="0" normalizeH="0" baseline="0" noProof="0" smtClean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+mn-ea"/>
                        <a:cs typeface="+mn-cs"/>
                      </a:rPr>
                      <m:t>−</m:t>
                    </m:r>
                    <m:sSub>
                      <m:sSubPr>
                        <m:ctrlP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FF0000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</m:ctrlPr>
                      </m:sSubPr>
                      <m:e>
                        <m: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FF0000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𝑡</m:t>
                        </m:r>
                      </m:e>
                      <m:sub>
                        <m:r>
                          <a:rPr kumimoji="0" lang="en-US" sz="2000" b="0" i="1" u="none" strike="noStrike" kern="1200" cap="none" spc="0" normalizeH="0" baseline="0" noProof="0" smtClean="0">
                            <a:ln>
                              <a:noFill/>
                            </a:ln>
                            <a:solidFill>
                              <a:srgbClr val="FF0000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2</m:t>
                        </m:r>
                      </m:sub>
                    </m:sSub>
                  </m:oMath>
                </a14:m>
                <a:endPara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srgbClr val="FF0000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66" name="TextBox 65">
                <a:extLst>
                  <a:ext uri="{FF2B5EF4-FFF2-40B4-BE49-F238E27FC236}">
                    <a16:creationId xmlns:a16="http://schemas.microsoft.com/office/drawing/2014/main" id="{025281C8-3A88-45EE-8CFB-1D95771A46C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15935" y="4618447"/>
                <a:ext cx="2507576" cy="400110"/>
              </a:xfrm>
              <a:prstGeom prst="rect">
                <a:avLst/>
              </a:prstGeom>
              <a:blipFill>
                <a:blip r:embed="rId12"/>
                <a:stretch>
                  <a:fillRect l="-2676" t="-9231" b="-2769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67" name="Straight Connector 66">
            <a:extLst>
              <a:ext uri="{FF2B5EF4-FFF2-40B4-BE49-F238E27FC236}">
                <a16:creationId xmlns:a16="http://schemas.microsoft.com/office/drawing/2014/main" id="{33163036-6B0A-4B10-AD1B-4FC197EE94F0}"/>
              </a:ext>
            </a:extLst>
          </p:cNvPr>
          <p:cNvCxnSpPr>
            <a:cxnSpLocks/>
          </p:cNvCxnSpPr>
          <p:nvPr/>
        </p:nvCxnSpPr>
        <p:spPr>
          <a:xfrm flipH="1">
            <a:off x="5513657" y="3426737"/>
            <a:ext cx="1" cy="1599344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2" name="Straight Connector 71">
            <a:extLst>
              <a:ext uri="{FF2B5EF4-FFF2-40B4-BE49-F238E27FC236}">
                <a16:creationId xmlns:a16="http://schemas.microsoft.com/office/drawing/2014/main" id="{FA5624BA-274E-4F06-8E61-DB4DA5FF1987}"/>
              </a:ext>
            </a:extLst>
          </p:cNvPr>
          <p:cNvCxnSpPr>
            <a:cxnSpLocks/>
          </p:cNvCxnSpPr>
          <p:nvPr/>
        </p:nvCxnSpPr>
        <p:spPr>
          <a:xfrm>
            <a:off x="5497170" y="5026081"/>
            <a:ext cx="923773" cy="0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p14="http://schemas.microsoft.com/office/powerpoint/2010/main" Requires="p14">
          <p:contentPart p14:bwMode="auto" r:id="rId13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1B4D3010-9AFB-234E-8F7A-FA3B0C57D935}"/>
                  </a:ext>
                </a:extLst>
              </p14:cNvPr>
              <p14:cNvContentPartPr/>
              <p14:nvPr/>
            </p14:nvContentPartPr>
            <p14:xfrm>
              <a:off x="5835600" y="1974240"/>
              <a:ext cx="3308400" cy="223272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1B4D3010-9AFB-234E-8F7A-FA3B0C57D935}"/>
                  </a:ext>
                </a:extLst>
              </p:cNvPr>
              <p:cNvPicPr/>
              <p:nvPr/>
            </p:nvPicPr>
            <p:blipFill>
              <a:blip r:embed="rId14"/>
              <a:stretch>
                <a:fillRect/>
              </a:stretch>
            </p:blipFill>
            <p:spPr>
              <a:xfrm>
                <a:off x="5819400" y="1958040"/>
                <a:ext cx="3340800" cy="226512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3809419564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: Rounded Corners 49">
            <a:extLst>
              <a:ext uri="{FF2B5EF4-FFF2-40B4-BE49-F238E27FC236}">
                <a16:creationId xmlns:a16="http://schemas.microsoft.com/office/drawing/2014/main" id="{8CD65F9F-6F0E-4A0B-9F92-1F9CDD6E4DED}"/>
              </a:ext>
            </a:extLst>
          </p:cNvPr>
          <p:cNvSpPr/>
          <p:nvPr/>
        </p:nvSpPr>
        <p:spPr>
          <a:xfrm>
            <a:off x="3875314" y="428340"/>
            <a:ext cx="4415243" cy="1128494"/>
          </a:xfrm>
          <a:prstGeom prst="round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65000"/>
              </a:schemeClr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C128BEED-CBE8-48B2-A649-2314BE14E9B3}"/>
              </a:ext>
            </a:extLst>
          </p:cNvPr>
          <p:cNvCxnSpPr>
            <a:cxnSpLocks/>
          </p:cNvCxnSpPr>
          <p:nvPr/>
        </p:nvCxnSpPr>
        <p:spPr>
          <a:xfrm>
            <a:off x="4430796" y="1851136"/>
            <a:ext cx="0" cy="4680284"/>
          </a:xfrm>
          <a:prstGeom prst="line">
            <a:avLst/>
          </a:prstGeom>
          <a:ln w="12700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8D3E28A-67F8-4EFF-ADFC-147014FD061C}"/>
              </a:ext>
            </a:extLst>
          </p:cNvPr>
          <p:cNvCxnSpPr>
            <a:cxnSpLocks/>
          </p:cNvCxnSpPr>
          <p:nvPr/>
        </p:nvCxnSpPr>
        <p:spPr>
          <a:xfrm>
            <a:off x="6501715" y="1851136"/>
            <a:ext cx="0" cy="4679489"/>
          </a:xfrm>
          <a:prstGeom prst="line">
            <a:avLst/>
          </a:prstGeom>
          <a:ln w="12700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2F66C50-2C3E-45DE-BAC1-51F67315CD77}"/>
              </a:ext>
            </a:extLst>
          </p:cNvPr>
          <p:cNvCxnSpPr>
            <a:cxnSpLocks/>
          </p:cNvCxnSpPr>
          <p:nvPr/>
        </p:nvCxnSpPr>
        <p:spPr>
          <a:xfrm>
            <a:off x="7753083" y="1851136"/>
            <a:ext cx="0" cy="4680284"/>
          </a:xfrm>
          <a:prstGeom prst="line">
            <a:avLst/>
          </a:prstGeom>
          <a:ln w="12700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8C448E2-EFD5-404E-9DCD-D71FA3A2E04D}"/>
              </a:ext>
            </a:extLst>
          </p:cNvPr>
          <p:cNvCxnSpPr>
            <a:cxnSpLocks/>
          </p:cNvCxnSpPr>
          <p:nvPr/>
        </p:nvCxnSpPr>
        <p:spPr>
          <a:xfrm>
            <a:off x="8854267" y="1851136"/>
            <a:ext cx="0" cy="4679489"/>
          </a:xfrm>
          <a:prstGeom prst="line">
            <a:avLst/>
          </a:prstGeom>
          <a:ln w="12700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3000C7E-E683-49BF-B7F9-CFAF11EBF019}"/>
              </a:ext>
            </a:extLst>
          </p:cNvPr>
          <p:cNvCxnSpPr>
            <a:cxnSpLocks/>
          </p:cNvCxnSpPr>
          <p:nvPr/>
        </p:nvCxnSpPr>
        <p:spPr>
          <a:xfrm>
            <a:off x="5460755" y="1851136"/>
            <a:ext cx="0" cy="4679489"/>
          </a:xfrm>
          <a:prstGeom prst="line">
            <a:avLst/>
          </a:prstGeom>
          <a:ln w="12700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7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980241A6-FFF7-46AC-B9B0-A06DCB1E3C6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05568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8" name="Picture 37" descr="https://maxcdn.icons8.com/Share/icon/p1em/Music/microphone1600.png">
            <a:extLst>
              <a:ext uri="{FF2B5EF4-FFF2-40B4-BE49-F238E27FC236}">
                <a16:creationId xmlns:a16="http://schemas.microsoft.com/office/drawing/2014/main" id="{74E93ECE-9423-4140-B7CC-7DCE10261A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00276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786B6301-A2AD-465E-9C19-B29850F7AA47}"/>
              </a:ext>
            </a:extLst>
          </p:cNvPr>
          <p:cNvPicPr>
            <a:picLocks noChangeAspect="1"/>
          </p:cNvPicPr>
          <p:nvPr/>
        </p:nvPicPr>
        <p:blipFill>
          <a:blip r:embed="rId4">
            <a:duotone>
              <a:schemeClr val="bg2">
                <a:shade val="45000"/>
                <a:satMod val="135000"/>
              </a:schemeClr>
              <a:prstClr val="white"/>
            </a:duotone>
          </a:blip>
          <a:stretch>
            <a:fillRect/>
          </a:stretch>
        </p:blipFill>
        <p:spPr>
          <a:xfrm flipV="1">
            <a:off x="5176971" y="504798"/>
            <a:ext cx="566134" cy="566134"/>
          </a:xfrm>
          <a:prstGeom prst="rect">
            <a:avLst/>
          </a:prstGeom>
        </p:spPr>
      </p:pic>
      <p:pic>
        <p:nvPicPr>
          <p:cNvPr id="40" name="Picture 2" descr="Image result for speaker icon">
            <a:extLst>
              <a:ext uri="{FF2B5EF4-FFF2-40B4-BE49-F238E27FC236}">
                <a16:creationId xmlns:a16="http://schemas.microsoft.com/office/drawing/2014/main" id="{0DF5625C-A407-4DD5-B7A7-524135E63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58744" y="459951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1" name="TextBox 40">
            <a:extLst>
              <a:ext uri="{FF2B5EF4-FFF2-40B4-BE49-F238E27FC236}">
                <a16:creationId xmlns:a16="http://schemas.microsoft.com/office/drawing/2014/main" id="{88062B6F-209F-4BB5-B480-73BBB0B663D9}"/>
              </a:ext>
            </a:extLst>
          </p:cNvPr>
          <p:cNvSpPr txBox="1"/>
          <p:nvPr/>
        </p:nvSpPr>
        <p:spPr>
          <a:xfrm>
            <a:off x="3679071" y="1158496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812F7ECD-8F59-4ECA-A389-928C5CE562D7}"/>
              </a:ext>
            </a:extLst>
          </p:cNvPr>
          <p:cNvSpPr txBox="1"/>
          <p:nvPr/>
        </p:nvSpPr>
        <p:spPr>
          <a:xfrm>
            <a:off x="6949654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Fb. Mic.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C9605DD-315F-4310-AC75-AB1981ADE637}"/>
              </a:ext>
            </a:extLst>
          </p:cNvPr>
          <p:cNvSpPr txBox="1"/>
          <p:nvPr/>
        </p:nvSpPr>
        <p:spPr>
          <a:xfrm>
            <a:off x="4708409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CFDBA447-5500-41F9-B04B-7E21FE03CFF1}"/>
              </a:ext>
            </a:extLst>
          </p:cNvPr>
          <p:cNvSpPr txBox="1"/>
          <p:nvPr/>
        </p:nvSpPr>
        <p:spPr>
          <a:xfrm>
            <a:off x="5792768" y="1156724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pic>
        <p:nvPicPr>
          <p:cNvPr id="49" name="Picture 48">
            <a:extLst>
              <a:ext uri="{FF2B5EF4-FFF2-40B4-BE49-F238E27FC236}">
                <a16:creationId xmlns:a16="http://schemas.microsoft.com/office/drawing/2014/main" id="{BA8CAA32-D04A-41EA-B3B2-B7259AF48EC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lum bright="70000" contrast="-70000"/>
          </a:blip>
          <a:srcRect l="5746" r="11017" b="7744"/>
          <a:stretch/>
        </p:blipFill>
        <p:spPr>
          <a:xfrm flipH="1">
            <a:off x="8431542" y="498734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51" name="Picture 50">
            <a:extLst>
              <a:ext uri="{FF2B5EF4-FFF2-40B4-BE49-F238E27FC236}">
                <a16:creationId xmlns:a16="http://schemas.microsoft.com/office/drawing/2014/main" id="{40692DCD-3404-405B-AB23-1E02DCD5ADB9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lum bright="70000" contrast="-70000"/>
          </a:blip>
          <a:srcRect r="14773"/>
          <a:stretch/>
        </p:blipFill>
        <p:spPr>
          <a:xfrm flipH="1">
            <a:off x="103509" y="503783"/>
            <a:ext cx="983855" cy="1004170"/>
          </a:xfrm>
          <a:prstGeom prst="rect">
            <a:avLst/>
          </a:prstGeom>
        </p:spPr>
      </p:pic>
      <p:cxnSp>
        <p:nvCxnSpPr>
          <p:cNvPr id="52" name="Straight Connector 51">
            <a:extLst>
              <a:ext uri="{FF2B5EF4-FFF2-40B4-BE49-F238E27FC236}">
                <a16:creationId xmlns:a16="http://schemas.microsoft.com/office/drawing/2014/main" id="{6CEAA4AF-F9B0-467D-AD13-37E089476FD6}"/>
              </a:ext>
            </a:extLst>
          </p:cNvPr>
          <p:cNvCxnSpPr>
            <a:cxnSpLocks/>
          </p:cNvCxnSpPr>
          <p:nvPr/>
        </p:nvCxnSpPr>
        <p:spPr>
          <a:xfrm>
            <a:off x="1009650" y="1507953"/>
            <a:ext cx="8134350" cy="4551753"/>
          </a:xfrm>
          <a:prstGeom prst="line">
            <a:avLst/>
          </a:prstGeom>
          <a:ln w="28575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7" name="Oval 56">
            <a:extLst>
              <a:ext uri="{FF2B5EF4-FFF2-40B4-BE49-F238E27FC236}">
                <a16:creationId xmlns:a16="http://schemas.microsoft.com/office/drawing/2014/main" id="{6B013C95-7F99-4C0C-9C54-80D3C3BD21B7}"/>
              </a:ext>
            </a:extLst>
          </p:cNvPr>
          <p:cNvSpPr>
            <a:spLocks noChangeAspect="1"/>
          </p:cNvSpPr>
          <p:nvPr/>
        </p:nvSpPr>
        <p:spPr>
          <a:xfrm>
            <a:off x="8778811" y="5882415"/>
            <a:ext cx="150911" cy="150911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7" name="TextBox 46">
            <a:extLst>
              <a:ext uri="{FF2B5EF4-FFF2-40B4-BE49-F238E27FC236}">
                <a16:creationId xmlns:a16="http://schemas.microsoft.com/office/drawing/2014/main" id="{8763A285-4A98-4E7E-AFA3-D173FD1CC465}"/>
              </a:ext>
            </a:extLst>
          </p:cNvPr>
          <p:cNvSpPr txBox="1"/>
          <p:nvPr/>
        </p:nvSpPr>
        <p:spPr>
          <a:xfrm rot="1732446">
            <a:off x="1020513" y="1365442"/>
            <a:ext cx="77878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cxnSp>
        <p:nvCxnSpPr>
          <p:cNvPr id="48" name="Straight Connector 47">
            <a:extLst>
              <a:ext uri="{FF2B5EF4-FFF2-40B4-BE49-F238E27FC236}">
                <a16:creationId xmlns:a16="http://schemas.microsoft.com/office/drawing/2014/main" id="{93A6381A-AF97-467F-8F3C-ED9BF6386643}"/>
              </a:ext>
            </a:extLst>
          </p:cNvPr>
          <p:cNvCxnSpPr>
            <a:cxnSpLocks/>
          </p:cNvCxnSpPr>
          <p:nvPr/>
        </p:nvCxnSpPr>
        <p:spPr>
          <a:xfrm>
            <a:off x="6590224" y="5073233"/>
            <a:ext cx="2503767" cy="1401037"/>
          </a:xfrm>
          <a:prstGeom prst="line">
            <a:avLst/>
          </a:prstGeom>
          <a:ln w="28575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" name="Oval 62">
            <a:extLst>
              <a:ext uri="{FF2B5EF4-FFF2-40B4-BE49-F238E27FC236}">
                <a16:creationId xmlns:a16="http://schemas.microsoft.com/office/drawing/2014/main" id="{77B0D5BC-8110-4738-A11D-C0C3B9DF950B}"/>
              </a:ext>
            </a:extLst>
          </p:cNvPr>
          <p:cNvSpPr>
            <a:spLocks noChangeAspect="1"/>
          </p:cNvSpPr>
          <p:nvPr/>
        </p:nvSpPr>
        <p:spPr>
          <a:xfrm>
            <a:off x="7695997" y="5719529"/>
            <a:ext cx="150911" cy="150911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8" name="Oval 67">
            <a:extLst>
              <a:ext uri="{FF2B5EF4-FFF2-40B4-BE49-F238E27FC236}">
                <a16:creationId xmlns:a16="http://schemas.microsoft.com/office/drawing/2014/main" id="{222F204B-C68A-422E-A21F-6F1AC5EE3090}"/>
              </a:ext>
            </a:extLst>
          </p:cNvPr>
          <p:cNvSpPr>
            <a:spLocks noChangeAspect="1"/>
          </p:cNvSpPr>
          <p:nvPr/>
        </p:nvSpPr>
        <p:spPr>
          <a:xfrm>
            <a:off x="8797181" y="6271742"/>
            <a:ext cx="150911" cy="150911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0" name="TextBox 69">
            <a:extLst>
              <a:ext uri="{FF2B5EF4-FFF2-40B4-BE49-F238E27FC236}">
                <a16:creationId xmlns:a16="http://schemas.microsoft.com/office/drawing/2014/main" id="{AF342673-9A6D-4C5B-9DAE-7FEBF900AAF0}"/>
              </a:ext>
            </a:extLst>
          </p:cNvPr>
          <p:cNvSpPr txBox="1"/>
          <p:nvPr/>
        </p:nvSpPr>
        <p:spPr>
          <a:xfrm rot="1771061">
            <a:off x="6465855" y="5346613"/>
            <a:ext cx="132558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2D0D878D-5D45-45A7-A086-9803406C56B7}"/>
              </a:ext>
            </a:extLst>
          </p:cNvPr>
          <p:cNvSpPr txBox="1"/>
          <p:nvPr/>
        </p:nvSpPr>
        <p:spPr>
          <a:xfrm>
            <a:off x="289732" y="6266132"/>
            <a:ext cx="98385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Time</a:t>
            </a:r>
          </a:p>
        </p:txBody>
      </p:sp>
      <p:sp>
        <p:nvSpPr>
          <p:cNvPr id="60" name="Arrow: Down 59">
            <a:extLst>
              <a:ext uri="{FF2B5EF4-FFF2-40B4-BE49-F238E27FC236}">
                <a16:creationId xmlns:a16="http://schemas.microsoft.com/office/drawing/2014/main" id="{B4D42B62-1511-42CF-8030-3D609A7C2DFA}"/>
              </a:ext>
            </a:extLst>
          </p:cNvPr>
          <p:cNvSpPr/>
          <p:nvPr/>
        </p:nvSpPr>
        <p:spPr>
          <a:xfrm>
            <a:off x="97966" y="6110515"/>
            <a:ext cx="395518" cy="711344"/>
          </a:xfrm>
          <a:prstGeom prst="downArrow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5" name="Rectangle 64">
            <a:extLst>
              <a:ext uri="{FF2B5EF4-FFF2-40B4-BE49-F238E27FC236}">
                <a16:creationId xmlns:a16="http://schemas.microsoft.com/office/drawing/2014/main" id="{6BF5F890-FA72-4354-9144-1CE13C6B9FDB}"/>
              </a:ext>
            </a:extLst>
          </p:cNvPr>
          <p:cNvSpPr/>
          <p:nvPr/>
        </p:nvSpPr>
        <p:spPr>
          <a:xfrm>
            <a:off x="-1" y="919267"/>
            <a:ext cx="9144001" cy="519124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74" name="Straight Arrow Connector 73">
            <a:extLst>
              <a:ext uri="{FF2B5EF4-FFF2-40B4-BE49-F238E27FC236}">
                <a16:creationId xmlns:a16="http://schemas.microsoft.com/office/drawing/2014/main" id="{FD7488BD-F88D-4929-BED7-0A0137E705FA}"/>
              </a:ext>
            </a:extLst>
          </p:cNvPr>
          <p:cNvCxnSpPr/>
          <p:nvPr/>
        </p:nvCxnSpPr>
        <p:spPr>
          <a:xfrm>
            <a:off x="4122057" y="4704171"/>
            <a:ext cx="899886" cy="0"/>
          </a:xfrm>
          <a:prstGeom prst="straightConnector1">
            <a:avLst/>
          </a:prstGeom>
          <a:ln w="38100">
            <a:headEnd type="none" w="med" len="med"/>
            <a:tailEnd type="arrow" w="med" len="med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75" name="TextBox 74">
            <a:extLst>
              <a:ext uri="{FF2B5EF4-FFF2-40B4-BE49-F238E27FC236}">
                <a16:creationId xmlns:a16="http://schemas.microsoft.com/office/drawing/2014/main" id="{800F6B37-A72F-48C7-B432-257347986C2F}"/>
              </a:ext>
            </a:extLst>
          </p:cNvPr>
          <p:cNvSpPr txBox="1"/>
          <p:nvPr/>
        </p:nvSpPr>
        <p:spPr>
          <a:xfrm>
            <a:off x="-292574" y="3523708"/>
            <a:ext cx="2728124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High Frequency: 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9776D847-1283-4FAD-8B38-E17AD669A34F}"/>
              </a:ext>
            </a:extLst>
          </p:cNvPr>
          <p:cNvSpPr txBox="1"/>
          <p:nvPr/>
        </p:nvSpPr>
        <p:spPr>
          <a:xfrm>
            <a:off x="-152437" y="5538623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ED7D31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</a:t>
            </a: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8CEA05CF-3382-47F5-993D-284648E1FD94}"/>
              </a:ext>
            </a:extLst>
          </p:cNvPr>
          <p:cNvSpPr txBox="1"/>
          <p:nvPr/>
        </p:nvSpPr>
        <p:spPr>
          <a:xfrm>
            <a:off x="-152437" y="3916920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grpSp>
        <p:nvGrpSpPr>
          <p:cNvPr id="78" name="Group 77">
            <a:extLst>
              <a:ext uri="{FF2B5EF4-FFF2-40B4-BE49-F238E27FC236}">
                <a16:creationId xmlns:a16="http://schemas.microsoft.com/office/drawing/2014/main" id="{37C13159-6257-42B6-BFAA-1789F6B537DE}"/>
              </a:ext>
            </a:extLst>
          </p:cNvPr>
          <p:cNvGrpSpPr/>
          <p:nvPr/>
        </p:nvGrpSpPr>
        <p:grpSpPr>
          <a:xfrm>
            <a:off x="751516" y="4186062"/>
            <a:ext cx="2690626" cy="1413540"/>
            <a:chOff x="751516" y="4517942"/>
            <a:chExt cx="2690626" cy="1413540"/>
          </a:xfrm>
        </p:grpSpPr>
        <p:pic>
          <p:nvPicPr>
            <p:cNvPr id="79" name="Picture 78">
              <a:extLst>
                <a:ext uri="{FF2B5EF4-FFF2-40B4-BE49-F238E27FC236}">
                  <a16:creationId xmlns:a16="http://schemas.microsoft.com/office/drawing/2014/main" id="{0EF10457-CF83-48CC-8018-E0E6ED58FB6B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 l="28614" t="24454" r="24981" b="29672"/>
            <a:stretch/>
          </p:blipFill>
          <p:spPr>
            <a:xfrm>
              <a:off x="751516" y="4517942"/>
              <a:ext cx="1610684" cy="1413540"/>
            </a:xfrm>
            <a:prstGeom prst="rect">
              <a:avLst/>
            </a:prstGeom>
          </p:spPr>
        </p:pic>
        <p:pic>
          <p:nvPicPr>
            <p:cNvPr id="80" name="Picture 79">
              <a:extLst>
                <a:ext uri="{FF2B5EF4-FFF2-40B4-BE49-F238E27FC236}">
                  <a16:creationId xmlns:a16="http://schemas.microsoft.com/office/drawing/2014/main" id="{6417B3DA-829E-40F9-8B94-1E5A95BB7203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 l="28614" t="24454" r="24981" b="29672"/>
            <a:stretch/>
          </p:blipFill>
          <p:spPr>
            <a:xfrm>
              <a:off x="1831458" y="4517942"/>
              <a:ext cx="1610684" cy="1413540"/>
            </a:xfrm>
            <a:prstGeom prst="rect">
              <a:avLst/>
            </a:prstGeom>
          </p:spPr>
        </p:pic>
      </p:grpSp>
      <p:grpSp>
        <p:nvGrpSpPr>
          <p:cNvPr id="81" name="Group 80">
            <a:extLst>
              <a:ext uri="{FF2B5EF4-FFF2-40B4-BE49-F238E27FC236}">
                <a16:creationId xmlns:a16="http://schemas.microsoft.com/office/drawing/2014/main" id="{55931095-E711-4EEA-9B1F-8F7EBA21424D}"/>
              </a:ext>
            </a:extLst>
          </p:cNvPr>
          <p:cNvGrpSpPr/>
          <p:nvPr/>
        </p:nvGrpSpPr>
        <p:grpSpPr>
          <a:xfrm flipV="1">
            <a:off x="751516" y="4233606"/>
            <a:ext cx="2690626" cy="1413540"/>
            <a:chOff x="751516" y="4517942"/>
            <a:chExt cx="2690626" cy="1413540"/>
          </a:xfrm>
        </p:grpSpPr>
        <p:pic>
          <p:nvPicPr>
            <p:cNvPr id="82" name="Picture 81">
              <a:extLst>
                <a:ext uri="{FF2B5EF4-FFF2-40B4-BE49-F238E27FC236}">
                  <a16:creationId xmlns:a16="http://schemas.microsoft.com/office/drawing/2014/main" id="{73FABB7E-E49A-49FB-9BFC-2AC982506850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>
              <a:duotone>
                <a:schemeClr val="accent2">
                  <a:shade val="45000"/>
                  <a:satMod val="135000"/>
                </a:schemeClr>
                <a:prstClr val="white"/>
              </a:duotone>
            </a:blip>
            <a:srcRect l="28614" t="24454" r="24981" b="29672"/>
            <a:stretch/>
          </p:blipFill>
          <p:spPr>
            <a:xfrm>
              <a:off x="751516" y="4517942"/>
              <a:ext cx="1610684" cy="1413540"/>
            </a:xfrm>
            <a:prstGeom prst="rect">
              <a:avLst/>
            </a:prstGeom>
          </p:spPr>
        </p:pic>
        <p:pic>
          <p:nvPicPr>
            <p:cNvPr id="91" name="Picture 90">
              <a:extLst>
                <a:ext uri="{FF2B5EF4-FFF2-40B4-BE49-F238E27FC236}">
                  <a16:creationId xmlns:a16="http://schemas.microsoft.com/office/drawing/2014/main" id="{9AD77473-FF33-41EC-A005-6554518B1E00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>
              <a:duotone>
                <a:schemeClr val="accent2">
                  <a:shade val="45000"/>
                  <a:satMod val="135000"/>
                </a:schemeClr>
                <a:prstClr val="white"/>
              </a:duotone>
            </a:blip>
            <a:srcRect l="28614" t="24454" r="24981" b="29672"/>
            <a:stretch/>
          </p:blipFill>
          <p:spPr>
            <a:xfrm>
              <a:off x="1831458" y="4517942"/>
              <a:ext cx="1610684" cy="1413540"/>
            </a:xfrm>
            <a:prstGeom prst="rect">
              <a:avLst/>
            </a:prstGeom>
          </p:spPr>
        </p:pic>
      </p:grpSp>
      <p:grpSp>
        <p:nvGrpSpPr>
          <p:cNvPr id="92" name="Group 91">
            <a:extLst>
              <a:ext uri="{FF2B5EF4-FFF2-40B4-BE49-F238E27FC236}">
                <a16:creationId xmlns:a16="http://schemas.microsoft.com/office/drawing/2014/main" id="{6062FB75-801F-473B-A5B7-76A89BA7FD85}"/>
              </a:ext>
            </a:extLst>
          </p:cNvPr>
          <p:cNvGrpSpPr/>
          <p:nvPr/>
        </p:nvGrpSpPr>
        <p:grpSpPr>
          <a:xfrm>
            <a:off x="5803458" y="3929211"/>
            <a:ext cx="2690626" cy="1898405"/>
            <a:chOff x="751516" y="4517942"/>
            <a:chExt cx="2690626" cy="1413540"/>
          </a:xfrm>
        </p:grpSpPr>
        <p:pic>
          <p:nvPicPr>
            <p:cNvPr id="93" name="Picture 92">
              <a:extLst>
                <a:ext uri="{FF2B5EF4-FFF2-40B4-BE49-F238E27FC236}">
                  <a16:creationId xmlns:a16="http://schemas.microsoft.com/office/drawing/2014/main" id="{DB4A5D7E-257A-46AF-817B-A22E67D32A6A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>
              <a:duotone>
                <a:schemeClr val="accent6">
                  <a:shade val="45000"/>
                  <a:satMod val="135000"/>
                </a:schemeClr>
                <a:prstClr val="white"/>
              </a:duotone>
            </a:blip>
            <a:srcRect l="28614" t="24454" r="24981" b="29672"/>
            <a:stretch/>
          </p:blipFill>
          <p:spPr>
            <a:xfrm>
              <a:off x="751516" y="4517942"/>
              <a:ext cx="1610684" cy="1413540"/>
            </a:xfrm>
            <a:prstGeom prst="rect">
              <a:avLst/>
            </a:prstGeom>
          </p:spPr>
        </p:pic>
        <p:pic>
          <p:nvPicPr>
            <p:cNvPr id="94" name="Picture 93">
              <a:extLst>
                <a:ext uri="{FF2B5EF4-FFF2-40B4-BE49-F238E27FC236}">
                  <a16:creationId xmlns:a16="http://schemas.microsoft.com/office/drawing/2014/main" id="{F9A5D8D5-DB5D-4859-83FE-85642A497BBC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>
              <a:duotone>
                <a:schemeClr val="accent6">
                  <a:shade val="45000"/>
                  <a:satMod val="135000"/>
                </a:schemeClr>
                <a:prstClr val="white"/>
              </a:duotone>
            </a:blip>
            <a:srcRect l="28614" t="24454" r="24981" b="29672"/>
            <a:stretch/>
          </p:blipFill>
          <p:spPr>
            <a:xfrm>
              <a:off x="1831458" y="4517942"/>
              <a:ext cx="1610684" cy="1413540"/>
            </a:xfrm>
            <a:prstGeom prst="rect">
              <a:avLst/>
            </a:prstGeom>
          </p:spPr>
        </p:pic>
      </p:grpSp>
      <p:sp>
        <p:nvSpPr>
          <p:cNvPr id="95" name="TextBox 94">
            <a:extLst>
              <a:ext uri="{FF2B5EF4-FFF2-40B4-BE49-F238E27FC236}">
                <a16:creationId xmlns:a16="http://schemas.microsoft.com/office/drawing/2014/main" id="{DA0EC54D-C61C-4488-9B02-202AE20C4C61}"/>
              </a:ext>
            </a:extLst>
          </p:cNvPr>
          <p:cNvSpPr txBox="1"/>
          <p:nvPr/>
        </p:nvSpPr>
        <p:spPr>
          <a:xfrm>
            <a:off x="7387188" y="5738678"/>
            <a:ext cx="175625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70AD47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Residual Error</a:t>
            </a:r>
          </a:p>
        </p:txBody>
      </p:sp>
      <p:sp>
        <p:nvSpPr>
          <p:cNvPr id="107" name="TextBox 106">
            <a:extLst>
              <a:ext uri="{FF2B5EF4-FFF2-40B4-BE49-F238E27FC236}">
                <a16:creationId xmlns:a16="http://schemas.microsoft.com/office/drawing/2014/main" id="{361A37E4-4619-4D23-BA18-BA981DB453C5}"/>
              </a:ext>
            </a:extLst>
          </p:cNvPr>
          <p:cNvSpPr txBox="1"/>
          <p:nvPr/>
        </p:nvSpPr>
        <p:spPr>
          <a:xfrm>
            <a:off x="-144723" y="903322"/>
            <a:ext cx="259312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Low Frequency: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08" name="Straight Arrow Connector 107">
            <a:extLst>
              <a:ext uri="{FF2B5EF4-FFF2-40B4-BE49-F238E27FC236}">
                <a16:creationId xmlns:a16="http://schemas.microsoft.com/office/drawing/2014/main" id="{87A02FA0-74DC-4C05-ABE6-527E6250DE09}"/>
              </a:ext>
            </a:extLst>
          </p:cNvPr>
          <p:cNvCxnSpPr/>
          <p:nvPr/>
        </p:nvCxnSpPr>
        <p:spPr>
          <a:xfrm>
            <a:off x="4122057" y="2357488"/>
            <a:ext cx="899886" cy="0"/>
          </a:xfrm>
          <a:prstGeom prst="straightConnector1">
            <a:avLst/>
          </a:prstGeom>
          <a:ln w="38100">
            <a:headEnd type="none" w="med" len="med"/>
            <a:tailEnd type="arrow" w="med" len="med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pic>
        <p:nvPicPr>
          <p:cNvPr id="109" name="Picture 108">
            <a:extLst>
              <a:ext uri="{FF2B5EF4-FFF2-40B4-BE49-F238E27FC236}">
                <a16:creationId xmlns:a16="http://schemas.microsoft.com/office/drawing/2014/main" id="{09B39A8F-C0FF-41B5-A524-3BF32E16D0D6}"/>
              </a:ext>
            </a:extLst>
          </p:cNvPr>
          <p:cNvPicPr>
            <a:picLocks noChangeAspect="1"/>
          </p:cNvPicPr>
          <p:nvPr/>
        </p:nvPicPr>
        <p:blipFill rotWithShape="1">
          <a:blip r:embed="rId8">
            <a:duotone>
              <a:schemeClr val="accent2">
                <a:shade val="45000"/>
                <a:satMod val="135000"/>
              </a:schemeClr>
              <a:prstClr val="white"/>
            </a:duotone>
          </a:blip>
          <a:srcRect l="28614" t="24454" r="40517" b="29672"/>
          <a:stretch/>
        </p:blipFill>
        <p:spPr>
          <a:xfrm flipV="1">
            <a:off x="751515" y="1698794"/>
            <a:ext cx="2891826" cy="1413540"/>
          </a:xfrm>
          <a:prstGeom prst="rect">
            <a:avLst/>
          </a:prstGeom>
        </p:spPr>
      </p:pic>
      <p:pic>
        <p:nvPicPr>
          <p:cNvPr id="110" name="Picture 109">
            <a:extLst>
              <a:ext uri="{FF2B5EF4-FFF2-40B4-BE49-F238E27FC236}">
                <a16:creationId xmlns:a16="http://schemas.microsoft.com/office/drawing/2014/main" id="{8F7D65FD-A734-48E1-A0E6-8698F909DFC8}"/>
              </a:ext>
            </a:extLst>
          </p:cNvPr>
          <p:cNvPicPr>
            <a:picLocks noChangeAspect="1"/>
          </p:cNvPicPr>
          <p:nvPr/>
        </p:nvPicPr>
        <p:blipFill rotWithShape="1">
          <a:blip r:embed="rId8">
            <a:duotone>
              <a:schemeClr val="accent1">
                <a:shade val="45000"/>
                <a:satMod val="135000"/>
              </a:schemeClr>
              <a:prstClr val="white"/>
            </a:duotone>
          </a:blip>
          <a:srcRect l="28614" t="24454" r="40697" b="29672"/>
          <a:stretch/>
        </p:blipFill>
        <p:spPr>
          <a:xfrm>
            <a:off x="751516" y="1629470"/>
            <a:ext cx="2938280" cy="1413540"/>
          </a:xfrm>
          <a:prstGeom prst="rect">
            <a:avLst/>
          </a:prstGeom>
        </p:spPr>
      </p:pic>
      <p:sp>
        <p:nvSpPr>
          <p:cNvPr id="111" name="TextBox 110">
            <a:extLst>
              <a:ext uri="{FF2B5EF4-FFF2-40B4-BE49-F238E27FC236}">
                <a16:creationId xmlns:a16="http://schemas.microsoft.com/office/drawing/2014/main" id="{2A28F73D-3DBD-4310-8837-8FF4CA049328}"/>
              </a:ext>
            </a:extLst>
          </p:cNvPr>
          <p:cNvSpPr txBox="1"/>
          <p:nvPr/>
        </p:nvSpPr>
        <p:spPr>
          <a:xfrm>
            <a:off x="-152437" y="3003811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ED7D31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</a:t>
            </a:r>
          </a:p>
        </p:txBody>
      </p:sp>
      <p:sp>
        <p:nvSpPr>
          <p:cNvPr id="112" name="TextBox 111">
            <a:extLst>
              <a:ext uri="{FF2B5EF4-FFF2-40B4-BE49-F238E27FC236}">
                <a16:creationId xmlns:a16="http://schemas.microsoft.com/office/drawing/2014/main" id="{FDC3BB42-2BD6-4F2A-A175-200EFF0109B5}"/>
              </a:ext>
            </a:extLst>
          </p:cNvPr>
          <p:cNvSpPr txBox="1"/>
          <p:nvPr/>
        </p:nvSpPr>
        <p:spPr>
          <a:xfrm>
            <a:off x="-152437" y="1382108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pic>
        <p:nvPicPr>
          <p:cNvPr id="113" name="Picture 112">
            <a:extLst>
              <a:ext uri="{FF2B5EF4-FFF2-40B4-BE49-F238E27FC236}">
                <a16:creationId xmlns:a16="http://schemas.microsoft.com/office/drawing/2014/main" id="{290B9ACF-DB74-416D-8740-BD627898D67E}"/>
              </a:ext>
            </a:extLst>
          </p:cNvPr>
          <p:cNvPicPr>
            <a:picLocks noChangeAspect="1"/>
          </p:cNvPicPr>
          <p:nvPr/>
        </p:nvPicPr>
        <p:blipFill rotWithShape="1">
          <a:blip r:embed="rId8">
            <a:duotone>
              <a:schemeClr val="accent6">
                <a:shade val="45000"/>
                <a:satMod val="135000"/>
              </a:schemeClr>
              <a:prstClr val="white"/>
            </a:duotone>
          </a:blip>
          <a:srcRect l="28614" t="24454" r="24981" b="29672"/>
          <a:stretch/>
        </p:blipFill>
        <p:spPr>
          <a:xfrm>
            <a:off x="5671302" y="1651250"/>
            <a:ext cx="2822782" cy="1413540"/>
          </a:xfrm>
          <a:prstGeom prst="rect">
            <a:avLst/>
          </a:prstGeom>
        </p:spPr>
      </p:pic>
      <p:sp>
        <p:nvSpPr>
          <p:cNvPr id="114" name="TextBox 113">
            <a:extLst>
              <a:ext uri="{FF2B5EF4-FFF2-40B4-BE49-F238E27FC236}">
                <a16:creationId xmlns:a16="http://schemas.microsoft.com/office/drawing/2014/main" id="{BB683AA0-904C-48AA-A219-2771E7DDB478}"/>
              </a:ext>
            </a:extLst>
          </p:cNvPr>
          <p:cNvSpPr txBox="1"/>
          <p:nvPr/>
        </p:nvSpPr>
        <p:spPr>
          <a:xfrm>
            <a:off x="7387188" y="3003811"/>
            <a:ext cx="175625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70AD47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Residual Error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F18DB2AA-5482-4297-A2D2-E183FEA1F330}"/>
              </a:ext>
            </a:extLst>
          </p:cNvPr>
          <p:cNvSpPr/>
          <p:nvPr/>
        </p:nvSpPr>
        <p:spPr>
          <a:xfrm>
            <a:off x="78916" y="3523708"/>
            <a:ext cx="8996016" cy="2551943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9">
            <p14:nvContentPartPr>
              <p14:cNvPr id="3" name="Ink 2">
                <a:extLst>
                  <a:ext uri="{FF2B5EF4-FFF2-40B4-BE49-F238E27FC236}">
                    <a16:creationId xmlns:a16="http://schemas.microsoft.com/office/drawing/2014/main" id="{88B45B10-C370-E546-B7E8-B2D49FE8CCEC}"/>
                  </a:ext>
                </a:extLst>
              </p14:cNvPr>
              <p14:cNvContentPartPr/>
              <p14:nvPr/>
            </p14:nvContentPartPr>
            <p14:xfrm>
              <a:off x="750960" y="1712880"/>
              <a:ext cx="7940880" cy="4136400"/>
            </p14:xfrm>
          </p:contentPart>
        </mc:Choice>
        <mc:Fallback>
          <p:pic>
            <p:nvPicPr>
              <p:cNvPr id="3" name="Ink 2">
                <a:extLst>
                  <a:ext uri="{FF2B5EF4-FFF2-40B4-BE49-F238E27FC236}">
                    <a16:creationId xmlns:a16="http://schemas.microsoft.com/office/drawing/2014/main" id="{88B45B10-C370-E546-B7E8-B2D49FE8CCEC}"/>
                  </a:ext>
                </a:extLst>
              </p:cNvPr>
              <p:cNvPicPr/>
              <p:nvPr/>
            </p:nvPicPr>
            <p:blipFill>
              <a:blip r:embed="rId10"/>
              <a:stretch>
                <a:fillRect/>
              </a:stretch>
            </p:blipFill>
            <p:spPr>
              <a:xfrm>
                <a:off x="734760" y="1696680"/>
                <a:ext cx="7973280" cy="416880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32059424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6" presetClass="emph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9" dur="10" fill="hold"/>
                                        <p:tgtEl>
                                          <p:spTgt spid="113"/>
                                        </p:tgtEl>
                                      </p:cBhvr>
                                      <p:by x="100000" y="1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"/>
                            </p:stCondLst>
                            <p:childTnLst>
                              <p:par>
                                <p:cTn id="11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10"/>
                            </p:stCondLst>
                            <p:childTnLst>
                              <p:par>
                                <p:cTn id="16" presetID="6" presetClass="emph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17" dur="10" fill="hold"/>
                                        <p:tgtEl>
                                          <p:spTgt spid="92"/>
                                        </p:tgtEl>
                                      </p:cBhvr>
                                      <p:by x="100000" y="7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20"/>
                            </p:stCondLst>
                            <p:childTnLst>
                              <p:par>
                                <p:cTn id="19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63" presetClass="pat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2.22222E-6 -4.44444E-6 L 0.046 -4.44444E-6 " pathEditMode="relative" rAng="0" ptsTypes="AA">
                                      <p:cBhvr>
                                        <p:cTn id="24" dur="2000" fill="hold"/>
                                        <p:tgtEl>
                                          <p:spTgt spid="109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2292" y="0"/>
                                    </p:animMotion>
                                  </p:childTnLst>
                                </p:cTn>
                              </p:par>
                              <p:par>
                                <p:cTn id="25" presetID="6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26" dur="2000" fill="hold"/>
                                        <p:tgtEl>
                                          <p:spTgt spid="113"/>
                                        </p:tgtEl>
                                      </p:cBhvr>
                                      <p:by x="100000" y="4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63" presetClass="pat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33333E-6 -3.7037E-7 L 0.04583 -3.7037E-7 " pathEditMode="relative" rAng="0" ptsTypes="AA">
                                      <p:cBhvr>
                                        <p:cTn id="34" dur="2000" fill="hold"/>
                                        <p:tgtEl>
                                          <p:spTgt spid="81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2292" y="0"/>
                                    </p:animMotion>
                                  </p:childTnLst>
                                </p:cTn>
                              </p:par>
                              <p:par>
                                <p:cTn id="35" presetID="6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36" dur="2000" fill="hold"/>
                                        <p:tgtEl>
                                          <p:spTgt spid="92"/>
                                        </p:tgtEl>
                                      </p:cBhvr>
                                      <p:by x="100000" y="15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: Rounded Corners 49">
            <a:extLst>
              <a:ext uri="{FF2B5EF4-FFF2-40B4-BE49-F238E27FC236}">
                <a16:creationId xmlns:a16="http://schemas.microsoft.com/office/drawing/2014/main" id="{8CD65F9F-6F0E-4A0B-9F92-1F9CDD6E4DED}"/>
              </a:ext>
            </a:extLst>
          </p:cNvPr>
          <p:cNvSpPr/>
          <p:nvPr/>
        </p:nvSpPr>
        <p:spPr>
          <a:xfrm>
            <a:off x="3875314" y="428340"/>
            <a:ext cx="4415243" cy="1128494"/>
          </a:xfrm>
          <a:prstGeom prst="round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65000"/>
              </a:schemeClr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C128BEED-CBE8-48B2-A649-2314BE14E9B3}"/>
              </a:ext>
            </a:extLst>
          </p:cNvPr>
          <p:cNvCxnSpPr>
            <a:cxnSpLocks/>
          </p:cNvCxnSpPr>
          <p:nvPr/>
        </p:nvCxnSpPr>
        <p:spPr>
          <a:xfrm>
            <a:off x="4430796" y="1851136"/>
            <a:ext cx="0" cy="4680284"/>
          </a:xfrm>
          <a:prstGeom prst="line">
            <a:avLst/>
          </a:prstGeom>
          <a:ln w="12700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8D3E28A-67F8-4EFF-ADFC-147014FD061C}"/>
              </a:ext>
            </a:extLst>
          </p:cNvPr>
          <p:cNvCxnSpPr>
            <a:cxnSpLocks/>
          </p:cNvCxnSpPr>
          <p:nvPr/>
        </p:nvCxnSpPr>
        <p:spPr>
          <a:xfrm>
            <a:off x="6501715" y="1851136"/>
            <a:ext cx="0" cy="4679489"/>
          </a:xfrm>
          <a:prstGeom prst="line">
            <a:avLst/>
          </a:prstGeom>
          <a:ln w="12700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2F66C50-2C3E-45DE-BAC1-51F67315CD77}"/>
              </a:ext>
            </a:extLst>
          </p:cNvPr>
          <p:cNvCxnSpPr>
            <a:cxnSpLocks/>
          </p:cNvCxnSpPr>
          <p:nvPr/>
        </p:nvCxnSpPr>
        <p:spPr>
          <a:xfrm>
            <a:off x="7753083" y="1851136"/>
            <a:ext cx="0" cy="4680284"/>
          </a:xfrm>
          <a:prstGeom prst="line">
            <a:avLst/>
          </a:prstGeom>
          <a:ln w="12700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8C448E2-EFD5-404E-9DCD-D71FA3A2E04D}"/>
              </a:ext>
            </a:extLst>
          </p:cNvPr>
          <p:cNvCxnSpPr>
            <a:cxnSpLocks/>
          </p:cNvCxnSpPr>
          <p:nvPr/>
        </p:nvCxnSpPr>
        <p:spPr>
          <a:xfrm>
            <a:off x="8854267" y="1851136"/>
            <a:ext cx="0" cy="4679489"/>
          </a:xfrm>
          <a:prstGeom prst="line">
            <a:avLst/>
          </a:prstGeom>
          <a:ln w="12700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3000C7E-E683-49BF-B7F9-CFAF11EBF019}"/>
              </a:ext>
            </a:extLst>
          </p:cNvPr>
          <p:cNvCxnSpPr>
            <a:cxnSpLocks/>
          </p:cNvCxnSpPr>
          <p:nvPr/>
        </p:nvCxnSpPr>
        <p:spPr>
          <a:xfrm>
            <a:off x="5460755" y="1851136"/>
            <a:ext cx="0" cy="4679489"/>
          </a:xfrm>
          <a:prstGeom prst="line">
            <a:avLst/>
          </a:prstGeom>
          <a:ln w="12700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7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980241A6-FFF7-46AC-B9B0-A06DCB1E3C6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05568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8" name="Picture 37" descr="https://maxcdn.icons8.com/Share/icon/p1em/Music/microphone1600.png">
            <a:extLst>
              <a:ext uri="{FF2B5EF4-FFF2-40B4-BE49-F238E27FC236}">
                <a16:creationId xmlns:a16="http://schemas.microsoft.com/office/drawing/2014/main" id="{74E93ECE-9423-4140-B7CC-7DCE10261A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00276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786B6301-A2AD-465E-9C19-B29850F7AA47}"/>
              </a:ext>
            </a:extLst>
          </p:cNvPr>
          <p:cNvPicPr>
            <a:picLocks noChangeAspect="1"/>
          </p:cNvPicPr>
          <p:nvPr/>
        </p:nvPicPr>
        <p:blipFill>
          <a:blip r:embed="rId4">
            <a:duotone>
              <a:schemeClr val="bg2">
                <a:shade val="45000"/>
                <a:satMod val="135000"/>
              </a:schemeClr>
              <a:prstClr val="white"/>
            </a:duotone>
          </a:blip>
          <a:stretch>
            <a:fillRect/>
          </a:stretch>
        </p:blipFill>
        <p:spPr>
          <a:xfrm flipV="1">
            <a:off x="5176971" y="504798"/>
            <a:ext cx="566134" cy="566134"/>
          </a:xfrm>
          <a:prstGeom prst="rect">
            <a:avLst/>
          </a:prstGeom>
        </p:spPr>
      </p:pic>
      <p:pic>
        <p:nvPicPr>
          <p:cNvPr id="40" name="Picture 2" descr="Image result for speaker icon">
            <a:extLst>
              <a:ext uri="{FF2B5EF4-FFF2-40B4-BE49-F238E27FC236}">
                <a16:creationId xmlns:a16="http://schemas.microsoft.com/office/drawing/2014/main" id="{0DF5625C-A407-4DD5-B7A7-524135E63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58744" y="459951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1" name="TextBox 40">
            <a:extLst>
              <a:ext uri="{FF2B5EF4-FFF2-40B4-BE49-F238E27FC236}">
                <a16:creationId xmlns:a16="http://schemas.microsoft.com/office/drawing/2014/main" id="{88062B6F-209F-4BB5-B480-73BBB0B663D9}"/>
              </a:ext>
            </a:extLst>
          </p:cNvPr>
          <p:cNvSpPr txBox="1"/>
          <p:nvPr/>
        </p:nvSpPr>
        <p:spPr>
          <a:xfrm>
            <a:off x="3679071" y="1158496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812F7ECD-8F59-4ECA-A389-928C5CE562D7}"/>
              </a:ext>
            </a:extLst>
          </p:cNvPr>
          <p:cNvSpPr txBox="1"/>
          <p:nvPr/>
        </p:nvSpPr>
        <p:spPr>
          <a:xfrm>
            <a:off x="6949654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Fb. Mic.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C9605DD-315F-4310-AC75-AB1981ADE637}"/>
              </a:ext>
            </a:extLst>
          </p:cNvPr>
          <p:cNvSpPr txBox="1"/>
          <p:nvPr/>
        </p:nvSpPr>
        <p:spPr>
          <a:xfrm>
            <a:off x="4708409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CFDBA447-5500-41F9-B04B-7E21FE03CFF1}"/>
              </a:ext>
            </a:extLst>
          </p:cNvPr>
          <p:cNvSpPr txBox="1"/>
          <p:nvPr/>
        </p:nvSpPr>
        <p:spPr>
          <a:xfrm>
            <a:off x="5792768" y="1156724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pic>
        <p:nvPicPr>
          <p:cNvPr id="49" name="Picture 48">
            <a:extLst>
              <a:ext uri="{FF2B5EF4-FFF2-40B4-BE49-F238E27FC236}">
                <a16:creationId xmlns:a16="http://schemas.microsoft.com/office/drawing/2014/main" id="{BA8CAA32-D04A-41EA-B3B2-B7259AF48EC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lum bright="70000" contrast="-70000"/>
          </a:blip>
          <a:srcRect l="5746" r="11017" b="7744"/>
          <a:stretch/>
        </p:blipFill>
        <p:spPr>
          <a:xfrm flipH="1">
            <a:off x="8431542" y="498734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51" name="Picture 50">
            <a:extLst>
              <a:ext uri="{FF2B5EF4-FFF2-40B4-BE49-F238E27FC236}">
                <a16:creationId xmlns:a16="http://schemas.microsoft.com/office/drawing/2014/main" id="{40692DCD-3404-405B-AB23-1E02DCD5ADB9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lum bright="70000" contrast="-70000"/>
          </a:blip>
          <a:srcRect r="14773"/>
          <a:stretch/>
        </p:blipFill>
        <p:spPr>
          <a:xfrm flipH="1">
            <a:off x="103509" y="503783"/>
            <a:ext cx="983855" cy="1004170"/>
          </a:xfrm>
          <a:prstGeom prst="rect">
            <a:avLst/>
          </a:prstGeom>
        </p:spPr>
      </p:pic>
      <p:cxnSp>
        <p:nvCxnSpPr>
          <p:cNvPr id="52" name="Straight Connector 51">
            <a:extLst>
              <a:ext uri="{FF2B5EF4-FFF2-40B4-BE49-F238E27FC236}">
                <a16:creationId xmlns:a16="http://schemas.microsoft.com/office/drawing/2014/main" id="{6CEAA4AF-F9B0-467D-AD13-37E089476FD6}"/>
              </a:ext>
            </a:extLst>
          </p:cNvPr>
          <p:cNvCxnSpPr>
            <a:cxnSpLocks/>
          </p:cNvCxnSpPr>
          <p:nvPr/>
        </p:nvCxnSpPr>
        <p:spPr>
          <a:xfrm>
            <a:off x="1009650" y="1507953"/>
            <a:ext cx="8134350" cy="4551753"/>
          </a:xfrm>
          <a:prstGeom prst="line">
            <a:avLst/>
          </a:prstGeom>
          <a:ln w="28575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6" name="Oval 55">
            <a:extLst>
              <a:ext uri="{FF2B5EF4-FFF2-40B4-BE49-F238E27FC236}">
                <a16:creationId xmlns:a16="http://schemas.microsoft.com/office/drawing/2014/main" id="{16B9B136-86D2-4F7B-A1ED-13D2EB1F468B}"/>
              </a:ext>
            </a:extLst>
          </p:cNvPr>
          <p:cNvSpPr>
            <a:spLocks noChangeAspect="1"/>
          </p:cNvSpPr>
          <p:nvPr/>
        </p:nvSpPr>
        <p:spPr>
          <a:xfrm>
            <a:off x="7677627" y="5279402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7" name="Oval 56">
            <a:extLst>
              <a:ext uri="{FF2B5EF4-FFF2-40B4-BE49-F238E27FC236}">
                <a16:creationId xmlns:a16="http://schemas.microsoft.com/office/drawing/2014/main" id="{6B013C95-7F99-4C0C-9C54-80D3C3BD21B7}"/>
              </a:ext>
            </a:extLst>
          </p:cNvPr>
          <p:cNvSpPr>
            <a:spLocks noChangeAspect="1"/>
          </p:cNvSpPr>
          <p:nvPr/>
        </p:nvSpPr>
        <p:spPr>
          <a:xfrm>
            <a:off x="8778811" y="5882415"/>
            <a:ext cx="150911" cy="150911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7" name="TextBox 46">
            <a:extLst>
              <a:ext uri="{FF2B5EF4-FFF2-40B4-BE49-F238E27FC236}">
                <a16:creationId xmlns:a16="http://schemas.microsoft.com/office/drawing/2014/main" id="{8763A285-4A98-4E7E-AFA3-D173FD1CC465}"/>
              </a:ext>
            </a:extLst>
          </p:cNvPr>
          <p:cNvSpPr txBox="1"/>
          <p:nvPr/>
        </p:nvSpPr>
        <p:spPr>
          <a:xfrm rot="1732446">
            <a:off x="1020513" y="1365442"/>
            <a:ext cx="77878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cxnSp>
        <p:nvCxnSpPr>
          <p:cNvPr id="48" name="Straight Connector 47">
            <a:extLst>
              <a:ext uri="{FF2B5EF4-FFF2-40B4-BE49-F238E27FC236}">
                <a16:creationId xmlns:a16="http://schemas.microsoft.com/office/drawing/2014/main" id="{93A6381A-AF97-467F-8F3C-ED9BF6386643}"/>
              </a:ext>
            </a:extLst>
          </p:cNvPr>
          <p:cNvCxnSpPr>
            <a:cxnSpLocks/>
          </p:cNvCxnSpPr>
          <p:nvPr/>
        </p:nvCxnSpPr>
        <p:spPr>
          <a:xfrm>
            <a:off x="6590224" y="5073233"/>
            <a:ext cx="2503767" cy="1401037"/>
          </a:xfrm>
          <a:prstGeom prst="line">
            <a:avLst/>
          </a:prstGeom>
          <a:ln w="28575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" name="Oval 62">
            <a:extLst>
              <a:ext uri="{FF2B5EF4-FFF2-40B4-BE49-F238E27FC236}">
                <a16:creationId xmlns:a16="http://schemas.microsoft.com/office/drawing/2014/main" id="{77B0D5BC-8110-4738-A11D-C0C3B9DF950B}"/>
              </a:ext>
            </a:extLst>
          </p:cNvPr>
          <p:cNvSpPr>
            <a:spLocks noChangeAspect="1"/>
          </p:cNvSpPr>
          <p:nvPr/>
        </p:nvSpPr>
        <p:spPr>
          <a:xfrm>
            <a:off x="7695997" y="5719529"/>
            <a:ext cx="150911" cy="150911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8" name="Oval 67">
            <a:extLst>
              <a:ext uri="{FF2B5EF4-FFF2-40B4-BE49-F238E27FC236}">
                <a16:creationId xmlns:a16="http://schemas.microsoft.com/office/drawing/2014/main" id="{222F204B-C68A-422E-A21F-6F1AC5EE3090}"/>
              </a:ext>
            </a:extLst>
          </p:cNvPr>
          <p:cNvSpPr>
            <a:spLocks noChangeAspect="1"/>
          </p:cNvSpPr>
          <p:nvPr/>
        </p:nvSpPr>
        <p:spPr>
          <a:xfrm>
            <a:off x="8797181" y="6271742"/>
            <a:ext cx="150911" cy="150911"/>
          </a:xfrm>
          <a:prstGeom prst="ellipse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0" name="TextBox 69">
            <a:extLst>
              <a:ext uri="{FF2B5EF4-FFF2-40B4-BE49-F238E27FC236}">
                <a16:creationId xmlns:a16="http://schemas.microsoft.com/office/drawing/2014/main" id="{AF342673-9A6D-4C5B-9DAE-7FEBF900AAF0}"/>
              </a:ext>
            </a:extLst>
          </p:cNvPr>
          <p:cNvSpPr txBox="1"/>
          <p:nvPr/>
        </p:nvSpPr>
        <p:spPr>
          <a:xfrm rot="1771061">
            <a:off x="6465855" y="5346613"/>
            <a:ext cx="132558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2D0D878D-5D45-45A7-A086-9803406C56B7}"/>
              </a:ext>
            </a:extLst>
          </p:cNvPr>
          <p:cNvSpPr txBox="1"/>
          <p:nvPr/>
        </p:nvSpPr>
        <p:spPr>
          <a:xfrm>
            <a:off x="289732" y="6266132"/>
            <a:ext cx="98385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Time</a:t>
            </a:r>
          </a:p>
        </p:txBody>
      </p:sp>
      <p:sp>
        <p:nvSpPr>
          <p:cNvPr id="60" name="Arrow: Down 59">
            <a:extLst>
              <a:ext uri="{FF2B5EF4-FFF2-40B4-BE49-F238E27FC236}">
                <a16:creationId xmlns:a16="http://schemas.microsoft.com/office/drawing/2014/main" id="{B4D42B62-1511-42CF-8030-3D609A7C2DFA}"/>
              </a:ext>
            </a:extLst>
          </p:cNvPr>
          <p:cNvSpPr/>
          <p:nvPr/>
        </p:nvSpPr>
        <p:spPr>
          <a:xfrm>
            <a:off x="97966" y="6110515"/>
            <a:ext cx="395518" cy="711344"/>
          </a:xfrm>
          <a:prstGeom prst="downArrow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5" name="Rectangle 64">
            <a:extLst>
              <a:ext uri="{FF2B5EF4-FFF2-40B4-BE49-F238E27FC236}">
                <a16:creationId xmlns:a16="http://schemas.microsoft.com/office/drawing/2014/main" id="{6BF5F890-FA72-4354-9144-1CE13C6B9FDB}"/>
              </a:ext>
            </a:extLst>
          </p:cNvPr>
          <p:cNvSpPr/>
          <p:nvPr/>
        </p:nvSpPr>
        <p:spPr>
          <a:xfrm>
            <a:off x="-1" y="1877098"/>
            <a:ext cx="9144001" cy="3579172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53" name="Picture 52">
            <a:extLst>
              <a:ext uri="{FF2B5EF4-FFF2-40B4-BE49-F238E27FC236}">
                <a16:creationId xmlns:a16="http://schemas.microsoft.com/office/drawing/2014/main" id="{7AEE9DC4-685B-45F7-8D3D-F0B694D30830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4304392" y="2819681"/>
            <a:ext cx="5051703" cy="2508018"/>
          </a:xfrm>
          <a:prstGeom prst="rect">
            <a:avLst/>
          </a:prstGeom>
        </p:spPr>
      </p:pic>
      <p:pic>
        <p:nvPicPr>
          <p:cNvPr id="54" name="Picture 53">
            <a:extLst>
              <a:ext uri="{FF2B5EF4-FFF2-40B4-BE49-F238E27FC236}">
                <a16:creationId xmlns:a16="http://schemas.microsoft.com/office/drawing/2014/main" id="{990BE785-A09E-4BC5-B420-6B49A917FC91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 rot="606191">
            <a:off x="564393" y="2312387"/>
            <a:ext cx="3361883" cy="2647483"/>
          </a:xfrm>
          <a:prstGeom prst="rect">
            <a:avLst/>
          </a:prstGeom>
        </p:spPr>
      </p:pic>
      <p:sp>
        <p:nvSpPr>
          <p:cNvPr id="33" name="Rectangle 32">
            <a:extLst>
              <a:ext uri="{FF2B5EF4-FFF2-40B4-BE49-F238E27FC236}">
                <a16:creationId xmlns:a16="http://schemas.microsoft.com/office/drawing/2014/main" id="{17E43BFA-A739-4C16-8167-CFCC984043FA}"/>
              </a:ext>
            </a:extLst>
          </p:cNvPr>
          <p:cNvSpPr/>
          <p:nvPr/>
        </p:nvSpPr>
        <p:spPr>
          <a:xfrm>
            <a:off x="4917540" y="2556422"/>
            <a:ext cx="1207371" cy="2734540"/>
          </a:xfrm>
          <a:prstGeom prst="rect">
            <a:avLst/>
          </a:prstGeom>
          <a:noFill/>
          <a:ln w="28575">
            <a:solidFill>
              <a:srgbClr val="0070C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10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F77FF871-44F1-9E47-AF40-F2C90BC250CE}"/>
                  </a:ext>
                </a:extLst>
              </p14:cNvPr>
              <p14:cNvContentPartPr/>
              <p14:nvPr/>
            </p14:nvContentPartPr>
            <p14:xfrm>
              <a:off x="4876920" y="2758680"/>
              <a:ext cx="4230360" cy="140148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F77FF871-44F1-9E47-AF40-F2C90BC250CE}"/>
                  </a:ext>
                </a:extLst>
              </p:cNvPr>
              <p:cNvPicPr/>
              <p:nvPr/>
            </p:nvPicPr>
            <p:blipFill>
              <a:blip r:embed="rId11"/>
              <a:stretch>
                <a:fillRect/>
              </a:stretch>
            </p:blipFill>
            <p:spPr>
              <a:xfrm>
                <a:off x="4860720" y="2742480"/>
                <a:ext cx="4262760" cy="143388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2737969657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>
            <a:extLst>
              <a:ext uri="{FF2B5EF4-FFF2-40B4-BE49-F238E27FC236}">
                <a16:creationId xmlns:a16="http://schemas.microsoft.com/office/drawing/2014/main" id="{DCF03599-AD81-4BD5-8850-5E09DA8A069B}"/>
              </a:ext>
            </a:extLst>
          </p:cNvPr>
          <p:cNvSpPr txBox="1"/>
          <p:nvPr/>
        </p:nvSpPr>
        <p:spPr>
          <a:xfrm>
            <a:off x="-16824" y="315911"/>
            <a:ext cx="9177648" cy="1323439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40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Let’s now look at noise cancellation </a:t>
            </a:r>
            <a:br>
              <a:rPr kumimoji="0" lang="en-US" altLang="zh-CN" sz="40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</a:br>
            <a:r>
              <a:rPr kumimoji="0" lang="en-US" altLang="zh-CN" sz="40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in MUTE ...</a:t>
            </a:r>
            <a:endParaRPr kumimoji="0" lang="en-US" sz="4000" b="0" i="0" u="none" strike="noStrike" kern="1200" cap="none" spc="0" normalizeH="0" baseline="0" noProof="0" dirty="0">
              <a:ln>
                <a:noFill/>
              </a:ln>
              <a:solidFill>
                <a:srgbClr val="4472C4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3" name="Picture 6" descr="Image result for headphone icon">
            <a:extLst>
              <a:ext uri="{FF2B5EF4-FFF2-40B4-BE49-F238E27FC236}">
                <a16:creationId xmlns:a16="http://schemas.microsoft.com/office/drawing/2014/main" id="{A9FDF137-877B-48A7-8D21-77590AD7410E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6341937" y="3732412"/>
            <a:ext cx="1350171" cy="13234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162622C3-A315-4730-8CB3-1440E64489E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10109216" flipV="1">
            <a:off x="560980" y="3629155"/>
            <a:ext cx="1942799" cy="1529955"/>
          </a:xfrm>
          <a:prstGeom prst="rect">
            <a:avLst/>
          </a:prstGeom>
        </p:spPr>
      </p:pic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B0EAEB0A-3044-4BA4-9EA2-AE5BE838842E}"/>
              </a:ext>
            </a:extLst>
          </p:cNvPr>
          <p:cNvCxnSpPr>
            <a:cxnSpLocks/>
          </p:cNvCxnSpPr>
          <p:nvPr/>
        </p:nvCxnSpPr>
        <p:spPr>
          <a:xfrm>
            <a:off x="2984121" y="4370104"/>
            <a:ext cx="2222500" cy="0"/>
          </a:xfrm>
          <a:prstGeom prst="line">
            <a:avLst/>
          </a:prstGeom>
          <a:ln w="762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6" name="Group 15">
            <a:extLst>
              <a:ext uri="{FF2B5EF4-FFF2-40B4-BE49-F238E27FC236}">
                <a16:creationId xmlns:a16="http://schemas.microsoft.com/office/drawing/2014/main" id="{155540B3-8B5F-44CA-A69F-14CB34FEB3A5}"/>
              </a:ext>
            </a:extLst>
          </p:cNvPr>
          <p:cNvGrpSpPr/>
          <p:nvPr/>
        </p:nvGrpSpPr>
        <p:grpSpPr>
          <a:xfrm flipH="1">
            <a:off x="7692108" y="3201248"/>
            <a:ext cx="948916" cy="498829"/>
            <a:chOff x="4169965" y="2218796"/>
            <a:chExt cx="870457" cy="525917"/>
          </a:xfrm>
        </p:grpSpPr>
        <p:grpSp>
          <p:nvGrpSpPr>
            <p:cNvPr id="17" name="Group 16">
              <a:extLst>
                <a:ext uri="{FF2B5EF4-FFF2-40B4-BE49-F238E27FC236}">
                  <a16:creationId xmlns:a16="http://schemas.microsoft.com/office/drawing/2014/main" id="{56A53FAD-A499-4AC0-9F91-439CD94ABC90}"/>
                </a:ext>
              </a:extLst>
            </p:cNvPr>
            <p:cNvGrpSpPr/>
            <p:nvPr/>
          </p:nvGrpSpPr>
          <p:grpSpPr>
            <a:xfrm>
              <a:off x="4169965" y="2218796"/>
              <a:ext cx="870457" cy="525917"/>
              <a:chOff x="3426786" y="797253"/>
              <a:chExt cx="870457" cy="525917"/>
            </a:xfrm>
          </p:grpSpPr>
          <p:sp>
            <p:nvSpPr>
              <p:cNvPr id="19" name="Rectangle: Rounded Corners 81">
                <a:extLst>
                  <a:ext uri="{FF2B5EF4-FFF2-40B4-BE49-F238E27FC236}">
                    <a16:creationId xmlns:a16="http://schemas.microsoft.com/office/drawing/2014/main" id="{940B907F-60F5-4F7F-B7E5-5744B42E19DB}"/>
                  </a:ext>
                </a:extLst>
              </p:cNvPr>
              <p:cNvSpPr/>
              <p:nvPr/>
            </p:nvSpPr>
            <p:spPr>
              <a:xfrm>
                <a:off x="3426786" y="797253"/>
                <a:ext cx="791712" cy="525917"/>
              </a:xfrm>
              <a:prstGeom prst="roundRect">
                <a:avLst/>
              </a:prstGeom>
              <a:solidFill>
                <a:schemeClr val="accent6"/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3380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endParaRPr>
              </a:p>
            </p:txBody>
          </p:sp>
          <p:pic>
            <p:nvPicPr>
              <p:cNvPr id="20" name="Picture 2" descr="https://maxcdn.icons8.com/Share/icon/p1em/Music/microphone1600.png">
                <a:extLst>
                  <a:ext uri="{FF2B5EF4-FFF2-40B4-BE49-F238E27FC236}">
                    <a16:creationId xmlns:a16="http://schemas.microsoft.com/office/drawing/2014/main" id="{8968BB4F-8FF4-4DA4-907E-C9D7A70C0B57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780963" y="806763"/>
                <a:ext cx="516280" cy="51628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pic>
          <p:nvPicPr>
            <p:cNvPr id="18" name="Picture 17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88F26D74-F361-4357-B877-A3CF7D6E9787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206163" y="2350319"/>
              <a:ext cx="376845" cy="31155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1028" name="Picture 4" descr="Image result for magnifying glass icon transparent">
            <a:extLst>
              <a:ext uri="{FF2B5EF4-FFF2-40B4-BE49-F238E27FC236}">
                <a16:creationId xmlns:a16="http://schemas.microsoft.com/office/drawing/2014/main" id="{8AE61C92-95F8-4E2B-8C39-8C17DE0BA27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3023" y="3325997"/>
            <a:ext cx="3039100" cy="30391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mc:AlternateContent xmlns:mc="http://schemas.openxmlformats.org/markup-compatibility/2006">
        <mc:Choice xmlns:p14="http://schemas.microsoft.com/office/powerpoint/2010/main" Requires="p14">
          <p:contentPart p14:bwMode="auto" r:id="rId8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17E2FBF4-F493-0F4C-9872-77264F5E3B7D}"/>
                  </a:ext>
                </a:extLst>
              </p14:cNvPr>
              <p14:cNvContentPartPr/>
              <p14:nvPr/>
            </p14:nvContentPartPr>
            <p14:xfrm>
              <a:off x="4032360" y="1585440"/>
              <a:ext cx="1193760" cy="4392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17E2FBF4-F493-0F4C-9872-77264F5E3B7D}"/>
                  </a:ext>
                </a:extLst>
              </p:cNvPr>
              <p:cNvPicPr/>
              <p:nvPr/>
            </p:nvPicPr>
            <p:blipFill>
              <a:blip r:embed="rId9"/>
              <a:stretch>
                <a:fillRect/>
              </a:stretch>
            </p:blipFill>
            <p:spPr>
              <a:xfrm>
                <a:off x="4016160" y="1569240"/>
                <a:ext cx="1226160" cy="7632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3133640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3" presetClass="path" presetSubtype="0" accel="50000" decel="50000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animMotion origin="layout" path="M -3.61111E-6 -1.48148E-6 L 0.59757 -1.48148E-6 " pathEditMode="relative" rAng="0" ptsTypes="AA">
                                      <p:cBhvr>
                                        <p:cTn id="6" dur="2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29878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: Rounded Corners 49">
            <a:extLst>
              <a:ext uri="{FF2B5EF4-FFF2-40B4-BE49-F238E27FC236}">
                <a16:creationId xmlns:a16="http://schemas.microsoft.com/office/drawing/2014/main" id="{8CD65F9F-6F0E-4A0B-9F92-1F9CDD6E4DED}"/>
              </a:ext>
            </a:extLst>
          </p:cNvPr>
          <p:cNvSpPr/>
          <p:nvPr/>
        </p:nvSpPr>
        <p:spPr>
          <a:xfrm>
            <a:off x="3875314" y="428340"/>
            <a:ext cx="4415243" cy="1128494"/>
          </a:xfrm>
          <a:prstGeom prst="round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C128BEED-CBE8-48B2-A649-2314BE14E9B3}"/>
              </a:ext>
            </a:extLst>
          </p:cNvPr>
          <p:cNvCxnSpPr>
            <a:cxnSpLocks/>
          </p:cNvCxnSpPr>
          <p:nvPr/>
        </p:nvCxnSpPr>
        <p:spPr>
          <a:xfrm>
            <a:off x="4430796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8D3E28A-67F8-4EFF-ADFC-147014FD061C}"/>
              </a:ext>
            </a:extLst>
          </p:cNvPr>
          <p:cNvCxnSpPr>
            <a:cxnSpLocks/>
          </p:cNvCxnSpPr>
          <p:nvPr/>
        </p:nvCxnSpPr>
        <p:spPr>
          <a:xfrm>
            <a:off x="650171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2F66C50-2C3E-45DE-BAC1-51F67315CD77}"/>
              </a:ext>
            </a:extLst>
          </p:cNvPr>
          <p:cNvCxnSpPr>
            <a:cxnSpLocks/>
          </p:cNvCxnSpPr>
          <p:nvPr/>
        </p:nvCxnSpPr>
        <p:spPr>
          <a:xfrm>
            <a:off x="7753083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8C448E2-EFD5-404E-9DCD-D71FA3A2E04D}"/>
              </a:ext>
            </a:extLst>
          </p:cNvPr>
          <p:cNvCxnSpPr>
            <a:cxnSpLocks/>
          </p:cNvCxnSpPr>
          <p:nvPr/>
        </p:nvCxnSpPr>
        <p:spPr>
          <a:xfrm>
            <a:off x="8854267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3000C7E-E683-49BF-B7F9-CFAF11EBF019}"/>
              </a:ext>
            </a:extLst>
          </p:cNvPr>
          <p:cNvCxnSpPr>
            <a:cxnSpLocks/>
          </p:cNvCxnSpPr>
          <p:nvPr/>
        </p:nvCxnSpPr>
        <p:spPr>
          <a:xfrm>
            <a:off x="546075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7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980241A6-FFF7-46AC-B9B0-A06DCB1E3C6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05568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8" name="Picture 37" descr="https://maxcdn.icons8.com/Share/icon/p1em/Music/microphone1600.png">
            <a:extLst>
              <a:ext uri="{FF2B5EF4-FFF2-40B4-BE49-F238E27FC236}">
                <a16:creationId xmlns:a16="http://schemas.microsoft.com/office/drawing/2014/main" id="{74E93ECE-9423-4140-B7CC-7DCE10261A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00276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786B6301-A2AD-465E-9C19-B29850F7AA4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flipV="1">
            <a:off x="5176971" y="504798"/>
            <a:ext cx="566134" cy="566134"/>
          </a:xfrm>
          <a:prstGeom prst="rect">
            <a:avLst/>
          </a:prstGeom>
        </p:spPr>
      </p:pic>
      <p:pic>
        <p:nvPicPr>
          <p:cNvPr id="40" name="Picture 2" descr="Image result for speaker icon">
            <a:extLst>
              <a:ext uri="{FF2B5EF4-FFF2-40B4-BE49-F238E27FC236}">
                <a16:creationId xmlns:a16="http://schemas.microsoft.com/office/drawing/2014/main" id="{0DF5625C-A407-4DD5-B7A7-524135E63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58744" y="459951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1" name="TextBox 40">
            <a:extLst>
              <a:ext uri="{FF2B5EF4-FFF2-40B4-BE49-F238E27FC236}">
                <a16:creationId xmlns:a16="http://schemas.microsoft.com/office/drawing/2014/main" id="{88062B6F-209F-4BB5-B480-73BBB0B663D9}"/>
              </a:ext>
            </a:extLst>
          </p:cNvPr>
          <p:cNvSpPr txBox="1"/>
          <p:nvPr/>
        </p:nvSpPr>
        <p:spPr>
          <a:xfrm>
            <a:off x="3679071" y="1158496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812F7ECD-8F59-4ECA-A389-928C5CE562D7}"/>
              </a:ext>
            </a:extLst>
          </p:cNvPr>
          <p:cNvSpPr txBox="1"/>
          <p:nvPr/>
        </p:nvSpPr>
        <p:spPr>
          <a:xfrm>
            <a:off x="6949654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Fb. Mic.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C9605DD-315F-4310-AC75-AB1981ADE637}"/>
              </a:ext>
            </a:extLst>
          </p:cNvPr>
          <p:cNvSpPr txBox="1"/>
          <p:nvPr/>
        </p:nvSpPr>
        <p:spPr>
          <a:xfrm>
            <a:off x="4708409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CFDBA447-5500-41F9-B04B-7E21FE03CFF1}"/>
              </a:ext>
            </a:extLst>
          </p:cNvPr>
          <p:cNvSpPr txBox="1"/>
          <p:nvPr/>
        </p:nvSpPr>
        <p:spPr>
          <a:xfrm>
            <a:off x="5792768" y="1156724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pic>
        <p:nvPicPr>
          <p:cNvPr id="49" name="Picture 48">
            <a:extLst>
              <a:ext uri="{FF2B5EF4-FFF2-40B4-BE49-F238E27FC236}">
                <a16:creationId xmlns:a16="http://schemas.microsoft.com/office/drawing/2014/main" id="{BA8CAA32-D04A-41EA-B3B2-B7259AF48EC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8431542" y="498734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51" name="Picture 50">
            <a:extLst>
              <a:ext uri="{FF2B5EF4-FFF2-40B4-BE49-F238E27FC236}">
                <a16:creationId xmlns:a16="http://schemas.microsoft.com/office/drawing/2014/main" id="{40692DCD-3404-405B-AB23-1E02DCD5ADB9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14773"/>
          <a:stretch/>
        </p:blipFill>
        <p:spPr>
          <a:xfrm flipH="1">
            <a:off x="103509" y="503783"/>
            <a:ext cx="983855" cy="1004170"/>
          </a:xfrm>
          <a:prstGeom prst="rect">
            <a:avLst/>
          </a:prstGeom>
        </p:spPr>
      </p:pic>
      <p:cxnSp>
        <p:nvCxnSpPr>
          <p:cNvPr id="52" name="Straight Connector 51">
            <a:extLst>
              <a:ext uri="{FF2B5EF4-FFF2-40B4-BE49-F238E27FC236}">
                <a16:creationId xmlns:a16="http://schemas.microsoft.com/office/drawing/2014/main" id="{6CEAA4AF-F9B0-467D-AD13-37E089476FD6}"/>
              </a:ext>
            </a:extLst>
          </p:cNvPr>
          <p:cNvCxnSpPr>
            <a:cxnSpLocks/>
          </p:cNvCxnSpPr>
          <p:nvPr/>
        </p:nvCxnSpPr>
        <p:spPr>
          <a:xfrm>
            <a:off x="1009650" y="1507953"/>
            <a:ext cx="8134350" cy="4551753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3" name="Oval 52">
            <a:extLst>
              <a:ext uri="{FF2B5EF4-FFF2-40B4-BE49-F238E27FC236}">
                <a16:creationId xmlns:a16="http://schemas.microsoft.com/office/drawing/2014/main" id="{131A152C-8436-407F-AF9B-4EC51D54AA96}"/>
              </a:ext>
            </a:extLst>
          </p:cNvPr>
          <p:cNvSpPr>
            <a:spLocks noChangeAspect="1"/>
          </p:cNvSpPr>
          <p:nvPr/>
        </p:nvSpPr>
        <p:spPr>
          <a:xfrm>
            <a:off x="4355340" y="3352626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5" name="Oval 54">
            <a:extLst>
              <a:ext uri="{FF2B5EF4-FFF2-40B4-BE49-F238E27FC236}">
                <a16:creationId xmlns:a16="http://schemas.microsoft.com/office/drawing/2014/main" id="{108A7A50-2FF5-4C70-BE80-AEAED74D2582}"/>
              </a:ext>
            </a:extLst>
          </p:cNvPr>
          <p:cNvSpPr>
            <a:spLocks noChangeAspect="1"/>
          </p:cNvSpPr>
          <p:nvPr/>
        </p:nvSpPr>
        <p:spPr>
          <a:xfrm>
            <a:off x="6420943" y="4505947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6" name="Oval 55">
            <a:extLst>
              <a:ext uri="{FF2B5EF4-FFF2-40B4-BE49-F238E27FC236}">
                <a16:creationId xmlns:a16="http://schemas.microsoft.com/office/drawing/2014/main" id="{16B9B136-86D2-4F7B-A1ED-13D2EB1F468B}"/>
              </a:ext>
            </a:extLst>
          </p:cNvPr>
          <p:cNvSpPr>
            <a:spLocks noChangeAspect="1"/>
          </p:cNvSpPr>
          <p:nvPr/>
        </p:nvSpPr>
        <p:spPr>
          <a:xfrm>
            <a:off x="7677627" y="5203202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7" name="Oval 56">
            <a:extLst>
              <a:ext uri="{FF2B5EF4-FFF2-40B4-BE49-F238E27FC236}">
                <a16:creationId xmlns:a16="http://schemas.microsoft.com/office/drawing/2014/main" id="{6B013C95-7F99-4C0C-9C54-80D3C3BD21B7}"/>
              </a:ext>
            </a:extLst>
          </p:cNvPr>
          <p:cNvSpPr>
            <a:spLocks noChangeAspect="1"/>
          </p:cNvSpPr>
          <p:nvPr/>
        </p:nvSpPr>
        <p:spPr>
          <a:xfrm>
            <a:off x="8778811" y="5818915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8" name="TextBox 57">
                <a:extLst>
                  <a:ext uri="{FF2B5EF4-FFF2-40B4-BE49-F238E27FC236}">
                    <a16:creationId xmlns:a16="http://schemas.microsoft.com/office/drawing/2014/main" id="{532CFFE0-92EE-4A78-93CF-68E404687CCD}"/>
                  </a:ext>
                </a:extLst>
              </p:cNvPr>
              <p:cNvSpPr txBox="1"/>
              <p:nvPr/>
            </p:nvSpPr>
            <p:spPr>
              <a:xfrm>
                <a:off x="4407808" y="290443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8" name="TextBox 57">
                <a:extLst>
                  <a:ext uri="{FF2B5EF4-FFF2-40B4-BE49-F238E27FC236}">
                    <a16:creationId xmlns:a16="http://schemas.microsoft.com/office/drawing/2014/main" id="{532CFFE0-92EE-4A78-93CF-68E404687CC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407808" y="2904430"/>
                <a:ext cx="618922" cy="498726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/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8" name="TextBox 27">
            <a:extLst>
              <a:ext uri="{FF2B5EF4-FFF2-40B4-BE49-F238E27FC236}">
                <a16:creationId xmlns:a16="http://schemas.microsoft.com/office/drawing/2014/main" id="{260FDBF4-E47C-4FE5-B990-398B835221A0}"/>
              </a:ext>
            </a:extLst>
          </p:cNvPr>
          <p:cNvSpPr txBox="1"/>
          <p:nvPr/>
        </p:nvSpPr>
        <p:spPr>
          <a:xfrm rot="1732446">
            <a:off x="668286" y="1551329"/>
            <a:ext cx="77878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F2B62A9C-0F69-4238-A92B-B88703ED32AC}"/>
              </a:ext>
            </a:extLst>
          </p:cNvPr>
          <p:cNvSpPr txBox="1"/>
          <p:nvPr/>
        </p:nvSpPr>
        <p:spPr>
          <a:xfrm>
            <a:off x="289732" y="6266132"/>
            <a:ext cx="98385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Time</a:t>
            </a:r>
          </a:p>
        </p:txBody>
      </p:sp>
      <p:sp>
        <p:nvSpPr>
          <p:cNvPr id="31" name="Arrow: Down 30">
            <a:extLst>
              <a:ext uri="{FF2B5EF4-FFF2-40B4-BE49-F238E27FC236}">
                <a16:creationId xmlns:a16="http://schemas.microsoft.com/office/drawing/2014/main" id="{C206E504-3FD6-44C1-9CCF-4A317904E967}"/>
              </a:ext>
            </a:extLst>
          </p:cNvPr>
          <p:cNvSpPr/>
          <p:nvPr/>
        </p:nvSpPr>
        <p:spPr>
          <a:xfrm>
            <a:off x="97966" y="6110515"/>
            <a:ext cx="395518" cy="711344"/>
          </a:xfrm>
          <a:prstGeom prst="downArrow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738732444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: Rounded Corners 49">
            <a:extLst>
              <a:ext uri="{FF2B5EF4-FFF2-40B4-BE49-F238E27FC236}">
                <a16:creationId xmlns:a16="http://schemas.microsoft.com/office/drawing/2014/main" id="{8CD65F9F-6F0E-4A0B-9F92-1F9CDD6E4DED}"/>
              </a:ext>
            </a:extLst>
          </p:cNvPr>
          <p:cNvSpPr/>
          <p:nvPr/>
        </p:nvSpPr>
        <p:spPr>
          <a:xfrm>
            <a:off x="5104747" y="428340"/>
            <a:ext cx="3263827" cy="1128494"/>
          </a:xfrm>
          <a:prstGeom prst="round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C128BEED-CBE8-48B2-A649-2314BE14E9B3}"/>
              </a:ext>
            </a:extLst>
          </p:cNvPr>
          <p:cNvCxnSpPr>
            <a:cxnSpLocks/>
          </p:cNvCxnSpPr>
          <p:nvPr/>
        </p:nvCxnSpPr>
        <p:spPr>
          <a:xfrm>
            <a:off x="4430796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8D3E28A-67F8-4EFF-ADFC-147014FD061C}"/>
              </a:ext>
            </a:extLst>
          </p:cNvPr>
          <p:cNvCxnSpPr>
            <a:cxnSpLocks/>
          </p:cNvCxnSpPr>
          <p:nvPr/>
        </p:nvCxnSpPr>
        <p:spPr>
          <a:xfrm>
            <a:off x="650171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2F66C50-2C3E-45DE-BAC1-51F67315CD77}"/>
              </a:ext>
            </a:extLst>
          </p:cNvPr>
          <p:cNvCxnSpPr>
            <a:cxnSpLocks/>
          </p:cNvCxnSpPr>
          <p:nvPr/>
        </p:nvCxnSpPr>
        <p:spPr>
          <a:xfrm>
            <a:off x="7753083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8C448E2-EFD5-404E-9DCD-D71FA3A2E04D}"/>
              </a:ext>
            </a:extLst>
          </p:cNvPr>
          <p:cNvCxnSpPr>
            <a:cxnSpLocks/>
          </p:cNvCxnSpPr>
          <p:nvPr/>
        </p:nvCxnSpPr>
        <p:spPr>
          <a:xfrm>
            <a:off x="8854267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3000C7E-E683-49BF-B7F9-CFAF11EBF019}"/>
              </a:ext>
            </a:extLst>
          </p:cNvPr>
          <p:cNvCxnSpPr>
            <a:cxnSpLocks/>
          </p:cNvCxnSpPr>
          <p:nvPr/>
        </p:nvCxnSpPr>
        <p:spPr>
          <a:xfrm>
            <a:off x="546075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8" name="Picture 37" descr="https://maxcdn.icons8.com/Share/icon/p1em/Music/microphone1600.png">
            <a:extLst>
              <a:ext uri="{FF2B5EF4-FFF2-40B4-BE49-F238E27FC236}">
                <a16:creationId xmlns:a16="http://schemas.microsoft.com/office/drawing/2014/main" id="{74E93ECE-9423-4140-B7CC-7DCE10261A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78293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786B6301-A2AD-465E-9C19-B29850F7AA4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flipV="1">
            <a:off x="5254988" y="504798"/>
            <a:ext cx="566134" cy="566134"/>
          </a:xfrm>
          <a:prstGeom prst="rect">
            <a:avLst/>
          </a:prstGeom>
        </p:spPr>
      </p:pic>
      <p:pic>
        <p:nvPicPr>
          <p:cNvPr id="40" name="Picture 2" descr="Image result for speaker icon">
            <a:extLst>
              <a:ext uri="{FF2B5EF4-FFF2-40B4-BE49-F238E27FC236}">
                <a16:creationId xmlns:a16="http://schemas.microsoft.com/office/drawing/2014/main" id="{0DF5625C-A407-4DD5-B7A7-524135E63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36761" y="459951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2" name="TextBox 41">
            <a:extLst>
              <a:ext uri="{FF2B5EF4-FFF2-40B4-BE49-F238E27FC236}">
                <a16:creationId xmlns:a16="http://schemas.microsoft.com/office/drawing/2014/main" id="{812F7ECD-8F59-4ECA-A389-928C5CE562D7}"/>
              </a:ext>
            </a:extLst>
          </p:cNvPr>
          <p:cNvSpPr txBox="1"/>
          <p:nvPr/>
        </p:nvSpPr>
        <p:spPr>
          <a:xfrm>
            <a:off x="7027671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Fb. Mic.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C9605DD-315F-4310-AC75-AB1981ADE637}"/>
              </a:ext>
            </a:extLst>
          </p:cNvPr>
          <p:cNvSpPr txBox="1"/>
          <p:nvPr/>
        </p:nvSpPr>
        <p:spPr>
          <a:xfrm>
            <a:off x="4708409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CFDBA447-5500-41F9-B04B-7E21FE03CFF1}"/>
              </a:ext>
            </a:extLst>
          </p:cNvPr>
          <p:cNvSpPr txBox="1"/>
          <p:nvPr/>
        </p:nvSpPr>
        <p:spPr>
          <a:xfrm>
            <a:off x="5870785" y="1156724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pic>
        <p:nvPicPr>
          <p:cNvPr id="49" name="Picture 48">
            <a:extLst>
              <a:ext uri="{FF2B5EF4-FFF2-40B4-BE49-F238E27FC236}">
                <a16:creationId xmlns:a16="http://schemas.microsoft.com/office/drawing/2014/main" id="{BA8CAA32-D04A-41EA-B3B2-B7259AF48EC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8431542" y="498734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51" name="Picture 50">
            <a:extLst>
              <a:ext uri="{FF2B5EF4-FFF2-40B4-BE49-F238E27FC236}">
                <a16:creationId xmlns:a16="http://schemas.microsoft.com/office/drawing/2014/main" id="{40692DCD-3404-405B-AB23-1E02DCD5ADB9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14773"/>
          <a:stretch/>
        </p:blipFill>
        <p:spPr>
          <a:xfrm flipH="1">
            <a:off x="103509" y="503783"/>
            <a:ext cx="983855" cy="1004170"/>
          </a:xfrm>
          <a:prstGeom prst="rect">
            <a:avLst/>
          </a:prstGeom>
        </p:spPr>
      </p:pic>
      <p:cxnSp>
        <p:nvCxnSpPr>
          <p:cNvPr id="52" name="Straight Connector 51">
            <a:extLst>
              <a:ext uri="{FF2B5EF4-FFF2-40B4-BE49-F238E27FC236}">
                <a16:creationId xmlns:a16="http://schemas.microsoft.com/office/drawing/2014/main" id="{6CEAA4AF-F9B0-467D-AD13-37E089476FD6}"/>
              </a:ext>
            </a:extLst>
          </p:cNvPr>
          <p:cNvCxnSpPr>
            <a:cxnSpLocks/>
          </p:cNvCxnSpPr>
          <p:nvPr/>
        </p:nvCxnSpPr>
        <p:spPr>
          <a:xfrm>
            <a:off x="1009650" y="1507953"/>
            <a:ext cx="8134350" cy="4551753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5" name="Oval 54">
            <a:extLst>
              <a:ext uri="{FF2B5EF4-FFF2-40B4-BE49-F238E27FC236}">
                <a16:creationId xmlns:a16="http://schemas.microsoft.com/office/drawing/2014/main" id="{108A7A50-2FF5-4C70-BE80-AEAED74D2582}"/>
              </a:ext>
            </a:extLst>
          </p:cNvPr>
          <p:cNvSpPr>
            <a:spLocks noChangeAspect="1"/>
          </p:cNvSpPr>
          <p:nvPr/>
        </p:nvSpPr>
        <p:spPr>
          <a:xfrm>
            <a:off x="6420943" y="4505947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6" name="Oval 55">
            <a:extLst>
              <a:ext uri="{FF2B5EF4-FFF2-40B4-BE49-F238E27FC236}">
                <a16:creationId xmlns:a16="http://schemas.microsoft.com/office/drawing/2014/main" id="{16B9B136-86D2-4F7B-A1ED-13D2EB1F468B}"/>
              </a:ext>
            </a:extLst>
          </p:cNvPr>
          <p:cNvSpPr>
            <a:spLocks noChangeAspect="1"/>
          </p:cNvSpPr>
          <p:nvPr/>
        </p:nvSpPr>
        <p:spPr>
          <a:xfrm>
            <a:off x="7677627" y="5203202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7" name="Oval 56">
            <a:extLst>
              <a:ext uri="{FF2B5EF4-FFF2-40B4-BE49-F238E27FC236}">
                <a16:creationId xmlns:a16="http://schemas.microsoft.com/office/drawing/2014/main" id="{6B013C95-7F99-4C0C-9C54-80D3C3BD21B7}"/>
              </a:ext>
            </a:extLst>
          </p:cNvPr>
          <p:cNvSpPr>
            <a:spLocks noChangeAspect="1"/>
          </p:cNvSpPr>
          <p:nvPr/>
        </p:nvSpPr>
        <p:spPr>
          <a:xfrm>
            <a:off x="8778811" y="5818915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/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7" name="TextBox 46">
            <a:extLst>
              <a:ext uri="{FF2B5EF4-FFF2-40B4-BE49-F238E27FC236}">
                <a16:creationId xmlns:a16="http://schemas.microsoft.com/office/drawing/2014/main" id="{8763A285-4A98-4E7E-AFA3-D173FD1CC465}"/>
              </a:ext>
            </a:extLst>
          </p:cNvPr>
          <p:cNvSpPr txBox="1"/>
          <p:nvPr/>
        </p:nvSpPr>
        <p:spPr>
          <a:xfrm rot="1732446">
            <a:off x="668286" y="1551329"/>
            <a:ext cx="77878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3E2B75CB-396B-4513-B21A-FDBB5C29D277}"/>
              </a:ext>
            </a:extLst>
          </p:cNvPr>
          <p:cNvGrpSpPr/>
          <p:nvPr/>
        </p:nvGrpSpPr>
        <p:grpSpPr>
          <a:xfrm>
            <a:off x="3639157" y="414662"/>
            <a:ext cx="1311923" cy="1128494"/>
            <a:chOff x="3639157" y="741242"/>
            <a:chExt cx="1311923" cy="1128494"/>
          </a:xfrm>
        </p:grpSpPr>
        <p:sp>
          <p:nvSpPr>
            <p:cNvPr id="34" name="Rectangle: Rounded Corners 33">
              <a:extLst>
                <a:ext uri="{FF2B5EF4-FFF2-40B4-BE49-F238E27FC236}">
                  <a16:creationId xmlns:a16="http://schemas.microsoft.com/office/drawing/2014/main" id="{518953B4-87C1-4530-80D5-C573FB45F3E9}"/>
                </a:ext>
              </a:extLst>
            </p:cNvPr>
            <p:cNvSpPr/>
            <p:nvPr/>
          </p:nvSpPr>
          <p:spPr>
            <a:xfrm>
              <a:off x="3639157" y="741242"/>
              <a:ext cx="1311923" cy="1128494"/>
            </a:xfrm>
            <a:prstGeom prst="roundRect">
              <a:avLst/>
            </a:prstGeom>
            <a:solidFill>
              <a:schemeClr val="accent6"/>
            </a:solidFill>
            <a:ln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pic>
          <p:nvPicPr>
            <p:cNvPr id="33" name="Picture 32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3724CCAE-2050-4940-BA27-CC4F9C76AB5F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4307239" y="876866"/>
              <a:ext cx="601395" cy="432595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35" name="Oval 34">
            <a:extLst>
              <a:ext uri="{FF2B5EF4-FFF2-40B4-BE49-F238E27FC236}">
                <a16:creationId xmlns:a16="http://schemas.microsoft.com/office/drawing/2014/main" id="{89B9A1C2-D12A-447D-B6A0-4EE18105742A}"/>
              </a:ext>
            </a:extLst>
          </p:cNvPr>
          <p:cNvSpPr>
            <a:spLocks noChangeAspect="1"/>
          </p:cNvSpPr>
          <p:nvPr/>
        </p:nvSpPr>
        <p:spPr>
          <a:xfrm>
            <a:off x="4355340" y="3352626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18D8D87B-CC26-4D17-8CA6-85ABF3B167C9}"/>
                  </a:ext>
                </a:extLst>
              </p:cNvPr>
              <p:cNvSpPr txBox="1"/>
              <p:nvPr/>
            </p:nvSpPr>
            <p:spPr>
              <a:xfrm>
                <a:off x="4407808" y="290443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18D8D87B-CC26-4D17-8CA6-85ABF3B167C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407808" y="2904430"/>
                <a:ext cx="618922" cy="498726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45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4ED2F53B-7A4B-4319-AAD4-643346BBE43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39157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6" name="TextBox 45">
            <a:extLst>
              <a:ext uri="{FF2B5EF4-FFF2-40B4-BE49-F238E27FC236}">
                <a16:creationId xmlns:a16="http://schemas.microsoft.com/office/drawing/2014/main" id="{5EC486E4-F560-46F6-B6B4-3C19F7C4AEFD}"/>
              </a:ext>
            </a:extLst>
          </p:cNvPr>
          <p:cNvSpPr txBox="1"/>
          <p:nvPr/>
        </p:nvSpPr>
        <p:spPr>
          <a:xfrm>
            <a:off x="3542589" y="1158496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48" name="TextBox 47">
            <a:extLst>
              <a:ext uri="{FF2B5EF4-FFF2-40B4-BE49-F238E27FC236}">
                <a16:creationId xmlns:a16="http://schemas.microsoft.com/office/drawing/2014/main" id="{F90A39F1-0251-40C9-8992-1BFE98B1907B}"/>
              </a:ext>
            </a:extLst>
          </p:cNvPr>
          <p:cNvSpPr txBox="1"/>
          <p:nvPr/>
        </p:nvSpPr>
        <p:spPr>
          <a:xfrm>
            <a:off x="289732" y="6266132"/>
            <a:ext cx="98385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Time</a:t>
            </a:r>
          </a:p>
        </p:txBody>
      </p:sp>
      <p:sp>
        <p:nvSpPr>
          <p:cNvPr id="60" name="Arrow: Down 59">
            <a:extLst>
              <a:ext uri="{FF2B5EF4-FFF2-40B4-BE49-F238E27FC236}">
                <a16:creationId xmlns:a16="http://schemas.microsoft.com/office/drawing/2014/main" id="{C2D2403C-CB37-43CB-9C4B-74C0C543E3F7}"/>
              </a:ext>
            </a:extLst>
          </p:cNvPr>
          <p:cNvSpPr/>
          <p:nvPr/>
        </p:nvSpPr>
        <p:spPr>
          <a:xfrm>
            <a:off x="97966" y="6110515"/>
            <a:ext cx="395518" cy="711344"/>
          </a:xfrm>
          <a:prstGeom prst="downArrow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93619339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: Rounded Corners 49">
            <a:extLst>
              <a:ext uri="{FF2B5EF4-FFF2-40B4-BE49-F238E27FC236}">
                <a16:creationId xmlns:a16="http://schemas.microsoft.com/office/drawing/2014/main" id="{8CD65F9F-6F0E-4A0B-9F92-1F9CDD6E4DED}"/>
              </a:ext>
            </a:extLst>
          </p:cNvPr>
          <p:cNvSpPr/>
          <p:nvPr/>
        </p:nvSpPr>
        <p:spPr>
          <a:xfrm>
            <a:off x="5104747" y="428340"/>
            <a:ext cx="3263827" cy="1128494"/>
          </a:xfrm>
          <a:prstGeom prst="round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C128BEED-CBE8-48B2-A649-2314BE14E9B3}"/>
              </a:ext>
            </a:extLst>
          </p:cNvPr>
          <p:cNvCxnSpPr>
            <a:cxnSpLocks/>
          </p:cNvCxnSpPr>
          <p:nvPr/>
        </p:nvCxnSpPr>
        <p:spPr>
          <a:xfrm>
            <a:off x="4430796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8D3E28A-67F8-4EFF-ADFC-147014FD061C}"/>
              </a:ext>
            </a:extLst>
          </p:cNvPr>
          <p:cNvCxnSpPr>
            <a:cxnSpLocks/>
          </p:cNvCxnSpPr>
          <p:nvPr/>
        </p:nvCxnSpPr>
        <p:spPr>
          <a:xfrm>
            <a:off x="650171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2F66C50-2C3E-45DE-BAC1-51F67315CD77}"/>
              </a:ext>
            </a:extLst>
          </p:cNvPr>
          <p:cNvCxnSpPr>
            <a:cxnSpLocks/>
          </p:cNvCxnSpPr>
          <p:nvPr/>
        </p:nvCxnSpPr>
        <p:spPr>
          <a:xfrm>
            <a:off x="7753083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8C448E2-EFD5-404E-9DCD-D71FA3A2E04D}"/>
              </a:ext>
            </a:extLst>
          </p:cNvPr>
          <p:cNvCxnSpPr>
            <a:cxnSpLocks/>
          </p:cNvCxnSpPr>
          <p:nvPr/>
        </p:nvCxnSpPr>
        <p:spPr>
          <a:xfrm>
            <a:off x="8854267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3000C7E-E683-49BF-B7F9-CFAF11EBF019}"/>
              </a:ext>
            </a:extLst>
          </p:cNvPr>
          <p:cNvCxnSpPr>
            <a:cxnSpLocks/>
          </p:cNvCxnSpPr>
          <p:nvPr/>
        </p:nvCxnSpPr>
        <p:spPr>
          <a:xfrm>
            <a:off x="546075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8" name="Picture 37" descr="https://maxcdn.icons8.com/Share/icon/p1em/Music/microphone1600.png">
            <a:extLst>
              <a:ext uri="{FF2B5EF4-FFF2-40B4-BE49-F238E27FC236}">
                <a16:creationId xmlns:a16="http://schemas.microsoft.com/office/drawing/2014/main" id="{74E93ECE-9423-4140-B7CC-7DCE10261A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78293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786B6301-A2AD-465E-9C19-B29850F7AA4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flipV="1">
            <a:off x="5254988" y="504798"/>
            <a:ext cx="566134" cy="566134"/>
          </a:xfrm>
          <a:prstGeom prst="rect">
            <a:avLst/>
          </a:prstGeom>
        </p:spPr>
      </p:pic>
      <p:pic>
        <p:nvPicPr>
          <p:cNvPr id="40" name="Picture 2" descr="Image result for speaker icon">
            <a:extLst>
              <a:ext uri="{FF2B5EF4-FFF2-40B4-BE49-F238E27FC236}">
                <a16:creationId xmlns:a16="http://schemas.microsoft.com/office/drawing/2014/main" id="{0DF5625C-A407-4DD5-B7A7-524135E63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36761" y="459951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2" name="TextBox 41">
            <a:extLst>
              <a:ext uri="{FF2B5EF4-FFF2-40B4-BE49-F238E27FC236}">
                <a16:creationId xmlns:a16="http://schemas.microsoft.com/office/drawing/2014/main" id="{812F7ECD-8F59-4ECA-A389-928C5CE562D7}"/>
              </a:ext>
            </a:extLst>
          </p:cNvPr>
          <p:cNvSpPr txBox="1"/>
          <p:nvPr/>
        </p:nvSpPr>
        <p:spPr>
          <a:xfrm>
            <a:off x="7027671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Fb. Mic.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C9605DD-315F-4310-AC75-AB1981ADE637}"/>
              </a:ext>
            </a:extLst>
          </p:cNvPr>
          <p:cNvSpPr txBox="1"/>
          <p:nvPr/>
        </p:nvSpPr>
        <p:spPr>
          <a:xfrm>
            <a:off x="4708409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CFDBA447-5500-41F9-B04B-7E21FE03CFF1}"/>
              </a:ext>
            </a:extLst>
          </p:cNvPr>
          <p:cNvSpPr txBox="1"/>
          <p:nvPr/>
        </p:nvSpPr>
        <p:spPr>
          <a:xfrm>
            <a:off x="5870785" y="1156724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pic>
        <p:nvPicPr>
          <p:cNvPr id="49" name="Picture 48">
            <a:extLst>
              <a:ext uri="{FF2B5EF4-FFF2-40B4-BE49-F238E27FC236}">
                <a16:creationId xmlns:a16="http://schemas.microsoft.com/office/drawing/2014/main" id="{BA8CAA32-D04A-41EA-B3B2-B7259AF48EC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8431542" y="498734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51" name="Picture 50">
            <a:extLst>
              <a:ext uri="{FF2B5EF4-FFF2-40B4-BE49-F238E27FC236}">
                <a16:creationId xmlns:a16="http://schemas.microsoft.com/office/drawing/2014/main" id="{40692DCD-3404-405B-AB23-1E02DCD5ADB9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14773"/>
          <a:stretch/>
        </p:blipFill>
        <p:spPr>
          <a:xfrm flipH="1">
            <a:off x="103509" y="503783"/>
            <a:ext cx="983855" cy="1004170"/>
          </a:xfrm>
          <a:prstGeom prst="rect">
            <a:avLst/>
          </a:prstGeom>
        </p:spPr>
      </p:pic>
      <p:cxnSp>
        <p:nvCxnSpPr>
          <p:cNvPr id="52" name="Straight Connector 51">
            <a:extLst>
              <a:ext uri="{FF2B5EF4-FFF2-40B4-BE49-F238E27FC236}">
                <a16:creationId xmlns:a16="http://schemas.microsoft.com/office/drawing/2014/main" id="{6CEAA4AF-F9B0-467D-AD13-37E089476FD6}"/>
              </a:ext>
            </a:extLst>
          </p:cNvPr>
          <p:cNvCxnSpPr>
            <a:cxnSpLocks/>
          </p:cNvCxnSpPr>
          <p:nvPr/>
        </p:nvCxnSpPr>
        <p:spPr>
          <a:xfrm>
            <a:off x="1009650" y="1507953"/>
            <a:ext cx="8134350" cy="4551753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5" name="Oval 54">
            <a:extLst>
              <a:ext uri="{FF2B5EF4-FFF2-40B4-BE49-F238E27FC236}">
                <a16:creationId xmlns:a16="http://schemas.microsoft.com/office/drawing/2014/main" id="{108A7A50-2FF5-4C70-BE80-AEAED74D2582}"/>
              </a:ext>
            </a:extLst>
          </p:cNvPr>
          <p:cNvSpPr>
            <a:spLocks noChangeAspect="1"/>
          </p:cNvSpPr>
          <p:nvPr/>
        </p:nvSpPr>
        <p:spPr>
          <a:xfrm>
            <a:off x="6420943" y="4505947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6" name="Oval 55">
            <a:extLst>
              <a:ext uri="{FF2B5EF4-FFF2-40B4-BE49-F238E27FC236}">
                <a16:creationId xmlns:a16="http://schemas.microsoft.com/office/drawing/2014/main" id="{16B9B136-86D2-4F7B-A1ED-13D2EB1F468B}"/>
              </a:ext>
            </a:extLst>
          </p:cNvPr>
          <p:cNvSpPr>
            <a:spLocks noChangeAspect="1"/>
          </p:cNvSpPr>
          <p:nvPr/>
        </p:nvSpPr>
        <p:spPr>
          <a:xfrm>
            <a:off x="7677627" y="5203202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7" name="Oval 56">
            <a:extLst>
              <a:ext uri="{FF2B5EF4-FFF2-40B4-BE49-F238E27FC236}">
                <a16:creationId xmlns:a16="http://schemas.microsoft.com/office/drawing/2014/main" id="{6B013C95-7F99-4C0C-9C54-80D3C3BD21B7}"/>
              </a:ext>
            </a:extLst>
          </p:cNvPr>
          <p:cNvSpPr>
            <a:spLocks noChangeAspect="1"/>
          </p:cNvSpPr>
          <p:nvPr/>
        </p:nvSpPr>
        <p:spPr>
          <a:xfrm>
            <a:off x="8778811" y="5818915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23CB7679-9093-48AE-9AE7-F31B86B209DF}"/>
              </a:ext>
            </a:extLst>
          </p:cNvPr>
          <p:cNvGrpSpPr/>
          <p:nvPr/>
        </p:nvGrpSpPr>
        <p:grpSpPr>
          <a:xfrm>
            <a:off x="4355340" y="2904430"/>
            <a:ext cx="671390" cy="599107"/>
            <a:chOff x="4355340" y="3231010"/>
            <a:chExt cx="671390" cy="599107"/>
          </a:xfrm>
        </p:grpSpPr>
        <p:sp>
          <p:nvSpPr>
            <p:cNvPr id="53" name="Oval 52">
              <a:extLst>
                <a:ext uri="{FF2B5EF4-FFF2-40B4-BE49-F238E27FC236}">
                  <a16:creationId xmlns:a16="http://schemas.microsoft.com/office/drawing/2014/main" id="{131A152C-8436-407F-AF9B-4EC51D54AA96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4355340" y="3679206"/>
              <a:ext cx="150911" cy="150911"/>
            </a:xfrm>
            <a:prstGeom prst="ellipse">
              <a:avLst/>
            </a:prstGeom>
            <a:solidFill>
              <a:schemeClr val="tx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5771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8" name="TextBox 57">
                  <a:extLst>
                    <a:ext uri="{FF2B5EF4-FFF2-40B4-BE49-F238E27FC236}">
                      <a16:creationId xmlns:a16="http://schemas.microsoft.com/office/drawing/2014/main" id="{532CFFE0-92EE-4A78-93CF-68E404687CCD}"/>
                    </a:ext>
                  </a:extLst>
                </p:cNvPr>
                <p:cNvSpPr txBox="1"/>
                <p:nvPr/>
              </p:nvSpPr>
              <p:spPr>
                <a:xfrm>
                  <a:off x="4407808" y="3231010"/>
                  <a:ext cx="618922" cy="49872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0" marR="0" lvl="0" indent="0" algn="l" defTabSz="4572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kumimoji="0" lang="en-US" sz="2641" b="0" i="1" u="none" strike="noStrike" kern="1200" cap="none" spc="0" normalizeH="0" baseline="0" noProof="0" smtClean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ea typeface="+mn-ea"/>
                                <a:cs typeface="+mn-cs"/>
                              </a:rPr>
                            </m:ctrlPr>
                          </m:sSubPr>
                          <m:e>
                            <m:r>
                              <a:rPr kumimoji="0" lang="en-US" sz="2641" b="0" i="1" u="none" strike="noStrike" kern="1200" cap="none" spc="0" normalizeH="0" baseline="0" noProof="0" smtClean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ea typeface="+mn-ea"/>
                                <a:cs typeface="+mn-cs"/>
                              </a:rPr>
                              <m:t>𝑡</m:t>
                            </m:r>
                          </m:e>
                          <m:sub>
                            <m:r>
                              <a:rPr kumimoji="0" lang="en-US" sz="2641" b="0" i="1" u="none" strike="noStrike" kern="1200" cap="none" spc="0" normalizeH="0" baseline="0" noProof="0" smtClean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ea typeface="+mn-ea"/>
                                <a:cs typeface="+mn-cs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kumimoji="0" lang="en-US" sz="2641" b="0" i="0" u="none" strike="noStrike" kern="120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endParaRPr>
                </a:p>
              </p:txBody>
            </p:sp>
          </mc:Choice>
          <mc:Fallback xmlns="">
            <p:sp>
              <p:nvSpPr>
                <p:cNvPr id="58" name="TextBox 57">
                  <a:extLst>
                    <a:ext uri="{FF2B5EF4-FFF2-40B4-BE49-F238E27FC236}">
                      <a16:creationId xmlns:a16="http://schemas.microsoft.com/office/drawing/2014/main" id="{532CFFE0-92EE-4A78-93CF-68E404687CCD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407808" y="3231010"/>
                  <a:ext cx="618922" cy="498726"/>
                </a:xfrm>
                <a:prstGeom prst="rect">
                  <a:avLst/>
                </a:prstGeom>
                <a:blipFill>
                  <a:blip r:embed="rId8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/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7" name="TextBox 46">
            <a:extLst>
              <a:ext uri="{FF2B5EF4-FFF2-40B4-BE49-F238E27FC236}">
                <a16:creationId xmlns:a16="http://schemas.microsoft.com/office/drawing/2014/main" id="{8763A285-4A98-4E7E-AFA3-D173FD1CC465}"/>
              </a:ext>
            </a:extLst>
          </p:cNvPr>
          <p:cNvSpPr txBox="1"/>
          <p:nvPr/>
        </p:nvSpPr>
        <p:spPr>
          <a:xfrm rot="1732446">
            <a:off x="668286" y="1551329"/>
            <a:ext cx="77878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3E2B75CB-396B-4513-B21A-FDBB5C29D277}"/>
              </a:ext>
            </a:extLst>
          </p:cNvPr>
          <p:cNvGrpSpPr/>
          <p:nvPr/>
        </p:nvGrpSpPr>
        <p:grpSpPr>
          <a:xfrm>
            <a:off x="3542589" y="414662"/>
            <a:ext cx="1503451" cy="1143944"/>
            <a:chOff x="3542589" y="741242"/>
            <a:chExt cx="1503451" cy="1143944"/>
          </a:xfrm>
        </p:grpSpPr>
        <p:sp>
          <p:nvSpPr>
            <p:cNvPr id="34" name="Rectangle: Rounded Corners 33">
              <a:extLst>
                <a:ext uri="{FF2B5EF4-FFF2-40B4-BE49-F238E27FC236}">
                  <a16:creationId xmlns:a16="http://schemas.microsoft.com/office/drawing/2014/main" id="{518953B4-87C1-4530-80D5-C573FB45F3E9}"/>
                </a:ext>
              </a:extLst>
            </p:cNvPr>
            <p:cNvSpPr/>
            <p:nvPr/>
          </p:nvSpPr>
          <p:spPr>
            <a:xfrm>
              <a:off x="3639157" y="741242"/>
              <a:ext cx="1311923" cy="1128494"/>
            </a:xfrm>
            <a:prstGeom prst="roundRect">
              <a:avLst/>
            </a:prstGeom>
            <a:solidFill>
              <a:schemeClr val="accent6"/>
            </a:solidFill>
            <a:ln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pic>
          <p:nvPicPr>
            <p:cNvPr id="37" name="Picture 2" descr="https://maxcdn.icons8.com/Share/icon/p1em/Music/microphone1600.png">
              <a:extLst>
                <a:ext uri="{FF2B5EF4-FFF2-40B4-BE49-F238E27FC236}">
                  <a16:creationId xmlns:a16="http://schemas.microsoft.com/office/drawing/2014/main" id="{980241A6-FFF7-46AC-B9B0-A06DCB1E3C65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639157" y="786531"/>
              <a:ext cx="650459" cy="65045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41" name="TextBox 40">
              <a:extLst>
                <a:ext uri="{FF2B5EF4-FFF2-40B4-BE49-F238E27FC236}">
                  <a16:creationId xmlns:a16="http://schemas.microsoft.com/office/drawing/2014/main" id="{88062B6F-209F-4BB5-B480-73BBB0B663D9}"/>
                </a:ext>
              </a:extLst>
            </p:cNvPr>
            <p:cNvSpPr txBox="1"/>
            <p:nvPr/>
          </p:nvSpPr>
          <p:spPr>
            <a:xfrm>
              <a:off x="3542589" y="1485076"/>
              <a:ext cx="1503451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Ref. Mic.</a:t>
              </a:r>
            </a:p>
          </p:txBody>
        </p:sp>
        <p:pic>
          <p:nvPicPr>
            <p:cNvPr id="33" name="Picture 32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3724CCAE-2050-4940-BA27-CC4F9C76AB5F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4307239" y="876866"/>
              <a:ext cx="601395" cy="432595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31" name="TextBox 30">
            <a:extLst>
              <a:ext uri="{FF2B5EF4-FFF2-40B4-BE49-F238E27FC236}">
                <a16:creationId xmlns:a16="http://schemas.microsoft.com/office/drawing/2014/main" id="{E5A1CB78-25AE-4448-9620-E86F456B3414}"/>
              </a:ext>
            </a:extLst>
          </p:cNvPr>
          <p:cNvSpPr txBox="1"/>
          <p:nvPr/>
        </p:nvSpPr>
        <p:spPr>
          <a:xfrm>
            <a:off x="289732" y="6266132"/>
            <a:ext cx="98385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Time</a:t>
            </a:r>
          </a:p>
        </p:txBody>
      </p:sp>
      <p:sp>
        <p:nvSpPr>
          <p:cNvPr id="32" name="Arrow: Down 31">
            <a:extLst>
              <a:ext uri="{FF2B5EF4-FFF2-40B4-BE49-F238E27FC236}">
                <a16:creationId xmlns:a16="http://schemas.microsoft.com/office/drawing/2014/main" id="{7E85242A-2FD6-45D3-B5E1-3F59E5C238EF}"/>
              </a:ext>
            </a:extLst>
          </p:cNvPr>
          <p:cNvSpPr/>
          <p:nvPr/>
        </p:nvSpPr>
        <p:spPr>
          <a:xfrm>
            <a:off x="97966" y="6110515"/>
            <a:ext cx="395518" cy="711344"/>
          </a:xfrm>
          <a:prstGeom prst="downArrow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7813020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1.94444E-6 0 L -0.26719 0 " pathEditMode="relative" rAng="0" ptsTypes="AA">
                                      <p:cBhvr>
                                        <p:cTn id="6" dur="2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13368" y="0"/>
                                    </p:animMotion>
                                  </p:childTnLst>
                                </p:cTn>
                              </p:par>
                              <p:par>
                                <p:cTn id="7" presetID="35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1.38889E-6 -1.11111E-6 L -0.2816 -1.11111E-6 " pathEditMode="relative" rAng="0" ptsTypes="AA">
                                      <p:cBhvr>
                                        <p:cTn id="8" dur="2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14080" y="0"/>
                                    </p:animMotion>
                                  </p:childTnLst>
                                </p:cTn>
                              </p:par>
                              <p:par>
                                <p:cTn id="9" presetID="42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8.33333E-7 3.7037E-7 L -0.28264 -0.21065 " pathEditMode="relative" rAng="0" ptsTypes="AA">
                                      <p:cBhvr>
                                        <p:cTn id="10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14132" y="-10532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: Rounded Corners 49">
            <a:extLst>
              <a:ext uri="{FF2B5EF4-FFF2-40B4-BE49-F238E27FC236}">
                <a16:creationId xmlns:a16="http://schemas.microsoft.com/office/drawing/2014/main" id="{8CD65F9F-6F0E-4A0B-9F92-1F9CDD6E4DED}"/>
              </a:ext>
            </a:extLst>
          </p:cNvPr>
          <p:cNvSpPr/>
          <p:nvPr/>
        </p:nvSpPr>
        <p:spPr>
          <a:xfrm>
            <a:off x="5104747" y="428340"/>
            <a:ext cx="3263827" cy="1128494"/>
          </a:xfrm>
          <a:prstGeom prst="round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C128BEED-CBE8-48B2-A649-2314BE14E9B3}"/>
              </a:ext>
            </a:extLst>
          </p:cNvPr>
          <p:cNvCxnSpPr>
            <a:cxnSpLocks/>
          </p:cNvCxnSpPr>
          <p:nvPr/>
        </p:nvCxnSpPr>
        <p:spPr>
          <a:xfrm>
            <a:off x="1856014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8D3E28A-67F8-4EFF-ADFC-147014FD061C}"/>
              </a:ext>
            </a:extLst>
          </p:cNvPr>
          <p:cNvCxnSpPr>
            <a:cxnSpLocks/>
          </p:cNvCxnSpPr>
          <p:nvPr/>
        </p:nvCxnSpPr>
        <p:spPr>
          <a:xfrm>
            <a:off x="650171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2F66C50-2C3E-45DE-BAC1-51F67315CD77}"/>
              </a:ext>
            </a:extLst>
          </p:cNvPr>
          <p:cNvCxnSpPr>
            <a:cxnSpLocks/>
          </p:cNvCxnSpPr>
          <p:nvPr/>
        </p:nvCxnSpPr>
        <p:spPr>
          <a:xfrm>
            <a:off x="7753083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8C448E2-EFD5-404E-9DCD-D71FA3A2E04D}"/>
              </a:ext>
            </a:extLst>
          </p:cNvPr>
          <p:cNvCxnSpPr>
            <a:cxnSpLocks/>
          </p:cNvCxnSpPr>
          <p:nvPr/>
        </p:nvCxnSpPr>
        <p:spPr>
          <a:xfrm>
            <a:off x="8854267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3000C7E-E683-49BF-B7F9-CFAF11EBF019}"/>
              </a:ext>
            </a:extLst>
          </p:cNvPr>
          <p:cNvCxnSpPr>
            <a:cxnSpLocks/>
          </p:cNvCxnSpPr>
          <p:nvPr/>
        </p:nvCxnSpPr>
        <p:spPr>
          <a:xfrm>
            <a:off x="546075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8" name="Picture 37" descr="https://maxcdn.icons8.com/Share/icon/p1em/Music/microphone1600.png">
            <a:extLst>
              <a:ext uri="{FF2B5EF4-FFF2-40B4-BE49-F238E27FC236}">
                <a16:creationId xmlns:a16="http://schemas.microsoft.com/office/drawing/2014/main" id="{74E93ECE-9423-4140-B7CC-7DCE10261A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78293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786B6301-A2AD-465E-9C19-B29850F7AA4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flipV="1">
            <a:off x="5254988" y="504798"/>
            <a:ext cx="566134" cy="566134"/>
          </a:xfrm>
          <a:prstGeom prst="rect">
            <a:avLst/>
          </a:prstGeom>
        </p:spPr>
      </p:pic>
      <p:pic>
        <p:nvPicPr>
          <p:cNvPr id="40" name="Picture 2" descr="Image result for speaker icon">
            <a:extLst>
              <a:ext uri="{FF2B5EF4-FFF2-40B4-BE49-F238E27FC236}">
                <a16:creationId xmlns:a16="http://schemas.microsoft.com/office/drawing/2014/main" id="{0DF5625C-A407-4DD5-B7A7-524135E63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36761" y="459951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2" name="TextBox 41">
            <a:extLst>
              <a:ext uri="{FF2B5EF4-FFF2-40B4-BE49-F238E27FC236}">
                <a16:creationId xmlns:a16="http://schemas.microsoft.com/office/drawing/2014/main" id="{812F7ECD-8F59-4ECA-A389-928C5CE562D7}"/>
              </a:ext>
            </a:extLst>
          </p:cNvPr>
          <p:cNvSpPr txBox="1"/>
          <p:nvPr/>
        </p:nvSpPr>
        <p:spPr>
          <a:xfrm>
            <a:off x="7027671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Fb. Mic.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C9605DD-315F-4310-AC75-AB1981ADE637}"/>
              </a:ext>
            </a:extLst>
          </p:cNvPr>
          <p:cNvSpPr txBox="1"/>
          <p:nvPr/>
        </p:nvSpPr>
        <p:spPr>
          <a:xfrm>
            <a:off x="4708409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CFDBA447-5500-41F9-B04B-7E21FE03CFF1}"/>
              </a:ext>
            </a:extLst>
          </p:cNvPr>
          <p:cNvSpPr txBox="1"/>
          <p:nvPr/>
        </p:nvSpPr>
        <p:spPr>
          <a:xfrm>
            <a:off x="5870785" y="1156724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pic>
        <p:nvPicPr>
          <p:cNvPr id="49" name="Picture 48">
            <a:extLst>
              <a:ext uri="{FF2B5EF4-FFF2-40B4-BE49-F238E27FC236}">
                <a16:creationId xmlns:a16="http://schemas.microsoft.com/office/drawing/2014/main" id="{BA8CAA32-D04A-41EA-B3B2-B7259AF48EC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8431542" y="498734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51" name="Picture 50">
            <a:extLst>
              <a:ext uri="{FF2B5EF4-FFF2-40B4-BE49-F238E27FC236}">
                <a16:creationId xmlns:a16="http://schemas.microsoft.com/office/drawing/2014/main" id="{40692DCD-3404-405B-AB23-1E02DCD5ADB9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14773"/>
          <a:stretch/>
        </p:blipFill>
        <p:spPr>
          <a:xfrm flipH="1">
            <a:off x="103509" y="503783"/>
            <a:ext cx="983855" cy="1004170"/>
          </a:xfrm>
          <a:prstGeom prst="rect">
            <a:avLst/>
          </a:prstGeom>
        </p:spPr>
      </p:pic>
      <p:cxnSp>
        <p:nvCxnSpPr>
          <p:cNvPr id="52" name="Straight Connector 51">
            <a:extLst>
              <a:ext uri="{FF2B5EF4-FFF2-40B4-BE49-F238E27FC236}">
                <a16:creationId xmlns:a16="http://schemas.microsoft.com/office/drawing/2014/main" id="{6CEAA4AF-F9B0-467D-AD13-37E089476FD6}"/>
              </a:ext>
            </a:extLst>
          </p:cNvPr>
          <p:cNvCxnSpPr>
            <a:cxnSpLocks/>
          </p:cNvCxnSpPr>
          <p:nvPr/>
        </p:nvCxnSpPr>
        <p:spPr>
          <a:xfrm>
            <a:off x="1009650" y="1507953"/>
            <a:ext cx="8134350" cy="4551753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5" name="Oval 54">
            <a:extLst>
              <a:ext uri="{FF2B5EF4-FFF2-40B4-BE49-F238E27FC236}">
                <a16:creationId xmlns:a16="http://schemas.microsoft.com/office/drawing/2014/main" id="{108A7A50-2FF5-4C70-BE80-AEAED74D2582}"/>
              </a:ext>
            </a:extLst>
          </p:cNvPr>
          <p:cNvSpPr>
            <a:spLocks noChangeAspect="1"/>
          </p:cNvSpPr>
          <p:nvPr/>
        </p:nvSpPr>
        <p:spPr>
          <a:xfrm>
            <a:off x="6420943" y="4505947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6" name="Oval 55">
            <a:extLst>
              <a:ext uri="{FF2B5EF4-FFF2-40B4-BE49-F238E27FC236}">
                <a16:creationId xmlns:a16="http://schemas.microsoft.com/office/drawing/2014/main" id="{16B9B136-86D2-4F7B-A1ED-13D2EB1F468B}"/>
              </a:ext>
            </a:extLst>
          </p:cNvPr>
          <p:cNvSpPr>
            <a:spLocks noChangeAspect="1"/>
          </p:cNvSpPr>
          <p:nvPr/>
        </p:nvSpPr>
        <p:spPr>
          <a:xfrm>
            <a:off x="7677627" y="5203202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7" name="Oval 56">
            <a:extLst>
              <a:ext uri="{FF2B5EF4-FFF2-40B4-BE49-F238E27FC236}">
                <a16:creationId xmlns:a16="http://schemas.microsoft.com/office/drawing/2014/main" id="{6B013C95-7F99-4C0C-9C54-80D3C3BD21B7}"/>
              </a:ext>
            </a:extLst>
          </p:cNvPr>
          <p:cNvSpPr>
            <a:spLocks noChangeAspect="1"/>
          </p:cNvSpPr>
          <p:nvPr/>
        </p:nvSpPr>
        <p:spPr>
          <a:xfrm>
            <a:off x="8778811" y="5818915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/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3" name="Group 2">
            <a:extLst>
              <a:ext uri="{FF2B5EF4-FFF2-40B4-BE49-F238E27FC236}">
                <a16:creationId xmlns:a16="http://schemas.microsoft.com/office/drawing/2014/main" id="{3E2B75CB-396B-4513-B21A-FDBB5C29D277}"/>
              </a:ext>
            </a:extLst>
          </p:cNvPr>
          <p:cNvGrpSpPr/>
          <p:nvPr/>
        </p:nvGrpSpPr>
        <p:grpSpPr>
          <a:xfrm>
            <a:off x="1101676" y="414662"/>
            <a:ext cx="1503451" cy="1143944"/>
            <a:chOff x="3542589" y="741242"/>
            <a:chExt cx="1503451" cy="1143944"/>
          </a:xfrm>
        </p:grpSpPr>
        <p:sp>
          <p:nvSpPr>
            <p:cNvPr id="34" name="Rectangle: Rounded Corners 33">
              <a:extLst>
                <a:ext uri="{FF2B5EF4-FFF2-40B4-BE49-F238E27FC236}">
                  <a16:creationId xmlns:a16="http://schemas.microsoft.com/office/drawing/2014/main" id="{518953B4-87C1-4530-80D5-C573FB45F3E9}"/>
                </a:ext>
              </a:extLst>
            </p:cNvPr>
            <p:cNvSpPr/>
            <p:nvPr/>
          </p:nvSpPr>
          <p:spPr>
            <a:xfrm>
              <a:off x="3639157" y="741242"/>
              <a:ext cx="1311923" cy="1128494"/>
            </a:xfrm>
            <a:prstGeom prst="roundRect">
              <a:avLst/>
            </a:prstGeom>
            <a:solidFill>
              <a:schemeClr val="accent6"/>
            </a:solidFill>
            <a:ln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pic>
          <p:nvPicPr>
            <p:cNvPr id="37" name="Picture 2" descr="https://maxcdn.icons8.com/Share/icon/p1em/Music/microphone1600.png">
              <a:extLst>
                <a:ext uri="{FF2B5EF4-FFF2-40B4-BE49-F238E27FC236}">
                  <a16:creationId xmlns:a16="http://schemas.microsoft.com/office/drawing/2014/main" id="{980241A6-FFF7-46AC-B9B0-A06DCB1E3C65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639157" y="786531"/>
              <a:ext cx="650459" cy="65045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41" name="TextBox 40">
              <a:extLst>
                <a:ext uri="{FF2B5EF4-FFF2-40B4-BE49-F238E27FC236}">
                  <a16:creationId xmlns:a16="http://schemas.microsoft.com/office/drawing/2014/main" id="{88062B6F-209F-4BB5-B480-73BBB0B663D9}"/>
                </a:ext>
              </a:extLst>
            </p:cNvPr>
            <p:cNvSpPr txBox="1"/>
            <p:nvPr/>
          </p:nvSpPr>
          <p:spPr>
            <a:xfrm>
              <a:off x="3542589" y="1485076"/>
              <a:ext cx="1503451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Ref. Mic.</a:t>
              </a:r>
            </a:p>
          </p:txBody>
        </p:sp>
        <p:pic>
          <p:nvPicPr>
            <p:cNvPr id="33" name="Picture 32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3724CCAE-2050-4940-BA27-CC4F9C76AB5F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4307239" y="876866"/>
              <a:ext cx="601395" cy="432595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35" name="Group 34">
            <a:extLst>
              <a:ext uri="{FF2B5EF4-FFF2-40B4-BE49-F238E27FC236}">
                <a16:creationId xmlns:a16="http://schemas.microsoft.com/office/drawing/2014/main" id="{BCD895DF-1577-451D-937F-36A66367DC50}"/>
              </a:ext>
            </a:extLst>
          </p:cNvPr>
          <p:cNvGrpSpPr/>
          <p:nvPr/>
        </p:nvGrpSpPr>
        <p:grpSpPr>
          <a:xfrm>
            <a:off x="1781106" y="1459867"/>
            <a:ext cx="671390" cy="599107"/>
            <a:chOff x="4355340" y="3231010"/>
            <a:chExt cx="671390" cy="599107"/>
          </a:xfrm>
        </p:grpSpPr>
        <p:sp>
          <p:nvSpPr>
            <p:cNvPr id="36" name="Oval 35">
              <a:extLst>
                <a:ext uri="{FF2B5EF4-FFF2-40B4-BE49-F238E27FC236}">
                  <a16:creationId xmlns:a16="http://schemas.microsoft.com/office/drawing/2014/main" id="{00AF72BB-631A-457E-B4AE-30D01D2EE032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4355340" y="3679206"/>
              <a:ext cx="150911" cy="150911"/>
            </a:xfrm>
            <a:prstGeom prst="ellipse">
              <a:avLst/>
            </a:prstGeom>
            <a:solidFill>
              <a:schemeClr val="tx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5771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5" name="TextBox 44">
                  <a:extLst>
                    <a:ext uri="{FF2B5EF4-FFF2-40B4-BE49-F238E27FC236}">
                      <a16:creationId xmlns:a16="http://schemas.microsoft.com/office/drawing/2014/main" id="{9F805B9D-CE15-4FEB-AFDF-9592BF7138D0}"/>
                    </a:ext>
                  </a:extLst>
                </p:cNvPr>
                <p:cNvSpPr txBox="1"/>
                <p:nvPr/>
              </p:nvSpPr>
              <p:spPr>
                <a:xfrm>
                  <a:off x="4407808" y="3231010"/>
                  <a:ext cx="618922" cy="49872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0" marR="0" lvl="0" indent="0" algn="l" defTabSz="4572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kumimoji="0" lang="en-US" sz="2641" b="0" i="1" u="none" strike="noStrike" kern="1200" cap="none" spc="0" normalizeH="0" baseline="0" noProof="0" smtClean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ea typeface="+mn-ea"/>
                                <a:cs typeface="+mn-cs"/>
                              </a:rPr>
                            </m:ctrlPr>
                          </m:sSubPr>
                          <m:e>
                            <m:r>
                              <a:rPr kumimoji="0" lang="en-US" sz="2641" b="0" i="1" u="none" strike="noStrike" kern="1200" cap="none" spc="0" normalizeH="0" baseline="0" noProof="0" smtClean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ea typeface="+mn-ea"/>
                                <a:cs typeface="+mn-cs"/>
                              </a:rPr>
                              <m:t>𝑡</m:t>
                            </m:r>
                          </m:e>
                          <m:sub>
                            <m:r>
                              <a:rPr kumimoji="0" lang="en-US" sz="2641" b="0" i="1" u="none" strike="noStrike" kern="1200" cap="none" spc="0" normalizeH="0" baseline="0" noProof="0" smtClean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ea typeface="+mn-ea"/>
                                <a:cs typeface="+mn-cs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kumimoji="0" lang="en-US" sz="2641" b="0" i="0" u="none" strike="noStrike" kern="120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endParaRPr>
                </a:p>
              </p:txBody>
            </p:sp>
          </mc:Choice>
          <mc:Fallback xmlns="">
            <p:sp>
              <p:nvSpPr>
                <p:cNvPr id="45" name="TextBox 44">
                  <a:extLst>
                    <a:ext uri="{FF2B5EF4-FFF2-40B4-BE49-F238E27FC236}">
                      <a16:creationId xmlns:a16="http://schemas.microsoft.com/office/drawing/2014/main" id="{9F805B9D-CE15-4FEB-AFDF-9592BF7138D0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407808" y="3231010"/>
                  <a:ext cx="618922" cy="498726"/>
                </a:xfrm>
                <a:prstGeom prst="rect">
                  <a:avLst/>
                </a:prstGeom>
                <a:blipFill>
                  <a:blip r:embed="rId10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46" name="TextBox 45">
            <a:extLst>
              <a:ext uri="{FF2B5EF4-FFF2-40B4-BE49-F238E27FC236}">
                <a16:creationId xmlns:a16="http://schemas.microsoft.com/office/drawing/2014/main" id="{71E82107-9B90-4100-81AE-2C8F23231E33}"/>
              </a:ext>
            </a:extLst>
          </p:cNvPr>
          <p:cNvSpPr txBox="1"/>
          <p:nvPr/>
        </p:nvSpPr>
        <p:spPr>
          <a:xfrm rot="1732446">
            <a:off x="668286" y="1551329"/>
            <a:ext cx="77878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cxnSp>
        <p:nvCxnSpPr>
          <p:cNvPr id="48" name="Straight Connector 47">
            <a:extLst>
              <a:ext uri="{FF2B5EF4-FFF2-40B4-BE49-F238E27FC236}">
                <a16:creationId xmlns:a16="http://schemas.microsoft.com/office/drawing/2014/main" id="{C809059F-61A4-46D4-829C-A13F793C2CDE}"/>
              </a:ext>
            </a:extLst>
          </p:cNvPr>
          <p:cNvCxnSpPr>
            <a:cxnSpLocks/>
          </p:cNvCxnSpPr>
          <p:nvPr/>
        </p:nvCxnSpPr>
        <p:spPr>
          <a:xfrm rot="10800000">
            <a:off x="2540083" y="1615622"/>
            <a:ext cx="0" cy="399943"/>
          </a:xfrm>
          <a:prstGeom prst="line">
            <a:avLst/>
          </a:prstGeom>
          <a:ln w="762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0" name="Straight Connector 59">
            <a:extLst>
              <a:ext uri="{FF2B5EF4-FFF2-40B4-BE49-F238E27FC236}">
                <a16:creationId xmlns:a16="http://schemas.microsoft.com/office/drawing/2014/main" id="{1FDE045A-4EF7-4B07-8C42-3E7B5468E5C7}"/>
              </a:ext>
            </a:extLst>
          </p:cNvPr>
          <p:cNvCxnSpPr>
            <a:cxnSpLocks/>
          </p:cNvCxnSpPr>
          <p:nvPr/>
        </p:nvCxnSpPr>
        <p:spPr>
          <a:xfrm rot="10800000">
            <a:off x="6670362" y="1615622"/>
            <a:ext cx="0" cy="399943"/>
          </a:xfrm>
          <a:prstGeom prst="line">
            <a:avLst/>
          </a:prstGeom>
          <a:ln w="762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1" name="Straight Arrow Connector 60">
            <a:extLst>
              <a:ext uri="{FF2B5EF4-FFF2-40B4-BE49-F238E27FC236}">
                <a16:creationId xmlns:a16="http://schemas.microsoft.com/office/drawing/2014/main" id="{E7C10F44-B0E7-4477-9344-0F707E7F3A80}"/>
              </a:ext>
            </a:extLst>
          </p:cNvPr>
          <p:cNvCxnSpPr>
            <a:cxnSpLocks/>
          </p:cNvCxnSpPr>
          <p:nvPr/>
        </p:nvCxnSpPr>
        <p:spPr>
          <a:xfrm flipH="1">
            <a:off x="2591730" y="1831696"/>
            <a:ext cx="3980124" cy="0"/>
          </a:xfrm>
          <a:prstGeom prst="straightConnector1">
            <a:avLst/>
          </a:prstGeom>
          <a:ln w="28575"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2" name="TextBox 61">
            <a:extLst>
              <a:ext uri="{FF2B5EF4-FFF2-40B4-BE49-F238E27FC236}">
                <a16:creationId xmlns:a16="http://schemas.microsoft.com/office/drawing/2014/main" id="{7971D8A0-0AC5-4905-8A8B-30B16231D7A5}"/>
              </a:ext>
            </a:extLst>
          </p:cNvPr>
          <p:cNvSpPr txBox="1"/>
          <p:nvPr/>
        </p:nvSpPr>
        <p:spPr>
          <a:xfrm>
            <a:off x="4181687" y="1874490"/>
            <a:ext cx="89500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1 m</a:t>
            </a:r>
          </a:p>
        </p:txBody>
      </p:sp>
      <p:cxnSp>
        <p:nvCxnSpPr>
          <p:cNvPr id="69" name="Straight Connector 68">
            <a:extLst>
              <a:ext uri="{FF2B5EF4-FFF2-40B4-BE49-F238E27FC236}">
                <a16:creationId xmlns:a16="http://schemas.microsoft.com/office/drawing/2014/main" id="{2B0EC689-8E00-4027-B673-BE3D80CC69AE}"/>
              </a:ext>
            </a:extLst>
          </p:cNvPr>
          <p:cNvCxnSpPr>
            <a:cxnSpLocks/>
            <a:stCxn id="36" idx="2"/>
          </p:cNvCxnSpPr>
          <p:nvPr/>
        </p:nvCxnSpPr>
        <p:spPr>
          <a:xfrm flipH="1">
            <a:off x="538164" y="1983519"/>
            <a:ext cx="1242942" cy="11273"/>
          </a:xfrm>
          <a:prstGeom prst="line">
            <a:avLst/>
          </a:prstGeom>
          <a:ln w="19050">
            <a:solidFill>
              <a:schemeClr val="accent1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0" name="Straight Connector 69">
            <a:extLst>
              <a:ext uri="{FF2B5EF4-FFF2-40B4-BE49-F238E27FC236}">
                <a16:creationId xmlns:a16="http://schemas.microsoft.com/office/drawing/2014/main" id="{1CA70589-93F1-4AD6-87DE-CC1496FED08F}"/>
              </a:ext>
            </a:extLst>
          </p:cNvPr>
          <p:cNvCxnSpPr>
            <a:cxnSpLocks/>
          </p:cNvCxnSpPr>
          <p:nvPr/>
        </p:nvCxnSpPr>
        <p:spPr>
          <a:xfrm flipH="1">
            <a:off x="538163" y="4575835"/>
            <a:ext cx="5882781" cy="0"/>
          </a:xfrm>
          <a:prstGeom prst="line">
            <a:avLst/>
          </a:prstGeom>
          <a:ln w="19050">
            <a:solidFill>
              <a:schemeClr val="accent1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1" name="Straight Connector 70">
            <a:extLst>
              <a:ext uri="{FF2B5EF4-FFF2-40B4-BE49-F238E27FC236}">
                <a16:creationId xmlns:a16="http://schemas.microsoft.com/office/drawing/2014/main" id="{FC83B41D-E3E5-4FB2-AEAD-0A379DBEFECF}"/>
              </a:ext>
            </a:extLst>
          </p:cNvPr>
          <p:cNvCxnSpPr>
            <a:cxnSpLocks/>
          </p:cNvCxnSpPr>
          <p:nvPr/>
        </p:nvCxnSpPr>
        <p:spPr>
          <a:xfrm rot="5400000">
            <a:off x="199972" y="1792679"/>
            <a:ext cx="0" cy="399943"/>
          </a:xfrm>
          <a:prstGeom prst="line">
            <a:avLst/>
          </a:prstGeom>
          <a:ln w="762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2" name="Straight Connector 71">
            <a:extLst>
              <a:ext uri="{FF2B5EF4-FFF2-40B4-BE49-F238E27FC236}">
                <a16:creationId xmlns:a16="http://schemas.microsoft.com/office/drawing/2014/main" id="{794D472B-9F95-4607-8798-D566DF0E9989}"/>
              </a:ext>
            </a:extLst>
          </p:cNvPr>
          <p:cNvCxnSpPr>
            <a:cxnSpLocks/>
          </p:cNvCxnSpPr>
          <p:nvPr/>
        </p:nvCxnSpPr>
        <p:spPr>
          <a:xfrm rot="5400000">
            <a:off x="199971" y="4369635"/>
            <a:ext cx="0" cy="399943"/>
          </a:xfrm>
          <a:prstGeom prst="line">
            <a:avLst/>
          </a:prstGeom>
          <a:ln w="762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3" name="Straight Arrow Connector 72">
            <a:extLst>
              <a:ext uri="{FF2B5EF4-FFF2-40B4-BE49-F238E27FC236}">
                <a16:creationId xmlns:a16="http://schemas.microsoft.com/office/drawing/2014/main" id="{1CE6F300-E67E-4C1F-B48E-786146F98FCF}"/>
              </a:ext>
            </a:extLst>
          </p:cNvPr>
          <p:cNvCxnSpPr>
            <a:cxnSpLocks/>
          </p:cNvCxnSpPr>
          <p:nvPr/>
        </p:nvCxnSpPr>
        <p:spPr>
          <a:xfrm>
            <a:off x="192175" y="2046942"/>
            <a:ext cx="0" cy="2459005"/>
          </a:xfrm>
          <a:prstGeom prst="straightConnector1">
            <a:avLst/>
          </a:prstGeom>
          <a:ln w="28575"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74" name="TextBox 73">
                <a:extLst>
                  <a:ext uri="{FF2B5EF4-FFF2-40B4-BE49-F238E27FC236}">
                    <a16:creationId xmlns:a16="http://schemas.microsoft.com/office/drawing/2014/main" id="{676BFBFD-4CB8-4810-A8CD-2D7D6DD3FA0C}"/>
                  </a:ext>
                </a:extLst>
              </p:cNvPr>
              <p:cNvSpPr txBox="1"/>
              <p:nvPr/>
            </p:nvSpPr>
            <p:spPr>
              <a:xfrm>
                <a:off x="190368" y="3022069"/>
                <a:ext cx="2840506" cy="101566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US" altLang="zh-CN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等线" panose="02010600030101010101" pitchFamily="2" charset="-122"/>
                    <a:cs typeface="+mn-cs"/>
                  </a:rPr>
                  <a:t>Time budget (lookahead):</a:t>
                </a:r>
                <a: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  <a:t> </a:t>
                </a:r>
                <a:b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</a:br>
                <a14:m>
                  <m:oMath xmlns:m="http://schemas.openxmlformats.org/officeDocument/2006/math">
                    <m:sSub>
                      <m:sSubPr>
                        <m:ctrlP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</m:ctrlPr>
                      </m:sSubPr>
                      <m:e>
                        <m: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𝑡</m:t>
                        </m:r>
                      </m:e>
                      <m:sub>
                        <m: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2</m:t>
                        </m:r>
                      </m:sub>
                    </m:sSub>
                    <m:r>
                      <a:rPr kumimoji="0" lang="en-US" sz="2000" b="0" i="1" u="none" strike="noStrike" kern="1200" cap="none" spc="0" normalizeH="0" baseline="0" noProof="0" smtClean="0">
                        <a:ln>
                          <a:noFill/>
                        </a:ln>
                        <a:solidFill>
                          <a:srgbClr val="4472C4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+mn-ea"/>
                        <a:cs typeface="+mn-cs"/>
                      </a:rPr>
                      <m:t>−</m:t>
                    </m:r>
                    <m:sSub>
                      <m:sSubPr>
                        <m:ctrlP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</m:ctrlPr>
                      </m:sSubPr>
                      <m:e>
                        <m: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𝑡</m:t>
                        </m:r>
                      </m:e>
                      <m:sub>
                        <m:r>
                          <a:rPr kumimoji="0" lang="en-US" sz="2000" b="0" i="1" u="none" strike="noStrike" kern="1200" cap="none" spc="0" normalizeH="0" baseline="0" noProof="0" smtClean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1</m:t>
                        </m:r>
                      </m:sub>
                    </m:sSub>
                    <m:r>
                      <a:rPr kumimoji="0" lang="en-US" sz="2000" b="0" i="1" u="none" strike="noStrike" kern="1200" cap="none" spc="0" normalizeH="0" baseline="0" noProof="0">
                        <a:ln>
                          <a:noFill/>
                        </a:ln>
                        <a:solidFill>
                          <a:srgbClr val="4472C4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Cambria Math" panose="02040503050406030204" pitchFamily="18" charset="0"/>
                        <a:cs typeface="+mn-cs"/>
                      </a:rPr>
                      <m:t>≈</m:t>
                    </m:r>
                    <m:r>
                      <a:rPr kumimoji="0" lang="en-US" sz="2000" b="0" i="0" u="none" strike="noStrike" kern="1200" cap="none" spc="0" normalizeH="0" baseline="0" noProof="0">
                        <a:ln>
                          <a:noFill/>
                        </a:ln>
                        <a:solidFill>
                          <a:srgbClr val="4472C4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Cambria Math" panose="02040503050406030204" pitchFamily="18" charset="0"/>
                        <a:cs typeface="+mn-cs"/>
                      </a:rPr>
                      <m:t>3</m:t>
                    </m:r>
                    <m:r>
                      <a:rPr kumimoji="0" lang="en-US" sz="2000" b="0" i="1" u="none" strike="noStrike" kern="1200" cap="none" spc="0" normalizeH="0" baseline="0" noProof="0">
                        <a:ln>
                          <a:noFill/>
                        </a:ln>
                        <a:solidFill>
                          <a:srgbClr val="4472C4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Cambria Math" panose="02040503050406030204" pitchFamily="18" charset="0"/>
                        <a:cs typeface="+mn-cs"/>
                      </a:rPr>
                      <m:t> </m:t>
                    </m:r>
                    <m:r>
                      <m:rPr>
                        <m:sty m:val="p"/>
                      </m:rPr>
                      <a:rPr kumimoji="0" lang="en-US" sz="2000" b="0" i="0" u="none" strike="noStrike" kern="1200" cap="none" spc="0" normalizeH="0" baseline="0" noProof="0" smtClean="0">
                        <a:ln>
                          <a:noFill/>
                        </a:ln>
                        <a:solidFill>
                          <a:srgbClr val="4472C4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Cambria Math" panose="02040503050406030204" pitchFamily="18" charset="0"/>
                        <a:cs typeface="+mn-cs"/>
                      </a:rPr>
                      <m:t>ms</m:t>
                    </m:r>
                  </m:oMath>
                </a14:m>
                <a: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  <a:t> </a:t>
                </a:r>
                <a:b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</a:br>
                <a: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  <a:t>(100X larger)</a:t>
                </a:r>
              </a:p>
            </p:txBody>
          </p:sp>
        </mc:Choice>
        <mc:Fallback xmlns="">
          <p:sp>
            <p:nvSpPr>
              <p:cNvPr id="74" name="TextBox 73">
                <a:extLst>
                  <a:ext uri="{FF2B5EF4-FFF2-40B4-BE49-F238E27FC236}">
                    <a16:creationId xmlns:a16="http://schemas.microsoft.com/office/drawing/2014/main" id="{676BFBFD-4CB8-4810-A8CD-2D7D6DD3FA0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0368" y="3022069"/>
                <a:ext cx="2840506" cy="1015663"/>
              </a:xfrm>
              <a:prstGeom prst="rect">
                <a:avLst/>
              </a:prstGeom>
              <a:blipFill>
                <a:blip r:embed="rId11"/>
                <a:stretch>
                  <a:fillRect l="-2146" t="-3614" r="-2361" b="-1024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7" name="TextBox 46">
            <a:extLst>
              <a:ext uri="{FF2B5EF4-FFF2-40B4-BE49-F238E27FC236}">
                <a16:creationId xmlns:a16="http://schemas.microsoft.com/office/drawing/2014/main" id="{0A5F851C-62C9-449B-B264-2569DF5AE332}"/>
              </a:ext>
            </a:extLst>
          </p:cNvPr>
          <p:cNvSpPr txBox="1"/>
          <p:nvPr/>
        </p:nvSpPr>
        <p:spPr>
          <a:xfrm>
            <a:off x="289732" y="6266132"/>
            <a:ext cx="98385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Time</a:t>
            </a:r>
          </a:p>
        </p:txBody>
      </p:sp>
      <p:sp>
        <p:nvSpPr>
          <p:cNvPr id="53" name="Arrow: Down 52">
            <a:extLst>
              <a:ext uri="{FF2B5EF4-FFF2-40B4-BE49-F238E27FC236}">
                <a16:creationId xmlns:a16="http://schemas.microsoft.com/office/drawing/2014/main" id="{466537D8-C742-46CA-8C9B-11061C57817D}"/>
              </a:ext>
            </a:extLst>
          </p:cNvPr>
          <p:cNvSpPr/>
          <p:nvPr/>
        </p:nvSpPr>
        <p:spPr>
          <a:xfrm>
            <a:off x="97966" y="6110515"/>
            <a:ext cx="395518" cy="711344"/>
          </a:xfrm>
          <a:prstGeom prst="downArrow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12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D0A2831D-9573-FC41-8731-6C142C81E976}"/>
                  </a:ext>
                </a:extLst>
              </p14:cNvPr>
              <p14:cNvContentPartPr/>
              <p14:nvPr/>
            </p14:nvContentPartPr>
            <p14:xfrm>
              <a:off x="1823400" y="73800"/>
              <a:ext cx="6134040" cy="440136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D0A2831D-9573-FC41-8731-6C142C81E976}"/>
                  </a:ext>
                </a:extLst>
              </p:cNvPr>
              <p:cNvPicPr/>
              <p:nvPr/>
            </p:nvPicPr>
            <p:blipFill>
              <a:blip r:embed="rId13"/>
              <a:stretch>
                <a:fillRect/>
              </a:stretch>
            </p:blipFill>
            <p:spPr>
              <a:xfrm>
                <a:off x="1807200" y="57600"/>
                <a:ext cx="6166440" cy="443376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2906705841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: Rounded Corners 49">
            <a:extLst>
              <a:ext uri="{FF2B5EF4-FFF2-40B4-BE49-F238E27FC236}">
                <a16:creationId xmlns:a16="http://schemas.microsoft.com/office/drawing/2014/main" id="{8CD65F9F-6F0E-4A0B-9F92-1F9CDD6E4DED}"/>
              </a:ext>
            </a:extLst>
          </p:cNvPr>
          <p:cNvSpPr/>
          <p:nvPr/>
        </p:nvSpPr>
        <p:spPr>
          <a:xfrm>
            <a:off x="5104747" y="428340"/>
            <a:ext cx="3263827" cy="1128494"/>
          </a:xfrm>
          <a:prstGeom prst="round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C128BEED-CBE8-48B2-A649-2314BE14E9B3}"/>
              </a:ext>
            </a:extLst>
          </p:cNvPr>
          <p:cNvCxnSpPr>
            <a:cxnSpLocks/>
          </p:cNvCxnSpPr>
          <p:nvPr/>
        </p:nvCxnSpPr>
        <p:spPr>
          <a:xfrm>
            <a:off x="1856014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8D3E28A-67F8-4EFF-ADFC-147014FD061C}"/>
              </a:ext>
            </a:extLst>
          </p:cNvPr>
          <p:cNvCxnSpPr>
            <a:cxnSpLocks/>
          </p:cNvCxnSpPr>
          <p:nvPr/>
        </p:nvCxnSpPr>
        <p:spPr>
          <a:xfrm>
            <a:off x="650171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2F66C50-2C3E-45DE-BAC1-51F67315CD77}"/>
              </a:ext>
            </a:extLst>
          </p:cNvPr>
          <p:cNvCxnSpPr>
            <a:cxnSpLocks/>
          </p:cNvCxnSpPr>
          <p:nvPr/>
        </p:nvCxnSpPr>
        <p:spPr>
          <a:xfrm>
            <a:off x="7753083" y="1851136"/>
            <a:ext cx="0" cy="4680284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8C448E2-EFD5-404E-9DCD-D71FA3A2E04D}"/>
              </a:ext>
            </a:extLst>
          </p:cNvPr>
          <p:cNvCxnSpPr>
            <a:cxnSpLocks/>
          </p:cNvCxnSpPr>
          <p:nvPr/>
        </p:nvCxnSpPr>
        <p:spPr>
          <a:xfrm>
            <a:off x="8854267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3000C7E-E683-49BF-B7F9-CFAF11EBF019}"/>
              </a:ext>
            </a:extLst>
          </p:cNvPr>
          <p:cNvCxnSpPr>
            <a:cxnSpLocks/>
          </p:cNvCxnSpPr>
          <p:nvPr/>
        </p:nvCxnSpPr>
        <p:spPr>
          <a:xfrm>
            <a:off x="5460755" y="1851136"/>
            <a:ext cx="0" cy="4679489"/>
          </a:xfrm>
          <a:prstGeom prst="line">
            <a:avLst/>
          </a:prstGeom>
          <a:ln w="127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8" name="Picture 37" descr="https://maxcdn.icons8.com/Share/icon/p1em/Music/microphone1600.png">
            <a:extLst>
              <a:ext uri="{FF2B5EF4-FFF2-40B4-BE49-F238E27FC236}">
                <a16:creationId xmlns:a16="http://schemas.microsoft.com/office/drawing/2014/main" id="{74E93ECE-9423-4140-B7CC-7DCE10261A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78293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786B6301-A2AD-465E-9C19-B29850F7AA4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flipV="1">
            <a:off x="5254988" y="504798"/>
            <a:ext cx="566134" cy="566134"/>
          </a:xfrm>
          <a:prstGeom prst="rect">
            <a:avLst/>
          </a:prstGeom>
        </p:spPr>
      </p:pic>
      <p:pic>
        <p:nvPicPr>
          <p:cNvPr id="40" name="Picture 2" descr="Image result for speaker icon">
            <a:extLst>
              <a:ext uri="{FF2B5EF4-FFF2-40B4-BE49-F238E27FC236}">
                <a16:creationId xmlns:a16="http://schemas.microsoft.com/office/drawing/2014/main" id="{0DF5625C-A407-4DD5-B7A7-524135E63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36761" y="459951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2" name="TextBox 41">
            <a:extLst>
              <a:ext uri="{FF2B5EF4-FFF2-40B4-BE49-F238E27FC236}">
                <a16:creationId xmlns:a16="http://schemas.microsoft.com/office/drawing/2014/main" id="{812F7ECD-8F59-4ECA-A389-928C5CE562D7}"/>
              </a:ext>
            </a:extLst>
          </p:cNvPr>
          <p:cNvSpPr txBox="1"/>
          <p:nvPr/>
        </p:nvSpPr>
        <p:spPr>
          <a:xfrm>
            <a:off x="7027671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Fb. Mic.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C9605DD-315F-4310-AC75-AB1981ADE637}"/>
              </a:ext>
            </a:extLst>
          </p:cNvPr>
          <p:cNvSpPr txBox="1"/>
          <p:nvPr/>
        </p:nvSpPr>
        <p:spPr>
          <a:xfrm>
            <a:off x="4708409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CFDBA447-5500-41F9-B04B-7E21FE03CFF1}"/>
              </a:ext>
            </a:extLst>
          </p:cNvPr>
          <p:cNvSpPr txBox="1"/>
          <p:nvPr/>
        </p:nvSpPr>
        <p:spPr>
          <a:xfrm>
            <a:off x="5870785" y="1156724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pic>
        <p:nvPicPr>
          <p:cNvPr id="49" name="Picture 48">
            <a:extLst>
              <a:ext uri="{FF2B5EF4-FFF2-40B4-BE49-F238E27FC236}">
                <a16:creationId xmlns:a16="http://schemas.microsoft.com/office/drawing/2014/main" id="{BA8CAA32-D04A-41EA-B3B2-B7259AF48EC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8431542" y="498734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51" name="Picture 50">
            <a:extLst>
              <a:ext uri="{FF2B5EF4-FFF2-40B4-BE49-F238E27FC236}">
                <a16:creationId xmlns:a16="http://schemas.microsoft.com/office/drawing/2014/main" id="{40692DCD-3404-405B-AB23-1E02DCD5ADB9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14773"/>
          <a:stretch/>
        </p:blipFill>
        <p:spPr>
          <a:xfrm flipH="1">
            <a:off x="103509" y="503783"/>
            <a:ext cx="983855" cy="1004170"/>
          </a:xfrm>
          <a:prstGeom prst="rect">
            <a:avLst/>
          </a:prstGeom>
        </p:spPr>
      </p:pic>
      <p:cxnSp>
        <p:nvCxnSpPr>
          <p:cNvPr id="52" name="Straight Connector 51">
            <a:extLst>
              <a:ext uri="{FF2B5EF4-FFF2-40B4-BE49-F238E27FC236}">
                <a16:creationId xmlns:a16="http://schemas.microsoft.com/office/drawing/2014/main" id="{6CEAA4AF-F9B0-467D-AD13-37E089476FD6}"/>
              </a:ext>
            </a:extLst>
          </p:cNvPr>
          <p:cNvCxnSpPr>
            <a:cxnSpLocks/>
          </p:cNvCxnSpPr>
          <p:nvPr/>
        </p:nvCxnSpPr>
        <p:spPr>
          <a:xfrm>
            <a:off x="1009650" y="1507953"/>
            <a:ext cx="8134350" cy="4551753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5" name="Oval 54">
            <a:extLst>
              <a:ext uri="{FF2B5EF4-FFF2-40B4-BE49-F238E27FC236}">
                <a16:creationId xmlns:a16="http://schemas.microsoft.com/office/drawing/2014/main" id="{108A7A50-2FF5-4C70-BE80-AEAED74D2582}"/>
              </a:ext>
            </a:extLst>
          </p:cNvPr>
          <p:cNvSpPr>
            <a:spLocks noChangeAspect="1"/>
          </p:cNvSpPr>
          <p:nvPr/>
        </p:nvSpPr>
        <p:spPr>
          <a:xfrm>
            <a:off x="6420943" y="4505947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6" name="Oval 55">
            <a:extLst>
              <a:ext uri="{FF2B5EF4-FFF2-40B4-BE49-F238E27FC236}">
                <a16:creationId xmlns:a16="http://schemas.microsoft.com/office/drawing/2014/main" id="{16B9B136-86D2-4F7B-A1ED-13D2EB1F468B}"/>
              </a:ext>
            </a:extLst>
          </p:cNvPr>
          <p:cNvSpPr>
            <a:spLocks noChangeAspect="1"/>
          </p:cNvSpPr>
          <p:nvPr/>
        </p:nvSpPr>
        <p:spPr>
          <a:xfrm>
            <a:off x="7677627" y="5203202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7" name="Oval 56">
            <a:extLst>
              <a:ext uri="{FF2B5EF4-FFF2-40B4-BE49-F238E27FC236}">
                <a16:creationId xmlns:a16="http://schemas.microsoft.com/office/drawing/2014/main" id="{6B013C95-7F99-4C0C-9C54-80D3C3BD21B7}"/>
              </a:ext>
            </a:extLst>
          </p:cNvPr>
          <p:cNvSpPr>
            <a:spLocks noChangeAspect="1"/>
          </p:cNvSpPr>
          <p:nvPr/>
        </p:nvSpPr>
        <p:spPr>
          <a:xfrm>
            <a:off x="8778811" y="5818915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/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𝑡</m:t>
                          </m:r>
                        </m:e>
                        <m:sub>
                          <m:r>
                            <a:rPr kumimoji="0" lang="en-US" sz="2641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kumimoji="0" lang="en-US" sz="2641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9" name="TextBox 58">
                <a:extLst>
                  <a:ext uri="{FF2B5EF4-FFF2-40B4-BE49-F238E27FC236}">
                    <a16:creationId xmlns:a16="http://schemas.microsoft.com/office/drawing/2014/main" id="{CA76C169-BF40-411B-AAC5-1F209554F9F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03523" y="4070880"/>
                <a:ext cx="618922" cy="498726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3" name="Group 2">
            <a:extLst>
              <a:ext uri="{FF2B5EF4-FFF2-40B4-BE49-F238E27FC236}">
                <a16:creationId xmlns:a16="http://schemas.microsoft.com/office/drawing/2014/main" id="{3E2B75CB-396B-4513-B21A-FDBB5C29D277}"/>
              </a:ext>
            </a:extLst>
          </p:cNvPr>
          <p:cNvGrpSpPr/>
          <p:nvPr/>
        </p:nvGrpSpPr>
        <p:grpSpPr>
          <a:xfrm>
            <a:off x="1101676" y="414662"/>
            <a:ext cx="1503451" cy="1143944"/>
            <a:chOff x="3542589" y="741242"/>
            <a:chExt cx="1503451" cy="1143944"/>
          </a:xfrm>
        </p:grpSpPr>
        <p:sp>
          <p:nvSpPr>
            <p:cNvPr id="34" name="Rectangle: Rounded Corners 33">
              <a:extLst>
                <a:ext uri="{FF2B5EF4-FFF2-40B4-BE49-F238E27FC236}">
                  <a16:creationId xmlns:a16="http://schemas.microsoft.com/office/drawing/2014/main" id="{518953B4-87C1-4530-80D5-C573FB45F3E9}"/>
                </a:ext>
              </a:extLst>
            </p:cNvPr>
            <p:cNvSpPr/>
            <p:nvPr/>
          </p:nvSpPr>
          <p:spPr>
            <a:xfrm>
              <a:off x="3639157" y="741242"/>
              <a:ext cx="1311923" cy="1128494"/>
            </a:xfrm>
            <a:prstGeom prst="roundRect">
              <a:avLst/>
            </a:prstGeom>
            <a:solidFill>
              <a:schemeClr val="accent6"/>
            </a:solidFill>
            <a:ln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pic>
          <p:nvPicPr>
            <p:cNvPr id="37" name="Picture 2" descr="https://maxcdn.icons8.com/Share/icon/p1em/Music/microphone1600.png">
              <a:extLst>
                <a:ext uri="{FF2B5EF4-FFF2-40B4-BE49-F238E27FC236}">
                  <a16:creationId xmlns:a16="http://schemas.microsoft.com/office/drawing/2014/main" id="{980241A6-FFF7-46AC-B9B0-A06DCB1E3C65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639157" y="786531"/>
              <a:ext cx="650459" cy="65045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41" name="TextBox 40">
              <a:extLst>
                <a:ext uri="{FF2B5EF4-FFF2-40B4-BE49-F238E27FC236}">
                  <a16:creationId xmlns:a16="http://schemas.microsoft.com/office/drawing/2014/main" id="{88062B6F-209F-4BB5-B480-73BBB0B663D9}"/>
                </a:ext>
              </a:extLst>
            </p:cNvPr>
            <p:cNvSpPr txBox="1"/>
            <p:nvPr/>
          </p:nvSpPr>
          <p:spPr>
            <a:xfrm>
              <a:off x="3542589" y="1485076"/>
              <a:ext cx="1503451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Ref. Mic.</a:t>
              </a:r>
            </a:p>
          </p:txBody>
        </p:sp>
        <p:pic>
          <p:nvPicPr>
            <p:cNvPr id="33" name="Picture 32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3724CCAE-2050-4940-BA27-CC4F9C76AB5F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4307239" y="876866"/>
              <a:ext cx="601395" cy="432595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35" name="Group 34">
            <a:extLst>
              <a:ext uri="{FF2B5EF4-FFF2-40B4-BE49-F238E27FC236}">
                <a16:creationId xmlns:a16="http://schemas.microsoft.com/office/drawing/2014/main" id="{BCD895DF-1577-451D-937F-36A66367DC50}"/>
              </a:ext>
            </a:extLst>
          </p:cNvPr>
          <p:cNvGrpSpPr/>
          <p:nvPr/>
        </p:nvGrpSpPr>
        <p:grpSpPr>
          <a:xfrm>
            <a:off x="1781106" y="1459867"/>
            <a:ext cx="671390" cy="599107"/>
            <a:chOff x="4355340" y="3231010"/>
            <a:chExt cx="671390" cy="599107"/>
          </a:xfrm>
        </p:grpSpPr>
        <p:sp>
          <p:nvSpPr>
            <p:cNvPr id="36" name="Oval 35">
              <a:extLst>
                <a:ext uri="{FF2B5EF4-FFF2-40B4-BE49-F238E27FC236}">
                  <a16:creationId xmlns:a16="http://schemas.microsoft.com/office/drawing/2014/main" id="{00AF72BB-631A-457E-B4AE-30D01D2EE032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4355340" y="3679206"/>
              <a:ext cx="150911" cy="150911"/>
            </a:xfrm>
            <a:prstGeom prst="ellipse">
              <a:avLst/>
            </a:prstGeom>
            <a:solidFill>
              <a:schemeClr val="tx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5771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5" name="TextBox 44">
                  <a:extLst>
                    <a:ext uri="{FF2B5EF4-FFF2-40B4-BE49-F238E27FC236}">
                      <a16:creationId xmlns:a16="http://schemas.microsoft.com/office/drawing/2014/main" id="{9F805B9D-CE15-4FEB-AFDF-9592BF7138D0}"/>
                    </a:ext>
                  </a:extLst>
                </p:cNvPr>
                <p:cNvSpPr txBox="1"/>
                <p:nvPr/>
              </p:nvSpPr>
              <p:spPr>
                <a:xfrm>
                  <a:off x="4407808" y="3231010"/>
                  <a:ext cx="618922" cy="49872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0" marR="0" lvl="0" indent="0" algn="l" defTabSz="4572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kumimoji="0" lang="en-US" sz="2641" b="0" i="1" u="none" strike="noStrike" kern="1200" cap="none" spc="0" normalizeH="0" baseline="0" noProof="0" smtClean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ea typeface="+mn-ea"/>
                                <a:cs typeface="+mn-cs"/>
                              </a:rPr>
                            </m:ctrlPr>
                          </m:sSubPr>
                          <m:e>
                            <m:r>
                              <a:rPr kumimoji="0" lang="en-US" sz="2641" b="0" i="1" u="none" strike="noStrike" kern="1200" cap="none" spc="0" normalizeH="0" baseline="0" noProof="0" smtClean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ea typeface="+mn-ea"/>
                                <a:cs typeface="+mn-cs"/>
                              </a:rPr>
                              <m:t>𝑡</m:t>
                            </m:r>
                          </m:e>
                          <m:sub>
                            <m:r>
                              <a:rPr kumimoji="0" lang="en-US" sz="2641" b="0" i="1" u="none" strike="noStrike" kern="1200" cap="none" spc="0" normalizeH="0" baseline="0" noProof="0" smtClean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ea typeface="+mn-ea"/>
                                <a:cs typeface="+mn-cs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kumimoji="0" lang="en-US" sz="2641" b="0" i="0" u="none" strike="noStrike" kern="120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endParaRPr>
                </a:p>
              </p:txBody>
            </p:sp>
          </mc:Choice>
          <mc:Fallback xmlns="">
            <p:sp>
              <p:nvSpPr>
                <p:cNvPr id="45" name="TextBox 44">
                  <a:extLst>
                    <a:ext uri="{FF2B5EF4-FFF2-40B4-BE49-F238E27FC236}">
                      <a16:creationId xmlns:a16="http://schemas.microsoft.com/office/drawing/2014/main" id="{9F805B9D-CE15-4FEB-AFDF-9592BF7138D0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407808" y="3231010"/>
                  <a:ext cx="618922" cy="498726"/>
                </a:xfrm>
                <a:prstGeom prst="rect">
                  <a:avLst/>
                </a:prstGeom>
                <a:blipFill>
                  <a:blip r:embed="rId10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46" name="TextBox 45">
            <a:extLst>
              <a:ext uri="{FF2B5EF4-FFF2-40B4-BE49-F238E27FC236}">
                <a16:creationId xmlns:a16="http://schemas.microsoft.com/office/drawing/2014/main" id="{71E82107-9B90-4100-81AE-2C8F23231E33}"/>
              </a:ext>
            </a:extLst>
          </p:cNvPr>
          <p:cNvSpPr txBox="1"/>
          <p:nvPr/>
        </p:nvSpPr>
        <p:spPr>
          <a:xfrm rot="1732446">
            <a:off x="668286" y="1551329"/>
            <a:ext cx="77878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cxnSp>
        <p:nvCxnSpPr>
          <p:cNvPr id="69" name="Straight Connector 68">
            <a:extLst>
              <a:ext uri="{FF2B5EF4-FFF2-40B4-BE49-F238E27FC236}">
                <a16:creationId xmlns:a16="http://schemas.microsoft.com/office/drawing/2014/main" id="{2B0EC689-8E00-4027-B673-BE3D80CC69AE}"/>
              </a:ext>
            </a:extLst>
          </p:cNvPr>
          <p:cNvCxnSpPr>
            <a:cxnSpLocks/>
            <a:stCxn id="36" idx="2"/>
          </p:cNvCxnSpPr>
          <p:nvPr/>
        </p:nvCxnSpPr>
        <p:spPr>
          <a:xfrm flipH="1">
            <a:off x="538164" y="1983519"/>
            <a:ext cx="1242942" cy="11273"/>
          </a:xfrm>
          <a:prstGeom prst="line">
            <a:avLst/>
          </a:prstGeom>
          <a:ln w="19050">
            <a:solidFill>
              <a:schemeClr val="accent1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0" name="Straight Connector 69">
            <a:extLst>
              <a:ext uri="{FF2B5EF4-FFF2-40B4-BE49-F238E27FC236}">
                <a16:creationId xmlns:a16="http://schemas.microsoft.com/office/drawing/2014/main" id="{1CA70589-93F1-4AD6-87DE-CC1496FED08F}"/>
              </a:ext>
            </a:extLst>
          </p:cNvPr>
          <p:cNvCxnSpPr>
            <a:cxnSpLocks/>
          </p:cNvCxnSpPr>
          <p:nvPr/>
        </p:nvCxnSpPr>
        <p:spPr>
          <a:xfrm flipH="1">
            <a:off x="538163" y="4575835"/>
            <a:ext cx="5882781" cy="0"/>
          </a:xfrm>
          <a:prstGeom prst="line">
            <a:avLst/>
          </a:prstGeom>
          <a:ln w="19050">
            <a:solidFill>
              <a:schemeClr val="accent1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1" name="Straight Connector 70">
            <a:extLst>
              <a:ext uri="{FF2B5EF4-FFF2-40B4-BE49-F238E27FC236}">
                <a16:creationId xmlns:a16="http://schemas.microsoft.com/office/drawing/2014/main" id="{FC83B41D-E3E5-4FB2-AEAD-0A379DBEFECF}"/>
              </a:ext>
            </a:extLst>
          </p:cNvPr>
          <p:cNvCxnSpPr>
            <a:cxnSpLocks/>
          </p:cNvCxnSpPr>
          <p:nvPr/>
        </p:nvCxnSpPr>
        <p:spPr>
          <a:xfrm rot="5400000">
            <a:off x="199972" y="1792679"/>
            <a:ext cx="0" cy="399943"/>
          </a:xfrm>
          <a:prstGeom prst="line">
            <a:avLst/>
          </a:prstGeom>
          <a:ln w="762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2" name="Straight Connector 71">
            <a:extLst>
              <a:ext uri="{FF2B5EF4-FFF2-40B4-BE49-F238E27FC236}">
                <a16:creationId xmlns:a16="http://schemas.microsoft.com/office/drawing/2014/main" id="{794D472B-9F95-4607-8798-D566DF0E9989}"/>
              </a:ext>
            </a:extLst>
          </p:cNvPr>
          <p:cNvCxnSpPr>
            <a:cxnSpLocks/>
          </p:cNvCxnSpPr>
          <p:nvPr/>
        </p:nvCxnSpPr>
        <p:spPr>
          <a:xfrm rot="5400000">
            <a:off x="199971" y="4369635"/>
            <a:ext cx="0" cy="399943"/>
          </a:xfrm>
          <a:prstGeom prst="line">
            <a:avLst/>
          </a:prstGeom>
          <a:ln w="762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3" name="Straight Arrow Connector 72">
            <a:extLst>
              <a:ext uri="{FF2B5EF4-FFF2-40B4-BE49-F238E27FC236}">
                <a16:creationId xmlns:a16="http://schemas.microsoft.com/office/drawing/2014/main" id="{1CE6F300-E67E-4C1F-B48E-786146F98FCF}"/>
              </a:ext>
            </a:extLst>
          </p:cNvPr>
          <p:cNvCxnSpPr>
            <a:cxnSpLocks/>
          </p:cNvCxnSpPr>
          <p:nvPr/>
        </p:nvCxnSpPr>
        <p:spPr>
          <a:xfrm>
            <a:off x="192175" y="2046942"/>
            <a:ext cx="0" cy="2459005"/>
          </a:xfrm>
          <a:prstGeom prst="straightConnector1">
            <a:avLst/>
          </a:prstGeom>
          <a:ln w="28575"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74" name="TextBox 73">
                <a:extLst>
                  <a:ext uri="{FF2B5EF4-FFF2-40B4-BE49-F238E27FC236}">
                    <a16:creationId xmlns:a16="http://schemas.microsoft.com/office/drawing/2014/main" id="{676BFBFD-4CB8-4810-A8CD-2D7D6DD3FA0C}"/>
                  </a:ext>
                </a:extLst>
              </p:cNvPr>
              <p:cNvSpPr txBox="1"/>
              <p:nvPr/>
            </p:nvSpPr>
            <p:spPr>
              <a:xfrm>
                <a:off x="190368" y="3022069"/>
                <a:ext cx="2840506" cy="101566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US" altLang="zh-CN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等线" panose="02010600030101010101" pitchFamily="2" charset="-122"/>
                    <a:cs typeface="+mn-cs"/>
                  </a:rPr>
                  <a:t>Time budget (lookahead):</a:t>
                </a:r>
                <a: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  <a:t> </a:t>
                </a:r>
                <a:b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</a:br>
                <a14:m>
                  <m:oMath xmlns:m="http://schemas.openxmlformats.org/officeDocument/2006/math">
                    <m:sSub>
                      <m:sSubPr>
                        <m:ctrlP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</m:ctrlPr>
                      </m:sSubPr>
                      <m:e>
                        <m: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𝑡</m:t>
                        </m:r>
                      </m:e>
                      <m:sub>
                        <m: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2</m:t>
                        </m:r>
                      </m:sub>
                    </m:sSub>
                    <m:r>
                      <a:rPr kumimoji="0" lang="en-US" sz="2000" b="0" i="1" u="none" strike="noStrike" kern="1200" cap="none" spc="0" normalizeH="0" baseline="0" noProof="0" smtClean="0">
                        <a:ln>
                          <a:noFill/>
                        </a:ln>
                        <a:solidFill>
                          <a:srgbClr val="4472C4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+mn-ea"/>
                        <a:cs typeface="+mn-cs"/>
                      </a:rPr>
                      <m:t>−</m:t>
                    </m:r>
                    <m:sSub>
                      <m:sSubPr>
                        <m:ctrlP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</m:ctrlPr>
                      </m:sSubPr>
                      <m:e>
                        <m: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𝑡</m:t>
                        </m:r>
                      </m:e>
                      <m:sub>
                        <m:r>
                          <a:rPr kumimoji="0" lang="en-US" sz="2000" b="0" i="1" u="none" strike="noStrike" kern="1200" cap="none" spc="0" normalizeH="0" baseline="0" noProof="0" smtClean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1</m:t>
                        </m:r>
                      </m:sub>
                    </m:sSub>
                    <m:r>
                      <a:rPr kumimoji="0" lang="en-US" sz="2000" b="0" i="1" u="none" strike="noStrike" kern="1200" cap="none" spc="0" normalizeH="0" baseline="0" noProof="0">
                        <a:ln>
                          <a:noFill/>
                        </a:ln>
                        <a:solidFill>
                          <a:srgbClr val="4472C4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Cambria Math" panose="02040503050406030204" pitchFamily="18" charset="0"/>
                        <a:cs typeface="+mn-cs"/>
                      </a:rPr>
                      <m:t>≈</m:t>
                    </m:r>
                    <m:r>
                      <a:rPr kumimoji="0" lang="en-US" sz="2000" b="0" i="0" u="none" strike="noStrike" kern="1200" cap="none" spc="0" normalizeH="0" baseline="0" noProof="0">
                        <a:ln>
                          <a:noFill/>
                        </a:ln>
                        <a:solidFill>
                          <a:srgbClr val="4472C4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Cambria Math" panose="02040503050406030204" pitchFamily="18" charset="0"/>
                        <a:cs typeface="+mn-cs"/>
                      </a:rPr>
                      <m:t>3</m:t>
                    </m:r>
                    <m:r>
                      <a:rPr kumimoji="0" lang="en-US" sz="2000" b="0" i="1" u="none" strike="noStrike" kern="1200" cap="none" spc="0" normalizeH="0" baseline="0" noProof="0">
                        <a:ln>
                          <a:noFill/>
                        </a:ln>
                        <a:solidFill>
                          <a:srgbClr val="4472C4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Cambria Math" panose="02040503050406030204" pitchFamily="18" charset="0"/>
                        <a:cs typeface="+mn-cs"/>
                      </a:rPr>
                      <m:t> </m:t>
                    </m:r>
                    <m:r>
                      <m:rPr>
                        <m:sty m:val="p"/>
                      </m:rPr>
                      <a:rPr kumimoji="0" lang="en-US" sz="2000" b="0" i="0" u="none" strike="noStrike" kern="1200" cap="none" spc="0" normalizeH="0" baseline="0" noProof="0" smtClean="0">
                        <a:ln>
                          <a:noFill/>
                        </a:ln>
                        <a:solidFill>
                          <a:srgbClr val="4472C4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Cambria Math" panose="02040503050406030204" pitchFamily="18" charset="0"/>
                        <a:cs typeface="+mn-cs"/>
                      </a:rPr>
                      <m:t>ms</m:t>
                    </m:r>
                  </m:oMath>
                </a14:m>
                <a: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  <a:t> </a:t>
                </a:r>
                <a:b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</a:br>
                <a: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  <a:t>(100X larger)</a:t>
                </a:r>
              </a:p>
            </p:txBody>
          </p:sp>
        </mc:Choice>
        <mc:Fallback xmlns="">
          <p:sp>
            <p:nvSpPr>
              <p:cNvPr id="74" name="TextBox 73">
                <a:extLst>
                  <a:ext uri="{FF2B5EF4-FFF2-40B4-BE49-F238E27FC236}">
                    <a16:creationId xmlns:a16="http://schemas.microsoft.com/office/drawing/2014/main" id="{676BFBFD-4CB8-4810-A8CD-2D7D6DD3FA0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0368" y="3022069"/>
                <a:ext cx="2840506" cy="1015663"/>
              </a:xfrm>
              <a:prstGeom prst="rect">
                <a:avLst/>
              </a:prstGeom>
              <a:blipFill>
                <a:blip r:embed="rId11"/>
                <a:stretch>
                  <a:fillRect l="-2146" t="-3614" r="-2361" b="-1024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47" name="Straight Connector 46">
            <a:extLst>
              <a:ext uri="{FF2B5EF4-FFF2-40B4-BE49-F238E27FC236}">
                <a16:creationId xmlns:a16="http://schemas.microsoft.com/office/drawing/2014/main" id="{D82EDC72-C3D6-4B87-983B-D35B0DB27425}"/>
              </a:ext>
            </a:extLst>
          </p:cNvPr>
          <p:cNvCxnSpPr>
            <a:cxnSpLocks/>
          </p:cNvCxnSpPr>
          <p:nvPr/>
        </p:nvCxnSpPr>
        <p:spPr>
          <a:xfrm>
            <a:off x="1932017" y="1955349"/>
            <a:ext cx="3527663" cy="0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3" name="Straight Connector 52">
            <a:extLst>
              <a:ext uri="{FF2B5EF4-FFF2-40B4-BE49-F238E27FC236}">
                <a16:creationId xmlns:a16="http://schemas.microsoft.com/office/drawing/2014/main" id="{1999DCA2-E1EE-484C-9C1C-840B7EA7B4FF}"/>
              </a:ext>
            </a:extLst>
          </p:cNvPr>
          <p:cNvCxnSpPr>
            <a:cxnSpLocks/>
          </p:cNvCxnSpPr>
          <p:nvPr/>
        </p:nvCxnSpPr>
        <p:spPr>
          <a:xfrm flipH="1">
            <a:off x="5512580" y="1955349"/>
            <a:ext cx="1" cy="422280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Straight Connector 57">
            <a:extLst>
              <a:ext uri="{FF2B5EF4-FFF2-40B4-BE49-F238E27FC236}">
                <a16:creationId xmlns:a16="http://schemas.microsoft.com/office/drawing/2014/main" id="{3C6D4514-5C81-4C58-BB44-FEF79FF19DFA}"/>
              </a:ext>
            </a:extLst>
          </p:cNvPr>
          <p:cNvCxnSpPr>
            <a:cxnSpLocks/>
          </p:cNvCxnSpPr>
          <p:nvPr/>
        </p:nvCxnSpPr>
        <p:spPr>
          <a:xfrm>
            <a:off x="5512578" y="2428672"/>
            <a:ext cx="0" cy="381000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3" name="Straight Connector 62">
            <a:extLst>
              <a:ext uri="{FF2B5EF4-FFF2-40B4-BE49-F238E27FC236}">
                <a16:creationId xmlns:a16="http://schemas.microsoft.com/office/drawing/2014/main" id="{FBFA923A-FB92-47B9-9175-9DD106413530}"/>
              </a:ext>
            </a:extLst>
          </p:cNvPr>
          <p:cNvCxnSpPr>
            <a:cxnSpLocks/>
          </p:cNvCxnSpPr>
          <p:nvPr/>
        </p:nvCxnSpPr>
        <p:spPr>
          <a:xfrm>
            <a:off x="5517473" y="2848855"/>
            <a:ext cx="0" cy="343130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C6194122-49DC-4DAF-80E9-5848EDEEB2F7}"/>
              </a:ext>
            </a:extLst>
          </p:cNvPr>
          <p:cNvCxnSpPr>
            <a:cxnSpLocks/>
          </p:cNvCxnSpPr>
          <p:nvPr/>
        </p:nvCxnSpPr>
        <p:spPr>
          <a:xfrm>
            <a:off x="5496095" y="3212375"/>
            <a:ext cx="999228" cy="0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5" name="Straight Connector 64">
            <a:extLst>
              <a:ext uri="{FF2B5EF4-FFF2-40B4-BE49-F238E27FC236}">
                <a16:creationId xmlns:a16="http://schemas.microsoft.com/office/drawing/2014/main" id="{5AE2B6D8-73F4-4790-82E8-8E19A0F90DD3}"/>
              </a:ext>
            </a:extLst>
          </p:cNvPr>
          <p:cNvCxnSpPr>
            <a:cxnSpLocks/>
          </p:cNvCxnSpPr>
          <p:nvPr/>
        </p:nvCxnSpPr>
        <p:spPr>
          <a:xfrm flipH="1">
            <a:off x="6544661" y="3212375"/>
            <a:ext cx="1" cy="274911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6" name="Straight Connector 65">
            <a:extLst>
              <a:ext uri="{FF2B5EF4-FFF2-40B4-BE49-F238E27FC236}">
                <a16:creationId xmlns:a16="http://schemas.microsoft.com/office/drawing/2014/main" id="{92AA31FA-38A4-48B6-9F88-35826168A8BB}"/>
              </a:ext>
            </a:extLst>
          </p:cNvPr>
          <p:cNvCxnSpPr>
            <a:cxnSpLocks/>
          </p:cNvCxnSpPr>
          <p:nvPr/>
        </p:nvCxnSpPr>
        <p:spPr>
          <a:xfrm>
            <a:off x="6590224" y="4615000"/>
            <a:ext cx="2503767" cy="1401037"/>
          </a:xfrm>
          <a:prstGeom prst="line">
            <a:avLst/>
          </a:prstGeom>
          <a:ln w="28575">
            <a:solidFill>
              <a:srgbClr val="FF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7" name="Oval 66">
            <a:extLst>
              <a:ext uri="{FF2B5EF4-FFF2-40B4-BE49-F238E27FC236}">
                <a16:creationId xmlns:a16="http://schemas.microsoft.com/office/drawing/2014/main" id="{B012563F-BC9D-4D55-9565-0E41DB1B425C}"/>
              </a:ext>
            </a:extLst>
          </p:cNvPr>
          <p:cNvSpPr>
            <a:spLocks noChangeAspect="1"/>
          </p:cNvSpPr>
          <p:nvPr/>
        </p:nvSpPr>
        <p:spPr>
          <a:xfrm>
            <a:off x="6439313" y="4500541"/>
            <a:ext cx="150911" cy="150911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8" name="Oval 67">
            <a:extLst>
              <a:ext uri="{FF2B5EF4-FFF2-40B4-BE49-F238E27FC236}">
                <a16:creationId xmlns:a16="http://schemas.microsoft.com/office/drawing/2014/main" id="{4072A863-1C30-4E25-9ADF-AD3FEC9221FE}"/>
              </a:ext>
            </a:extLst>
          </p:cNvPr>
          <p:cNvSpPr>
            <a:spLocks noChangeAspect="1"/>
          </p:cNvSpPr>
          <p:nvPr/>
        </p:nvSpPr>
        <p:spPr>
          <a:xfrm>
            <a:off x="7695997" y="5197796"/>
            <a:ext cx="150911" cy="150911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5" name="Oval 74">
            <a:extLst>
              <a:ext uri="{FF2B5EF4-FFF2-40B4-BE49-F238E27FC236}">
                <a16:creationId xmlns:a16="http://schemas.microsoft.com/office/drawing/2014/main" id="{B759489E-2AD0-436F-9566-4C32D7032E1C}"/>
              </a:ext>
            </a:extLst>
          </p:cNvPr>
          <p:cNvSpPr>
            <a:spLocks noChangeAspect="1"/>
          </p:cNvSpPr>
          <p:nvPr/>
        </p:nvSpPr>
        <p:spPr>
          <a:xfrm>
            <a:off x="8797181" y="5813509"/>
            <a:ext cx="150911" cy="150911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7" name="Oval 76">
            <a:extLst>
              <a:ext uri="{FF2B5EF4-FFF2-40B4-BE49-F238E27FC236}">
                <a16:creationId xmlns:a16="http://schemas.microsoft.com/office/drawing/2014/main" id="{7EF7C894-63B9-417A-BB59-4E3B72E90886}"/>
              </a:ext>
            </a:extLst>
          </p:cNvPr>
          <p:cNvSpPr>
            <a:spLocks noChangeAspect="1"/>
          </p:cNvSpPr>
          <p:nvPr/>
        </p:nvSpPr>
        <p:spPr>
          <a:xfrm>
            <a:off x="6521732" y="3542185"/>
            <a:ext cx="55440" cy="55440"/>
          </a:xfrm>
          <a:prstGeom prst="ellipse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8" name="Oval 77">
            <a:extLst>
              <a:ext uri="{FF2B5EF4-FFF2-40B4-BE49-F238E27FC236}">
                <a16:creationId xmlns:a16="http://schemas.microsoft.com/office/drawing/2014/main" id="{4B02594F-83A9-4826-AF4B-AE3D58C489A5}"/>
              </a:ext>
            </a:extLst>
          </p:cNvPr>
          <p:cNvSpPr>
            <a:spLocks noChangeAspect="1"/>
          </p:cNvSpPr>
          <p:nvPr/>
        </p:nvSpPr>
        <p:spPr>
          <a:xfrm>
            <a:off x="6521732" y="3645711"/>
            <a:ext cx="55440" cy="55440"/>
          </a:xfrm>
          <a:prstGeom prst="ellipse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9" name="Oval 78">
            <a:extLst>
              <a:ext uri="{FF2B5EF4-FFF2-40B4-BE49-F238E27FC236}">
                <a16:creationId xmlns:a16="http://schemas.microsoft.com/office/drawing/2014/main" id="{6C6E9053-8B90-4AEC-919C-E4B8D2B2AB8A}"/>
              </a:ext>
            </a:extLst>
          </p:cNvPr>
          <p:cNvSpPr>
            <a:spLocks noChangeAspect="1"/>
          </p:cNvSpPr>
          <p:nvPr/>
        </p:nvSpPr>
        <p:spPr>
          <a:xfrm>
            <a:off x="6521732" y="3746553"/>
            <a:ext cx="55440" cy="55440"/>
          </a:xfrm>
          <a:prstGeom prst="ellipse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0" name="Oval 79">
            <a:extLst>
              <a:ext uri="{FF2B5EF4-FFF2-40B4-BE49-F238E27FC236}">
                <a16:creationId xmlns:a16="http://schemas.microsoft.com/office/drawing/2014/main" id="{51CE3A3F-D489-46E5-BE7D-E4F1D17B92FC}"/>
              </a:ext>
            </a:extLst>
          </p:cNvPr>
          <p:cNvSpPr>
            <a:spLocks noChangeAspect="1"/>
          </p:cNvSpPr>
          <p:nvPr/>
        </p:nvSpPr>
        <p:spPr>
          <a:xfrm>
            <a:off x="6521732" y="3850079"/>
            <a:ext cx="55440" cy="55440"/>
          </a:xfrm>
          <a:prstGeom prst="ellipse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1" name="Oval 80">
            <a:extLst>
              <a:ext uri="{FF2B5EF4-FFF2-40B4-BE49-F238E27FC236}">
                <a16:creationId xmlns:a16="http://schemas.microsoft.com/office/drawing/2014/main" id="{1CB7A2A2-500F-409B-A26B-7798EA5A845A}"/>
              </a:ext>
            </a:extLst>
          </p:cNvPr>
          <p:cNvSpPr>
            <a:spLocks noChangeAspect="1"/>
          </p:cNvSpPr>
          <p:nvPr/>
        </p:nvSpPr>
        <p:spPr>
          <a:xfrm>
            <a:off x="6521732" y="3952273"/>
            <a:ext cx="55440" cy="55440"/>
          </a:xfrm>
          <a:prstGeom prst="ellipse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2" name="Oval 81">
            <a:extLst>
              <a:ext uri="{FF2B5EF4-FFF2-40B4-BE49-F238E27FC236}">
                <a16:creationId xmlns:a16="http://schemas.microsoft.com/office/drawing/2014/main" id="{619F1AA9-4FC5-46B3-A6B4-A151905EF375}"/>
              </a:ext>
            </a:extLst>
          </p:cNvPr>
          <p:cNvSpPr>
            <a:spLocks noChangeAspect="1"/>
          </p:cNvSpPr>
          <p:nvPr/>
        </p:nvSpPr>
        <p:spPr>
          <a:xfrm>
            <a:off x="6521732" y="4055799"/>
            <a:ext cx="55440" cy="55440"/>
          </a:xfrm>
          <a:prstGeom prst="ellipse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3" name="Oval 82">
            <a:extLst>
              <a:ext uri="{FF2B5EF4-FFF2-40B4-BE49-F238E27FC236}">
                <a16:creationId xmlns:a16="http://schemas.microsoft.com/office/drawing/2014/main" id="{A08FD106-3A04-40C1-9158-9FBED382E90F}"/>
              </a:ext>
            </a:extLst>
          </p:cNvPr>
          <p:cNvSpPr>
            <a:spLocks noChangeAspect="1"/>
          </p:cNvSpPr>
          <p:nvPr/>
        </p:nvSpPr>
        <p:spPr>
          <a:xfrm>
            <a:off x="6521732" y="4156641"/>
            <a:ext cx="55440" cy="55440"/>
          </a:xfrm>
          <a:prstGeom prst="ellipse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4" name="Oval 83">
            <a:extLst>
              <a:ext uri="{FF2B5EF4-FFF2-40B4-BE49-F238E27FC236}">
                <a16:creationId xmlns:a16="http://schemas.microsoft.com/office/drawing/2014/main" id="{5534F442-9E46-43A6-90DE-D36D197EA324}"/>
              </a:ext>
            </a:extLst>
          </p:cNvPr>
          <p:cNvSpPr>
            <a:spLocks noChangeAspect="1"/>
          </p:cNvSpPr>
          <p:nvPr/>
        </p:nvSpPr>
        <p:spPr>
          <a:xfrm>
            <a:off x="6521732" y="4260167"/>
            <a:ext cx="55440" cy="55440"/>
          </a:xfrm>
          <a:prstGeom prst="ellipse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5" name="Oval 84">
            <a:extLst>
              <a:ext uri="{FF2B5EF4-FFF2-40B4-BE49-F238E27FC236}">
                <a16:creationId xmlns:a16="http://schemas.microsoft.com/office/drawing/2014/main" id="{8CFF4D47-0CB8-494A-A8C6-9ABB64070F99}"/>
              </a:ext>
            </a:extLst>
          </p:cNvPr>
          <p:cNvSpPr>
            <a:spLocks noChangeAspect="1"/>
          </p:cNvSpPr>
          <p:nvPr/>
        </p:nvSpPr>
        <p:spPr>
          <a:xfrm>
            <a:off x="6521732" y="4357170"/>
            <a:ext cx="55440" cy="55440"/>
          </a:xfrm>
          <a:prstGeom prst="ellipse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7" name="TextBox 86">
            <a:extLst>
              <a:ext uri="{FF2B5EF4-FFF2-40B4-BE49-F238E27FC236}">
                <a16:creationId xmlns:a16="http://schemas.microsoft.com/office/drawing/2014/main" id="{5FF06987-D64B-4DFE-B4B3-26FEB0DFC2E4}"/>
              </a:ext>
            </a:extLst>
          </p:cNvPr>
          <p:cNvSpPr txBox="1"/>
          <p:nvPr/>
        </p:nvSpPr>
        <p:spPr>
          <a:xfrm rot="1771061">
            <a:off x="6405774" y="4901970"/>
            <a:ext cx="132558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</a:t>
            </a:r>
          </a:p>
        </p:txBody>
      </p:sp>
      <p:sp>
        <p:nvSpPr>
          <p:cNvPr id="61" name="TextBox 60">
            <a:extLst>
              <a:ext uri="{FF2B5EF4-FFF2-40B4-BE49-F238E27FC236}">
                <a16:creationId xmlns:a16="http://schemas.microsoft.com/office/drawing/2014/main" id="{D5663969-34F6-4224-A78E-4E39755B4B5A}"/>
              </a:ext>
            </a:extLst>
          </p:cNvPr>
          <p:cNvSpPr txBox="1"/>
          <p:nvPr/>
        </p:nvSpPr>
        <p:spPr>
          <a:xfrm>
            <a:off x="289732" y="6266132"/>
            <a:ext cx="98385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Time</a:t>
            </a:r>
          </a:p>
        </p:txBody>
      </p:sp>
      <p:sp>
        <p:nvSpPr>
          <p:cNvPr id="62" name="Arrow: Down 61">
            <a:extLst>
              <a:ext uri="{FF2B5EF4-FFF2-40B4-BE49-F238E27FC236}">
                <a16:creationId xmlns:a16="http://schemas.microsoft.com/office/drawing/2014/main" id="{B5509B39-687F-41A4-A47E-81AD3505C4F9}"/>
              </a:ext>
            </a:extLst>
          </p:cNvPr>
          <p:cNvSpPr/>
          <p:nvPr/>
        </p:nvSpPr>
        <p:spPr>
          <a:xfrm>
            <a:off x="97966" y="6110515"/>
            <a:ext cx="395518" cy="711344"/>
          </a:xfrm>
          <a:prstGeom prst="downArrow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08123525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: Rounded Corners 49">
            <a:extLst>
              <a:ext uri="{FF2B5EF4-FFF2-40B4-BE49-F238E27FC236}">
                <a16:creationId xmlns:a16="http://schemas.microsoft.com/office/drawing/2014/main" id="{8CD65F9F-6F0E-4A0B-9F92-1F9CDD6E4DED}"/>
              </a:ext>
            </a:extLst>
          </p:cNvPr>
          <p:cNvSpPr/>
          <p:nvPr/>
        </p:nvSpPr>
        <p:spPr>
          <a:xfrm>
            <a:off x="5104747" y="428340"/>
            <a:ext cx="3263827" cy="1128494"/>
          </a:xfrm>
          <a:prstGeom prst="round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65000"/>
              </a:schemeClr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C128BEED-CBE8-48B2-A649-2314BE14E9B3}"/>
              </a:ext>
            </a:extLst>
          </p:cNvPr>
          <p:cNvCxnSpPr>
            <a:cxnSpLocks/>
          </p:cNvCxnSpPr>
          <p:nvPr/>
        </p:nvCxnSpPr>
        <p:spPr>
          <a:xfrm>
            <a:off x="1856014" y="1851136"/>
            <a:ext cx="0" cy="4680284"/>
          </a:xfrm>
          <a:prstGeom prst="line">
            <a:avLst/>
          </a:prstGeom>
          <a:ln w="12700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8D3E28A-67F8-4EFF-ADFC-147014FD061C}"/>
              </a:ext>
            </a:extLst>
          </p:cNvPr>
          <p:cNvCxnSpPr>
            <a:cxnSpLocks/>
          </p:cNvCxnSpPr>
          <p:nvPr/>
        </p:nvCxnSpPr>
        <p:spPr>
          <a:xfrm>
            <a:off x="6501715" y="1851136"/>
            <a:ext cx="0" cy="4679489"/>
          </a:xfrm>
          <a:prstGeom prst="line">
            <a:avLst/>
          </a:prstGeom>
          <a:ln w="12700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2F66C50-2C3E-45DE-BAC1-51F67315CD77}"/>
              </a:ext>
            </a:extLst>
          </p:cNvPr>
          <p:cNvCxnSpPr>
            <a:cxnSpLocks/>
          </p:cNvCxnSpPr>
          <p:nvPr/>
        </p:nvCxnSpPr>
        <p:spPr>
          <a:xfrm>
            <a:off x="7753083" y="1851136"/>
            <a:ext cx="0" cy="4680284"/>
          </a:xfrm>
          <a:prstGeom prst="line">
            <a:avLst/>
          </a:prstGeom>
          <a:ln w="12700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8C448E2-EFD5-404E-9DCD-D71FA3A2E04D}"/>
              </a:ext>
            </a:extLst>
          </p:cNvPr>
          <p:cNvCxnSpPr>
            <a:cxnSpLocks/>
          </p:cNvCxnSpPr>
          <p:nvPr/>
        </p:nvCxnSpPr>
        <p:spPr>
          <a:xfrm>
            <a:off x="8854267" y="1851136"/>
            <a:ext cx="0" cy="4679489"/>
          </a:xfrm>
          <a:prstGeom prst="line">
            <a:avLst/>
          </a:prstGeom>
          <a:ln w="12700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3000C7E-E683-49BF-B7F9-CFAF11EBF019}"/>
              </a:ext>
            </a:extLst>
          </p:cNvPr>
          <p:cNvCxnSpPr>
            <a:cxnSpLocks/>
          </p:cNvCxnSpPr>
          <p:nvPr/>
        </p:nvCxnSpPr>
        <p:spPr>
          <a:xfrm>
            <a:off x="5460755" y="1851136"/>
            <a:ext cx="0" cy="4679489"/>
          </a:xfrm>
          <a:prstGeom prst="line">
            <a:avLst/>
          </a:prstGeom>
          <a:ln w="12700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8" name="Picture 37" descr="https://maxcdn.icons8.com/Share/icon/p1em/Music/microphone1600.png">
            <a:extLst>
              <a:ext uri="{FF2B5EF4-FFF2-40B4-BE49-F238E27FC236}">
                <a16:creationId xmlns:a16="http://schemas.microsoft.com/office/drawing/2014/main" id="{74E93ECE-9423-4140-B7CC-7DCE10261A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78293" y="459951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786B6301-A2AD-465E-9C19-B29850F7AA47}"/>
              </a:ext>
            </a:extLst>
          </p:cNvPr>
          <p:cNvPicPr>
            <a:picLocks noChangeAspect="1"/>
          </p:cNvPicPr>
          <p:nvPr/>
        </p:nvPicPr>
        <p:blipFill>
          <a:blip r:embed="rId4">
            <a:duotone>
              <a:schemeClr val="bg2">
                <a:shade val="45000"/>
                <a:satMod val="135000"/>
              </a:schemeClr>
              <a:prstClr val="white"/>
            </a:duotone>
          </a:blip>
          <a:stretch>
            <a:fillRect/>
          </a:stretch>
        </p:blipFill>
        <p:spPr>
          <a:xfrm flipV="1">
            <a:off x="5254988" y="504798"/>
            <a:ext cx="566134" cy="566134"/>
          </a:xfrm>
          <a:prstGeom prst="rect">
            <a:avLst/>
          </a:prstGeom>
        </p:spPr>
      </p:pic>
      <p:pic>
        <p:nvPicPr>
          <p:cNvPr id="40" name="Picture 2" descr="Image result for speaker icon">
            <a:extLst>
              <a:ext uri="{FF2B5EF4-FFF2-40B4-BE49-F238E27FC236}">
                <a16:creationId xmlns:a16="http://schemas.microsoft.com/office/drawing/2014/main" id="{0DF5625C-A407-4DD5-B7A7-524135E63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36761" y="459951"/>
            <a:ext cx="571500" cy="571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2" name="TextBox 41">
            <a:extLst>
              <a:ext uri="{FF2B5EF4-FFF2-40B4-BE49-F238E27FC236}">
                <a16:creationId xmlns:a16="http://schemas.microsoft.com/office/drawing/2014/main" id="{812F7ECD-8F59-4ECA-A389-928C5CE562D7}"/>
              </a:ext>
            </a:extLst>
          </p:cNvPr>
          <p:cNvSpPr txBox="1"/>
          <p:nvPr/>
        </p:nvSpPr>
        <p:spPr>
          <a:xfrm>
            <a:off x="7027671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Fb. Mic.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C9605DD-315F-4310-AC75-AB1981ADE637}"/>
              </a:ext>
            </a:extLst>
          </p:cNvPr>
          <p:cNvSpPr txBox="1"/>
          <p:nvPr/>
        </p:nvSpPr>
        <p:spPr>
          <a:xfrm>
            <a:off x="4708409" y="1158495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CFDBA447-5500-41F9-B04B-7E21FE03CFF1}"/>
              </a:ext>
            </a:extLst>
          </p:cNvPr>
          <p:cNvSpPr txBox="1"/>
          <p:nvPr/>
        </p:nvSpPr>
        <p:spPr>
          <a:xfrm>
            <a:off x="5870785" y="1156724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Speaker</a:t>
            </a:r>
          </a:p>
        </p:txBody>
      </p:sp>
      <p:pic>
        <p:nvPicPr>
          <p:cNvPr id="49" name="Picture 48">
            <a:extLst>
              <a:ext uri="{FF2B5EF4-FFF2-40B4-BE49-F238E27FC236}">
                <a16:creationId xmlns:a16="http://schemas.microsoft.com/office/drawing/2014/main" id="{BA8CAA32-D04A-41EA-B3B2-B7259AF48EC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lum bright="70000" contrast="-70000"/>
          </a:blip>
          <a:srcRect l="5746" r="11017" b="7744"/>
          <a:stretch/>
        </p:blipFill>
        <p:spPr>
          <a:xfrm flipH="1">
            <a:off x="8431542" y="498734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51" name="Picture 50">
            <a:extLst>
              <a:ext uri="{FF2B5EF4-FFF2-40B4-BE49-F238E27FC236}">
                <a16:creationId xmlns:a16="http://schemas.microsoft.com/office/drawing/2014/main" id="{40692DCD-3404-405B-AB23-1E02DCD5ADB9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lum bright="70000" contrast="-70000"/>
          </a:blip>
          <a:srcRect r="14773"/>
          <a:stretch/>
        </p:blipFill>
        <p:spPr>
          <a:xfrm flipH="1">
            <a:off x="103509" y="503783"/>
            <a:ext cx="983855" cy="1004170"/>
          </a:xfrm>
          <a:prstGeom prst="rect">
            <a:avLst/>
          </a:prstGeom>
        </p:spPr>
      </p:pic>
      <p:cxnSp>
        <p:nvCxnSpPr>
          <p:cNvPr id="52" name="Straight Connector 51">
            <a:extLst>
              <a:ext uri="{FF2B5EF4-FFF2-40B4-BE49-F238E27FC236}">
                <a16:creationId xmlns:a16="http://schemas.microsoft.com/office/drawing/2014/main" id="{6CEAA4AF-F9B0-467D-AD13-37E089476FD6}"/>
              </a:ext>
            </a:extLst>
          </p:cNvPr>
          <p:cNvCxnSpPr>
            <a:cxnSpLocks/>
          </p:cNvCxnSpPr>
          <p:nvPr/>
        </p:nvCxnSpPr>
        <p:spPr>
          <a:xfrm>
            <a:off x="1009650" y="1507953"/>
            <a:ext cx="8134350" cy="4551753"/>
          </a:xfrm>
          <a:prstGeom prst="line">
            <a:avLst/>
          </a:prstGeom>
          <a:ln w="28575">
            <a:solidFill>
              <a:schemeClr val="bg1">
                <a:lumMod val="6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6" name="Oval 55">
            <a:extLst>
              <a:ext uri="{FF2B5EF4-FFF2-40B4-BE49-F238E27FC236}">
                <a16:creationId xmlns:a16="http://schemas.microsoft.com/office/drawing/2014/main" id="{16B9B136-86D2-4F7B-A1ED-13D2EB1F468B}"/>
              </a:ext>
            </a:extLst>
          </p:cNvPr>
          <p:cNvSpPr>
            <a:spLocks noChangeAspect="1"/>
          </p:cNvSpPr>
          <p:nvPr/>
        </p:nvSpPr>
        <p:spPr>
          <a:xfrm>
            <a:off x="7677627" y="5203202"/>
            <a:ext cx="150911" cy="150911"/>
          </a:xfrm>
          <a:prstGeom prst="ellipse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3E2B75CB-396B-4513-B21A-FDBB5C29D277}"/>
              </a:ext>
            </a:extLst>
          </p:cNvPr>
          <p:cNvGrpSpPr/>
          <p:nvPr/>
        </p:nvGrpSpPr>
        <p:grpSpPr>
          <a:xfrm>
            <a:off x="1101676" y="414662"/>
            <a:ext cx="1503451" cy="1143944"/>
            <a:chOff x="3542589" y="741242"/>
            <a:chExt cx="1503451" cy="1143944"/>
          </a:xfrm>
        </p:grpSpPr>
        <p:sp>
          <p:nvSpPr>
            <p:cNvPr id="34" name="Rectangle: Rounded Corners 33">
              <a:extLst>
                <a:ext uri="{FF2B5EF4-FFF2-40B4-BE49-F238E27FC236}">
                  <a16:creationId xmlns:a16="http://schemas.microsoft.com/office/drawing/2014/main" id="{518953B4-87C1-4530-80D5-C573FB45F3E9}"/>
                </a:ext>
              </a:extLst>
            </p:cNvPr>
            <p:cNvSpPr/>
            <p:nvPr/>
          </p:nvSpPr>
          <p:spPr>
            <a:xfrm>
              <a:off x="3639157" y="741242"/>
              <a:ext cx="1311923" cy="1128494"/>
            </a:xfrm>
            <a:prstGeom prst="roundRect">
              <a:avLst/>
            </a:prstGeom>
            <a:solidFill>
              <a:schemeClr val="bg1">
                <a:lumMod val="85000"/>
              </a:schemeClr>
            </a:solidFill>
            <a:ln>
              <a:solidFill>
                <a:schemeClr val="bg1">
                  <a:lumMod val="65000"/>
                </a:schemeClr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pic>
          <p:nvPicPr>
            <p:cNvPr id="37" name="Picture 2" descr="https://maxcdn.icons8.com/Share/icon/p1em/Music/microphone1600.png">
              <a:extLst>
                <a:ext uri="{FF2B5EF4-FFF2-40B4-BE49-F238E27FC236}">
                  <a16:creationId xmlns:a16="http://schemas.microsoft.com/office/drawing/2014/main" id="{980241A6-FFF7-46AC-B9B0-A06DCB1E3C65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duotone>
                <a:schemeClr val="bg2">
                  <a:shade val="45000"/>
                  <a:satMod val="135000"/>
                </a:schemeClr>
                <a:prstClr val="white"/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639157" y="786531"/>
              <a:ext cx="650459" cy="65045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41" name="TextBox 40">
              <a:extLst>
                <a:ext uri="{FF2B5EF4-FFF2-40B4-BE49-F238E27FC236}">
                  <a16:creationId xmlns:a16="http://schemas.microsoft.com/office/drawing/2014/main" id="{88062B6F-209F-4BB5-B480-73BBB0B663D9}"/>
                </a:ext>
              </a:extLst>
            </p:cNvPr>
            <p:cNvSpPr txBox="1"/>
            <p:nvPr/>
          </p:nvSpPr>
          <p:spPr>
            <a:xfrm>
              <a:off x="3542589" y="1485076"/>
              <a:ext cx="1503451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>
                      <a:lumMod val="50000"/>
                    </a:prstClr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Ref. Mic.</a:t>
              </a:r>
            </a:p>
          </p:txBody>
        </p:sp>
        <p:pic>
          <p:nvPicPr>
            <p:cNvPr id="33" name="Picture 32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3724CCAE-2050-4940-BA27-CC4F9C76AB5F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8">
              <a:duotone>
                <a:schemeClr val="bg2">
                  <a:shade val="45000"/>
                  <a:satMod val="135000"/>
                </a:schemeClr>
                <a:prstClr val="white"/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4307239" y="876866"/>
              <a:ext cx="601395" cy="432595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35" name="Group 34">
            <a:extLst>
              <a:ext uri="{FF2B5EF4-FFF2-40B4-BE49-F238E27FC236}">
                <a16:creationId xmlns:a16="http://schemas.microsoft.com/office/drawing/2014/main" id="{BCD895DF-1577-451D-937F-36A66367DC50}"/>
              </a:ext>
            </a:extLst>
          </p:cNvPr>
          <p:cNvGrpSpPr/>
          <p:nvPr/>
        </p:nvGrpSpPr>
        <p:grpSpPr>
          <a:xfrm>
            <a:off x="1781106" y="1459867"/>
            <a:ext cx="671390" cy="599107"/>
            <a:chOff x="4355340" y="3231010"/>
            <a:chExt cx="671390" cy="599107"/>
          </a:xfrm>
        </p:grpSpPr>
        <p:sp>
          <p:nvSpPr>
            <p:cNvPr id="36" name="Oval 35">
              <a:extLst>
                <a:ext uri="{FF2B5EF4-FFF2-40B4-BE49-F238E27FC236}">
                  <a16:creationId xmlns:a16="http://schemas.microsoft.com/office/drawing/2014/main" id="{00AF72BB-631A-457E-B4AE-30D01D2EE032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4355340" y="3679206"/>
              <a:ext cx="150911" cy="150911"/>
            </a:xfrm>
            <a:prstGeom prst="ellipse">
              <a:avLst/>
            </a:prstGeom>
            <a:solidFill>
              <a:schemeClr val="tx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5771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5" name="TextBox 44">
                  <a:extLst>
                    <a:ext uri="{FF2B5EF4-FFF2-40B4-BE49-F238E27FC236}">
                      <a16:creationId xmlns:a16="http://schemas.microsoft.com/office/drawing/2014/main" id="{9F805B9D-CE15-4FEB-AFDF-9592BF7138D0}"/>
                    </a:ext>
                  </a:extLst>
                </p:cNvPr>
                <p:cNvSpPr txBox="1"/>
                <p:nvPr/>
              </p:nvSpPr>
              <p:spPr>
                <a:xfrm>
                  <a:off x="4407808" y="3231010"/>
                  <a:ext cx="618922" cy="49872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0" marR="0" lvl="0" indent="0" algn="l" defTabSz="4572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kumimoji="0" lang="en-US" sz="2641" b="0" i="1" u="none" strike="noStrike" kern="1200" cap="none" spc="0" normalizeH="0" baseline="0" noProof="0" smtClean="0">
                                <a:ln>
                                  <a:noFill/>
                                </a:ln>
                                <a:solidFill>
                                  <a:prstClr val="white">
                                    <a:lumMod val="50000"/>
                                  </a:prstClr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ea typeface="+mn-ea"/>
                                <a:cs typeface="+mn-cs"/>
                              </a:rPr>
                            </m:ctrlPr>
                          </m:sSubPr>
                          <m:e>
                            <m:r>
                              <a:rPr kumimoji="0" lang="en-US" sz="2641" b="0" i="1" u="none" strike="noStrike" kern="1200" cap="none" spc="0" normalizeH="0" baseline="0" noProof="0" smtClean="0">
                                <a:ln>
                                  <a:noFill/>
                                </a:ln>
                                <a:solidFill>
                                  <a:prstClr val="white">
                                    <a:lumMod val="50000"/>
                                  </a:prstClr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ea typeface="+mn-ea"/>
                                <a:cs typeface="+mn-cs"/>
                              </a:rPr>
                              <m:t>𝑡</m:t>
                            </m:r>
                          </m:e>
                          <m:sub>
                            <m:r>
                              <a:rPr kumimoji="0" lang="en-US" sz="2641" b="0" i="1" u="none" strike="noStrike" kern="1200" cap="none" spc="0" normalizeH="0" baseline="0" noProof="0" smtClean="0">
                                <a:ln>
                                  <a:noFill/>
                                </a:ln>
                                <a:solidFill>
                                  <a:prstClr val="white">
                                    <a:lumMod val="50000"/>
                                  </a:prstClr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ea typeface="+mn-ea"/>
                                <a:cs typeface="+mn-cs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kumimoji="0" lang="en-US" sz="2641" b="0" i="0" u="none" strike="noStrike" kern="1200" cap="none" spc="0" normalizeH="0" baseline="0" noProof="0" dirty="0">
                    <a:ln>
                      <a:noFill/>
                    </a:ln>
                    <a:solidFill>
                      <a:prstClr val="white">
                        <a:lumMod val="50000"/>
                      </a:prstClr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endParaRPr>
                </a:p>
              </p:txBody>
            </p:sp>
          </mc:Choice>
          <mc:Fallback xmlns="">
            <p:sp>
              <p:nvSpPr>
                <p:cNvPr id="45" name="TextBox 44">
                  <a:extLst>
                    <a:ext uri="{FF2B5EF4-FFF2-40B4-BE49-F238E27FC236}">
                      <a16:creationId xmlns:a16="http://schemas.microsoft.com/office/drawing/2014/main" id="{9F805B9D-CE15-4FEB-AFDF-9592BF7138D0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407808" y="3231010"/>
                  <a:ext cx="618922" cy="498726"/>
                </a:xfrm>
                <a:prstGeom prst="rect">
                  <a:avLst/>
                </a:prstGeom>
                <a:blipFill>
                  <a:blip r:embed="rId9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46" name="TextBox 45">
            <a:extLst>
              <a:ext uri="{FF2B5EF4-FFF2-40B4-BE49-F238E27FC236}">
                <a16:creationId xmlns:a16="http://schemas.microsoft.com/office/drawing/2014/main" id="{71E82107-9B90-4100-81AE-2C8F23231E33}"/>
              </a:ext>
            </a:extLst>
          </p:cNvPr>
          <p:cNvSpPr txBox="1"/>
          <p:nvPr/>
        </p:nvSpPr>
        <p:spPr>
          <a:xfrm rot="1732446">
            <a:off x="668286" y="1551329"/>
            <a:ext cx="77878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cxnSp>
        <p:nvCxnSpPr>
          <p:cNvPr id="69" name="Straight Connector 68">
            <a:extLst>
              <a:ext uri="{FF2B5EF4-FFF2-40B4-BE49-F238E27FC236}">
                <a16:creationId xmlns:a16="http://schemas.microsoft.com/office/drawing/2014/main" id="{2B0EC689-8E00-4027-B673-BE3D80CC69AE}"/>
              </a:ext>
            </a:extLst>
          </p:cNvPr>
          <p:cNvCxnSpPr>
            <a:cxnSpLocks/>
            <a:stCxn id="36" idx="2"/>
          </p:cNvCxnSpPr>
          <p:nvPr/>
        </p:nvCxnSpPr>
        <p:spPr>
          <a:xfrm flipH="1">
            <a:off x="538164" y="1983519"/>
            <a:ext cx="1242942" cy="11273"/>
          </a:xfrm>
          <a:prstGeom prst="line">
            <a:avLst/>
          </a:prstGeom>
          <a:ln w="19050">
            <a:solidFill>
              <a:schemeClr val="accent1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1" name="Straight Connector 70">
            <a:extLst>
              <a:ext uri="{FF2B5EF4-FFF2-40B4-BE49-F238E27FC236}">
                <a16:creationId xmlns:a16="http://schemas.microsoft.com/office/drawing/2014/main" id="{FC83B41D-E3E5-4FB2-AEAD-0A379DBEFECF}"/>
              </a:ext>
            </a:extLst>
          </p:cNvPr>
          <p:cNvCxnSpPr>
            <a:cxnSpLocks/>
          </p:cNvCxnSpPr>
          <p:nvPr/>
        </p:nvCxnSpPr>
        <p:spPr>
          <a:xfrm rot="5400000">
            <a:off x="199972" y="1792679"/>
            <a:ext cx="0" cy="399943"/>
          </a:xfrm>
          <a:prstGeom prst="line">
            <a:avLst/>
          </a:prstGeom>
          <a:ln w="762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3" name="Straight Arrow Connector 72">
            <a:extLst>
              <a:ext uri="{FF2B5EF4-FFF2-40B4-BE49-F238E27FC236}">
                <a16:creationId xmlns:a16="http://schemas.microsoft.com/office/drawing/2014/main" id="{1CE6F300-E67E-4C1F-B48E-786146F98FCF}"/>
              </a:ext>
            </a:extLst>
          </p:cNvPr>
          <p:cNvCxnSpPr>
            <a:cxnSpLocks/>
          </p:cNvCxnSpPr>
          <p:nvPr/>
        </p:nvCxnSpPr>
        <p:spPr>
          <a:xfrm>
            <a:off x="192175" y="2046942"/>
            <a:ext cx="0" cy="2459005"/>
          </a:xfrm>
          <a:prstGeom prst="straightConnector1">
            <a:avLst/>
          </a:prstGeom>
          <a:ln w="28575"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74" name="TextBox 73">
                <a:extLst>
                  <a:ext uri="{FF2B5EF4-FFF2-40B4-BE49-F238E27FC236}">
                    <a16:creationId xmlns:a16="http://schemas.microsoft.com/office/drawing/2014/main" id="{676BFBFD-4CB8-4810-A8CD-2D7D6DD3FA0C}"/>
                  </a:ext>
                </a:extLst>
              </p:cNvPr>
              <p:cNvSpPr txBox="1"/>
              <p:nvPr/>
            </p:nvSpPr>
            <p:spPr>
              <a:xfrm>
                <a:off x="190368" y="3022069"/>
                <a:ext cx="2840506" cy="101566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US" altLang="zh-CN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等线" panose="02010600030101010101" pitchFamily="2" charset="-122"/>
                    <a:cs typeface="+mn-cs"/>
                  </a:rPr>
                  <a:t>Time budget (lookahead):</a:t>
                </a:r>
                <a: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  <a:t> </a:t>
                </a:r>
                <a:b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</a:br>
                <a14:m>
                  <m:oMath xmlns:m="http://schemas.openxmlformats.org/officeDocument/2006/math">
                    <m:sSub>
                      <m:sSubPr>
                        <m:ctrlP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</m:ctrlPr>
                      </m:sSubPr>
                      <m:e>
                        <m: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𝑡</m:t>
                        </m:r>
                      </m:e>
                      <m:sub>
                        <m: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2</m:t>
                        </m:r>
                      </m:sub>
                    </m:sSub>
                    <m:r>
                      <a:rPr kumimoji="0" lang="en-US" sz="2000" b="0" i="1" u="none" strike="noStrike" kern="1200" cap="none" spc="0" normalizeH="0" baseline="0" noProof="0" smtClean="0">
                        <a:ln>
                          <a:noFill/>
                        </a:ln>
                        <a:solidFill>
                          <a:srgbClr val="4472C4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+mn-ea"/>
                        <a:cs typeface="+mn-cs"/>
                      </a:rPr>
                      <m:t>−</m:t>
                    </m:r>
                    <m:sSub>
                      <m:sSubPr>
                        <m:ctrlP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</m:ctrlPr>
                      </m:sSubPr>
                      <m:e>
                        <m:r>
                          <a:rPr kumimoji="0" lang="en-US" sz="20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𝑡</m:t>
                        </m:r>
                      </m:e>
                      <m:sub>
                        <m:r>
                          <a:rPr kumimoji="0" lang="en-US" sz="2000" b="0" i="1" u="none" strike="noStrike" kern="1200" cap="none" spc="0" normalizeH="0" baseline="0" noProof="0" smtClean="0">
                            <a:ln>
                              <a:noFill/>
                            </a:ln>
                            <a:solidFill>
                              <a:srgbClr val="4472C4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ea typeface="+mn-ea"/>
                            <a:cs typeface="+mn-cs"/>
                          </a:rPr>
                          <m:t>1</m:t>
                        </m:r>
                      </m:sub>
                    </m:sSub>
                    <m:r>
                      <a:rPr kumimoji="0" lang="en-US" sz="2000" b="0" i="1" u="none" strike="noStrike" kern="1200" cap="none" spc="0" normalizeH="0" baseline="0" noProof="0">
                        <a:ln>
                          <a:noFill/>
                        </a:ln>
                        <a:solidFill>
                          <a:srgbClr val="4472C4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Cambria Math" panose="02040503050406030204" pitchFamily="18" charset="0"/>
                        <a:cs typeface="+mn-cs"/>
                      </a:rPr>
                      <m:t>≈</m:t>
                    </m:r>
                    <m:r>
                      <a:rPr kumimoji="0" lang="en-US" sz="2000" b="0" i="0" u="none" strike="noStrike" kern="1200" cap="none" spc="0" normalizeH="0" baseline="0" noProof="0">
                        <a:ln>
                          <a:noFill/>
                        </a:ln>
                        <a:solidFill>
                          <a:srgbClr val="4472C4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Cambria Math" panose="02040503050406030204" pitchFamily="18" charset="0"/>
                        <a:cs typeface="+mn-cs"/>
                      </a:rPr>
                      <m:t>3</m:t>
                    </m:r>
                    <m:r>
                      <a:rPr kumimoji="0" lang="en-US" sz="2000" b="0" i="1" u="none" strike="noStrike" kern="1200" cap="none" spc="0" normalizeH="0" baseline="0" noProof="0">
                        <a:ln>
                          <a:noFill/>
                        </a:ln>
                        <a:solidFill>
                          <a:srgbClr val="4472C4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Cambria Math" panose="02040503050406030204" pitchFamily="18" charset="0"/>
                        <a:cs typeface="+mn-cs"/>
                      </a:rPr>
                      <m:t> </m:t>
                    </m:r>
                    <m:r>
                      <m:rPr>
                        <m:sty m:val="p"/>
                      </m:rPr>
                      <a:rPr kumimoji="0" lang="en-US" sz="2000" b="0" i="0" u="none" strike="noStrike" kern="1200" cap="none" spc="0" normalizeH="0" baseline="0" noProof="0" smtClean="0">
                        <a:ln>
                          <a:noFill/>
                        </a:ln>
                        <a:solidFill>
                          <a:srgbClr val="4472C4"/>
                        </a:solidFill>
                        <a:effectLst/>
                        <a:uLnTx/>
                        <a:uFillTx/>
                        <a:latin typeface="Cambria Math" panose="02040503050406030204" pitchFamily="18" charset="0"/>
                        <a:ea typeface="Cambria Math" panose="02040503050406030204" pitchFamily="18" charset="0"/>
                        <a:cs typeface="+mn-cs"/>
                      </a:rPr>
                      <m:t>ms</m:t>
                    </m:r>
                  </m:oMath>
                </a14:m>
                <a: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  <a:t> </a:t>
                </a:r>
                <a:b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</a:br>
                <a:r>
                  <a:rPr kumimoji="0" lang="en-US" sz="20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4472C4"/>
                    </a:solidFill>
                    <a:effectLst/>
                    <a:uLnTx/>
                    <a:uFillTx/>
                    <a:latin typeface="Calibri" panose="020F0502020204030204"/>
                    <a:ea typeface="+mn-ea"/>
                    <a:cs typeface="+mn-cs"/>
                  </a:rPr>
                  <a:t>(100X larger)</a:t>
                </a:r>
              </a:p>
            </p:txBody>
          </p:sp>
        </mc:Choice>
        <mc:Fallback xmlns="">
          <p:sp>
            <p:nvSpPr>
              <p:cNvPr id="74" name="TextBox 73">
                <a:extLst>
                  <a:ext uri="{FF2B5EF4-FFF2-40B4-BE49-F238E27FC236}">
                    <a16:creationId xmlns:a16="http://schemas.microsoft.com/office/drawing/2014/main" id="{676BFBFD-4CB8-4810-A8CD-2D7D6DD3FA0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0368" y="3022069"/>
                <a:ext cx="2840506" cy="1015663"/>
              </a:xfrm>
              <a:prstGeom prst="rect">
                <a:avLst/>
              </a:prstGeom>
              <a:blipFill>
                <a:blip r:embed="rId11"/>
                <a:stretch>
                  <a:fillRect l="-2146" t="-3614" r="-2361" b="-1024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47" name="Straight Connector 46">
            <a:extLst>
              <a:ext uri="{FF2B5EF4-FFF2-40B4-BE49-F238E27FC236}">
                <a16:creationId xmlns:a16="http://schemas.microsoft.com/office/drawing/2014/main" id="{D82EDC72-C3D6-4B87-983B-D35B0DB27425}"/>
              </a:ext>
            </a:extLst>
          </p:cNvPr>
          <p:cNvCxnSpPr>
            <a:cxnSpLocks/>
          </p:cNvCxnSpPr>
          <p:nvPr/>
        </p:nvCxnSpPr>
        <p:spPr>
          <a:xfrm>
            <a:off x="1932017" y="1955349"/>
            <a:ext cx="3527663" cy="0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3" name="Straight Connector 52">
            <a:extLst>
              <a:ext uri="{FF2B5EF4-FFF2-40B4-BE49-F238E27FC236}">
                <a16:creationId xmlns:a16="http://schemas.microsoft.com/office/drawing/2014/main" id="{1999DCA2-E1EE-484C-9C1C-840B7EA7B4FF}"/>
              </a:ext>
            </a:extLst>
          </p:cNvPr>
          <p:cNvCxnSpPr>
            <a:cxnSpLocks/>
          </p:cNvCxnSpPr>
          <p:nvPr/>
        </p:nvCxnSpPr>
        <p:spPr>
          <a:xfrm flipH="1">
            <a:off x="5512580" y="1955349"/>
            <a:ext cx="1" cy="422280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Straight Connector 57">
            <a:extLst>
              <a:ext uri="{FF2B5EF4-FFF2-40B4-BE49-F238E27FC236}">
                <a16:creationId xmlns:a16="http://schemas.microsoft.com/office/drawing/2014/main" id="{3C6D4514-5C81-4C58-BB44-FEF79FF19DFA}"/>
              </a:ext>
            </a:extLst>
          </p:cNvPr>
          <p:cNvCxnSpPr>
            <a:cxnSpLocks/>
          </p:cNvCxnSpPr>
          <p:nvPr/>
        </p:nvCxnSpPr>
        <p:spPr>
          <a:xfrm>
            <a:off x="5512578" y="2428672"/>
            <a:ext cx="0" cy="381000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3" name="Straight Connector 62">
            <a:extLst>
              <a:ext uri="{FF2B5EF4-FFF2-40B4-BE49-F238E27FC236}">
                <a16:creationId xmlns:a16="http://schemas.microsoft.com/office/drawing/2014/main" id="{FBFA923A-FB92-47B9-9175-9DD106413530}"/>
              </a:ext>
            </a:extLst>
          </p:cNvPr>
          <p:cNvCxnSpPr>
            <a:cxnSpLocks/>
          </p:cNvCxnSpPr>
          <p:nvPr/>
        </p:nvCxnSpPr>
        <p:spPr>
          <a:xfrm>
            <a:off x="5517473" y="2848855"/>
            <a:ext cx="0" cy="343130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C6194122-49DC-4DAF-80E9-5848EDEEB2F7}"/>
              </a:ext>
            </a:extLst>
          </p:cNvPr>
          <p:cNvCxnSpPr>
            <a:cxnSpLocks/>
          </p:cNvCxnSpPr>
          <p:nvPr/>
        </p:nvCxnSpPr>
        <p:spPr>
          <a:xfrm>
            <a:off x="5496095" y="3212375"/>
            <a:ext cx="999228" cy="0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5" name="Straight Connector 64">
            <a:extLst>
              <a:ext uri="{FF2B5EF4-FFF2-40B4-BE49-F238E27FC236}">
                <a16:creationId xmlns:a16="http://schemas.microsoft.com/office/drawing/2014/main" id="{5AE2B6D8-73F4-4790-82E8-8E19A0F90DD3}"/>
              </a:ext>
            </a:extLst>
          </p:cNvPr>
          <p:cNvCxnSpPr>
            <a:cxnSpLocks/>
          </p:cNvCxnSpPr>
          <p:nvPr/>
        </p:nvCxnSpPr>
        <p:spPr>
          <a:xfrm flipH="1">
            <a:off x="6544661" y="3212375"/>
            <a:ext cx="1" cy="274911"/>
          </a:xfrm>
          <a:prstGeom prst="line">
            <a:avLst/>
          </a:prstGeom>
          <a:ln w="28575">
            <a:solidFill>
              <a:srgbClr val="FF0000"/>
            </a:solidFill>
            <a:prstDash val="sysDot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6" name="Straight Connector 65">
            <a:extLst>
              <a:ext uri="{FF2B5EF4-FFF2-40B4-BE49-F238E27FC236}">
                <a16:creationId xmlns:a16="http://schemas.microsoft.com/office/drawing/2014/main" id="{92AA31FA-38A4-48B6-9F88-35826168A8BB}"/>
              </a:ext>
            </a:extLst>
          </p:cNvPr>
          <p:cNvCxnSpPr>
            <a:cxnSpLocks/>
          </p:cNvCxnSpPr>
          <p:nvPr/>
        </p:nvCxnSpPr>
        <p:spPr>
          <a:xfrm>
            <a:off x="6590224" y="4615000"/>
            <a:ext cx="2503767" cy="1401037"/>
          </a:xfrm>
          <a:prstGeom prst="line">
            <a:avLst/>
          </a:prstGeom>
          <a:ln w="28575">
            <a:solidFill>
              <a:schemeClr val="bg1">
                <a:lumMod val="7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8" name="Oval 67">
            <a:extLst>
              <a:ext uri="{FF2B5EF4-FFF2-40B4-BE49-F238E27FC236}">
                <a16:creationId xmlns:a16="http://schemas.microsoft.com/office/drawing/2014/main" id="{4072A863-1C30-4E25-9ADF-AD3FEC9221FE}"/>
              </a:ext>
            </a:extLst>
          </p:cNvPr>
          <p:cNvSpPr>
            <a:spLocks noChangeAspect="1"/>
          </p:cNvSpPr>
          <p:nvPr/>
        </p:nvSpPr>
        <p:spPr>
          <a:xfrm>
            <a:off x="7695997" y="5197796"/>
            <a:ext cx="150911" cy="150911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5" name="Oval 74">
            <a:extLst>
              <a:ext uri="{FF2B5EF4-FFF2-40B4-BE49-F238E27FC236}">
                <a16:creationId xmlns:a16="http://schemas.microsoft.com/office/drawing/2014/main" id="{B759489E-2AD0-436F-9566-4C32D7032E1C}"/>
              </a:ext>
            </a:extLst>
          </p:cNvPr>
          <p:cNvSpPr>
            <a:spLocks noChangeAspect="1"/>
          </p:cNvSpPr>
          <p:nvPr/>
        </p:nvSpPr>
        <p:spPr>
          <a:xfrm>
            <a:off x="8794043" y="5813920"/>
            <a:ext cx="150911" cy="150911"/>
          </a:xfrm>
          <a:prstGeom prst="ellipse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7" name="Oval 76">
            <a:extLst>
              <a:ext uri="{FF2B5EF4-FFF2-40B4-BE49-F238E27FC236}">
                <a16:creationId xmlns:a16="http://schemas.microsoft.com/office/drawing/2014/main" id="{7EF7C894-63B9-417A-BB59-4E3B72E90886}"/>
              </a:ext>
            </a:extLst>
          </p:cNvPr>
          <p:cNvSpPr>
            <a:spLocks noChangeAspect="1"/>
          </p:cNvSpPr>
          <p:nvPr/>
        </p:nvSpPr>
        <p:spPr>
          <a:xfrm>
            <a:off x="6521732" y="3542185"/>
            <a:ext cx="55440" cy="55440"/>
          </a:xfrm>
          <a:prstGeom prst="ellipse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5771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7" name="TextBox 86">
            <a:extLst>
              <a:ext uri="{FF2B5EF4-FFF2-40B4-BE49-F238E27FC236}">
                <a16:creationId xmlns:a16="http://schemas.microsoft.com/office/drawing/2014/main" id="{5FF06987-D64B-4DFE-B4B3-26FEB0DFC2E4}"/>
              </a:ext>
            </a:extLst>
          </p:cNvPr>
          <p:cNvSpPr txBox="1"/>
          <p:nvPr/>
        </p:nvSpPr>
        <p:spPr>
          <a:xfrm rot="1771061">
            <a:off x="6405774" y="4901970"/>
            <a:ext cx="132558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</a:t>
            </a:r>
          </a:p>
        </p:txBody>
      </p:sp>
      <p:sp>
        <p:nvSpPr>
          <p:cNvPr id="60" name="Rectangle 59">
            <a:extLst>
              <a:ext uri="{FF2B5EF4-FFF2-40B4-BE49-F238E27FC236}">
                <a16:creationId xmlns:a16="http://schemas.microsoft.com/office/drawing/2014/main" id="{9A18F79E-52CB-4DC5-A2F6-98C76FC9B30E}"/>
              </a:ext>
            </a:extLst>
          </p:cNvPr>
          <p:cNvSpPr/>
          <p:nvPr/>
        </p:nvSpPr>
        <p:spPr>
          <a:xfrm>
            <a:off x="-1" y="1877098"/>
            <a:ext cx="9144001" cy="3579172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86" name="Straight Arrow Connector 85">
            <a:extLst>
              <a:ext uri="{FF2B5EF4-FFF2-40B4-BE49-F238E27FC236}">
                <a16:creationId xmlns:a16="http://schemas.microsoft.com/office/drawing/2014/main" id="{DEBDA102-A822-45D3-99BB-1FB38C57A68A}"/>
              </a:ext>
            </a:extLst>
          </p:cNvPr>
          <p:cNvCxnSpPr/>
          <p:nvPr/>
        </p:nvCxnSpPr>
        <p:spPr>
          <a:xfrm>
            <a:off x="4167484" y="3495771"/>
            <a:ext cx="899886" cy="0"/>
          </a:xfrm>
          <a:prstGeom prst="straightConnector1">
            <a:avLst/>
          </a:prstGeom>
          <a:ln w="38100">
            <a:headEnd type="none" w="med" len="med"/>
            <a:tailEnd type="arrow" w="med" len="med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89" name="TextBox 88">
            <a:extLst>
              <a:ext uri="{FF2B5EF4-FFF2-40B4-BE49-F238E27FC236}">
                <a16:creationId xmlns:a16="http://schemas.microsoft.com/office/drawing/2014/main" id="{B4240E4E-A90D-4965-93C9-72E83D77744E}"/>
              </a:ext>
            </a:extLst>
          </p:cNvPr>
          <p:cNvSpPr txBox="1"/>
          <p:nvPr/>
        </p:nvSpPr>
        <p:spPr>
          <a:xfrm>
            <a:off x="599342" y="2259147"/>
            <a:ext cx="7945317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Cancel high frequencies</a:t>
            </a:r>
          </a:p>
        </p:txBody>
      </p:sp>
      <p:sp>
        <p:nvSpPr>
          <p:cNvPr id="90" name="TextBox 89">
            <a:extLst>
              <a:ext uri="{FF2B5EF4-FFF2-40B4-BE49-F238E27FC236}">
                <a16:creationId xmlns:a16="http://schemas.microsoft.com/office/drawing/2014/main" id="{E6A635F0-AA88-404D-A27C-CF5E79040AD8}"/>
              </a:ext>
            </a:extLst>
          </p:cNvPr>
          <p:cNvSpPr txBox="1"/>
          <p:nvPr/>
        </p:nvSpPr>
        <p:spPr>
          <a:xfrm>
            <a:off x="-107010" y="4330223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ED7D31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</a:t>
            </a:r>
          </a:p>
        </p:txBody>
      </p:sp>
      <p:sp>
        <p:nvSpPr>
          <p:cNvPr id="91" name="TextBox 90">
            <a:extLst>
              <a:ext uri="{FF2B5EF4-FFF2-40B4-BE49-F238E27FC236}">
                <a16:creationId xmlns:a16="http://schemas.microsoft.com/office/drawing/2014/main" id="{C38A8B1D-946D-45BC-B439-E46D448CFA7A}"/>
              </a:ext>
            </a:extLst>
          </p:cNvPr>
          <p:cNvSpPr txBox="1"/>
          <p:nvPr/>
        </p:nvSpPr>
        <p:spPr>
          <a:xfrm>
            <a:off x="-107010" y="2708520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</a:t>
            </a:r>
          </a:p>
        </p:txBody>
      </p:sp>
      <p:grpSp>
        <p:nvGrpSpPr>
          <p:cNvPr id="92" name="Group 91">
            <a:extLst>
              <a:ext uri="{FF2B5EF4-FFF2-40B4-BE49-F238E27FC236}">
                <a16:creationId xmlns:a16="http://schemas.microsoft.com/office/drawing/2014/main" id="{64DDE70B-32D9-4761-8245-436EEFEA51DC}"/>
              </a:ext>
            </a:extLst>
          </p:cNvPr>
          <p:cNvGrpSpPr/>
          <p:nvPr/>
        </p:nvGrpSpPr>
        <p:grpSpPr>
          <a:xfrm>
            <a:off x="796943" y="2977662"/>
            <a:ext cx="2690626" cy="1413540"/>
            <a:chOff x="751516" y="4517942"/>
            <a:chExt cx="2690626" cy="1413540"/>
          </a:xfrm>
        </p:grpSpPr>
        <p:pic>
          <p:nvPicPr>
            <p:cNvPr id="93" name="Picture 92">
              <a:extLst>
                <a:ext uri="{FF2B5EF4-FFF2-40B4-BE49-F238E27FC236}">
                  <a16:creationId xmlns:a16="http://schemas.microsoft.com/office/drawing/2014/main" id="{579FA30D-B1BC-4BBB-B47E-635B5269B352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2"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 l="28614" t="24454" r="24981" b="29672"/>
            <a:stretch/>
          </p:blipFill>
          <p:spPr>
            <a:xfrm>
              <a:off x="751516" y="4517942"/>
              <a:ext cx="1610684" cy="1413540"/>
            </a:xfrm>
            <a:prstGeom prst="rect">
              <a:avLst/>
            </a:prstGeom>
          </p:spPr>
        </p:pic>
        <p:pic>
          <p:nvPicPr>
            <p:cNvPr id="94" name="Picture 93">
              <a:extLst>
                <a:ext uri="{FF2B5EF4-FFF2-40B4-BE49-F238E27FC236}">
                  <a16:creationId xmlns:a16="http://schemas.microsoft.com/office/drawing/2014/main" id="{C455FEF1-3D2E-4C62-9BC8-D2D6EEC658B1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2"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 l="28614" t="24454" r="24981" b="29672"/>
            <a:stretch/>
          </p:blipFill>
          <p:spPr>
            <a:xfrm>
              <a:off x="1831458" y="4517942"/>
              <a:ext cx="1610684" cy="1413540"/>
            </a:xfrm>
            <a:prstGeom prst="rect">
              <a:avLst/>
            </a:prstGeom>
          </p:spPr>
        </p:pic>
      </p:grpSp>
      <p:grpSp>
        <p:nvGrpSpPr>
          <p:cNvPr id="95" name="Group 94">
            <a:extLst>
              <a:ext uri="{FF2B5EF4-FFF2-40B4-BE49-F238E27FC236}">
                <a16:creationId xmlns:a16="http://schemas.microsoft.com/office/drawing/2014/main" id="{EA5F9671-0A78-44C4-A055-B9E947882982}"/>
              </a:ext>
            </a:extLst>
          </p:cNvPr>
          <p:cNvGrpSpPr/>
          <p:nvPr/>
        </p:nvGrpSpPr>
        <p:grpSpPr>
          <a:xfrm flipV="1">
            <a:off x="1110958" y="3025206"/>
            <a:ext cx="2690626" cy="1413540"/>
            <a:chOff x="751516" y="4517942"/>
            <a:chExt cx="2690626" cy="1413540"/>
          </a:xfrm>
        </p:grpSpPr>
        <p:pic>
          <p:nvPicPr>
            <p:cNvPr id="96" name="Picture 95">
              <a:extLst>
                <a:ext uri="{FF2B5EF4-FFF2-40B4-BE49-F238E27FC236}">
                  <a16:creationId xmlns:a16="http://schemas.microsoft.com/office/drawing/2014/main" id="{35B20F63-35E9-43F9-94B5-8000FB5C41CE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2">
              <a:duotone>
                <a:schemeClr val="accent2">
                  <a:shade val="45000"/>
                  <a:satMod val="135000"/>
                </a:schemeClr>
                <a:prstClr val="white"/>
              </a:duotone>
            </a:blip>
            <a:srcRect l="28614" t="24454" r="24981" b="29672"/>
            <a:stretch/>
          </p:blipFill>
          <p:spPr>
            <a:xfrm>
              <a:off x="751516" y="4517942"/>
              <a:ext cx="1610684" cy="1413540"/>
            </a:xfrm>
            <a:prstGeom prst="rect">
              <a:avLst/>
            </a:prstGeom>
          </p:spPr>
        </p:pic>
        <p:pic>
          <p:nvPicPr>
            <p:cNvPr id="97" name="Picture 96">
              <a:extLst>
                <a:ext uri="{FF2B5EF4-FFF2-40B4-BE49-F238E27FC236}">
                  <a16:creationId xmlns:a16="http://schemas.microsoft.com/office/drawing/2014/main" id="{ECC8774A-E0E1-48EB-BACB-077478B5D923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2">
              <a:duotone>
                <a:schemeClr val="accent2">
                  <a:shade val="45000"/>
                  <a:satMod val="135000"/>
                </a:schemeClr>
                <a:prstClr val="white"/>
              </a:duotone>
            </a:blip>
            <a:srcRect l="28614" t="24454" r="24981" b="29672"/>
            <a:stretch/>
          </p:blipFill>
          <p:spPr>
            <a:xfrm>
              <a:off x="1831458" y="4517942"/>
              <a:ext cx="1610684" cy="1413540"/>
            </a:xfrm>
            <a:prstGeom prst="rect">
              <a:avLst/>
            </a:prstGeom>
          </p:spPr>
        </p:pic>
      </p:grpSp>
      <p:grpSp>
        <p:nvGrpSpPr>
          <p:cNvPr id="98" name="Group 97">
            <a:extLst>
              <a:ext uri="{FF2B5EF4-FFF2-40B4-BE49-F238E27FC236}">
                <a16:creationId xmlns:a16="http://schemas.microsoft.com/office/drawing/2014/main" id="{D40042BF-7088-45B4-A742-FE0D0C0ED711}"/>
              </a:ext>
            </a:extLst>
          </p:cNvPr>
          <p:cNvGrpSpPr/>
          <p:nvPr/>
        </p:nvGrpSpPr>
        <p:grpSpPr>
          <a:xfrm>
            <a:off x="5848885" y="2720811"/>
            <a:ext cx="2690626" cy="1898405"/>
            <a:chOff x="751516" y="4517942"/>
            <a:chExt cx="2690626" cy="1413540"/>
          </a:xfrm>
        </p:grpSpPr>
        <p:pic>
          <p:nvPicPr>
            <p:cNvPr id="99" name="Picture 98">
              <a:extLst>
                <a:ext uri="{FF2B5EF4-FFF2-40B4-BE49-F238E27FC236}">
                  <a16:creationId xmlns:a16="http://schemas.microsoft.com/office/drawing/2014/main" id="{AFB58CAB-A362-423C-98D9-067DBF79D573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2">
              <a:duotone>
                <a:schemeClr val="accent6">
                  <a:shade val="45000"/>
                  <a:satMod val="135000"/>
                </a:schemeClr>
                <a:prstClr val="white"/>
              </a:duotone>
            </a:blip>
            <a:srcRect l="28614" t="24454" r="24981" b="29672"/>
            <a:stretch/>
          </p:blipFill>
          <p:spPr>
            <a:xfrm>
              <a:off x="751516" y="4517942"/>
              <a:ext cx="1610684" cy="1413540"/>
            </a:xfrm>
            <a:prstGeom prst="rect">
              <a:avLst/>
            </a:prstGeom>
          </p:spPr>
        </p:pic>
        <p:pic>
          <p:nvPicPr>
            <p:cNvPr id="100" name="Picture 99">
              <a:extLst>
                <a:ext uri="{FF2B5EF4-FFF2-40B4-BE49-F238E27FC236}">
                  <a16:creationId xmlns:a16="http://schemas.microsoft.com/office/drawing/2014/main" id="{881DFEEA-4D82-4AD9-BDBC-46984806D7E7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2">
              <a:duotone>
                <a:schemeClr val="accent6">
                  <a:shade val="45000"/>
                  <a:satMod val="135000"/>
                </a:schemeClr>
                <a:prstClr val="white"/>
              </a:duotone>
            </a:blip>
            <a:srcRect l="28614" t="24454" r="24981" b="29672"/>
            <a:stretch/>
          </p:blipFill>
          <p:spPr>
            <a:xfrm>
              <a:off x="1831458" y="4517942"/>
              <a:ext cx="1610684" cy="1413540"/>
            </a:xfrm>
            <a:prstGeom prst="rect">
              <a:avLst/>
            </a:prstGeom>
          </p:spPr>
        </p:pic>
      </p:grpSp>
      <p:sp>
        <p:nvSpPr>
          <p:cNvPr id="101" name="TextBox 100">
            <a:extLst>
              <a:ext uri="{FF2B5EF4-FFF2-40B4-BE49-F238E27FC236}">
                <a16:creationId xmlns:a16="http://schemas.microsoft.com/office/drawing/2014/main" id="{E5B3F732-F3DB-4EE0-B101-A2E6F39FE238}"/>
              </a:ext>
            </a:extLst>
          </p:cNvPr>
          <p:cNvSpPr txBox="1"/>
          <p:nvPr/>
        </p:nvSpPr>
        <p:spPr>
          <a:xfrm>
            <a:off x="7432615" y="4530278"/>
            <a:ext cx="175625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70AD47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Residual Error</a:t>
            </a:r>
          </a:p>
        </p:txBody>
      </p:sp>
      <p:sp>
        <p:nvSpPr>
          <p:cNvPr id="102" name="TextBox 101">
            <a:extLst>
              <a:ext uri="{FF2B5EF4-FFF2-40B4-BE49-F238E27FC236}">
                <a16:creationId xmlns:a16="http://schemas.microsoft.com/office/drawing/2014/main" id="{29062359-4EB1-41F2-903D-894F7FE20168}"/>
              </a:ext>
            </a:extLst>
          </p:cNvPr>
          <p:cNvSpPr txBox="1"/>
          <p:nvPr/>
        </p:nvSpPr>
        <p:spPr>
          <a:xfrm>
            <a:off x="289732" y="6266132"/>
            <a:ext cx="98385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Time</a:t>
            </a:r>
          </a:p>
        </p:txBody>
      </p:sp>
      <p:sp>
        <p:nvSpPr>
          <p:cNvPr id="103" name="Arrow: Down 102">
            <a:extLst>
              <a:ext uri="{FF2B5EF4-FFF2-40B4-BE49-F238E27FC236}">
                <a16:creationId xmlns:a16="http://schemas.microsoft.com/office/drawing/2014/main" id="{50EF3EE4-1DB7-4215-88B4-2E62F4A7B39A}"/>
              </a:ext>
            </a:extLst>
          </p:cNvPr>
          <p:cNvSpPr/>
          <p:nvPr/>
        </p:nvSpPr>
        <p:spPr>
          <a:xfrm>
            <a:off x="97966" y="6110515"/>
            <a:ext cx="395518" cy="711344"/>
          </a:xfrm>
          <a:prstGeom prst="downArrow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48320593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path" presetSubtype="0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animMotion origin="layout" path="M 3.61111E-6 -2.96296E-6 L -0.0342 -2.96296E-6 " pathEditMode="relative" rAng="0" ptsTypes="AA">
                                      <p:cBhvr>
                                        <p:cTn id="6" dur="2000" fill="hold"/>
                                        <p:tgtEl>
                                          <p:spTgt spid="95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1719" y="0"/>
                                    </p:animMotion>
                                  </p:childTnLst>
                                </p:cTn>
                              </p:par>
                              <p:par>
                                <p:cTn id="7" presetID="6" presetClass="emph" presetSubtype="0" fill="hold" nodeType="withEffect">
                                  <p:stCondLst>
                                    <p:cond delay="1000"/>
                                  </p:stCondLst>
                                  <p:childTnLst>
                                    <p:animScale>
                                      <p:cBhvr>
                                        <p:cTn id="8" dur="2000" fill="hold"/>
                                        <p:tgtEl>
                                          <p:spTgt spid="98"/>
                                        </p:tgtEl>
                                      </p:cBhvr>
                                      <p:by x="100000" y="1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07C884-C916-429A-9267-0E1FA77586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144000" cy="718387"/>
          </a:xfrm>
        </p:spPr>
        <p:txBody>
          <a:bodyPr/>
          <a:lstStyle/>
          <a:p>
            <a:r>
              <a:rPr lang="en-US" dirty="0"/>
              <a:t>Talk Outline</a:t>
            </a: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F76CD812-69E5-4279-9B4A-5FD5F9D3FFD5}"/>
              </a:ext>
            </a:extLst>
          </p:cNvPr>
          <p:cNvSpPr/>
          <p:nvPr/>
        </p:nvSpPr>
        <p:spPr>
          <a:xfrm>
            <a:off x="1375933" y="1107101"/>
            <a:ext cx="6392134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How can </a:t>
            </a: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leverage lookahead?</a:t>
            </a:r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B455982C-0B1C-40ED-8EA1-39F67A8DFE02}"/>
              </a:ext>
            </a:extLst>
          </p:cNvPr>
          <p:cNvSpPr/>
          <p:nvPr/>
        </p:nvSpPr>
        <p:spPr>
          <a:xfrm>
            <a:off x="4882319" y="2500362"/>
            <a:ext cx="3425095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Wideband Cancellation</a:t>
            </a:r>
          </a:p>
        </p:txBody>
      </p:sp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D64BBA1F-5C11-4F9B-B500-1CDD7D6CD41F}"/>
              </a:ext>
            </a:extLst>
          </p:cNvPr>
          <p:cNvSpPr/>
          <p:nvPr/>
        </p:nvSpPr>
        <p:spPr>
          <a:xfrm>
            <a:off x="4882319" y="3634363"/>
            <a:ext cx="3425091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Non-Causal Filtering</a:t>
            </a:r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51AD2B67-23EB-41E1-BBD6-EAD4150EF926}"/>
              </a:ext>
            </a:extLst>
          </p:cNvPr>
          <p:cNvSpPr/>
          <p:nvPr/>
        </p:nvSpPr>
        <p:spPr>
          <a:xfrm>
            <a:off x="4882319" y="4768363"/>
            <a:ext cx="3425087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Sound Source Profiling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1D5E020F-459D-415F-AFE3-764210A7E9C5}"/>
              </a:ext>
            </a:extLst>
          </p:cNvPr>
          <p:cNvSpPr txBox="1"/>
          <p:nvPr/>
        </p:nvSpPr>
        <p:spPr>
          <a:xfrm>
            <a:off x="496994" y="2621594"/>
            <a:ext cx="3938819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Timing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9D9C5729-9F56-4E9A-BFC4-2070964D6548}"/>
              </a:ext>
            </a:extLst>
          </p:cNvPr>
          <p:cNvSpPr txBox="1"/>
          <p:nvPr/>
        </p:nvSpPr>
        <p:spPr>
          <a:xfrm>
            <a:off x="496994" y="3764836"/>
            <a:ext cx="3938819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Signal Processing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>
                  <a:lumMod val="8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1C371911-AFF6-496D-8C18-B6CF0BC984F9}"/>
              </a:ext>
            </a:extLst>
          </p:cNvPr>
          <p:cNvSpPr txBox="1"/>
          <p:nvPr/>
        </p:nvSpPr>
        <p:spPr>
          <a:xfrm>
            <a:off x="496994" y="4892623"/>
            <a:ext cx="393881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Application-Specific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>
                  <a:lumMod val="8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3">
            <p14:nvContentPartPr>
              <p14:cNvPr id="3" name="Ink 2">
                <a:extLst>
                  <a:ext uri="{FF2B5EF4-FFF2-40B4-BE49-F238E27FC236}">
                    <a16:creationId xmlns:a16="http://schemas.microsoft.com/office/drawing/2014/main" id="{0B8A447D-4AEC-0945-A893-C0E259F79C4D}"/>
                  </a:ext>
                </a:extLst>
              </p14:cNvPr>
              <p14:cNvContentPartPr/>
              <p14:nvPr/>
            </p14:nvContentPartPr>
            <p14:xfrm>
              <a:off x="1565280" y="3804480"/>
              <a:ext cx="7046280" cy="1679760"/>
            </p14:xfrm>
          </p:contentPart>
        </mc:Choice>
        <mc:Fallback>
          <p:pic>
            <p:nvPicPr>
              <p:cNvPr id="3" name="Ink 2">
                <a:extLst>
                  <a:ext uri="{FF2B5EF4-FFF2-40B4-BE49-F238E27FC236}">
                    <a16:creationId xmlns:a16="http://schemas.microsoft.com/office/drawing/2014/main" id="{0B8A447D-4AEC-0945-A893-C0E259F79C4D}"/>
                  </a:ext>
                </a:extLst>
              </p:cNvPr>
              <p:cNvPicPr/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1549080" y="3788280"/>
                <a:ext cx="7078680" cy="171216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663490920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07C884-C916-429A-9267-0E1FA77586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144000" cy="718387"/>
          </a:xfrm>
        </p:spPr>
        <p:txBody>
          <a:bodyPr/>
          <a:lstStyle/>
          <a:p>
            <a:r>
              <a:rPr lang="en-US" dirty="0"/>
              <a:t>Talk Outline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1A8A25B5-01EE-4E8B-8D7A-451CDE894635}"/>
              </a:ext>
            </a:extLst>
          </p:cNvPr>
          <p:cNvSpPr/>
          <p:nvPr/>
        </p:nvSpPr>
        <p:spPr>
          <a:xfrm>
            <a:off x="1375933" y="1107101"/>
            <a:ext cx="6392134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How can </a:t>
            </a: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leverage lookahead?</a:t>
            </a:r>
          </a:p>
        </p:txBody>
      </p:sp>
      <p:sp>
        <p:nvSpPr>
          <p:cNvPr id="16" name="Freeform: Shape 15">
            <a:extLst>
              <a:ext uri="{FF2B5EF4-FFF2-40B4-BE49-F238E27FC236}">
                <a16:creationId xmlns:a16="http://schemas.microsoft.com/office/drawing/2014/main" id="{2372F347-A260-4317-8860-0F0C55215936}"/>
              </a:ext>
            </a:extLst>
          </p:cNvPr>
          <p:cNvSpPr/>
          <p:nvPr/>
        </p:nvSpPr>
        <p:spPr>
          <a:xfrm>
            <a:off x="4882319" y="2500362"/>
            <a:ext cx="3425095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Wideband Cancellation</a:t>
            </a:r>
          </a:p>
        </p:txBody>
      </p:sp>
      <p:sp>
        <p:nvSpPr>
          <p:cNvPr id="18" name="Freeform: Shape 17">
            <a:extLst>
              <a:ext uri="{FF2B5EF4-FFF2-40B4-BE49-F238E27FC236}">
                <a16:creationId xmlns:a16="http://schemas.microsoft.com/office/drawing/2014/main" id="{ACD07138-3BD9-44CF-B4EE-F27E5285B101}"/>
              </a:ext>
            </a:extLst>
          </p:cNvPr>
          <p:cNvSpPr/>
          <p:nvPr/>
        </p:nvSpPr>
        <p:spPr>
          <a:xfrm>
            <a:off x="4882319" y="3634363"/>
            <a:ext cx="3425091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Non-Causal Filtering</a:t>
            </a:r>
          </a:p>
        </p:txBody>
      </p:sp>
      <p:sp>
        <p:nvSpPr>
          <p:cNvPr id="20" name="Freeform: Shape 19">
            <a:extLst>
              <a:ext uri="{FF2B5EF4-FFF2-40B4-BE49-F238E27FC236}">
                <a16:creationId xmlns:a16="http://schemas.microsoft.com/office/drawing/2014/main" id="{C6F8E832-0E29-45B0-AE76-F63A7F473C81}"/>
              </a:ext>
            </a:extLst>
          </p:cNvPr>
          <p:cNvSpPr/>
          <p:nvPr/>
        </p:nvSpPr>
        <p:spPr>
          <a:xfrm>
            <a:off x="4882319" y="4768363"/>
            <a:ext cx="3425087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Sound Source Profiling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D9052AC6-875D-49E6-8449-4ADD5B380FD8}"/>
              </a:ext>
            </a:extLst>
          </p:cNvPr>
          <p:cNvSpPr txBox="1"/>
          <p:nvPr/>
        </p:nvSpPr>
        <p:spPr>
          <a:xfrm>
            <a:off x="496994" y="2621594"/>
            <a:ext cx="3938819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Timing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>
                  <a:lumMod val="8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D72EE17-B3AA-4A6A-99DB-7DBC7A02DC4D}"/>
              </a:ext>
            </a:extLst>
          </p:cNvPr>
          <p:cNvSpPr txBox="1"/>
          <p:nvPr/>
        </p:nvSpPr>
        <p:spPr>
          <a:xfrm>
            <a:off x="496994" y="3764836"/>
            <a:ext cx="3938819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Signal Processing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B3CC0595-8E6A-4C1E-B224-5CBC4AD38468}"/>
              </a:ext>
            </a:extLst>
          </p:cNvPr>
          <p:cNvSpPr txBox="1"/>
          <p:nvPr/>
        </p:nvSpPr>
        <p:spPr>
          <a:xfrm>
            <a:off x="496994" y="4892623"/>
            <a:ext cx="393881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Application-Specific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>
                  <a:lumMod val="8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63802042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3AF9D6-4147-4460-AD35-6E22F542B3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Noise Cancellation Primer</a:t>
            </a:r>
          </a:p>
        </p:txBody>
      </p:sp>
      <p:sp>
        <p:nvSpPr>
          <p:cNvPr id="30" name="Pie 36">
            <a:extLst>
              <a:ext uri="{FF2B5EF4-FFF2-40B4-BE49-F238E27FC236}">
                <a16:creationId xmlns:a16="http://schemas.microsoft.com/office/drawing/2014/main" id="{43D12483-39EB-4546-8681-7EE51F202521}"/>
              </a:ext>
            </a:extLst>
          </p:cNvPr>
          <p:cNvSpPr/>
          <p:nvPr/>
        </p:nvSpPr>
        <p:spPr>
          <a:xfrm>
            <a:off x="49678" y="3666870"/>
            <a:ext cx="12815422" cy="2746630"/>
          </a:xfrm>
          <a:prstGeom prst="pie">
            <a:avLst>
              <a:gd name="adj1" fmla="val 5354919"/>
              <a:gd name="adj2" fmla="val 16200000"/>
            </a:avLst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43" name="Picture 42">
            <a:extLst>
              <a:ext uri="{FF2B5EF4-FFF2-40B4-BE49-F238E27FC236}">
                <a16:creationId xmlns:a16="http://schemas.microsoft.com/office/drawing/2014/main" id="{1D4744B3-5003-4E1F-9430-059E056540E6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6682933" y="4506037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23" name="Picture 2" descr="Image result for bose qc35 head">
            <a:extLst>
              <a:ext uri="{FF2B5EF4-FFF2-40B4-BE49-F238E27FC236}">
                <a16:creationId xmlns:a16="http://schemas.microsoft.com/office/drawing/2014/main" id="{90B90206-A6FE-4511-A052-2EF07D1E1FB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colorTemperature colorTemp="112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7744079" y="4237354"/>
            <a:ext cx="1365866" cy="1744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070EE5D2-0CC8-4727-88B5-829673613BA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duotone>
              <a:schemeClr val="accent6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8519" y="4506037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6" name="Picture 25" descr="https://maxcdn.icons8.com/Share/icon/p1em/Music/microphone1600.png">
            <a:extLst>
              <a:ext uri="{FF2B5EF4-FFF2-40B4-BE49-F238E27FC236}">
                <a16:creationId xmlns:a16="http://schemas.microsoft.com/office/drawing/2014/main" id="{B334146F-5E56-4CAB-9DEB-36C015B6BB1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duotone>
              <a:schemeClr val="accent6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96951" y="4506037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6AE05EAE-1C3B-4B05-B653-E2E221291690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14773"/>
          <a:stretch/>
        </p:blipFill>
        <p:spPr>
          <a:xfrm flipH="1">
            <a:off x="225891" y="781415"/>
            <a:ext cx="949758" cy="969369"/>
          </a:xfrm>
          <a:prstGeom prst="rect">
            <a:avLst/>
          </a:prstGeom>
        </p:spPr>
      </p:pic>
      <p:sp>
        <p:nvSpPr>
          <p:cNvPr id="34" name="TextBox 33">
            <a:extLst>
              <a:ext uri="{FF2B5EF4-FFF2-40B4-BE49-F238E27FC236}">
                <a16:creationId xmlns:a16="http://schemas.microsoft.com/office/drawing/2014/main" id="{19E942FB-472A-4A41-82C7-C93BC9B3537D}"/>
              </a:ext>
            </a:extLst>
          </p:cNvPr>
          <p:cNvSpPr txBox="1"/>
          <p:nvPr/>
        </p:nvSpPr>
        <p:spPr>
          <a:xfrm>
            <a:off x="182022" y="5204582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D9A64C61-305F-4A56-8730-DA76D45974DE}"/>
              </a:ext>
            </a:extLst>
          </p:cNvPr>
          <p:cNvSpPr txBox="1"/>
          <p:nvPr/>
        </p:nvSpPr>
        <p:spPr>
          <a:xfrm>
            <a:off x="5146329" y="5204581"/>
            <a:ext cx="150345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Feedback Mic.</a:t>
            </a:r>
          </a:p>
        </p:txBody>
      </p: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1678B883-A566-4C44-A6B2-6A5D21D409CD}"/>
              </a:ext>
            </a:extLst>
          </p:cNvPr>
          <p:cNvCxnSpPr>
            <a:cxnSpLocks/>
          </p:cNvCxnSpPr>
          <p:nvPr/>
        </p:nvCxnSpPr>
        <p:spPr>
          <a:xfrm>
            <a:off x="3831771" y="4856139"/>
            <a:ext cx="1765180" cy="0"/>
          </a:xfrm>
          <a:prstGeom prst="straightConnector1">
            <a:avLst/>
          </a:prstGeom>
          <a:ln w="38100">
            <a:solidFill>
              <a:schemeClr val="accent2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8B216449-995E-4210-BDA0-FD6168D97D2B}"/>
              </a:ext>
            </a:extLst>
          </p:cNvPr>
          <p:cNvCxnSpPr>
            <a:cxnSpLocks/>
          </p:cNvCxnSpPr>
          <p:nvPr/>
        </p:nvCxnSpPr>
        <p:spPr>
          <a:xfrm>
            <a:off x="1353228" y="1515844"/>
            <a:ext cx="4646746" cy="2894674"/>
          </a:xfrm>
          <a:prstGeom prst="straightConnector1">
            <a:avLst/>
          </a:prstGeom>
          <a:ln w="38100">
            <a:solidFill>
              <a:schemeClr val="accent1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Arrow Connector 50">
            <a:extLst>
              <a:ext uri="{FF2B5EF4-FFF2-40B4-BE49-F238E27FC236}">
                <a16:creationId xmlns:a16="http://schemas.microsoft.com/office/drawing/2014/main" id="{6978A6F2-4DC7-4A0B-8FF8-30A4DFC35E6C}"/>
              </a:ext>
            </a:extLst>
          </p:cNvPr>
          <p:cNvCxnSpPr>
            <a:cxnSpLocks/>
          </p:cNvCxnSpPr>
          <p:nvPr/>
        </p:nvCxnSpPr>
        <p:spPr>
          <a:xfrm>
            <a:off x="522891" y="2160455"/>
            <a:ext cx="289909" cy="2235319"/>
          </a:xfrm>
          <a:prstGeom prst="straightConnector1">
            <a:avLst/>
          </a:prstGeom>
          <a:ln w="38100">
            <a:solidFill>
              <a:srgbClr val="FFC000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4" name="Straight Arrow Connector 53">
            <a:extLst>
              <a:ext uri="{FF2B5EF4-FFF2-40B4-BE49-F238E27FC236}">
                <a16:creationId xmlns:a16="http://schemas.microsoft.com/office/drawing/2014/main" id="{AE45D12F-B28C-460D-A71A-F2474074FD45}"/>
              </a:ext>
            </a:extLst>
          </p:cNvPr>
          <p:cNvCxnSpPr>
            <a:cxnSpLocks/>
          </p:cNvCxnSpPr>
          <p:nvPr/>
        </p:nvCxnSpPr>
        <p:spPr>
          <a:xfrm>
            <a:off x="1235394" y="4879691"/>
            <a:ext cx="507681" cy="0"/>
          </a:xfrm>
          <a:prstGeom prst="straightConnector1">
            <a:avLst/>
          </a:prstGeom>
          <a:ln w="38100">
            <a:solidFill>
              <a:schemeClr val="bg1">
                <a:lumMod val="50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6" name="Rectangle 55">
            <a:extLst>
              <a:ext uri="{FF2B5EF4-FFF2-40B4-BE49-F238E27FC236}">
                <a16:creationId xmlns:a16="http://schemas.microsoft.com/office/drawing/2014/main" id="{47C9FD1E-A229-4985-9F2D-A14FCDDCA893}"/>
              </a:ext>
            </a:extLst>
          </p:cNvPr>
          <p:cNvSpPr/>
          <p:nvPr/>
        </p:nvSpPr>
        <p:spPr>
          <a:xfrm>
            <a:off x="2432421" y="4624103"/>
            <a:ext cx="756938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cxnSp>
        <p:nvCxnSpPr>
          <p:cNvPr id="44" name="Straight Connector 43">
            <a:extLst>
              <a:ext uri="{FF2B5EF4-FFF2-40B4-BE49-F238E27FC236}">
                <a16:creationId xmlns:a16="http://schemas.microsoft.com/office/drawing/2014/main" id="{0565FB5B-1532-4B64-B4B1-0999DD12E406}"/>
              </a:ext>
            </a:extLst>
          </p:cNvPr>
          <p:cNvCxnSpPr/>
          <p:nvPr/>
        </p:nvCxnSpPr>
        <p:spPr>
          <a:xfrm>
            <a:off x="6457389" y="3666870"/>
            <a:ext cx="1286690" cy="1111959"/>
          </a:xfrm>
          <a:prstGeom prst="line">
            <a:avLst/>
          </a:prstGeom>
          <a:ln w="28575">
            <a:solidFill>
              <a:schemeClr val="bg1">
                <a:lumMod val="50000"/>
              </a:schemeClr>
            </a:solidFill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45" name="Straight Connector 44">
            <a:extLst>
              <a:ext uri="{FF2B5EF4-FFF2-40B4-BE49-F238E27FC236}">
                <a16:creationId xmlns:a16="http://schemas.microsoft.com/office/drawing/2014/main" id="{2735CB05-84A3-48D0-BAA8-2A5F4E12931D}"/>
              </a:ext>
            </a:extLst>
          </p:cNvPr>
          <p:cNvCxnSpPr>
            <a:cxnSpLocks/>
          </p:cNvCxnSpPr>
          <p:nvPr/>
        </p:nvCxnSpPr>
        <p:spPr>
          <a:xfrm flipV="1">
            <a:off x="6457389" y="5395469"/>
            <a:ext cx="1270130" cy="1018031"/>
          </a:xfrm>
          <a:prstGeom prst="line">
            <a:avLst/>
          </a:prstGeom>
          <a:ln w="28575">
            <a:solidFill>
              <a:schemeClr val="bg1">
                <a:lumMod val="50000"/>
              </a:schemeClr>
            </a:solidFill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grpSp>
        <p:nvGrpSpPr>
          <p:cNvPr id="46" name="Group 45">
            <a:extLst>
              <a:ext uri="{FF2B5EF4-FFF2-40B4-BE49-F238E27FC236}">
                <a16:creationId xmlns:a16="http://schemas.microsoft.com/office/drawing/2014/main" id="{B670E6E7-972B-4FBA-A3DF-8ED7B6DC7C26}"/>
              </a:ext>
            </a:extLst>
          </p:cNvPr>
          <p:cNvGrpSpPr/>
          <p:nvPr/>
        </p:nvGrpSpPr>
        <p:grpSpPr>
          <a:xfrm rot="1964352">
            <a:off x="1365163" y="1526878"/>
            <a:ext cx="1154339" cy="730250"/>
            <a:chOff x="-7609839" y="2361255"/>
            <a:chExt cx="7047550" cy="4499978"/>
          </a:xfrm>
        </p:grpSpPr>
        <p:sp>
          <p:nvSpPr>
            <p:cNvPr id="47" name="Block Arc 46">
              <a:extLst>
                <a:ext uri="{FF2B5EF4-FFF2-40B4-BE49-F238E27FC236}">
                  <a16:creationId xmlns:a16="http://schemas.microsoft.com/office/drawing/2014/main" id="{F70DC024-1223-43FA-A933-C8EBF7A467B5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9" name="Block Arc 48">
              <a:extLst>
                <a:ext uri="{FF2B5EF4-FFF2-40B4-BE49-F238E27FC236}">
                  <a16:creationId xmlns:a16="http://schemas.microsoft.com/office/drawing/2014/main" id="{98FFC5C4-50F7-4DA1-B98D-37E34E111020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0" name="Block Arc 49">
              <a:extLst>
                <a:ext uri="{FF2B5EF4-FFF2-40B4-BE49-F238E27FC236}">
                  <a16:creationId xmlns:a16="http://schemas.microsoft.com/office/drawing/2014/main" id="{4AAA34A1-A23F-462E-8651-60D11BDCAA97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7" name="Block Arc 56">
              <a:extLst>
                <a:ext uri="{FF2B5EF4-FFF2-40B4-BE49-F238E27FC236}">
                  <a16:creationId xmlns:a16="http://schemas.microsoft.com/office/drawing/2014/main" id="{D06E3F61-8FB3-43C8-B0EB-4A13E43AC576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9" name="Block Arc 58">
              <a:extLst>
                <a:ext uri="{FF2B5EF4-FFF2-40B4-BE49-F238E27FC236}">
                  <a16:creationId xmlns:a16="http://schemas.microsoft.com/office/drawing/2014/main" id="{1ED4DC03-AA78-407B-8D11-E4EDF8876E69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0" name="Block Arc 59">
              <a:extLst>
                <a:ext uri="{FF2B5EF4-FFF2-40B4-BE49-F238E27FC236}">
                  <a16:creationId xmlns:a16="http://schemas.microsoft.com/office/drawing/2014/main" id="{B41EC66F-764F-42E1-8A89-262F9CB7EF9D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1" name="Block Arc 60">
              <a:extLst>
                <a:ext uri="{FF2B5EF4-FFF2-40B4-BE49-F238E27FC236}">
                  <a16:creationId xmlns:a16="http://schemas.microsoft.com/office/drawing/2014/main" id="{A8ABFBEB-2384-421C-9D75-6FCD4EB7C279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2" name="Block Arc 61">
              <a:extLst>
                <a:ext uri="{FF2B5EF4-FFF2-40B4-BE49-F238E27FC236}">
                  <a16:creationId xmlns:a16="http://schemas.microsoft.com/office/drawing/2014/main" id="{CC96033F-3D0D-4E62-A6A3-4206F5E37343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63" name="Group 62">
            <a:extLst>
              <a:ext uri="{FF2B5EF4-FFF2-40B4-BE49-F238E27FC236}">
                <a16:creationId xmlns:a16="http://schemas.microsoft.com/office/drawing/2014/main" id="{2DD220FE-8CD7-425C-BB89-7C32DDAEED87}"/>
              </a:ext>
            </a:extLst>
          </p:cNvPr>
          <p:cNvGrpSpPr/>
          <p:nvPr/>
        </p:nvGrpSpPr>
        <p:grpSpPr>
          <a:xfrm rot="4965636">
            <a:off x="-2140" y="2241992"/>
            <a:ext cx="1154339" cy="748968"/>
            <a:chOff x="-7609839" y="2361255"/>
            <a:chExt cx="7047550" cy="4499978"/>
          </a:xfrm>
        </p:grpSpPr>
        <p:sp>
          <p:nvSpPr>
            <p:cNvPr id="64" name="Block Arc 63">
              <a:extLst>
                <a:ext uri="{FF2B5EF4-FFF2-40B4-BE49-F238E27FC236}">
                  <a16:creationId xmlns:a16="http://schemas.microsoft.com/office/drawing/2014/main" id="{793C4A75-FD64-4B3C-A9D5-585A23797F79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5" name="Block Arc 64">
              <a:extLst>
                <a:ext uri="{FF2B5EF4-FFF2-40B4-BE49-F238E27FC236}">
                  <a16:creationId xmlns:a16="http://schemas.microsoft.com/office/drawing/2014/main" id="{99C486C7-92CE-4C64-AE1D-B2D748135306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6" name="Block Arc 65">
              <a:extLst>
                <a:ext uri="{FF2B5EF4-FFF2-40B4-BE49-F238E27FC236}">
                  <a16:creationId xmlns:a16="http://schemas.microsoft.com/office/drawing/2014/main" id="{E858E6F9-19C5-42D8-9C90-F7E398F394C1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7" name="Block Arc 66">
              <a:extLst>
                <a:ext uri="{FF2B5EF4-FFF2-40B4-BE49-F238E27FC236}">
                  <a16:creationId xmlns:a16="http://schemas.microsoft.com/office/drawing/2014/main" id="{9EF15255-945A-461E-992B-B27069ACBB5A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8" name="Block Arc 67">
              <a:extLst>
                <a:ext uri="{FF2B5EF4-FFF2-40B4-BE49-F238E27FC236}">
                  <a16:creationId xmlns:a16="http://schemas.microsoft.com/office/drawing/2014/main" id="{DCEC37F5-D1CC-4FD1-A2F2-CCC4D626E24F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9" name="Block Arc 68">
              <a:extLst>
                <a:ext uri="{FF2B5EF4-FFF2-40B4-BE49-F238E27FC236}">
                  <a16:creationId xmlns:a16="http://schemas.microsoft.com/office/drawing/2014/main" id="{2640F33B-4464-481A-AF3F-99CFFD319AEB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70" name="Block Arc 69">
              <a:extLst>
                <a:ext uri="{FF2B5EF4-FFF2-40B4-BE49-F238E27FC236}">
                  <a16:creationId xmlns:a16="http://schemas.microsoft.com/office/drawing/2014/main" id="{BA84C673-78BE-4D73-BC42-A6A740F793E1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71" name="Block Arc 70">
              <a:extLst>
                <a:ext uri="{FF2B5EF4-FFF2-40B4-BE49-F238E27FC236}">
                  <a16:creationId xmlns:a16="http://schemas.microsoft.com/office/drawing/2014/main" id="{FFEFEFC9-0212-4795-86E3-2239547BA9BE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81" name="Group 80">
            <a:extLst>
              <a:ext uri="{FF2B5EF4-FFF2-40B4-BE49-F238E27FC236}">
                <a16:creationId xmlns:a16="http://schemas.microsoft.com/office/drawing/2014/main" id="{897F8CEC-7DE4-4F40-82D7-31D715D140FD}"/>
              </a:ext>
            </a:extLst>
          </p:cNvPr>
          <p:cNvGrpSpPr/>
          <p:nvPr/>
        </p:nvGrpSpPr>
        <p:grpSpPr>
          <a:xfrm>
            <a:off x="3602391" y="4481655"/>
            <a:ext cx="1154339" cy="748968"/>
            <a:chOff x="-7609839" y="2361255"/>
            <a:chExt cx="7047550" cy="4499978"/>
          </a:xfrm>
        </p:grpSpPr>
        <p:sp>
          <p:nvSpPr>
            <p:cNvPr id="82" name="Block Arc 81">
              <a:extLst>
                <a:ext uri="{FF2B5EF4-FFF2-40B4-BE49-F238E27FC236}">
                  <a16:creationId xmlns:a16="http://schemas.microsoft.com/office/drawing/2014/main" id="{518DFB43-ED28-4129-BD2E-8A1881EA6D6A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3" name="Block Arc 82">
              <a:extLst>
                <a:ext uri="{FF2B5EF4-FFF2-40B4-BE49-F238E27FC236}">
                  <a16:creationId xmlns:a16="http://schemas.microsoft.com/office/drawing/2014/main" id="{5BEABAA3-7C6D-40E8-8E76-926C7A3D3633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4" name="Block Arc 83">
              <a:extLst>
                <a:ext uri="{FF2B5EF4-FFF2-40B4-BE49-F238E27FC236}">
                  <a16:creationId xmlns:a16="http://schemas.microsoft.com/office/drawing/2014/main" id="{69DCDCB6-0766-407E-83C8-A222C61F0DFD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5" name="Block Arc 84">
              <a:extLst>
                <a:ext uri="{FF2B5EF4-FFF2-40B4-BE49-F238E27FC236}">
                  <a16:creationId xmlns:a16="http://schemas.microsoft.com/office/drawing/2014/main" id="{162E73B0-7237-4437-A57A-BA98BE205077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6" name="Block Arc 85">
              <a:extLst>
                <a:ext uri="{FF2B5EF4-FFF2-40B4-BE49-F238E27FC236}">
                  <a16:creationId xmlns:a16="http://schemas.microsoft.com/office/drawing/2014/main" id="{620A2C7E-0CBE-43FB-8DC0-BF1A86771256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7" name="Block Arc 86">
              <a:extLst>
                <a:ext uri="{FF2B5EF4-FFF2-40B4-BE49-F238E27FC236}">
                  <a16:creationId xmlns:a16="http://schemas.microsoft.com/office/drawing/2014/main" id="{EC169EAF-306E-438B-A2CF-BCCFEB43890B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8" name="Block Arc 87">
              <a:extLst>
                <a:ext uri="{FF2B5EF4-FFF2-40B4-BE49-F238E27FC236}">
                  <a16:creationId xmlns:a16="http://schemas.microsoft.com/office/drawing/2014/main" id="{D04A0951-DD50-4050-A37C-78B928397BF5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9" name="Block Arc 88">
              <a:extLst>
                <a:ext uri="{FF2B5EF4-FFF2-40B4-BE49-F238E27FC236}">
                  <a16:creationId xmlns:a16="http://schemas.microsoft.com/office/drawing/2014/main" id="{2D118995-A1AA-4F69-A102-24554AC8579D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4" name="Rectangle 3">
            <a:extLst>
              <a:ext uri="{FF2B5EF4-FFF2-40B4-BE49-F238E27FC236}">
                <a16:creationId xmlns:a16="http://schemas.microsoft.com/office/drawing/2014/main" id="{77F918F8-3CFF-4472-A9CF-965ED8472FBD}"/>
              </a:ext>
            </a:extLst>
          </p:cNvPr>
          <p:cNvSpPr/>
          <p:nvPr/>
        </p:nvSpPr>
        <p:spPr>
          <a:xfrm>
            <a:off x="1788870" y="4521785"/>
            <a:ext cx="2040781" cy="729883"/>
          </a:xfrm>
          <a:prstGeom prst="rect">
            <a:avLst/>
          </a:prstGeom>
          <a:noFill/>
          <a:ln w="38100">
            <a:solidFill>
              <a:schemeClr val="bg1">
                <a:lumMod val="50000"/>
              </a:schemeClr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" name="Oval 2">
            <a:extLst>
              <a:ext uri="{FF2B5EF4-FFF2-40B4-BE49-F238E27FC236}">
                <a16:creationId xmlns:a16="http://schemas.microsoft.com/office/drawing/2014/main" id="{AF9B8384-0E0F-4AAC-9AA2-2AB2582FB9AA}"/>
              </a:ext>
            </a:extLst>
          </p:cNvPr>
          <p:cNvSpPr/>
          <p:nvPr/>
        </p:nvSpPr>
        <p:spPr>
          <a:xfrm>
            <a:off x="113383" y="4254424"/>
            <a:ext cx="1541716" cy="1541716"/>
          </a:xfrm>
          <a:prstGeom prst="ellipse">
            <a:avLst/>
          </a:prstGeom>
          <a:noFill/>
          <a:ln w="38100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8" name="Oval 47">
            <a:extLst>
              <a:ext uri="{FF2B5EF4-FFF2-40B4-BE49-F238E27FC236}">
                <a16:creationId xmlns:a16="http://schemas.microsoft.com/office/drawing/2014/main" id="{921C7F40-1B0E-4084-AFA5-5B056DD30FE3}"/>
              </a:ext>
            </a:extLst>
          </p:cNvPr>
          <p:cNvSpPr/>
          <p:nvPr/>
        </p:nvSpPr>
        <p:spPr>
          <a:xfrm>
            <a:off x="5061338" y="4294796"/>
            <a:ext cx="1563973" cy="1563973"/>
          </a:xfrm>
          <a:prstGeom prst="ellipse">
            <a:avLst/>
          </a:prstGeom>
          <a:noFill/>
          <a:ln w="38100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7693DF92-B96B-470C-A8D1-47993DDE640B}"/>
              </a:ext>
            </a:extLst>
          </p:cNvPr>
          <p:cNvCxnSpPr>
            <a:cxnSpLocks/>
          </p:cNvCxnSpPr>
          <p:nvPr/>
        </p:nvCxnSpPr>
        <p:spPr>
          <a:xfrm>
            <a:off x="970455" y="3138431"/>
            <a:ext cx="388954" cy="26591"/>
          </a:xfrm>
          <a:prstGeom prst="straightConnector1">
            <a:avLst/>
          </a:prstGeom>
          <a:ln w="28575">
            <a:solidFill>
              <a:srgbClr val="FF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3" name="Straight Arrow Connector 52">
            <a:extLst>
              <a:ext uri="{FF2B5EF4-FFF2-40B4-BE49-F238E27FC236}">
                <a16:creationId xmlns:a16="http://schemas.microsoft.com/office/drawing/2014/main" id="{5F21D469-FA54-4FD3-849A-26BEE9A97B07}"/>
              </a:ext>
            </a:extLst>
          </p:cNvPr>
          <p:cNvCxnSpPr>
            <a:cxnSpLocks/>
          </p:cNvCxnSpPr>
          <p:nvPr/>
        </p:nvCxnSpPr>
        <p:spPr>
          <a:xfrm flipH="1">
            <a:off x="2122257" y="2355241"/>
            <a:ext cx="50852" cy="356464"/>
          </a:xfrm>
          <a:prstGeom prst="straightConnector1">
            <a:avLst/>
          </a:prstGeom>
          <a:ln w="28575">
            <a:solidFill>
              <a:srgbClr val="FF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5" name="Rectangle 54">
            <a:extLst>
              <a:ext uri="{FF2B5EF4-FFF2-40B4-BE49-F238E27FC236}">
                <a16:creationId xmlns:a16="http://schemas.microsoft.com/office/drawing/2014/main" id="{42DBDB07-F8EF-4A83-8A22-791026254A16}"/>
              </a:ext>
            </a:extLst>
          </p:cNvPr>
          <p:cNvSpPr/>
          <p:nvPr/>
        </p:nvSpPr>
        <p:spPr>
          <a:xfrm rot="19763097">
            <a:off x="1240380" y="2889956"/>
            <a:ext cx="1475405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Different</a:t>
            </a:r>
          </a:p>
        </p:txBody>
      </p:sp>
    </p:spTree>
    <p:extLst>
      <p:ext uri="{BB962C8B-B14F-4D97-AF65-F5344CB8AC3E}">
        <p14:creationId xmlns:p14="http://schemas.microsoft.com/office/powerpoint/2010/main" val="309038117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48" grpId="0" animBg="1"/>
      <p:bldP spid="55" grpId="0"/>
    </p:bld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3AF9D6-4147-4460-AD35-6E22F542B3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Noise Cancellation Primer</a:t>
            </a:r>
          </a:p>
        </p:txBody>
      </p:sp>
      <p:sp>
        <p:nvSpPr>
          <p:cNvPr id="30" name="Pie 36">
            <a:extLst>
              <a:ext uri="{FF2B5EF4-FFF2-40B4-BE49-F238E27FC236}">
                <a16:creationId xmlns:a16="http://schemas.microsoft.com/office/drawing/2014/main" id="{43D12483-39EB-4546-8681-7EE51F202521}"/>
              </a:ext>
            </a:extLst>
          </p:cNvPr>
          <p:cNvSpPr/>
          <p:nvPr/>
        </p:nvSpPr>
        <p:spPr>
          <a:xfrm>
            <a:off x="49678" y="3666870"/>
            <a:ext cx="12815422" cy="2746630"/>
          </a:xfrm>
          <a:prstGeom prst="pie">
            <a:avLst>
              <a:gd name="adj1" fmla="val 5354919"/>
              <a:gd name="adj2" fmla="val 16200000"/>
            </a:avLst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43" name="Picture 42">
            <a:extLst>
              <a:ext uri="{FF2B5EF4-FFF2-40B4-BE49-F238E27FC236}">
                <a16:creationId xmlns:a16="http://schemas.microsoft.com/office/drawing/2014/main" id="{1D4744B3-5003-4E1F-9430-059E056540E6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duotone>
              <a:schemeClr val="bg2">
                <a:shade val="45000"/>
                <a:satMod val="135000"/>
              </a:schemeClr>
              <a:prstClr val="white"/>
            </a:duotone>
          </a:blip>
          <a:srcRect l="5746" r="11017" b="7744"/>
          <a:stretch/>
        </p:blipFill>
        <p:spPr>
          <a:xfrm flipH="1">
            <a:off x="6682933" y="4506037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23" name="Picture 2" descr="Image result for bose qc35 head">
            <a:extLst>
              <a:ext uri="{FF2B5EF4-FFF2-40B4-BE49-F238E27FC236}">
                <a16:creationId xmlns:a16="http://schemas.microsoft.com/office/drawing/2014/main" id="{90B90206-A6FE-4511-A052-2EF07D1E1FB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colorTemperature colorTemp="112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7744079" y="4237354"/>
            <a:ext cx="1365866" cy="1744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070EE5D2-0CC8-4727-88B5-829673613BA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duotone>
              <a:schemeClr val="accent6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8519" y="4506037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6" name="Picture 25" descr="https://maxcdn.icons8.com/Share/icon/p1em/Music/microphone1600.png">
            <a:extLst>
              <a:ext uri="{FF2B5EF4-FFF2-40B4-BE49-F238E27FC236}">
                <a16:creationId xmlns:a16="http://schemas.microsoft.com/office/drawing/2014/main" id="{B334146F-5E56-4CAB-9DEB-36C015B6BB1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96951" y="4506037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6AE05EAE-1C3B-4B05-B653-E2E221291690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14773"/>
          <a:stretch/>
        </p:blipFill>
        <p:spPr>
          <a:xfrm flipH="1">
            <a:off x="225891" y="781415"/>
            <a:ext cx="949758" cy="969369"/>
          </a:xfrm>
          <a:prstGeom prst="rect">
            <a:avLst/>
          </a:prstGeom>
        </p:spPr>
      </p:pic>
      <p:sp>
        <p:nvSpPr>
          <p:cNvPr id="34" name="TextBox 33">
            <a:extLst>
              <a:ext uri="{FF2B5EF4-FFF2-40B4-BE49-F238E27FC236}">
                <a16:creationId xmlns:a16="http://schemas.microsoft.com/office/drawing/2014/main" id="{19E942FB-472A-4A41-82C7-C93BC9B3537D}"/>
              </a:ext>
            </a:extLst>
          </p:cNvPr>
          <p:cNvSpPr txBox="1"/>
          <p:nvPr/>
        </p:nvSpPr>
        <p:spPr>
          <a:xfrm>
            <a:off x="182022" y="5204582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D9A64C61-305F-4A56-8730-DA76D45974DE}"/>
              </a:ext>
            </a:extLst>
          </p:cNvPr>
          <p:cNvSpPr txBox="1"/>
          <p:nvPr/>
        </p:nvSpPr>
        <p:spPr>
          <a:xfrm>
            <a:off x="5146329" y="5204581"/>
            <a:ext cx="150345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Feedback Mic.</a:t>
            </a:r>
          </a:p>
        </p:txBody>
      </p: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1678B883-A566-4C44-A6B2-6A5D21D409CD}"/>
              </a:ext>
            </a:extLst>
          </p:cNvPr>
          <p:cNvCxnSpPr>
            <a:cxnSpLocks/>
          </p:cNvCxnSpPr>
          <p:nvPr/>
        </p:nvCxnSpPr>
        <p:spPr>
          <a:xfrm>
            <a:off x="3831771" y="4856139"/>
            <a:ext cx="1765180" cy="0"/>
          </a:xfrm>
          <a:prstGeom prst="straightConnector1">
            <a:avLst/>
          </a:prstGeom>
          <a:ln w="28575">
            <a:solidFill>
              <a:schemeClr val="bg1">
                <a:lumMod val="85000"/>
              </a:schemeClr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8B216449-995E-4210-BDA0-FD6168D97D2B}"/>
              </a:ext>
            </a:extLst>
          </p:cNvPr>
          <p:cNvCxnSpPr>
            <a:cxnSpLocks/>
          </p:cNvCxnSpPr>
          <p:nvPr/>
        </p:nvCxnSpPr>
        <p:spPr>
          <a:xfrm>
            <a:off x="1353228" y="1515844"/>
            <a:ext cx="4646746" cy="2894674"/>
          </a:xfrm>
          <a:prstGeom prst="straightConnector1">
            <a:avLst/>
          </a:prstGeom>
          <a:ln w="28575">
            <a:solidFill>
              <a:schemeClr val="bg1">
                <a:lumMod val="85000"/>
              </a:schemeClr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Arrow Connector 50">
            <a:extLst>
              <a:ext uri="{FF2B5EF4-FFF2-40B4-BE49-F238E27FC236}">
                <a16:creationId xmlns:a16="http://schemas.microsoft.com/office/drawing/2014/main" id="{6978A6F2-4DC7-4A0B-8FF8-30A4DFC35E6C}"/>
              </a:ext>
            </a:extLst>
          </p:cNvPr>
          <p:cNvCxnSpPr>
            <a:cxnSpLocks/>
          </p:cNvCxnSpPr>
          <p:nvPr/>
        </p:nvCxnSpPr>
        <p:spPr>
          <a:xfrm>
            <a:off x="522891" y="2160455"/>
            <a:ext cx="289909" cy="2235319"/>
          </a:xfrm>
          <a:prstGeom prst="straightConnector1">
            <a:avLst/>
          </a:prstGeom>
          <a:ln w="38100">
            <a:solidFill>
              <a:srgbClr val="FFC000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4" name="Straight Arrow Connector 53">
            <a:extLst>
              <a:ext uri="{FF2B5EF4-FFF2-40B4-BE49-F238E27FC236}">
                <a16:creationId xmlns:a16="http://schemas.microsoft.com/office/drawing/2014/main" id="{AE45D12F-B28C-460D-A71A-F2474074FD45}"/>
              </a:ext>
            </a:extLst>
          </p:cNvPr>
          <p:cNvCxnSpPr>
            <a:cxnSpLocks/>
          </p:cNvCxnSpPr>
          <p:nvPr/>
        </p:nvCxnSpPr>
        <p:spPr>
          <a:xfrm>
            <a:off x="1235394" y="4879691"/>
            <a:ext cx="507681" cy="0"/>
          </a:xfrm>
          <a:prstGeom prst="straightConnector1">
            <a:avLst/>
          </a:prstGeom>
          <a:ln w="38100">
            <a:solidFill>
              <a:schemeClr val="bg1">
                <a:lumMod val="8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6" name="Rectangle 55">
            <a:extLst>
              <a:ext uri="{FF2B5EF4-FFF2-40B4-BE49-F238E27FC236}">
                <a16:creationId xmlns:a16="http://schemas.microsoft.com/office/drawing/2014/main" id="{47C9FD1E-A229-4985-9F2D-A14FCDDCA893}"/>
              </a:ext>
            </a:extLst>
          </p:cNvPr>
          <p:cNvSpPr/>
          <p:nvPr/>
        </p:nvSpPr>
        <p:spPr>
          <a:xfrm>
            <a:off x="2432421" y="4624103"/>
            <a:ext cx="756938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cxnSp>
        <p:nvCxnSpPr>
          <p:cNvPr id="44" name="Straight Connector 43">
            <a:extLst>
              <a:ext uri="{FF2B5EF4-FFF2-40B4-BE49-F238E27FC236}">
                <a16:creationId xmlns:a16="http://schemas.microsoft.com/office/drawing/2014/main" id="{0565FB5B-1532-4B64-B4B1-0999DD12E406}"/>
              </a:ext>
            </a:extLst>
          </p:cNvPr>
          <p:cNvCxnSpPr/>
          <p:nvPr/>
        </p:nvCxnSpPr>
        <p:spPr>
          <a:xfrm>
            <a:off x="6457389" y="3666870"/>
            <a:ext cx="1286690" cy="1111959"/>
          </a:xfrm>
          <a:prstGeom prst="line">
            <a:avLst/>
          </a:prstGeom>
          <a:ln w="28575">
            <a:solidFill>
              <a:schemeClr val="bg1">
                <a:lumMod val="85000"/>
              </a:schemeClr>
            </a:solidFill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45" name="Straight Connector 44">
            <a:extLst>
              <a:ext uri="{FF2B5EF4-FFF2-40B4-BE49-F238E27FC236}">
                <a16:creationId xmlns:a16="http://schemas.microsoft.com/office/drawing/2014/main" id="{2735CB05-84A3-48D0-BAA8-2A5F4E12931D}"/>
              </a:ext>
            </a:extLst>
          </p:cNvPr>
          <p:cNvCxnSpPr>
            <a:cxnSpLocks/>
          </p:cNvCxnSpPr>
          <p:nvPr/>
        </p:nvCxnSpPr>
        <p:spPr>
          <a:xfrm flipV="1">
            <a:off x="6457389" y="5395469"/>
            <a:ext cx="1270130" cy="1018031"/>
          </a:xfrm>
          <a:prstGeom prst="line">
            <a:avLst/>
          </a:prstGeom>
          <a:ln w="28575">
            <a:solidFill>
              <a:schemeClr val="bg1">
                <a:lumMod val="85000"/>
              </a:schemeClr>
            </a:solidFill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grpSp>
        <p:nvGrpSpPr>
          <p:cNvPr id="46" name="Group 45">
            <a:extLst>
              <a:ext uri="{FF2B5EF4-FFF2-40B4-BE49-F238E27FC236}">
                <a16:creationId xmlns:a16="http://schemas.microsoft.com/office/drawing/2014/main" id="{B670E6E7-972B-4FBA-A3DF-8ED7B6DC7C26}"/>
              </a:ext>
            </a:extLst>
          </p:cNvPr>
          <p:cNvGrpSpPr/>
          <p:nvPr/>
        </p:nvGrpSpPr>
        <p:grpSpPr>
          <a:xfrm rot="1964352">
            <a:off x="1365163" y="1526878"/>
            <a:ext cx="1154339" cy="730250"/>
            <a:chOff x="-7609839" y="2361255"/>
            <a:chExt cx="7047550" cy="4499978"/>
          </a:xfrm>
        </p:grpSpPr>
        <p:sp>
          <p:nvSpPr>
            <p:cNvPr id="47" name="Block Arc 46">
              <a:extLst>
                <a:ext uri="{FF2B5EF4-FFF2-40B4-BE49-F238E27FC236}">
                  <a16:creationId xmlns:a16="http://schemas.microsoft.com/office/drawing/2014/main" id="{F70DC024-1223-43FA-A933-C8EBF7A467B5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9" name="Block Arc 48">
              <a:extLst>
                <a:ext uri="{FF2B5EF4-FFF2-40B4-BE49-F238E27FC236}">
                  <a16:creationId xmlns:a16="http://schemas.microsoft.com/office/drawing/2014/main" id="{98FFC5C4-50F7-4DA1-B98D-37E34E111020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0" name="Block Arc 49">
              <a:extLst>
                <a:ext uri="{FF2B5EF4-FFF2-40B4-BE49-F238E27FC236}">
                  <a16:creationId xmlns:a16="http://schemas.microsoft.com/office/drawing/2014/main" id="{4AAA34A1-A23F-462E-8651-60D11BDCAA97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7" name="Block Arc 56">
              <a:extLst>
                <a:ext uri="{FF2B5EF4-FFF2-40B4-BE49-F238E27FC236}">
                  <a16:creationId xmlns:a16="http://schemas.microsoft.com/office/drawing/2014/main" id="{D06E3F61-8FB3-43C8-B0EB-4A13E43AC576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9" name="Block Arc 58">
              <a:extLst>
                <a:ext uri="{FF2B5EF4-FFF2-40B4-BE49-F238E27FC236}">
                  <a16:creationId xmlns:a16="http://schemas.microsoft.com/office/drawing/2014/main" id="{1ED4DC03-AA78-407B-8D11-E4EDF8876E69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0" name="Block Arc 59">
              <a:extLst>
                <a:ext uri="{FF2B5EF4-FFF2-40B4-BE49-F238E27FC236}">
                  <a16:creationId xmlns:a16="http://schemas.microsoft.com/office/drawing/2014/main" id="{B41EC66F-764F-42E1-8A89-262F9CB7EF9D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1" name="Block Arc 60">
              <a:extLst>
                <a:ext uri="{FF2B5EF4-FFF2-40B4-BE49-F238E27FC236}">
                  <a16:creationId xmlns:a16="http://schemas.microsoft.com/office/drawing/2014/main" id="{A8ABFBEB-2384-421C-9D75-6FCD4EB7C279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2" name="Block Arc 61">
              <a:extLst>
                <a:ext uri="{FF2B5EF4-FFF2-40B4-BE49-F238E27FC236}">
                  <a16:creationId xmlns:a16="http://schemas.microsoft.com/office/drawing/2014/main" id="{CC96033F-3D0D-4E62-A6A3-4206F5E37343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63" name="Group 62">
            <a:extLst>
              <a:ext uri="{FF2B5EF4-FFF2-40B4-BE49-F238E27FC236}">
                <a16:creationId xmlns:a16="http://schemas.microsoft.com/office/drawing/2014/main" id="{2DD220FE-8CD7-425C-BB89-7C32DDAEED87}"/>
              </a:ext>
            </a:extLst>
          </p:cNvPr>
          <p:cNvGrpSpPr/>
          <p:nvPr/>
        </p:nvGrpSpPr>
        <p:grpSpPr>
          <a:xfrm rot="4965636">
            <a:off x="-2140" y="2241992"/>
            <a:ext cx="1154339" cy="748968"/>
            <a:chOff x="-7609839" y="2361255"/>
            <a:chExt cx="7047550" cy="4499978"/>
          </a:xfrm>
        </p:grpSpPr>
        <p:sp>
          <p:nvSpPr>
            <p:cNvPr id="64" name="Block Arc 63">
              <a:extLst>
                <a:ext uri="{FF2B5EF4-FFF2-40B4-BE49-F238E27FC236}">
                  <a16:creationId xmlns:a16="http://schemas.microsoft.com/office/drawing/2014/main" id="{793C4A75-FD64-4B3C-A9D5-585A23797F79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5" name="Block Arc 64">
              <a:extLst>
                <a:ext uri="{FF2B5EF4-FFF2-40B4-BE49-F238E27FC236}">
                  <a16:creationId xmlns:a16="http://schemas.microsoft.com/office/drawing/2014/main" id="{99C486C7-92CE-4C64-AE1D-B2D748135306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6" name="Block Arc 65">
              <a:extLst>
                <a:ext uri="{FF2B5EF4-FFF2-40B4-BE49-F238E27FC236}">
                  <a16:creationId xmlns:a16="http://schemas.microsoft.com/office/drawing/2014/main" id="{E858E6F9-19C5-42D8-9C90-F7E398F394C1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7" name="Block Arc 66">
              <a:extLst>
                <a:ext uri="{FF2B5EF4-FFF2-40B4-BE49-F238E27FC236}">
                  <a16:creationId xmlns:a16="http://schemas.microsoft.com/office/drawing/2014/main" id="{9EF15255-945A-461E-992B-B27069ACBB5A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8" name="Block Arc 67">
              <a:extLst>
                <a:ext uri="{FF2B5EF4-FFF2-40B4-BE49-F238E27FC236}">
                  <a16:creationId xmlns:a16="http://schemas.microsoft.com/office/drawing/2014/main" id="{DCEC37F5-D1CC-4FD1-A2F2-CCC4D626E24F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9" name="Block Arc 68">
              <a:extLst>
                <a:ext uri="{FF2B5EF4-FFF2-40B4-BE49-F238E27FC236}">
                  <a16:creationId xmlns:a16="http://schemas.microsoft.com/office/drawing/2014/main" id="{2640F33B-4464-481A-AF3F-99CFFD319AEB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70" name="Block Arc 69">
              <a:extLst>
                <a:ext uri="{FF2B5EF4-FFF2-40B4-BE49-F238E27FC236}">
                  <a16:creationId xmlns:a16="http://schemas.microsoft.com/office/drawing/2014/main" id="{BA84C673-78BE-4D73-BC42-A6A740F793E1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71" name="Block Arc 70">
              <a:extLst>
                <a:ext uri="{FF2B5EF4-FFF2-40B4-BE49-F238E27FC236}">
                  <a16:creationId xmlns:a16="http://schemas.microsoft.com/office/drawing/2014/main" id="{FFEFEFC9-0212-4795-86E3-2239547BA9BE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81" name="Group 80">
            <a:extLst>
              <a:ext uri="{FF2B5EF4-FFF2-40B4-BE49-F238E27FC236}">
                <a16:creationId xmlns:a16="http://schemas.microsoft.com/office/drawing/2014/main" id="{897F8CEC-7DE4-4F40-82D7-31D715D140FD}"/>
              </a:ext>
            </a:extLst>
          </p:cNvPr>
          <p:cNvGrpSpPr/>
          <p:nvPr/>
        </p:nvGrpSpPr>
        <p:grpSpPr>
          <a:xfrm>
            <a:off x="3602391" y="4481655"/>
            <a:ext cx="1154339" cy="748968"/>
            <a:chOff x="-7609839" y="2361255"/>
            <a:chExt cx="7047550" cy="4499978"/>
          </a:xfrm>
        </p:grpSpPr>
        <p:sp>
          <p:nvSpPr>
            <p:cNvPr id="82" name="Block Arc 81">
              <a:extLst>
                <a:ext uri="{FF2B5EF4-FFF2-40B4-BE49-F238E27FC236}">
                  <a16:creationId xmlns:a16="http://schemas.microsoft.com/office/drawing/2014/main" id="{518DFB43-ED28-4129-BD2E-8A1881EA6D6A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3" name="Block Arc 82">
              <a:extLst>
                <a:ext uri="{FF2B5EF4-FFF2-40B4-BE49-F238E27FC236}">
                  <a16:creationId xmlns:a16="http://schemas.microsoft.com/office/drawing/2014/main" id="{5BEABAA3-7C6D-40E8-8E76-926C7A3D3633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4" name="Block Arc 83">
              <a:extLst>
                <a:ext uri="{FF2B5EF4-FFF2-40B4-BE49-F238E27FC236}">
                  <a16:creationId xmlns:a16="http://schemas.microsoft.com/office/drawing/2014/main" id="{69DCDCB6-0766-407E-83C8-A222C61F0DFD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5" name="Block Arc 84">
              <a:extLst>
                <a:ext uri="{FF2B5EF4-FFF2-40B4-BE49-F238E27FC236}">
                  <a16:creationId xmlns:a16="http://schemas.microsoft.com/office/drawing/2014/main" id="{162E73B0-7237-4437-A57A-BA98BE205077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6" name="Block Arc 85">
              <a:extLst>
                <a:ext uri="{FF2B5EF4-FFF2-40B4-BE49-F238E27FC236}">
                  <a16:creationId xmlns:a16="http://schemas.microsoft.com/office/drawing/2014/main" id="{620A2C7E-0CBE-43FB-8DC0-BF1A86771256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7" name="Block Arc 86">
              <a:extLst>
                <a:ext uri="{FF2B5EF4-FFF2-40B4-BE49-F238E27FC236}">
                  <a16:creationId xmlns:a16="http://schemas.microsoft.com/office/drawing/2014/main" id="{EC169EAF-306E-438B-A2CF-BCCFEB43890B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8" name="Block Arc 87">
              <a:extLst>
                <a:ext uri="{FF2B5EF4-FFF2-40B4-BE49-F238E27FC236}">
                  <a16:creationId xmlns:a16="http://schemas.microsoft.com/office/drawing/2014/main" id="{D04A0951-DD50-4050-A37C-78B928397BF5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9" name="Block Arc 88">
              <a:extLst>
                <a:ext uri="{FF2B5EF4-FFF2-40B4-BE49-F238E27FC236}">
                  <a16:creationId xmlns:a16="http://schemas.microsoft.com/office/drawing/2014/main" id="{2D118995-A1AA-4F69-A102-24554AC8579D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4" name="Rectangle 3">
            <a:extLst>
              <a:ext uri="{FF2B5EF4-FFF2-40B4-BE49-F238E27FC236}">
                <a16:creationId xmlns:a16="http://schemas.microsoft.com/office/drawing/2014/main" id="{77F918F8-3CFF-4472-A9CF-965ED8472FBD}"/>
              </a:ext>
            </a:extLst>
          </p:cNvPr>
          <p:cNvSpPr/>
          <p:nvPr/>
        </p:nvSpPr>
        <p:spPr>
          <a:xfrm>
            <a:off x="1788870" y="4521785"/>
            <a:ext cx="2040781" cy="729883"/>
          </a:xfrm>
          <a:prstGeom prst="rect">
            <a:avLst/>
          </a:prstGeom>
          <a:noFill/>
          <a:ln w="38100">
            <a:solidFill>
              <a:schemeClr val="bg1">
                <a:lumMod val="85000"/>
              </a:schemeClr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8" name="Rectangle 47">
                <a:extLst>
                  <a:ext uri="{FF2B5EF4-FFF2-40B4-BE49-F238E27FC236}">
                    <a16:creationId xmlns:a16="http://schemas.microsoft.com/office/drawing/2014/main" id="{7FC19B10-056B-44AD-93F6-E9D72E67D512}"/>
                  </a:ext>
                </a:extLst>
              </p:cNvPr>
              <p:cNvSpPr/>
              <p:nvPr/>
            </p:nvSpPr>
            <p:spPr>
              <a:xfrm>
                <a:off x="0" y="3525925"/>
                <a:ext cx="825291" cy="46166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kumimoji="0" lang="en-US" sz="24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𝑓</m:t>
                      </m:r>
                      <m:r>
                        <a:rPr kumimoji="0" lang="en-US" sz="24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(•)</m:t>
                      </m:r>
                    </m:oMath>
                  </m:oMathPara>
                </a14:m>
                <a:endParaRPr kumimoji="0" lang="en-US" sz="24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48" name="Rectangle 47">
                <a:extLst>
                  <a:ext uri="{FF2B5EF4-FFF2-40B4-BE49-F238E27FC236}">
                    <a16:creationId xmlns:a16="http://schemas.microsoft.com/office/drawing/2014/main" id="{7FC19B10-056B-44AD-93F6-E9D72E67D51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3525925"/>
                <a:ext cx="825291" cy="461665"/>
              </a:xfrm>
              <a:prstGeom prst="rect">
                <a:avLst/>
              </a:prstGeom>
              <a:blipFill>
                <a:blip r:embed="rId8"/>
                <a:stretch>
                  <a:fillRect l="-5926" b="-1710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2" name="Oval 51">
            <a:extLst>
              <a:ext uri="{FF2B5EF4-FFF2-40B4-BE49-F238E27FC236}">
                <a16:creationId xmlns:a16="http://schemas.microsoft.com/office/drawing/2014/main" id="{E111121E-1A81-4BBC-910D-F46BB918A4ED}"/>
              </a:ext>
            </a:extLst>
          </p:cNvPr>
          <p:cNvSpPr/>
          <p:nvPr/>
        </p:nvSpPr>
        <p:spPr>
          <a:xfrm>
            <a:off x="113383" y="4254424"/>
            <a:ext cx="1541716" cy="1541716"/>
          </a:xfrm>
          <a:prstGeom prst="ellipse">
            <a:avLst/>
          </a:prstGeom>
          <a:noFill/>
          <a:ln w="38100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85943217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3AF9D6-4147-4460-AD35-6E22F542B3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Noise Cancellation Primer</a:t>
            </a:r>
          </a:p>
        </p:txBody>
      </p:sp>
      <p:sp>
        <p:nvSpPr>
          <p:cNvPr id="30" name="Pie 36">
            <a:extLst>
              <a:ext uri="{FF2B5EF4-FFF2-40B4-BE49-F238E27FC236}">
                <a16:creationId xmlns:a16="http://schemas.microsoft.com/office/drawing/2014/main" id="{43D12483-39EB-4546-8681-7EE51F202521}"/>
              </a:ext>
            </a:extLst>
          </p:cNvPr>
          <p:cNvSpPr/>
          <p:nvPr/>
        </p:nvSpPr>
        <p:spPr>
          <a:xfrm>
            <a:off x="49678" y="3666870"/>
            <a:ext cx="12815422" cy="2746630"/>
          </a:xfrm>
          <a:prstGeom prst="pie">
            <a:avLst>
              <a:gd name="adj1" fmla="val 5354919"/>
              <a:gd name="adj2" fmla="val 16200000"/>
            </a:avLst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43" name="Picture 42">
            <a:extLst>
              <a:ext uri="{FF2B5EF4-FFF2-40B4-BE49-F238E27FC236}">
                <a16:creationId xmlns:a16="http://schemas.microsoft.com/office/drawing/2014/main" id="{1D4744B3-5003-4E1F-9430-059E056540E6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duotone>
              <a:schemeClr val="bg2">
                <a:shade val="45000"/>
                <a:satMod val="135000"/>
              </a:schemeClr>
              <a:prstClr val="white"/>
            </a:duotone>
          </a:blip>
          <a:srcRect l="5746" r="11017" b="7744"/>
          <a:stretch/>
        </p:blipFill>
        <p:spPr>
          <a:xfrm flipH="1">
            <a:off x="6682933" y="4506037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23" name="Picture 2" descr="Image result for bose qc35 head">
            <a:extLst>
              <a:ext uri="{FF2B5EF4-FFF2-40B4-BE49-F238E27FC236}">
                <a16:creationId xmlns:a16="http://schemas.microsoft.com/office/drawing/2014/main" id="{90B90206-A6FE-4511-A052-2EF07D1E1FB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duotone>
              <a:schemeClr val="bg2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colorTemperature colorTemp="112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7744079" y="4237354"/>
            <a:ext cx="1365866" cy="1744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070EE5D2-0CC8-4727-88B5-829673613BA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8519" y="4506037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6" name="Picture 25" descr="https://maxcdn.icons8.com/Share/icon/p1em/Music/microphone1600.png">
            <a:extLst>
              <a:ext uri="{FF2B5EF4-FFF2-40B4-BE49-F238E27FC236}">
                <a16:creationId xmlns:a16="http://schemas.microsoft.com/office/drawing/2014/main" id="{B334146F-5E56-4CAB-9DEB-36C015B6BB1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duotone>
              <a:schemeClr val="accent6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96951" y="4506037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6AE05EAE-1C3B-4B05-B653-E2E221291690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14773"/>
          <a:stretch/>
        </p:blipFill>
        <p:spPr>
          <a:xfrm flipH="1">
            <a:off x="225891" y="781415"/>
            <a:ext cx="949758" cy="969369"/>
          </a:xfrm>
          <a:prstGeom prst="rect">
            <a:avLst/>
          </a:prstGeom>
        </p:spPr>
      </p:pic>
      <p:sp>
        <p:nvSpPr>
          <p:cNvPr id="34" name="TextBox 33">
            <a:extLst>
              <a:ext uri="{FF2B5EF4-FFF2-40B4-BE49-F238E27FC236}">
                <a16:creationId xmlns:a16="http://schemas.microsoft.com/office/drawing/2014/main" id="{19E942FB-472A-4A41-82C7-C93BC9B3537D}"/>
              </a:ext>
            </a:extLst>
          </p:cNvPr>
          <p:cNvSpPr txBox="1"/>
          <p:nvPr/>
        </p:nvSpPr>
        <p:spPr>
          <a:xfrm>
            <a:off x="182022" y="5204582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D9A64C61-305F-4A56-8730-DA76D45974DE}"/>
              </a:ext>
            </a:extLst>
          </p:cNvPr>
          <p:cNvSpPr txBox="1"/>
          <p:nvPr/>
        </p:nvSpPr>
        <p:spPr>
          <a:xfrm>
            <a:off x="5146329" y="5204581"/>
            <a:ext cx="150345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Feedback Mic.</a:t>
            </a:r>
          </a:p>
        </p:txBody>
      </p: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1678B883-A566-4C44-A6B2-6A5D21D409CD}"/>
              </a:ext>
            </a:extLst>
          </p:cNvPr>
          <p:cNvCxnSpPr>
            <a:cxnSpLocks/>
          </p:cNvCxnSpPr>
          <p:nvPr/>
        </p:nvCxnSpPr>
        <p:spPr>
          <a:xfrm>
            <a:off x="3831771" y="4856139"/>
            <a:ext cx="1765180" cy="0"/>
          </a:xfrm>
          <a:prstGeom prst="straightConnector1">
            <a:avLst/>
          </a:prstGeom>
          <a:ln w="28575">
            <a:solidFill>
              <a:schemeClr val="bg1">
                <a:lumMod val="85000"/>
              </a:schemeClr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8B216449-995E-4210-BDA0-FD6168D97D2B}"/>
              </a:ext>
            </a:extLst>
          </p:cNvPr>
          <p:cNvCxnSpPr>
            <a:cxnSpLocks/>
          </p:cNvCxnSpPr>
          <p:nvPr/>
        </p:nvCxnSpPr>
        <p:spPr>
          <a:xfrm>
            <a:off x="1353228" y="1515844"/>
            <a:ext cx="4646746" cy="2894674"/>
          </a:xfrm>
          <a:prstGeom prst="straightConnector1">
            <a:avLst/>
          </a:prstGeom>
          <a:ln w="38100">
            <a:solidFill>
              <a:schemeClr val="accent1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Arrow Connector 50">
            <a:extLst>
              <a:ext uri="{FF2B5EF4-FFF2-40B4-BE49-F238E27FC236}">
                <a16:creationId xmlns:a16="http://schemas.microsoft.com/office/drawing/2014/main" id="{6978A6F2-4DC7-4A0B-8FF8-30A4DFC35E6C}"/>
              </a:ext>
            </a:extLst>
          </p:cNvPr>
          <p:cNvCxnSpPr>
            <a:cxnSpLocks/>
          </p:cNvCxnSpPr>
          <p:nvPr/>
        </p:nvCxnSpPr>
        <p:spPr>
          <a:xfrm>
            <a:off x="522891" y="2160455"/>
            <a:ext cx="289909" cy="2235319"/>
          </a:xfrm>
          <a:prstGeom prst="straightConnector1">
            <a:avLst/>
          </a:prstGeom>
          <a:ln w="28575">
            <a:solidFill>
              <a:schemeClr val="bg1">
                <a:lumMod val="85000"/>
              </a:schemeClr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4" name="Straight Arrow Connector 53">
            <a:extLst>
              <a:ext uri="{FF2B5EF4-FFF2-40B4-BE49-F238E27FC236}">
                <a16:creationId xmlns:a16="http://schemas.microsoft.com/office/drawing/2014/main" id="{AE45D12F-B28C-460D-A71A-F2474074FD45}"/>
              </a:ext>
            </a:extLst>
          </p:cNvPr>
          <p:cNvCxnSpPr>
            <a:cxnSpLocks/>
          </p:cNvCxnSpPr>
          <p:nvPr/>
        </p:nvCxnSpPr>
        <p:spPr>
          <a:xfrm>
            <a:off x="1235394" y="4879691"/>
            <a:ext cx="507681" cy="0"/>
          </a:xfrm>
          <a:prstGeom prst="straightConnector1">
            <a:avLst/>
          </a:prstGeom>
          <a:ln w="38100">
            <a:solidFill>
              <a:schemeClr val="bg1">
                <a:lumMod val="85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6" name="Rectangle 55">
            <a:extLst>
              <a:ext uri="{FF2B5EF4-FFF2-40B4-BE49-F238E27FC236}">
                <a16:creationId xmlns:a16="http://schemas.microsoft.com/office/drawing/2014/main" id="{47C9FD1E-A229-4985-9F2D-A14FCDDCA893}"/>
              </a:ext>
            </a:extLst>
          </p:cNvPr>
          <p:cNvSpPr/>
          <p:nvPr/>
        </p:nvSpPr>
        <p:spPr>
          <a:xfrm>
            <a:off x="2432421" y="4624103"/>
            <a:ext cx="756938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</a:t>
            </a:r>
          </a:p>
        </p:txBody>
      </p:sp>
      <p:cxnSp>
        <p:nvCxnSpPr>
          <p:cNvPr id="44" name="Straight Connector 43">
            <a:extLst>
              <a:ext uri="{FF2B5EF4-FFF2-40B4-BE49-F238E27FC236}">
                <a16:creationId xmlns:a16="http://schemas.microsoft.com/office/drawing/2014/main" id="{0565FB5B-1532-4B64-B4B1-0999DD12E406}"/>
              </a:ext>
            </a:extLst>
          </p:cNvPr>
          <p:cNvCxnSpPr/>
          <p:nvPr/>
        </p:nvCxnSpPr>
        <p:spPr>
          <a:xfrm>
            <a:off x="6457389" y="3666870"/>
            <a:ext cx="1286690" cy="1111959"/>
          </a:xfrm>
          <a:prstGeom prst="line">
            <a:avLst/>
          </a:prstGeom>
          <a:ln w="28575">
            <a:solidFill>
              <a:schemeClr val="bg1">
                <a:lumMod val="85000"/>
              </a:schemeClr>
            </a:solidFill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45" name="Straight Connector 44">
            <a:extLst>
              <a:ext uri="{FF2B5EF4-FFF2-40B4-BE49-F238E27FC236}">
                <a16:creationId xmlns:a16="http://schemas.microsoft.com/office/drawing/2014/main" id="{2735CB05-84A3-48D0-BAA8-2A5F4E12931D}"/>
              </a:ext>
            </a:extLst>
          </p:cNvPr>
          <p:cNvCxnSpPr>
            <a:cxnSpLocks/>
          </p:cNvCxnSpPr>
          <p:nvPr/>
        </p:nvCxnSpPr>
        <p:spPr>
          <a:xfrm flipV="1">
            <a:off x="6457389" y="5395469"/>
            <a:ext cx="1270130" cy="1018031"/>
          </a:xfrm>
          <a:prstGeom prst="line">
            <a:avLst/>
          </a:prstGeom>
          <a:ln w="28575">
            <a:solidFill>
              <a:schemeClr val="bg1">
                <a:lumMod val="85000"/>
              </a:schemeClr>
            </a:solidFill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grpSp>
        <p:nvGrpSpPr>
          <p:cNvPr id="46" name="Group 45">
            <a:extLst>
              <a:ext uri="{FF2B5EF4-FFF2-40B4-BE49-F238E27FC236}">
                <a16:creationId xmlns:a16="http://schemas.microsoft.com/office/drawing/2014/main" id="{B670E6E7-972B-4FBA-A3DF-8ED7B6DC7C26}"/>
              </a:ext>
            </a:extLst>
          </p:cNvPr>
          <p:cNvGrpSpPr/>
          <p:nvPr/>
        </p:nvGrpSpPr>
        <p:grpSpPr>
          <a:xfrm rot="1964352">
            <a:off x="1365163" y="1526878"/>
            <a:ext cx="1154339" cy="730250"/>
            <a:chOff x="-7609839" y="2361255"/>
            <a:chExt cx="7047550" cy="4499978"/>
          </a:xfrm>
        </p:grpSpPr>
        <p:sp>
          <p:nvSpPr>
            <p:cNvPr id="47" name="Block Arc 46">
              <a:extLst>
                <a:ext uri="{FF2B5EF4-FFF2-40B4-BE49-F238E27FC236}">
                  <a16:creationId xmlns:a16="http://schemas.microsoft.com/office/drawing/2014/main" id="{F70DC024-1223-43FA-A933-C8EBF7A467B5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9" name="Block Arc 48">
              <a:extLst>
                <a:ext uri="{FF2B5EF4-FFF2-40B4-BE49-F238E27FC236}">
                  <a16:creationId xmlns:a16="http://schemas.microsoft.com/office/drawing/2014/main" id="{98FFC5C4-50F7-4DA1-B98D-37E34E111020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0" name="Block Arc 49">
              <a:extLst>
                <a:ext uri="{FF2B5EF4-FFF2-40B4-BE49-F238E27FC236}">
                  <a16:creationId xmlns:a16="http://schemas.microsoft.com/office/drawing/2014/main" id="{4AAA34A1-A23F-462E-8651-60D11BDCAA97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7" name="Block Arc 56">
              <a:extLst>
                <a:ext uri="{FF2B5EF4-FFF2-40B4-BE49-F238E27FC236}">
                  <a16:creationId xmlns:a16="http://schemas.microsoft.com/office/drawing/2014/main" id="{D06E3F61-8FB3-43C8-B0EB-4A13E43AC576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9" name="Block Arc 58">
              <a:extLst>
                <a:ext uri="{FF2B5EF4-FFF2-40B4-BE49-F238E27FC236}">
                  <a16:creationId xmlns:a16="http://schemas.microsoft.com/office/drawing/2014/main" id="{1ED4DC03-AA78-407B-8D11-E4EDF8876E69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0" name="Block Arc 59">
              <a:extLst>
                <a:ext uri="{FF2B5EF4-FFF2-40B4-BE49-F238E27FC236}">
                  <a16:creationId xmlns:a16="http://schemas.microsoft.com/office/drawing/2014/main" id="{B41EC66F-764F-42E1-8A89-262F9CB7EF9D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1" name="Block Arc 60">
              <a:extLst>
                <a:ext uri="{FF2B5EF4-FFF2-40B4-BE49-F238E27FC236}">
                  <a16:creationId xmlns:a16="http://schemas.microsoft.com/office/drawing/2014/main" id="{A8ABFBEB-2384-421C-9D75-6FCD4EB7C279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2" name="Block Arc 61">
              <a:extLst>
                <a:ext uri="{FF2B5EF4-FFF2-40B4-BE49-F238E27FC236}">
                  <a16:creationId xmlns:a16="http://schemas.microsoft.com/office/drawing/2014/main" id="{CC96033F-3D0D-4E62-A6A3-4206F5E37343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63" name="Group 62">
            <a:extLst>
              <a:ext uri="{FF2B5EF4-FFF2-40B4-BE49-F238E27FC236}">
                <a16:creationId xmlns:a16="http://schemas.microsoft.com/office/drawing/2014/main" id="{2DD220FE-8CD7-425C-BB89-7C32DDAEED87}"/>
              </a:ext>
            </a:extLst>
          </p:cNvPr>
          <p:cNvGrpSpPr/>
          <p:nvPr/>
        </p:nvGrpSpPr>
        <p:grpSpPr>
          <a:xfrm rot="4965636">
            <a:off x="-2140" y="2241992"/>
            <a:ext cx="1154339" cy="748968"/>
            <a:chOff x="-7609839" y="2361255"/>
            <a:chExt cx="7047550" cy="4499978"/>
          </a:xfrm>
        </p:grpSpPr>
        <p:sp>
          <p:nvSpPr>
            <p:cNvPr id="64" name="Block Arc 63">
              <a:extLst>
                <a:ext uri="{FF2B5EF4-FFF2-40B4-BE49-F238E27FC236}">
                  <a16:creationId xmlns:a16="http://schemas.microsoft.com/office/drawing/2014/main" id="{793C4A75-FD64-4B3C-A9D5-585A23797F79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5" name="Block Arc 64">
              <a:extLst>
                <a:ext uri="{FF2B5EF4-FFF2-40B4-BE49-F238E27FC236}">
                  <a16:creationId xmlns:a16="http://schemas.microsoft.com/office/drawing/2014/main" id="{99C486C7-92CE-4C64-AE1D-B2D748135306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6" name="Block Arc 65">
              <a:extLst>
                <a:ext uri="{FF2B5EF4-FFF2-40B4-BE49-F238E27FC236}">
                  <a16:creationId xmlns:a16="http://schemas.microsoft.com/office/drawing/2014/main" id="{E858E6F9-19C5-42D8-9C90-F7E398F394C1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7" name="Block Arc 66">
              <a:extLst>
                <a:ext uri="{FF2B5EF4-FFF2-40B4-BE49-F238E27FC236}">
                  <a16:creationId xmlns:a16="http://schemas.microsoft.com/office/drawing/2014/main" id="{9EF15255-945A-461E-992B-B27069ACBB5A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8" name="Block Arc 67">
              <a:extLst>
                <a:ext uri="{FF2B5EF4-FFF2-40B4-BE49-F238E27FC236}">
                  <a16:creationId xmlns:a16="http://schemas.microsoft.com/office/drawing/2014/main" id="{DCEC37F5-D1CC-4FD1-A2F2-CCC4D626E24F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9" name="Block Arc 68">
              <a:extLst>
                <a:ext uri="{FF2B5EF4-FFF2-40B4-BE49-F238E27FC236}">
                  <a16:creationId xmlns:a16="http://schemas.microsoft.com/office/drawing/2014/main" id="{2640F33B-4464-481A-AF3F-99CFFD319AEB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70" name="Block Arc 69">
              <a:extLst>
                <a:ext uri="{FF2B5EF4-FFF2-40B4-BE49-F238E27FC236}">
                  <a16:creationId xmlns:a16="http://schemas.microsoft.com/office/drawing/2014/main" id="{BA84C673-78BE-4D73-BC42-A6A740F793E1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71" name="Block Arc 70">
              <a:extLst>
                <a:ext uri="{FF2B5EF4-FFF2-40B4-BE49-F238E27FC236}">
                  <a16:creationId xmlns:a16="http://schemas.microsoft.com/office/drawing/2014/main" id="{FFEFEFC9-0212-4795-86E3-2239547BA9BE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81" name="Group 80">
            <a:extLst>
              <a:ext uri="{FF2B5EF4-FFF2-40B4-BE49-F238E27FC236}">
                <a16:creationId xmlns:a16="http://schemas.microsoft.com/office/drawing/2014/main" id="{897F8CEC-7DE4-4F40-82D7-31D715D140FD}"/>
              </a:ext>
            </a:extLst>
          </p:cNvPr>
          <p:cNvGrpSpPr/>
          <p:nvPr/>
        </p:nvGrpSpPr>
        <p:grpSpPr>
          <a:xfrm>
            <a:off x="3602391" y="4481655"/>
            <a:ext cx="1154339" cy="748968"/>
            <a:chOff x="-7609839" y="2361255"/>
            <a:chExt cx="7047550" cy="4499978"/>
          </a:xfrm>
        </p:grpSpPr>
        <p:sp>
          <p:nvSpPr>
            <p:cNvPr id="82" name="Block Arc 81">
              <a:extLst>
                <a:ext uri="{FF2B5EF4-FFF2-40B4-BE49-F238E27FC236}">
                  <a16:creationId xmlns:a16="http://schemas.microsoft.com/office/drawing/2014/main" id="{518DFB43-ED28-4129-BD2E-8A1881EA6D6A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3" name="Block Arc 82">
              <a:extLst>
                <a:ext uri="{FF2B5EF4-FFF2-40B4-BE49-F238E27FC236}">
                  <a16:creationId xmlns:a16="http://schemas.microsoft.com/office/drawing/2014/main" id="{5BEABAA3-7C6D-40E8-8E76-926C7A3D3633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4" name="Block Arc 83">
              <a:extLst>
                <a:ext uri="{FF2B5EF4-FFF2-40B4-BE49-F238E27FC236}">
                  <a16:creationId xmlns:a16="http://schemas.microsoft.com/office/drawing/2014/main" id="{69DCDCB6-0766-407E-83C8-A222C61F0DFD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5" name="Block Arc 84">
              <a:extLst>
                <a:ext uri="{FF2B5EF4-FFF2-40B4-BE49-F238E27FC236}">
                  <a16:creationId xmlns:a16="http://schemas.microsoft.com/office/drawing/2014/main" id="{162E73B0-7237-4437-A57A-BA98BE205077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6" name="Block Arc 85">
              <a:extLst>
                <a:ext uri="{FF2B5EF4-FFF2-40B4-BE49-F238E27FC236}">
                  <a16:creationId xmlns:a16="http://schemas.microsoft.com/office/drawing/2014/main" id="{620A2C7E-0CBE-43FB-8DC0-BF1A86771256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7" name="Block Arc 86">
              <a:extLst>
                <a:ext uri="{FF2B5EF4-FFF2-40B4-BE49-F238E27FC236}">
                  <a16:creationId xmlns:a16="http://schemas.microsoft.com/office/drawing/2014/main" id="{EC169EAF-306E-438B-A2CF-BCCFEB43890B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8" name="Block Arc 87">
              <a:extLst>
                <a:ext uri="{FF2B5EF4-FFF2-40B4-BE49-F238E27FC236}">
                  <a16:creationId xmlns:a16="http://schemas.microsoft.com/office/drawing/2014/main" id="{D04A0951-DD50-4050-A37C-78B928397BF5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9" name="Block Arc 88">
              <a:extLst>
                <a:ext uri="{FF2B5EF4-FFF2-40B4-BE49-F238E27FC236}">
                  <a16:creationId xmlns:a16="http://schemas.microsoft.com/office/drawing/2014/main" id="{2D118995-A1AA-4F69-A102-24554AC8579D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4" name="Rectangle 3">
            <a:extLst>
              <a:ext uri="{FF2B5EF4-FFF2-40B4-BE49-F238E27FC236}">
                <a16:creationId xmlns:a16="http://schemas.microsoft.com/office/drawing/2014/main" id="{77F918F8-3CFF-4472-A9CF-965ED8472FBD}"/>
              </a:ext>
            </a:extLst>
          </p:cNvPr>
          <p:cNvSpPr/>
          <p:nvPr/>
        </p:nvSpPr>
        <p:spPr>
          <a:xfrm>
            <a:off x="1788870" y="4521785"/>
            <a:ext cx="2040781" cy="729883"/>
          </a:xfrm>
          <a:prstGeom prst="rect">
            <a:avLst/>
          </a:prstGeom>
          <a:noFill/>
          <a:ln w="38100">
            <a:solidFill>
              <a:schemeClr val="bg1">
                <a:lumMod val="85000"/>
              </a:schemeClr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8" name="Rectangle 47">
                <a:extLst>
                  <a:ext uri="{FF2B5EF4-FFF2-40B4-BE49-F238E27FC236}">
                    <a16:creationId xmlns:a16="http://schemas.microsoft.com/office/drawing/2014/main" id="{F03215B4-CDB0-4BF9-BC54-A22EA075E544}"/>
                  </a:ext>
                </a:extLst>
              </p:cNvPr>
              <p:cNvSpPr/>
              <p:nvPr/>
            </p:nvSpPr>
            <p:spPr>
              <a:xfrm>
                <a:off x="3337444" y="2344569"/>
                <a:ext cx="839140" cy="46166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kumimoji="0" lang="en-US" sz="24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𝑔</m:t>
                      </m:r>
                      <m:r>
                        <a:rPr kumimoji="0" lang="en-US" sz="2400" b="0" i="1" u="none" strike="noStrike" kern="1200" cap="none" spc="0" normalizeH="0" baseline="0" noProof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(•)</m:t>
                      </m:r>
                    </m:oMath>
                  </m:oMathPara>
                </a14:m>
                <a:endParaRPr kumimoji="0" lang="en-US" sz="24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48" name="Rectangle 47">
                <a:extLst>
                  <a:ext uri="{FF2B5EF4-FFF2-40B4-BE49-F238E27FC236}">
                    <a16:creationId xmlns:a16="http://schemas.microsoft.com/office/drawing/2014/main" id="{F03215B4-CDB0-4BF9-BC54-A22EA075E544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337444" y="2344569"/>
                <a:ext cx="839140" cy="461665"/>
              </a:xfrm>
              <a:prstGeom prst="rect">
                <a:avLst/>
              </a:prstGeom>
              <a:blipFill>
                <a:blip r:embed="rId8"/>
                <a:stretch>
                  <a:fillRect l="-1449" b="-186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2" name="Rectangle 51">
                <a:extLst>
                  <a:ext uri="{FF2B5EF4-FFF2-40B4-BE49-F238E27FC236}">
                    <a16:creationId xmlns:a16="http://schemas.microsoft.com/office/drawing/2014/main" id="{24F1FBAC-4DA1-4973-A796-D771CCB102C3}"/>
                  </a:ext>
                </a:extLst>
              </p:cNvPr>
              <p:cNvSpPr/>
              <p:nvPr/>
            </p:nvSpPr>
            <p:spPr>
              <a:xfrm>
                <a:off x="0" y="3525925"/>
                <a:ext cx="825291" cy="46166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kumimoji="0" lang="en-US" sz="24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prstClr val="white">
                              <a:lumMod val="85000"/>
                            </a:prstClr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𝑓</m:t>
                      </m:r>
                      <m:r>
                        <a:rPr kumimoji="0" lang="en-US" sz="24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prstClr val="white">
                              <a:lumMod val="85000"/>
                            </a:prstClr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(•)</m:t>
                      </m:r>
                    </m:oMath>
                  </m:oMathPara>
                </a14:m>
                <a:endParaRPr kumimoji="0" lang="en-US" sz="2400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>
                      <a:lumMod val="85000"/>
                    </a:prstClr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2" name="Rectangle 51">
                <a:extLst>
                  <a:ext uri="{FF2B5EF4-FFF2-40B4-BE49-F238E27FC236}">
                    <a16:creationId xmlns:a16="http://schemas.microsoft.com/office/drawing/2014/main" id="{24F1FBAC-4DA1-4973-A796-D771CCB102C3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3525925"/>
                <a:ext cx="825291" cy="461665"/>
              </a:xfrm>
              <a:prstGeom prst="rect">
                <a:avLst/>
              </a:prstGeom>
              <a:blipFill>
                <a:blip r:embed="rId9"/>
                <a:stretch>
                  <a:fillRect l="-5926" b="-1710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3" name="Oval 52">
            <a:extLst>
              <a:ext uri="{FF2B5EF4-FFF2-40B4-BE49-F238E27FC236}">
                <a16:creationId xmlns:a16="http://schemas.microsoft.com/office/drawing/2014/main" id="{C3D38D7A-ACA9-4194-867E-60BE53DBAFD4}"/>
              </a:ext>
            </a:extLst>
          </p:cNvPr>
          <p:cNvSpPr/>
          <p:nvPr/>
        </p:nvSpPr>
        <p:spPr>
          <a:xfrm>
            <a:off x="5061338" y="4294796"/>
            <a:ext cx="1563973" cy="1563973"/>
          </a:xfrm>
          <a:prstGeom prst="ellipse">
            <a:avLst/>
          </a:prstGeom>
          <a:noFill/>
          <a:ln w="38100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32670135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3AF9D6-4147-4460-AD35-6E22F542B3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Noise Cancellation Primer</a:t>
            </a:r>
          </a:p>
        </p:txBody>
      </p:sp>
      <p:sp>
        <p:nvSpPr>
          <p:cNvPr id="30" name="Pie 36">
            <a:extLst>
              <a:ext uri="{FF2B5EF4-FFF2-40B4-BE49-F238E27FC236}">
                <a16:creationId xmlns:a16="http://schemas.microsoft.com/office/drawing/2014/main" id="{43D12483-39EB-4546-8681-7EE51F202521}"/>
              </a:ext>
            </a:extLst>
          </p:cNvPr>
          <p:cNvSpPr/>
          <p:nvPr/>
        </p:nvSpPr>
        <p:spPr>
          <a:xfrm>
            <a:off x="49678" y="3666870"/>
            <a:ext cx="12815422" cy="2746630"/>
          </a:xfrm>
          <a:prstGeom prst="pie">
            <a:avLst>
              <a:gd name="adj1" fmla="val 5354919"/>
              <a:gd name="adj2" fmla="val 16200000"/>
            </a:avLst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43" name="Picture 42">
            <a:extLst>
              <a:ext uri="{FF2B5EF4-FFF2-40B4-BE49-F238E27FC236}">
                <a16:creationId xmlns:a16="http://schemas.microsoft.com/office/drawing/2014/main" id="{1D4744B3-5003-4E1F-9430-059E056540E6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5746" r="11017" b="7744"/>
          <a:stretch/>
        </p:blipFill>
        <p:spPr>
          <a:xfrm flipH="1">
            <a:off x="6682933" y="4506037"/>
            <a:ext cx="757328" cy="889432"/>
          </a:xfrm>
          <a:prstGeom prst="rect">
            <a:avLst/>
          </a:prstGeom>
          <a:ln>
            <a:noFill/>
          </a:ln>
        </p:spPr>
      </p:pic>
      <p:pic>
        <p:nvPicPr>
          <p:cNvPr id="23" name="Picture 2" descr="Image result for bose qc35 head">
            <a:extLst>
              <a:ext uri="{FF2B5EF4-FFF2-40B4-BE49-F238E27FC236}">
                <a16:creationId xmlns:a16="http://schemas.microsoft.com/office/drawing/2014/main" id="{90B90206-A6FE-4511-A052-2EF07D1E1FB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colorTemperature colorTemp="112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7744079" y="4237354"/>
            <a:ext cx="1365866" cy="1744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070EE5D2-0CC8-4727-88B5-829673613BA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duotone>
              <a:schemeClr val="accent6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8519" y="4506037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6" name="Picture 25" descr="https://maxcdn.icons8.com/Share/icon/p1em/Music/microphone1600.png">
            <a:extLst>
              <a:ext uri="{FF2B5EF4-FFF2-40B4-BE49-F238E27FC236}">
                <a16:creationId xmlns:a16="http://schemas.microsoft.com/office/drawing/2014/main" id="{B334146F-5E56-4CAB-9DEB-36C015B6BB1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duotone>
              <a:schemeClr val="accent6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96951" y="4506037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6AE05EAE-1C3B-4B05-B653-E2E221291690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14773"/>
          <a:stretch/>
        </p:blipFill>
        <p:spPr>
          <a:xfrm flipH="1">
            <a:off x="225891" y="781415"/>
            <a:ext cx="949758" cy="969369"/>
          </a:xfrm>
          <a:prstGeom prst="rect">
            <a:avLst/>
          </a:prstGeom>
        </p:spPr>
      </p:pic>
      <p:sp>
        <p:nvSpPr>
          <p:cNvPr id="34" name="TextBox 33">
            <a:extLst>
              <a:ext uri="{FF2B5EF4-FFF2-40B4-BE49-F238E27FC236}">
                <a16:creationId xmlns:a16="http://schemas.microsoft.com/office/drawing/2014/main" id="{19E942FB-472A-4A41-82C7-C93BC9B3537D}"/>
              </a:ext>
            </a:extLst>
          </p:cNvPr>
          <p:cNvSpPr txBox="1"/>
          <p:nvPr/>
        </p:nvSpPr>
        <p:spPr>
          <a:xfrm>
            <a:off x="182022" y="5204582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D9A64C61-305F-4A56-8730-DA76D45974DE}"/>
              </a:ext>
            </a:extLst>
          </p:cNvPr>
          <p:cNvSpPr txBox="1"/>
          <p:nvPr/>
        </p:nvSpPr>
        <p:spPr>
          <a:xfrm>
            <a:off x="5146329" y="5204581"/>
            <a:ext cx="150345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Feedback Mic.</a:t>
            </a:r>
          </a:p>
        </p:txBody>
      </p: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1678B883-A566-4C44-A6B2-6A5D21D409CD}"/>
              </a:ext>
            </a:extLst>
          </p:cNvPr>
          <p:cNvCxnSpPr>
            <a:cxnSpLocks/>
          </p:cNvCxnSpPr>
          <p:nvPr/>
        </p:nvCxnSpPr>
        <p:spPr>
          <a:xfrm>
            <a:off x="3831771" y="4856139"/>
            <a:ext cx="1765180" cy="0"/>
          </a:xfrm>
          <a:prstGeom prst="straightConnector1">
            <a:avLst/>
          </a:prstGeom>
          <a:ln w="38100">
            <a:solidFill>
              <a:schemeClr val="accent2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8B216449-995E-4210-BDA0-FD6168D97D2B}"/>
              </a:ext>
            </a:extLst>
          </p:cNvPr>
          <p:cNvCxnSpPr>
            <a:cxnSpLocks/>
          </p:cNvCxnSpPr>
          <p:nvPr/>
        </p:nvCxnSpPr>
        <p:spPr>
          <a:xfrm>
            <a:off x="1353228" y="1515844"/>
            <a:ext cx="4646746" cy="2894674"/>
          </a:xfrm>
          <a:prstGeom prst="straightConnector1">
            <a:avLst/>
          </a:prstGeom>
          <a:ln w="38100">
            <a:solidFill>
              <a:schemeClr val="accent1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Arrow Connector 50">
            <a:extLst>
              <a:ext uri="{FF2B5EF4-FFF2-40B4-BE49-F238E27FC236}">
                <a16:creationId xmlns:a16="http://schemas.microsoft.com/office/drawing/2014/main" id="{6978A6F2-4DC7-4A0B-8FF8-30A4DFC35E6C}"/>
              </a:ext>
            </a:extLst>
          </p:cNvPr>
          <p:cNvCxnSpPr>
            <a:cxnSpLocks/>
          </p:cNvCxnSpPr>
          <p:nvPr/>
        </p:nvCxnSpPr>
        <p:spPr>
          <a:xfrm>
            <a:off x="522891" y="2160455"/>
            <a:ext cx="289909" cy="2235319"/>
          </a:xfrm>
          <a:prstGeom prst="straightConnector1">
            <a:avLst/>
          </a:prstGeom>
          <a:ln w="38100">
            <a:solidFill>
              <a:srgbClr val="FFC000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4" name="Straight Arrow Connector 53">
            <a:extLst>
              <a:ext uri="{FF2B5EF4-FFF2-40B4-BE49-F238E27FC236}">
                <a16:creationId xmlns:a16="http://schemas.microsoft.com/office/drawing/2014/main" id="{AE45D12F-B28C-460D-A71A-F2474074FD45}"/>
              </a:ext>
            </a:extLst>
          </p:cNvPr>
          <p:cNvCxnSpPr>
            <a:cxnSpLocks/>
          </p:cNvCxnSpPr>
          <p:nvPr/>
        </p:nvCxnSpPr>
        <p:spPr>
          <a:xfrm>
            <a:off x="1235394" y="4879691"/>
            <a:ext cx="507681" cy="0"/>
          </a:xfrm>
          <a:prstGeom prst="straightConnector1">
            <a:avLst/>
          </a:prstGeom>
          <a:ln w="38100">
            <a:solidFill>
              <a:schemeClr val="bg1">
                <a:lumMod val="50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Straight Connector 43">
            <a:extLst>
              <a:ext uri="{FF2B5EF4-FFF2-40B4-BE49-F238E27FC236}">
                <a16:creationId xmlns:a16="http://schemas.microsoft.com/office/drawing/2014/main" id="{0565FB5B-1532-4B64-B4B1-0999DD12E406}"/>
              </a:ext>
            </a:extLst>
          </p:cNvPr>
          <p:cNvCxnSpPr/>
          <p:nvPr/>
        </p:nvCxnSpPr>
        <p:spPr>
          <a:xfrm>
            <a:off x="6457389" y="3666870"/>
            <a:ext cx="1286690" cy="1111959"/>
          </a:xfrm>
          <a:prstGeom prst="line">
            <a:avLst/>
          </a:prstGeom>
          <a:ln w="28575">
            <a:solidFill>
              <a:schemeClr val="bg1">
                <a:lumMod val="50000"/>
              </a:schemeClr>
            </a:solidFill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45" name="Straight Connector 44">
            <a:extLst>
              <a:ext uri="{FF2B5EF4-FFF2-40B4-BE49-F238E27FC236}">
                <a16:creationId xmlns:a16="http://schemas.microsoft.com/office/drawing/2014/main" id="{2735CB05-84A3-48D0-BAA8-2A5F4E12931D}"/>
              </a:ext>
            </a:extLst>
          </p:cNvPr>
          <p:cNvCxnSpPr>
            <a:cxnSpLocks/>
          </p:cNvCxnSpPr>
          <p:nvPr/>
        </p:nvCxnSpPr>
        <p:spPr>
          <a:xfrm flipV="1">
            <a:off x="6457389" y="5395469"/>
            <a:ext cx="1270130" cy="1018031"/>
          </a:xfrm>
          <a:prstGeom prst="line">
            <a:avLst/>
          </a:prstGeom>
          <a:ln w="28575">
            <a:solidFill>
              <a:schemeClr val="bg1">
                <a:lumMod val="50000"/>
              </a:schemeClr>
            </a:solidFill>
            <a:prstDash val="dash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grpSp>
        <p:nvGrpSpPr>
          <p:cNvPr id="46" name="Group 45">
            <a:extLst>
              <a:ext uri="{FF2B5EF4-FFF2-40B4-BE49-F238E27FC236}">
                <a16:creationId xmlns:a16="http://schemas.microsoft.com/office/drawing/2014/main" id="{B670E6E7-972B-4FBA-A3DF-8ED7B6DC7C26}"/>
              </a:ext>
            </a:extLst>
          </p:cNvPr>
          <p:cNvGrpSpPr/>
          <p:nvPr/>
        </p:nvGrpSpPr>
        <p:grpSpPr>
          <a:xfrm rot="1964352">
            <a:off x="1365163" y="1526878"/>
            <a:ext cx="1154339" cy="730250"/>
            <a:chOff x="-7609839" y="2361255"/>
            <a:chExt cx="7047550" cy="4499978"/>
          </a:xfrm>
        </p:grpSpPr>
        <p:sp>
          <p:nvSpPr>
            <p:cNvPr id="47" name="Block Arc 46">
              <a:extLst>
                <a:ext uri="{FF2B5EF4-FFF2-40B4-BE49-F238E27FC236}">
                  <a16:creationId xmlns:a16="http://schemas.microsoft.com/office/drawing/2014/main" id="{F70DC024-1223-43FA-A933-C8EBF7A467B5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9" name="Block Arc 48">
              <a:extLst>
                <a:ext uri="{FF2B5EF4-FFF2-40B4-BE49-F238E27FC236}">
                  <a16:creationId xmlns:a16="http://schemas.microsoft.com/office/drawing/2014/main" id="{98FFC5C4-50F7-4DA1-B98D-37E34E111020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0" name="Block Arc 49">
              <a:extLst>
                <a:ext uri="{FF2B5EF4-FFF2-40B4-BE49-F238E27FC236}">
                  <a16:creationId xmlns:a16="http://schemas.microsoft.com/office/drawing/2014/main" id="{4AAA34A1-A23F-462E-8651-60D11BDCAA97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7" name="Block Arc 56">
              <a:extLst>
                <a:ext uri="{FF2B5EF4-FFF2-40B4-BE49-F238E27FC236}">
                  <a16:creationId xmlns:a16="http://schemas.microsoft.com/office/drawing/2014/main" id="{D06E3F61-8FB3-43C8-B0EB-4A13E43AC576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59" name="Block Arc 58">
              <a:extLst>
                <a:ext uri="{FF2B5EF4-FFF2-40B4-BE49-F238E27FC236}">
                  <a16:creationId xmlns:a16="http://schemas.microsoft.com/office/drawing/2014/main" id="{1ED4DC03-AA78-407B-8D11-E4EDF8876E69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0" name="Block Arc 59">
              <a:extLst>
                <a:ext uri="{FF2B5EF4-FFF2-40B4-BE49-F238E27FC236}">
                  <a16:creationId xmlns:a16="http://schemas.microsoft.com/office/drawing/2014/main" id="{B41EC66F-764F-42E1-8A89-262F9CB7EF9D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1" name="Block Arc 60">
              <a:extLst>
                <a:ext uri="{FF2B5EF4-FFF2-40B4-BE49-F238E27FC236}">
                  <a16:creationId xmlns:a16="http://schemas.microsoft.com/office/drawing/2014/main" id="{A8ABFBEB-2384-421C-9D75-6FCD4EB7C279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2" name="Block Arc 61">
              <a:extLst>
                <a:ext uri="{FF2B5EF4-FFF2-40B4-BE49-F238E27FC236}">
                  <a16:creationId xmlns:a16="http://schemas.microsoft.com/office/drawing/2014/main" id="{CC96033F-3D0D-4E62-A6A3-4206F5E37343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63" name="Group 62">
            <a:extLst>
              <a:ext uri="{FF2B5EF4-FFF2-40B4-BE49-F238E27FC236}">
                <a16:creationId xmlns:a16="http://schemas.microsoft.com/office/drawing/2014/main" id="{2DD220FE-8CD7-425C-BB89-7C32DDAEED87}"/>
              </a:ext>
            </a:extLst>
          </p:cNvPr>
          <p:cNvGrpSpPr/>
          <p:nvPr/>
        </p:nvGrpSpPr>
        <p:grpSpPr>
          <a:xfrm rot="4965636">
            <a:off x="-2140" y="2241992"/>
            <a:ext cx="1154339" cy="748968"/>
            <a:chOff x="-7609839" y="2361255"/>
            <a:chExt cx="7047550" cy="4499978"/>
          </a:xfrm>
        </p:grpSpPr>
        <p:sp>
          <p:nvSpPr>
            <p:cNvPr id="64" name="Block Arc 63">
              <a:extLst>
                <a:ext uri="{FF2B5EF4-FFF2-40B4-BE49-F238E27FC236}">
                  <a16:creationId xmlns:a16="http://schemas.microsoft.com/office/drawing/2014/main" id="{793C4A75-FD64-4B3C-A9D5-585A23797F79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5" name="Block Arc 64">
              <a:extLst>
                <a:ext uri="{FF2B5EF4-FFF2-40B4-BE49-F238E27FC236}">
                  <a16:creationId xmlns:a16="http://schemas.microsoft.com/office/drawing/2014/main" id="{99C486C7-92CE-4C64-AE1D-B2D748135306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6" name="Block Arc 65">
              <a:extLst>
                <a:ext uri="{FF2B5EF4-FFF2-40B4-BE49-F238E27FC236}">
                  <a16:creationId xmlns:a16="http://schemas.microsoft.com/office/drawing/2014/main" id="{E858E6F9-19C5-42D8-9C90-F7E398F394C1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7" name="Block Arc 66">
              <a:extLst>
                <a:ext uri="{FF2B5EF4-FFF2-40B4-BE49-F238E27FC236}">
                  <a16:creationId xmlns:a16="http://schemas.microsoft.com/office/drawing/2014/main" id="{9EF15255-945A-461E-992B-B27069ACBB5A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8" name="Block Arc 67">
              <a:extLst>
                <a:ext uri="{FF2B5EF4-FFF2-40B4-BE49-F238E27FC236}">
                  <a16:creationId xmlns:a16="http://schemas.microsoft.com/office/drawing/2014/main" id="{DCEC37F5-D1CC-4FD1-A2F2-CCC4D626E24F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9" name="Block Arc 68">
              <a:extLst>
                <a:ext uri="{FF2B5EF4-FFF2-40B4-BE49-F238E27FC236}">
                  <a16:creationId xmlns:a16="http://schemas.microsoft.com/office/drawing/2014/main" id="{2640F33B-4464-481A-AF3F-99CFFD319AEB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70" name="Block Arc 69">
              <a:extLst>
                <a:ext uri="{FF2B5EF4-FFF2-40B4-BE49-F238E27FC236}">
                  <a16:creationId xmlns:a16="http://schemas.microsoft.com/office/drawing/2014/main" id="{BA84C673-78BE-4D73-BC42-A6A740F793E1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71" name="Block Arc 70">
              <a:extLst>
                <a:ext uri="{FF2B5EF4-FFF2-40B4-BE49-F238E27FC236}">
                  <a16:creationId xmlns:a16="http://schemas.microsoft.com/office/drawing/2014/main" id="{FFEFEFC9-0212-4795-86E3-2239547BA9BE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grpSp>
        <p:nvGrpSpPr>
          <p:cNvPr id="81" name="Group 80">
            <a:extLst>
              <a:ext uri="{FF2B5EF4-FFF2-40B4-BE49-F238E27FC236}">
                <a16:creationId xmlns:a16="http://schemas.microsoft.com/office/drawing/2014/main" id="{897F8CEC-7DE4-4F40-82D7-31D715D140FD}"/>
              </a:ext>
            </a:extLst>
          </p:cNvPr>
          <p:cNvGrpSpPr/>
          <p:nvPr/>
        </p:nvGrpSpPr>
        <p:grpSpPr>
          <a:xfrm>
            <a:off x="3602391" y="4481655"/>
            <a:ext cx="1154339" cy="748968"/>
            <a:chOff x="-7609839" y="2361255"/>
            <a:chExt cx="7047550" cy="4499978"/>
          </a:xfrm>
        </p:grpSpPr>
        <p:sp>
          <p:nvSpPr>
            <p:cNvPr id="82" name="Block Arc 81">
              <a:extLst>
                <a:ext uri="{FF2B5EF4-FFF2-40B4-BE49-F238E27FC236}">
                  <a16:creationId xmlns:a16="http://schemas.microsoft.com/office/drawing/2014/main" id="{518DFB43-ED28-4129-BD2E-8A1881EA6D6A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3" name="Block Arc 82">
              <a:extLst>
                <a:ext uri="{FF2B5EF4-FFF2-40B4-BE49-F238E27FC236}">
                  <a16:creationId xmlns:a16="http://schemas.microsoft.com/office/drawing/2014/main" id="{5BEABAA3-7C6D-40E8-8E76-926C7A3D3633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4" name="Block Arc 83">
              <a:extLst>
                <a:ext uri="{FF2B5EF4-FFF2-40B4-BE49-F238E27FC236}">
                  <a16:creationId xmlns:a16="http://schemas.microsoft.com/office/drawing/2014/main" id="{69DCDCB6-0766-407E-83C8-A222C61F0DFD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5" name="Block Arc 84">
              <a:extLst>
                <a:ext uri="{FF2B5EF4-FFF2-40B4-BE49-F238E27FC236}">
                  <a16:creationId xmlns:a16="http://schemas.microsoft.com/office/drawing/2014/main" id="{162E73B0-7237-4437-A57A-BA98BE205077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6" name="Block Arc 85">
              <a:extLst>
                <a:ext uri="{FF2B5EF4-FFF2-40B4-BE49-F238E27FC236}">
                  <a16:creationId xmlns:a16="http://schemas.microsoft.com/office/drawing/2014/main" id="{620A2C7E-0CBE-43FB-8DC0-BF1A86771256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7" name="Block Arc 86">
              <a:extLst>
                <a:ext uri="{FF2B5EF4-FFF2-40B4-BE49-F238E27FC236}">
                  <a16:creationId xmlns:a16="http://schemas.microsoft.com/office/drawing/2014/main" id="{EC169EAF-306E-438B-A2CF-BCCFEB43890B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8" name="Block Arc 87">
              <a:extLst>
                <a:ext uri="{FF2B5EF4-FFF2-40B4-BE49-F238E27FC236}">
                  <a16:creationId xmlns:a16="http://schemas.microsoft.com/office/drawing/2014/main" id="{D04A0951-DD50-4050-A37C-78B928397BF5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89" name="Block Arc 88">
              <a:extLst>
                <a:ext uri="{FF2B5EF4-FFF2-40B4-BE49-F238E27FC236}">
                  <a16:creationId xmlns:a16="http://schemas.microsoft.com/office/drawing/2014/main" id="{2D118995-A1AA-4F69-A102-24554AC8579D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4" name="Rectangle 3">
            <a:extLst>
              <a:ext uri="{FF2B5EF4-FFF2-40B4-BE49-F238E27FC236}">
                <a16:creationId xmlns:a16="http://schemas.microsoft.com/office/drawing/2014/main" id="{77F918F8-3CFF-4472-A9CF-965ED8472FBD}"/>
              </a:ext>
            </a:extLst>
          </p:cNvPr>
          <p:cNvSpPr/>
          <p:nvPr/>
        </p:nvSpPr>
        <p:spPr>
          <a:xfrm>
            <a:off x="1788870" y="4521785"/>
            <a:ext cx="2040781" cy="729883"/>
          </a:xfrm>
          <a:prstGeom prst="rect">
            <a:avLst/>
          </a:prstGeom>
          <a:noFill/>
          <a:ln w="38100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2" name="Rectangle 51">
                <a:extLst>
                  <a:ext uri="{FF2B5EF4-FFF2-40B4-BE49-F238E27FC236}">
                    <a16:creationId xmlns:a16="http://schemas.microsoft.com/office/drawing/2014/main" id="{AEEDC522-2879-46CD-8C2B-F29BB51790C6}"/>
                  </a:ext>
                </a:extLst>
              </p:cNvPr>
              <p:cNvSpPr/>
              <p:nvPr/>
            </p:nvSpPr>
            <p:spPr>
              <a:xfrm>
                <a:off x="0" y="3525925"/>
                <a:ext cx="825291" cy="46166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kumimoji="0" lang="en-US" sz="24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𝑓</m:t>
                      </m:r>
                      <m:r>
                        <a:rPr kumimoji="0" lang="en-US" sz="24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(•)</m:t>
                      </m:r>
                    </m:oMath>
                  </m:oMathPara>
                </a14:m>
                <a:endParaRPr kumimoji="0" lang="en-US" sz="24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2" name="Rectangle 51">
                <a:extLst>
                  <a:ext uri="{FF2B5EF4-FFF2-40B4-BE49-F238E27FC236}">
                    <a16:creationId xmlns:a16="http://schemas.microsoft.com/office/drawing/2014/main" id="{AEEDC522-2879-46CD-8C2B-F29BB51790C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3525925"/>
                <a:ext cx="825291" cy="461665"/>
              </a:xfrm>
              <a:prstGeom prst="rect">
                <a:avLst/>
              </a:prstGeom>
              <a:blipFill>
                <a:blip r:embed="rId8"/>
                <a:stretch>
                  <a:fillRect l="-5926" b="-1710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3" name="Rectangle 52">
                <a:extLst>
                  <a:ext uri="{FF2B5EF4-FFF2-40B4-BE49-F238E27FC236}">
                    <a16:creationId xmlns:a16="http://schemas.microsoft.com/office/drawing/2014/main" id="{BCB2865A-676A-4137-BA5A-BA5949890154}"/>
                  </a:ext>
                </a:extLst>
              </p:cNvPr>
              <p:cNvSpPr/>
              <p:nvPr/>
            </p:nvSpPr>
            <p:spPr>
              <a:xfrm>
                <a:off x="3337444" y="2344569"/>
                <a:ext cx="839140" cy="46166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kumimoji="0" lang="en-US" sz="24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𝑔</m:t>
                      </m:r>
                      <m:r>
                        <a:rPr kumimoji="0" lang="en-US" sz="2400" b="0" i="1" u="none" strike="noStrike" kern="1200" cap="none" spc="0" normalizeH="0" baseline="0" noProof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(•)</m:t>
                      </m:r>
                    </m:oMath>
                  </m:oMathPara>
                </a14:m>
                <a:endParaRPr kumimoji="0" lang="en-US" sz="24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3" name="Rectangle 52">
                <a:extLst>
                  <a:ext uri="{FF2B5EF4-FFF2-40B4-BE49-F238E27FC236}">
                    <a16:creationId xmlns:a16="http://schemas.microsoft.com/office/drawing/2014/main" id="{BCB2865A-676A-4137-BA5A-BA5949890154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337444" y="2344569"/>
                <a:ext cx="839140" cy="461665"/>
              </a:xfrm>
              <a:prstGeom prst="rect">
                <a:avLst/>
              </a:prstGeom>
              <a:blipFill>
                <a:blip r:embed="rId9"/>
                <a:stretch>
                  <a:fillRect l="-1449" b="-186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5" name="Rectangle 54">
                <a:extLst>
                  <a:ext uri="{FF2B5EF4-FFF2-40B4-BE49-F238E27FC236}">
                    <a16:creationId xmlns:a16="http://schemas.microsoft.com/office/drawing/2014/main" id="{46CF0C15-E414-495B-BCD7-8E81D4C5F5C6}"/>
                  </a:ext>
                </a:extLst>
              </p:cNvPr>
              <p:cNvSpPr/>
              <p:nvPr/>
            </p:nvSpPr>
            <p:spPr>
              <a:xfrm>
                <a:off x="2027315" y="4569656"/>
                <a:ext cx="1669560" cy="523220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en-US" sz="2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pPr>
                        <m:e>
                          <m:r>
                            <a:rPr kumimoji="0" lang="en-US" sz="2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−</m:t>
                          </m:r>
                          <m:r>
                            <a:rPr kumimoji="0" lang="en-US" sz="2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𝑓</m:t>
                          </m:r>
                        </m:e>
                        <m:sup>
                          <m:r>
                            <a:rPr kumimoji="0" lang="en-US" sz="2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−1</m:t>
                          </m:r>
                        </m:sup>
                      </m:sSup>
                      <m:r>
                        <a:rPr kumimoji="0" lang="en-US" sz="28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∗</m:t>
                      </m:r>
                      <m:r>
                        <a:rPr kumimoji="0" lang="en-US" sz="28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𝑔</m:t>
                      </m:r>
                    </m:oMath>
                  </m:oMathPara>
                </a14:m>
                <a:endParaRPr kumimoji="0" lang="en-US" sz="2800" b="0" i="1" u="none" strike="noStrike" kern="1200" cap="none" spc="0" normalizeH="0" baseline="0" noProof="0" dirty="0">
                  <a:ln>
                    <a:noFill/>
                  </a:ln>
                  <a:solidFill>
                    <a:srgbClr val="FF0000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55" name="Rectangle 54">
                <a:extLst>
                  <a:ext uri="{FF2B5EF4-FFF2-40B4-BE49-F238E27FC236}">
                    <a16:creationId xmlns:a16="http://schemas.microsoft.com/office/drawing/2014/main" id="{46CF0C15-E414-495B-BCD7-8E81D4C5F5C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027315" y="4569656"/>
                <a:ext cx="1669560" cy="523220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11890146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5" grpId="0"/>
    </p:bld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3" name="Rectangle 2">
                <a:extLst>
                  <a:ext uri="{FF2B5EF4-FFF2-40B4-BE49-F238E27FC236}">
                    <a16:creationId xmlns:a16="http://schemas.microsoft.com/office/drawing/2014/main" id="{00082F7A-77B1-458E-BA5F-6821B8B43054}"/>
                  </a:ext>
                </a:extLst>
              </p:cNvPr>
              <p:cNvSpPr/>
              <p:nvPr/>
            </p:nvSpPr>
            <p:spPr>
              <a:xfrm>
                <a:off x="3737221" y="511124"/>
                <a:ext cx="1669560" cy="523220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en-US" sz="2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pPr>
                        <m:e>
                          <m:r>
                            <a:rPr kumimoji="0" lang="en-US" sz="2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−</m:t>
                          </m:r>
                          <m:r>
                            <a:rPr kumimoji="0" lang="en-US" sz="2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𝑓</m:t>
                          </m:r>
                        </m:e>
                        <m:sup>
                          <m:r>
                            <a:rPr kumimoji="0" lang="en-US" sz="2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−1</m:t>
                          </m:r>
                        </m:sup>
                      </m:sSup>
                      <m:r>
                        <a:rPr kumimoji="0" lang="en-US" sz="28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∗</m:t>
                      </m:r>
                      <m:r>
                        <a:rPr kumimoji="0" lang="en-US" sz="28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𝑔</m:t>
                      </m:r>
                    </m:oMath>
                  </m:oMathPara>
                </a14:m>
                <a:endParaRPr kumimoji="0" lang="en-US" sz="2800" b="0" i="1" u="none" strike="noStrike" kern="1200" cap="none" spc="0" normalizeH="0" baseline="0" noProof="0" dirty="0">
                  <a:ln>
                    <a:noFill/>
                  </a:ln>
                  <a:solidFill>
                    <a:srgbClr val="FF0000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3" name="Rectangle 2">
                <a:extLst>
                  <a:ext uri="{FF2B5EF4-FFF2-40B4-BE49-F238E27FC236}">
                    <a16:creationId xmlns:a16="http://schemas.microsoft.com/office/drawing/2014/main" id="{00082F7A-77B1-458E-BA5F-6821B8B43054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37221" y="511124"/>
                <a:ext cx="1669560" cy="523220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4" name="Picture 3">
            <a:extLst>
              <a:ext uri="{FF2B5EF4-FFF2-40B4-BE49-F238E27FC236}">
                <a16:creationId xmlns:a16="http://schemas.microsoft.com/office/drawing/2014/main" id="{2E950893-B509-416D-88C6-E76F801B0294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r="2045" b="12095"/>
          <a:stretch/>
        </p:blipFill>
        <p:spPr>
          <a:xfrm>
            <a:off x="1538519" y="1880020"/>
            <a:ext cx="4665103" cy="1423400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5FD16D60-339A-4D48-B346-21D71AA72A7B}"/>
              </a:ext>
            </a:extLst>
          </p:cNvPr>
          <p:cNvSpPr/>
          <p:nvPr/>
        </p:nvSpPr>
        <p:spPr>
          <a:xfrm>
            <a:off x="1472590" y="3281135"/>
            <a:ext cx="873765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Future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9E020118-71D8-46A9-BC06-FD23445D500F}"/>
              </a:ext>
            </a:extLst>
          </p:cNvPr>
          <p:cNvSpPr/>
          <p:nvPr/>
        </p:nvSpPr>
        <p:spPr>
          <a:xfrm>
            <a:off x="5880807" y="3303420"/>
            <a:ext cx="620298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Past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BA323A63-A88D-4D7A-B3AB-BE264171DB93}"/>
              </a:ext>
            </a:extLst>
          </p:cNvPr>
          <p:cNvSpPr/>
          <p:nvPr/>
        </p:nvSpPr>
        <p:spPr>
          <a:xfrm>
            <a:off x="3170142" y="3303420"/>
            <a:ext cx="978794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Current</a:t>
            </a:r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F5E44DFD-792D-4968-91C2-70C84C764C4E}"/>
              </a:ext>
            </a:extLst>
          </p:cNvPr>
          <p:cNvSpPr/>
          <p:nvPr/>
        </p:nvSpPr>
        <p:spPr>
          <a:xfrm>
            <a:off x="2164555" y="2006939"/>
            <a:ext cx="3674269" cy="1182181"/>
          </a:xfrm>
          <a:prstGeom prst="rect">
            <a:avLst/>
          </a:prstGeom>
          <a:gradFill flip="none" rotWithShape="1">
            <a:gsLst>
              <a:gs pos="0">
                <a:srgbClr val="FF6D6D">
                  <a:alpha val="30000"/>
                </a:srgbClr>
              </a:gs>
              <a:gs pos="39000">
                <a:schemeClr val="bg1">
                  <a:alpha val="30000"/>
                </a:schemeClr>
              </a:gs>
              <a:gs pos="90000">
                <a:srgbClr val="84A2D8">
                  <a:alpha val="30000"/>
                </a:srgbClr>
              </a:gs>
              <a:gs pos="100000">
                <a:srgbClr val="7698D4">
                  <a:alpha val="30000"/>
                </a:srgbClr>
              </a:gs>
            </a:gsLst>
            <a:lin ang="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C3577E28-E9AB-4F65-80F7-87018145A8A5}"/>
              </a:ext>
            </a:extLst>
          </p:cNvPr>
          <p:cNvSpPr txBox="1"/>
          <p:nvPr/>
        </p:nvSpPr>
        <p:spPr>
          <a:xfrm>
            <a:off x="2408276" y="1521095"/>
            <a:ext cx="316397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Channel Impulse Response</a:t>
            </a:r>
          </a:p>
        </p:txBody>
      </p:sp>
      <p:pic>
        <p:nvPicPr>
          <p:cNvPr id="9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AA0AF6FF-9CDF-4FF4-83B8-B5E5D514B1D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duotone>
              <a:schemeClr val="accent6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71258" y="381575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9" descr="https://maxcdn.icons8.com/Share/icon/p1em/Music/microphone1600.png">
            <a:extLst>
              <a:ext uri="{FF2B5EF4-FFF2-40B4-BE49-F238E27FC236}">
                <a16:creationId xmlns:a16="http://schemas.microsoft.com/office/drawing/2014/main" id="{F15BB149-FA04-4BBF-AC25-CC6E7062D93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duotone>
              <a:schemeClr val="accent6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59690" y="381575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F6F26D46-ACDB-469C-BBDF-B9B7E013E061}"/>
              </a:ext>
            </a:extLst>
          </p:cNvPr>
          <p:cNvSpPr txBox="1"/>
          <p:nvPr/>
        </p:nvSpPr>
        <p:spPr>
          <a:xfrm>
            <a:off x="1944761" y="1080120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D7EE8741-5170-41B2-974D-6096B767E536}"/>
              </a:ext>
            </a:extLst>
          </p:cNvPr>
          <p:cNvSpPr txBox="1"/>
          <p:nvPr/>
        </p:nvSpPr>
        <p:spPr>
          <a:xfrm>
            <a:off x="6909068" y="1080119"/>
            <a:ext cx="150345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Feedback Mic.</a:t>
            </a:r>
          </a:p>
        </p:txBody>
      </p:sp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3DFB6B44-E77E-4A87-B766-EC9BCB2270B2}"/>
              </a:ext>
            </a:extLst>
          </p:cNvPr>
          <p:cNvCxnSpPr>
            <a:cxnSpLocks/>
          </p:cNvCxnSpPr>
          <p:nvPr/>
        </p:nvCxnSpPr>
        <p:spPr>
          <a:xfrm>
            <a:off x="5594510" y="731677"/>
            <a:ext cx="1765180" cy="0"/>
          </a:xfrm>
          <a:prstGeom prst="straightConnector1">
            <a:avLst/>
          </a:prstGeom>
          <a:ln w="38100">
            <a:solidFill>
              <a:schemeClr val="accent2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AFFDF2F5-8259-4D9C-ACFE-AAAA3F445FA2}"/>
              </a:ext>
            </a:extLst>
          </p:cNvPr>
          <p:cNvCxnSpPr>
            <a:cxnSpLocks/>
          </p:cNvCxnSpPr>
          <p:nvPr/>
        </p:nvCxnSpPr>
        <p:spPr>
          <a:xfrm>
            <a:off x="2998133" y="755229"/>
            <a:ext cx="507681" cy="0"/>
          </a:xfrm>
          <a:prstGeom prst="straightConnector1">
            <a:avLst/>
          </a:prstGeom>
          <a:ln w="38100">
            <a:solidFill>
              <a:schemeClr val="bg1">
                <a:lumMod val="50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5" name="Group 14">
            <a:extLst>
              <a:ext uri="{FF2B5EF4-FFF2-40B4-BE49-F238E27FC236}">
                <a16:creationId xmlns:a16="http://schemas.microsoft.com/office/drawing/2014/main" id="{12D8C703-F765-4F66-AEE6-A9808D3CC06D}"/>
              </a:ext>
            </a:extLst>
          </p:cNvPr>
          <p:cNvGrpSpPr/>
          <p:nvPr/>
        </p:nvGrpSpPr>
        <p:grpSpPr>
          <a:xfrm>
            <a:off x="5365130" y="357193"/>
            <a:ext cx="1154339" cy="748968"/>
            <a:chOff x="-7609839" y="2361255"/>
            <a:chExt cx="7047550" cy="4499978"/>
          </a:xfrm>
        </p:grpSpPr>
        <p:sp>
          <p:nvSpPr>
            <p:cNvPr id="17" name="Block Arc 16">
              <a:extLst>
                <a:ext uri="{FF2B5EF4-FFF2-40B4-BE49-F238E27FC236}">
                  <a16:creationId xmlns:a16="http://schemas.microsoft.com/office/drawing/2014/main" id="{8B3FA3BC-A12C-4619-A7D3-BF92104AE872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18" name="Block Arc 17">
              <a:extLst>
                <a:ext uri="{FF2B5EF4-FFF2-40B4-BE49-F238E27FC236}">
                  <a16:creationId xmlns:a16="http://schemas.microsoft.com/office/drawing/2014/main" id="{A4FE758E-01BA-4F81-9506-6220627EFB43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19" name="Block Arc 18">
              <a:extLst>
                <a:ext uri="{FF2B5EF4-FFF2-40B4-BE49-F238E27FC236}">
                  <a16:creationId xmlns:a16="http://schemas.microsoft.com/office/drawing/2014/main" id="{407ED02D-01FC-4BE1-885A-43C13E922FB9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1" name="Block Arc 20">
              <a:extLst>
                <a:ext uri="{FF2B5EF4-FFF2-40B4-BE49-F238E27FC236}">
                  <a16:creationId xmlns:a16="http://schemas.microsoft.com/office/drawing/2014/main" id="{7A772892-02F1-44A7-982B-F2F7E679F1A6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2" name="Block Arc 21">
              <a:extLst>
                <a:ext uri="{FF2B5EF4-FFF2-40B4-BE49-F238E27FC236}">
                  <a16:creationId xmlns:a16="http://schemas.microsoft.com/office/drawing/2014/main" id="{87F6EF75-A320-41D6-A36D-3680C49BD303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3" name="Block Arc 22">
              <a:extLst>
                <a:ext uri="{FF2B5EF4-FFF2-40B4-BE49-F238E27FC236}">
                  <a16:creationId xmlns:a16="http://schemas.microsoft.com/office/drawing/2014/main" id="{93247BDC-B9B1-4427-85A0-6ED1D42FEE26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4" name="Block Arc 23">
              <a:extLst>
                <a:ext uri="{FF2B5EF4-FFF2-40B4-BE49-F238E27FC236}">
                  <a16:creationId xmlns:a16="http://schemas.microsoft.com/office/drawing/2014/main" id="{1901FD97-0690-48D9-92FC-3EE427259F10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5" name="Block Arc 24">
              <a:extLst>
                <a:ext uri="{FF2B5EF4-FFF2-40B4-BE49-F238E27FC236}">
                  <a16:creationId xmlns:a16="http://schemas.microsoft.com/office/drawing/2014/main" id="{7472F5AA-7612-44AE-B314-1C52B70F432E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26" name="Rectangle 25">
            <a:extLst>
              <a:ext uri="{FF2B5EF4-FFF2-40B4-BE49-F238E27FC236}">
                <a16:creationId xmlns:a16="http://schemas.microsoft.com/office/drawing/2014/main" id="{0C073071-4719-4FA8-95DA-805EB4C14871}"/>
              </a:ext>
            </a:extLst>
          </p:cNvPr>
          <p:cNvSpPr/>
          <p:nvPr/>
        </p:nvSpPr>
        <p:spPr>
          <a:xfrm>
            <a:off x="3551609" y="397323"/>
            <a:ext cx="2040781" cy="729883"/>
          </a:xfrm>
          <a:prstGeom prst="rect">
            <a:avLst/>
          </a:prstGeom>
          <a:noFill/>
          <a:ln w="38100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826235324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7" grpId="0"/>
      <p:bldP spid="8" grpId="0"/>
      <p:bldP spid="20" grpId="0" animBg="1"/>
      <p:bldP spid="16" grpId="0"/>
    </p:bld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3" name="Rectangle 2">
                <a:extLst>
                  <a:ext uri="{FF2B5EF4-FFF2-40B4-BE49-F238E27FC236}">
                    <a16:creationId xmlns:a16="http://schemas.microsoft.com/office/drawing/2014/main" id="{00082F7A-77B1-458E-BA5F-6821B8B43054}"/>
                  </a:ext>
                </a:extLst>
              </p:cNvPr>
              <p:cNvSpPr/>
              <p:nvPr/>
            </p:nvSpPr>
            <p:spPr>
              <a:xfrm>
                <a:off x="3737221" y="511124"/>
                <a:ext cx="1669560" cy="523220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en-US" sz="2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</m:ctrlPr>
                        </m:sSupPr>
                        <m:e>
                          <m:r>
                            <a:rPr kumimoji="0" lang="en-US" sz="2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−</m:t>
                          </m:r>
                          <m:r>
                            <a:rPr kumimoji="0" lang="en-US" sz="2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𝑓</m:t>
                          </m:r>
                        </m:e>
                        <m:sup>
                          <m:r>
                            <a:rPr kumimoji="0" lang="en-US" sz="2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srgbClr val="FF0000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ea typeface="+mn-ea"/>
                              <a:cs typeface="+mn-cs"/>
                            </a:rPr>
                            <m:t>−1</m:t>
                          </m:r>
                        </m:sup>
                      </m:sSup>
                      <m:r>
                        <a:rPr kumimoji="0" lang="en-US" sz="28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∗</m:t>
                      </m:r>
                      <m:r>
                        <a:rPr kumimoji="0" lang="en-US" sz="28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ea typeface="+mn-ea"/>
                          <a:cs typeface="+mn-cs"/>
                        </a:rPr>
                        <m:t>𝑔</m:t>
                      </m:r>
                    </m:oMath>
                  </m:oMathPara>
                </a14:m>
                <a:endParaRPr kumimoji="0" lang="en-US" sz="2800" b="0" i="1" u="none" strike="noStrike" kern="1200" cap="none" spc="0" normalizeH="0" baseline="0" noProof="0" dirty="0">
                  <a:ln>
                    <a:noFill/>
                  </a:ln>
                  <a:solidFill>
                    <a:srgbClr val="FF0000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endParaRPr>
              </a:p>
            </p:txBody>
          </p:sp>
        </mc:Choice>
        <mc:Fallback xmlns="">
          <p:sp>
            <p:nvSpPr>
              <p:cNvPr id="3" name="Rectangle 2">
                <a:extLst>
                  <a:ext uri="{FF2B5EF4-FFF2-40B4-BE49-F238E27FC236}">
                    <a16:creationId xmlns:a16="http://schemas.microsoft.com/office/drawing/2014/main" id="{00082F7A-77B1-458E-BA5F-6821B8B43054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37221" y="511124"/>
                <a:ext cx="1669560" cy="523220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4" name="Picture 3">
            <a:extLst>
              <a:ext uri="{FF2B5EF4-FFF2-40B4-BE49-F238E27FC236}">
                <a16:creationId xmlns:a16="http://schemas.microsoft.com/office/drawing/2014/main" id="{2E950893-B509-416D-88C6-E76F801B0294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r="2045" b="12095"/>
          <a:stretch/>
        </p:blipFill>
        <p:spPr>
          <a:xfrm>
            <a:off x="1538519" y="1880020"/>
            <a:ext cx="4665103" cy="1423400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5FD16D60-339A-4D48-B346-21D71AA72A7B}"/>
              </a:ext>
            </a:extLst>
          </p:cNvPr>
          <p:cNvSpPr/>
          <p:nvPr/>
        </p:nvSpPr>
        <p:spPr>
          <a:xfrm>
            <a:off x="1472590" y="3281135"/>
            <a:ext cx="873765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Future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9E020118-71D8-46A9-BC06-FD23445D500F}"/>
              </a:ext>
            </a:extLst>
          </p:cNvPr>
          <p:cNvSpPr/>
          <p:nvPr/>
        </p:nvSpPr>
        <p:spPr>
          <a:xfrm>
            <a:off x="5880807" y="3303420"/>
            <a:ext cx="620298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Past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BA323A63-A88D-4D7A-B3AB-BE264171DB93}"/>
              </a:ext>
            </a:extLst>
          </p:cNvPr>
          <p:cNvSpPr/>
          <p:nvPr/>
        </p:nvSpPr>
        <p:spPr>
          <a:xfrm>
            <a:off x="3170142" y="3303420"/>
            <a:ext cx="978794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Current</a:t>
            </a:r>
          </a:p>
        </p:txBody>
      </p:sp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1EA30AD7-FCE2-4738-81C3-1F7DC8864B1F}"/>
              </a:ext>
            </a:extLst>
          </p:cNvPr>
          <p:cNvCxnSpPr>
            <a:cxnSpLocks/>
          </p:cNvCxnSpPr>
          <p:nvPr/>
        </p:nvCxnSpPr>
        <p:spPr>
          <a:xfrm>
            <a:off x="3654054" y="3870470"/>
            <a:ext cx="0" cy="399943"/>
          </a:xfrm>
          <a:prstGeom prst="line">
            <a:avLst/>
          </a:prstGeom>
          <a:ln w="762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91A09330-100D-420E-AF69-FCA39C202EC3}"/>
              </a:ext>
            </a:extLst>
          </p:cNvPr>
          <p:cNvCxnSpPr>
            <a:cxnSpLocks/>
          </p:cNvCxnSpPr>
          <p:nvPr/>
        </p:nvCxnSpPr>
        <p:spPr>
          <a:xfrm>
            <a:off x="3654054" y="4083142"/>
            <a:ext cx="1451625" cy="0"/>
          </a:xfrm>
          <a:prstGeom prst="straightConnector1">
            <a:avLst/>
          </a:prstGeom>
          <a:ln w="57150"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Rectangle 10">
            <a:extLst>
              <a:ext uri="{FF2B5EF4-FFF2-40B4-BE49-F238E27FC236}">
                <a16:creationId xmlns:a16="http://schemas.microsoft.com/office/drawing/2014/main" id="{C997AD36-D5A8-47C3-84FB-32E47D424A42}"/>
              </a:ext>
            </a:extLst>
          </p:cNvPr>
          <p:cNvSpPr/>
          <p:nvPr/>
        </p:nvSpPr>
        <p:spPr>
          <a:xfrm>
            <a:off x="5105679" y="3829110"/>
            <a:ext cx="3812968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Today’s Headphones (Causal)</a:t>
            </a:r>
          </a:p>
        </p:txBody>
      </p:sp>
      <p:cxnSp>
        <p:nvCxnSpPr>
          <p:cNvPr id="12" name="Straight Connector 11">
            <a:extLst>
              <a:ext uri="{FF2B5EF4-FFF2-40B4-BE49-F238E27FC236}">
                <a16:creationId xmlns:a16="http://schemas.microsoft.com/office/drawing/2014/main" id="{67FA7794-B3AA-49D3-8379-0896D5BFC0FD}"/>
              </a:ext>
            </a:extLst>
          </p:cNvPr>
          <p:cNvCxnSpPr>
            <a:cxnSpLocks/>
          </p:cNvCxnSpPr>
          <p:nvPr/>
        </p:nvCxnSpPr>
        <p:spPr>
          <a:xfrm>
            <a:off x="2445002" y="4509121"/>
            <a:ext cx="0" cy="399943"/>
          </a:xfrm>
          <a:prstGeom prst="line">
            <a:avLst/>
          </a:prstGeom>
          <a:ln w="762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EAD356E5-1F34-4286-A6A9-2D885F1730D2}"/>
              </a:ext>
            </a:extLst>
          </p:cNvPr>
          <p:cNvCxnSpPr>
            <a:cxnSpLocks/>
          </p:cNvCxnSpPr>
          <p:nvPr/>
        </p:nvCxnSpPr>
        <p:spPr>
          <a:xfrm>
            <a:off x="2445002" y="4721793"/>
            <a:ext cx="2660677" cy="0"/>
          </a:xfrm>
          <a:prstGeom prst="straightConnector1">
            <a:avLst/>
          </a:prstGeom>
          <a:ln w="57150">
            <a:solidFill>
              <a:srgbClr val="FF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Rectangle 13">
            <a:extLst>
              <a:ext uri="{FF2B5EF4-FFF2-40B4-BE49-F238E27FC236}">
                <a16:creationId xmlns:a16="http://schemas.microsoft.com/office/drawing/2014/main" id="{4B351F10-83AD-4D55-8E86-1EF2FB3F9375}"/>
              </a:ext>
            </a:extLst>
          </p:cNvPr>
          <p:cNvSpPr/>
          <p:nvPr/>
        </p:nvSpPr>
        <p:spPr>
          <a:xfrm>
            <a:off x="5105679" y="4508954"/>
            <a:ext cx="2741456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1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(Non-Causal)</a:t>
            </a:r>
            <a:endParaRPr kumimoji="0" lang="en-US" sz="2400" b="0" i="1" u="none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Garamond" panose="02020404030301010803" pitchFamily="18" charset="0"/>
              <a:ea typeface="+mn-ea"/>
              <a:cs typeface="+mn-cs"/>
            </a:endParaRPr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F5E44DFD-792D-4968-91C2-70C84C764C4E}"/>
              </a:ext>
            </a:extLst>
          </p:cNvPr>
          <p:cNvSpPr/>
          <p:nvPr/>
        </p:nvSpPr>
        <p:spPr>
          <a:xfrm>
            <a:off x="2164555" y="2006939"/>
            <a:ext cx="3674269" cy="1182181"/>
          </a:xfrm>
          <a:prstGeom prst="rect">
            <a:avLst/>
          </a:prstGeom>
          <a:gradFill flip="none" rotWithShape="1">
            <a:gsLst>
              <a:gs pos="0">
                <a:srgbClr val="FF6D6D">
                  <a:alpha val="30000"/>
                </a:srgbClr>
              </a:gs>
              <a:gs pos="39000">
                <a:schemeClr val="bg1">
                  <a:alpha val="30000"/>
                </a:schemeClr>
              </a:gs>
              <a:gs pos="90000">
                <a:srgbClr val="84A2D8">
                  <a:alpha val="30000"/>
                </a:srgbClr>
              </a:gs>
              <a:gs pos="100000">
                <a:srgbClr val="7698D4">
                  <a:alpha val="30000"/>
                </a:srgbClr>
              </a:gs>
            </a:gsLst>
            <a:lin ang="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C3577E28-E9AB-4F65-80F7-87018145A8A5}"/>
              </a:ext>
            </a:extLst>
          </p:cNvPr>
          <p:cNvSpPr txBox="1"/>
          <p:nvPr/>
        </p:nvSpPr>
        <p:spPr>
          <a:xfrm>
            <a:off x="2408276" y="1521095"/>
            <a:ext cx="316397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Channel Impulse Response</a:t>
            </a: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D564043D-3563-4CB1-A4E1-E78748B9BEDE}"/>
              </a:ext>
            </a:extLst>
          </p:cNvPr>
          <p:cNvCxnSpPr>
            <a:cxnSpLocks/>
          </p:cNvCxnSpPr>
          <p:nvPr/>
        </p:nvCxnSpPr>
        <p:spPr>
          <a:xfrm>
            <a:off x="2448767" y="4909064"/>
            <a:ext cx="0" cy="402711"/>
          </a:xfrm>
          <a:prstGeom prst="line">
            <a:avLst/>
          </a:prstGeom>
          <a:ln w="28575">
            <a:solidFill>
              <a:schemeClr val="bg1">
                <a:lumMod val="65000"/>
              </a:schemeClr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3A4A124D-81AB-4E09-B6AB-23EC2410BD53}"/>
              </a:ext>
            </a:extLst>
          </p:cNvPr>
          <p:cNvCxnSpPr>
            <a:cxnSpLocks/>
          </p:cNvCxnSpPr>
          <p:nvPr/>
        </p:nvCxnSpPr>
        <p:spPr>
          <a:xfrm>
            <a:off x="3658706" y="4270413"/>
            <a:ext cx="0" cy="1041362"/>
          </a:xfrm>
          <a:prstGeom prst="line">
            <a:avLst/>
          </a:prstGeom>
          <a:ln w="28575">
            <a:solidFill>
              <a:schemeClr val="bg1">
                <a:lumMod val="65000"/>
              </a:schemeClr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Straight Arrow Connector 25">
            <a:extLst>
              <a:ext uri="{FF2B5EF4-FFF2-40B4-BE49-F238E27FC236}">
                <a16:creationId xmlns:a16="http://schemas.microsoft.com/office/drawing/2014/main" id="{F88B2EF5-4C87-4590-A908-19ADC1242F3E}"/>
              </a:ext>
            </a:extLst>
          </p:cNvPr>
          <p:cNvCxnSpPr>
            <a:cxnSpLocks/>
          </p:cNvCxnSpPr>
          <p:nvPr/>
        </p:nvCxnSpPr>
        <p:spPr>
          <a:xfrm>
            <a:off x="2498725" y="5245100"/>
            <a:ext cx="1098550" cy="0"/>
          </a:xfrm>
          <a:prstGeom prst="straightConnector1">
            <a:avLst/>
          </a:prstGeom>
          <a:ln w="19050">
            <a:solidFill>
              <a:schemeClr val="bg1">
                <a:lumMod val="50000"/>
              </a:schemeClr>
            </a:solidFill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Rectangle 32">
            <a:extLst>
              <a:ext uri="{FF2B5EF4-FFF2-40B4-BE49-F238E27FC236}">
                <a16:creationId xmlns:a16="http://schemas.microsoft.com/office/drawing/2014/main" id="{8BDDBD7E-42AD-42E8-944B-8EE78F6E3C41}"/>
              </a:ext>
            </a:extLst>
          </p:cNvPr>
          <p:cNvSpPr/>
          <p:nvPr/>
        </p:nvSpPr>
        <p:spPr>
          <a:xfrm>
            <a:off x="2293400" y="5285016"/>
            <a:ext cx="1545167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Lookahead</a:t>
            </a:r>
            <a:endParaRPr kumimoji="0" lang="en-US" sz="2400" b="0" i="1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Garamond" panose="02020404030301010803" pitchFamily="18" charset="0"/>
              <a:ea typeface="+mn-ea"/>
              <a:cs typeface="+mn-cs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FA2B7768-E558-4813-9E57-4BB1F6C56190}"/>
              </a:ext>
            </a:extLst>
          </p:cNvPr>
          <p:cNvSpPr txBox="1"/>
          <p:nvPr/>
        </p:nvSpPr>
        <p:spPr>
          <a:xfrm>
            <a:off x="0" y="5823656"/>
            <a:ext cx="9144000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“Lookahead” 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Wingdings" panose="05000000000000000000" pitchFamily="2" charset="2"/>
              </a:rPr>
              <a:t> Non-Causal Filtering  Better Cancellation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22" name="Picture 2" descr="https://maxcdn.icons8.com/Share/icon/p1em/Music/microphone1600.png">
            <a:extLst>
              <a:ext uri="{FF2B5EF4-FFF2-40B4-BE49-F238E27FC236}">
                <a16:creationId xmlns:a16="http://schemas.microsoft.com/office/drawing/2014/main" id="{0448E999-837C-43A5-AB09-233CD861B7A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duotone>
              <a:schemeClr val="accent6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71258" y="381575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3" name="Picture 22" descr="https://maxcdn.icons8.com/Share/icon/p1em/Music/microphone1600.png">
            <a:extLst>
              <a:ext uri="{FF2B5EF4-FFF2-40B4-BE49-F238E27FC236}">
                <a16:creationId xmlns:a16="http://schemas.microsoft.com/office/drawing/2014/main" id="{A19B85C9-CAD6-44F3-9333-6E4F13D4192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duotone>
              <a:schemeClr val="accent6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59690" y="381575"/>
            <a:ext cx="650459" cy="650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4" name="TextBox 23">
            <a:extLst>
              <a:ext uri="{FF2B5EF4-FFF2-40B4-BE49-F238E27FC236}">
                <a16:creationId xmlns:a16="http://schemas.microsoft.com/office/drawing/2014/main" id="{8F56DB61-1ACB-485E-AF72-5267AE721251}"/>
              </a:ext>
            </a:extLst>
          </p:cNvPr>
          <p:cNvSpPr txBox="1"/>
          <p:nvPr/>
        </p:nvSpPr>
        <p:spPr>
          <a:xfrm>
            <a:off x="1944761" y="1080120"/>
            <a:ext cx="150345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Ref. Mic.</a:t>
            </a:r>
          </a:p>
        </p:txBody>
      </p:sp>
      <p:cxnSp>
        <p:nvCxnSpPr>
          <p:cNvPr id="25" name="Straight Arrow Connector 24">
            <a:extLst>
              <a:ext uri="{FF2B5EF4-FFF2-40B4-BE49-F238E27FC236}">
                <a16:creationId xmlns:a16="http://schemas.microsoft.com/office/drawing/2014/main" id="{4F8C839F-D38C-47E9-9FE4-3FCD48C77F09}"/>
              </a:ext>
            </a:extLst>
          </p:cNvPr>
          <p:cNvCxnSpPr>
            <a:cxnSpLocks/>
          </p:cNvCxnSpPr>
          <p:nvPr/>
        </p:nvCxnSpPr>
        <p:spPr>
          <a:xfrm>
            <a:off x="5594510" y="731677"/>
            <a:ext cx="1765180" cy="0"/>
          </a:xfrm>
          <a:prstGeom prst="straightConnector1">
            <a:avLst/>
          </a:prstGeom>
          <a:ln w="38100">
            <a:solidFill>
              <a:schemeClr val="accent2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B06D1BE7-FA15-4D99-AB50-4FAE5FAA539C}"/>
              </a:ext>
            </a:extLst>
          </p:cNvPr>
          <p:cNvCxnSpPr>
            <a:cxnSpLocks/>
          </p:cNvCxnSpPr>
          <p:nvPr/>
        </p:nvCxnSpPr>
        <p:spPr>
          <a:xfrm>
            <a:off x="2998133" y="755229"/>
            <a:ext cx="507681" cy="0"/>
          </a:xfrm>
          <a:prstGeom prst="straightConnector1">
            <a:avLst/>
          </a:prstGeom>
          <a:ln w="38100">
            <a:solidFill>
              <a:schemeClr val="bg1">
                <a:lumMod val="50000"/>
              </a:schemeClr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8" name="Group 27">
            <a:extLst>
              <a:ext uri="{FF2B5EF4-FFF2-40B4-BE49-F238E27FC236}">
                <a16:creationId xmlns:a16="http://schemas.microsoft.com/office/drawing/2014/main" id="{01CF49F2-6B36-4E86-A11E-8D76C1335F80}"/>
              </a:ext>
            </a:extLst>
          </p:cNvPr>
          <p:cNvGrpSpPr/>
          <p:nvPr/>
        </p:nvGrpSpPr>
        <p:grpSpPr>
          <a:xfrm>
            <a:off x="5365130" y="357193"/>
            <a:ext cx="1154339" cy="748968"/>
            <a:chOff x="-7609839" y="2361255"/>
            <a:chExt cx="7047550" cy="4499978"/>
          </a:xfrm>
        </p:grpSpPr>
        <p:sp>
          <p:nvSpPr>
            <p:cNvPr id="29" name="Block Arc 28">
              <a:extLst>
                <a:ext uri="{FF2B5EF4-FFF2-40B4-BE49-F238E27FC236}">
                  <a16:creationId xmlns:a16="http://schemas.microsoft.com/office/drawing/2014/main" id="{374AC55E-B466-400C-87E9-625B69E3027C}"/>
                </a:ext>
              </a:extLst>
            </p:cNvPr>
            <p:cNvSpPr/>
            <p:nvPr/>
          </p:nvSpPr>
          <p:spPr>
            <a:xfrm rot="2700000">
              <a:off x="-7244079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0" name="Block Arc 29">
              <a:extLst>
                <a:ext uri="{FF2B5EF4-FFF2-40B4-BE49-F238E27FC236}">
                  <a16:creationId xmlns:a16="http://schemas.microsoft.com/office/drawing/2014/main" id="{DC14037C-E398-4DAF-93E1-6E3E40AAA420}"/>
                </a:ext>
              </a:extLst>
            </p:cNvPr>
            <p:cNvSpPr/>
            <p:nvPr/>
          </p:nvSpPr>
          <p:spPr>
            <a:xfrm rot="2700000">
              <a:off x="-6878319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1" name="Block Arc 30">
              <a:extLst>
                <a:ext uri="{FF2B5EF4-FFF2-40B4-BE49-F238E27FC236}">
                  <a16:creationId xmlns:a16="http://schemas.microsoft.com/office/drawing/2014/main" id="{11092C2F-9BE8-47E5-BC00-922554BEFBB4}"/>
                </a:ext>
              </a:extLst>
            </p:cNvPr>
            <p:cNvSpPr/>
            <p:nvPr/>
          </p:nvSpPr>
          <p:spPr>
            <a:xfrm rot="2700000">
              <a:off x="-6509908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2" name="Block Arc 31">
              <a:extLst>
                <a:ext uri="{FF2B5EF4-FFF2-40B4-BE49-F238E27FC236}">
                  <a16:creationId xmlns:a16="http://schemas.microsoft.com/office/drawing/2014/main" id="{E191531B-A7E2-4DB9-BB5E-4D3C3EC2A200}"/>
                </a:ext>
              </a:extLst>
            </p:cNvPr>
            <p:cNvSpPr/>
            <p:nvPr/>
          </p:nvSpPr>
          <p:spPr>
            <a:xfrm rot="2700000">
              <a:off x="-6144148" y="2361255"/>
              <a:ext cx="4499978" cy="4499978"/>
            </a:xfrm>
            <a:prstGeom prst="blockArc">
              <a:avLst>
                <a:gd name="adj1" fmla="val 1746533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4" name="Block Arc 33">
              <a:extLst>
                <a:ext uri="{FF2B5EF4-FFF2-40B4-BE49-F238E27FC236}">
                  <a16:creationId xmlns:a16="http://schemas.microsoft.com/office/drawing/2014/main" id="{AD6172A3-D7F9-4805-9D27-6D18F5067BEA}"/>
                </a:ext>
              </a:extLst>
            </p:cNvPr>
            <p:cNvSpPr/>
            <p:nvPr/>
          </p:nvSpPr>
          <p:spPr>
            <a:xfrm rot="2700000">
              <a:off x="-7609839" y="2361255"/>
              <a:ext cx="4499978" cy="4499978"/>
            </a:xfrm>
            <a:prstGeom prst="blockArc">
              <a:avLst>
                <a:gd name="adj1" fmla="val 17469367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5" name="Block Arc 34">
              <a:extLst>
                <a:ext uri="{FF2B5EF4-FFF2-40B4-BE49-F238E27FC236}">
                  <a16:creationId xmlns:a16="http://schemas.microsoft.com/office/drawing/2014/main" id="{D4810EB4-D370-4AA2-84EE-5DAC230DD7E8}"/>
                </a:ext>
              </a:extLst>
            </p:cNvPr>
            <p:cNvSpPr/>
            <p:nvPr/>
          </p:nvSpPr>
          <p:spPr>
            <a:xfrm rot="2700000">
              <a:off x="-5796438" y="2361255"/>
              <a:ext cx="4499978" cy="4499978"/>
            </a:xfrm>
            <a:prstGeom prst="blockArc">
              <a:avLst>
                <a:gd name="adj1" fmla="val 17473444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6" name="Block Arc 35">
              <a:extLst>
                <a:ext uri="{FF2B5EF4-FFF2-40B4-BE49-F238E27FC236}">
                  <a16:creationId xmlns:a16="http://schemas.microsoft.com/office/drawing/2014/main" id="{0C26764F-B1FE-46E2-B366-A38F2C98D9AD}"/>
                </a:ext>
              </a:extLst>
            </p:cNvPr>
            <p:cNvSpPr/>
            <p:nvPr/>
          </p:nvSpPr>
          <p:spPr>
            <a:xfrm rot="2700000">
              <a:off x="-5430678" y="2361255"/>
              <a:ext cx="4499978" cy="4499978"/>
            </a:xfrm>
            <a:prstGeom prst="blockArc">
              <a:avLst>
                <a:gd name="adj1" fmla="val 17473159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7" name="Block Arc 36">
              <a:extLst>
                <a:ext uri="{FF2B5EF4-FFF2-40B4-BE49-F238E27FC236}">
                  <a16:creationId xmlns:a16="http://schemas.microsoft.com/office/drawing/2014/main" id="{2EBB1DC6-1F4F-4ED3-86E1-DC4A02B8C214}"/>
                </a:ext>
              </a:extLst>
            </p:cNvPr>
            <p:cNvSpPr/>
            <p:nvPr/>
          </p:nvSpPr>
          <p:spPr>
            <a:xfrm rot="2700000">
              <a:off x="-5062267" y="2361255"/>
              <a:ext cx="4499978" cy="4499978"/>
            </a:xfrm>
            <a:prstGeom prst="blockArc">
              <a:avLst>
                <a:gd name="adj1" fmla="val 17472060"/>
                <a:gd name="adj2" fmla="val 20183354"/>
                <a:gd name="adj3" fmla="val 1018"/>
              </a:avLst>
            </a:prstGeom>
            <a:solidFill>
              <a:srgbClr val="C00000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38" name="Rectangle 37">
            <a:extLst>
              <a:ext uri="{FF2B5EF4-FFF2-40B4-BE49-F238E27FC236}">
                <a16:creationId xmlns:a16="http://schemas.microsoft.com/office/drawing/2014/main" id="{053134BB-61CD-485B-97F1-6465E646691A}"/>
              </a:ext>
            </a:extLst>
          </p:cNvPr>
          <p:cNvSpPr/>
          <p:nvPr/>
        </p:nvSpPr>
        <p:spPr>
          <a:xfrm>
            <a:off x="3551609" y="397323"/>
            <a:ext cx="2040781" cy="729883"/>
          </a:xfrm>
          <a:prstGeom prst="rect">
            <a:avLst/>
          </a:prstGeom>
          <a:noFill/>
          <a:ln w="38100"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55165267-B970-4819-AD49-5CFC2CBB478C}"/>
              </a:ext>
            </a:extLst>
          </p:cNvPr>
          <p:cNvSpPr txBox="1"/>
          <p:nvPr/>
        </p:nvSpPr>
        <p:spPr>
          <a:xfrm>
            <a:off x="6909068" y="1080119"/>
            <a:ext cx="150345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Feedback Mic.</a:t>
            </a: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6">
            <p14:nvContentPartPr>
              <p14:cNvPr id="5" name="Ink 4">
                <a:extLst>
                  <a:ext uri="{FF2B5EF4-FFF2-40B4-BE49-F238E27FC236}">
                    <a16:creationId xmlns:a16="http://schemas.microsoft.com/office/drawing/2014/main" id="{05110700-8C53-C143-AC4A-77A230812901}"/>
                  </a:ext>
                </a:extLst>
              </p14:cNvPr>
              <p14:cNvContentPartPr/>
              <p14:nvPr/>
            </p14:nvContentPartPr>
            <p14:xfrm>
              <a:off x="3713760" y="361800"/>
              <a:ext cx="1706760" cy="861840"/>
            </p14:xfrm>
          </p:contentPart>
        </mc:Choice>
        <mc:Fallback>
          <p:pic>
            <p:nvPicPr>
              <p:cNvPr id="5" name="Ink 4">
                <a:extLst>
                  <a:ext uri="{FF2B5EF4-FFF2-40B4-BE49-F238E27FC236}">
                    <a16:creationId xmlns:a16="http://schemas.microsoft.com/office/drawing/2014/main" id="{05110700-8C53-C143-AC4A-77A230812901}"/>
                  </a:ext>
                </a:extLst>
              </p:cNvPr>
              <p:cNvPicPr/>
              <p:nvPr/>
            </p:nvPicPr>
            <p:blipFill>
              <a:blip r:embed="rId7"/>
              <a:stretch>
                <a:fillRect/>
              </a:stretch>
            </p:blipFill>
            <p:spPr>
              <a:xfrm>
                <a:off x="3697560" y="345600"/>
                <a:ext cx="1739160" cy="89424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9438687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/>
      <p:bldP spid="33" grpId="0"/>
      <p:bldP spid="2" grpId="0" animBg="1"/>
    </p:bld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07C884-C916-429A-9267-0E1FA77586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144000" cy="718387"/>
          </a:xfrm>
        </p:spPr>
        <p:txBody>
          <a:bodyPr/>
          <a:lstStyle/>
          <a:p>
            <a:r>
              <a:rPr lang="en-US" dirty="0"/>
              <a:t>Talk Outline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1A8A25B5-01EE-4E8B-8D7A-451CDE894635}"/>
              </a:ext>
            </a:extLst>
          </p:cNvPr>
          <p:cNvSpPr/>
          <p:nvPr/>
        </p:nvSpPr>
        <p:spPr>
          <a:xfrm>
            <a:off x="1375933" y="1107101"/>
            <a:ext cx="6392134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How can </a:t>
            </a: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leverage lookahead?</a:t>
            </a:r>
          </a:p>
        </p:txBody>
      </p:sp>
      <p:sp>
        <p:nvSpPr>
          <p:cNvPr id="16" name="Freeform: Shape 15">
            <a:extLst>
              <a:ext uri="{FF2B5EF4-FFF2-40B4-BE49-F238E27FC236}">
                <a16:creationId xmlns:a16="http://schemas.microsoft.com/office/drawing/2014/main" id="{2372F347-A260-4317-8860-0F0C55215936}"/>
              </a:ext>
            </a:extLst>
          </p:cNvPr>
          <p:cNvSpPr/>
          <p:nvPr/>
        </p:nvSpPr>
        <p:spPr>
          <a:xfrm>
            <a:off x="4882319" y="2500362"/>
            <a:ext cx="3425095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Wideband Cancellation</a:t>
            </a:r>
          </a:p>
        </p:txBody>
      </p:sp>
      <p:sp>
        <p:nvSpPr>
          <p:cNvPr id="18" name="Freeform: Shape 17">
            <a:extLst>
              <a:ext uri="{FF2B5EF4-FFF2-40B4-BE49-F238E27FC236}">
                <a16:creationId xmlns:a16="http://schemas.microsoft.com/office/drawing/2014/main" id="{ACD07138-3BD9-44CF-B4EE-F27E5285B101}"/>
              </a:ext>
            </a:extLst>
          </p:cNvPr>
          <p:cNvSpPr/>
          <p:nvPr/>
        </p:nvSpPr>
        <p:spPr>
          <a:xfrm>
            <a:off x="4882319" y="3634363"/>
            <a:ext cx="3425091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Non-Causal Filtering</a:t>
            </a:r>
          </a:p>
        </p:txBody>
      </p:sp>
      <p:sp>
        <p:nvSpPr>
          <p:cNvPr id="20" name="Freeform: Shape 19">
            <a:extLst>
              <a:ext uri="{FF2B5EF4-FFF2-40B4-BE49-F238E27FC236}">
                <a16:creationId xmlns:a16="http://schemas.microsoft.com/office/drawing/2014/main" id="{C6F8E832-0E29-45B0-AE76-F63A7F473C81}"/>
              </a:ext>
            </a:extLst>
          </p:cNvPr>
          <p:cNvSpPr/>
          <p:nvPr/>
        </p:nvSpPr>
        <p:spPr>
          <a:xfrm>
            <a:off x="4882319" y="4768363"/>
            <a:ext cx="3425087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Sound Source Profiling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D9052AC6-875D-49E6-8449-4ADD5B380FD8}"/>
              </a:ext>
            </a:extLst>
          </p:cNvPr>
          <p:cNvSpPr txBox="1"/>
          <p:nvPr/>
        </p:nvSpPr>
        <p:spPr>
          <a:xfrm>
            <a:off x="496994" y="2621594"/>
            <a:ext cx="3938819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Timing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>
                  <a:lumMod val="8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D72EE17-B3AA-4A6A-99DB-7DBC7A02DC4D}"/>
              </a:ext>
            </a:extLst>
          </p:cNvPr>
          <p:cNvSpPr txBox="1"/>
          <p:nvPr/>
        </p:nvSpPr>
        <p:spPr>
          <a:xfrm>
            <a:off x="496994" y="3764836"/>
            <a:ext cx="3938819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Signal Processing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B3CC0595-8E6A-4C1E-B224-5CBC4AD38468}"/>
              </a:ext>
            </a:extLst>
          </p:cNvPr>
          <p:cNvSpPr txBox="1"/>
          <p:nvPr/>
        </p:nvSpPr>
        <p:spPr>
          <a:xfrm>
            <a:off x="496994" y="4892623"/>
            <a:ext cx="393881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Application-Specific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>
                  <a:lumMod val="8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485331831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07C884-C916-429A-9267-0E1FA77586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144000" cy="718387"/>
          </a:xfrm>
        </p:spPr>
        <p:txBody>
          <a:bodyPr/>
          <a:lstStyle/>
          <a:p>
            <a:r>
              <a:rPr lang="en-US" dirty="0"/>
              <a:t>Talk Outline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1A8A25B5-01EE-4E8B-8D7A-451CDE894635}"/>
              </a:ext>
            </a:extLst>
          </p:cNvPr>
          <p:cNvSpPr/>
          <p:nvPr/>
        </p:nvSpPr>
        <p:spPr>
          <a:xfrm>
            <a:off x="1375933" y="1107101"/>
            <a:ext cx="6392134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How can </a:t>
            </a: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leverage lookahead?</a:t>
            </a:r>
          </a:p>
        </p:txBody>
      </p:sp>
      <p:sp>
        <p:nvSpPr>
          <p:cNvPr id="16" name="Freeform: Shape 15">
            <a:extLst>
              <a:ext uri="{FF2B5EF4-FFF2-40B4-BE49-F238E27FC236}">
                <a16:creationId xmlns:a16="http://schemas.microsoft.com/office/drawing/2014/main" id="{2372F347-A260-4317-8860-0F0C55215936}"/>
              </a:ext>
            </a:extLst>
          </p:cNvPr>
          <p:cNvSpPr/>
          <p:nvPr/>
        </p:nvSpPr>
        <p:spPr>
          <a:xfrm>
            <a:off x="4882319" y="2500362"/>
            <a:ext cx="3425095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Wideband Cancellation</a:t>
            </a:r>
          </a:p>
        </p:txBody>
      </p:sp>
      <p:sp>
        <p:nvSpPr>
          <p:cNvPr id="18" name="Freeform: Shape 17">
            <a:extLst>
              <a:ext uri="{FF2B5EF4-FFF2-40B4-BE49-F238E27FC236}">
                <a16:creationId xmlns:a16="http://schemas.microsoft.com/office/drawing/2014/main" id="{ACD07138-3BD9-44CF-B4EE-F27E5285B101}"/>
              </a:ext>
            </a:extLst>
          </p:cNvPr>
          <p:cNvSpPr/>
          <p:nvPr/>
        </p:nvSpPr>
        <p:spPr>
          <a:xfrm>
            <a:off x="4882319" y="3634363"/>
            <a:ext cx="3425091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Non-Causal Filtering</a:t>
            </a:r>
          </a:p>
        </p:txBody>
      </p:sp>
      <p:sp>
        <p:nvSpPr>
          <p:cNvPr id="20" name="Freeform: Shape 19">
            <a:extLst>
              <a:ext uri="{FF2B5EF4-FFF2-40B4-BE49-F238E27FC236}">
                <a16:creationId xmlns:a16="http://schemas.microsoft.com/office/drawing/2014/main" id="{C6F8E832-0E29-45B0-AE76-F63A7F473C81}"/>
              </a:ext>
            </a:extLst>
          </p:cNvPr>
          <p:cNvSpPr/>
          <p:nvPr/>
        </p:nvSpPr>
        <p:spPr>
          <a:xfrm>
            <a:off x="4882319" y="4768363"/>
            <a:ext cx="3425087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Sound Source Profiling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D9052AC6-875D-49E6-8449-4ADD5B380FD8}"/>
              </a:ext>
            </a:extLst>
          </p:cNvPr>
          <p:cNvSpPr txBox="1"/>
          <p:nvPr/>
        </p:nvSpPr>
        <p:spPr>
          <a:xfrm>
            <a:off x="496994" y="2621594"/>
            <a:ext cx="3938819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Timing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>
                  <a:lumMod val="8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D72EE17-B3AA-4A6A-99DB-7DBC7A02DC4D}"/>
              </a:ext>
            </a:extLst>
          </p:cNvPr>
          <p:cNvSpPr txBox="1"/>
          <p:nvPr/>
        </p:nvSpPr>
        <p:spPr>
          <a:xfrm>
            <a:off x="496994" y="3764836"/>
            <a:ext cx="3938819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Signal Processing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>
                    <a:lumMod val="85000"/>
                  </a:prstClr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>
                  <a:lumMod val="8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B3CC0595-8E6A-4C1E-B224-5CBC4AD38468}"/>
              </a:ext>
            </a:extLst>
          </p:cNvPr>
          <p:cNvSpPr txBox="1"/>
          <p:nvPr/>
        </p:nvSpPr>
        <p:spPr>
          <a:xfrm>
            <a:off x="496994" y="4892623"/>
            <a:ext cx="393881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Application-Specific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3345275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8" name="Picture 4" descr="Image result for conversation">
            <a:extLst>
              <a:ext uri="{FF2B5EF4-FFF2-40B4-BE49-F238E27FC236}">
                <a16:creationId xmlns:a16="http://schemas.microsoft.com/office/drawing/2014/main" id="{E70DF572-A44F-4A9C-971A-085F01D58FA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18460" y="2124922"/>
            <a:ext cx="3307080" cy="22047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580160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path" presetSubtype="0" accel="50000" decel="50000" fill="hold" nodeType="afterEffect">
                                  <p:stCondLst>
                                    <p:cond delay="2000"/>
                                  </p:stCondLst>
                                  <p:childTnLst>
                                    <p:animMotion origin="layout" path="M 0 -1.85185E-6 L 0 -0.28588 " pathEditMode="relative" rAng="0" ptsTypes="AA">
                                      <p:cBhvr>
                                        <p:cTn id="6" dur="2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-14306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8" name="Picture 4" descr="Image result for conversation">
            <a:extLst>
              <a:ext uri="{FF2B5EF4-FFF2-40B4-BE49-F238E27FC236}">
                <a16:creationId xmlns:a16="http://schemas.microsoft.com/office/drawing/2014/main" id="{E70DF572-A44F-4A9C-971A-085F01D58FA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18460" y="160867"/>
            <a:ext cx="3307080" cy="22047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Image result for voice signal">
            <a:extLst>
              <a:ext uri="{FF2B5EF4-FFF2-40B4-BE49-F238E27FC236}">
                <a16:creationId xmlns:a16="http://schemas.microsoft.com/office/drawing/2014/main" id="{2099B8AB-9BFC-452E-9475-E2DD6B1F1EA3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970513" y="3238500"/>
            <a:ext cx="1249045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2" descr="Image result for voice signal">
            <a:extLst>
              <a:ext uri="{FF2B5EF4-FFF2-40B4-BE49-F238E27FC236}">
                <a16:creationId xmlns:a16="http://schemas.microsoft.com/office/drawing/2014/main" id="{955933A7-8878-42B8-A34E-5C1A3963FC2B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3574416" y="3238500"/>
            <a:ext cx="1249045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2" descr="Image result for voice signal">
            <a:extLst>
              <a:ext uri="{FF2B5EF4-FFF2-40B4-BE49-F238E27FC236}">
                <a16:creationId xmlns:a16="http://schemas.microsoft.com/office/drawing/2014/main" id="{D891353F-2CAB-4191-B0EE-5BD5AD9BA1D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5751830" y="3238500"/>
            <a:ext cx="1581150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5F1D03D6-E709-4805-8605-3AC711666CF1}"/>
              </a:ext>
            </a:extLst>
          </p:cNvPr>
          <p:cNvSpPr txBox="1"/>
          <p:nvPr/>
        </p:nvSpPr>
        <p:spPr>
          <a:xfrm>
            <a:off x="515620" y="2698554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E9A3FE92-BBF9-45FE-B4AA-FC3498A25AD9}"/>
              </a:ext>
            </a:extLst>
          </p:cNvPr>
          <p:cNvSpPr txBox="1"/>
          <p:nvPr/>
        </p:nvSpPr>
        <p:spPr>
          <a:xfrm>
            <a:off x="3574416" y="2698553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ED7D31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Bob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F60E63EC-C79A-4E57-96E4-E0AAB573A05C}"/>
              </a:ext>
            </a:extLst>
          </p:cNvPr>
          <p:cNvSpPr txBox="1"/>
          <p:nvPr/>
        </p:nvSpPr>
        <p:spPr>
          <a:xfrm>
            <a:off x="5751830" y="2698553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p:pic>
        <p:nvPicPr>
          <p:cNvPr id="23" name="Picture 2" descr="Image result for voice signal">
            <a:extLst>
              <a:ext uri="{FF2B5EF4-FFF2-40B4-BE49-F238E27FC236}">
                <a16:creationId xmlns:a16="http://schemas.microsoft.com/office/drawing/2014/main" id="{A679BF0B-8B58-435C-B3FE-2DD082CF16A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2178050" y="3238500"/>
            <a:ext cx="1396366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2" descr="Image result for voice signal">
            <a:extLst>
              <a:ext uri="{FF2B5EF4-FFF2-40B4-BE49-F238E27FC236}">
                <a16:creationId xmlns:a16="http://schemas.microsoft.com/office/drawing/2014/main" id="{784E82DB-A1D2-4D4E-8B54-A0AA35411D73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8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4773930" y="3238500"/>
            <a:ext cx="1082040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2" descr="Image result for voice signal">
            <a:extLst>
              <a:ext uri="{FF2B5EF4-FFF2-40B4-BE49-F238E27FC236}">
                <a16:creationId xmlns:a16="http://schemas.microsoft.com/office/drawing/2014/main" id="{EEF6B1FA-FFAB-47E4-8FB7-52A9FF9CE69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332980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8" name="Picture 2" descr="Image result for voice signal">
            <a:extLst>
              <a:ext uri="{FF2B5EF4-FFF2-40B4-BE49-F238E27FC236}">
                <a16:creationId xmlns:a16="http://schemas.microsoft.com/office/drawing/2014/main" id="{0C130CD9-E06C-4766-9861-168E1D3FE87F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641695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" name="Picture 2" descr="Image result for voice signal">
            <a:extLst>
              <a:ext uri="{FF2B5EF4-FFF2-40B4-BE49-F238E27FC236}">
                <a16:creationId xmlns:a16="http://schemas.microsoft.com/office/drawing/2014/main" id="{263687F1-90A3-414A-93DD-517F1A615D4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8261349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" name="Picture 2" descr="Image result for voice signal">
            <a:extLst>
              <a:ext uri="{FF2B5EF4-FFF2-40B4-BE49-F238E27FC236}">
                <a16:creationId xmlns:a16="http://schemas.microsoft.com/office/drawing/2014/main" id="{9A45EC5F-3DAD-4681-B0F8-D36043F00B0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976912" y="3238500"/>
            <a:ext cx="38605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7AECD968-BCEA-4BFF-8989-19E528309366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8201" y="4616609"/>
            <a:ext cx="8192643" cy="2114845"/>
          </a:xfrm>
          <a:prstGeom prst="rect">
            <a:avLst/>
          </a:prstGeom>
        </p:spPr>
      </p:pic>
      <p:sp>
        <p:nvSpPr>
          <p:cNvPr id="26" name="Rectangle 25">
            <a:extLst>
              <a:ext uri="{FF2B5EF4-FFF2-40B4-BE49-F238E27FC236}">
                <a16:creationId xmlns:a16="http://schemas.microsoft.com/office/drawing/2014/main" id="{8438B1C7-99BA-48AC-B5F2-4343C4B453BE}"/>
              </a:ext>
            </a:extLst>
          </p:cNvPr>
          <p:cNvSpPr/>
          <p:nvPr/>
        </p:nvSpPr>
        <p:spPr>
          <a:xfrm>
            <a:off x="250972" y="2572007"/>
            <a:ext cx="8547100" cy="415944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12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0A9E1572-289F-4745-AA20-9406AA7CD335}"/>
                  </a:ext>
                </a:extLst>
              </p14:cNvPr>
              <p14:cNvContentPartPr/>
              <p14:nvPr/>
            </p14:nvContentPartPr>
            <p14:xfrm>
              <a:off x="750600" y="177480"/>
              <a:ext cx="5829480" cy="617796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0A9E1572-289F-4745-AA20-9406AA7CD335}"/>
                  </a:ext>
                </a:extLst>
              </p:cNvPr>
              <p:cNvPicPr/>
              <p:nvPr/>
            </p:nvPicPr>
            <p:blipFill>
              <a:blip r:embed="rId13"/>
              <a:stretch>
                <a:fillRect/>
              </a:stretch>
            </p:blipFill>
            <p:spPr>
              <a:xfrm>
                <a:off x="734400" y="161280"/>
                <a:ext cx="5861880" cy="621036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92345276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3" presetClass="path" presetSubtype="0" accel="25000" decel="25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1.66667E-6 -7.40741E-7 L 0.35938 -7.40741E-7 " pathEditMode="relative" rAng="0" ptsTypes="AA">
                                      <p:cBhvr>
                                        <p:cTn id="6" dur="4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7969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6" grpId="0" animBg="1"/>
    </p:bldLst>
  </p:timing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8" name="Picture 4" descr="Image result for conversation">
            <a:extLst>
              <a:ext uri="{FF2B5EF4-FFF2-40B4-BE49-F238E27FC236}">
                <a16:creationId xmlns:a16="http://schemas.microsoft.com/office/drawing/2014/main" id="{E70DF572-A44F-4A9C-971A-085F01D58FA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18460" y="160867"/>
            <a:ext cx="3307080" cy="22047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Image result for voice signal">
            <a:extLst>
              <a:ext uri="{FF2B5EF4-FFF2-40B4-BE49-F238E27FC236}">
                <a16:creationId xmlns:a16="http://schemas.microsoft.com/office/drawing/2014/main" id="{2099B8AB-9BFC-452E-9475-E2DD6B1F1EA3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970513" y="3238500"/>
            <a:ext cx="1249045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2" descr="Image result for voice signal">
            <a:extLst>
              <a:ext uri="{FF2B5EF4-FFF2-40B4-BE49-F238E27FC236}">
                <a16:creationId xmlns:a16="http://schemas.microsoft.com/office/drawing/2014/main" id="{955933A7-8878-42B8-A34E-5C1A3963FC2B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3574416" y="3238500"/>
            <a:ext cx="1249045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2" descr="Image result for voice signal">
            <a:extLst>
              <a:ext uri="{FF2B5EF4-FFF2-40B4-BE49-F238E27FC236}">
                <a16:creationId xmlns:a16="http://schemas.microsoft.com/office/drawing/2014/main" id="{D891353F-2CAB-4191-B0EE-5BD5AD9BA1D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5751830" y="3238500"/>
            <a:ext cx="1581150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5F1D03D6-E709-4805-8605-3AC711666CF1}"/>
              </a:ext>
            </a:extLst>
          </p:cNvPr>
          <p:cNvSpPr txBox="1"/>
          <p:nvPr/>
        </p:nvSpPr>
        <p:spPr>
          <a:xfrm>
            <a:off x="515620" y="2698554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E9A3FE92-BBF9-45FE-B4AA-FC3498A25AD9}"/>
              </a:ext>
            </a:extLst>
          </p:cNvPr>
          <p:cNvSpPr txBox="1"/>
          <p:nvPr/>
        </p:nvSpPr>
        <p:spPr>
          <a:xfrm>
            <a:off x="3574416" y="2698553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ED7D31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Bob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F60E63EC-C79A-4E57-96E4-E0AAB573A05C}"/>
              </a:ext>
            </a:extLst>
          </p:cNvPr>
          <p:cNvSpPr txBox="1"/>
          <p:nvPr/>
        </p:nvSpPr>
        <p:spPr>
          <a:xfrm>
            <a:off x="5751830" y="2698553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p:pic>
        <p:nvPicPr>
          <p:cNvPr id="23" name="Picture 2" descr="Image result for voice signal">
            <a:extLst>
              <a:ext uri="{FF2B5EF4-FFF2-40B4-BE49-F238E27FC236}">
                <a16:creationId xmlns:a16="http://schemas.microsoft.com/office/drawing/2014/main" id="{A679BF0B-8B58-435C-B3FE-2DD082CF16A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2178050" y="3238500"/>
            <a:ext cx="1396366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2" descr="Image result for voice signal">
            <a:extLst>
              <a:ext uri="{FF2B5EF4-FFF2-40B4-BE49-F238E27FC236}">
                <a16:creationId xmlns:a16="http://schemas.microsoft.com/office/drawing/2014/main" id="{784E82DB-A1D2-4D4E-8B54-A0AA35411D73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8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4773930" y="3238500"/>
            <a:ext cx="1082040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2" descr="Image result for voice signal">
            <a:extLst>
              <a:ext uri="{FF2B5EF4-FFF2-40B4-BE49-F238E27FC236}">
                <a16:creationId xmlns:a16="http://schemas.microsoft.com/office/drawing/2014/main" id="{EEF6B1FA-FFAB-47E4-8FB7-52A9FF9CE69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332980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8" name="Picture 2" descr="Image result for voice signal">
            <a:extLst>
              <a:ext uri="{FF2B5EF4-FFF2-40B4-BE49-F238E27FC236}">
                <a16:creationId xmlns:a16="http://schemas.microsoft.com/office/drawing/2014/main" id="{0C130CD9-E06C-4766-9861-168E1D3FE87F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641695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" name="Picture 2" descr="Image result for voice signal">
            <a:extLst>
              <a:ext uri="{FF2B5EF4-FFF2-40B4-BE49-F238E27FC236}">
                <a16:creationId xmlns:a16="http://schemas.microsoft.com/office/drawing/2014/main" id="{263687F1-90A3-414A-93DD-517F1A615D4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8261349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" name="Picture 2" descr="Image result for voice signal">
            <a:extLst>
              <a:ext uri="{FF2B5EF4-FFF2-40B4-BE49-F238E27FC236}">
                <a16:creationId xmlns:a16="http://schemas.microsoft.com/office/drawing/2014/main" id="{9A45EC5F-3DAD-4681-B0F8-D36043F00B0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976912" y="3238500"/>
            <a:ext cx="38605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7AECD968-BCEA-4BFF-8989-19E528309366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8201" y="4616609"/>
            <a:ext cx="8192643" cy="2114845"/>
          </a:xfrm>
          <a:prstGeom prst="rect">
            <a:avLst/>
          </a:prstGeom>
        </p:spPr>
      </p:pic>
      <p:sp>
        <p:nvSpPr>
          <p:cNvPr id="26" name="Rectangle 25">
            <a:extLst>
              <a:ext uri="{FF2B5EF4-FFF2-40B4-BE49-F238E27FC236}">
                <a16:creationId xmlns:a16="http://schemas.microsoft.com/office/drawing/2014/main" id="{8438B1C7-99BA-48AC-B5F2-4343C4B453BE}"/>
              </a:ext>
            </a:extLst>
          </p:cNvPr>
          <p:cNvSpPr/>
          <p:nvPr/>
        </p:nvSpPr>
        <p:spPr>
          <a:xfrm>
            <a:off x="3535753" y="2572008"/>
            <a:ext cx="8547100" cy="2044602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2" name="Rectangle 21">
            <a:extLst>
              <a:ext uri="{FF2B5EF4-FFF2-40B4-BE49-F238E27FC236}">
                <a16:creationId xmlns:a16="http://schemas.microsoft.com/office/drawing/2014/main" id="{D91BD15E-D723-4FED-ADDB-65CBFC0015BF}"/>
              </a:ext>
            </a:extLst>
          </p:cNvPr>
          <p:cNvSpPr/>
          <p:nvPr/>
        </p:nvSpPr>
        <p:spPr>
          <a:xfrm>
            <a:off x="3535753" y="4651730"/>
            <a:ext cx="8547100" cy="2044602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12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64C1A7AE-D60D-C54E-AFFE-E25F0AF8FC2D}"/>
                  </a:ext>
                </a:extLst>
              </p14:cNvPr>
              <p14:cNvContentPartPr/>
              <p14:nvPr/>
            </p14:nvContentPartPr>
            <p14:xfrm>
              <a:off x="3864600" y="4813200"/>
              <a:ext cx="1307880" cy="74124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64C1A7AE-D60D-C54E-AFFE-E25F0AF8FC2D}"/>
                  </a:ext>
                </a:extLst>
              </p:cNvPr>
              <p:cNvPicPr/>
              <p:nvPr/>
            </p:nvPicPr>
            <p:blipFill>
              <a:blip r:embed="rId13"/>
              <a:stretch>
                <a:fillRect/>
              </a:stretch>
            </p:blipFill>
            <p:spPr>
              <a:xfrm>
                <a:off x="3848400" y="4797000"/>
                <a:ext cx="1340280" cy="77364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64065790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3" presetClass="path" presetSubtype="0" accel="25000" decel="25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3.05556E-6 -4.07407E-6 L 0.24601 -4.07407E-6 " pathEditMode="relative" rAng="0" ptsTypes="AA">
                                      <p:cBhvr>
                                        <p:cTn id="6" dur="4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2292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63" presetClass="path" presetSubtype="0" accel="25000" decel="25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3.05556E-6 -4.07407E-6 L 0.24601 -4.07407E-6 " pathEditMode="relative" rAng="0" ptsTypes="AA">
                                      <p:cBhvr>
                                        <p:cTn id="10" dur="4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2292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6" grpId="0" animBg="1"/>
      <p:bldP spid="22" grpId="0" animBg="1"/>
    </p:bldLst>
  </p:timing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8" name="Picture 4" descr="Image result for conversation">
            <a:extLst>
              <a:ext uri="{FF2B5EF4-FFF2-40B4-BE49-F238E27FC236}">
                <a16:creationId xmlns:a16="http://schemas.microsoft.com/office/drawing/2014/main" id="{E70DF572-A44F-4A9C-971A-085F01D58FA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18460" y="160867"/>
            <a:ext cx="3307080" cy="22047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Image result for voice signal">
            <a:extLst>
              <a:ext uri="{FF2B5EF4-FFF2-40B4-BE49-F238E27FC236}">
                <a16:creationId xmlns:a16="http://schemas.microsoft.com/office/drawing/2014/main" id="{2099B8AB-9BFC-452E-9475-E2DD6B1F1EA3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970513" y="3238500"/>
            <a:ext cx="1249045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2" descr="Image result for voice signal">
            <a:extLst>
              <a:ext uri="{FF2B5EF4-FFF2-40B4-BE49-F238E27FC236}">
                <a16:creationId xmlns:a16="http://schemas.microsoft.com/office/drawing/2014/main" id="{955933A7-8878-42B8-A34E-5C1A3963FC2B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3574416" y="3238500"/>
            <a:ext cx="1249045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2" descr="Image result for voice signal">
            <a:extLst>
              <a:ext uri="{FF2B5EF4-FFF2-40B4-BE49-F238E27FC236}">
                <a16:creationId xmlns:a16="http://schemas.microsoft.com/office/drawing/2014/main" id="{D891353F-2CAB-4191-B0EE-5BD5AD9BA1D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5751830" y="3238500"/>
            <a:ext cx="1581150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5F1D03D6-E709-4805-8605-3AC711666CF1}"/>
              </a:ext>
            </a:extLst>
          </p:cNvPr>
          <p:cNvSpPr txBox="1"/>
          <p:nvPr/>
        </p:nvSpPr>
        <p:spPr>
          <a:xfrm>
            <a:off x="515620" y="2698554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E9A3FE92-BBF9-45FE-B4AA-FC3498A25AD9}"/>
              </a:ext>
            </a:extLst>
          </p:cNvPr>
          <p:cNvSpPr txBox="1"/>
          <p:nvPr/>
        </p:nvSpPr>
        <p:spPr>
          <a:xfrm>
            <a:off x="3574416" y="2698553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ED7D31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Bob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F60E63EC-C79A-4E57-96E4-E0AAB573A05C}"/>
              </a:ext>
            </a:extLst>
          </p:cNvPr>
          <p:cNvSpPr txBox="1"/>
          <p:nvPr/>
        </p:nvSpPr>
        <p:spPr>
          <a:xfrm>
            <a:off x="5751830" y="2698553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p:pic>
        <p:nvPicPr>
          <p:cNvPr id="23" name="Picture 2" descr="Image result for voice signal">
            <a:extLst>
              <a:ext uri="{FF2B5EF4-FFF2-40B4-BE49-F238E27FC236}">
                <a16:creationId xmlns:a16="http://schemas.microsoft.com/office/drawing/2014/main" id="{A679BF0B-8B58-435C-B3FE-2DD082CF16A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2178050" y="3238500"/>
            <a:ext cx="1396366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2" descr="Image result for voice signal">
            <a:extLst>
              <a:ext uri="{FF2B5EF4-FFF2-40B4-BE49-F238E27FC236}">
                <a16:creationId xmlns:a16="http://schemas.microsoft.com/office/drawing/2014/main" id="{784E82DB-A1D2-4D4E-8B54-A0AA35411D73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8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4773930" y="3238500"/>
            <a:ext cx="1082040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2" descr="Image result for voice signal">
            <a:extLst>
              <a:ext uri="{FF2B5EF4-FFF2-40B4-BE49-F238E27FC236}">
                <a16:creationId xmlns:a16="http://schemas.microsoft.com/office/drawing/2014/main" id="{EEF6B1FA-FFAB-47E4-8FB7-52A9FF9CE69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332980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8" name="Picture 2" descr="Image result for voice signal">
            <a:extLst>
              <a:ext uri="{FF2B5EF4-FFF2-40B4-BE49-F238E27FC236}">
                <a16:creationId xmlns:a16="http://schemas.microsoft.com/office/drawing/2014/main" id="{0C130CD9-E06C-4766-9861-168E1D3FE87F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641695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" name="Picture 2" descr="Image result for voice signal">
            <a:extLst>
              <a:ext uri="{FF2B5EF4-FFF2-40B4-BE49-F238E27FC236}">
                <a16:creationId xmlns:a16="http://schemas.microsoft.com/office/drawing/2014/main" id="{263687F1-90A3-414A-93DD-517F1A615D4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8261349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" name="Picture 2" descr="Image result for voice signal">
            <a:extLst>
              <a:ext uri="{FF2B5EF4-FFF2-40B4-BE49-F238E27FC236}">
                <a16:creationId xmlns:a16="http://schemas.microsoft.com/office/drawing/2014/main" id="{9A45EC5F-3DAD-4681-B0F8-D36043F00B0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976912" y="3238500"/>
            <a:ext cx="38605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7AECD968-BCEA-4BFF-8989-19E528309366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8201" y="4616609"/>
            <a:ext cx="8192643" cy="2114845"/>
          </a:xfrm>
          <a:prstGeom prst="rect">
            <a:avLst/>
          </a:prstGeom>
        </p:spPr>
      </p:pic>
      <p:sp>
        <p:nvSpPr>
          <p:cNvPr id="26" name="Rectangle 25">
            <a:extLst>
              <a:ext uri="{FF2B5EF4-FFF2-40B4-BE49-F238E27FC236}">
                <a16:creationId xmlns:a16="http://schemas.microsoft.com/office/drawing/2014/main" id="{8438B1C7-99BA-48AC-B5F2-4343C4B453BE}"/>
              </a:ext>
            </a:extLst>
          </p:cNvPr>
          <p:cNvSpPr/>
          <p:nvPr/>
        </p:nvSpPr>
        <p:spPr>
          <a:xfrm>
            <a:off x="5788117" y="2572007"/>
            <a:ext cx="8547100" cy="415944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12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9DA91253-058C-234D-BAB2-14C7F280460D}"/>
                  </a:ext>
                </a:extLst>
              </p14:cNvPr>
              <p14:cNvContentPartPr/>
              <p14:nvPr/>
            </p14:nvContentPartPr>
            <p14:xfrm>
              <a:off x="1159560" y="4920480"/>
              <a:ext cx="6409440" cy="161604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9DA91253-058C-234D-BAB2-14C7F280460D}"/>
                  </a:ext>
                </a:extLst>
              </p:cNvPr>
              <p:cNvPicPr/>
              <p:nvPr/>
            </p:nvPicPr>
            <p:blipFill>
              <a:blip r:embed="rId13"/>
              <a:stretch>
                <a:fillRect/>
              </a:stretch>
            </p:blipFill>
            <p:spPr>
              <a:xfrm>
                <a:off x="1143360" y="4904280"/>
                <a:ext cx="6441840" cy="164844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42797846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3" presetClass="path" presetSubtype="0" accel="25000" decel="25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2.77778E-6 -7.40741E-7 L 0.33767 -7.40741E-7 " pathEditMode="relative" rAng="0" ptsTypes="AA">
                                      <p:cBhvr>
                                        <p:cTn id="6" dur="4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6875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6" grpId="0" animBg="1"/>
    </p:bld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8" name="Picture 4" descr="Image result for conversation">
            <a:extLst>
              <a:ext uri="{FF2B5EF4-FFF2-40B4-BE49-F238E27FC236}">
                <a16:creationId xmlns:a16="http://schemas.microsoft.com/office/drawing/2014/main" id="{E70DF572-A44F-4A9C-971A-085F01D58FA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18460" y="160867"/>
            <a:ext cx="3307080" cy="22047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1FCEABEE-5FC1-4264-966D-E5E1251393C7}"/>
              </a:ext>
            </a:extLst>
          </p:cNvPr>
          <p:cNvSpPr txBox="1"/>
          <p:nvPr/>
        </p:nvSpPr>
        <p:spPr>
          <a:xfrm>
            <a:off x="3097530" y="3429000"/>
            <a:ext cx="294894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With lookahead …</a:t>
            </a:r>
          </a:p>
        </p:txBody>
      </p:sp>
    </p:spTree>
    <p:extLst>
      <p:ext uri="{BB962C8B-B14F-4D97-AF65-F5344CB8AC3E}">
        <p14:creationId xmlns:p14="http://schemas.microsoft.com/office/powerpoint/2010/main" val="3737766707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8" name="Picture 4" descr="Image result for conversation">
            <a:extLst>
              <a:ext uri="{FF2B5EF4-FFF2-40B4-BE49-F238E27FC236}">
                <a16:creationId xmlns:a16="http://schemas.microsoft.com/office/drawing/2014/main" id="{E70DF572-A44F-4A9C-971A-085F01D58FA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18460" y="160867"/>
            <a:ext cx="3307080" cy="22047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Image result for voice signal">
            <a:extLst>
              <a:ext uri="{FF2B5EF4-FFF2-40B4-BE49-F238E27FC236}">
                <a16:creationId xmlns:a16="http://schemas.microsoft.com/office/drawing/2014/main" id="{2099B8AB-9BFC-452E-9475-E2DD6B1F1EA3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970513" y="3238500"/>
            <a:ext cx="1249045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2" descr="Image result for voice signal">
            <a:extLst>
              <a:ext uri="{FF2B5EF4-FFF2-40B4-BE49-F238E27FC236}">
                <a16:creationId xmlns:a16="http://schemas.microsoft.com/office/drawing/2014/main" id="{955933A7-8878-42B8-A34E-5C1A3963FC2B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3574416" y="3238500"/>
            <a:ext cx="1249045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2" descr="Image result for voice signal">
            <a:extLst>
              <a:ext uri="{FF2B5EF4-FFF2-40B4-BE49-F238E27FC236}">
                <a16:creationId xmlns:a16="http://schemas.microsoft.com/office/drawing/2014/main" id="{D891353F-2CAB-4191-B0EE-5BD5AD9BA1D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5751830" y="3238500"/>
            <a:ext cx="1581150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5F1D03D6-E709-4805-8605-3AC711666CF1}"/>
              </a:ext>
            </a:extLst>
          </p:cNvPr>
          <p:cNvSpPr txBox="1"/>
          <p:nvPr/>
        </p:nvSpPr>
        <p:spPr>
          <a:xfrm>
            <a:off x="515620" y="2698554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E9A3FE92-BBF9-45FE-B4AA-FC3498A25AD9}"/>
              </a:ext>
            </a:extLst>
          </p:cNvPr>
          <p:cNvSpPr txBox="1"/>
          <p:nvPr/>
        </p:nvSpPr>
        <p:spPr>
          <a:xfrm>
            <a:off x="3574416" y="2698553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ED7D31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Bob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F60E63EC-C79A-4E57-96E4-E0AAB573A05C}"/>
              </a:ext>
            </a:extLst>
          </p:cNvPr>
          <p:cNvSpPr txBox="1"/>
          <p:nvPr/>
        </p:nvSpPr>
        <p:spPr>
          <a:xfrm>
            <a:off x="5751830" y="2698553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p:pic>
        <p:nvPicPr>
          <p:cNvPr id="23" name="Picture 2" descr="Image result for voice signal">
            <a:extLst>
              <a:ext uri="{FF2B5EF4-FFF2-40B4-BE49-F238E27FC236}">
                <a16:creationId xmlns:a16="http://schemas.microsoft.com/office/drawing/2014/main" id="{A679BF0B-8B58-435C-B3FE-2DD082CF16A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2178050" y="3238500"/>
            <a:ext cx="1396366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2" descr="Image result for voice signal">
            <a:extLst>
              <a:ext uri="{FF2B5EF4-FFF2-40B4-BE49-F238E27FC236}">
                <a16:creationId xmlns:a16="http://schemas.microsoft.com/office/drawing/2014/main" id="{784E82DB-A1D2-4D4E-8B54-A0AA35411D73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8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4773930" y="3238500"/>
            <a:ext cx="1082040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2" descr="Image result for voice signal">
            <a:extLst>
              <a:ext uri="{FF2B5EF4-FFF2-40B4-BE49-F238E27FC236}">
                <a16:creationId xmlns:a16="http://schemas.microsoft.com/office/drawing/2014/main" id="{EEF6B1FA-FFAB-47E4-8FB7-52A9FF9CE69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332980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8" name="Picture 2" descr="Image result for voice signal">
            <a:extLst>
              <a:ext uri="{FF2B5EF4-FFF2-40B4-BE49-F238E27FC236}">
                <a16:creationId xmlns:a16="http://schemas.microsoft.com/office/drawing/2014/main" id="{0C130CD9-E06C-4766-9861-168E1D3FE87F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641695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" name="Picture 2" descr="Image result for voice signal">
            <a:extLst>
              <a:ext uri="{FF2B5EF4-FFF2-40B4-BE49-F238E27FC236}">
                <a16:creationId xmlns:a16="http://schemas.microsoft.com/office/drawing/2014/main" id="{263687F1-90A3-414A-93DD-517F1A615D4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8261349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" name="Picture 2" descr="Image result for voice signal">
            <a:extLst>
              <a:ext uri="{FF2B5EF4-FFF2-40B4-BE49-F238E27FC236}">
                <a16:creationId xmlns:a16="http://schemas.microsoft.com/office/drawing/2014/main" id="{9A45EC5F-3DAD-4681-B0F8-D36043F00B0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976912" y="3238500"/>
            <a:ext cx="38605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F85880C4-20A3-46FD-9A73-FF1D66E91212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6878" y="4641411"/>
            <a:ext cx="8192643" cy="2114845"/>
          </a:xfrm>
          <a:prstGeom prst="rect">
            <a:avLst/>
          </a:prstGeom>
        </p:spPr>
      </p:pic>
      <p:sp>
        <p:nvSpPr>
          <p:cNvPr id="22" name="Rectangle 21">
            <a:extLst>
              <a:ext uri="{FF2B5EF4-FFF2-40B4-BE49-F238E27FC236}">
                <a16:creationId xmlns:a16="http://schemas.microsoft.com/office/drawing/2014/main" id="{48CAE8B2-3966-46D5-B3B0-95DEDA14C587}"/>
              </a:ext>
            </a:extLst>
          </p:cNvPr>
          <p:cNvSpPr/>
          <p:nvPr/>
        </p:nvSpPr>
        <p:spPr>
          <a:xfrm>
            <a:off x="250972" y="2572007"/>
            <a:ext cx="8547100" cy="415944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9221397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4000"/>
    </mc:Choice>
    <mc:Fallback xmlns="">
      <p:transition spd="slow" advClick="0" advTm="4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3" presetClass="path" presetSubtype="0" accel="25000" decel="25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1.66667E-6 -7.40741E-7 L 0.35938 -7.40741E-7 " pathEditMode="relative" rAng="0" ptsTypes="AA">
                                      <p:cBhvr>
                                        <p:cTn id="6" dur="4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7969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" grpId="0" animBg="1"/>
    </p:bldLst>
  </p:timing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8" name="Picture 4" descr="Image result for conversation">
            <a:extLst>
              <a:ext uri="{FF2B5EF4-FFF2-40B4-BE49-F238E27FC236}">
                <a16:creationId xmlns:a16="http://schemas.microsoft.com/office/drawing/2014/main" id="{E70DF572-A44F-4A9C-971A-085F01D58FA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18460" y="160867"/>
            <a:ext cx="3307080" cy="22047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Image result for voice signal">
            <a:extLst>
              <a:ext uri="{FF2B5EF4-FFF2-40B4-BE49-F238E27FC236}">
                <a16:creationId xmlns:a16="http://schemas.microsoft.com/office/drawing/2014/main" id="{2099B8AB-9BFC-452E-9475-E2DD6B1F1EA3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970513" y="3238500"/>
            <a:ext cx="1249045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2" descr="Image result for voice signal">
            <a:extLst>
              <a:ext uri="{FF2B5EF4-FFF2-40B4-BE49-F238E27FC236}">
                <a16:creationId xmlns:a16="http://schemas.microsoft.com/office/drawing/2014/main" id="{955933A7-8878-42B8-A34E-5C1A3963FC2B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3574416" y="3238500"/>
            <a:ext cx="1249045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2" descr="Image result for voice signal">
            <a:extLst>
              <a:ext uri="{FF2B5EF4-FFF2-40B4-BE49-F238E27FC236}">
                <a16:creationId xmlns:a16="http://schemas.microsoft.com/office/drawing/2014/main" id="{D891353F-2CAB-4191-B0EE-5BD5AD9BA1D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5751830" y="3238500"/>
            <a:ext cx="1581150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5F1D03D6-E709-4805-8605-3AC711666CF1}"/>
              </a:ext>
            </a:extLst>
          </p:cNvPr>
          <p:cNvSpPr txBox="1"/>
          <p:nvPr/>
        </p:nvSpPr>
        <p:spPr>
          <a:xfrm>
            <a:off x="515620" y="2698554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E9A3FE92-BBF9-45FE-B4AA-FC3498A25AD9}"/>
              </a:ext>
            </a:extLst>
          </p:cNvPr>
          <p:cNvSpPr txBox="1"/>
          <p:nvPr/>
        </p:nvSpPr>
        <p:spPr>
          <a:xfrm>
            <a:off x="3574416" y="2698553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ED7D31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Bob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F60E63EC-C79A-4E57-96E4-E0AAB573A05C}"/>
              </a:ext>
            </a:extLst>
          </p:cNvPr>
          <p:cNvSpPr txBox="1"/>
          <p:nvPr/>
        </p:nvSpPr>
        <p:spPr>
          <a:xfrm>
            <a:off x="5751830" y="2698553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p:pic>
        <p:nvPicPr>
          <p:cNvPr id="23" name="Picture 2" descr="Image result for voice signal">
            <a:extLst>
              <a:ext uri="{FF2B5EF4-FFF2-40B4-BE49-F238E27FC236}">
                <a16:creationId xmlns:a16="http://schemas.microsoft.com/office/drawing/2014/main" id="{A679BF0B-8B58-435C-B3FE-2DD082CF16A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2178050" y="3238500"/>
            <a:ext cx="1396366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2" descr="Image result for voice signal">
            <a:extLst>
              <a:ext uri="{FF2B5EF4-FFF2-40B4-BE49-F238E27FC236}">
                <a16:creationId xmlns:a16="http://schemas.microsoft.com/office/drawing/2014/main" id="{784E82DB-A1D2-4D4E-8B54-A0AA35411D73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8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4773930" y="3238500"/>
            <a:ext cx="1082040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2" descr="Image result for voice signal">
            <a:extLst>
              <a:ext uri="{FF2B5EF4-FFF2-40B4-BE49-F238E27FC236}">
                <a16:creationId xmlns:a16="http://schemas.microsoft.com/office/drawing/2014/main" id="{EEF6B1FA-FFAB-47E4-8FB7-52A9FF9CE69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332980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8" name="Picture 2" descr="Image result for voice signal">
            <a:extLst>
              <a:ext uri="{FF2B5EF4-FFF2-40B4-BE49-F238E27FC236}">
                <a16:creationId xmlns:a16="http://schemas.microsoft.com/office/drawing/2014/main" id="{0C130CD9-E06C-4766-9861-168E1D3FE87F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641695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" name="Picture 2" descr="Image result for voice signal">
            <a:extLst>
              <a:ext uri="{FF2B5EF4-FFF2-40B4-BE49-F238E27FC236}">
                <a16:creationId xmlns:a16="http://schemas.microsoft.com/office/drawing/2014/main" id="{263687F1-90A3-414A-93DD-517F1A615D4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8261349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" name="Picture 2" descr="Image result for voice signal">
            <a:extLst>
              <a:ext uri="{FF2B5EF4-FFF2-40B4-BE49-F238E27FC236}">
                <a16:creationId xmlns:a16="http://schemas.microsoft.com/office/drawing/2014/main" id="{9A45EC5F-3DAD-4681-B0F8-D36043F00B0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976912" y="3238500"/>
            <a:ext cx="38605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F85880C4-20A3-46FD-9A73-FF1D66E91212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6878" y="4641411"/>
            <a:ext cx="8192643" cy="2114845"/>
          </a:xfrm>
          <a:prstGeom prst="rect">
            <a:avLst/>
          </a:prstGeom>
        </p:spPr>
      </p:pic>
      <p:sp>
        <p:nvSpPr>
          <p:cNvPr id="16" name="Rectangle 15">
            <a:extLst>
              <a:ext uri="{FF2B5EF4-FFF2-40B4-BE49-F238E27FC236}">
                <a16:creationId xmlns:a16="http://schemas.microsoft.com/office/drawing/2014/main" id="{2506898B-F876-41F6-93D1-07D9D84E2E54}"/>
              </a:ext>
            </a:extLst>
          </p:cNvPr>
          <p:cNvSpPr/>
          <p:nvPr/>
        </p:nvSpPr>
        <p:spPr>
          <a:xfrm>
            <a:off x="3535753" y="2572008"/>
            <a:ext cx="8547100" cy="206940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2" name="Rectangle 21">
            <a:extLst>
              <a:ext uri="{FF2B5EF4-FFF2-40B4-BE49-F238E27FC236}">
                <a16:creationId xmlns:a16="http://schemas.microsoft.com/office/drawing/2014/main" id="{AD19C719-30E1-45E1-B7E4-F747A9BFED28}"/>
              </a:ext>
            </a:extLst>
          </p:cNvPr>
          <p:cNvSpPr/>
          <p:nvPr/>
        </p:nvSpPr>
        <p:spPr>
          <a:xfrm>
            <a:off x="3535753" y="4664131"/>
            <a:ext cx="8547100" cy="206940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12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14D0252D-4A4A-AD4A-9F8B-944EDB98C0D7}"/>
                  </a:ext>
                </a:extLst>
              </p14:cNvPr>
              <p14:cNvContentPartPr/>
              <p14:nvPr/>
            </p14:nvContentPartPr>
            <p14:xfrm>
              <a:off x="268200" y="209160"/>
              <a:ext cx="4293720" cy="642132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14D0252D-4A4A-AD4A-9F8B-944EDB98C0D7}"/>
                  </a:ext>
                </a:extLst>
              </p:cNvPr>
              <p:cNvPicPr/>
              <p:nvPr/>
            </p:nvPicPr>
            <p:blipFill>
              <a:blip r:embed="rId13"/>
              <a:stretch>
                <a:fillRect/>
              </a:stretch>
            </p:blipFill>
            <p:spPr>
              <a:xfrm>
                <a:off x="252000" y="192960"/>
                <a:ext cx="4326120" cy="645372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0069207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3" presetClass="path" presetSubtype="0" accel="25000" decel="25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3.05556E-6 4.07407E-6 L 0.24601 4.07407E-6 " pathEditMode="relative" rAng="0" ptsTypes="AA">
                                      <p:cBhvr>
                                        <p:cTn id="6" dur="4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2292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63" presetClass="path" presetSubtype="0" accel="25000" decel="25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3.05556E-6 4.07407E-6 L 0.24601 4.07407E-6 " pathEditMode="relative" rAng="0" ptsTypes="AA">
                                      <p:cBhvr>
                                        <p:cTn id="10" dur="4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2292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22" grpId="0" animBg="1"/>
    </p:bld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8" name="Picture 4" descr="Image result for conversation">
            <a:extLst>
              <a:ext uri="{FF2B5EF4-FFF2-40B4-BE49-F238E27FC236}">
                <a16:creationId xmlns:a16="http://schemas.microsoft.com/office/drawing/2014/main" id="{E70DF572-A44F-4A9C-971A-085F01D58FA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18460" y="160867"/>
            <a:ext cx="3307080" cy="22047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Image result for voice signal">
            <a:extLst>
              <a:ext uri="{FF2B5EF4-FFF2-40B4-BE49-F238E27FC236}">
                <a16:creationId xmlns:a16="http://schemas.microsoft.com/office/drawing/2014/main" id="{2099B8AB-9BFC-452E-9475-E2DD6B1F1EA3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970513" y="3238500"/>
            <a:ext cx="1249045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2" descr="Image result for voice signal">
            <a:extLst>
              <a:ext uri="{FF2B5EF4-FFF2-40B4-BE49-F238E27FC236}">
                <a16:creationId xmlns:a16="http://schemas.microsoft.com/office/drawing/2014/main" id="{955933A7-8878-42B8-A34E-5C1A3963FC2B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3574416" y="3238500"/>
            <a:ext cx="1249045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2" descr="Image result for voice signal">
            <a:extLst>
              <a:ext uri="{FF2B5EF4-FFF2-40B4-BE49-F238E27FC236}">
                <a16:creationId xmlns:a16="http://schemas.microsoft.com/office/drawing/2014/main" id="{D891353F-2CAB-4191-B0EE-5BD5AD9BA1D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5751830" y="3238500"/>
            <a:ext cx="1581150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5F1D03D6-E709-4805-8605-3AC711666CF1}"/>
              </a:ext>
            </a:extLst>
          </p:cNvPr>
          <p:cNvSpPr txBox="1"/>
          <p:nvPr/>
        </p:nvSpPr>
        <p:spPr>
          <a:xfrm>
            <a:off x="515620" y="2698554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E9A3FE92-BBF9-45FE-B4AA-FC3498A25AD9}"/>
              </a:ext>
            </a:extLst>
          </p:cNvPr>
          <p:cNvSpPr txBox="1"/>
          <p:nvPr/>
        </p:nvSpPr>
        <p:spPr>
          <a:xfrm>
            <a:off x="3574416" y="2698553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ED7D31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Bob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F60E63EC-C79A-4E57-96E4-E0AAB573A05C}"/>
              </a:ext>
            </a:extLst>
          </p:cNvPr>
          <p:cNvSpPr txBox="1"/>
          <p:nvPr/>
        </p:nvSpPr>
        <p:spPr>
          <a:xfrm>
            <a:off x="5751830" y="2698553"/>
            <a:ext cx="111506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Alice</a:t>
            </a:r>
          </a:p>
        </p:txBody>
      </p:sp>
      <p:pic>
        <p:nvPicPr>
          <p:cNvPr id="23" name="Picture 2" descr="Image result for voice signal">
            <a:extLst>
              <a:ext uri="{FF2B5EF4-FFF2-40B4-BE49-F238E27FC236}">
                <a16:creationId xmlns:a16="http://schemas.microsoft.com/office/drawing/2014/main" id="{A679BF0B-8B58-435C-B3FE-2DD082CF16A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2178050" y="3238500"/>
            <a:ext cx="1396366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2" descr="Image result for voice signal">
            <a:extLst>
              <a:ext uri="{FF2B5EF4-FFF2-40B4-BE49-F238E27FC236}">
                <a16:creationId xmlns:a16="http://schemas.microsoft.com/office/drawing/2014/main" id="{784E82DB-A1D2-4D4E-8B54-A0AA35411D73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8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 flipH="1">
            <a:off x="4773930" y="3238500"/>
            <a:ext cx="1082040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2" descr="Image result for voice signal">
            <a:extLst>
              <a:ext uri="{FF2B5EF4-FFF2-40B4-BE49-F238E27FC236}">
                <a16:creationId xmlns:a16="http://schemas.microsoft.com/office/drawing/2014/main" id="{EEF6B1FA-FFAB-47E4-8FB7-52A9FF9CE69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332980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8" name="Picture 2" descr="Image result for voice signal">
            <a:extLst>
              <a:ext uri="{FF2B5EF4-FFF2-40B4-BE49-F238E27FC236}">
                <a16:creationId xmlns:a16="http://schemas.microsoft.com/office/drawing/2014/main" id="{0C130CD9-E06C-4766-9861-168E1D3FE87F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641695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" name="Picture 2" descr="Image result for voice signal">
            <a:extLst>
              <a:ext uri="{FF2B5EF4-FFF2-40B4-BE49-F238E27FC236}">
                <a16:creationId xmlns:a16="http://schemas.microsoft.com/office/drawing/2014/main" id="{263687F1-90A3-414A-93DD-517F1A615D4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8261349" y="3238500"/>
            <a:ext cx="33521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" name="Picture 2" descr="Image result for voice signal">
            <a:extLst>
              <a:ext uri="{FF2B5EF4-FFF2-40B4-BE49-F238E27FC236}">
                <a16:creationId xmlns:a16="http://schemas.microsoft.com/office/drawing/2014/main" id="{9A45EC5F-3DAD-4681-B0F8-D36043F00B0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976912" y="3238500"/>
            <a:ext cx="386057" cy="1493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F85880C4-20A3-46FD-9A73-FF1D66E91212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6878" y="4641411"/>
            <a:ext cx="8192643" cy="2114845"/>
          </a:xfrm>
          <a:prstGeom prst="rect">
            <a:avLst/>
          </a:prstGeom>
        </p:spPr>
      </p:pic>
      <p:sp>
        <p:nvSpPr>
          <p:cNvPr id="16" name="Rectangle 15">
            <a:extLst>
              <a:ext uri="{FF2B5EF4-FFF2-40B4-BE49-F238E27FC236}">
                <a16:creationId xmlns:a16="http://schemas.microsoft.com/office/drawing/2014/main" id="{F7FBA767-59A1-479F-BAA2-105A38E5686D}"/>
              </a:ext>
            </a:extLst>
          </p:cNvPr>
          <p:cNvSpPr/>
          <p:nvPr/>
        </p:nvSpPr>
        <p:spPr>
          <a:xfrm>
            <a:off x="5788117" y="2572007"/>
            <a:ext cx="8547100" cy="415944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526886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3" presetClass="path" presetSubtype="0" accel="25000" decel="25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2.77778E-6 -7.40741E-7 L 0.33941 -7.40741E-7 " pathEditMode="relative" rAng="0" ptsTypes="AA">
                                      <p:cBhvr>
                                        <p:cTn id="6" dur="4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6962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</p:bldLst>
  </p:timing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07C884-C916-429A-9267-0E1FA77586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144000" cy="718387"/>
          </a:xfrm>
        </p:spPr>
        <p:txBody>
          <a:bodyPr/>
          <a:lstStyle/>
          <a:p>
            <a:r>
              <a:rPr lang="en-US" dirty="0"/>
              <a:t>Talk Outline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1A8A25B5-01EE-4E8B-8D7A-451CDE894635}"/>
              </a:ext>
            </a:extLst>
          </p:cNvPr>
          <p:cNvSpPr/>
          <p:nvPr/>
        </p:nvSpPr>
        <p:spPr>
          <a:xfrm>
            <a:off x="1375933" y="1107101"/>
            <a:ext cx="6392134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How can </a:t>
            </a: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leverage lookahead?</a:t>
            </a:r>
          </a:p>
        </p:txBody>
      </p:sp>
      <p:sp>
        <p:nvSpPr>
          <p:cNvPr id="16" name="Freeform: Shape 15">
            <a:extLst>
              <a:ext uri="{FF2B5EF4-FFF2-40B4-BE49-F238E27FC236}">
                <a16:creationId xmlns:a16="http://schemas.microsoft.com/office/drawing/2014/main" id="{2372F347-A260-4317-8860-0F0C55215936}"/>
              </a:ext>
            </a:extLst>
          </p:cNvPr>
          <p:cNvSpPr/>
          <p:nvPr/>
        </p:nvSpPr>
        <p:spPr>
          <a:xfrm>
            <a:off x="4882319" y="2500362"/>
            <a:ext cx="3425095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Wideband Cancellation</a:t>
            </a:r>
          </a:p>
        </p:txBody>
      </p:sp>
      <p:sp>
        <p:nvSpPr>
          <p:cNvPr id="18" name="Freeform: Shape 17">
            <a:extLst>
              <a:ext uri="{FF2B5EF4-FFF2-40B4-BE49-F238E27FC236}">
                <a16:creationId xmlns:a16="http://schemas.microsoft.com/office/drawing/2014/main" id="{ACD07138-3BD9-44CF-B4EE-F27E5285B101}"/>
              </a:ext>
            </a:extLst>
          </p:cNvPr>
          <p:cNvSpPr/>
          <p:nvPr/>
        </p:nvSpPr>
        <p:spPr>
          <a:xfrm>
            <a:off x="4882319" y="3634363"/>
            <a:ext cx="3425091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Non-Causal Filtering</a:t>
            </a:r>
          </a:p>
        </p:txBody>
      </p:sp>
      <p:sp>
        <p:nvSpPr>
          <p:cNvPr id="20" name="Freeform: Shape 19">
            <a:extLst>
              <a:ext uri="{FF2B5EF4-FFF2-40B4-BE49-F238E27FC236}">
                <a16:creationId xmlns:a16="http://schemas.microsoft.com/office/drawing/2014/main" id="{C6F8E832-0E29-45B0-AE76-F63A7F473C81}"/>
              </a:ext>
            </a:extLst>
          </p:cNvPr>
          <p:cNvSpPr/>
          <p:nvPr/>
        </p:nvSpPr>
        <p:spPr>
          <a:xfrm>
            <a:off x="4882319" y="4768363"/>
            <a:ext cx="3425087" cy="738000"/>
          </a:xfrm>
          <a:custGeom>
            <a:avLst/>
            <a:gdLst>
              <a:gd name="connsiteX0" fmla="*/ 0 w 4480560"/>
              <a:gd name="connsiteY0" fmla="*/ 123002 h 738000"/>
              <a:gd name="connsiteX1" fmla="*/ 123002 w 4480560"/>
              <a:gd name="connsiteY1" fmla="*/ 0 h 738000"/>
              <a:gd name="connsiteX2" fmla="*/ 4357558 w 4480560"/>
              <a:gd name="connsiteY2" fmla="*/ 0 h 738000"/>
              <a:gd name="connsiteX3" fmla="*/ 4480560 w 4480560"/>
              <a:gd name="connsiteY3" fmla="*/ 123002 h 738000"/>
              <a:gd name="connsiteX4" fmla="*/ 4480560 w 4480560"/>
              <a:gd name="connsiteY4" fmla="*/ 614998 h 738000"/>
              <a:gd name="connsiteX5" fmla="*/ 4357558 w 4480560"/>
              <a:gd name="connsiteY5" fmla="*/ 738000 h 738000"/>
              <a:gd name="connsiteX6" fmla="*/ 123002 w 4480560"/>
              <a:gd name="connsiteY6" fmla="*/ 738000 h 738000"/>
              <a:gd name="connsiteX7" fmla="*/ 0 w 4480560"/>
              <a:gd name="connsiteY7" fmla="*/ 614998 h 738000"/>
              <a:gd name="connsiteX8" fmla="*/ 0 w 4480560"/>
              <a:gd name="connsiteY8" fmla="*/ 123002 h 73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80560" h="738000">
                <a:moveTo>
                  <a:pt x="0" y="123002"/>
                </a:moveTo>
                <a:cubicBezTo>
                  <a:pt x="0" y="55070"/>
                  <a:pt x="55070" y="0"/>
                  <a:pt x="123002" y="0"/>
                </a:cubicBezTo>
                <a:lnTo>
                  <a:pt x="4357558" y="0"/>
                </a:lnTo>
                <a:cubicBezTo>
                  <a:pt x="4425490" y="0"/>
                  <a:pt x="4480560" y="55070"/>
                  <a:pt x="4480560" y="123002"/>
                </a:cubicBezTo>
                <a:lnTo>
                  <a:pt x="4480560" y="614998"/>
                </a:lnTo>
                <a:cubicBezTo>
                  <a:pt x="4480560" y="682930"/>
                  <a:pt x="4425490" y="738000"/>
                  <a:pt x="4357558" y="738000"/>
                </a:cubicBezTo>
                <a:lnTo>
                  <a:pt x="123002" y="738000"/>
                </a:lnTo>
                <a:cubicBezTo>
                  <a:pt x="55070" y="738000"/>
                  <a:pt x="0" y="682930"/>
                  <a:pt x="0" y="614998"/>
                </a:cubicBezTo>
                <a:lnTo>
                  <a:pt x="0" y="123002"/>
                </a:lnTo>
                <a:close/>
              </a:path>
            </a:pathLst>
          </a:custGeom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5381" tIns="36026" rIns="205381" bIns="36026" numCol="1" spcCol="1270" anchor="ctr" anchorCtr="0">
            <a:noAutofit/>
          </a:bodyPr>
          <a:lstStyle/>
          <a:p>
            <a:pPr marL="0" marR="0" lvl="0" indent="0" algn="l" defTabSz="111125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Sound Source Profiling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D9052AC6-875D-49E6-8449-4ADD5B380FD8}"/>
              </a:ext>
            </a:extLst>
          </p:cNvPr>
          <p:cNvSpPr txBox="1"/>
          <p:nvPr/>
        </p:nvSpPr>
        <p:spPr>
          <a:xfrm>
            <a:off x="496994" y="2621594"/>
            <a:ext cx="3938819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Timing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D72EE17-B3AA-4A6A-99DB-7DBC7A02DC4D}"/>
              </a:ext>
            </a:extLst>
          </p:cNvPr>
          <p:cNvSpPr txBox="1"/>
          <p:nvPr/>
        </p:nvSpPr>
        <p:spPr>
          <a:xfrm>
            <a:off x="496994" y="3764836"/>
            <a:ext cx="3938819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Signal Processing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B3CC0595-8E6A-4C1E-B224-5CBC4AD38468}"/>
              </a:ext>
            </a:extLst>
          </p:cNvPr>
          <p:cNvSpPr txBox="1"/>
          <p:nvPr/>
        </p:nvSpPr>
        <p:spPr>
          <a:xfrm>
            <a:off x="496994" y="4892623"/>
            <a:ext cx="393881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Application-Specific Gain  </a:t>
            </a:r>
            <a:r>
              <a:rPr kumimoji="0" lang="en-US" altLang="zh-C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Wingdings" panose="05000000000000000000" pitchFamily="2" charset="2"/>
              </a:rPr>
              <a:t>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917721829"/>
      </p:ext>
    </p:extLst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B5B2BD88-BEF1-4D2C-9A82-406C0846D31C}"/>
              </a:ext>
            </a:extLst>
          </p:cNvPr>
          <p:cNvSpPr/>
          <p:nvPr/>
        </p:nvSpPr>
        <p:spPr>
          <a:xfrm>
            <a:off x="1434763" y="3075057"/>
            <a:ext cx="6274475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Implementation &amp; Evaluation</a:t>
            </a:r>
          </a:p>
        </p:txBody>
      </p:sp>
    </p:spTree>
    <p:extLst>
      <p:ext uri="{BB962C8B-B14F-4D97-AF65-F5344CB8AC3E}">
        <p14:creationId xmlns:p14="http://schemas.microsoft.com/office/powerpoint/2010/main" val="793907509"/>
      </p:ext>
    </p:extLst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FF9CED22-0BC7-42D1-A173-693EA77A20E5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830882" y="850900"/>
            <a:ext cx="1814286" cy="4428294"/>
          </a:xfrm>
          <a:prstGeom prst="rect">
            <a:avLst/>
          </a:prstGeom>
          <a:ln w="38100">
            <a:noFill/>
          </a:ln>
        </p:spPr>
      </p:pic>
      <p:sp>
        <p:nvSpPr>
          <p:cNvPr id="15" name="Rectangle 14">
            <a:extLst>
              <a:ext uri="{FF2B5EF4-FFF2-40B4-BE49-F238E27FC236}">
                <a16:creationId xmlns:a16="http://schemas.microsoft.com/office/drawing/2014/main" id="{36D6765B-004C-4348-91E6-E7D4A1AB94D3}"/>
              </a:ext>
            </a:extLst>
          </p:cNvPr>
          <p:cNvSpPr/>
          <p:nvPr/>
        </p:nvSpPr>
        <p:spPr>
          <a:xfrm>
            <a:off x="3135325" y="152400"/>
            <a:ext cx="2873351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Platform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E92C10B-606D-4499-BCE9-59148D553E69}"/>
              </a:ext>
            </a:extLst>
          </p:cNvPr>
          <p:cNvSpPr txBox="1"/>
          <p:nvPr/>
        </p:nvSpPr>
        <p:spPr>
          <a:xfrm>
            <a:off x="1869038" y="1096936"/>
            <a:ext cx="1539240" cy="400110"/>
          </a:xfrm>
          <a:prstGeom prst="rect">
            <a:avLst/>
          </a:prstGeom>
          <a:solidFill>
            <a:srgbClr val="C00000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 Source</a:t>
            </a:r>
          </a:p>
        </p:txBody>
      </p:sp>
    </p:spTree>
    <p:extLst>
      <p:ext uri="{BB962C8B-B14F-4D97-AF65-F5344CB8AC3E}">
        <p14:creationId xmlns:p14="http://schemas.microsoft.com/office/powerpoint/2010/main" val="1415551950"/>
      </p:ext>
    </p:extLst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FF9CED22-0BC7-42D1-A173-693EA77A20E5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830882" y="850900"/>
            <a:ext cx="1814286" cy="4428294"/>
          </a:xfrm>
          <a:prstGeom prst="rect">
            <a:avLst/>
          </a:prstGeom>
        </p:spPr>
      </p:pic>
      <p:sp>
        <p:nvSpPr>
          <p:cNvPr id="15" name="Rectangle 14">
            <a:extLst>
              <a:ext uri="{FF2B5EF4-FFF2-40B4-BE49-F238E27FC236}">
                <a16:creationId xmlns:a16="http://schemas.microsoft.com/office/drawing/2014/main" id="{36D6765B-004C-4348-91E6-E7D4A1AB94D3}"/>
              </a:ext>
            </a:extLst>
          </p:cNvPr>
          <p:cNvSpPr/>
          <p:nvPr/>
        </p:nvSpPr>
        <p:spPr>
          <a:xfrm>
            <a:off x="3135325" y="152400"/>
            <a:ext cx="2873351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Platform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106CF79-EB14-4962-AE3F-8C73930FBEA3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645166" y="850900"/>
            <a:ext cx="4498833" cy="1563536"/>
          </a:xfrm>
          <a:prstGeom prst="rect">
            <a:avLst/>
          </a:prstGeom>
          <a:ln w="38100">
            <a:noFill/>
          </a:ln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71BD5523-1F89-4EBC-BDDD-8B1E8FA61F14}"/>
              </a:ext>
            </a:extLst>
          </p:cNvPr>
          <p:cNvSpPr txBox="1"/>
          <p:nvPr/>
        </p:nvSpPr>
        <p:spPr>
          <a:xfrm>
            <a:off x="7274962" y="912270"/>
            <a:ext cx="1120769" cy="400110"/>
          </a:xfrm>
          <a:prstGeom prst="rect">
            <a:avLst/>
          </a:prstGeom>
          <a:solidFill>
            <a:srgbClr val="C00000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IoT Relay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79BABD53-81B5-413A-B9FB-46160A09DD7F}"/>
              </a:ext>
            </a:extLst>
          </p:cNvPr>
          <p:cNvSpPr txBox="1"/>
          <p:nvPr/>
        </p:nvSpPr>
        <p:spPr>
          <a:xfrm>
            <a:off x="1869038" y="1096936"/>
            <a:ext cx="1539240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 Source</a:t>
            </a:r>
          </a:p>
        </p:txBody>
      </p:sp>
    </p:spTree>
    <p:extLst>
      <p:ext uri="{BB962C8B-B14F-4D97-AF65-F5344CB8AC3E}">
        <p14:creationId xmlns:p14="http://schemas.microsoft.com/office/powerpoint/2010/main" val="785525090"/>
      </p:ext>
    </p:extLst>
  </p:cSld>
  <p:clrMapOvr>
    <a:masterClrMapping/>
  </p:clrMapOvr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FF9CED22-0BC7-42D1-A173-693EA77A20E5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830882" y="850900"/>
            <a:ext cx="1814286" cy="4428294"/>
          </a:xfrm>
          <a:prstGeom prst="rect">
            <a:avLst/>
          </a:prstGeom>
        </p:spPr>
      </p:pic>
      <p:sp>
        <p:nvSpPr>
          <p:cNvPr id="15" name="Rectangle 14">
            <a:extLst>
              <a:ext uri="{FF2B5EF4-FFF2-40B4-BE49-F238E27FC236}">
                <a16:creationId xmlns:a16="http://schemas.microsoft.com/office/drawing/2014/main" id="{36D6765B-004C-4348-91E6-E7D4A1AB94D3}"/>
              </a:ext>
            </a:extLst>
          </p:cNvPr>
          <p:cNvSpPr/>
          <p:nvPr/>
        </p:nvSpPr>
        <p:spPr>
          <a:xfrm>
            <a:off x="3135325" y="152400"/>
            <a:ext cx="2873351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Platform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106CF79-EB14-4962-AE3F-8C73930FBEA3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645166" y="850900"/>
            <a:ext cx="4498833" cy="1563536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F8091EB7-BE2D-4822-AA68-3425E2B65627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850900"/>
            <a:ext cx="2830877" cy="5753100"/>
          </a:xfrm>
          <a:prstGeom prst="rect">
            <a:avLst/>
          </a:prstGeom>
          <a:ln w="38100">
            <a:noFill/>
          </a:ln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48DAC71D-06A1-4779-B2D9-7008D7747928}"/>
              </a:ext>
            </a:extLst>
          </p:cNvPr>
          <p:cNvSpPr txBox="1"/>
          <p:nvPr/>
        </p:nvSpPr>
        <p:spPr>
          <a:xfrm>
            <a:off x="90690" y="3372182"/>
            <a:ext cx="2026867" cy="400110"/>
          </a:xfrm>
          <a:prstGeom prst="rect">
            <a:avLst/>
          </a:prstGeom>
          <a:solidFill>
            <a:srgbClr val="C00000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Wireless Receiver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762A6B7C-0AE0-43BE-81EA-BABCE0E29A83}"/>
              </a:ext>
            </a:extLst>
          </p:cNvPr>
          <p:cNvSpPr txBox="1"/>
          <p:nvPr/>
        </p:nvSpPr>
        <p:spPr>
          <a:xfrm>
            <a:off x="1869038" y="1096936"/>
            <a:ext cx="1539240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 Source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38C95B84-07BD-422F-B2C4-494A8C67AFA3}"/>
              </a:ext>
            </a:extLst>
          </p:cNvPr>
          <p:cNvSpPr txBox="1"/>
          <p:nvPr/>
        </p:nvSpPr>
        <p:spPr>
          <a:xfrm>
            <a:off x="7274962" y="912270"/>
            <a:ext cx="1120769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IoT Relay</a:t>
            </a:r>
          </a:p>
        </p:txBody>
      </p:sp>
    </p:spTree>
    <p:extLst>
      <p:ext uri="{BB962C8B-B14F-4D97-AF65-F5344CB8AC3E}">
        <p14:creationId xmlns:p14="http://schemas.microsoft.com/office/powerpoint/2010/main" val="378592808"/>
      </p:ext>
    </p:extLst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FF9CED22-0BC7-42D1-A173-693EA77A20E5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830882" y="850900"/>
            <a:ext cx="1814286" cy="4428294"/>
          </a:xfrm>
          <a:prstGeom prst="rect">
            <a:avLst/>
          </a:prstGeom>
        </p:spPr>
      </p:pic>
      <p:sp>
        <p:nvSpPr>
          <p:cNvPr id="15" name="Rectangle 14">
            <a:extLst>
              <a:ext uri="{FF2B5EF4-FFF2-40B4-BE49-F238E27FC236}">
                <a16:creationId xmlns:a16="http://schemas.microsoft.com/office/drawing/2014/main" id="{36D6765B-004C-4348-91E6-E7D4A1AB94D3}"/>
              </a:ext>
            </a:extLst>
          </p:cNvPr>
          <p:cNvSpPr/>
          <p:nvPr/>
        </p:nvSpPr>
        <p:spPr>
          <a:xfrm>
            <a:off x="3135325" y="152400"/>
            <a:ext cx="2873351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Platform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106CF79-EB14-4962-AE3F-8C73930FBEA3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645166" y="850900"/>
            <a:ext cx="4498833" cy="1563536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F8091EB7-BE2D-4822-AA68-3425E2B65627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850900"/>
            <a:ext cx="2830877" cy="575310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F849EBB8-BC1D-4745-B15A-50BA67CBAF1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830880" y="5279198"/>
            <a:ext cx="6313119" cy="1324802"/>
          </a:xfrm>
          <a:prstGeom prst="rect">
            <a:avLst/>
          </a:prstGeom>
          <a:ln w="38100">
            <a:noFill/>
          </a:ln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F3B9D0DC-0B6B-4F59-809F-295D57656A0A}"/>
              </a:ext>
            </a:extLst>
          </p:cNvPr>
          <p:cNvSpPr txBox="1"/>
          <p:nvPr/>
        </p:nvSpPr>
        <p:spPr>
          <a:xfrm>
            <a:off x="6395957" y="6007100"/>
            <a:ext cx="1721348" cy="400110"/>
          </a:xfrm>
          <a:prstGeom prst="rect">
            <a:avLst/>
          </a:prstGeom>
          <a:solidFill>
            <a:srgbClr val="C00000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 Processor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53B93EDA-4771-46D2-AE73-4EDB7C9FC4C2}"/>
              </a:ext>
            </a:extLst>
          </p:cNvPr>
          <p:cNvSpPr txBox="1"/>
          <p:nvPr/>
        </p:nvSpPr>
        <p:spPr>
          <a:xfrm>
            <a:off x="90690" y="3372182"/>
            <a:ext cx="2026867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Wireless Receiver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7B63A316-0056-43F7-B2CD-A01324FEFBBD}"/>
              </a:ext>
            </a:extLst>
          </p:cNvPr>
          <p:cNvSpPr txBox="1"/>
          <p:nvPr/>
        </p:nvSpPr>
        <p:spPr>
          <a:xfrm>
            <a:off x="1869038" y="1096936"/>
            <a:ext cx="1539240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 Source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8BD02135-09A8-49A5-B96D-A65B401AF641}"/>
              </a:ext>
            </a:extLst>
          </p:cNvPr>
          <p:cNvSpPr txBox="1"/>
          <p:nvPr/>
        </p:nvSpPr>
        <p:spPr>
          <a:xfrm>
            <a:off x="7274962" y="912270"/>
            <a:ext cx="1120769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IoT Relay</a:t>
            </a:r>
          </a:p>
        </p:txBody>
      </p:sp>
    </p:spTree>
    <p:extLst>
      <p:ext uri="{BB962C8B-B14F-4D97-AF65-F5344CB8AC3E}">
        <p14:creationId xmlns:p14="http://schemas.microsoft.com/office/powerpoint/2010/main" val="432143389"/>
      </p:ext>
    </p:extLst>
  </p:cSld>
  <p:clrMapOvr>
    <a:masterClrMapping/>
  </p:clrMapOvr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FF9CED22-0BC7-42D1-A173-693EA77A20E5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830882" y="850900"/>
            <a:ext cx="1814286" cy="4428294"/>
          </a:xfrm>
          <a:prstGeom prst="rect">
            <a:avLst/>
          </a:prstGeom>
        </p:spPr>
      </p:pic>
      <p:sp>
        <p:nvSpPr>
          <p:cNvPr id="15" name="Rectangle 14">
            <a:extLst>
              <a:ext uri="{FF2B5EF4-FFF2-40B4-BE49-F238E27FC236}">
                <a16:creationId xmlns:a16="http://schemas.microsoft.com/office/drawing/2014/main" id="{36D6765B-004C-4348-91E6-E7D4A1AB94D3}"/>
              </a:ext>
            </a:extLst>
          </p:cNvPr>
          <p:cNvSpPr/>
          <p:nvPr/>
        </p:nvSpPr>
        <p:spPr>
          <a:xfrm>
            <a:off x="3135325" y="152400"/>
            <a:ext cx="2873351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Platform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106CF79-EB14-4962-AE3F-8C73930FBEA3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645166" y="850900"/>
            <a:ext cx="4498833" cy="1563536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F8091EB7-BE2D-4822-AA68-3425E2B65627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850900"/>
            <a:ext cx="2830877" cy="575310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F849EBB8-BC1D-4745-B15A-50BA67CBAF1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830880" y="5279198"/>
            <a:ext cx="6313119" cy="1324802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3D09753-09CD-4B71-822D-A1755A801498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645167" y="2414440"/>
            <a:ext cx="1733636" cy="2864755"/>
          </a:xfrm>
          <a:prstGeom prst="rect">
            <a:avLst/>
          </a:prstGeom>
          <a:ln w="38100">
            <a:noFill/>
          </a:ln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6F6667A3-8DE5-4D90-A4EB-22D4AD5F0C5B}"/>
              </a:ext>
            </a:extLst>
          </p:cNvPr>
          <p:cNvSpPr txBox="1"/>
          <p:nvPr/>
        </p:nvSpPr>
        <p:spPr>
          <a:xfrm>
            <a:off x="4736508" y="2072401"/>
            <a:ext cx="2538453" cy="400110"/>
          </a:xfrm>
          <a:prstGeom prst="rect">
            <a:avLst/>
          </a:prstGeom>
          <a:solidFill>
            <a:srgbClr val="C00000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Feedback Microphone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FD72532A-E9FC-46FF-8783-7899E9EABEAC}"/>
              </a:ext>
            </a:extLst>
          </p:cNvPr>
          <p:cNvSpPr txBox="1"/>
          <p:nvPr/>
        </p:nvSpPr>
        <p:spPr>
          <a:xfrm>
            <a:off x="90690" y="3372182"/>
            <a:ext cx="2026867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Wireless Receiver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8CAB677-4A7A-43F0-89CD-178A8B2BA537}"/>
              </a:ext>
            </a:extLst>
          </p:cNvPr>
          <p:cNvSpPr txBox="1"/>
          <p:nvPr/>
        </p:nvSpPr>
        <p:spPr>
          <a:xfrm>
            <a:off x="1869038" y="1096936"/>
            <a:ext cx="1539240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 Source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1B4EA050-A3B4-4E5A-8E22-75BB6A76B6C4}"/>
              </a:ext>
            </a:extLst>
          </p:cNvPr>
          <p:cNvSpPr txBox="1"/>
          <p:nvPr/>
        </p:nvSpPr>
        <p:spPr>
          <a:xfrm>
            <a:off x="7274962" y="912270"/>
            <a:ext cx="1120769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IoT Relay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9EDB7C06-6535-4592-B551-6BAC9859B94B}"/>
              </a:ext>
            </a:extLst>
          </p:cNvPr>
          <p:cNvSpPr txBox="1"/>
          <p:nvPr/>
        </p:nvSpPr>
        <p:spPr>
          <a:xfrm>
            <a:off x="6395957" y="6007100"/>
            <a:ext cx="1721348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 Processor</a:t>
            </a:r>
          </a:p>
        </p:txBody>
      </p:sp>
    </p:spTree>
    <p:extLst>
      <p:ext uri="{BB962C8B-B14F-4D97-AF65-F5344CB8AC3E}">
        <p14:creationId xmlns:p14="http://schemas.microsoft.com/office/powerpoint/2010/main" val="3822329174"/>
      </p:ext>
    </p:extLst>
  </p:cSld>
  <p:clrMapOvr>
    <a:masterClrMapping/>
  </p:clrMapOvr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FF9CED22-0BC7-42D1-A173-693EA77A20E5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830882" y="850900"/>
            <a:ext cx="1814286" cy="4428294"/>
          </a:xfrm>
          <a:prstGeom prst="rect">
            <a:avLst/>
          </a:prstGeom>
        </p:spPr>
      </p:pic>
      <p:sp>
        <p:nvSpPr>
          <p:cNvPr id="15" name="Rectangle 14">
            <a:extLst>
              <a:ext uri="{FF2B5EF4-FFF2-40B4-BE49-F238E27FC236}">
                <a16:creationId xmlns:a16="http://schemas.microsoft.com/office/drawing/2014/main" id="{36D6765B-004C-4348-91E6-E7D4A1AB94D3}"/>
              </a:ext>
            </a:extLst>
          </p:cNvPr>
          <p:cNvSpPr/>
          <p:nvPr/>
        </p:nvSpPr>
        <p:spPr>
          <a:xfrm>
            <a:off x="3135325" y="152400"/>
            <a:ext cx="2873351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Platform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106CF79-EB14-4962-AE3F-8C73930FBEA3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645166" y="850900"/>
            <a:ext cx="4498833" cy="1563536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F8091EB7-BE2D-4822-AA68-3425E2B65627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850900"/>
            <a:ext cx="2830877" cy="575310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F849EBB8-BC1D-4745-B15A-50BA67CBAF1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830880" y="5279198"/>
            <a:ext cx="6313119" cy="1324802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3D09753-09CD-4B71-822D-A1755A801498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645166" y="2414440"/>
            <a:ext cx="4498833" cy="2864755"/>
          </a:xfrm>
          <a:prstGeom prst="rect">
            <a:avLst/>
          </a:prstGeom>
          <a:ln w="38100">
            <a:noFill/>
          </a:ln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1F71FFD1-AAD3-4C43-B754-9E61A06E6E36}"/>
              </a:ext>
            </a:extLst>
          </p:cNvPr>
          <p:cNvSpPr txBox="1"/>
          <p:nvPr/>
        </p:nvSpPr>
        <p:spPr>
          <a:xfrm>
            <a:off x="6738066" y="3635937"/>
            <a:ext cx="2315243" cy="400110"/>
          </a:xfrm>
          <a:prstGeom prst="rect">
            <a:avLst/>
          </a:prstGeom>
          <a:solidFill>
            <a:srgbClr val="C00000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 Speaker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76658038-749D-454F-A370-719427BE9ACE}"/>
              </a:ext>
            </a:extLst>
          </p:cNvPr>
          <p:cNvSpPr txBox="1"/>
          <p:nvPr/>
        </p:nvSpPr>
        <p:spPr>
          <a:xfrm>
            <a:off x="90690" y="3372182"/>
            <a:ext cx="2026867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Wireless Receiver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4F59081B-ED46-4729-B6B5-A7A116D1F6FF}"/>
              </a:ext>
            </a:extLst>
          </p:cNvPr>
          <p:cNvSpPr txBox="1"/>
          <p:nvPr/>
        </p:nvSpPr>
        <p:spPr>
          <a:xfrm>
            <a:off x="1869038" y="1096936"/>
            <a:ext cx="1539240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 Source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4AFE0627-D85F-4A1E-8746-66C8C10F8FEE}"/>
              </a:ext>
            </a:extLst>
          </p:cNvPr>
          <p:cNvSpPr txBox="1"/>
          <p:nvPr/>
        </p:nvSpPr>
        <p:spPr>
          <a:xfrm>
            <a:off x="7274962" y="912270"/>
            <a:ext cx="1120769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IoT Relay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D3B6DCE2-7BE3-45B8-A5B5-4DEDAAE8A048}"/>
              </a:ext>
            </a:extLst>
          </p:cNvPr>
          <p:cNvSpPr txBox="1"/>
          <p:nvPr/>
        </p:nvSpPr>
        <p:spPr>
          <a:xfrm>
            <a:off x="6395957" y="6007100"/>
            <a:ext cx="1721348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DSP Processor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A694EA1E-9883-43BF-A871-67869370637F}"/>
              </a:ext>
            </a:extLst>
          </p:cNvPr>
          <p:cNvSpPr txBox="1"/>
          <p:nvPr/>
        </p:nvSpPr>
        <p:spPr>
          <a:xfrm>
            <a:off x="4736508" y="2072401"/>
            <a:ext cx="2538453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Feedback Microphone</a:t>
            </a:r>
          </a:p>
        </p:txBody>
      </p:sp>
    </p:spTree>
    <p:extLst>
      <p:ext uri="{BB962C8B-B14F-4D97-AF65-F5344CB8AC3E}">
        <p14:creationId xmlns:p14="http://schemas.microsoft.com/office/powerpoint/2010/main" val="2221862677"/>
      </p:ext>
    </p:extLst>
  </p:cSld>
  <p:clrMapOvr>
    <a:masterClrMapping/>
  </p:clrMapOvr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FF9CED22-0BC7-42D1-A173-693EA77A20E5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830882" y="850900"/>
            <a:ext cx="1814286" cy="4428294"/>
          </a:xfrm>
          <a:prstGeom prst="rect">
            <a:avLst/>
          </a:prstGeom>
        </p:spPr>
      </p:pic>
      <p:sp>
        <p:nvSpPr>
          <p:cNvPr id="15" name="Rectangle 14">
            <a:extLst>
              <a:ext uri="{FF2B5EF4-FFF2-40B4-BE49-F238E27FC236}">
                <a16:creationId xmlns:a16="http://schemas.microsoft.com/office/drawing/2014/main" id="{36D6765B-004C-4348-91E6-E7D4A1AB94D3}"/>
              </a:ext>
            </a:extLst>
          </p:cNvPr>
          <p:cNvSpPr/>
          <p:nvPr/>
        </p:nvSpPr>
        <p:spPr>
          <a:xfrm>
            <a:off x="3135325" y="152400"/>
            <a:ext cx="2873351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Platform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106CF79-EB14-4962-AE3F-8C73930FBEA3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645166" y="850900"/>
            <a:ext cx="4498833" cy="1563536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F8091EB7-BE2D-4822-AA68-3425E2B65627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850900"/>
            <a:ext cx="2830877" cy="575310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F849EBB8-BC1D-4745-B15A-50BA67CBAF1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830880" y="5279198"/>
            <a:ext cx="6313119" cy="1324802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3D09753-09CD-4B71-822D-A1755A801498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645166" y="2414440"/>
            <a:ext cx="4498833" cy="2864755"/>
          </a:xfrm>
          <a:prstGeom prst="rect">
            <a:avLst/>
          </a:prstGeom>
          <a:ln w="38100">
            <a:noFill/>
          </a:ln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7B871F7A-E24B-F742-BD27-4230A0959FD8}"/>
              </a:ext>
            </a:extLst>
          </p:cNvPr>
          <p:cNvSpPr txBox="1"/>
          <p:nvPr/>
        </p:nvSpPr>
        <p:spPr>
          <a:xfrm>
            <a:off x="2931476" y="1064725"/>
            <a:ext cx="3281049" cy="646331"/>
          </a:xfrm>
          <a:prstGeom prst="rect">
            <a:avLst/>
          </a:prstGeom>
          <a:solidFill>
            <a:srgbClr val="C00000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1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(Hollow)</a:t>
            </a:r>
          </a:p>
        </p:txBody>
      </p:sp>
    </p:spTree>
    <p:extLst>
      <p:ext uri="{BB962C8B-B14F-4D97-AF65-F5344CB8AC3E}">
        <p14:creationId xmlns:p14="http://schemas.microsoft.com/office/powerpoint/2010/main" val="254306080"/>
      </p:ext>
    </p:extLst>
  </p:cSld>
  <p:clrMapOvr>
    <a:masterClrMapping/>
  </p:clrMapOvr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FF9CED22-0BC7-42D1-A173-693EA77A20E5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830882" y="850900"/>
            <a:ext cx="1814286" cy="4428294"/>
          </a:xfrm>
          <a:prstGeom prst="rect">
            <a:avLst/>
          </a:prstGeom>
        </p:spPr>
      </p:pic>
      <p:sp>
        <p:nvSpPr>
          <p:cNvPr id="15" name="Rectangle 14">
            <a:extLst>
              <a:ext uri="{FF2B5EF4-FFF2-40B4-BE49-F238E27FC236}">
                <a16:creationId xmlns:a16="http://schemas.microsoft.com/office/drawing/2014/main" id="{36D6765B-004C-4348-91E6-E7D4A1AB94D3}"/>
              </a:ext>
            </a:extLst>
          </p:cNvPr>
          <p:cNvSpPr/>
          <p:nvPr/>
        </p:nvSpPr>
        <p:spPr>
          <a:xfrm>
            <a:off x="3135325" y="152400"/>
            <a:ext cx="2873351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Platform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106CF79-EB14-4962-AE3F-8C73930FBEA3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645166" y="850900"/>
            <a:ext cx="4498833" cy="1563536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F8091EB7-BE2D-4822-AA68-3425E2B65627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850900"/>
            <a:ext cx="2830877" cy="575310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F849EBB8-BC1D-4745-B15A-50BA67CBAF1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830880" y="5279198"/>
            <a:ext cx="6313119" cy="1324802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3D09753-09CD-4B71-822D-A1755A801498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645166" y="2414440"/>
            <a:ext cx="4498833" cy="2864755"/>
          </a:xfrm>
          <a:prstGeom prst="rect">
            <a:avLst/>
          </a:prstGeom>
          <a:ln w="38100">
            <a:noFill/>
          </a:ln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6A7520DE-0E09-4A26-A55F-1F0FDCD36DDB}"/>
              </a:ext>
            </a:extLst>
          </p:cNvPr>
          <p:cNvSpPr/>
          <p:nvPr/>
        </p:nvSpPr>
        <p:spPr>
          <a:xfrm>
            <a:off x="0" y="850900"/>
            <a:ext cx="4572000" cy="575310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5B2CC2E8-18A7-4394-91AA-D32E0B79716D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2171" y="2002975"/>
            <a:ext cx="2873351" cy="3687683"/>
          </a:xfrm>
          <a:prstGeom prst="rect">
            <a:avLst/>
          </a:prstGeom>
          <a:ln w="38100" cap="sq">
            <a:noFill/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6CFEA27D-C9EC-3942-9DF2-130FF2116EEC}"/>
              </a:ext>
            </a:extLst>
          </p:cNvPr>
          <p:cNvSpPr txBox="1"/>
          <p:nvPr/>
        </p:nvSpPr>
        <p:spPr>
          <a:xfrm>
            <a:off x="2931476" y="1064725"/>
            <a:ext cx="3281049" cy="646331"/>
          </a:xfrm>
          <a:prstGeom prst="rect">
            <a:avLst/>
          </a:prstGeom>
          <a:solidFill>
            <a:srgbClr val="C00000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0" i="1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36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(Hollow)</a:t>
            </a:r>
          </a:p>
        </p:txBody>
      </p:sp>
    </p:spTree>
    <p:extLst>
      <p:ext uri="{BB962C8B-B14F-4D97-AF65-F5344CB8AC3E}">
        <p14:creationId xmlns:p14="http://schemas.microsoft.com/office/powerpoint/2010/main" val="2745864470"/>
      </p:ext>
    </p:extLst>
  </p:cSld>
  <p:clrMapOvr>
    <a:masterClrMapping/>
  </p:clrMapOvr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>
            <a:extLst>
              <a:ext uri="{FF2B5EF4-FFF2-40B4-BE49-F238E27FC236}">
                <a16:creationId xmlns:a16="http://schemas.microsoft.com/office/drawing/2014/main" id="{36D6765B-004C-4348-91E6-E7D4A1AB94D3}"/>
              </a:ext>
            </a:extLst>
          </p:cNvPr>
          <p:cNvSpPr/>
          <p:nvPr/>
        </p:nvSpPr>
        <p:spPr>
          <a:xfrm>
            <a:off x="3610936" y="161729"/>
            <a:ext cx="1922129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Evaluation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40D68C4F-8F27-4E9E-8B66-A133A2CFD792}"/>
              </a:ext>
            </a:extLst>
          </p:cNvPr>
          <p:cNvSpPr/>
          <p:nvPr/>
        </p:nvSpPr>
        <p:spPr>
          <a:xfrm>
            <a:off x="0" y="850900"/>
            <a:ext cx="4572000" cy="575310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032B6D9-FA4A-4CD3-A821-E6B6659A187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5143" y="2317403"/>
            <a:ext cx="2873351" cy="3687683"/>
          </a:xfrm>
          <a:prstGeom prst="rect">
            <a:avLst/>
          </a:prstGeom>
          <a:ln w="38100" cap="sq">
            <a:noFill/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sp>
        <p:nvSpPr>
          <p:cNvPr id="14" name="Rectangle 13">
            <a:extLst>
              <a:ext uri="{FF2B5EF4-FFF2-40B4-BE49-F238E27FC236}">
                <a16:creationId xmlns:a16="http://schemas.microsoft.com/office/drawing/2014/main" id="{9820827D-46D4-46BD-B475-29492030D06F}"/>
              </a:ext>
            </a:extLst>
          </p:cNvPr>
          <p:cNvSpPr/>
          <p:nvPr/>
        </p:nvSpPr>
        <p:spPr>
          <a:xfrm>
            <a:off x="4571999" y="850900"/>
            <a:ext cx="4572000" cy="575310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E6E5164A-5DAB-4E93-8C2E-6BB859E3960C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7073" r="19913"/>
          <a:stretch/>
        </p:blipFill>
        <p:spPr>
          <a:xfrm rot="10800000" flipV="1">
            <a:off x="5044100" y="2317403"/>
            <a:ext cx="2950804" cy="3687683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1D499E65-AEFA-4037-A370-A5EB0B3D7EBF}"/>
              </a:ext>
            </a:extLst>
          </p:cNvPr>
          <p:cNvSpPr txBox="1"/>
          <p:nvPr/>
        </p:nvSpPr>
        <p:spPr>
          <a:xfrm>
            <a:off x="1556201" y="903718"/>
            <a:ext cx="603159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Goal: Comparable Performance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18E8F8FF-1A4D-9F4C-BE42-B4CFA1572F8E}"/>
              </a:ext>
            </a:extLst>
          </p:cNvPr>
          <p:cNvSpPr txBox="1"/>
          <p:nvPr/>
        </p:nvSpPr>
        <p:spPr>
          <a:xfrm>
            <a:off x="573219" y="1741365"/>
            <a:ext cx="3077201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1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(Hollow)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FB80DE32-D8BD-4D45-9AA2-237544397670}"/>
              </a:ext>
            </a:extLst>
          </p:cNvPr>
          <p:cNvSpPr txBox="1"/>
          <p:nvPr/>
        </p:nvSpPr>
        <p:spPr>
          <a:xfrm>
            <a:off x="4571998" y="1741365"/>
            <a:ext cx="3808589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Ear Blocking Headphone</a:t>
            </a:r>
          </a:p>
        </p:txBody>
      </p:sp>
    </p:spTree>
    <p:extLst>
      <p:ext uri="{BB962C8B-B14F-4D97-AF65-F5344CB8AC3E}">
        <p14:creationId xmlns:p14="http://schemas.microsoft.com/office/powerpoint/2010/main" val="4214586198"/>
      </p:ext>
    </p:extLst>
  </p:cSld>
  <p:clrMapOvr>
    <a:masterClrMapping/>
  </p:clrMapOvr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A2C080A5-3DD7-400F-8CD4-A0F978C44B6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2318281"/>
            <a:ext cx="9144000" cy="4539719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978000C3-F9D4-4B30-8D07-C9E8ED7A53CB}"/>
              </a:ext>
            </a:extLst>
          </p:cNvPr>
          <p:cNvSpPr/>
          <p:nvPr/>
        </p:nvSpPr>
        <p:spPr>
          <a:xfrm>
            <a:off x="866141" y="1193921"/>
            <a:ext cx="5106270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2. </a:t>
            </a:r>
            <a:r>
              <a:rPr kumimoji="0" lang="en-US" altLang="zh-CN" sz="2800" b="0" i="1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Garamond" panose="02020404030301010803" pitchFamily="18" charset="0"/>
                <a:ea typeface="等线" panose="02010600030101010101" pitchFamily="2" charset="-122"/>
                <a:cs typeface="+mn-cs"/>
              </a:rPr>
              <a:t>MUTE</a:t>
            </a: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 hollow design (comfort)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srgbClr val="C0000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78C803FB-DABF-4319-8637-5053151A8D48}"/>
              </a:ext>
            </a:extLst>
          </p:cNvPr>
          <p:cNvSpPr/>
          <p:nvPr/>
        </p:nvSpPr>
        <p:spPr>
          <a:xfrm>
            <a:off x="866141" y="644493"/>
            <a:ext cx="2988319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1. Bose headphone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srgbClr val="00B05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9FFAC5B1-7246-4D3B-991D-F3C8330AFE3B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7073" r="19913"/>
          <a:stretch/>
        </p:blipFill>
        <p:spPr>
          <a:xfrm rot="10800000" flipV="1">
            <a:off x="4045141" y="364784"/>
            <a:ext cx="721605" cy="901806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1077A519-4F56-4A72-9D30-1D909F24325C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63092" y="965711"/>
            <a:ext cx="605916" cy="777638"/>
          </a:xfrm>
          <a:prstGeom prst="rect">
            <a:avLst/>
          </a:prstGeom>
          <a:ln w="38100" cap="sq">
            <a:noFill/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1313154798"/>
      </p:ext>
    </p:extLst>
  </p:cSld>
  <p:clrMapOvr>
    <a:masterClrMapping/>
  </p:clrMapOvr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>
            <a:extLst>
              <a:ext uri="{FF2B5EF4-FFF2-40B4-BE49-F238E27FC236}">
                <a16:creationId xmlns:a16="http://schemas.microsoft.com/office/drawing/2014/main" id="{36D6765B-004C-4348-91E6-E7D4A1AB94D3}"/>
              </a:ext>
            </a:extLst>
          </p:cNvPr>
          <p:cNvSpPr/>
          <p:nvPr/>
        </p:nvSpPr>
        <p:spPr>
          <a:xfrm>
            <a:off x="3610936" y="161729"/>
            <a:ext cx="1922129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Evaluation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40D68C4F-8F27-4E9E-8B66-A133A2CFD792}"/>
              </a:ext>
            </a:extLst>
          </p:cNvPr>
          <p:cNvSpPr/>
          <p:nvPr/>
        </p:nvSpPr>
        <p:spPr>
          <a:xfrm>
            <a:off x="0" y="850900"/>
            <a:ext cx="4572000" cy="575310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9820827D-46D4-46BD-B475-29492030D06F}"/>
              </a:ext>
            </a:extLst>
          </p:cNvPr>
          <p:cNvSpPr/>
          <p:nvPr/>
        </p:nvSpPr>
        <p:spPr>
          <a:xfrm>
            <a:off x="4571999" y="850900"/>
            <a:ext cx="4572000" cy="575310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E6E5164A-5DAB-4E93-8C2E-6BB859E3960C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7073" r="19913"/>
          <a:stretch/>
        </p:blipFill>
        <p:spPr>
          <a:xfrm rot="10800000" flipV="1">
            <a:off x="5044100" y="2317403"/>
            <a:ext cx="2950804" cy="3687683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1D499E65-AEFA-4037-A370-A5EB0B3D7EBF}"/>
              </a:ext>
            </a:extLst>
          </p:cNvPr>
          <p:cNvSpPr txBox="1"/>
          <p:nvPr/>
        </p:nvSpPr>
        <p:spPr>
          <a:xfrm>
            <a:off x="1556201" y="903718"/>
            <a:ext cx="603159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Goal: Better Performance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18E8F8FF-1A4D-9F4C-BE42-B4CFA1572F8E}"/>
              </a:ext>
            </a:extLst>
          </p:cNvPr>
          <p:cNvSpPr txBox="1"/>
          <p:nvPr/>
        </p:nvSpPr>
        <p:spPr>
          <a:xfrm>
            <a:off x="526725" y="1741365"/>
            <a:ext cx="3235367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1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(Non-Hollow)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FB80DE32-D8BD-4D45-9AA2-237544397670}"/>
              </a:ext>
            </a:extLst>
          </p:cNvPr>
          <p:cNvSpPr txBox="1"/>
          <p:nvPr/>
        </p:nvSpPr>
        <p:spPr>
          <a:xfrm>
            <a:off x="4571998" y="1741365"/>
            <a:ext cx="3808589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Ear Blocking Headphone</a:t>
            </a:r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4A1AE24B-6A6F-3C42-B468-C96FF8F39C39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33283" t="1154" r="36410" b="13759"/>
          <a:stretch/>
        </p:blipFill>
        <p:spPr>
          <a:xfrm>
            <a:off x="526725" y="2317402"/>
            <a:ext cx="3273354" cy="36876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28615284"/>
      </p:ext>
    </p:extLst>
  </p:cSld>
  <p:clrMapOvr>
    <a:masterClrMapping/>
  </p:clrMapOvr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CC43F68D-F8D9-40D7-AF49-725C6B9A7565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7073" r="19913"/>
          <a:stretch/>
        </p:blipFill>
        <p:spPr>
          <a:xfrm rot="10800000" flipV="1">
            <a:off x="4045141" y="364784"/>
            <a:ext cx="721605" cy="901806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25943E08-8942-4016-9E5E-C94A217A0CD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2318281"/>
            <a:ext cx="9144000" cy="4539719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C0504652-83A2-4B08-8E5C-8392C9FA11E9}"/>
              </a:ext>
            </a:extLst>
          </p:cNvPr>
          <p:cNvSpPr/>
          <p:nvPr/>
        </p:nvSpPr>
        <p:spPr>
          <a:xfrm>
            <a:off x="866141" y="1193921"/>
            <a:ext cx="5106270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2. </a:t>
            </a:r>
            <a:r>
              <a:rPr kumimoji="0" lang="en-US" altLang="zh-CN" sz="2800" b="0" i="1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Garamond" panose="02020404030301010803" pitchFamily="18" charset="0"/>
                <a:ea typeface="等线" panose="02010600030101010101" pitchFamily="2" charset="-122"/>
                <a:cs typeface="+mn-cs"/>
              </a:rPr>
              <a:t>MUTE</a:t>
            </a: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 hollow design (comfort)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srgbClr val="C0000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C9678EBC-21AB-40A9-9721-C8F543B55EC9}"/>
              </a:ext>
            </a:extLst>
          </p:cNvPr>
          <p:cNvSpPr/>
          <p:nvPr/>
        </p:nvSpPr>
        <p:spPr>
          <a:xfrm>
            <a:off x="866141" y="1743349"/>
            <a:ext cx="6510757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srgbClr val="7030A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3. </a:t>
            </a:r>
            <a:r>
              <a:rPr kumimoji="0" lang="en-US" altLang="zh-CN" sz="2800" b="0" i="1" u="none" strike="noStrike" kern="1200" cap="none" spc="0" normalizeH="0" baseline="0" noProof="0" dirty="0">
                <a:ln>
                  <a:noFill/>
                </a:ln>
                <a:solidFill>
                  <a:srgbClr val="7030A0"/>
                </a:solidFill>
                <a:effectLst/>
                <a:uLnTx/>
                <a:uFillTx/>
                <a:latin typeface="Garamond" panose="02020404030301010803" pitchFamily="18" charset="0"/>
                <a:ea typeface="等线" panose="02010600030101010101" pitchFamily="2" charset="-122"/>
                <a:cs typeface="+mn-cs"/>
              </a:rPr>
              <a:t>MUTE</a:t>
            </a: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srgbClr val="7030A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 non-hollow design (performance)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srgbClr val="7030A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F221388C-744F-4013-8F95-6B5A2A2F59C9}"/>
              </a:ext>
            </a:extLst>
          </p:cNvPr>
          <p:cNvSpPr/>
          <p:nvPr/>
        </p:nvSpPr>
        <p:spPr>
          <a:xfrm>
            <a:off x="866141" y="644493"/>
            <a:ext cx="2988319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1. Bose headphone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srgbClr val="00B05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2516DEE9-D84F-41A2-BE4A-507C1034B2EB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63092" y="965711"/>
            <a:ext cx="605916" cy="777638"/>
          </a:xfrm>
          <a:prstGeom prst="rect">
            <a:avLst/>
          </a:prstGeom>
          <a:ln w="38100" cap="sq">
            <a:noFill/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D2A1983E-C880-4F7B-BFAC-F39254C1FA66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76898" y="1628892"/>
            <a:ext cx="605916" cy="777638"/>
          </a:xfrm>
          <a:prstGeom prst="rect">
            <a:avLst/>
          </a:prstGeom>
          <a:ln w="38100" cap="sq">
            <a:noFill/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9" name="Picture 2" descr="Image result for headphone inside">
            <a:extLst>
              <a:ext uri="{FF2B5EF4-FFF2-40B4-BE49-F238E27FC236}">
                <a16:creationId xmlns:a16="http://schemas.microsoft.com/office/drawing/2014/main" id="{FDEA5B05-AD01-4EF2-AE21-FADAF3FD3902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6">
            <a:duotone>
              <a:prstClr val="black"/>
              <a:schemeClr val="accent3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8443129" y="1649751"/>
            <a:ext cx="660230" cy="75677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" name="Rectangle 11">
            <a:extLst>
              <a:ext uri="{FF2B5EF4-FFF2-40B4-BE49-F238E27FC236}">
                <a16:creationId xmlns:a16="http://schemas.microsoft.com/office/drawing/2014/main" id="{4CAABE8C-435B-4FFD-B8F6-7164CC3A6405}"/>
              </a:ext>
            </a:extLst>
          </p:cNvPr>
          <p:cNvSpPr/>
          <p:nvPr/>
        </p:nvSpPr>
        <p:spPr>
          <a:xfrm>
            <a:off x="8012454" y="1660851"/>
            <a:ext cx="36420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+</a:t>
            </a:r>
            <a:endParaRPr kumimoji="0" lang="en-US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7">
            <p14:nvContentPartPr>
              <p14:cNvPr id="10" name="Ink 9">
                <a:extLst>
                  <a:ext uri="{FF2B5EF4-FFF2-40B4-BE49-F238E27FC236}">
                    <a16:creationId xmlns:a16="http://schemas.microsoft.com/office/drawing/2014/main" id="{318300AD-957C-DD4D-B78F-9C62F113599D}"/>
                  </a:ext>
                </a:extLst>
              </p14:cNvPr>
              <p14:cNvContentPartPr/>
              <p14:nvPr/>
            </p14:nvContentPartPr>
            <p14:xfrm>
              <a:off x="1233360" y="2979720"/>
              <a:ext cx="7052760" cy="2279880"/>
            </p14:xfrm>
          </p:contentPart>
        </mc:Choice>
        <mc:Fallback>
          <p:pic>
            <p:nvPicPr>
              <p:cNvPr id="10" name="Ink 9">
                <a:extLst>
                  <a:ext uri="{FF2B5EF4-FFF2-40B4-BE49-F238E27FC236}">
                    <a16:creationId xmlns:a16="http://schemas.microsoft.com/office/drawing/2014/main" id="{318300AD-957C-DD4D-B78F-9C62F113599D}"/>
                  </a:ext>
                </a:extLst>
              </p:cNvPr>
              <p:cNvPicPr/>
              <p:nvPr/>
            </p:nvPicPr>
            <p:blipFill>
              <a:blip r:embed="rId8"/>
              <a:stretch>
                <a:fillRect/>
              </a:stretch>
            </p:blipFill>
            <p:spPr>
              <a:xfrm>
                <a:off x="1211400" y="2963520"/>
                <a:ext cx="7095960" cy="231768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327407691"/>
      </p:ext>
    </p:extLst>
  </p:cSld>
  <p:clrMapOvr>
    <a:masterClrMapping/>
  </p:clrMapOvr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4EB1E59E-EBA3-4FE6-8B47-5CE1F0C298A7}"/>
              </a:ext>
            </a:extLst>
          </p:cNvPr>
          <p:cNvSpPr txBox="1"/>
          <p:nvPr/>
        </p:nvSpPr>
        <p:spPr>
          <a:xfrm>
            <a:off x="-16824" y="3075057"/>
            <a:ext cx="9177648" cy="707886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0" i="0" u="none" strike="noStrike" kern="1200" cap="none" spc="0" normalizeH="0" baseline="0" noProof="0" dirty="0">
                <a:ln>
                  <a:noFill/>
                </a:ln>
                <a:solidFill>
                  <a:srgbClr val="4472C4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Zooming Out</a:t>
            </a:r>
          </a:p>
        </p:txBody>
      </p:sp>
      <p:grpSp>
        <p:nvGrpSpPr>
          <p:cNvPr id="25" name="Group 24">
            <a:extLst>
              <a:ext uri="{FF2B5EF4-FFF2-40B4-BE49-F238E27FC236}">
                <a16:creationId xmlns:a16="http://schemas.microsoft.com/office/drawing/2014/main" id="{CB77DBC0-9BD5-3344-B4BE-C92C008C54ED}"/>
              </a:ext>
            </a:extLst>
          </p:cNvPr>
          <p:cNvGrpSpPr/>
          <p:nvPr/>
        </p:nvGrpSpPr>
        <p:grpSpPr>
          <a:xfrm>
            <a:off x="1324485" y="730201"/>
            <a:ext cx="718920" cy="1746720"/>
            <a:chOff x="1324485" y="730201"/>
            <a:chExt cx="718920" cy="1746720"/>
          </a:xfrm>
        </p:grpSpPr>
        <mc:AlternateContent xmlns:mc="http://schemas.openxmlformats.org/markup-compatibility/2006">
          <mc:Choice xmlns:p14="http://schemas.microsoft.com/office/powerpoint/2010/main" Requires="p14">
            <p:contentPart p14:bwMode="auto" r:id="rId3">
              <p14:nvContentPartPr>
                <p14:cNvPr id="16" name="Ink 15">
                  <a:extLst>
                    <a:ext uri="{FF2B5EF4-FFF2-40B4-BE49-F238E27FC236}">
                      <a16:creationId xmlns:a16="http://schemas.microsoft.com/office/drawing/2014/main" id="{95266B47-542A-6849-A5B3-06A39D077619}"/>
                    </a:ext>
                  </a:extLst>
                </p14:cNvPr>
                <p14:cNvContentPartPr/>
                <p14:nvPr/>
              </p14:nvContentPartPr>
              <p14:xfrm>
                <a:off x="1329165" y="925321"/>
                <a:ext cx="125640" cy="215280"/>
              </p14:xfrm>
            </p:contentPart>
          </mc:Choice>
          <mc:Fallback>
            <p:pic>
              <p:nvPicPr>
                <p:cNvPr id="16" name="Ink 15">
                  <a:extLst>
                    <a:ext uri="{FF2B5EF4-FFF2-40B4-BE49-F238E27FC236}">
                      <a16:creationId xmlns:a16="http://schemas.microsoft.com/office/drawing/2014/main" id="{95266B47-542A-6849-A5B3-06A39D077619}"/>
                    </a:ext>
                  </a:extLst>
                </p:cNvPr>
                <p:cNvPicPr/>
                <p:nvPr/>
              </p:nvPicPr>
              <p:blipFill>
                <a:blip r:embed="rId4"/>
                <a:stretch>
                  <a:fillRect/>
                </a:stretch>
              </p:blipFill>
              <p:spPr>
                <a:xfrm>
                  <a:off x="1298205" y="894721"/>
                  <a:ext cx="186840" cy="27648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5">
              <p14:nvContentPartPr>
                <p14:cNvPr id="17" name="Ink 16">
                  <a:extLst>
                    <a:ext uri="{FF2B5EF4-FFF2-40B4-BE49-F238E27FC236}">
                      <a16:creationId xmlns:a16="http://schemas.microsoft.com/office/drawing/2014/main" id="{445F0889-99F9-0546-94A6-900734C098B5}"/>
                    </a:ext>
                  </a:extLst>
                </p14:cNvPr>
                <p14:cNvContentPartPr/>
                <p14:nvPr/>
              </p14:nvContentPartPr>
              <p14:xfrm>
                <a:off x="1324485" y="1222681"/>
                <a:ext cx="61560" cy="460440"/>
              </p14:xfrm>
            </p:contentPart>
          </mc:Choice>
          <mc:Fallback>
            <p:pic>
              <p:nvPicPr>
                <p:cNvPr id="17" name="Ink 16">
                  <a:extLst>
                    <a:ext uri="{FF2B5EF4-FFF2-40B4-BE49-F238E27FC236}">
                      <a16:creationId xmlns:a16="http://schemas.microsoft.com/office/drawing/2014/main" id="{445F0889-99F9-0546-94A6-900734C098B5}"/>
                    </a:ext>
                  </a:extLst>
                </p:cNvPr>
                <p:cNvPicPr/>
                <p:nvPr/>
              </p:nvPicPr>
              <p:blipFill>
                <a:blip r:embed="rId6"/>
                <a:stretch>
                  <a:fillRect/>
                </a:stretch>
              </p:blipFill>
              <p:spPr>
                <a:xfrm>
                  <a:off x="1293885" y="1192081"/>
                  <a:ext cx="122760" cy="52164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7">
              <p14:nvContentPartPr>
                <p14:cNvPr id="18" name="Ink 17">
                  <a:extLst>
                    <a:ext uri="{FF2B5EF4-FFF2-40B4-BE49-F238E27FC236}">
                      <a16:creationId xmlns:a16="http://schemas.microsoft.com/office/drawing/2014/main" id="{426BEB37-A27A-104F-9374-A86C6D72A8D7}"/>
                    </a:ext>
                  </a:extLst>
                </p14:cNvPr>
                <p14:cNvContentPartPr/>
                <p14:nvPr/>
              </p14:nvContentPartPr>
              <p14:xfrm>
                <a:off x="1348965" y="1336441"/>
                <a:ext cx="155160" cy="1001880"/>
              </p14:xfrm>
            </p:contentPart>
          </mc:Choice>
          <mc:Fallback>
            <p:pic>
              <p:nvPicPr>
                <p:cNvPr id="18" name="Ink 17">
                  <a:extLst>
                    <a:ext uri="{FF2B5EF4-FFF2-40B4-BE49-F238E27FC236}">
                      <a16:creationId xmlns:a16="http://schemas.microsoft.com/office/drawing/2014/main" id="{426BEB37-A27A-104F-9374-A86C6D72A8D7}"/>
                    </a:ext>
                  </a:extLst>
                </p:cNvPr>
                <p:cNvPicPr/>
                <p:nvPr/>
              </p:nvPicPr>
              <p:blipFill>
                <a:blip r:embed="rId8"/>
                <a:stretch>
                  <a:fillRect/>
                </a:stretch>
              </p:blipFill>
              <p:spPr>
                <a:xfrm>
                  <a:off x="1318365" y="1305841"/>
                  <a:ext cx="216360" cy="106308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9">
              <p14:nvContentPartPr>
                <p14:cNvPr id="19" name="Ink 18">
                  <a:extLst>
                    <a:ext uri="{FF2B5EF4-FFF2-40B4-BE49-F238E27FC236}">
                      <a16:creationId xmlns:a16="http://schemas.microsoft.com/office/drawing/2014/main" id="{FF5DE26B-F87D-474D-BB24-E8D528BAB209}"/>
                    </a:ext>
                  </a:extLst>
                </p14:cNvPr>
                <p14:cNvContentPartPr/>
                <p14:nvPr/>
              </p14:nvContentPartPr>
              <p14:xfrm>
                <a:off x="1405845" y="1939081"/>
                <a:ext cx="69120" cy="537840"/>
              </p14:xfrm>
            </p:contentPart>
          </mc:Choice>
          <mc:Fallback>
            <p:pic>
              <p:nvPicPr>
                <p:cNvPr id="19" name="Ink 18">
                  <a:extLst>
                    <a:ext uri="{FF2B5EF4-FFF2-40B4-BE49-F238E27FC236}">
                      <a16:creationId xmlns:a16="http://schemas.microsoft.com/office/drawing/2014/main" id="{FF5DE26B-F87D-474D-BB24-E8D528BAB209}"/>
                    </a:ext>
                  </a:extLst>
                </p:cNvPr>
                <p:cNvPicPr/>
                <p:nvPr/>
              </p:nvPicPr>
              <p:blipFill>
                <a:blip r:embed="rId10"/>
                <a:stretch>
                  <a:fillRect/>
                </a:stretch>
              </p:blipFill>
              <p:spPr>
                <a:xfrm>
                  <a:off x="1375245" y="1908481"/>
                  <a:ext cx="130320" cy="59904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11">
              <p14:nvContentPartPr>
                <p14:cNvPr id="20" name="Ink 19">
                  <a:extLst>
                    <a:ext uri="{FF2B5EF4-FFF2-40B4-BE49-F238E27FC236}">
                      <a16:creationId xmlns:a16="http://schemas.microsoft.com/office/drawing/2014/main" id="{880FDD2D-4158-7147-8469-6828E1E54E68}"/>
                    </a:ext>
                  </a:extLst>
                </p14:cNvPr>
                <p14:cNvContentPartPr/>
                <p14:nvPr/>
              </p14:nvContentPartPr>
              <p14:xfrm>
                <a:off x="1483245" y="1814521"/>
                <a:ext cx="138600" cy="616680"/>
              </p14:xfrm>
            </p:contentPart>
          </mc:Choice>
          <mc:Fallback>
            <p:pic>
              <p:nvPicPr>
                <p:cNvPr id="20" name="Ink 19">
                  <a:extLst>
                    <a:ext uri="{FF2B5EF4-FFF2-40B4-BE49-F238E27FC236}">
                      <a16:creationId xmlns:a16="http://schemas.microsoft.com/office/drawing/2014/main" id="{880FDD2D-4158-7147-8469-6828E1E54E68}"/>
                    </a:ext>
                  </a:extLst>
                </p:cNvPr>
                <p:cNvPicPr/>
                <p:nvPr/>
              </p:nvPicPr>
              <p:blipFill>
                <a:blip r:embed="rId12"/>
                <a:stretch>
                  <a:fillRect/>
                </a:stretch>
              </p:blipFill>
              <p:spPr>
                <a:xfrm>
                  <a:off x="1452645" y="1783921"/>
                  <a:ext cx="200160" cy="67824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13">
              <p14:nvContentPartPr>
                <p14:cNvPr id="21" name="Ink 20">
                  <a:extLst>
                    <a:ext uri="{FF2B5EF4-FFF2-40B4-BE49-F238E27FC236}">
                      <a16:creationId xmlns:a16="http://schemas.microsoft.com/office/drawing/2014/main" id="{201DF254-4C50-A143-9801-1DD96E2D20C0}"/>
                    </a:ext>
                  </a:extLst>
                </p14:cNvPr>
                <p14:cNvContentPartPr/>
                <p14:nvPr/>
              </p14:nvContentPartPr>
              <p14:xfrm>
                <a:off x="1560645" y="880681"/>
                <a:ext cx="77760" cy="297360"/>
              </p14:xfrm>
            </p:contentPart>
          </mc:Choice>
          <mc:Fallback>
            <p:pic>
              <p:nvPicPr>
                <p:cNvPr id="21" name="Ink 20">
                  <a:extLst>
                    <a:ext uri="{FF2B5EF4-FFF2-40B4-BE49-F238E27FC236}">
                      <a16:creationId xmlns:a16="http://schemas.microsoft.com/office/drawing/2014/main" id="{201DF254-4C50-A143-9801-1DD96E2D20C0}"/>
                    </a:ext>
                  </a:extLst>
                </p:cNvPr>
                <p:cNvPicPr/>
                <p:nvPr/>
              </p:nvPicPr>
              <p:blipFill>
                <a:blip r:embed="rId14"/>
                <a:stretch>
                  <a:fillRect/>
                </a:stretch>
              </p:blipFill>
              <p:spPr>
                <a:xfrm>
                  <a:off x="1530045" y="850081"/>
                  <a:ext cx="138960" cy="35892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15">
              <p14:nvContentPartPr>
                <p14:cNvPr id="22" name="Ink 21">
                  <a:extLst>
                    <a:ext uri="{FF2B5EF4-FFF2-40B4-BE49-F238E27FC236}">
                      <a16:creationId xmlns:a16="http://schemas.microsoft.com/office/drawing/2014/main" id="{EAFE124C-6CCE-6449-8D74-8B271292A904}"/>
                    </a:ext>
                  </a:extLst>
                </p14:cNvPr>
                <p14:cNvContentPartPr/>
                <p14:nvPr/>
              </p14:nvContentPartPr>
              <p14:xfrm>
                <a:off x="1642005" y="838201"/>
                <a:ext cx="109800" cy="474480"/>
              </p14:xfrm>
            </p:contentPart>
          </mc:Choice>
          <mc:Fallback>
            <p:pic>
              <p:nvPicPr>
                <p:cNvPr id="22" name="Ink 21">
                  <a:extLst>
                    <a:ext uri="{FF2B5EF4-FFF2-40B4-BE49-F238E27FC236}">
                      <a16:creationId xmlns:a16="http://schemas.microsoft.com/office/drawing/2014/main" id="{EAFE124C-6CCE-6449-8D74-8B271292A904}"/>
                    </a:ext>
                  </a:extLst>
                </p:cNvPr>
                <p:cNvPicPr/>
                <p:nvPr/>
              </p:nvPicPr>
              <p:blipFill>
                <a:blip r:embed="rId16"/>
                <a:stretch>
                  <a:fillRect/>
                </a:stretch>
              </p:blipFill>
              <p:spPr>
                <a:xfrm>
                  <a:off x="1611405" y="807601"/>
                  <a:ext cx="171000" cy="53568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17">
              <p14:nvContentPartPr>
                <p14:cNvPr id="23" name="Ink 22">
                  <a:extLst>
                    <a:ext uri="{FF2B5EF4-FFF2-40B4-BE49-F238E27FC236}">
                      <a16:creationId xmlns:a16="http://schemas.microsoft.com/office/drawing/2014/main" id="{03D63619-60D5-6B43-8A1B-8424A68F2682}"/>
                    </a:ext>
                  </a:extLst>
                </p14:cNvPr>
                <p14:cNvContentPartPr/>
                <p14:nvPr/>
              </p14:nvContentPartPr>
              <p14:xfrm>
                <a:off x="1723365" y="762961"/>
                <a:ext cx="150120" cy="571680"/>
              </p14:xfrm>
            </p:contentPart>
          </mc:Choice>
          <mc:Fallback>
            <p:pic>
              <p:nvPicPr>
                <p:cNvPr id="23" name="Ink 22">
                  <a:extLst>
                    <a:ext uri="{FF2B5EF4-FFF2-40B4-BE49-F238E27FC236}">
                      <a16:creationId xmlns:a16="http://schemas.microsoft.com/office/drawing/2014/main" id="{03D63619-60D5-6B43-8A1B-8424A68F2682}"/>
                    </a:ext>
                  </a:extLst>
                </p:cNvPr>
                <p:cNvPicPr/>
                <p:nvPr/>
              </p:nvPicPr>
              <p:blipFill>
                <a:blip r:embed="rId18"/>
                <a:stretch>
                  <a:fillRect/>
                </a:stretch>
              </p:blipFill>
              <p:spPr>
                <a:xfrm>
                  <a:off x="1692765" y="732361"/>
                  <a:ext cx="211320" cy="63288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19">
              <p14:nvContentPartPr>
                <p14:cNvPr id="24" name="Ink 23">
                  <a:extLst>
                    <a:ext uri="{FF2B5EF4-FFF2-40B4-BE49-F238E27FC236}">
                      <a16:creationId xmlns:a16="http://schemas.microsoft.com/office/drawing/2014/main" id="{2F2D93BE-4334-FE4D-B3D0-4471139EAE43}"/>
                    </a:ext>
                  </a:extLst>
                </p14:cNvPr>
                <p14:cNvContentPartPr/>
                <p14:nvPr/>
              </p14:nvContentPartPr>
              <p14:xfrm>
                <a:off x="1853685" y="730201"/>
                <a:ext cx="189720" cy="802080"/>
              </p14:xfrm>
            </p:contentPart>
          </mc:Choice>
          <mc:Fallback>
            <p:pic>
              <p:nvPicPr>
                <p:cNvPr id="24" name="Ink 23">
                  <a:extLst>
                    <a:ext uri="{FF2B5EF4-FFF2-40B4-BE49-F238E27FC236}">
                      <a16:creationId xmlns:a16="http://schemas.microsoft.com/office/drawing/2014/main" id="{2F2D93BE-4334-FE4D-B3D0-4471139EAE43}"/>
                    </a:ext>
                  </a:extLst>
                </p:cNvPr>
                <p:cNvPicPr/>
                <p:nvPr/>
              </p:nvPicPr>
              <p:blipFill>
                <a:blip r:embed="rId20"/>
                <a:stretch>
                  <a:fillRect/>
                </a:stretch>
              </p:blipFill>
              <p:spPr>
                <a:xfrm>
                  <a:off x="1823085" y="699241"/>
                  <a:ext cx="251280" cy="863640"/>
                </a:xfrm>
                <a:prstGeom prst="rect">
                  <a:avLst/>
                </a:prstGeom>
              </p:spPr>
            </p:pic>
          </mc:Fallback>
        </mc:AlternateContent>
      </p:grpSp>
      <mc:AlternateContent xmlns:mc="http://schemas.openxmlformats.org/markup-compatibility/2006">
        <mc:Choice xmlns:p14="http://schemas.microsoft.com/office/powerpoint/2010/main" Requires="p14">
          <p:contentPart p14:bwMode="auto" r:id="rId21">
            <p14:nvContentPartPr>
              <p14:cNvPr id="29" name="Ink 28">
                <a:extLst>
                  <a:ext uri="{FF2B5EF4-FFF2-40B4-BE49-F238E27FC236}">
                    <a16:creationId xmlns:a16="http://schemas.microsoft.com/office/drawing/2014/main" id="{60DDEE70-20F3-2A41-8E27-F82DC2000F91}"/>
                  </a:ext>
                </a:extLst>
              </p14:cNvPr>
              <p14:cNvContentPartPr/>
              <p14:nvPr/>
            </p14:nvContentPartPr>
            <p14:xfrm>
              <a:off x="3129525" y="831721"/>
              <a:ext cx="340560" cy="49320"/>
            </p14:xfrm>
          </p:contentPart>
        </mc:Choice>
        <mc:Fallback>
          <p:pic>
            <p:nvPicPr>
              <p:cNvPr id="29" name="Ink 28">
                <a:extLst>
                  <a:ext uri="{FF2B5EF4-FFF2-40B4-BE49-F238E27FC236}">
                    <a16:creationId xmlns:a16="http://schemas.microsoft.com/office/drawing/2014/main" id="{60DDEE70-20F3-2A41-8E27-F82DC2000F91}"/>
                  </a:ext>
                </a:extLst>
              </p:cNvPr>
              <p:cNvPicPr/>
              <p:nvPr/>
            </p:nvPicPr>
            <p:blipFill>
              <a:blip r:embed="rId22"/>
              <a:stretch>
                <a:fillRect/>
              </a:stretch>
            </p:blipFill>
            <p:spPr>
              <a:xfrm>
                <a:off x="3098925" y="801121"/>
                <a:ext cx="401760" cy="11052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23">
            <p14:nvContentPartPr>
              <p14:cNvPr id="30" name="Ink 29">
                <a:extLst>
                  <a:ext uri="{FF2B5EF4-FFF2-40B4-BE49-F238E27FC236}">
                    <a16:creationId xmlns:a16="http://schemas.microsoft.com/office/drawing/2014/main" id="{98A65D47-C2D4-B94B-B54F-947818938BE3}"/>
                  </a:ext>
                </a:extLst>
              </p14:cNvPr>
              <p14:cNvContentPartPr/>
              <p14:nvPr/>
            </p14:nvContentPartPr>
            <p14:xfrm>
              <a:off x="3131685" y="868441"/>
              <a:ext cx="338040" cy="387000"/>
            </p14:xfrm>
          </p:contentPart>
        </mc:Choice>
        <mc:Fallback>
          <p:pic>
            <p:nvPicPr>
              <p:cNvPr id="30" name="Ink 29">
                <a:extLst>
                  <a:ext uri="{FF2B5EF4-FFF2-40B4-BE49-F238E27FC236}">
                    <a16:creationId xmlns:a16="http://schemas.microsoft.com/office/drawing/2014/main" id="{98A65D47-C2D4-B94B-B54F-947818938BE3}"/>
                  </a:ext>
                </a:extLst>
              </p:cNvPr>
              <p:cNvPicPr/>
              <p:nvPr/>
            </p:nvPicPr>
            <p:blipFill>
              <a:blip r:embed="rId24"/>
              <a:stretch>
                <a:fillRect/>
              </a:stretch>
            </p:blipFill>
            <p:spPr>
              <a:xfrm>
                <a:off x="3101085" y="837841"/>
                <a:ext cx="399600" cy="4485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25">
            <p14:nvContentPartPr>
              <p14:cNvPr id="31" name="Ink 30">
                <a:extLst>
                  <a:ext uri="{FF2B5EF4-FFF2-40B4-BE49-F238E27FC236}">
                    <a16:creationId xmlns:a16="http://schemas.microsoft.com/office/drawing/2014/main" id="{542AC553-D93A-CF4C-99D4-74B2FA00B809}"/>
                  </a:ext>
                </a:extLst>
              </p14:cNvPr>
              <p14:cNvContentPartPr/>
              <p14:nvPr/>
            </p14:nvContentPartPr>
            <p14:xfrm>
              <a:off x="3473685" y="856201"/>
              <a:ext cx="53280" cy="415440"/>
            </p14:xfrm>
          </p:contentPart>
        </mc:Choice>
        <mc:Fallback>
          <p:pic>
            <p:nvPicPr>
              <p:cNvPr id="31" name="Ink 30">
                <a:extLst>
                  <a:ext uri="{FF2B5EF4-FFF2-40B4-BE49-F238E27FC236}">
                    <a16:creationId xmlns:a16="http://schemas.microsoft.com/office/drawing/2014/main" id="{542AC553-D93A-CF4C-99D4-74B2FA00B809}"/>
                  </a:ext>
                </a:extLst>
              </p:cNvPr>
              <p:cNvPicPr/>
              <p:nvPr/>
            </p:nvPicPr>
            <p:blipFill>
              <a:blip r:embed="rId26"/>
              <a:stretch>
                <a:fillRect/>
              </a:stretch>
            </p:blipFill>
            <p:spPr>
              <a:xfrm>
                <a:off x="3443085" y="825601"/>
                <a:ext cx="114480" cy="47700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27">
            <p14:nvContentPartPr>
              <p14:cNvPr id="32" name="Ink 31">
                <a:extLst>
                  <a:ext uri="{FF2B5EF4-FFF2-40B4-BE49-F238E27FC236}">
                    <a16:creationId xmlns:a16="http://schemas.microsoft.com/office/drawing/2014/main" id="{417F89C6-3EC2-AD41-BF2E-9074F55C8733}"/>
                  </a:ext>
                </a:extLst>
              </p14:cNvPr>
              <p14:cNvContentPartPr/>
              <p14:nvPr/>
            </p14:nvContentPartPr>
            <p14:xfrm>
              <a:off x="3188925" y="1487641"/>
              <a:ext cx="28800" cy="195120"/>
            </p14:xfrm>
          </p:contentPart>
        </mc:Choice>
        <mc:Fallback>
          <p:pic>
            <p:nvPicPr>
              <p:cNvPr id="32" name="Ink 31">
                <a:extLst>
                  <a:ext uri="{FF2B5EF4-FFF2-40B4-BE49-F238E27FC236}">
                    <a16:creationId xmlns:a16="http://schemas.microsoft.com/office/drawing/2014/main" id="{417F89C6-3EC2-AD41-BF2E-9074F55C8733}"/>
                  </a:ext>
                </a:extLst>
              </p:cNvPr>
              <p:cNvPicPr/>
              <p:nvPr/>
            </p:nvPicPr>
            <p:blipFill>
              <a:blip r:embed="rId28"/>
              <a:stretch>
                <a:fillRect/>
              </a:stretch>
            </p:blipFill>
            <p:spPr>
              <a:xfrm>
                <a:off x="3158325" y="1457041"/>
                <a:ext cx="90360" cy="25668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29">
            <p14:nvContentPartPr>
              <p14:cNvPr id="33" name="Ink 32">
                <a:extLst>
                  <a:ext uri="{FF2B5EF4-FFF2-40B4-BE49-F238E27FC236}">
                    <a16:creationId xmlns:a16="http://schemas.microsoft.com/office/drawing/2014/main" id="{AA01B168-1D2B-F541-B6E7-16DF6B44FB6F}"/>
                  </a:ext>
                </a:extLst>
              </p14:cNvPr>
              <p14:cNvContentPartPr/>
              <p14:nvPr/>
            </p14:nvContentPartPr>
            <p14:xfrm>
              <a:off x="3180645" y="1442281"/>
              <a:ext cx="212040" cy="208080"/>
            </p14:xfrm>
          </p:contentPart>
        </mc:Choice>
        <mc:Fallback>
          <p:pic>
            <p:nvPicPr>
              <p:cNvPr id="33" name="Ink 32">
                <a:extLst>
                  <a:ext uri="{FF2B5EF4-FFF2-40B4-BE49-F238E27FC236}">
                    <a16:creationId xmlns:a16="http://schemas.microsoft.com/office/drawing/2014/main" id="{AA01B168-1D2B-F541-B6E7-16DF6B44FB6F}"/>
                  </a:ext>
                </a:extLst>
              </p:cNvPr>
              <p:cNvPicPr/>
              <p:nvPr/>
            </p:nvPicPr>
            <p:blipFill>
              <a:blip r:embed="rId30"/>
              <a:stretch>
                <a:fillRect/>
              </a:stretch>
            </p:blipFill>
            <p:spPr>
              <a:xfrm>
                <a:off x="3150045" y="1411681"/>
                <a:ext cx="273240" cy="26928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31">
            <p14:nvContentPartPr>
              <p14:cNvPr id="34" name="Ink 33">
                <a:extLst>
                  <a:ext uri="{FF2B5EF4-FFF2-40B4-BE49-F238E27FC236}">
                    <a16:creationId xmlns:a16="http://schemas.microsoft.com/office/drawing/2014/main" id="{6BD3957F-DB34-EA42-9C93-ED8C07A49DD8}"/>
                  </a:ext>
                </a:extLst>
              </p14:cNvPr>
              <p14:cNvContentPartPr/>
              <p14:nvPr/>
            </p14:nvContentPartPr>
            <p14:xfrm>
              <a:off x="3400605" y="1499881"/>
              <a:ext cx="85680" cy="117360"/>
            </p14:xfrm>
          </p:contentPart>
        </mc:Choice>
        <mc:Fallback>
          <p:pic>
            <p:nvPicPr>
              <p:cNvPr id="34" name="Ink 33">
                <a:extLst>
                  <a:ext uri="{FF2B5EF4-FFF2-40B4-BE49-F238E27FC236}">
                    <a16:creationId xmlns:a16="http://schemas.microsoft.com/office/drawing/2014/main" id="{6BD3957F-DB34-EA42-9C93-ED8C07A49DD8}"/>
                  </a:ext>
                </a:extLst>
              </p:cNvPr>
              <p:cNvPicPr/>
              <p:nvPr/>
            </p:nvPicPr>
            <p:blipFill>
              <a:blip r:embed="rId32"/>
              <a:stretch>
                <a:fillRect/>
              </a:stretch>
            </p:blipFill>
            <p:spPr>
              <a:xfrm>
                <a:off x="3369645" y="1469281"/>
                <a:ext cx="147240" cy="17892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33">
            <p14:nvContentPartPr>
              <p14:cNvPr id="35" name="Ink 34">
                <a:extLst>
                  <a:ext uri="{FF2B5EF4-FFF2-40B4-BE49-F238E27FC236}">
                    <a16:creationId xmlns:a16="http://schemas.microsoft.com/office/drawing/2014/main" id="{BCB2BF83-607C-CF40-AC8D-76A92A13C270}"/>
                  </a:ext>
                </a:extLst>
              </p14:cNvPr>
              <p14:cNvContentPartPr/>
              <p14:nvPr/>
            </p14:nvContentPartPr>
            <p14:xfrm>
              <a:off x="3502125" y="1409881"/>
              <a:ext cx="53280" cy="208080"/>
            </p14:xfrm>
          </p:contentPart>
        </mc:Choice>
        <mc:Fallback>
          <p:pic>
            <p:nvPicPr>
              <p:cNvPr id="35" name="Ink 34">
                <a:extLst>
                  <a:ext uri="{FF2B5EF4-FFF2-40B4-BE49-F238E27FC236}">
                    <a16:creationId xmlns:a16="http://schemas.microsoft.com/office/drawing/2014/main" id="{BCB2BF83-607C-CF40-AC8D-76A92A13C270}"/>
                  </a:ext>
                </a:extLst>
              </p:cNvPr>
              <p:cNvPicPr/>
              <p:nvPr/>
            </p:nvPicPr>
            <p:blipFill>
              <a:blip r:embed="rId34"/>
              <a:stretch>
                <a:fillRect/>
              </a:stretch>
            </p:blipFill>
            <p:spPr>
              <a:xfrm>
                <a:off x="3471525" y="1379281"/>
                <a:ext cx="114480" cy="26928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35">
            <p14:nvContentPartPr>
              <p14:cNvPr id="36" name="Ink 35">
                <a:extLst>
                  <a:ext uri="{FF2B5EF4-FFF2-40B4-BE49-F238E27FC236}">
                    <a16:creationId xmlns:a16="http://schemas.microsoft.com/office/drawing/2014/main" id="{D3F2856C-884D-AA49-A2BC-6ADEF3921080}"/>
                  </a:ext>
                </a:extLst>
              </p14:cNvPr>
              <p14:cNvContentPartPr/>
              <p14:nvPr/>
            </p14:nvContentPartPr>
            <p14:xfrm>
              <a:off x="3595725" y="1471081"/>
              <a:ext cx="309600" cy="240120"/>
            </p14:xfrm>
          </p:contentPart>
        </mc:Choice>
        <mc:Fallback>
          <p:pic>
            <p:nvPicPr>
              <p:cNvPr id="36" name="Ink 35">
                <a:extLst>
                  <a:ext uri="{FF2B5EF4-FFF2-40B4-BE49-F238E27FC236}">
                    <a16:creationId xmlns:a16="http://schemas.microsoft.com/office/drawing/2014/main" id="{D3F2856C-884D-AA49-A2BC-6ADEF3921080}"/>
                  </a:ext>
                </a:extLst>
              </p:cNvPr>
              <p:cNvPicPr/>
              <p:nvPr/>
            </p:nvPicPr>
            <p:blipFill>
              <a:blip r:embed="rId36"/>
              <a:stretch>
                <a:fillRect/>
              </a:stretch>
            </p:blipFill>
            <p:spPr>
              <a:xfrm>
                <a:off x="3565125" y="1440121"/>
                <a:ext cx="371160" cy="30132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37">
            <p14:nvContentPartPr>
              <p14:cNvPr id="54" name="Ink 53">
                <a:extLst>
                  <a:ext uri="{FF2B5EF4-FFF2-40B4-BE49-F238E27FC236}">
                    <a16:creationId xmlns:a16="http://schemas.microsoft.com/office/drawing/2014/main" id="{66920E7E-66CC-AD42-949F-A0BFDA29A96F}"/>
                  </a:ext>
                </a:extLst>
              </p14:cNvPr>
              <p14:cNvContentPartPr/>
              <p14:nvPr/>
            </p14:nvContentPartPr>
            <p14:xfrm>
              <a:off x="3115485" y="713641"/>
              <a:ext cx="24840" cy="24840"/>
            </p14:xfrm>
          </p:contentPart>
        </mc:Choice>
        <mc:Fallback>
          <p:pic>
            <p:nvPicPr>
              <p:cNvPr id="54" name="Ink 53">
                <a:extLst>
                  <a:ext uri="{FF2B5EF4-FFF2-40B4-BE49-F238E27FC236}">
                    <a16:creationId xmlns:a16="http://schemas.microsoft.com/office/drawing/2014/main" id="{66920E7E-66CC-AD42-949F-A0BFDA29A96F}"/>
                  </a:ext>
                </a:extLst>
              </p:cNvPr>
              <p:cNvPicPr/>
              <p:nvPr/>
            </p:nvPicPr>
            <p:blipFill>
              <a:blip r:embed="rId38"/>
              <a:stretch>
                <a:fillRect/>
              </a:stretch>
            </p:blipFill>
            <p:spPr>
              <a:xfrm>
                <a:off x="3084885" y="683041"/>
                <a:ext cx="86040" cy="8604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39">
            <p14:nvContentPartPr>
              <p14:cNvPr id="55" name="Ink 54">
                <a:extLst>
                  <a:ext uri="{FF2B5EF4-FFF2-40B4-BE49-F238E27FC236}">
                    <a16:creationId xmlns:a16="http://schemas.microsoft.com/office/drawing/2014/main" id="{8E596447-273F-E148-9B7C-FCD49D34B068}"/>
                  </a:ext>
                </a:extLst>
              </p14:cNvPr>
              <p14:cNvContentPartPr/>
              <p14:nvPr/>
            </p14:nvContentPartPr>
            <p14:xfrm>
              <a:off x="3168405" y="111361"/>
              <a:ext cx="4278600" cy="2271960"/>
            </p14:xfrm>
          </p:contentPart>
        </mc:Choice>
        <mc:Fallback>
          <p:pic>
            <p:nvPicPr>
              <p:cNvPr id="55" name="Ink 54">
                <a:extLst>
                  <a:ext uri="{FF2B5EF4-FFF2-40B4-BE49-F238E27FC236}">
                    <a16:creationId xmlns:a16="http://schemas.microsoft.com/office/drawing/2014/main" id="{8E596447-273F-E148-9B7C-FCD49D34B068}"/>
                  </a:ext>
                </a:extLst>
              </p:cNvPr>
              <p:cNvPicPr/>
              <p:nvPr/>
            </p:nvPicPr>
            <p:blipFill>
              <a:blip r:embed="rId40"/>
              <a:stretch>
                <a:fillRect/>
              </a:stretch>
            </p:blipFill>
            <p:spPr>
              <a:xfrm>
                <a:off x="3137805" y="80761"/>
                <a:ext cx="4339800" cy="23331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41">
            <p14:nvContentPartPr>
              <p14:cNvPr id="61" name="Ink 60">
                <a:extLst>
                  <a:ext uri="{FF2B5EF4-FFF2-40B4-BE49-F238E27FC236}">
                    <a16:creationId xmlns:a16="http://schemas.microsoft.com/office/drawing/2014/main" id="{C717BBA8-93E0-7F43-806F-58B23119237D}"/>
                  </a:ext>
                </a:extLst>
              </p14:cNvPr>
              <p14:cNvContentPartPr/>
              <p14:nvPr/>
            </p14:nvContentPartPr>
            <p14:xfrm>
              <a:off x="7011405" y="356521"/>
              <a:ext cx="311400" cy="273240"/>
            </p14:xfrm>
          </p:contentPart>
        </mc:Choice>
        <mc:Fallback>
          <p:pic>
            <p:nvPicPr>
              <p:cNvPr id="61" name="Ink 60">
                <a:extLst>
                  <a:ext uri="{FF2B5EF4-FFF2-40B4-BE49-F238E27FC236}">
                    <a16:creationId xmlns:a16="http://schemas.microsoft.com/office/drawing/2014/main" id="{C717BBA8-93E0-7F43-806F-58B23119237D}"/>
                  </a:ext>
                </a:extLst>
              </p:cNvPr>
              <p:cNvPicPr/>
              <p:nvPr/>
            </p:nvPicPr>
            <p:blipFill>
              <a:blip r:embed="rId42"/>
              <a:stretch>
                <a:fillRect/>
              </a:stretch>
            </p:blipFill>
            <p:spPr>
              <a:xfrm>
                <a:off x="6980805" y="325921"/>
                <a:ext cx="372960" cy="33444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43">
            <p14:nvContentPartPr>
              <p14:cNvPr id="67" name="Ink 66">
                <a:extLst>
                  <a:ext uri="{FF2B5EF4-FFF2-40B4-BE49-F238E27FC236}">
                    <a16:creationId xmlns:a16="http://schemas.microsoft.com/office/drawing/2014/main" id="{EFD74F4A-4868-434C-9762-1DFE7B98BAB3}"/>
                  </a:ext>
                </a:extLst>
              </p14:cNvPr>
              <p14:cNvContentPartPr/>
              <p14:nvPr/>
            </p14:nvContentPartPr>
            <p14:xfrm>
              <a:off x="6208965" y="1048441"/>
              <a:ext cx="2043720" cy="293400"/>
            </p14:xfrm>
          </p:contentPart>
        </mc:Choice>
        <mc:Fallback>
          <p:pic>
            <p:nvPicPr>
              <p:cNvPr id="67" name="Ink 66">
                <a:extLst>
                  <a:ext uri="{FF2B5EF4-FFF2-40B4-BE49-F238E27FC236}">
                    <a16:creationId xmlns:a16="http://schemas.microsoft.com/office/drawing/2014/main" id="{EFD74F4A-4868-434C-9762-1DFE7B98BAB3}"/>
                  </a:ext>
                </a:extLst>
              </p:cNvPr>
              <p:cNvPicPr/>
              <p:nvPr/>
            </p:nvPicPr>
            <p:blipFill>
              <a:blip r:embed="rId44"/>
              <a:stretch>
                <a:fillRect/>
              </a:stretch>
            </p:blipFill>
            <p:spPr>
              <a:xfrm>
                <a:off x="6178365" y="1017841"/>
                <a:ext cx="2105280" cy="354960"/>
              </a:xfrm>
              <a:prstGeom prst="rect">
                <a:avLst/>
              </a:prstGeom>
            </p:spPr>
          </p:pic>
        </mc:Fallback>
      </mc:AlternateContent>
      <p:grpSp>
        <p:nvGrpSpPr>
          <p:cNvPr id="73" name="Group 72">
            <a:extLst>
              <a:ext uri="{FF2B5EF4-FFF2-40B4-BE49-F238E27FC236}">
                <a16:creationId xmlns:a16="http://schemas.microsoft.com/office/drawing/2014/main" id="{09E9E8E8-FED8-674A-8C97-AA548CF724FB}"/>
              </a:ext>
            </a:extLst>
          </p:cNvPr>
          <p:cNvGrpSpPr/>
          <p:nvPr/>
        </p:nvGrpSpPr>
        <p:grpSpPr>
          <a:xfrm>
            <a:off x="4594005" y="39001"/>
            <a:ext cx="4102560" cy="2681640"/>
            <a:chOff x="4594005" y="39001"/>
            <a:chExt cx="4102560" cy="2681640"/>
          </a:xfrm>
        </p:grpSpPr>
        <mc:AlternateContent xmlns:mc="http://schemas.openxmlformats.org/markup-compatibility/2006">
          <mc:Choice xmlns:p14="http://schemas.microsoft.com/office/powerpoint/2010/main" Requires="p14">
            <p:contentPart p14:bwMode="auto" r:id="rId45">
              <p14:nvContentPartPr>
                <p14:cNvPr id="57" name="Ink 56">
                  <a:extLst>
                    <a:ext uri="{FF2B5EF4-FFF2-40B4-BE49-F238E27FC236}">
                      <a16:creationId xmlns:a16="http://schemas.microsoft.com/office/drawing/2014/main" id="{FA8B8341-75FF-C64E-B7A6-A4000F798131}"/>
                    </a:ext>
                  </a:extLst>
                </p14:cNvPr>
                <p14:cNvContentPartPr/>
                <p14:nvPr/>
              </p14:nvContentPartPr>
              <p14:xfrm>
                <a:off x="4862205" y="2264521"/>
                <a:ext cx="329760" cy="456120"/>
              </p14:xfrm>
            </p:contentPart>
          </mc:Choice>
          <mc:Fallback>
            <p:pic>
              <p:nvPicPr>
                <p:cNvPr id="57" name="Ink 56">
                  <a:extLst>
                    <a:ext uri="{FF2B5EF4-FFF2-40B4-BE49-F238E27FC236}">
                      <a16:creationId xmlns:a16="http://schemas.microsoft.com/office/drawing/2014/main" id="{FA8B8341-75FF-C64E-B7A6-A4000F798131}"/>
                    </a:ext>
                  </a:extLst>
                </p:cNvPr>
                <p:cNvPicPr/>
                <p:nvPr/>
              </p:nvPicPr>
              <p:blipFill>
                <a:blip r:embed="rId46"/>
                <a:stretch>
                  <a:fillRect/>
                </a:stretch>
              </p:blipFill>
              <p:spPr>
                <a:xfrm>
                  <a:off x="4831605" y="2233921"/>
                  <a:ext cx="390960" cy="51768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47">
              <p14:nvContentPartPr>
                <p14:cNvPr id="58" name="Ink 57">
                  <a:extLst>
                    <a:ext uri="{FF2B5EF4-FFF2-40B4-BE49-F238E27FC236}">
                      <a16:creationId xmlns:a16="http://schemas.microsoft.com/office/drawing/2014/main" id="{1FF31619-E41B-434F-A32D-9B5893D7C357}"/>
                    </a:ext>
                  </a:extLst>
                </p14:cNvPr>
                <p14:cNvContentPartPr/>
                <p14:nvPr/>
              </p14:nvContentPartPr>
              <p14:xfrm>
                <a:off x="4594005" y="58441"/>
                <a:ext cx="252000" cy="427320"/>
              </p14:xfrm>
            </p:contentPart>
          </mc:Choice>
          <mc:Fallback>
            <p:pic>
              <p:nvPicPr>
                <p:cNvPr id="58" name="Ink 57">
                  <a:extLst>
                    <a:ext uri="{FF2B5EF4-FFF2-40B4-BE49-F238E27FC236}">
                      <a16:creationId xmlns:a16="http://schemas.microsoft.com/office/drawing/2014/main" id="{1FF31619-E41B-434F-A32D-9B5893D7C357}"/>
                    </a:ext>
                  </a:extLst>
                </p:cNvPr>
                <p:cNvPicPr/>
                <p:nvPr/>
              </p:nvPicPr>
              <p:blipFill>
                <a:blip r:embed="rId48"/>
                <a:stretch>
                  <a:fillRect/>
                </a:stretch>
              </p:blipFill>
              <p:spPr>
                <a:xfrm>
                  <a:off x="4563405" y="27841"/>
                  <a:ext cx="313200" cy="48852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49">
              <p14:nvContentPartPr>
                <p14:cNvPr id="38" name="Ink 37">
                  <a:extLst>
                    <a:ext uri="{FF2B5EF4-FFF2-40B4-BE49-F238E27FC236}">
                      <a16:creationId xmlns:a16="http://schemas.microsoft.com/office/drawing/2014/main" id="{06798DE8-6CF7-5545-9EAB-82DE7466F797}"/>
                    </a:ext>
                  </a:extLst>
                </p14:cNvPr>
                <p14:cNvContentPartPr/>
                <p14:nvPr/>
              </p14:nvContentPartPr>
              <p14:xfrm>
                <a:off x="8395605" y="805081"/>
                <a:ext cx="109800" cy="205560"/>
              </p14:xfrm>
            </p:contentPart>
          </mc:Choice>
          <mc:Fallback>
            <p:pic>
              <p:nvPicPr>
                <p:cNvPr id="38" name="Ink 37">
                  <a:extLst>
                    <a:ext uri="{FF2B5EF4-FFF2-40B4-BE49-F238E27FC236}">
                      <a16:creationId xmlns:a16="http://schemas.microsoft.com/office/drawing/2014/main" id="{06798DE8-6CF7-5545-9EAB-82DE7466F797}"/>
                    </a:ext>
                  </a:extLst>
                </p:cNvPr>
                <p:cNvPicPr/>
                <p:nvPr/>
              </p:nvPicPr>
              <p:blipFill>
                <a:blip r:embed="rId50"/>
                <a:stretch>
                  <a:fillRect/>
                </a:stretch>
              </p:blipFill>
              <p:spPr>
                <a:xfrm>
                  <a:off x="8364645" y="774481"/>
                  <a:ext cx="171000" cy="26712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51">
              <p14:nvContentPartPr>
                <p14:cNvPr id="39" name="Ink 38">
                  <a:extLst>
                    <a:ext uri="{FF2B5EF4-FFF2-40B4-BE49-F238E27FC236}">
                      <a16:creationId xmlns:a16="http://schemas.microsoft.com/office/drawing/2014/main" id="{D859C56C-135C-384D-9E82-BCACA14B19D0}"/>
                    </a:ext>
                  </a:extLst>
                </p14:cNvPr>
                <p14:cNvContentPartPr/>
                <p14:nvPr/>
              </p14:nvContentPartPr>
              <p14:xfrm>
                <a:off x="8341965" y="1018921"/>
                <a:ext cx="102240" cy="402840"/>
              </p14:xfrm>
            </p:contentPart>
          </mc:Choice>
          <mc:Fallback>
            <p:pic>
              <p:nvPicPr>
                <p:cNvPr id="39" name="Ink 38">
                  <a:extLst>
                    <a:ext uri="{FF2B5EF4-FFF2-40B4-BE49-F238E27FC236}">
                      <a16:creationId xmlns:a16="http://schemas.microsoft.com/office/drawing/2014/main" id="{D859C56C-135C-384D-9E82-BCACA14B19D0}"/>
                    </a:ext>
                  </a:extLst>
                </p:cNvPr>
                <p:cNvPicPr/>
                <p:nvPr/>
              </p:nvPicPr>
              <p:blipFill>
                <a:blip r:embed="rId52"/>
                <a:stretch>
                  <a:fillRect/>
                </a:stretch>
              </p:blipFill>
              <p:spPr>
                <a:xfrm>
                  <a:off x="8311365" y="988321"/>
                  <a:ext cx="163440" cy="46440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53">
              <p14:nvContentPartPr>
                <p14:cNvPr id="40" name="Ink 39">
                  <a:extLst>
                    <a:ext uri="{FF2B5EF4-FFF2-40B4-BE49-F238E27FC236}">
                      <a16:creationId xmlns:a16="http://schemas.microsoft.com/office/drawing/2014/main" id="{94A98AAC-56F5-7D41-89E1-86B7C069F23F}"/>
                    </a:ext>
                  </a:extLst>
                </p14:cNvPr>
                <p14:cNvContentPartPr/>
                <p14:nvPr/>
              </p14:nvContentPartPr>
              <p14:xfrm>
                <a:off x="8289045" y="1080121"/>
                <a:ext cx="293040" cy="1217520"/>
              </p14:xfrm>
            </p:contentPart>
          </mc:Choice>
          <mc:Fallback>
            <p:pic>
              <p:nvPicPr>
                <p:cNvPr id="40" name="Ink 39">
                  <a:extLst>
                    <a:ext uri="{FF2B5EF4-FFF2-40B4-BE49-F238E27FC236}">
                      <a16:creationId xmlns:a16="http://schemas.microsoft.com/office/drawing/2014/main" id="{94A98AAC-56F5-7D41-89E1-86B7C069F23F}"/>
                    </a:ext>
                  </a:extLst>
                </p:cNvPr>
                <p:cNvPicPr/>
                <p:nvPr/>
              </p:nvPicPr>
              <p:blipFill>
                <a:blip r:embed="rId54"/>
                <a:stretch>
                  <a:fillRect/>
                </a:stretch>
              </p:blipFill>
              <p:spPr>
                <a:xfrm>
                  <a:off x="8258445" y="1049521"/>
                  <a:ext cx="354600" cy="127872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55">
              <p14:nvContentPartPr>
                <p14:cNvPr id="41" name="Ink 40">
                  <a:extLst>
                    <a:ext uri="{FF2B5EF4-FFF2-40B4-BE49-F238E27FC236}">
                      <a16:creationId xmlns:a16="http://schemas.microsoft.com/office/drawing/2014/main" id="{6A7F8062-8F99-7D48-B8C9-A0E3B959D3E8}"/>
                    </a:ext>
                  </a:extLst>
                </p14:cNvPr>
                <p14:cNvContentPartPr/>
                <p14:nvPr/>
              </p14:nvContentPartPr>
              <p14:xfrm>
                <a:off x="8480565" y="1625521"/>
                <a:ext cx="216000" cy="769680"/>
              </p14:xfrm>
            </p:contentPart>
          </mc:Choice>
          <mc:Fallback>
            <p:pic>
              <p:nvPicPr>
                <p:cNvPr id="41" name="Ink 40">
                  <a:extLst>
                    <a:ext uri="{FF2B5EF4-FFF2-40B4-BE49-F238E27FC236}">
                      <a16:creationId xmlns:a16="http://schemas.microsoft.com/office/drawing/2014/main" id="{6A7F8062-8F99-7D48-B8C9-A0E3B959D3E8}"/>
                    </a:ext>
                  </a:extLst>
                </p:cNvPr>
                <p:cNvPicPr/>
                <p:nvPr/>
              </p:nvPicPr>
              <p:blipFill>
                <a:blip r:embed="rId56"/>
                <a:stretch>
                  <a:fillRect/>
                </a:stretch>
              </p:blipFill>
              <p:spPr>
                <a:xfrm>
                  <a:off x="8449965" y="1594921"/>
                  <a:ext cx="277560" cy="83088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57">
              <p14:nvContentPartPr>
                <p14:cNvPr id="42" name="Ink 41">
                  <a:extLst>
                    <a:ext uri="{FF2B5EF4-FFF2-40B4-BE49-F238E27FC236}">
                      <a16:creationId xmlns:a16="http://schemas.microsoft.com/office/drawing/2014/main" id="{D812E538-B17A-1F4F-A8CD-2DA9B8F46EBE}"/>
                    </a:ext>
                  </a:extLst>
                </p14:cNvPr>
                <p14:cNvContentPartPr/>
                <p14:nvPr/>
              </p14:nvContentPartPr>
              <p14:xfrm>
                <a:off x="8341965" y="2382601"/>
                <a:ext cx="276840" cy="65520"/>
              </p14:xfrm>
            </p:contentPart>
          </mc:Choice>
          <mc:Fallback>
            <p:pic>
              <p:nvPicPr>
                <p:cNvPr id="42" name="Ink 41">
                  <a:extLst>
                    <a:ext uri="{FF2B5EF4-FFF2-40B4-BE49-F238E27FC236}">
                      <a16:creationId xmlns:a16="http://schemas.microsoft.com/office/drawing/2014/main" id="{D812E538-B17A-1F4F-A8CD-2DA9B8F46EBE}"/>
                    </a:ext>
                  </a:extLst>
                </p:cNvPr>
                <p:cNvPicPr/>
                <p:nvPr/>
              </p:nvPicPr>
              <p:blipFill>
                <a:blip r:embed="rId58"/>
                <a:stretch>
                  <a:fillRect/>
                </a:stretch>
              </p:blipFill>
              <p:spPr>
                <a:xfrm>
                  <a:off x="8311365" y="2352001"/>
                  <a:ext cx="338040" cy="12672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59">
              <p14:nvContentPartPr>
                <p14:cNvPr id="43" name="Ink 42">
                  <a:extLst>
                    <a:ext uri="{FF2B5EF4-FFF2-40B4-BE49-F238E27FC236}">
                      <a16:creationId xmlns:a16="http://schemas.microsoft.com/office/drawing/2014/main" id="{39816C38-F2A6-DD44-8490-09A8F40DD717}"/>
                    </a:ext>
                  </a:extLst>
                </p14:cNvPr>
                <p14:cNvContentPartPr/>
                <p14:nvPr/>
              </p14:nvContentPartPr>
              <p14:xfrm>
                <a:off x="8334045" y="2472601"/>
                <a:ext cx="32760" cy="243720"/>
              </p14:xfrm>
            </p:contentPart>
          </mc:Choice>
          <mc:Fallback>
            <p:pic>
              <p:nvPicPr>
                <p:cNvPr id="43" name="Ink 42">
                  <a:extLst>
                    <a:ext uri="{FF2B5EF4-FFF2-40B4-BE49-F238E27FC236}">
                      <a16:creationId xmlns:a16="http://schemas.microsoft.com/office/drawing/2014/main" id="{39816C38-F2A6-DD44-8490-09A8F40DD717}"/>
                    </a:ext>
                  </a:extLst>
                </p:cNvPr>
                <p:cNvPicPr/>
                <p:nvPr/>
              </p:nvPicPr>
              <p:blipFill>
                <a:blip r:embed="rId60"/>
                <a:stretch>
                  <a:fillRect/>
                </a:stretch>
              </p:blipFill>
              <p:spPr>
                <a:xfrm>
                  <a:off x="8303445" y="2442001"/>
                  <a:ext cx="94320" cy="30492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61">
              <p14:nvContentPartPr>
                <p14:cNvPr id="44" name="Ink 43">
                  <a:extLst>
                    <a:ext uri="{FF2B5EF4-FFF2-40B4-BE49-F238E27FC236}">
                      <a16:creationId xmlns:a16="http://schemas.microsoft.com/office/drawing/2014/main" id="{28B2B3E0-0E6B-F443-ACBF-61574488008C}"/>
                    </a:ext>
                  </a:extLst>
                </p14:cNvPr>
                <p14:cNvContentPartPr/>
                <p14:nvPr/>
              </p14:nvContentPartPr>
              <p14:xfrm>
                <a:off x="8472285" y="2468281"/>
                <a:ext cx="57240" cy="212040"/>
              </p14:xfrm>
            </p:contentPart>
          </mc:Choice>
          <mc:Fallback>
            <p:pic>
              <p:nvPicPr>
                <p:cNvPr id="44" name="Ink 43">
                  <a:extLst>
                    <a:ext uri="{FF2B5EF4-FFF2-40B4-BE49-F238E27FC236}">
                      <a16:creationId xmlns:a16="http://schemas.microsoft.com/office/drawing/2014/main" id="{28B2B3E0-0E6B-F443-ACBF-61574488008C}"/>
                    </a:ext>
                  </a:extLst>
                </p:cNvPr>
                <p:cNvPicPr/>
                <p:nvPr/>
              </p:nvPicPr>
              <p:blipFill>
                <a:blip r:embed="rId62"/>
                <a:stretch>
                  <a:fillRect/>
                </a:stretch>
              </p:blipFill>
              <p:spPr>
                <a:xfrm>
                  <a:off x="8441685" y="2437681"/>
                  <a:ext cx="118800" cy="27324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63">
              <p14:nvContentPartPr>
                <p14:cNvPr id="46" name="Ink 45">
                  <a:extLst>
                    <a:ext uri="{FF2B5EF4-FFF2-40B4-BE49-F238E27FC236}">
                      <a16:creationId xmlns:a16="http://schemas.microsoft.com/office/drawing/2014/main" id="{408A0617-E026-7549-AEB2-3FDCB24EE295}"/>
                    </a:ext>
                  </a:extLst>
                </p14:cNvPr>
                <p14:cNvContentPartPr/>
                <p14:nvPr/>
              </p14:nvContentPartPr>
              <p14:xfrm>
                <a:off x="8199765" y="1037641"/>
                <a:ext cx="102240" cy="217800"/>
              </p14:xfrm>
            </p:contentPart>
          </mc:Choice>
          <mc:Fallback>
            <p:pic>
              <p:nvPicPr>
                <p:cNvPr id="46" name="Ink 45">
                  <a:extLst>
                    <a:ext uri="{FF2B5EF4-FFF2-40B4-BE49-F238E27FC236}">
                      <a16:creationId xmlns:a16="http://schemas.microsoft.com/office/drawing/2014/main" id="{408A0617-E026-7549-AEB2-3FDCB24EE295}"/>
                    </a:ext>
                  </a:extLst>
                </p:cNvPr>
                <p:cNvPicPr/>
                <p:nvPr/>
              </p:nvPicPr>
              <p:blipFill>
                <a:blip r:embed="rId64"/>
                <a:stretch>
                  <a:fillRect/>
                </a:stretch>
              </p:blipFill>
              <p:spPr>
                <a:xfrm>
                  <a:off x="8168805" y="1007041"/>
                  <a:ext cx="163440" cy="27936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65">
              <p14:nvContentPartPr>
                <p14:cNvPr id="47" name="Ink 46">
                  <a:extLst>
                    <a:ext uri="{FF2B5EF4-FFF2-40B4-BE49-F238E27FC236}">
                      <a16:creationId xmlns:a16="http://schemas.microsoft.com/office/drawing/2014/main" id="{44325A70-629D-B54B-A2FC-894AA07D80BF}"/>
                    </a:ext>
                  </a:extLst>
                </p14:cNvPr>
                <p14:cNvContentPartPr/>
                <p14:nvPr/>
              </p14:nvContentPartPr>
              <p14:xfrm>
                <a:off x="8492805" y="1096321"/>
                <a:ext cx="167400" cy="159120"/>
              </p14:xfrm>
            </p:contentPart>
          </mc:Choice>
          <mc:Fallback>
            <p:pic>
              <p:nvPicPr>
                <p:cNvPr id="47" name="Ink 46">
                  <a:extLst>
                    <a:ext uri="{FF2B5EF4-FFF2-40B4-BE49-F238E27FC236}">
                      <a16:creationId xmlns:a16="http://schemas.microsoft.com/office/drawing/2014/main" id="{44325A70-629D-B54B-A2FC-894AA07D80BF}"/>
                    </a:ext>
                  </a:extLst>
                </p:cNvPr>
                <p:cNvPicPr/>
                <p:nvPr/>
              </p:nvPicPr>
              <p:blipFill>
                <a:blip r:embed="rId66"/>
                <a:stretch>
                  <a:fillRect/>
                </a:stretch>
              </p:blipFill>
              <p:spPr>
                <a:xfrm>
                  <a:off x="8461845" y="1065721"/>
                  <a:ext cx="228600" cy="22032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67">
              <p14:nvContentPartPr>
                <p14:cNvPr id="49" name="Ink 48">
                  <a:extLst>
                    <a:ext uri="{FF2B5EF4-FFF2-40B4-BE49-F238E27FC236}">
                      <a16:creationId xmlns:a16="http://schemas.microsoft.com/office/drawing/2014/main" id="{0840EC8A-1FE4-E149-82FF-6F8A503E5689}"/>
                    </a:ext>
                  </a:extLst>
                </p14:cNvPr>
                <p14:cNvContentPartPr/>
                <p14:nvPr/>
              </p14:nvContentPartPr>
              <p14:xfrm>
                <a:off x="8115165" y="628321"/>
                <a:ext cx="137880" cy="309600"/>
              </p14:xfrm>
            </p:contentPart>
          </mc:Choice>
          <mc:Fallback>
            <p:pic>
              <p:nvPicPr>
                <p:cNvPr id="49" name="Ink 48">
                  <a:extLst>
                    <a:ext uri="{FF2B5EF4-FFF2-40B4-BE49-F238E27FC236}">
                      <a16:creationId xmlns:a16="http://schemas.microsoft.com/office/drawing/2014/main" id="{0840EC8A-1FE4-E149-82FF-6F8A503E5689}"/>
                    </a:ext>
                  </a:extLst>
                </p:cNvPr>
                <p:cNvPicPr/>
                <p:nvPr/>
              </p:nvPicPr>
              <p:blipFill>
                <a:blip r:embed="rId68"/>
                <a:stretch>
                  <a:fillRect/>
                </a:stretch>
              </p:blipFill>
              <p:spPr>
                <a:xfrm>
                  <a:off x="8084205" y="597721"/>
                  <a:ext cx="199080" cy="37116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69">
              <p14:nvContentPartPr>
                <p14:cNvPr id="50" name="Ink 49">
                  <a:extLst>
                    <a:ext uri="{FF2B5EF4-FFF2-40B4-BE49-F238E27FC236}">
                      <a16:creationId xmlns:a16="http://schemas.microsoft.com/office/drawing/2014/main" id="{BF9F3DC9-05DC-524C-9BFB-B49D09F8B2A8}"/>
                    </a:ext>
                  </a:extLst>
                </p14:cNvPr>
                <p14:cNvContentPartPr/>
                <p14:nvPr/>
              </p14:nvContentPartPr>
              <p14:xfrm>
                <a:off x="7996725" y="510241"/>
                <a:ext cx="171000" cy="443520"/>
              </p14:xfrm>
            </p:contentPart>
          </mc:Choice>
          <mc:Fallback>
            <p:pic>
              <p:nvPicPr>
                <p:cNvPr id="50" name="Ink 49">
                  <a:extLst>
                    <a:ext uri="{FF2B5EF4-FFF2-40B4-BE49-F238E27FC236}">
                      <a16:creationId xmlns:a16="http://schemas.microsoft.com/office/drawing/2014/main" id="{BF9F3DC9-05DC-524C-9BFB-B49D09F8B2A8}"/>
                    </a:ext>
                  </a:extLst>
                </p:cNvPr>
                <p:cNvPicPr/>
                <p:nvPr/>
              </p:nvPicPr>
              <p:blipFill>
                <a:blip r:embed="rId70"/>
                <a:stretch>
                  <a:fillRect/>
                </a:stretch>
              </p:blipFill>
              <p:spPr>
                <a:xfrm>
                  <a:off x="7965765" y="479641"/>
                  <a:ext cx="232200" cy="50508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71">
              <p14:nvContentPartPr>
                <p14:cNvPr id="51" name="Ink 50">
                  <a:extLst>
                    <a:ext uri="{FF2B5EF4-FFF2-40B4-BE49-F238E27FC236}">
                      <a16:creationId xmlns:a16="http://schemas.microsoft.com/office/drawing/2014/main" id="{045C59EB-B653-454C-85EE-9DD073E1C7A3}"/>
                    </a:ext>
                  </a:extLst>
                </p14:cNvPr>
                <p14:cNvContentPartPr/>
                <p14:nvPr/>
              </p14:nvContentPartPr>
              <p14:xfrm>
                <a:off x="7918605" y="428881"/>
                <a:ext cx="224280" cy="563760"/>
              </p14:xfrm>
            </p:contentPart>
          </mc:Choice>
          <mc:Fallback>
            <p:pic>
              <p:nvPicPr>
                <p:cNvPr id="51" name="Ink 50">
                  <a:extLst>
                    <a:ext uri="{FF2B5EF4-FFF2-40B4-BE49-F238E27FC236}">
                      <a16:creationId xmlns:a16="http://schemas.microsoft.com/office/drawing/2014/main" id="{045C59EB-B653-454C-85EE-9DD073E1C7A3}"/>
                    </a:ext>
                  </a:extLst>
                </p:cNvPr>
                <p:cNvPicPr/>
                <p:nvPr/>
              </p:nvPicPr>
              <p:blipFill>
                <a:blip r:embed="rId72"/>
                <a:stretch>
                  <a:fillRect/>
                </a:stretch>
              </p:blipFill>
              <p:spPr>
                <a:xfrm>
                  <a:off x="7888005" y="398281"/>
                  <a:ext cx="285480" cy="62532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73">
              <p14:nvContentPartPr>
                <p14:cNvPr id="52" name="Ink 51">
                  <a:extLst>
                    <a:ext uri="{FF2B5EF4-FFF2-40B4-BE49-F238E27FC236}">
                      <a16:creationId xmlns:a16="http://schemas.microsoft.com/office/drawing/2014/main" id="{3DB4A5C3-C176-D24D-8A49-93DD8E190A20}"/>
                    </a:ext>
                  </a:extLst>
                </p14:cNvPr>
                <p14:cNvContentPartPr/>
                <p14:nvPr/>
              </p14:nvContentPartPr>
              <p14:xfrm>
                <a:off x="7804845" y="372361"/>
                <a:ext cx="252720" cy="622800"/>
              </p14:xfrm>
            </p:contentPart>
          </mc:Choice>
          <mc:Fallback>
            <p:pic>
              <p:nvPicPr>
                <p:cNvPr id="52" name="Ink 51">
                  <a:extLst>
                    <a:ext uri="{FF2B5EF4-FFF2-40B4-BE49-F238E27FC236}">
                      <a16:creationId xmlns:a16="http://schemas.microsoft.com/office/drawing/2014/main" id="{3DB4A5C3-C176-D24D-8A49-93DD8E190A20}"/>
                    </a:ext>
                  </a:extLst>
                </p:cNvPr>
                <p:cNvPicPr/>
                <p:nvPr/>
              </p:nvPicPr>
              <p:blipFill>
                <a:blip r:embed="rId74"/>
                <a:stretch>
                  <a:fillRect/>
                </a:stretch>
              </p:blipFill>
              <p:spPr>
                <a:xfrm>
                  <a:off x="7774245" y="341761"/>
                  <a:ext cx="313920" cy="68400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75">
              <p14:nvContentPartPr>
                <p14:cNvPr id="2" name="Ink 1">
                  <a:extLst>
                    <a:ext uri="{FF2B5EF4-FFF2-40B4-BE49-F238E27FC236}">
                      <a16:creationId xmlns:a16="http://schemas.microsoft.com/office/drawing/2014/main" id="{C49E269F-AC05-DF42-8380-416B677C62CA}"/>
                    </a:ext>
                  </a:extLst>
                </p14:cNvPr>
                <p14:cNvContentPartPr/>
                <p14:nvPr/>
              </p14:nvContentPartPr>
              <p14:xfrm>
                <a:off x="5871285" y="905161"/>
                <a:ext cx="126720" cy="207360"/>
              </p14:xfrm>
            </p:contentPart>
          </mc:Choice>
          <mc:Fallback>
            <p:pic>
              <p:nvPicPr>
                <p:cNvPr id="2" name="Ink 1">
                  <a:extLst>
                    <a:ext uri="{FF2B5EF4-FFF2-40B4-BE49-F238E27FC236}">
                      <a16:creationId xmlns:a16="http://schemas.microsoft.com/office/drawing/2014/main" id="{C49E269F-AC05-DF42-8380-416B677C62CA}"/>
                    </a:ext>
                  </a:extLst>
                </p:cNvPr>
                <p:cNvPicPr/>
                <p:nvPr/>
              </p:nvPicPr>
              <p:blipFill>
                <a:blip r:embed="rId76"/>
                <a:stretch>
                  <a:fillRect/>
                </a:stretch>
              </p:blipFill>
              <p:spPr>
                <a:xfrm>
                  <a:off x="5840685" y="874561"/>
                  <a:ext cx="187920" cy="26892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77">
              <p14:nvContentPartPr>
                <p14:cNvPr id="3" name="Ink 2">
                  <a:extLst>
                    <a:ext uri="{FF2B5EF4-FFF2-40B4-BE49-F238E27FC236}">
                      <a16:creationId xmlns:a16="http://schemas.microsoft.com/office/drawing/2014/main" id="{B4AB1C1E-7F88-194A-BE2E-D891911FD11C}"/>
                    </a:ext>
                  </a:extLst>
                </p14:cNvPr>
                <p14:cNvContentPartPr/>
                <p14:nvPr/>
              </p14:nvContentPartPr>
              <p14:xfrm>
                <a:off x="5826645" y="1153561"/>
                <a:ext cx="53280" cy="387000"/>
              </p14:xfrm>
            </p:contentPart>
          </mc:Choice>
          <mc:Fallback>
            <p:pic>
              <p:nvPicPr>
                <p:cNvPr id="3" name="Ink 2">
                  <a:extLst>
                    <a:ext uri="{FF2B5EF4-FFF2-40B4-BE49-F238E27FC236}">
                      <a16:creationId xmlns:a16="http://schemas.microsoft.com/office/drawing/2014/main" id="{B4AB1C1E-7F88-194A-BE2E-D891911FD11C}"/>
                    </a:ext>
                  </a:extLst>
                </p:cNvPr>
                <p:cNvPicPr/>
                <p:nvPr/>
              </p:nvPicPr>
              <p:blipFill>
                <a:blip r:embed="rId78"/>
                <a:stretch>
                  <a:fillRect/>
                </a:stretch>
              </p:blipFill>
              <p:spPr>
                <a:xfrm>
                  <a:off x="5795685" y="1122601"/>
                  <a:ext cx="114480" cy="44856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79">
              <p14:nvContentPartPr>
                <p14:cNvPr id="5" name="Ink 4">
                  <a:extLst>
                    <a:ext uri="{FF2B5EF4-FFF2-40B4-BE49-F238E27FC236}">
                      <a16:creationId xmlns:a16="http://schemas.microsoft.com/office/drawing/2014/main" id="{296DD0A6-205C-C640-9921-F6B23AADB8C7}"/>
                    </a:ext>
                  </a:extLst>
                </p14:cNvPr>
                <p14:cNvContentPartPr/>
                <p14:nvPr/>
              </p14:nvContentPartPr>
              <p14:xfrm>
                <a:off x="5855085" y="1208281"/>
                <a:ext cx="148680" cy="417960"/>
              </p14:xfrm>
            </p:contentPart>
          </mc:Choice>
          <mc:Fallback>
            <p:pic>
              <p:nvPicPr>
                <p:cNvPr id="5" name="Ink 4">
                  <a:extLst>
                    <a:ext uri="{FF2B5EF4-FFF2-40B4-BE49-F238E27FC236}">
                      <a16:creationId xmlns:a16="http://schemas.microsoft.com/office/drawing/2014/main" id="{296DD0A6-205C-C640-9921-F6B23AADB8C7}"/>
                    </a:ext>
                  </a:extLst>
                </p:cNvPr>
                <p:cNvPicPr/>
                <p:nvPr/>
              </p:nvPicPr>
              <p:blipFill>
                <a:blip r:embed="rId80"/>
                <a:stretch>
                  <a:fillRect/>
                </a:stretch>
              </p:blipFill>
              <p:spPr>
                <a:xfrm>
                  <a:off x="5824485" y="1177321"/>
                  <a:ext cx="210240" cy="47916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81">
              <p14:nvContentPartPr>
                <p14:cNvPr id="6" name="Ink 5">
                  <a:extLst>
                    <a:ext uri="{FF2B5EF4-FFF2-40B4-BE49-F238E27FC236}">
                      <a16:creationId xmlns:a16="http://schemas.microsoft.com/office/drawing/2014/main" id="{175A69B9-7462-E34B-9542-E4D8D53D7975}"/>
                    </a:ext>
                  </a:extLst>
                </p14:cNvPr>
                <p14:cNvContentPartPr/>
                <p14:nvPr/>
              </p14:nvContentPartPr>
              <p14:xfrm>
                <a:off x="5569965" y="1588801"/>
                <a:ext cx="297360" cy="268920"/>
              </p14:xfrm>
            </p:contentPart>
          </mc:Choice>
          <mc:Fallback>
            <p:pic>
              <p:nvPicPr>
                <p:cNvPr id="6" name="Ink 5">
                  <a:extLst>
                    <a:ext uri="{FF2B5EF4-FFF2-40B4-BE49-F238E27FC236}">
                      <a16:creationId xmlns:a16="http://schemas.microsoft.com/office/drawing/2014/main" id="{175A69B9-7462-E34B-9542-E4D8D53D7975}"/>
                    </a:ext>
                  </a:extLst>
                </p:cNvPr>
                <p:cNvPicPr/>
                <p:nvPr/>
              </p:nvPicPr>
              <p:blipFill>
                <a:blip r:embed="rId82"/>
                <a:stretch>
                  <a:fillRect/>
                </a:stretch>
              </p:blipFill>
              <p:spPr>
                <a:xfrm>
                  <a:off x="5539365" y="1558201"/>
                  <a:ext cx="358920" cy="33048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83">
              <p14:nvContentPartPr>
                <p14:cNvPr id="7" name="Ink 6">
                  <a:extLst>
                    <a:ext uri="{FF2B5EF4-FFF2-40B4-BE49-F238E27FC236}">
                      <a16:creationId xmlns:a16="http://schemas.microsoft.com/office/drawing/2014/main" id="{B5BC7165-E354-A749-AF4C-A764E1C632F7}"/>
                    </a:ext>
                  </a:extLst>
                </p14:cNvPr>
                <p14:cNvContentPartPr/>
                <p14:nvPr/>
              </p14:nvContentPartPr>
              <p14:xfrm>
                <a:off x="5549805" y="1910641"/>
                <a:ext cx="110160" cy="340560"/>
              </p14:xfrm>
            </p:contentPart>
          </mc:Choice>
          <mc:Fallback>
            <p:pic>
              <p:nvPicPr>
                <p:cNvPr id="7" name="Ink 6">
                  <a:extLst>
                    <a:ext uri="{FF2B5EF4-FFF2-40B4-BE49-F238E27FC236}">
                      <a16:creationId xmlns:a16="http://schemas.microsoft.com/office/drawing/2014/main" id="{B5BC7165-E354-A749-AF4C-A764E1C632F7}"/>
                    </a:ext>
                  </a:extLst>
                </p:cNvPr>
                <p:cNvPicPr/>
                <p:nvPr/>
              </p:nvPicPr>
              <p:blipFill>
                <a:blip r:embed="rId84"/>
                <a:stretch>
                  <a:fillRect/>
                </a:stretch>
              </p:blipFill>
              <p:spPr>
                <a:xfrm>
                  <a:off x="5519205" y="1879681"/>
                  <a:ext cx="171720" cy="40176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85">
              <p14:nvContentPartPr>
                <p14:cNvPr id="8" name="Ink 7">
                  <a:extLst>
                    <a:ext uri="{FF2B5EF4-FFF2-40B4-BE49-F238E27FC236}">
                      <a16:creationId xmlns:a16="http://schemas.microsoft.com/office/drawing/2014/main" id="{DAE24506-84B3-284B-B3F3-2E1253A04285}"/>
                    </a:ext>
                  </a:extLst>
                </p14:cNvPr>
                <p14:cNvContentPartPr/>
                <p14:nvPr/>
              </p14:nvContentPartPr>
              <p14:xfrm>
                <a:off x="5684085" y="1621561"/>
                <a:ext cx="228240" cy="293400"/>
              </p14:xfrm>
            </p:contentPart>
          </mc:Choice>
          <mc:Fallback>
            <p:pic>
              <p:nvPicPr>
                <p:cNvPr id="8" name="Ink 7">
                  <a:extLst>
                    <a:ext uri="{FF2B5EF4-FFF2-40B4-BE49-F238E27FC236}">
                      <a16:creationId xmlns:a16="http://schemas.microsoft.com/office/drawing/2014/main" id="{DAE24506-84B3-284B-B3F3-2E1253A04285}"/>
                    </a:ext>
                  </a:extLst>
                </p:cNvPr>
                <p:cNvPicPr/>
                <p:nvPr/>
              </p:nvPicPr>
              <p:blipFill>
                <a:blip r:embed="rId86"/>
                <a:stretch>
                  <a:fillRect/>
                </a:stretch>
              </p:blipFill>
              <p:spPr>
                <a:xfrm>
                  <a:off x="5653485" y="1590961"/>
                  <a:ext cx="289800" cy="35496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87">
              <p14:nvContentPartPr>
                <p14:cNvPr id="9" name="Ink 8">
                  <a:extLst>
                    <a:ext uri="{FF2B5EF4-FFF2-40B4-BE49-F238E27FC236}">
                      <a16:creationId xmlns:a16="http://schemas.microsoft.com/office/drawing/2014/main" id="{A3A30A06-9F1A-9B4F-87BA-BF3573A697F0}"/>
                    </a:ext>
                  </a:extLst>
                </p14:cNvPr>
                <p14:cNvContentPartPr/>
                <p14:nvPr/>
              </p14:nvContentPartPr>
              <p14:xfrm>
                <a:off x="5655645" y="1951321"/>
                <a:ext cx="81720" cy="413280"/>
              </p14:xfrm>
            </p:contentPart>
          </mc:Choice>
          <mc:Fallback>
            <p:pic>
              <p:nvPicPr>
                <p:cNvPr id="9" name="Ink 8">
                  <a:extLst>
                    <a:ext uri="{FF2B5EF4-FFF2-40B4-BE49-F238E27FC236}">
                      <a16:creationId xmlns:a16="http://schemas.microsoft.com/office/drawing/2014/main" id="{A3A30A06-9F1A-9B4F-87BA-BF3573A697F0}"/>
                    </a:ext>
                  </a:extLst>
                </p:cNvPr>
                <p:cNvPicPr/>
                <p:nvPr/>
              </p:nvPicPr>
              <p:blipFill>
                <a:blip r:embed="rId88"/>
                <a:stretch>
                  <a:fillRect/>
                </a:stretch>
              </p:blipFill>
              <p:spPr>
                <a:xfrm>
                  <a:off x="5625045" y="1920721"/>
                  <a:ext cx="143280" cy="47448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89">
              <p14:nvContentPartPr>
                <p14:cNvPr id="10" name="Ink 9">
                  <a:extLst>
                    <a:ext uri="{FF2B5EF4-FFF2-40B4-BE49-F238E27FC236}">
                      <a16:creationId xmlns:a16="http://schemas.microsoft.com/office/drawing/2014/main" id="{719DCBED-9A4E-F148-980D-0AA276B794CA}"/>
                    </a:ext>
                  </a:extLst>
                </p14:cNvPr>
                <p14:cNvContentPartPr/>
                <p14:nvPr/>
              </p14:nvContentPartPr>
              <p14:xfrm>
                <a:off x="5651325" y="2215921"/>
                <a:ext cx="20880" cy="37080"/>
              </p14:xfrm>
            </p:contentPart>
          </mc:Choice>
          <mc:Fallback>
            <p:pic>
              <p:nvPicPr>
                <p:cNvPr id="10" name="Ink 9">
                  <a:extLst>
                    <a:ext uri="{FF2B5EF4-FFF2-40B4-BE49-F238E27FC236}">
                      <a16:creationId xmlns:a16="http://schemas.microsoft.com/office/drawing/2014/main" id="{719DCBED-9A4E-F148-980D-0AA276B794CA}"/>
                    </a:ext>
                  </a:extLst>
                </p:cNvPr>
                <p:cNvPicPr/>
                <p:nvPr/>
              </p:nvPicPr>
              <p:blipFill>
                <a:blip r:embed="rId90"/>
                <a:stretch>
                  <a:fillRect/>
                </a:stretch>
              </p:blipFill>
              <p:spPr>
                <a:xfrm>
                  <a:off x="5620725" y="2184961"/>
                  <a:ext cx="82080" cy="9828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91">
              <p14:nvContentPartPr>
                <p14:cNvPr id="11" name="Ink 10">
                  <a:extLst>
                    <a:ext uri="{FF2B5EF4-FFF2-40B4-BE49-F238E27FC236}">
                      <a16:creationId xmlns:a16="http://schemas.microsoft.com/office/drawing/2014/main" id="{D6444E02-B6AD-F54A-B489-2E8BC36357CA}"/>
                    </a:ext>
                  </a:extLst>
                </p14:cNvPr>
                <p14:cNvContentPartPr/>
                <p14:nvPr/>
              </p14:nvContentPartPr>
              <p14:xfrm>
                <a:off x="5659605" y="1097041"/>
                <a:ext cx="106200" cy="276840"/>
              </p14:xfrm>
            </p:contentPart>
          </mc:Choice>
          <mc:Fallback>
            <p:pic>
              <p:nvPicPr>
                <p:cNvPr id="11" name="Ink 10">
                  <a:extLst>
                    <a:ext uri="{FF2B5EF4-FFF2-40B4-BE49-F238E27FC236}">
                      <a16:creationId xmlns:a16="http://schemas.microsoft.com/office/drawing/2014/main" id="{D6444E02-B6AD-F54A-B489-2E8BC36357CA}"/>
                    </a:ext>
                  </a:extLst>
                </p:cNvPr>
                <p:cNvPicPr/>
                <p:nvPr/>
              </p:nvPicPr>
              <p:blipFill>
                <a:blip r:embed="rId92"/>
                <a:stretch>
                  <a:fillRect/>
                </a:stretch>
              </p:blipFill>
              <p:spPr>
                <a:xfrm>
                  <a:off x="5629005" y="1066081"/>
                  <a:ext cx="167400" cy="33804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93">
              <p14:nvContentPartPr>
                <p14:cNvPr id="12" name="Ink 11">
                  <a:extLst>
                    <a:ext uri="{FF2B5EF4-FFF2-40B4-BE49-F238E27FC236}">
                      <a16:creationId xmlns:a16="http://schemas.microsoft.com/office/drawing/2014/main" id="{3DDA5FCE-DD0F-4444-B300-72940F423814}"/>
                    </a:ext>
                  </a:extLst>
                </p14:cNvPr>
                <p14:cNvContentPartPr/>
                <p14:nvPr/>
              </p14:nvContentPartPr>
              <p14:xfrm>
                <a:off x="5985405" y="1169761"/>
                <a:ext cx="16560" cy="240480"/>
              </p14:xfrm>
            </p:contentPart>
          </mc:Choice>
          <mc:Fallback>
            <p:pic>
              <p:nvPicPr>
                <p:cNvPr id="12" name="Ink 11">
                  <a:extLst>
                    <a:ext uri="{FF2B5EF4-FFF2-40B4-BE49-F238E27FC236}">
                      <a16:creationId xmlns:a16="http://schemas.microsoft.com/office/drawing/2014/main" id="{3DDA5FCE-DD0F-4444-B300-72940F423814}"/>
                    </a:ext>
                  </a:extLst>
                </p:cNvPr>
                <p:cNvPicPr/>
                <p:nvPr/>
              </p:nvPicPr>
              <p:blipFill>
                <a:blip r:embed="rId94"/>
                <a:stretch>
                  <a:fillRect/>
                </a:stretch>
              </p:blipFill>
              <p:spPr>
                <a:xfrm>
                  <a:off x="5954445" y="1139161"/>
                  <a:ext cx="78120" cy="30204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95">
              <p14:nvContentPartPr>
                <p14:cNvPr id="14" name="Ink 13">
                  <a:extLst>
                    <a:ext uri="{FF2B5EF4-FFF2-40B4-BE49-F238E27FC236}">
                      <a16:creationId xmlns:a16="http://schemas.microsoft.com/office/drawing/2014/main" id="{27052A54-58B3-F54A-B9FE-0D2FCE8D9587}"/>
                    </a:ext>
                  </a:extLst>
                </p14:cNvPr>
                <p14:cNvContentPartPr/>
                <p14:nvPr/>
              </p14:nvContentPartPr>
              <p14:xfrm>
                <a:off x="6026085" y="1161481"/>
                <a:ext cx="155160" cy="150840"/>
              </p14:xfrm>
            </p:contentPart>
          </mc:Choice>
          <mc:Fallback>
            <p:pic>
              <p:nvPicPr>
                <p:cNvPr id="14" name="Ink 13">
                  <a:extLst>
                    <a:ext uri="{FF2B5EF4-FFF2-40B4-BE49-F238E27FC236}">
                      <a16:creationId xmlns:a16="http://schemas.microsoft.com/office/drawing/2014/main" id="{27052A54-58B3-F54A-B9FE-0D2FCE8D9587}"/>
                    </a:ext>
                  </a:extLst>
                </p:cNvPr>
                <p:cNvPicPr/>
                <p:nvPr/>
              </p:nvPicPr>
              <p:blipFill>
                <a:blip r:embed="rId96"/>
                <a:stretch>
                  <a:fillRect/>
                </a:stretch>
              </p:blipFill>
              <p:spPr>
                <a:xfrm>
                  <a:off x="5995125" y="1130881"/>
                  <a:ext cx="216360" cy="21240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97">
              <p14:nvContentPartPr>
                <p14:cNvPr id="26" name="Ink 25">
                  <a:extLst>
                    <a:ext uri="{FF2B5EF4-FFF2-40B4-BE49-F238E27FC236}">
                      <a16:creationId xmlns:a16="http://schemas.microsoft.com/office/drawing/2014/main" id="{5A688301-5095-994B-A2F3-AB1D393FEE14}"/>
                    </a:ext>
                  </a:extLst>
                </p14:cNvPr>
                <p14:cNvContentPartPr/>
                <p14:nvPr/>
              </p14:nvContentPartPr>
              <p14:xfrm>
                <a:off x="5879565" y="477841"/>
                <a:ext cx="309600" cy="273240"/>
              </p14:xfrm>
            </p:contentPart>
          </mc:Choice>
          <mc:Fallback>
            <p:pic>
              <p:nvPicPr>
                <p:cNvPr id="26" name="Ink 25">
                  <a:extLst>
                    <a:ext uri="{FF2B5EF4-FFF2-40B4-BE49-F238E27FC236}">
                      <a16:creationId xmlns:a16="http://schemas.microsoft.com/office/drawing/2014/main" id="{5A688301-5095-994B-A2F3-AB1D393FEE14}"/>
                    </a:ext>
                  </a:extLst>
                </p:cNvPr>
                <p:cNvPicPr/>
                <p:nvPr/>
              </p:nvPicPr>
              <p:blipFill>
                <a:blip r:embed="rId98"/>
                <a:stretch>
                  <a:fillRect/>
                </a:stretch>
              </p:blipFill>
              <p:spPr>
                <a:xfrm>
                  <a:off x="5848605" y="446881"/>
                  <a:ext cx="371160" cy="33444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99">
              <p14:nvContentPartPr>
                <p14:cNvPr id="27" name="Ink 26">
                  <a:extLst>
                    <a:ext uri="{FF2B5EF4-FFF2-40B4-BE49-F238E27FC236}">
                      <a16:creationId xmlns:a16="http://schemas.microsoft.com/office/drawing/2014/main" id="{24B7E4B5-4326-B147-9F8F-18B4E4397783}"/>
                    </a:ext>
                  </a:extLst>
                </p14:cNvPr>
                <p14:cNvContentPartPr/>
                <p14:nvPr/>
              </p14:nvContentPartPr>
              <p14:xfrm>
                <a:off x="5627205" y="494041"/>
                <a:ext cx="590760" cy="390960"/>
              </p14:xfrm>
            </p:contentPart>
          </mc:Choice>
          <mc:Fallback>
            <p:pic>
              <p:nvPicPr>
                <p:cNvPr id="27" name="Ink 26">
                  <a:extLst>
                    <a:ext uri="{FF2B5EF4-FFF2-40B4-BE49-F238E27FC236}">
                      <a16:creationId xmlns:a16="http://schemas.microsoft.com/office/drawing/2014/main" id="{24B7E4B5-4326-B147-9F8F-18B4E4397783}"/>
                    </a:ext>
                  </a:extLst>
                </p:cNvPr>
                <p:cNvPicPr/>
                <p:nvPr/>
              </p:nvPicPr>
              <p:blipFill>
                <a:blip r:embed="rId100"/>
                <a:stretch>
                  <a:fillRect/>
                </a:stretch>
              </p:blipFill>
              <p:spPr>
                <a:xfrm>
                  <a:off x="5596245" y="463441"/>
                  <a:ext cx="651960" cy="45252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101">
              <p14:nvContentPartPr>
                <p14:cNvPr id="59" name="Ink 58">
                  <a:extLst>
                    <a:ext uri="{FF2B5EF4-FFF2-40B4-BE49-F238E27FC236}">
                      <a16:creationId xmlns:a16="http://schemas.microsoft.com/office/drawing/2014/main" id="{A47D37E4-22FB-C74C-BC69-E829562DEBE1}"/>
                    </a:ext>
                  </a:extLst>
                </p14:cNvPr>
                <p14:cNvContentPartPr/>
                <p14:nvPr/>
              </p14:nvContentPartPr>
              <p14:xfrm>
                <a:off x="6979005" y="324121"/>
                <a:ext cx="341280" cy="338040"/>
              </p14:xfrm>
            </p:contentPart>
          </mc:Choice>
          <mc:Fallback>
            <p:pic>
              <p:nvPicPr>
                <p:cNvPr id="59" name="Ink 58">
                  <a:extLst>
                    <a:ext uri="{FF2B5EF4-FFF2-40B4-BE49-F238E27FC236}">
                      <a16:creationId xmlns:a16="http://schemas.microsoft.com/office/drawing/2014/main" id="{A47D37E4-22FB-C74C-BC69-E829562DEBE1}"/>
                    </a:ext>
                  </a:extLst>
                </p:cNvPr>
                <p:cNvPicPr/>
                <p:nvPr/>
              </p:nvPicPr>
              <p:blipFill>
                <a:blip r:embed="rId102"/>
                <a:stretch>
                  <a:fillRect/>
                </a:stretch>
              </p:blipFill>
              <p:spPr>
                <a:xfrm>
                  <a:off x="6948405" y="293161"/>
                  <a:ext cx="402840" cy="39960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103">
              <p14:nvContentPartPr>
                <p14:cNvPr id="60" name="Ink 59">
                  <a:extLst>
                    <a:ext uri="{FF2B5EF4-FFF2-40B4-BE49-F238E27FC236}">
                      <a16:creationId xmlns:a16="http://schemas.microsoft.com/office/drawing/2014/main" id="{79D0FB7E-9377-E34D-B898-C3DF77C68E39}"/>
                    </a:ext>
                  </a:extLst>
                </p14:cNvPr>
                <p14:cNvContentPartPr/>
                <p14:nvPr/>
              </p14:nvContentPartPr>
              <p14:xfrm>
                <a:off x="6750405" y="1907401"/>
                <a:ext cx="261000" cy="390960"/>
              </p14:xfrm>
            </p:contentPart>
          </mc:Choice>
          <mc:Fallback>
            <p:pic>
              <p:nvPicPr>
                <p:cNvPr id="60" name="Ink 59">
                  <a:extLst>
                    <a:ext uri="{FF2B5EF4-FFF2-40B4-BE49-F238E27FC236}">
                      <a16:creationId xmlns:a16="http://schemas.microsoft.com/office/drawing/2014/main" id="{79D0FB7E-9377-E34D-B898-C3DF77C68E39}"/>
                    </a:ext>
                  </a:extLst>
                </p:cNvPr>
                <p:cNvPicPr/>
                <p:nvPr/>
              </p:nvPicPr>
              <p:blipFill>
                <a:blip r:embed="rId104"/>
                <a:stretch>
                  <a:fillRect/>
                </a:stretch>
              </p:blipFill>
              <p:spPr>
                <a:xfrm>
                  <a:off x="6719805" y="1876801"/>
                  <a:ext cx="322200" cy="45252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105">
              <p14:nvContentPartPr>
                <p14:cNvPr id="62" name="Ink 61">
                  <a:extLst>
                    <a:ext uri="{FF2B5EF4-FFF2-40B4-BE49-F238E27FC236}">
                      <a16:creationId xmlns:a16="http://schemas.microsoft.com/office/drawing/2014/main" id="{725E995B-1B6F-8C41-9D80-D0E11728E889}"/>
                    </a:ext>
                  </a:extLst>
                </p14:cNvPr>
                <p14:cNvContentPartPr/>
                <p14:nvPr/>
              </p14:nvContentPartPr>
              <p14:xfrm>
                <a:off x="7206525" y="539761"/>
                <a:ext cx="1018080" cy="419760"/>
              </p14:xfrm>
            </p:contentPart>
          </mc:Choice>
          <mc:Fallback>
            <p:pic>
              <p:nvPicPr>
                <p:cNvPr id="62" name="Ink 61">
                  <a:extLst>
                    <a:ext uri="{FF2B5EF4-FFF2-40B4-BE49-F238E27FC236}">
                      <a16:creationId xmlns:a16="http://schemas.microsoft.com/office/drawing/2014/main" id="{725E995B-1B6F-8C41-9D80-D0E11728E889}"/>
                    </a:ext>
                  </a:extLst>
                </p:cNvPr>
                <p:cNvPicPr/>
                <p:nvPr/>
              </p:nvPicPr>
              <p:blipFill>
                <a:blip r:embed="rId106"/>
                <a:stretch>
                  <a:fillRect/>
                </a:stretch>
              </p:blipFill>
              <p:spPr>
                <a:xfrm>
                  <a:off x="7175565" y="509161"/>
                  <a:ext cx="1079280" cy="48096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107">
              <p14:nvContentPartPr>
                <p14:cNvPr id="63" name="Ink 62">
                  <a:extLst>
                    <a:ext uri="{FF2B5EF4-FFF2-40B4-BE49-F238E27FC236}">
                      <a16:creationId xmlns:a16="http://schemas.microsoft.com/office/drawing/2014/main" id="{1339B510-610E-FE4E-A95A-C464C8E90A98}"/>
                    </a:ext>
                  </a:extLst>
                </p14:cNvPr>
                <p14:cNvContentPartPr/>
                <p14:nvPr/>
              </p14:nvContentPartPr>
              <p14:xfrm>
                <a:off x="6180525" y="588721"/>
                <a:ext cx="871560" cy="505080"/>
              </p14:xfrm>
            </p:contentPart>
          </mc:Choice>
          <mc:Fallback>
            <p:pic>
              <p:nvPicPr>
                <p:cNvPr id="63" name="Ink 62">
                  <a:extLst>
                    <a:ext uri="{FF2B5EF4-FFF2-40B4-BE49-F238E27FC236}">
                      <a16:creationId xmlns:a16="http://schemas.microsoft.com/office/drawing/2014/main" id="{1339B510-610E-FE4E-A95A-C464C8E90A98}"/>
                    </a:ext>
                  </a:extLst>
                </p:cNvPr>
                <p:cNvPicPr/>
                <p:nvPr/>
              </p:nvPicPr>
              <p:blipFill>
                <a:blip r:embed="rId108"/>
                <a:stretch>
                  <a:fillRect/>
                </a:stretch>
              </p:blipFill>
              <p:spPr>
                <a:xfrm>
                  <a:off x="6149925" y="557761"/>
                  <a:ext cx="932760" cy="56628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109">
              <p14:nvContentPartPr>
                <p14:cNvPr id="64" name="Ink 63">
                  <a:extLst>
                    <a:ext uri="{FF2B5EF4-FFF2-40B4-BE49-F238E27FC236}">
                      <a16:creationId xmlns:a16="http://schemas.microsoft.com/office/drawing/2014/main" id="{38AC7694-AB8F-034C-B180-89D16303AF80}"/>
                    </a:ext>
                  </a:extLst>
                </p14:cNvPr>
                <p14:cNvContentPartPr/>
                <p14:nvPr/>
              </p14:nvContentPartPr>
              <p14:xfrm>
                <a:off x="7360965" y="555961"/>
                <a:ext cx="199800" cy="45000"/>
              </p14:xfrm>
            </p:contentPart>
          </mc:Choice>
          <mc:Fallback>
            <p:pic>
              <p:nvPicPr>
                <p:cNvPr id="64" name="Ink 63">
                  <a:extLst>
                    <a:ext uri="{FF2B5EF4-FFF2-40B4-BE49-F238E27FC236}">
                      <a16:creationId xmlns:a16="http://schemas.microsoft.com/office/drawing/2014/main" id="{38AC7694-AB8F-034C-B180-89D16303AF80}"/>
                    </a:ext>
                  </a:extLst>
                </p:cNvPr>
                <p:cNvPicPr/>
                <p:nvPr/>
              </p:nvPicPr>
              <p:blipFill>
                <a:blip r:embed="rId110"/>
                <a:stretch>
                  <a:fillRect/>
                </a:stretch>
              </p:blipFill>
              <p:spPr>
                <a:xfrm>
                  <a:off x="7330365" y="525361"/>
                  <a:ext cx="261000" cy="10656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111">
              <p14:nvContentPartPr>
                <p14:cNvPr id="65" name="Ink 64">
                  <a:extLst>
                    <a:ext uri="{FF2B5EF4-FFF2-40B4-BE49-F238E27FC236}">
                      <a16:creationId xmlns:a16="http://schemas.microsoft.com/office/drawing/2014/main" id="{538F3A22-2A4F-1D4D-957F-6357EABBA12E}"/>
                    </a:ext>
                  </a:extLst>
                </p14:cNvPr>
                <p14:cNvContentPartPr/>
                <p14:nvPr/>
              </p14:nvContentPartPr>
              <p14:xfrm>
                <a:off x="7360965" y="592681"/>
                <a:ext cx="155160" cy="167400"/>
              </p14:xfrm>
            </p:contentPart>
          </mc:Choice>
          <mc:Fallback>
            <p:pic>
              <p:nvPicPr>
                <p:cNvPr id="65" name="Ink 64">
                  <a:extLst>
                    <a:ext uri="{FF2B5EF4-FFF2-40B4-BE49-F238E27FC236}">
                      <a16:creationId xmlns:a16="http://schemas.microsoft.com/office/drawing/2014/main" id="{538F3A22-2A4F-1D4D-957F-6357EABBA12E}"/>
                    </a:ext>
                  </a:extLst>
                </p:cNvPr>
                <p:cNvPicPr/>
                <p:nvPr/>
              </p:nvPicPr>
              <p:blipFill>
                <a:blip r:embed="rId112"/>
                <a:stretch>
                  <a:fillRect/>
                </a:stretch>
              </p:blipFill>
              <p:spPr>
                <a:xfrm>
                  <a:off x="7330365" y="562081"/>
                  <a:ext cx="216360" cy="22860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113">
              <p14:nvContentPartPr>
                <p14:cNvPr id="69" name="Ink 68">
                  <a:extLst>
                    <a:ext uri="{FF2B5EF4-FFF2-40B4-BE49-F238E27FC236}">
                      <a16:creationId xmlns:a16="http://schemas.microsoft.com/office/drawing/2014/main" id="{D0F15E93-C548-864E-B7B9-9989B78AD715}"/>
                    </a:ext>
                  </a:extLst>
                </p14:cNvPr>
                <p14:cNvContentPartPr/>
                <p14:nvPr/>
              </p14:nvContentPartPr>
              <p14:xfrm>
                <a:off x="6017805" y="39001"/>
                <a:ext cx="1144080" cy="240480"/>
              </p14:xfrm>
            </p:contentPart>
          </mc:Choice>
          <mc:Fallback>
            <p:pic>
              <p:nvPicPr>
                <p:cNvPr id="69" name="Ink 68">
                  <a:extLst>
                    <a:ext uri="{FF2B5EF4-FFF2-40B4-BE49-F238E27FC236}">
                      <a16:creationId xmlns:a16="http://schemas.microsoft.com/office/drawing/2014/main" id="{D0F15E93-C548-864E-B7B9-9989B78AD715}"/>
                    </a:ext>
                  </a:extLst>
                </p:cNvPr>
                <p:cNvPicPr/>
                <p:nvPr/>
              </p:nvPicPr>
              <p:blipFill>
                <a:blip r:embed="rId114"/>
                <a:stretch>
                  <a:fillRect/>
                </a:stretch>
              </p:blipFill>
              <p:spPr>
                <a:xfrm>
                  <a:off x="5987205" y="8401"/>
                  <a:ext cx="1205640" cy="30204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115">
              <p14:nvContentPartPr>
                <p14:cNvPr id="70" name="Ink 69">
                  <a:extLst>
                    <a:ext uri="{FF2B5EF4-FFF2-40B4-BE49-F238E27FC236}">
                      <a16:creationId xmlns:a16="http://schemas.microsoft.com/office/drawing/2014/main" id="{56238330-79E7-2143-A312-FEFFB4F09197}"/>
                    </a:ext>
                  </a:extLst>
                </p14:cNvPr>
                <p14:cNvContentPartPr/>
                <p14:nvPr/>
              </p14:nvContentPartPr>
              <p14:xfrm>
                <a:off x="5733045" y="80761"/>
                <a:ext cx="215640" cy="150840"/>
              </p14:xfrm>
            </p:contentPart>
          </mc:Choice>
          <mc:Fallback>
            <p:pic>
              <p:nvPicPr>
                <p:cNvPr id="70" name="Ink 69">
                  <a:extLst>
                    <a:ext uri="{FF2B5EF4-FFF2-40B4-BE49-F238E27FC236}">
                      <a16:creationId xmlns:a16="http://schemas.microsoft.com/office/drawing/2014/main" id="{56238330-79E7-2143-A312-FEFFB4F09197}"/>
                    </a:ext>
                  </a:extLst>
                </p:cNvPr>
                <p:cNvPicPr/>
                <p:nvPr/>
              </p:nvPicPr>
              <p:blipFill>
                <a:blip r:embed="rId116"/>
                <a:stretch>
                  <a:fillRect/>
                </a:stretch>
              </p:blipFill>
              <p:spPr>
                <a:xfrm>
                  <a:off x="5692005" y="39721"/>
                  <a:ext cx="297720" cy="23292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>
          <mc:Choice xmlns:p14="http://schemas.microsoft.com/office/powerpoint/2010/main" Requires="p14">
            <p:contentPart p14:bwMode="auto" r:id="rId117">
              <p14:nvContentPartPr>
                <p14:cNvPr id="72" name="Ink 71">
                  <a:extLst>
                    <a:ext uri="{FF2B5EF4-FFF2-40B4-BE49-F238E27FC236}">
                      <a16:creationId xmlns:a16="http://schemas.microsoft.com/office/drawing/2014/main" id="{75CE0A12-9468-724C-9A26-FB80C47A10A3}"/>
                    </a:ext>
                  </a:extLst>
                </p14:cNvPr>
                <p14:cNvContentPartPr/>
                <p14:nvPr/>
              </p14:nvContentPartPr>
              <p14:xfrm>
                <a:off x="5981085" y="267961"/>
                <a:ext cx="2442600" cy="684360"/>
              </p14:xfrm>
            </p:contentPart>
          </mc:Choice>
          <mc:Fallback>
            <p:pic>
              <p:nvPicPr>
                <p:cNvPr id="72" name="Ink 71">
                  <a:extLst>
                    <a:ext uri="{FF2B5EF4-FFF2-40B4-BE49-F238E27FC236}">
                      <a16:creationId xmlns:a16="http://schemas.microsoft.com/office/drawing/2014/main" id="{75CE0A12-9468-724C-9A26-FB80C47A10A3}"/>
                    </a:ext>
                  </a:extLst>
                </p:cNvPr>
                <p:cNvPicPr/>
                <p:nvPr/>
              </p:nvPicPr>
              <p:blipFill>
                <a:blip r:embed="rId118"/>
                <a:stretch>
                  <a:fillRect/>
                </a:stretch>
              </p:blipFill>
              <p:spPr>
                <a:xfrm>
                  <a:off x="5950485" y="237361"/>
                  <a:ext cx="2504160" cy="745560"/>
                </a:xfrm>
                <a:prstGeom prst="rect">
                  <a:avLst/>
                </a:prstGeom>
              </p:spPr>
            </p:pic>
          </mc:Fallback>
        </mc:AlternateContent>
      </p:grpSp>
    </p:spTree>
    <p:extLst>
      <p:ext uri="{BB962C8B-B14F-4D97-AF65-F5344CB8AC3E}">
        <p14:creationId xmlns:p14="http://schemas.microsoft.com/office/powerpoint/2010/main" val="3319063925"/>
      </p:ext>
    </p:extLst>
  </p:cSld>
  <p:clrMapOvr>
    <a:masterClrMapping/>
  </p:clrMapOvr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A732B0D1-B45E-4040-8812-0B383A96C24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flipH="1">
            <a:off x="2204566" y="2165632"/>
            <a:ext cx="3264941" cy="3264941"/>
          </a:xfrm>
          <a:prstGeom prst="rect">
            <a:avLst/>
          </a:prstGeom>
        </p:spPr>
      </p:pic>
      <p:grpSp>
        <p:nvGrpSpPr>
          <p:cNvPr id="7" name="Group 6">
            <a:extLst>
              <a:ext uri="{FF2B5EF4-FFF2-40B4-BE49-F238E27FC236}">
                <a16:creationId xmlns:a16="http://schemas.microsoft.com/office/drawing/2014/main" id="{FB8DEE87-1E8F-4971-BB1A-528366EB5213}"/>
              </a:ext>
            </a:extLst>
          </p:cNvPr>
          <p:cNvGrpSpPr/>
          <p:nvPr/>
        </p:nvGrpSpPr>
        <p:grpSpPr>
          <a:xfrm flipH="1">
            <a:off x="627942" y="2724451"/>
            <a:ext cx="1869721" cy="2102510"/>
            <a:chOff x="10569702" y="3995141"/>
            <a:chExt cx="1866900" cy="2273300"/>
          </a:xfrm>
        </p:grpSpPr>
        <p:pic>
          <p:nvPicPr>
            <p:cNvPr id="22" name="Picture 21">
              <a:extLst>
                <a:ext uri="{FF2B5EF4-FFF2-40B4-BE49-F238E27FC236}">
                  <a16:creationId xmlns:a16="http://schemas.microsoft.com/office/drawing/2014/main" id="{E47712B8-6295-41EA-9649-17744A00B0F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10569702" y="3995141"/>
              <a:ext cx="1866900" cy="2273300"/>
            </a:xfrm>
            <a:prstGeom prst="rect">
              <a:avLst/>
            </a:prstGeom>
          </p:spPr>
        </p:pic>
        <p:sp>
          <p:nvSpPr>
            <p:cNvPr id="23" name="Rectangle 22">
              <a:extLst>
                <a:ext uri="{FF2B5EF4-FFF2-40B4-BE49-F238E27FC236}">
                  <a16:creationId xmlns:a16="http://schemas.microsoft.com/office/drawing/2014/main" id="{999C827B-5FA1-49AA-9599-2076DF612FA9}"/>
                </a:ext>
              </a:extLst>
            </p:cNvPr>
            <p:cNvSpPr/>
            <p:nvPr/>
          </p:nvSpPr>
          <p:spPr>
            <a:xfrm>
              <a:off x="12143232" y="3995141"/>
              <a:ext cx="293370" cy="2094763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2535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pic>
        <p:nvPicPr>
          <p:cNvPr id="8" name="Picture 8" descr="https://image.freepik.com/free-icon/person-reading-sitting-on-a-desk_318-29266.jpg">
            <a:extLst>
              <a:ext uri="{FF2B5EF4-FFF2-40B4-BE49-F238E27FC236}">
                <a16:creationId xmlns:a16="http://schemas.microsoft.com/office/drawing/2014/main" id="{19CE721E-6C65-43B4-94A9-FA7D491CD14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12568" y="3318173"/>
            <a:ext cx="1856232" cy="185623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9" name="Group 8">
            <a:extLst>
              <a:ext uri="{FF2B5EF4-FFF2-40B4-BE49-F238E27FC236}">
                <a16:creationId xmlns:a16="http://schemas.microsoft.com/office/drawing/2014/main" id="{2A217E13-CF35-4C95-B90F-A73D15AF1B33}"/>
              </a:ext>
            </a:extLst>
          </p:cNvPr>
          <p:cNvGrpSpPr/>
          <p:nvPr/>
        </p:nvGrpSpPr>
        <p:grpSpPr>
          <a:xfrm flipH="1">
            <a:off x="3823036" y="2248751"/>
            <a:ext cx="948916" cy="498829"/>
            <a:chOff x="4169965" y="2218796"/>
            <a:chExt cx="870457" cy="525917"/>
          </a:xfrm>
        </p:grpSpPr>
        <p:grpSp>
          <p:nvGrpSpPr>
            <p:cNvPr id="18" name="Group 17">
              <a:extLst>
                <a:ext uri="{FF2B5EF4-FFF2-40B4-BE49-F238E27FC236}">
                  <a16:creationId xmlns:a16="http://schemas.microsoft.com/office/drawing/2014/main" id="{102E4BAE-8EF4-4F95-BAF0-3A17EC89DFC7}"/>
                </a:ext>
              </a:extLst>
            </p:cNvPr>
            <p:cNvGrpSpPr/>
            <p:nvPr/>
          </p:nvGrpSpPr>
          <p:grpSpPr>
            <a:xfrm>
              <a:off x="4169965" y="2218796"/>
              <a:ext cx="870457" cy="525917"/>
              <a:chOff x="3426786" y="797253"/>
              <a:chExt cx="870457" cy="525917"/>
            </a:xfrm>
          </p:grpSpPr>
          <p:sp>
            <p:nvSpPr>
              <p:cNvPr id="20" name="Rectangle: Rounded Corners 81">
                <a:extLst>
                  <a:ext uri="{FF2B5EF4-FFF2-40B4-BE49-F238E27FC236}">
                    <a16:creationId xmlns:a16="http://schemas.microsoft.com/office/drawing/2014/main" id="{8EB15298-9496-4FBD-85A7-DBA4CBF9CE91}"/>
                  </a:ext>
                </a:extLst>
              </p:cNvPr>
              <p:cNvSpPr/>
              <p:nvPr/>
            </p:nvSpPr>
            <p:spPr>
              <a:xfrm>
                <a:off x="3426786" y="797253"/>
                <a:ext cx="791712" cy="525917"/>
              </a:xfrm>
              <a:prstGeom prst="roundRect">
                <a:avLst/>
              </a:prstGeom>
              <a:solidFill>
                <a:schemeClr val="accent6"/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3380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endParaRPr>
              </a:p>
            </p:txBody>
          </p:sp>
          <p:pic>
            <p:nvPicPr>
              <p:cNvPr id="21" name="Picture 2" descr="https://maxcdn.icons8.com/Share/icon/p1em/Music/microphone1600.png">
                <a:extLst>
                  <a:ext uri="{FF2B5EF4-FFF2-40B4-BE49-F238E27FC236}">
                    <a16:creationId xmlns:a16="http://schemas.microsoft.com/office/drawing/2014/main" id="{4ADB69D4-6275-458A-828B-BD2637F07B95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780963" y="806763"/>
                <a:ext cx="516280" cy="51628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pic>
          <p:nvPicPr>
            <p:cNvPr id="19" name="Picture 18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610D1764-0550-418D-A7B1-25799278B25B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206163" y="2350319"/>
              <a:ext cx="376845" cy="31155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cxnSp>
        <p:nvCxnSpPr>
          <p:cNvPr id="65" name="Straight Arrow Connector 64">
            <a:extLst>
              <a:ext uri="{FF2B5EF4-FFF2-40B4-BE49-F238E27FC236}">
                <a16:creationId xmlns:a16="http://schemas.microsoft.com/office/drawing/2014/main" id="{145DA18A-4103-4680-903E-3C63B312B3FF}"/>
              </a:ext>
            </a:extLst>
          </p:cNvPr>
          <p:cNvCxnSpPr>
            <a:cxnSpLocks/>
          </p:cNvCxnSpPr>
          <p:nvPr/>
        </p:nvCxnSpPr>
        <p:spPr>
          <a:xfrm>
            <a:off x="4926579" y="2610520"/>
            <a:ext cx="1070042" cy="7341"/>
          </a:xfrm>
          <a:prstGeom prst="straightConnector1">
            <a:avLst/>
          </a:prstGeom>
          <a:ln w="28575">
            <a:solidFill>
              <a:schemeClr val="tx1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66" name="Picture 65">
            <a:extLst>
              <a:ext uri="{FF2B5EF4-FFF2-40B4-BE49-F238E27FC236}">
                <a16:creationId xmlns:a16="http://schemas.microsoft.com/office/drawing/2014/main" id="{F3DC8EDE-1CAB-4FB4-8F7C-539A9783A156}"/>
              </a:ext>
            </a:extLst>
          </p:cNvPr>
          <p:cNvPicPr>
            <a:picLocks noChangeAspect="1"/>
          </p:cNvPicPr>
          <p:nvPr/>
        </p:nvPicPr>
        <p:blipFill>
          <a:blip r:embed="rId8">
            <a:biLevel thresh="75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6618457" y="2214764"/>
            <a:ext cx="846674" cy="846674"/>
          </a:xfrm>
          <a:prstGeom prst="rect">
            <a:avLst/>
          </a:prstGeom>
        </p:spPr>
      </p:pic>
      <p:pic>
        <p:nvPicPr>
          <p:cNvPr id="67" name="Picture 66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<a:extLst>
              <a:ext uri="{FF2B5EF4-FFF2-40B4-BE49-F238E27FC236}">
                <a16:creationId xmlns:a16="http://schemas.microsoft.com/office/drawing/2014/main" id="{732FD4D9-AD10-4160-9F52-3ADAAAB3BD6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6278356" y="2370212"/>
            <a:ext cx="410812" cy="2955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25463245-B782-4F13-ADCA-A781B31DA9C2}"/>
              </a:ext>
            </a:extLst>
          </p:cNvPr>
          <p:cNvSpPr txBox="1"/>
          <p:nvPr/>
        </p:nvSpPr>
        <p:spPr>
          <a:xfrm>
            <a:off x="4796659" y="1886342"/>
            <a:ext cx="195565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Wireless Signal</a:t>
            </a:r>
          </a:p>
        </p:txBody>
      </p:sp>
    </p:spTree>
    <p:extLst>
      <p:ext uri="{BB962C8B-B14F-4D97-AF65-F5344CB8AC3E}">
        <p14:creationId xmlns:p14="http://schemas.microsoft.com/office/powerpoint/2010/main" val="557043915"/>
      </p:ext>
    </p:extLst>
  </p:cSld>
  <p:clrMapOvr>
    <a:masterClrMapping/>
  </p:clrMapOvr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A732B0D1-B45E-4040-8812-0B383A96C24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flipH="1">
            <a:off x="-105729" y="2665717"/>
            <a:ext cx="3264941" cy="3264941"/>
          </a:xfrm>
          <a:prstGeom prst="rect">
            <a:avLst/>
          </a:prstGeom>
        </p:spPr>
      </p:pic>
      <p:pic>
        <p:nvPicPr>
          <p:cNvPr id="8" name="Picture 8" descr="https://image.freepik.com/free-icon/person-reading-sitting-on-a-desk_318-29266.jpg">
            <a:extLst>
              <a:ext uri="{FF2B5EF4-FFF2-40B4-BE49-F238E27FC236}">
                <a16:creationId xmlns:a16="http://schemas.microsoft.com/office/drawing/2014/main" id="{19CE721E-6C65-43B4-94A9-FA7D491CD14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26579" y="2821165"/>
            <a:ext cx="3426900" cy="3426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9" name="Group 8">
            <a:extLst>
              <a:ext uri="{FF2B5EF4-FFF2-40B4-BE49-F238E27FC236}">
                <a16:creationId xmlns:a16="http://schemas.microsoft.com/office/drawing/2014/main" id="{2A217E13-CF35-4C95-B90F-A73D15AF1B33}"/>
              </a:ext>
            </a:extLst>
          </p:cNvPr>
          <p:cNvGrpSpPr/>
          <p:nvPr/>
        </p:nvGrpSpPr>
        <p:grpSpPr>
          <a:xfrm flipH="1">
            <a:off x="4898784" y="3183732"/>
            <a:ext cx="562816" cy="907258"/>
            <a:chOff x="4549630" y="2176063"/>
            <a:chExt cx="516280" cy="956524"/>
          </a:xfrm>
        </p:grpSpPr>
        <p:grpSp>
          <p:nvGrpSpPr>
            <p:cNvPr id="18" name="Group 17">
              <a:extLst>
                <a:ext uri="{FF2B5EF4-FFF2-40B4-BE49-F238E27FC236}">
                  <a16:creationId xmlns:a16="http://schemas.microsoft.com/office/drawing/2014/main" id="{102E4BAE-8EF4-4F95-BAF0-3A17EC89DFC7}"/>
                </a:ext>
              </a:extLst>
            </p:cNvPr>
            <p:cNvGrpSpPr/>
            <p:nvPr/>
          </p:nvGrpSpPr>
          <p:grpSpPr>
            <a:xfrm>
              <a:off x="4549630" y="2176063"/>
              <a:ext cx="516280" cy="956524"/>
              <a:chOff x="3806451" y="754520"/>
              <a:chExt cx="516280" cy="956524"/>
            </a:xfrm>
          </p:grpSpPr>
          <p:sp>
            <p:nvSpPr>
              <p:cNvPr id="20" name="Rectangle: Rounded Corners 81">
                <a:extLst>
                  <a:ext uri="{FF2B5EF4-FFF2-40B4-BE49-F238E27FC236}">
                    <a16:creationId xmlns:a16="http://schemas.microsoft.com/office/drawing/2014/main" id="{8EB15298-9496-4FBD-85A7-DBA4CBF9CE91}"/>
                  </a:ext>
                </a:extLst>
              </p:cNvPr>
              <p:cNvSpPr/>
              <p:nvPr/>
            </p:nvSpPr>
            <p:spPr>
              <a:xfrm>
                <a:off x="3841654" y="754520"/>
                <a:ext cx="413870" cy="956524"/>
              </a:xfrm>
              <a:prstGeom prst="roundRect">
                <a:avLst/>
              </a:prstGeom>
              <a:solidFill>
                <a:schemeClr val="accent6"/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3380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endParaRPr>
              </a:p>
            </p:txBody>
          </p:sp>
          <p:pic>
            <p:nvPicPr>
              <p:cNvPr id="21" name="Picture 2" descr="https://maxcdn.icons8.com/Share/icon/p1em/Music/microphone1600.png">
                <a:extLst>
                  <a:ext uri="{FF2B5EF4-FFF2-40B4-BE49-F238E27FC236}">
                    <a16:creationId xmlns:a16="http://schemas.microsoft.com/office/drawing/2014/main" id="{4ADB69D4-6275-458A-828B-BD2637F07B95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806451" y="1167045"/>
                <a:ext cx="516280" cy="51628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pic>
          <p:nvPicPr>
            <p:cNvPr id="19" name="Picture 18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610D1764-0550-418D-A7B1-25799278B25B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603346" y="2249318"/>
              <a:ext cx="376845" cy="31155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cxnSp>
        <p:nvCxnSpPr>
          <p:cNvPr id="65" name="Straight Arrow Connector 64">
            <a:extLst>
              <a:ext uri="{FF2B5EF4-FFF2-40B4-BE49-F238E27FC236}">
                <a16:creationId xmlns:a16="http://schemas.microsoft.com/office/drawing/2014/main" id="{145DA18A-4103-4680-903E-3C63B312B3FF}"/>
              </a:ext>
            </a:extLst>
          </p:cNvPr>
          <p:cNvCxnSpPr>
            <a:cxnSpLocks/>
          </p:cNvCxnSpPr>
          <p:nvPr/>
        </p:nvCxnSpPr>
        <p:spPr>
          <a:xfrm flipV="1">
            <a:off x="5561347" y="2638136"/>
            <a:ext cx="1124061" cy="395721"/>
          </a:xfrm>
          <a:prstGeom prst="straightConnector1">
            <a:avLst/>
          </a:prstGeom>
          <a:ln w="28575">
            <a:solidFill>
              <a:schemeClr val="tx1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66" name="Picture 65">
            <a:extLst>
              <a:ext uri="{FF2B5EF4-FFF2-40B4-BE49-F238E27FC236}">
                <a16:creationId xmlns:a16="http://schemas.microsoft.com/office/drawing/2014/main" id="{F3DC8EDE-1CAB-4FB4-8F7C-539A9783A156}"/>
              </a:ext>
            </a:extLst>
          </p:cNvPr>
          <p:cNvPicPr>
            <a:picLocks noChangeAspect="1"/>
          </p:cNvPicPr>
          <p:nvPr/>
        </p:nvPicPr>
        <p:blipFill>
          <a:blip r:embed="rId7">
            <a:biLevel thresh="75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7266157" y="2187183"/>
            <a:ext cx="846674" cy="846674"/>
          </a:xfrm>
          <a:prstGeom prst="rect">
            <a:avLst/>
          </a:prstGeom>
        </p:spPr>
      </p:pic>
      <p:pic>
        <p:nvPicPr>
          <p:cNvPr id="67" name="Picture 66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<a:extLst>
              <a:ext uri="{FF2B5EF4-FFF2-40B4-BE49-F238E27FC236}">
                <a16:creationId xmlns:a16="http://schemas.microsoft.com/office/drawing/2014/main" id="{732FD4D9-AD10-4160-9F52-3ADAAAB3BD6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6926056" y="2342631"/>
            <a:ext cx="410812" cy="2955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4" name="TextBox 23">
            <a:extLst>
              <a:ext uri="{FF2B5EF4-FFF2-40B4-BE49-F238E27FC236}">
                <a16:creationId xmlns:a16="http://schemas.microsoft.com/office/drawing/2014/main" id="{EA0B5F6F-8BC7-4CF3-A544-1CC56C2F9C64}"/>
              </a:ext>
            </a:extLst>
          </p:cNvPr>
          <p:cNvSpPr txBox="1"/>
          <p:nvPr/>
        </p:nvSpPr>
        <p:spPr>
          <a:xfrm>
            <a:off x="2660062" y="457200"/>
            <a:ext cx="382387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Tabletop </a:t>
            </a: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Relay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EB7E42DE-7DD7-43A3-8DF2-B722D5538894}"/>
              </a:ext>
            </a:extLst>
          </p:cNvPr>
          <p:cNvSpPr txBox="1"/>
          <p:nvPr/>
        </p:nvSpPr>
        <p:spPr>
          <a:xfrm rot="20459464">
            <a:off x="5298660" y="2152556"/>
            <a:ext cx="195565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Wireless Signal</a:t>
            </a:r>
          </a:p>
        </p:txBody>
      </p:sp>
    </p:spTree>
    <p:extLst>
      <p:ext uri="{BB962C8B-B14F-4D97-AF65-F5344CB8AC3E}">
        <p14:creationId xmlns:p14="http://schemas.microsoft.com/office/powerpoint/2010/main" val="3747233785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A732B0D1-B45E-4040-8812-0B383A96C24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flipH="1">
            <a:off x="-105729" y="2665717"/>
            <a:ext cx="3264941" cy="3264941"/>
          </a:xfrm>
          <a:prstGeom prst="rect">
            <a:avLst/>
          </a:prstGeom>
        </p:spPr>
      </p:pic>
      <p:pic>
        <p:nvPicPr>
          <p:cNvPr id="8" name="Picture 8" descr="https://image.freepik.com/free-icon/person-reading-sitting-on-a-desk_318-29266.jpg">
            <a:extLst>
              <a:ext uri="{FF2B5EF4-FFF2-40B4-BE49-F238E27FC236}">
                <a16:creationId xmlns:a16="http://schemas.microsoft.com/office/drawing/2014/main" id="{19CE721E-6C65-43B4-94A9-FA7D491CD14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26579" y="2821165"/>
            <a:ext cx="3426900" cy="3426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9" name="Group 8">
            <a:extLst>
              <a:ext uri="{FF2B5EF4-FFF2-40B4-BE49-F238E27FC236}">
                <a16:creationId xmlns:a16="http://schemas.microsoft.com/office/drawing/2014/main" id="{2A217E13-CF35-4C95-B90F-A73D15AF1B33}"/>
              </a:ext>
            </a:extLst>
          </p:cNvPr>
          <p:cNvGrpSpPr/>
          <p:nvPr/>
        </p:nvGrpSpPr>
        <p:grpSpPr>
          <a:xfrm flipH="1">
            <a:off x="4898784" y="3183732"/>
            <a:ext cx="562816" cy="907258"/>
            <a:chOff x="4549630" y="2176063"/>
            <a:chExt cx="516280" cy="956524"/>
          </a:xfrm>
        </p:grpSpPr>
        <p:grpSp>
          <p:nvGrpSpPr>
            <p:cNvPr id="18" name="Group 17">
              <a:extLst>
                <a:ext uri="{FF2B5EF4-FFF2-40B4-BE49-F238E27FC236}">
                  <a16:creationId xmlns:a16="http://schemas.microsoft.com/office/drawing/2014/main" id="{102E4BAE-8EF4-4F95-BAF0-3A17EC89DFC7}"/>
                </a:ext>
              </a:extLst>
            </p:cNvPr>
            <p:cNvGrpSpPr/>
            <p:nvPr/>
          </p:nvGrpSpPr>
          <p:grpSpPr>
            <a:xfrm>
              <a:off x="4549630" y="2176063"/>
              <a:ext cx="516280" cy="956524"/>
              <a:chOff x="3806451" y="754520"/>
              <a:chExt cx="516280" cy="956524"/>
            </a:xfrm>
          </p:grpSpPr>
          <p:sp>
            <p:nvSpPr>
              <p:cNvPr id="20" name="Rectangle: Rounded Corners 81">
                <a:extLst>
                  <a:ext uri="{FF2B5EF4-FFF2-40B4-BE49-F238E27FC236}">
                    <a16:creationId xmlns:a16="http://schemas.microsoft.com/office/drawing/2014/main" id="{8EB15298-9496-4FBD-85A7-DBA4CBF9CE91}"/>
                  </a:ext>
                </a:extLst>
              </p:cNvPr>
              <p:cNvSpPr/>
              <p:nvPr/>
            </p:nvSpPr>
            <p:spPr>
              <a:xfrm>
                <a:off x="3841654" y="754520"/>
                <a:ext cx="413870" cy="956524"/>
              </a:xfrm>
              <a:prstGeom prst="roundRect">
                <a:avLst/>
              </a:prstGeom>
              <a:solidFill>
                <a:schemeClr val="accent6"/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3380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endParaRPr>
              </a:p>
            </p:txBody>
          </p:sp>
          <p:pic>
            <p:nvPicPr>
              <p:cNvPr id="21" name="Picture 2" descr="https://maxcdn.icons8.com/Share/icon/p1em/Music/microphone1600.png">
                <a:extLst>
                  <a:ext uri="{FF2B5EF4-FFF2-40B4-BE49-F238E27FC236}">
                    <a16:creationId xmlns:a16="http://schemas.microsoft.com/office/drawing/2014/main" id="{4ADB69D4-6275-458A-828B-BD2637F07B95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806451" y="1167045"/>
                <a:ext cx="516280" cy="51628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pic>
          <p:nvPicPr>
            <p:cNvPr id="19" name="Picture 18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610D1764-0550-418D-A7B1-25799278B25B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603346" y="2249318"/>
              <a:ext cx="376845" cy="31155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cxnSp>
        <p:nvCxnSpPr>
          <p:cNvPr id="65" name="Straight Arrow Connector 64">
            <a:extLst>
              <a:ext uri="{FF2B5EF4-FFF2-40B4-BE49-F238E27FC236}">
                <a16:creationId xmlns:a16="http://schemas.microsoft.com/office/drawing/2014/main" id="{145DA18A-4103-4680-903E-3C63B312B3FF}"/>
              </a:ext>
            </a:extLst>
          </p:cNvPr>
          <p:cNvCxnSpPr>
            <a:cxnSpLocks/>
          </p:cNvCxnSpPr>
          <p:nvPr/>
        </p:nvCxnSpPr>
        <p:spPr>
          <a:xfrm flipV="1">
            <a:off x="5561347" y="2638136"/>
            <a:ext cx="1124061" cy="395721"/>
          </a:xfrm>
          <a:prstGeom prst="straightConnector1">
            <a:avLst/>
          </a:prstGeom>
          <a:ln w="28575">
            <a:solidFill>
              <a:schemeClr val="tx1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66" name="Picture 65">
            <a:extLst>
              <a:ext uri="{FF2B5EF4-FFF2-40B4-BE49-F238E27FC236}">
                <a16:creationId xmlns:a16="http://schemas.microsoft.com/office/drawing/2014/main" id="{F3DC8EDE-1CAB-4FB4-8F7C-539A9783A156}"/>
              </a:ext>
            </a:extLst>
          </p:cNvPr>
          <p:cNvPicPr>
            <a:picLocks noChangeAspect="1"/>
          </p:cNvPicPr>
          <p:nvPr/>
        </p:nvPicPr>
        <p:blipFill>
          <a:blip r:embed="rId7">
            <a:biLevel thresh="75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7266157" y="2187183"/>
            <a:ext cx="846674" cy="846674"/>
          </a:xfrm>
          <a:prstGeom prst="rect">
            <a:avLst/>
          </a:prstGeom>
        </p:spPr>
      </p:pic>
      <p:pic>
        <p:nvPicPr>
          <p:cNvPr id="67" name="Picture 66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<a:extLst>
              <a:ext uri="{FF2B5EF4-FFF2-40B4-BE49-F238E27FC236}">
                <a16:creationId xmlns:a16="http://schemas.microsoft.com/office/drawing/2014/main" id="{732FD4D9-AD10-4160-9F52-3ADAAAB3BD6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6926056" y="2342631"/>
            <a:ext cx="410812" cy="2955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12" name="Group 11">
            <a:extLst>
              <a:ext uri="{FF2B5EF4-FFF2-40B4-BE49-F238E27FC236}">
                <a16:creationId xmlns:a16="http://schemas.microsoft.com/office/drawing/2014/main" id="{6BE9FAE9-4B0B-4B6E-8E28-3AA9E7433CDD}"/>
              </a:ext>
            </a:extLst>
          </p:cNvPr>
          <p:cNvGrpSpPr/>
          <p:nvPr/>
        </p:nvGrpSpPr>
        <p:grpSpPr>
          <a:xfrm>
            <a:off x="7336868" y="1614119"/>
            <a:ext cx="539321" cy="512147"/>
            <a:chOff x="12283143" y="-1196098"/>
            <a:chExt cx="539321" cy="512147"/>
          </a:xfrm>
        </p:grpSpPr>
        <p:pic>
          <p:nvPicPr>
            <p:cNvPr id="13" name="Picture 4" descr="https://image.flaticon.com/icons/png/512/22/22466.png">
              <a:extLst>
                <a:ext uri="{FF2B5EF4-FFF2-40B4-BE49-F238E27FC236}">
                  <a16:creationId xmlns:a16="http://schemas.microsoft.com/office/drawing/2014/main" id="{8190BAF7-1594-4438-914D-8FA41FBDF53E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2283143" y="-1196098"/>
              <a:ext cx="512147" cy="51214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E7DF9561-F410-4BC2-B846-C67B547C3379}"/>
                </a:ext>
              </a:extLst>
            </p:cNvPr>
            <p:cNvSpPr txBox="1"/>
            <p:nvPr/>
          </p:nvSpPr>
          <p:spPr>
            <a:xfrm>
              <a:off x="12310316" y="-1095925"/>
              <a:ext cx="512148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4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DSP</a:t>
              </a:r>
            </a:p>
          </p:txBody>
        </p:sp>
      </p:grpSp>
      <p:sp>
        <p:nvSpPr>
          <p:cNvPr id="17" name="TextBox 16">
            <a:extLst>
              <a:ext uri="{FF2B5EF4-FFF2-40B4-BE49-F238E27FC236}">
                <a16:creationId xmlns:a16="http://schemas.microsoft.com/office/drawing/2014/main" id="{28283393-52AA-400F-A427-A28107BDE198}"/>
              </a:ext>
            </a:extLst>
          </p:cNvPr>
          <p:cNvSpPr txBox="1"/>
          <p:nvPr/>
        </p:nvSpPr>
        <p:spPr>
          <a:xfrm>
            <a:off x="2660062" y="457200"/>
            <a:ext cx="382387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Tabletop </a:t>
            </a: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Relay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00209D61-9337-4D48-B67B-679CDA177E12}"/>
              </a:ext>
            </a:extLst>
          </p:cNvPr>
          <p:cNvSpPr txBox="1"/>
          <p:nvPr/>
        </p:nvSpPr>
        <p:spPr>
          <a:xfrm rot="20459464">
            <a:off x="5298660" y="2152556"/>
            <a:ext cx="195565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Wireless Signal</a:t>
            </a:r>
          </a:p>
        </p:txBody>
      </p:sp>
    </p:spTree>
    <p:extLst>
      <p:ext uri="{BB962C8B-B14F-4D97-AF65-F5344CB8AC3E}">
        <p14:creationId xmlns:p14="http://schemas.microsoft.com/office/powerpoint/2010/main" val="4050164622"/>
      </p:ext>
    </p:extLst>
  </p:cSld>
  <p:clrMapOvr>
    <a:masterClrMapping/>
  </p:clrMapOvr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A732B0D1-B45E-4040-8812-0B383A96C24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flipH="1">
            <a:off x="-105729" y="2665717"/>
            <a:ext cx="3264941" cy="3264941"/>
          </a:xfrm>
          <a:prstGeom prst="rect">
            <a:avLst/>
          </a:prstGeom>
        </p:spPr>
      </p:pic>
      <p:pic>
        <p:nvPicPr>
          <p:cNvPr id="8" name="Picture 8" descr="https://image.freepik.com/free-icon/person-reading-sitting-on-a-desk_318-29266.jpg">
            <a:extLst>
              <a:ext uri="{FF2B5EF4-FFF2-40B4-BE49-F238E27FC236}">
                <a16:creationId xmlns:a16="http://schemas.microsoft.com/office/drawing/2014/main" id="{19CE721E-6C65-43B4-94A9-FA7D491CD14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26579" y="2821165"/>
            <a:ext cx="3426900" cy="3426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9" name="Group 8">
            <a:extLst>
              <a:ext uri="{FF2B5EF4-FFF2-40B4-BE49-F238E27FC236}">
                <a16:creationId xmlns:a16="http://schemas.microsoft.com/office/drawing/2014/main" id="{2A217E13-CF35-4C95-B90F-A73D15AF1B33}"/>
              </a:ext>
            </a:extLst>
          </p:cNvPr>
          <p:cNvGrpSpPr/>
          <p:nvPr/>
        </p:nvGrpSpPr>
        <p:grpSpPr>
          <a:xfrm flipH="1">
            <a:off x="4898784" y="2764630"/>
            <a:ext cx="562816" cy="1328740"/>
            <a:chOff x="4549630" y="1734202"/>
            <a:chExt cx="516280" cy="1400893"/>
          </a:xfrm>
        </p:grpSpPr>
        <p:grpSp>
          <p:nvGrpSpPr>
            <p:cNvPr id="18" name="Group 17">
              <a:extLst>
                <a:ext uri="{FF2B5EF4-FFF2-40B4-BE49-F238E27FC236}">
                  <a16:creationId xmlns:a16="http://schemas.microsoft.com/office/drawing/2014/main" id="{102E4BAE-8EF4-4F95-BAF0-3A17EC89DFC7}"/>
                </a:ext>
              </a:extLst>
            </p:cNvPr>
            <p:cNvGrpSpPr/>
            <p:nvPr/>
          </p:nvGrpSpPr>
          <p:grpSpPr>
            <a:xfrm>
              <a:off x="4549630" y="1734202"/>
              <a:ext cx="516280" cy="1400893"/>
              <a:chOff x="3806451" y="312659"/>
              <a:chExt cx="516280" cy="1400893"/>
            </a:xfrm>
          </p:grpSpPr>
          <p:sp>
            <p:nvSpPr>
              <p:cNvPr id="20" name="Rectangle: Rounded Corners 81">
                <a:extLst>
                  <a:ext uri="{FF2B5EF4-FFF2-40B4-BE49-F238E27FC236}">
                    <a16:creationId xmlns:a16="http://schemas.microsoft.com/office/drawing/2014/main" id="{8EB15298-9496-4FBD-85A7-DBA4CBF9CE91}"/>
                  </a:ext>
                </a:extLst>
              </p:cNvPr>
              <p:cNvSpPr/>
              <p:nvPr/>
            </p:nvSpPr>
            <p:spPr>
              <a:xfrm>
                <a:off x="3811251" y="312659"/>
                <a:ext cx="481076" cy="1400893"/>
              </a:xfrm>
              <a:prstGeom prst="roundRect">
                <a:avLst/>
              </a:prstGeom>
              <a:solidFill>
                <a:schemeClr val="accent6"/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3380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endParaRPr>
              </a:p>
            </p:txBody>
          </p:sp>
          <p:pic>
            <p:nvPicPr>
              <p:cNvPr id="21" name="Picture 2" descr="https://maxcdn.icons8.com/Share/icon/p1em/Music/microphone1600.png">
                <a:extLst>
                  <a:ext uri="{FF2B5EF4-FFF2-40B4-BE49-F238E27FC236}">
                    <a16:creationId xmlns:a16="http://schemas.microsoft.com/office/drawing/2014/main" id="{4ADB69D4-6275-458A-828B-BD2637F07B95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806451" y="1167045"/>
                <a:ext cx="516280" cy="51628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pic>
          <p:nvPicPr>
            <p:cNvPr id="19" name="Picture 18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610D1764-0550-418D-A7B1-25799278B25B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600148" y="1808818"/>
              <a:ext cx="376845" cy="31155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cxnSp>
        <p:nvCxnSpPr>
          <p:cNvPr id="65" name="Straight Arrow Connector 64">
            <a:extLst>
              <a:ext uri="{FF2B5EF4-FFF2-40B4-BE49-F238E27FC236}">
                <a16:creationId xmlns:a16="http://schemas.microsoft.com/office/drawing/2014/main" id="{145DA18A-4103-4680-903E-3C63B312B3FF}"/>
              </a:ext>
            </a:extLst>
          </p:cNvPr>
          <p:cNvCxnSpPr>
            <a:cxnSpLocks/>
          </p:cNvCxnSpPr>
          <p:nvPr/>
        </p:nvCxnSpPr>
        <p:spPr>
          <a:xfrm flipV="1">
            <a:off x="5561347" y="2638136"/>
            <a:ext cx="1124061" cy="395721"/>
          </a:xfrm>
          <a:prstGeom prst="straightConnector1">
            <a:avLst/>
          </a:prstGeom>
          <a:ln w="28575">
            <a:solidFill>
              <a:schemeClr val="tx1"/>
            </a:solidFill>
            <a:prstDash val="dash"/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66" name="Picture 65">
            <a:extLst>
              <a:ext uri="{FF2B5EF4-FFF2-40B4-BE49-F238E27FC236}">
                <a16:creationId xmlns:a16="http://schemas.microsoft.com/office/drawing/2014/main" id="{F3DC8EDE-1CAB-4FB4-8F7C-539A9783A156}"/>
              </a:ext>
            </a:extLst>
          </p:cNvPr>
          <p:cNvPicPr>
            <a:picLocks noChangeAspect="1"/>
          </p:cNvPicPr>
          <p:nvPr/>
        </p:nvPicPr>
        <p:blipFill>
          <a:blip r:embed="rId7">
            <a:biLevel thresh="75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7266157" y="2187183"/>
            <a:ext cx="846674" cy="846674"/>
          </a:xfrm>
          <a:prstGeom prst="rect">
            <a:avLst/>
          </a:prstGeom>
        </p:spPr>
      </p:pic>
      <p:pic>
        <p:nvPicPr>
          <p:cNvPr id="67" name="Picture 66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<a:extLst>
              <a:ext uri="{FF2B5EF4-FFF2-40B4-BE49-F238E27FC236}">
                <a16:creationId xmlns:a16="http://schemas.microsoft.com/office/drawing/2014/main" id="{732FD4D9-AD10-4160-9F52-3ADAAAB3BD6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6926056" y="2342631"/>
            <a:ext cx="410812" cy="2955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12" name="Group 11">
            <a:extLst>
              <a:ext uri="{FF2B5EF4-FFF2-40B4-BE49-F238E27FC236}">
                <a16:creationId xmlns:a16="http://schemas.microsoft.com/office/drawing/2014/main" id="{6BE9FAE9-4B0B-4B6E-8E28-3AA9E7433CDD}"/>
              </a:ext>
            </a:extLst>
          </p:cNvPr>
          <p:cNvGrpSpPr/>
          <p:nvPr/>
        </p:nvGrpSpPr>
        <p:grpSpPr>
          <a:xfrm>
            <a:off x="4960194" y="3161982"/>
            <a:ext cx="474886" cy="431362"/>
            <a:chOff x="12283143" y="-1196098"/>
            <a:chExt cx="519781" cy="512147"/>
          </a:xfrm>
        </p:grpSpPr>
        <p:pic>
          <p:nvPicPr>
            <p:cNvPr id="13" name="Picture 4" descr="https://image.flaticon.com/icons/png/512/22/22466.png">
              <a:extLst>
                <a:ext uri="{FF2B5EF4-FFF2-40B4-BE49-F238E27FC236}">
                  <a16:creationId xmlns:a16="http://schemas.microsoft.com/office/drawing/2014/main" id="{8190BAF7-1594-4438-914D-8FA41FBDF53E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2283143" y="-1196098"/>
              <a:ext cx="512147" cy="51214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E7DF9561-F410-4BC2-B846-C67B547C3379}"/>
                </a:ext>
              </a:extLst>
            </p:cNvPr>
            <p:cNvSpPr txBox="1"/>
            <p:nvPr/>
          </p:nvSpPr>
          <p:spPr>
            <a:xfrm>
              <a:off x="12290776" y="-1122312"/>
              <a:ext cx="512148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4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DSP</a:t>
              </a:r>
            </a:p>
          </p:txBody>
        </p:sp>
      </p:grpSp>
      <p:sp>
        <p:nvSpPr>
          <p:cNvPr id="15" name="TextBox 14">
            <a:extLst>
              <a:ext uri="{FF2B5EF4-FFF2-40B4-BE49-F238E27FC236}">
                <a16:creationId xmlns:a16="http://schemas.microsoft.com/office/drawing/2014/main" id="{B737C1E7-E3E1-4C34-8D58-FBE8C36EBF76}"/>
              </a:ext>
            </a:extLst>
          </p:cNvPr>
          <p:cNvSpPr txBox="1"/>
          <p:nvPr/>
        </p:nvSpPr>
        <p:spPr>
          <a:xfrm>
            <a:off x="2660062" y="457200"/>
            <a:ext cx="382387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Tabletop </a:t>
            </a: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Relay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CB8C4169-6BDC-4D6B-93F5-633B21E4C63D}"/>
              </a:ext>
            </a:extLst>
          </p:cNvPr>
          <p:cNvSpPr txBox="1"/>
          <p:nvPr/>
        </p:nvSpPr>
        <p:spPr>
          <a:xfrm rot="20459464">
            <a:off x="5298660" y="2152556"/>
            <a:ext cx="195565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Wireless Signal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864297ED-FA37-4E6E-BC71-52DE8F04372D}"/>
              </a:ext>
            </a:extLst>
          </p:cNvPr>
          <p:cNvSpPr txBox="1"/>
          <p:nvPr/>
        </p:nvSpPr>
        <p:spPr>
          <a:xfrm rot="20459464">
            <a:off x="5118047" y="1808152"/>
            <a:ext cx="195565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 over</a:t>
            </a: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9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1CE5ABCB-A785-C14E-AF0F-D84446AFBF36}"/>
                  </a:ext>
                </a:extLst>
              </p14:cNvPr>
              <p14:cNvContentPartPr/>
              <p14:nvPr/>
            </p14:nvContentPartPr>
            <p14:xfrm>
              <a:off x="4644765" y="2477641"/>
              <a:ext cx="1148400" cy="194076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1CE5ABCB-A785-C14E-AF0F-D84446AFBF36}"/>
                  </a:ext>
                </a:extLst>
              </p:cNvPr>
              <p:cNvPicPr/>
              <p:nvPr/>
            </p:nvPicPr>
            <p:blipFill>
              <a:blip r:embed="rId10"/>
              <a:stretch>
                <a:fillRect/>
              </a:stretch>
            </p:blipFill>
            <p:spPr>
              <a:xfrm>
                <a:off x="4614165" y="2447041"/>
                <a:ext cx="1209600" cy="200196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59443713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Rectangle: Rounded Corners 21">
            <a:extLst>
              <a:ext uri="{FF2B5EF4-FFF2-40B4-BE49-F238E27FC236}">
                <a16:creationId xmlns:a16="http://schemas.microsoft.com/office/drawing/2014/main" id="{A4D6385C-78E7-4165-ADA4-EF4A10FC273E}"/>
              </a:ext>
            </a:extLst>
          </p:cNvPr>
          <p:cNvSpPr/>
          <p:nvPr/>
        </p:nvSpPr>
        <p:spPr>
          <a:xfrm>
            <a:off x="164807" y="2152080"/>
            <a:ext cx="8814387" cy="269189"/>
          </a:xfrm>
          <a:prstGeom prst="roundRect">
            <a:avLst/>
          </a:prstGeom>
          <a:solidFill>
            <a:schemeClr val="bg2"/>
          </a:solidFill>
          <a:ln w="38100">
            <a:solidFill>
              <a:schemeClr val="tx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4" name="Rectangle: Rounded Corners 81">
            <a:extLst>
              <a:ext uri="{FF2B5EF4-FFF2-40B4-BE49-F238E27FC236}">
                <a16:creationId xmlns:a16="http://schemas.microsoft.com/office/drawing/2014/main" id="{8680B450-C9A5-4E31-BCCF-EF3713FEAA3B}"/>
              </a:ext>
            </a:extLst>
          </p:cNvPr>
          <p:cNvSpPr/>
          <p:nvPr/>
        </p:nvSpPr>
        <p:spPr>
          <a:xfrm>
            <a:off x="4186929" y="1501862"/>
            <a:ext cx="645422" cy="605905"/>
          </a:xfrm>
          <a:prstGeom prst="roundRect">
            <a:avLst/>
          </a:prstGeom>
          <a:solidFill>
            <a:schemeClr val="bg1">
              <a:lumMod val="95000"/>
            </a:schemeClr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5" name="Freeform 35">
            <a:extLst>
              <a:ext uri="{FF2B5EF4-FFF2-40B4-BE49-F238E27FC236}">
                <a16:creationId xmlns:a16="http://schemas.microsoft.com/office/drawing/2014/main" id="{037AE5F0-15F3-4DB8-8CFD-5D7F9113299B}"/>
              </a:ext>
            </a:extLst>
          </p:cNvPr>
          <p:cNvSpPr/>
          <p:nvPr/>
        </p:nvSpPr>
        <p:spPr>
          <a:xfrm>
            <a:off x="2096451" y="1918811"/>
            <a:ext cx="2060857" cy="491993"/>
          </a:xfrm>
          <a:custGeom>
            <a:avLst/>
            <a:gdLst>
              <a:gd name="connsiteX0" fmla="*/ 92876 w 1058076"/>
              <a:gd name="connsiteY0" fmla="*/ 491993 h 491993"/>
              <a:gd name="connsiteX1" fmla="*/ 92876 w 1058076"/>
              <a:gd name="connsiteY1" fmla="*/ 68660 h 491993"/>
              <a:gd name="connsiteX2" fmla="*/ 1058076 w 1058076"/>
              <a:gd name="connsiteY2" fmla="*/ 927 h 491993"/>
              <a:gd name="connsiteX0" fmla="*/ 27550 w 992750"/>
              <a:gd name="connsiteY0" fmla="*/ 491993 h 491993"/>
              <a:gd name="connsiteX1" fmla="*/ 213817 w 992750"/>
              <a:gd name="connsiteY1" fmla="*/ 68660 h 491993"/>
              <a:gd name="connsiteX2" fmla="*/ 992750 w 992750"/>
              <a:gd name="connsiteY2" fmla="*/ 927 h 49199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92750" h="491993">
                <a:moveTo>
                  <a:pt x="27550" y="491993"/>
                </a:moveTo>
                <a:cubicBezTo>
                  <a:pt x="-52884" y="321248"/>
                  <a:pt x="52950" y="150504"/>
                  <a:pt x="213817" y="68660"/>
                </a:cubicBezTo>
                <a:cubicBezTo>
                  <a:pt x="374684" y="-13184"/>
                  <a:pt x="992750" y="927"/>
                  <a:pt x="992750" y="927"/>
                </a:cubicBezTo>
              </a:path>
            </a:pathLst>
          </a:custGeom>
          <a:noFill/>
          <a:ln w="571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47" name="Picture 2" descr="Image result for call center icon">
            <a:extLst>
              <a:ext uri="{FF2B5EF4-FFF2-40B4-BE49-F238E27FC236}">
                <a16:creationId xmlns:a16="http://schemas.microsoft.com/office/drawing/2014/main" id="{C3839223-6556-460E-A52A-E11C9D6F458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58829" y="4841419"/>
            <a:ext cx="1453151" cy="14531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8" name="Picture 2" descr="Image result for call center icon">
            <a:extLst>
              <a:ext uri="{FF2B5EF4-FFF2-40B4-BE49-F238E27FC236}">
                <a16:creationId xmlns:a16="http://schemas.microsoft.com/office/drawing/2014/main" id="{BFF921C3-97A2-4329-84E4-EE2CB5535B8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84799" y="4988417"/>
            <a:ext cx="1063901" cy="10639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9" name="Picture 2" descr="Image result for call center icon">
            <a:extLst>
              <a:ext uri="{FF2B5EF4-FFF2-40B4-BE49-F238E27FC236}">
                <a16:creationId xmlns:a16="http://schemas.microsoft.com/office/drawing/2014/main" id="{CD314F3A-44AE-46D6-807C-BDF9687F10E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2109" y="4946678"/>
            <a:ext cx="1063901" cy="10639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51" name="Straight Connector 50">
            <a:extLst>
              <a:ext uri="{FF2B5EF4-FFF2-40B4-BE49-F238E27FC236}">
                <a16:creationId xmlns:a16="http://schemas.microsoft.com/office/drawing/2014/main" id="{0CB92B1D-D16D-497B-93F1-BC64C5787387}"/>
              </a:ext>
            </a:extLst>
          </p:cNvPr>
          <p:cNvCxnSpPr>
            <a:cxnSpLocks/>
          </p:cNvCxnSpPr>
          <p:nvPr/>
        </p:nvCxnSpPr>
        <p:spPr>
          <a:xfrm>
            <a:off x="2142945" y="2423504"/>
            <a:ext cx="0" cy="340970"/>
          </a:xfrm>
          <a:prstGeom prst="line">
            <a:avLst/>
          </a:prstGeom>
          <a:ln w="571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0" name="TextBox 49">
            <a:extLst>
              <a:ext uri="{FF2B5EF4-FFF2-40B4-BE49-F238E27FC236}">
                <a16:creationId xmlns:a16="http://schemas.microsoft.com/office/drawing/2014/main" id="{88A81140-5A9C-4C4F-9910-C88BACE8D3C5}"/>
              </a:ext>
            </a:extLst>
          </p:cNvPr>
          <p:cNvSpPr txBox="1"/>
          <p:nvPr/>
        </p:nvSpPr>
        <p:spPr>
          <a:xfrm>
            <a:off x="1649949" y="457200"/>
            <a:ext cx="584410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 Cancellation as an Edge Service</a:t>
            </a:r>
          </a:p>
        </p:txBody>
      </p:sp>
      <p:grpSp>
        <p:nvGrpSpPr>
          <p:cNvPr id="34" name="Group 33">
            <a:extLst>
              <a:ext uri="{FF2B5EF4-FFF2-40B4-BE49-F238E27FC236}">
                <a16:creationId xmlns:a16="http://schemas.microsoft.com/office/drawing/2014/main" id="{89653669-4B16-436F-960B-9149B17856AB}"/>
              </a:ext>
            </a:extLst>
          </p:cNvPr>
          <p:cNvGrpSpPr/>
          <p:nvPr/>
        </p:nvGrpSpPr>
        <p:grpSpPr>
          <a:xfrm>
            <a:off x="4267190" y="1588609"/>
            <a:ext cx="474886" cy="431362"/>
            <a:chOff x="12283143" y="-1196098"/>
            <a:chExt cx="519781" cy="512147"/>
          </a:xfrm>
        </p:grpSpPr>
        <p:pic>
          <p:nvPicPr>
            <p:cNvPr id="59" name="Picture 4" descr="https://image.flaticon.com/icons/png/512/22/22466.png">
              <a:extLst>
                <a:ext uri="{FF2B5EF4-FFF2-40B4-BE49-F238E27FC236}">
                  <a16:creationId xmlns:a16="http://schemas.microsoft.com/office/drawing/2014/main" id="{A9A8351E-D509-4F5D-B20B-60209ABA7202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2283143" y="-1196098"/>
              <a:ext cx="512147" cy="51214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60" name="TextBox 59">
              <a:extLst>
                <a:ext uri="{FF2B5EF4-FFF2-40B4-BE49-F238E27FC236}">
                  <a16:creationId xmlns:a16="http://schemas.microsoft.com/office/drawing/2014/main" id="{5D7E917F-DD34-47BB-BA1D-EF6AFF252005}"/>
                </a:ext>
              </a:extLst>
            </p:cNvPr>
            <p:cNvSpPr txBox="1"/>
            <p:nvPr/>
          </p:nvSpPr>
          <p:spPr>
            <a:xfrm>
              <a:off x="12290776" y="-1122312"/>
              <a:ext cx="512148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4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DSP</a:t>
              </a:r>
            </a:p>
          </p:txBody>
        </p:sp>
      </p:grpSp>
      <p:grpSp>
        <p:nvGrpSpPr>
          <p:cNvPr id="72" name="Group 71">
            <a:extLst>
              <a:ext uri="{FF2B5EF4-FFF2-40B4-BE49-F238E27FC236}">
                <a16:creationId xmlns:a16="http://schemas.microsoft.com/office/drawing/2014/main" id="{CF812C30-D14E-4575-BAB8-31D027885314}"/>
              </a:ext>
            </a:extLst>
          </p:cNvPr>
          <p:cNvGrpSpPr/>
          <p:nvPr/>
        </p:nvGrpSpPr>
        <p:grpSpPr>
          <a:xfrm flipH="1">
            <a:off x="1583060" y="2764474"/>
            <a:ext cx="953518" cy="515980"/>
            <a:chOff x="4191233" y="2588588"/>
            <a:chExt cx="874677" cy="543999"/>
          </a:xfrm>
        </p:grpSpPr>
        <p:grpSp>
          <p:nvGrpSpPr>
            <p:cNvPr id="73" name="Group 72">
              <a:extLst>
                <a:ext uri="{FF2B5EF4-FFF2-40B4-BE49-F238E27FC236}">
                  <a16:creationId xmlns:a16="http://schemas.microsoft.com/office/drawing/2014/main" id="{8FF92D7B-60D3-4018-A559-A11580DC7ACD}"/>
                </a:ext>
              </a:extLst>
            </p:cNvPr>
            <p:cNvGrpSpPr/>
            <p:nvPr/>
          </p:nvGrpSpPr>
          <p:grpSpPr>
            <a:xfrm>
              <a:off x="4191233" y="2588588"/>
              <a:ext cx="874677" cy="543999"/>
              <a:chOff x="3448054" y="1167045"/>
              <a:chExt cx="874677" cy="543999"/>
            </a:xfrm>
          </p:grpSpPr>
          <p:sp>
            <p:nvSpPr>
              <p:cNvPr id="75" name="Rectangle: Rounded Corners 81">
                <a:extLst>
                  <a:ext uri="{FF2B5EF4-FFF2-40B4-BE49-F238E27FC236}">
                    <a16:creationId xmlns:a16="http://schemas.microsoft.com/office/drawing/2014/main" id="{B484D381-4FD3-4CFA-A32E-3E04EF7F0D34}"/>
                  </a:ext>
                </a:extLst>
              </p:cNvPr>
              <p:cNvSpPr/>
              <p:nvPr/>
            </p:nvSpPr>
            <p:spPr>
              <a:xfrm>
                <a:off x="3448054" y="1167045"/>
                <a:ext cx="807471" cy="543999"/>
              </a:xfrm>
              <a:prstGeom prst="roundRect">
                <a:avLst/>
              </a:prstGeom>
              <a:solidFill>
                <a:schemeClr val="accent6"/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3380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endParaRPr>
              </a:p>
            </p:txBody>
          </p:sp>
          <p:pic>
            <p:nvPicPr>
              <p:cNvPr id="76" name="Picture 2" descr="https://maxcdn.icons8.com/Share/icon/p1em/Music/microphone1600.png">
                <a:extLst>
                  <a:ext uri="{FF2B5EF4-FFF2-40B4-BE49-F238E27FC236}">
                    <a16:creationId xmlns:a16="http://schemas.microsoft.com/office/drawing/2014/main" id="{F848CDD2-7795-47B1-9E19-375BA27A6B23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806451" y="1167045"/>
                <a:ext cx="516280" cy="51628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pic>
          <p:nvPicPr>
            <p:cNvPr id="74" name="Picture 73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8641D5D4-EEF3-4B8A-B21A-B3447B446D69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218123" y="2727871"/>
              <a:ext cx="376845" cy="31155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79" name="Group 78">
            <a:extLst>
              <a:ext uri="{FF2B5EF4-FFF2-40B4-BE49-F238E27FC236}">
                <a16:creationId xmlns:a16="http://schemas.microsoft.com/office/drawing/2014/main" id="{C6A5E2FE-7CE8-4CA0-AE0A-B5C68489973F}"/>
              </a:ext>
            </a:extLst>
          </p:cNvPr>
          <p:cNvGrpSpPr/>
          <p:nvPr/>
        </p:nvGrpSpPr>
        <p:grpSpPr>
          <a:xfrm flipH="1">
            <a:off x="6017409" y="3667379"/>
            <a:ext cx="953518" cy="515980"/>
            <a:chOff x="4191233" y="2588588"/>
            <a:chExt cx="874677" cy="543999"/>
          </a:xfrm>
        </p:grpSpPr>
        <p:grpSp>
          <p:nvGrpSpPr>
            <p:cNvPr id="80" name="Group 79">
              <a:extLst>
                <a:ext uri="{FF2B5EF4-FFF2-40B4-BE49-F238E27FC236}">
                  <a16:creationId xmlns:a16="http://schemas.microsoft.com/office/drawing/2014/main" id="{FB8A8ED8-D995-45D7-B567-F8A441670822}"/>
                </a:ext>
              </a:extLst>
            </p:cNvPr>
            <p:cNvGrpSpPr/>
            <p:nvPr/>
          </p:nvGrpSpPr>
          <p:grpSpPr>
            <a:xfrm>
              <a:off x="4191233" y="2588588"/>
              <a:ext cx="874677" cy="543999"/>
              <a:chOff x="3448054" y="1167045"/>
              <a:chExt cx="874677" cy="543999"/>
            </a:xfrm>
          </p:grpSpPr>
          <p:sp>
            <p:nvSpPr>
              <p:cNvPr id="82" name="Rectangle: Rounded Corners 81">
                <a:extLst>
                  <a:ext uri="{FF2B5EF4-FFF2-40B4-BE49-F238E27FC236}">
                    <a16:creationId xmlns:a16="http://schemas.microsoft.com/office/drawing/2014/main" id="{D5D2AFB5-79CD-42DB-83DD-1773A095389B}"/>
                  </a:ext>
                </a:extLst>
              </p:cNvPr>
              <p:cNvSpPr/>
              <p:nvPr/>
            </p:nvSpPr>
            <p:spPr>
              <a:xfrm>
                <a:off x="3448054" y="1167045"/>
                <a:ext cx="807471" cy="543999"/>
              </a:xfrm>
              <a:prstGeom prst="roundRect">
                <a:avLst/>
              </a:prstGeom>
              <a:solidFill>
                <a:schemeClr val="accent6"/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3380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endParaRPr>
              </a:p>
            </p:txBody>
          </p:sp>
          <p:pic>
            <p:nvPicPr>
              <p:cNvPr id="83" name="Picture 2" descr="https://maxcdn.icons8.com/Share/icon/p1em/Music/microphone1600.png">
                <a:extLst>
                  <a:ext uri="{FF2B5EF4-FFF2-40B4-BE49-F238E27FC236}">
                    <a16:creationId xmlns:a16="http://schemas.microsoft.com/office/drawing/2014/main" id="{1EE7984E-E04B-466C-BA7D-5758D96979A0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806451" y="1167045"/>
                <a:ext cx="516280" cy="51628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pic>
          <p:nvPicPr>
            <p:cNvPr id="81" name="Picture 80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3231AD84-F195-445A-AA72-00CEADC23B0E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218123" y="2727871"/>
              <a:ext cx="376845" cy="31155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89" name="Picture 88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<a:extLst>
              <a:ext uri="{FF2B5EF4-FFF2-40B4-BE49-F238E27FC236}">
                <a16:creationId xmlns:a16="http://schemas.microsoft.com/office/drawing/2014/main" id="{912B9E2E-F80C-4A03-B550-10AF99648B8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373614" y="4841419"/>
            <a:ext cx="410813" cy="2955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0" name="Picture 89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<a:extLst>
              <a:ext uri="{FF2B5EF4-FFF2-40B4-BE49-F238E27FC236}">
                <a16:creationId xmlns:a16="http://schemas.microsoft.com/office/drawing/2014/main" id="{8DBA04DD-5325-4E86-80D2-C40C60813E9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8443293" y="4906840"/>
            <a:ext cx="410813" cy="2955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1" name="Picture 90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<a:extLst>
              <a:ext uri="{FF2B5EF4-FFF2-40B4-BE49-F238E27FC236}">
                <a16:creationId xmlns:a16="http://schemas.microsoft.com/office/drawing/2014/main" id="{5DD3CB33-311C-4FD3-AE2E-60572A3475A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3613138" y="4841419"/>
            <a:ext cx="544170" cy="39143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37" name="Straight Connector 36">
            <a:extLst>
              <a:ext uri="{FF2B5EF4-FFF2-40B4-BE49-F238E27FC236}">
                <a16:creationId xmlns:a16="http://schemas.microsoft.com/office/drawing/2014/main" id="{F5A94DC4-BF4C-124C-B15F-BFD5EC439E49}"/>
              </a:ext>
            </a:extLst>
          </p:cNvPr>
          <p:cNvCxnSpPr>
            <a:cxnSpLocks/>
          </p:cNvCxnSpPr>
          <p:nvPr/>
        </p:nvCxnSpPr>
        <p:spPr>
          <a:xfrm>
            <a:off x="4825527" y="2070379"/>
            <a:ext cx="1590771" cy="1570709"/>
          </a:xfrm>
          <a:prstGeom prst="line">
            <a:avLst/>
          </a:prstGeom>
          <a:ln w="571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310054933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Rectangle: Rounded Corners 21">
            <a:extLst>
              <a:ext uri="{FF2B5EF4-FFF2-40B4-BE49-F238E27FC236}">
                <a16:creationId xmlns:a16="http://schemas.microsoft.com/office/drawing/2014/main" id="{A4D6385C-78E7-4165-ADA4-EF4A10FC273E}"/>
              </a:ext>
            </a:extLst>
          </p:cNvPr>
          <p:cNvSpPr/>
          <p:nvPr/>
        </p:nvSpPr>
        <p:spPr>
          <a:xfrm>
            <a:off x="164807" y="2152080"/>
            <a:ext cx="8814387" cy="269189"/>
          </a:xfrm>
          <a:prstGeom prst="roundRect">
            <a:avLst/>
          </a:prstGeom>
          <a:solidFill>
            <a:schemeClr val="bg2"/>
          </a:solidFill>
          <a:ln w="38100">
            <a:solidFill>
              <a:schemeClr val="tx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4" name="Rectangle: Rounded Corners 81">
            <a:extLst>
              <a:ext uri="{FF2B5EF4-FFF2-40B4-BE49-F238E27FC236}">
                <a16:creationId xmlns:a16="http://schemas.microsoft.com/office/drawing/2014/main" id="{8680B450-C9A5-4E31-BCCF-EF3713FEAA3B}"/>
              </a:ext>
            </a:extLst>
          </p:cNvPr>
          <p:cNvSpPr/>
          <p:nvPr/>
        </p:nvSpPr>
        <p:spPr>
          <a:xfrm>
            <a:off x="4186929" y="1501862"/>
            <a:ext cx="645422" cy="605905"/>
          </a:xfrm>
          <a:prstGeom prst="roundRect">
            <a:avLst/>
          </a:prstGeom>
          <a:solidFill>
            <a:schemeClr val="bg1">
              <a:lumMod val="95000"/>
            </a:schemeClr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5" name="Freeform 35">
            <a:extLst>
              <a:ext uri="{FF2B5EF4-FFF2-40B4-BE49-F238E27FC236}">
                <a16:creationId xmlns:a16="http://schemas.microsoft.com/office/drawing/2014/main" id="{037AE5F0-15F3-4DB8-8CFD-5D7F9113299B}"/>
              </a:ext>
            </a:extLst>
          </p:cNvPr>
          <p:cNvSpPr/>
          <p:nvPr/>
        </p:nvSpPr>
        <p:spPr>
          <a:xfrm>
            <a:off x="2096451" y="1918811"/>
            <a:ext cx="2060857" cy="491993"/>
          </a:xfrm>
          <a:custGeom>
            <a:avLst/>
            <a:gdLst>
              <a:gd name="connsiteX0" fmla="*/ 92876 w 1058076"/>
              <a:gd name="connsiteY0" fmla="*/ 491993 h 491993"/>
              <a:gd name="connsiteX1" fmla="*/ 92876 w 1058076"/>
              <a:gd name="connsiteY1" fmla="*/ 68660 h 491993"/>
              <a:gd name="connsiteX2" fmla="*/ 1058076 w 1058076"/>
              <a:gd name="connsiteY2" fmla="*/ 927 h 491993"/>
              <a:gd name="connsiteX0" fmla="*/ 27550 w 992750"/>
              <a:gd name="connsiteY0" fmla="*/ 491993 h 491993"/>
              <a:gd name="connsiteX1" fmla="*/ 213817 w 992750"/>
              <a:gd name="connsiteY1" fmla="*/ 68660 h 491993"/>
              <a:gd name="connsiteX2" fmla="*/ 992750 w 992750"/>
              <a:gd name="connsiteY2" fmla="*/ 927 h 49199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92750" h="491993">
                <a:moveTo>
                  <a:pt x="27550" y="491993"/>
                </a:moveTo>
                <a:cubicBezTo>
                  <a:pt x="-52884" y="321248"/>
                  <a:pt x="52950" y="150504"/>
                  <a:pt x="213817" y="68660"/>
                </a:cubicBezTo>
                <a:cubicBezTo>
                  <a:pt x="374684" y="-13184"/>
                  <a:pt x="992750" y="927"/>
                  <a:pt x="992750" y="927"/>
                </a:cubicBezTo>
              </a:path>
            </a:pathLst>
          </a:custGeom>
          <a:noFill/>
          <a:ln w="571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47" name="Picture 2" descr="Image result for call center icon">
            <a:extLst>
              <a:ext uri="{FF2B5EF4-FFF2-40B4-BE49-F238E27FC236}">
                <a16:creationId xmlns:a16="http://schemas.microsoft.com/office/drawing/2014/main" id="{C3839223-6556-460E-A52A-E11C9D6F458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58829" y="4841419"/>
            <a:ext cx="1453151" cy="14531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8" name="Picture 2" descr="Image result for call center icon">
            <a:extLst>
              <a:ext uri="{FF2B5EF4-FFF2-40B4-BE49-F238E27FC236}">
                <a16:creationId xmlns:a16="http://schemas.microsoft.com/office/drawing/2014/main" id="{BFF921C3-97A2-4329-84E4-EE2CB5535B8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84799" y="4988417"/>
            <a:ext cx="1063901" cy="10639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9" name="Picture 2" descr="Image result for call center icon">
            <a:extLst>
              <a:ext uri="{FF2B5EF4-FFF2-40B4-BE49-F238E27FC236}">
                <a16:creationId xmlns:a16="http://schemas.microsoft.com/office/drawing/2014/main" id="{CD314F3A-44AE-46D6-807C-BDF9687F10E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2109" y="4946678"/>
            <a:ext cx="1063901" cy="10639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51" name="Straight Connector 50">
            <a:extLst>
              <a:ext uri="{FF2B5EF4-FFF2-40B4-BE49-F238E27FC236}">
                <a16:creationId xmlns:a16="http://schemas.microsoft.com/office/drawing/2014/main" id="{0CB92B1D-D16D-497B-93F1-BC64C5787387}"/>
              </a:ext>
            </a:extLst>
          </p:cNvPr>
          <p:cNvCxnSpPr>
            <a:cxnSpLocks/>
          </p:cNvCxnSpPr>
          <p:nvPr/>
        </p:nvCxnSpPr>
        <p:spPr>
          <a:xfrm>
            <a:off x="2142945" y="2423504"/>
            <a:ext cx="0" cy="340970"/>
          </a:xfrm>
          <a:prstGeom prst="line">
            <a:avLst/>
          </a:prstGeom>
          <a:ln w="571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0" name="TextBox 49">
            <a:extLst>
              <a:ext uri="{FF2B5EF4-FFF2-40B4-BE49-F238E27FC236}">
                <a16:creationId xmlns:a16="http://schemas.microsoft.com/office/drawing/2014/main" id="{88A81140-5A9C-4C4F-9910-C88BACE8D3C5}"/>
              </a:ext>
            </a:extLst>
          </p:cNvPr>
          <p:cNvSpPr txBox="1"/>
          <p:nvPr/>
        </p:nvSpPr>
        <p:spPr>
          <a:xfrm>
            <a:off x="1649949" y="457200"/>
            <a:ext cx="584410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 Cancellation as an Edge Service</a:t>
            </a:r>
          </a:p>
        </p:txBody>
      </p:sp>
      <p:grpSp>
        <p:nvGrpSpPr>
          <p:cNvPr id="34" name="Group 33">
            <a:extLst>
              <a:ext uri="{FF2B5EF4-FFF2-40B4-BE49-F238E27FC236}">
                <a16:creationId xmlns:a16="http://schemas.microsoft.com/office/drawing/2014/main" id="{89653669-4B16-436F-960B-9149B17856AB}"/>
              </a:ext>
            </a:extLst>
          </p:cNvPr>
          <p:cNvGrpSpPr/>
          <p:nvPr/>
        </p:nvGrpSpPr>
        <p:grpSpPr>
          <a:xfrm>
            <a:off x="4267190" y="1588609"/>
            <a:ext cx="474886" cy="431362"/>
            <a:chOff x="12283143" y="-1196098"/>
            <a:chExt cx="519781" cy="512147"/>
          </a:xfrm>
        </p:grpSpPr>
        <p:pic>
          <p:nvPicPr>
            <p:cNvPr id="59" name="Picture 4" descr="https://image.flaticon.com/icons/png/512/22/22466.png">
              <a:extLst>
                <a:ext uri="{FF2B5EF4-FFF2-40B4-BE49-F238E27FC236}">
                  <a16:creationId xmlns:a16="http://schemas.microsoft.com/office/drawing/2014/main" id="{A9A8351E-D509-4F5D-B20B-60209ABA7202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2283143" y="-1196098"/>
              <a:ext cx="512147" cy="51214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60" name="TextBox 59">
              <a:extLst>
                <a:ext uri="{FF2B5EF4-FFF2-40B4-BE49-F238E27FC236}">
                  <a16:creationId xmlns:a16="http://schemas.microsoft.com/office/drawing/2014/main" id="{5D7E917F-DD34-47BB-BA1D-EF6AFF252005}"/>
                </a:ext>
              </a:extLst>
            </p:cNvPr>
            <p:cNvSpPr txBox="1"/>
            <p:nvPr/>
          </p:nvSpPr>
          <p:spPr>
            <a:xfrm>
              <a:off x="12290776" y="-1122312"/>
              <a:ext cx="512148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4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DSP</a:t>
              </a:r>
            </a:p>
          </p:txBody>
        </p:sp>
      </p:grpSp>
      <p:grpSp>
        <p:nvGrpSpPr>
          <p:cNvPr id="72" name="Group 71">
            <a:extLst>
              <a:ext uri="{FF2B5EF4-FFF2-40B4-BE49-F238E27FC236}">
                <a16:creationId xmlns:a16="http://schemas.microsoft.com/office/drawing/2014/main" id="{CF812C30-D14E-4575-BAB8-31D027885314}"/>
              </a:ext>
            </a:extLst>
          </p:cNvPr>
          <p:cNvGrpSpPr/>
          <p:nvPr/>
        </p:nvGrpSpPr>
        <p:grpSpPr>
          <a:xfrm flipH="1">
            <a:off x="1583060" y="2764474"/>
            <a:ext cx="953518" cy="515980"/>
            <a:chOff x="4191233" y="2588588"/>
            <a:chExt cx="874677" cy="543999"/>
          </a:xfrm>
        </p:grpSpPr>
        <p:grpSp>
          <p:nvGrpSpPr>
            <p:cNvPr id="73" name="Group 72">
              <a:extLst>
                <a:ext uri="{FF2B5EF4-FFF2-40B4-BE49-F238E27FC236}">
                  <a16:creationId xmlns:a16="http://schemas.microsoft.com/office/drawing/2014/main" id="{8FF92D7B-60D3-4018-A559-A11580DC7ACD}"/>
                </a:ext>
              </a:extLst>
            </p:cNvPr>
            <p:cNvGrpSpPr/>
            <p:nvPr/>
          </p:nvGrpSpPr>
          <p:grpSpPr>
            <a:xfrm>
              <a:off x="4191233" y="2588588"/>
              <a:ext cx="874677" cy="543999"/>
              <a:chOff x="3448054" y="1167045"/>
              <a:chExt cx="874677" cy="543999"/>
            </a:xfrm>
          </p:grpSpPr>
          <p:sp>
            <p:nvSpPr>
              <p:cNvPr id="75" name="Rectangle: Rounded Corners 81">
                <a:extLst>
                  <a:ext uri="{FF2B5EF4-FFF2-40B4-BE49-F238E27FC236}">
                    <a16:creationId xmlns:a16="http://schemas.microsoft.com/office/drawing/2014/main" id="{B484D381-4FD3-4CFA-A32E-3E04EF7F0D34}"/>
                  </a:ext>
                </a:extLst>
              </p:cNvPr>
              <p:cNvSpPr/>
              <p:nvPr/>
            </p:nvSpPr>
            <p:spPr>
              <a:xfrm>
                <a:off x="3448054" y="1167045"/>
                <a:ext cx="807471" cy="543999"/>
              </a:xfrm>
              <a:prstGeom prst="roundRect">
                <a:avLst/>
              </a:prstGeom>
              <a:solidFill>
                <a:schemeClr val="accent6"/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3380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endParaRPr>
              </a:p>
            </p:txBody>
          </p:sp>
          <p:pic>
            <p:nvPicPr>
              <p:cNvPr id="76" name="Picture 2" descr="https://maxcdn.icons8.com/Share/icon/p1em/Music/microphone1600.png">
                <a:extLst>
                  <a:ext uri="{FF2B5EF4-FFF2-40B4-BE49-F238E27FC236}">
                    <a16:creationId xmlns:a16="http://schemas.microsoft.com/office/drawing/2014/main" id="{F848CDD2-7795-47B1-9E19-375BA27A6B23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806451" y="1167045"/>
                <a:ext cx="516280" cy="51628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pic>
          <p:nvPicPr>
            <p:cNvPr id="74" name="Picture 73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8641D5D4-EEF3-4B8A-B21A-B3447B446D69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218123" y="2727871"/>
              <a:ext cx="376845" cy="31155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79" name="Group 78">
            <a:extLst>
              <a:ext uri="{FF2B5EF4-FFF2-40B4-BE49-F238E27FC236}">
                <a16:creationId xmlns:a16="http://schemas.microsoft.com/office/drawing/2014/main" id="{C6A5E2FE-7CE8-4CA0-AE0A-B5C68489973F}"/>
              </a:ext>
            </a:extLst>
          </p:cNvPr>
          <p:cNvGrpSpPr/>
          <p:nvPr/>
        </p:nvGrpSpPr>
        <p:grpSpPr>
          <a:xfrm flipH="1">
            <a:off x="6017409" y="3667379"/>
            <a:ext cx="953518" cy="515980"/>
            <a:chOff x="4191233" y="2588588"/>
            <a:chExt cx="874677" cy="543999"/>
          </a:xfrm>
        </p:grpSpPr>
        <p:grpSp>
          <p:nvGrpSpPr>
            <p:cNvPr id="80" name="Group 79">
              <a:extLst>
                <a:ext uri="{FF2B5EF4-FFF2-40B4-BE49-F238E27FC236}">
                  <a16:creationId xmlns:a16="http://schemas.microsoft.com/office/drawing/2014/main" id="{FB8A8ED8-D995-45D7-B567-F8A441670822}"/>
                </a:ext>
              </a:extLst>
            </p:cNvPr>
            <p:cNvGrpSpPr/>
            <p:nvPr/>
          </p:nvGrpSpPr>
          <p:grpSpPr>
            <a:xfrm>
              <a:off x="4191233" y="2588588"/>
              <a:ext cx="874677" cy="543999"/>
              <a:chOff x="3448054" y="1167045"/>
              <a:chExt cx="874677" cy="543999"/>
            </a:xfrm>
          </p:grpSpPr>
          <p:sp>
            <p:nvSpPr>
              <p:cNvPr id="82" name="Rectangle: Rounded Corners 81">
                <a:extLst>
                  <a:ext uri="{FF2B5EF4-FFF2-40B4-BE49-F238E27FC236}">
                    <a16:creationId xmlns:a16="http://schemas.microsoft.com/office/drawing/2014/main" id="{D5D2AFB5-79CD-42DB-83DD-1773A095389B}"/>
                  </a:ext>
                </a:extLst>
              </p:cNvPr>
              <p:cNvSpPr/>
              <p:nvPr/>
            </p:nvSpPr>
            <p:spPr>
              <a:xfrm>
                <a:off x="3448054" y="1167045"/>
                <a:ext cx="807471" cy="543999"/>
              </a:xfrm>
              <a:prstGeom prst="roundRect">
                <a:avLst/>
              </a:prstGeom>
              <a:solidFill>
                <a:schemeClr val="accent6"/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3380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endParaRPr>
              </a:p>
            </p:txBody>
          </p:sp>
          <p:pic>
            <p:nvPicPr>
              <p:cNvPr id="83" name="Picture 2" descr="https://maxcdn.icons8.com/Share/icon/p1em/Music/microphone1600.png">
                <a:extLst>
                  <a:ext uri="{FF2B5EF4-FFF2-40B4-BE49-F238E27FC236}">
                    <a16:creationId xmlns:a16="http://schemas.microsoft.com/office/drawing/2014/main" id="{1EE7984E-E04B-466C-BA7D-5758D96979A0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806451" y="1167045"/>
                <a:ext cx="516280" cy="51628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pic>
          <p:nvPicPr>
            <p:cNvPr id="81" name="Picture 80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3231AD84-F195-445A-AA72-00CEADC23B0E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218123" y="2727871"/>
              <a:ext cx="376845" cy="31155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89" name="Picture 88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<a:extLst>
              <a:ext uri="{FF2B5EF4-FFF2-40B4-BE49-F238E27FC236}">
                <a16:creationId xmlns:a16="http://schemas.microsoft.com/office/drawing/2014/main" id="{912B9E2E-F80C-4A03-B550-10AF99648B8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373614" y="4841419"/>
            <a:ext cx="410813" cy="2955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0" name="Picture 89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<a:extLst>
              <a:ext uri="{FF2B5EF4-FFF2-40B4-BE49-F238E27FC236}">
                <a16:creationId xmlns:a16="http://schemas.microsoft.com/office/drawing/2014/main" id="{8DBA04DD-5325-4E86-80D2-C40C60813E9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8443293" y="4906840"/>
            <a:ext cx="410813" cy="2955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1" name="Picture 90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<a:extLst>
              <a:ext uri="{FF2B5EF4-FFF2-40B4-BE49-F238E27FC236}">
                <a16:creationId xmlns:a16="http://schemas.microsoft.com/office/drawing/2014/main" id="{5DD3CB33-311C-4FD3-AE2E-60572A3475A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3613138" y="4841419"/>
            <a:ext cx="544170" cy="39143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37" name="Straight Connector 36">
            <a:extLst>
              <a:ext uri="{FF2B5EF4-FFF2-40B4-BE49-F238E27FC236}">
                <a16:creationId xmlns:a16="http://schemas.microsoft.com/office/drawing/2014/main" id="{F5A94DC4-BF4C-124C-B15F-BFD5EC439E49}"/>
              </a:ext>
            </a:extLst>
          </p:cNvPr>
          <p:cNvCxnSpPr>
            <a:cxnSpLocks/>
          </p:cNvCxnSpPr>
          <p:nvPr/>
        </p:nvCxnSpPr>
        <p:spPr>
          <a:xfrm>
            <a:off x="4825527" y="2070379"/>
            <a:ext cx="1590771" cy="1570709"/>
          </a:xfrm>
          <a:prstGeom prst="line">
            <a:avLst/>
          </a:prstGeom>
          <a:ln w="571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4" name="Group 3">
            <a:extLst>
              <a:ext uri="{FF2B5EF4-FFF2-40B4-BE49-F238E27FC236}">
                <a16:creationId xmlns:a16="http://schemas.microsoft.com/office/drawing/2014/main" id="{861366AF-9423-804C-A921-997C9F256C95}"/>
              </a:ext>
            </a:extLst>
          </p:cNvPr>
          <p:cNvGrpSpPr/>
          <p:nvPr/>
        </p:nvGrpSpPr>
        <p:grpSpPr>
          <a:xfrm>
            <a:off x="1040195" y="3385663"/>
            <a:ext cx="995896" cy="1459181"/>
            <a:chOff x="1187632" y="3385666"/>
            <a:chExt cx="855033" cy="1197373"/>
          </a:xfrm>
        </p:grpSpPr>
        <p:cxnSp>
          <p:nvCxnSpPr>
            <p:cNvPr id="27" name="Straight Arrow Connector 26">
              <a:extLst>
                <a:ext uri="{FF2B5EF4-FFF2-40B4-BE49-F238E27FC236}">
                  <a16:creationId xmlns:a16="http://schemas.microsoft.com/office/drawing/2014/main" id="{4FD9C451-CC62-5041-A147-58B6DDE1BF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324501" y="3416932"/>
              <a:ext cx="718164" cy="1166107"/>
            </a:xfrm>
            <a:prstGeom prst="straightConnector1">
              <a:avLst/>
            </a:prstGeom>
            <a:ln w="38100">
              <a:solidFill>
                <a:srgbClr val="0070C0"/>
              </a:solidFill>
              <a:prstDash val="solid"/>
              <a:headEnd type="none" w="med" len="med"/>
              <a:tailEnd type="arrow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Straight Arrow Connector 27">
              <a:extLst>
                <a:ext uri="{FF2B5EF4-FFF2-40B4-BE49-F238E27FC236}">
                  <a16:creationId xmlns:a16="http://schemas.microsoft.com/office/drawing/2014/main" id="{09683F1A-CB5E-3248-A7C7-1A16C1223CAB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87632" y="3385666"/>
              <a:ext cx="744306" cy="1194559"/>
            </a:xfrm>
            <a:prstGeom prst="straightConnector1">
              <a:avLst/>
            </a:prstGeom>
            <a:ln w="38100">
              <a:solidFill>
                <a:srgbClr val="0070C0"/>
              </a:solidFill>
              <a:prstDash val="solid"/>
              <a:headEnd type="none" w="med" len="med"/>
              <a:tailEnd type="arrow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9" name="TextBox 28">
            <a:extLst>
              <a:ext uri="{FF2B5EF4-FFF2-40B4-BE49-F238E27FC236}">
                <a16:creationId xmlns:a16="http://schemas.microsoft.com/office/drawing/2014/main" id="{3C349AC8-E395-1A4E-9F35-C3532ABCCCB1}"/>
              </a:ext>
            </a:extLst>
          </p:cNvPr>
          <p:cNvSpPr txBox="1"/>
          <p:nvPr/>
        </p:nvSpPr>
        <p:spPr>
          <a:xfrm>
            <a:off x="227550" y="3297348"/>
            <a:ext cx="1571685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Anti-Noise </a:t>
            </a:r>
            <a:br>
              <a:rPr kumimoji="0" lang="en-US" sz="2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</a:br>
            <a:r>
              <a:rPr kumimoji="0" lang="en-US" sz="2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for Alice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0FF07C7E-5BEB-1B46-99AD-AA70DD244114}"/>
              </a:ext>
            </a:extLst>
          </p:cNvPr>
          <p:cNvSpPr txBox="1"/>
          <p:nvPr/>
        </p:nvSpPr>
        <p:spPr>
          <a:xfrm>
            <a:off x="1113350" y="4579836"/>
            <a:ext cx="1571685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Feedback </a:t>
            </a:r>
            <a:br>
              <a:rPr kumimoji="0" lang="en-US" sz="2200" b="0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</a:br>
            <a:endParaRPr kumimoji="0" lang="en-US" sz="2200" b="0" i="0" u="none" strike="noStrike" kern="1200" cap="none" spc="0" normalizeH="0" baseline="0" noProof="0" dirty="0">
              <a:ln>
                <a:noFill/>
              </a:ln>
              <a:solidFill>
                <a:srgbClr val="0070C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grpSp>
        <p:nvGrpSpPr>
          <p:cNvPr id="38" name="Group 37">
            <a:extLst>
              <a:ext uri="{FF2B5EF4-FFF2-40B4-BE49-F238E27FC236}">
                <a16:creationId xmlns:a16="http://schemas.microsoft.com/office/drawing/2014/main" id="{CFCAFE21-BC95-3B4E-B9F7-F19622A07148}"/>
              </a:ext>
            </a:extLst>
          </p:cNvPr>
          <p:cNvGrpSpPr/>
          <p:nvPr/>
        </p:nvGrpSpPr>
        <p:grpSpPr>
          <a:xfrm>
            <a:off x="5015802" y="4263077"/>
            <a:ext cx="1015049" cy="725340"/>
            <a:chOff x="1234878" y="3385666"/>
            <a:chExt cx="816709" cy="1217246"/>
          </a:xfrm>
        </p:grpSpPr>
        <p:cxnSp>
          <p:nvCxnSpPr>
            <p:cNvPr id="39" name="Straight Arrow Connector 38">
              <a:extLst>
                <a:ext uri="{FF2B5EF4-FFF2-40B4-BE49-F238E27FC236}">
                  <a16:creationId xmlns:a16="http://schemas.microsoft.com/office/drawing/2014/main" id="{72039C06-D0C4-0743-B7F4-87DB4ED98217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333423" y="3436805"/>
              <a:ext cx="718164" cy="1166107"/>
            </a:xfrm>
            <a:prstGeom prst="straightConnector1">
              <a:avLst/>
            </a:prstGeom>
            <a:ln w="38100">
              <a:solidFill>
                <a:srgbClr val="0070C0"/>
              </a:solidFill>
              <a:prstDash val="solid"/>
              <a:headEnd type="none" w="med" len="med"/>
              <a:tailEnd type="arrow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0" name="Straight Arrow Connector 39">
              <a:extLst>
                <a:ext uri="{FF2B5EF4-FFF2-40B4-BE49-F238E27FC236}">
                  <a16:creationId xmlns:a16="http://schemas.microsoft.com/office/drawing/2014/main" id="{B3F81171-1341-AA4D-867F-69E933252FCE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234878" y="3385666"/>
              <a:ext cx="697060" cy="1122098"/>
            </a:xfrm>
            <a:prstGeom prst="straightConnector1">
              <a:avLst/>
            </a:prstGeom>
            <a:ln w="38100">
              <a:solidFill>
                <a:srgbClr val="0070C0"/>
              </a:solidFill>
              <a:prstDash val="solid"/>
              <a:headEnd type="none" w="med" len="med"/>
              <a:tailEnd type="arrow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41" name="Group 40">
            <a:extLst>
              <a:ext uri="{FF2B5EF4-FFF2-40B4-BE49-F238E27FC236}">
                <a16:creationId xmlns:a16="http://schemas.microsoft.com/office/drawing/2014/main" id="{B86E1181-B45C-064D-B3CB-BC4D754C6F15}"/>
              </a:ext>
            </a:extLst>
          </p:cNvPr>
          <p:cNvGrpSpPr/>
          <p:nvPr/>
        </p:nvGrpSpPr>
        <p:grpSpPr>
          <a:xfrm rot="17023488">
            <a:off x="7093746" y="4123809"/>
            <a:ext cx="751989" cy="927761"/>
            <a:chOff x="1243087" y="3424904"/>
            <a:chExt cx="839496" cy="1209004"/>
          </a:xfrm>
        </p:grpSpPr>
        <p:cxnSp>
          <p:nvCxnSpPr>
            <p:cNvPr id="42" name="Straight Arrow Connector 41">
              <a:extLst>
                <a:ext uri="{FF2B5EF4-FFF2-40B4-BE49-F238E27FC236}">
                  <a16:creationId xmlns:a16="http://schemas.microsoft.com/office/drawing/2014/main" id="{67386F18-4CCA-FB49-9442-5C0F49C9C3A2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364419" y="3467801"/>
              <a:ext cx="718164" cy="1166107"/>
            </a:xfrm>
            <a:prstGeom prst="straightConnector1">
              <a:avLst/>
            </a:prstGeom>
            <a:ln w="28575">
              <a:solidFill>
                <a:srgbClr val="0070C0"/>
              </a:solidFill>
              <a:prstDash val="solid"/>
              <a:headEnd type="none" w="med" len="med"/>
              <a:tailEnd type="arrow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3" name="Straight Arrow Connector 42">
              <a:extLst>
                <a:ext uri="{FF2B5EF4-FFF2-40B4-BE49-F238E27FC236}">
                  <a16:creationId xmlns:a16="http://schemas.microsoft.com/office/drawing/2014/main" id="{5C28175B-4A37-EC40-9B37-B38EF7EBB85A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243087" y="3424904"/>
              <a:ext cx="697060" cy="1122098"/>
            </a:xfrm>
            <a:prstGeom prst="straightConnector1">
              <a:avLst/>
            </a:prstGeom>
            <a:ln w="28575">
              <a:solidFill>
                <a:srgbClr val="0070C0"/>
              </a:solidFill>
              <a:prstDash val="solid"/>
              <a:headEnd type="none" w="med" len="med"/>
              <a:tailEnd type="arrow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3528707833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Picture 20">
            <a:extLst>
              <a:ext uri="{FF2B5EF4-FFF2-40B4-BE49-F238E27FC236}">
                <a16:creationId xmlns:a16="http://schemas.microsoft.com/office/drawing/2014/main" id="{336C09A5-6FE0-497D-B294-D59DF43373F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flipH="1">
            <a:off x="4245189" y="4362147"/>
            <a:ext cx="1905116" cy="2015605"/>
          </a:xfrm>
          <a:prstGeom prst="rect">
            <a:avLst/>
          </a:prstGeom>
        </p:spPr>
      </p:pic>
      <p:pic>
        <p:nvPicPr>
          <p:cNvPr id="23" name="Picture 6" descr="https://cdn2.iconfinder.com/data/icons/gconstruct/2118/gconstruct1-01.png">
            <a:extLst>
              <a:ext uri="{FF2B5EF4-FFF2-40B4-BE49-F238E27FC236}">
                <a16:creationId xmlns:a16="http://schemas.microsoft.com/office/drawing/2014/main" id="{86246069-D86B-4649-A427-6A3BE26DDD0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3762730" y="2533864"/>
            <a:ext cx="1251536" cy="128729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9" name="Picture 28">
            <a:extLst>
              <a:ext uri="{FF2B5EF4-FFF2-40B4-BE49-F238E27FC236}">
                <a16:creationId xmlns:a16="http://schemas.microsoft.com/office/drawing/2014/main" id="{4F8AFEF8-20A7-43DE-ABA2-6CCA4B7DE193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38135" y="3797844"/>
            <a:ext cx="1979579" cy="2292949"/>
          </a:xfrm>
          <a:prstGeom prst="rect">
            <a:avLst/>
          </a:prstGeom>
        </p:spPr>
      </p:pic>
      <p:pic>
        <p:nvPicPr>
          <p:cNvPr id="30" name="Picture 29">
            <a:extLst>
              <a:ext uri="{FF2B5EF4-FFF2-40B4-BE49-F238E27FC236}">
                <a16:creationId xmlns:a16="http://schemas.microsoft.com/office/drawing/2014/main" id="{85554A4C-6155-4294-8695-67A8B2131D7A}"/>
              </a:ext>
            </a:extLst>
          </p:cNvPr>
          <p:cNvPicPr>
            <a:picLocks noChangeAspect="1"/>
          </p:cNvPicPr>
          <p:nvPr/>
        </p:nvPicPr>
        <p:blipFill>
          <a:blip r:embed="rId6">
            <a:duotone>
              <a:prstClr val="black"/>
              <a:schemeClr val="bg1">
                <a:lumMod val="65000"/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737422" y="3601818"/>
            <a:ext cx="790492" cy="776447"/>
          </a:xfrm>
          <a:prstGeom prst="rect">
            <a:avLst/>
          </a:prstGeom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7CF1BC3E-9A2F-43C6-99C6-0A15E62EDFB5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952178" y="2726068"/>
            <a:ext cx="1851203" cy="1851203"/>
          </a:xfrm>
          <a:prstGeom prst="rect">
            <a:avLst/>
          </a:prstGeom>
        </p:spPr>
      </p:pic>
      <p:grpSp>
        <p:nvGrpSpPr>
          <p:cNvPr id="32" name="Group 31">
            <a:extLst>
              <a:ext uri="{FF2B5EF4-FFF2-40B4-BE49-F238E27FC236}">
                <a16:creationId xmlns:a16="http://schemas.microsoft.com/office/drawing/2014/main" id="{B35E2B91-8E47-4EFC-9E17-9F8EC3DEBF54}"/>
              </a:ext>
            </a:extLst>
          </p:cNvPr>
          <p:cNvGrpSpPr/>
          <p:nvPr/>
        </p:nvGrpSpPr>
        <p:grpSpPr>
          <a:xfrm>
            <a:off x="6782101" y="2472060"/>
            <a:ext cx="880592" cy="1166133"/>
            <a:chOff x="9687528" y="3164926"/>
            <a:chExt cx="1067219" cy="1427201"/>
          </a:xfrm>
        </p:grpSpPr>
        <p:pic>
          <p:nvPicPr>
            <p:cNvPr id="33" name="Picture 12" descr="http://simpleicon.com/wp-content/uploads/loudspeaker.png">
              <a:extLst>
                <a:ext uri="{FF2B5EF4-FFF2-40B4-BE49-F238E27FC236}">
                  <a16:creationId xmlns:a16="http://schemas.microsoft.com/office/drawing/2014/main" id="{AD7E0206-0D1B-413A-946C-5E4069BC9D94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9067020" flipH="1">
              <a:off x="9687528" y="3164926"/>
              <a:ext cx="1067219" cy="1142481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34" name="Rectangle: Rounded Corners 16">
              <a:extLst>
                <a:ext uri="{FF2B5EF4-FFF2-40B4-BE49-F238E27FC236}">
                  <a16:creationId xmlns:a16="http://schemas.microsoft.com/office/drawing/2014/main" id="{15DA4A39-7FEF-40D0-8D98-C99EFF356A3B}"/>
                </a:ext>
              </a:extLst>
            </p:cNvPr>
            <p:cNvSpPr/>
            <p:nvPr/>
          </p:nvSpPr>
          <p:spPr>
            <a:xfrm flipH="1">
              <a:off x="10514785" y="3916747"/>
              <a:ext cx="54902" cy="675380"/>
            </a:xfrm>
            <a:prstGeom prst="roundRect">
              <a:avLst/>
            </a:prstGeom>
            <a:solidFill>
              <a:schemeClr val="tx1"/>
            </a:solidFill>
            <a:ln w="381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cxnSp>
        <p:nvCxnSpPr>
          <p:cNvPr id="43" name="Straight Connector 42">
            <a:extLst>
              <a:ext uri="{FF2B5EF4-FFF2-40B4-BE49-F238E27FC236}">
                <a16:creationId xmlns:a16="http://schemas.microsoft.com/office/drawing/2014/main" id="{1A9F61B6-5F81-4B9F-AF66-4ECD28E8E3E8}"/>
              </a:ext>
            </a:extLst>
          </p:cNvPr>
          <p:cNvCxnSpPr>
            <a:cxnSpLocks/>
          </p:cNvCxnSpPr>
          <p:nvPr/>
        </p:nvCxnSpPr>
        <p:spPr>
          <a:xfrm>
            <a:off x="2524888" y="3808498"/>
            <a:ext cx="0" cy="2051828"/>
          </a:xfrm>
          <a:prstGeom prst="line">
            <a:avLst/>
          </a:prstGeom>
          <a:ln w="57150"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Straight Connector 43">
            <a:extLst>
              <a:ext uri="{FF2B5EF4-FFF2-40B4-BE49-F238E27FC236}">
                <a16:creationId xmlns:a16="http://schemas.microsoft.com/office/drawing/2014/main" id="{6ABFA8C4-A86A-49B7-A6A9-D144CC469A23}"/>
              </a:ext>
            </a:extLst>
          </p:cNvPr>
          <p:cNvCxnSpPr>
            <a:cxnSpLocks/>
          </p:cNvCxnSpPr>
          <p:nvPr/>
        </p:nvCxnSpPr>
        <p:spPr>
          <a:xfrm flipH="1" flipV="1">
            <a:off x="1198121" y="3066121"/>
            <a:ext cx="1810489" cy="742387"/>
          </a:xfrm>
          <a:prstGeom prst="line">
            <a:avLst/>
          </a:prstGeom>
          <a:ln w="57150"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Straight Connector 44">
            <a:extLst>
              <a:ext uri="{FF2B5EF4-FFF2-40B4-BE49-F238E27FC236}">
                <a16:creationId xmlns:a16="http://schemas.microsoft.com/office/drawing/2014/main" id="{827C00AA-8B9C-450E-9CDD-B560CDF83A44}"/>
              </a:ext>
            </a:extLst>
          </p:cNvPr>
          <p:cNvCxnSpPr>
            <a:cxnSpLocks/>
          </p:cNvCxnSpPr>
          <p:nvPr/>
        </p:nvCxnSpPr>
        <p:spPr>
          <a:xfrm>
            <a:off x="2507578" y="3818762"/>
            <a:ext cx="533018" cy="1388"/>
          </a:xfrm>
          <a:prstGeom prst="line">
            <a:avLst/>
          </a:prstGeom>
          <a:ln w="57150"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46" name="Group 45">
            <a:extLst>
              <a:ext uri="{FF2B5EF4-FFF2-40B4-BE49-F238E27FC236}">
                <a16:creationId xmlns:a16="http://schemas.microsoft.com/office/drawing/2014/main" id="{167FFB28-4C0E-4F5E-A624-30B7068EC068}"/>
              </a:ext>
            </a:extLst>
          </p:cNvPr>
          <p:cNvGrpSpPr/>
          <p:nvPr/>
        </p:nvGrpSpPr>
        <p:grpSpPr>
          <a:xfrm flipH="1">
            <a:off x="4186142" y="2286029"/>
            <a:ext cx="771715" cy="423953"/>
            <a:chOff x="3793510" y="-1921130"/>
            <a:chExt cx="771715" cy="423953"/>
          </a:xfrm>
        </p:grpSpPr>
        <p:sp>
          <p:nvSpPr>
            <p:cNvPr id="47" name="Rectangle: Rounded Corners 81">
              <a:extLst>
                <a:ext uri="{FF2B5EF4-FFF2-40B4-BE49-F238E27FC236}">
                  <a16:creationId xmlns:a16="http://schemas.microsoft.com/office/drawing/2014/main" id="{97374F48-FC90-45BF-BA2B-E4BF2030EAEF}"/>
                </a:ext>
              </a:extLst>
            </p:cNvPr>
            <p:cNvSpPr/>
            <p:nvPr/>
          </p:nvSpPr>
          <p:spPr>
            <a:xfrm>
              <a:off x="3793510" y="-1921130"/>
              <a:ext cx="771715" cy="423953"/>
            </a:xfrm>
            <a:prstGeom prst="roundRect">
              <a:avLst/>
            </a:prstGeom>
            <a:solidFill>
              <a:schemeClr val="accent6"/>
            </a:solidFill>
            <a:ln w="2857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pic>
          <p:nvPicPr>
            <p:cNvPr id="48" name="Picture 47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FBE84602-86E6-467F-A7C4-07049D8FCE1A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5400000">
              <a:off x="4136597" y="-1856003"/>
              <a:ext cx="347944" cy="28765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49" name="Picture 48" descr="https://maxcdn.icons8.com/Share/icon/p1em/Music/microphone1600.png">
              <a:extLst>
                <a:ext uri="{FF2B5EF4-FFF2-40B4-BE49-F238E27FC236}">
                  <a16:creationId xmlns:a16="http://schemas.microsoft.com/office/drawing/2014/main" id="{1019E663-08D3-435C-9E4C-E122064A2099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824977" y="-1886146"/>
              <a:ext cx="341763" cy="34176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50" name="Group 49">
            <a:extLst>
              <a:ext uri="{FF2B5EF4-FFF2-40B4-BE49-F238E27FC236}">
                <a16:creationId xmlns:a16="http://schemas.microsoft.com/office/drawing/2014/main" id="{1D5D6D23-1C33-47D6-8E63-3F7988353191}"/>
              </a:ext>
            </a:extLst>
          </p:cNvPr>
          <p:cNvGrpSpPr/>
          <p:nvPr/>
        </p:nvGrpSpPr>
        <p:grpSpPr>
          <a:xfrm flipH="1">
            <a:off x="4296969" y="5042136"/>
            <a:ext cx="771715" cy="423953"/>
            <a:chOff x="3793510" y="-1921130"/>
            <a:chExt cx="771715" cy="423953"/>
          </a:xfrm>
        </p:grpSpPr>
        <p:sp>
          <p:nvSpPr>
            <p:cNvPr id="51" name="Rectangle: Rounded Corners 81">
              <a:extLst>
                <a:ext uri="{FF2B5EF4-FFF2-40B4-BE49-F238E27FC236}">
                  <a16:creationId xmlns:a16="http://schemas.microsoft.com/office/drawing/2014/main" id="{61E73B15-75AB-4245-BDC3-043E836DBDDE}"/>
                </a:ext>
              </a:extLst>
            </p:cNvPr>
            <p:cNvSpPr/>
            <p:nvPr/>
          </p:nvSpPr>
          <p:spPr>
            <a:xfrm>
              <a:off x="3793510" y="-1921130"/>
              <a:ext cx="771715" cy="423953"/>
            </a:xfrm>
            <a:prstGeom prst="roundRect">
              <a:avLst/>
            </a:prstGeom>
            <a:solidFill>
              <a:schemeClr val="accent6"/>
            </a:solidFill>
            <a:ln w="2857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pic>
          <p:nvPicPr>
            <p:cNvPr id="52" name="Picture 51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406B0C83-F208-4CA6-A456-CCB051BD9C02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5400000">
              <a:off x="4136597" y="-1856003"/>
              <a:ext cx="347944" cy="28765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53" name="Picture 52" descr="https://maxcdn.icons8.com/Share/icon/p1em/Music/microphone1600.png">
              <a:extLst>
                <a:ext uri="{FF2B5EF4-FFF2-40B4-BE49-F238E27FC236}">
                  <a16:creationId xmlns:a16="http://schemas.microsoft.com/office/drawing/2014/main" id="{02FFA19E-129A-4DFC-9F23-6E42916DDC30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824977" y="-1886146"/>
              <a:ext cx="341763" cy="34176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54" name="Group 53">
            <a:extLst>
              <a:ext uri="{FF2B5EF4-FFF2-40B4-BE49-F238E27FC236}">
                <a16:creationId xmlns:a16="http://schemas.microsoft.com/office/drawing/2014/main" id="{6D663E8C-D26F-4228-A854-F20E1F81F0C2}"/>
              </a:ext>
            </a:extLst>
          </p:cNvPr>
          <p:cNvGrpSpPr/>
          <p:nvPr/>
        </p:nvGrpSpPr>
        <p:grpSpPr>
          <a:xfrm flipH="1">
            <a:off x="7862109" y="2514854"/>
            <a:ext cx="771715" cy="423953"/>
            <a:chOff x="3793510" y="-1921130"/>
            <a:chExt cx="771715" cy="423953"/>
          </a:xfrm>
        </p:grpSpPr>
        <p:sp>
          <p:nvSpPr>
            <p:cNvPr id="55" name="Rectangle: Rounded Corners 81">
              <a:extLst>
                <a:ext uri="{FF2B5EF4-FFF2-40B4-BE49-F238E27FC236}">
                  <a16:creationId xmlns:a16="http://schemas.microsoft.com/office/drawing/2014/main" id="{8FE52F8D-2FAA-4B7F-94FF-DD1439E4A674}"/>
                </a:ext>
              </a:extLst>
            </p:cNvPr>
            <p:cNvSpPr/>
            <p:nvPr/>
          </p:nvSpPr>
          <p:spPr>
            <a:xfrm>
              <a:off x="3793510" y="-1921130"/>
              <a:ext cx="771715" cy="423953"/>
            </a:xfrm>
            <a:prstGeom prst="roundRect">
              <a:avLst/>
            </a:prstGeom>
            <a:solidFill>
              <a:schemeClr val="accent6"/>
            </a:solidFill>
            <a:ln w="2857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pic>
          <p:nvPicPr>
            <p:cNvPr id="56" name="Picture 55" descr="Image result for wifi icon -stock -site:123rf.* -site:gettyimages.* -site:fotolia.* -site:dreamstime.* -site:photospin.* -site:fotolibra.* -site:visualphotos.* -site:depositphotos.* -site:profimedia.* -site:clipartof.* -site:colourbox.* -site:pixmac.* -site:inmagine.* -site:cutcaster.* -site:oneinhundred.* -site:clipartoday.* -site:yaymicro.* -site:graphicleftovers.* -site:mostphotos.* -site:featurepics.* -site:masterfile.* -site:pixoto.* -site:photaki.* -site:hdimagelib.* -site:fotosearch.* -site:warmpicture.* -site:mediafocus.*">
              <a:extLst>
                <a:ext uri="{FF2B5EF4-FFF2-40B4-BE49-F238E27FC236}">
                  <a16:creationId xmlns:a16="http://schemas.microsoft.com/office/drawing/2014/main" id="{94DC853C-030D-45D8-A612-8F71449C7E60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5400000">
              <a:off x="4136597" y="-1856003"/>
              <a:ext cx="347944" cy="28765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57" name="Picture 56" descr="https://maxcdn.icons8.com/Share/icon/p1em/Music/microphone1600.png">
              <a:extLst>
                <a:ext uri="{FF2B5EF4-FFF2-40B4-BE49-F238E27FC236}">
                  <a16:creationId xmlns:a16="http://schemas.microsoft.com/office/drawing/2014/main" id="{356ACFB0-CA6B-488B-9997-05C0B0624582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824977" y="-1886146"/>
              <a:ext cx="341763" cy="34176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27" name="TextBox 26">
            <a:extLst>
              <a:ext uri="{FF2B5EF4-FFF2-40B4-BE49-F238E27FC236}">
                <a16:creationId xmlns:a16="http://schemas.microsoft.com/office/drawing/2014/main" id="{32D80109-5A51-4E1F-ABC8-6D8454112991}"/>
              </a:ext>
            </a:extLst>
          </p:cNvPr>
          <p:cNvSpPr txBox="1"/>
          <p:nvPr/>
        </p:nvSpPr>
        <p:spPr>
          <a:xfrm>
            <a:off x="2279878" y="457200"/>
            <a:ext cx="458424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Enabled </a:t>
            </a:r>
            <a:r>
              <a:rPr kumimoji="0" lang="en-US" altLang="zh-CN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Noise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Sources</a:t>
            </a: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11">
            <p14:nvContentPartPr>
              <p14:cNvPr id="2" name="Ink 1">
                <a:extLst>
                  <a:ext uri="{FF2B5EF4-FFF2-40B4-BE49-F238E27FC236}">
                    <a16:creationId xmlns:a16="http://schemas.microsoft.com/office/drawing/2014/main" id="{51D669C4-91AE-E347-A418-06C60EADAC57}"/>
                  </a:ext>
                </a:extLst>
              </p14:cNvPr>
              <p14:cNvContentPartPr/>
              <p14:nvPr/>
            </p14:nvContentPartPr>
            <p14:xfrm>
              <a:off x="4136445" y="4849321"/>
              <a:ext cx="1074960" cy="847080"/>
            </p14:xfrm>
          </p:contentPart>
        </mc:Choice>
        <mc:Fallback>
          <p:pic>
            <p:nvPicPr>
              <p:cNvPr id="2" name="Ink 1">
                <a:extLst>
                  <a:ext uri="{FF2B5EF4-FFF2-40B4-BE49-F238E27FC236}">
                    <a16:creationId xmlns:a16="http://schemas.microsoft.com/office/drawing/2014/main" id="{51D669C4-91AE-E347-A418-06C60EADAC57}"/>
                  </a:ext>
                </a:extLst>
              </p:cNvPr>
              <p:cNvPicPr/>
              <p:nvPr/>
            </p:nvPicPr>
            <p:blipFill>
              <a:blip r:embed="rId12"/>
              <a:stretch>
                <a:fillRect/>
              </a:stretch>
            </p:blipFill>
            <p:spPr>
              <a:xfrm>
                <a:off x="4105485" y="4818721"/>
                <a:ext cx="1136160" cy="90828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13">
            <p14:nvContentPartPr>
              <p14:cNvPr id="3" name="Ink 2">
                <a:extLst>
                  <a:ext uri="{FF2B5EF4-FFF2-40B4-BE49-F238E27FC236}">
                    <a16:creationId xmlns:a16="http://schemas.microsoft.com/office/drawing/2014/main" id="{64370EB7-899F-B449-8EAA-0F0A04BAD134}"/>
                  </a:ext>
                </a:extLst>
              </p14:cNvPr>
              <p14:cNvContentPartPr/>
              <p14:nvPr/>
            </p14:nvContentPartPr>
            <p14:xfrm>
              <a:off x="4042485" y="2798401"/>
              <a:ext cx="1193040" cy="997200"/>
            </p14:xfrm>
          </p:contentPart>
        </mc:Choice>
        <mc:Fallback>
          <p:pic>
            <p:nvPicPr>
              <p:cNvPr id="3" name="Ink 2">
                <a:extLst>
                  <a:ext uri="{FF2B5EF4-FFF2-40B4-BE49-F238E27FC236}">
                    <a16:creationId xmlns:a16="http://schemas.microsoft.com/office/drawing/2014/main" id="{64370EB7-899F-B449-8EAA-0F0A04BAD134}"/>
                  </a:ext>
                </a:extLst>
              </p:cNvPr>
              <p:cNvPicPr/>
              <p:nvPr/>
            </p:nvPicPr>
            <p:blipFill>
              <a:blip r:embed="rId14"/>
              <a:stretch>
                <a:fillRect/>
              </a:stretch>
            </p:blipFill>
            <p:spPr>
              <a:xfrm>
                <a:off x="4011885" y="2767801"/>
                <a:ext cx="1254240" cy="105840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15">
            <p14:nvContentPartPr>
              <p14:cNvPr id="4" name="Ink 3">
                <a:extLst>
                  <a:ext uri="{FF2B5EF4-FFF2-40B4-BE49-F238E27FC236}">
                    <a16:creationId xmlns:a16="http://schemas.microsoft.com/office/drawing/2014/main" id="{A1FA4D73-7104-2340-8F67-E5E761E26506}"/>
                  </a:ext>
                </a:extLst>
              </p14:cNvPr>
              <p14:cNvContentPartPr/>
              <p14:nvPr/>
            </p14:nvContentPartPr>
            <p14:xfrm>
              <a:off x="590805" y="3469441"/>
              <a:ext cx="1115640" cy="1140120"/>
            </p14:xfrm>
          </p:contentPart>
        </mc:Choice>
        <mc:Fallback>
          <p:pic>
            <p:nvPicPr>
              <p:cNvPr id="4" name="Ink 3">
                <a:extLst>
                  <a:ext uri="{FF2B5EF4-FFF2-40B4-BE49-F238E27FC236}">
                    <a16:creationId xmlns:a16="http://schemas.microsoft.com/office/drawing/2014/main" id="{A1FA4D73-7104-2340-8F67-E5E761E26506}"/>
                  </a:ext>
                </a:extLst>
              </p:cNvPr>
              <p:cNvPicPr/>
              <p:nvPr/>
            </p:nvPicPr>
            <p:blipFill>
              <a:blip r:embed="rId16"/>
              <a:stretch>
                <a:fillRect/>
              </a:stretch>
            </p:blipFill>
            <p:spPr>
              <a:xfrm>
                <a:off x="560205" y="3438841"/>
                <a:ext cx="1177200" cy="120132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17">
            <p14:nvContentPartPr>
              <p14:cNvPr id="5" name="Ink 4">
                <a:extLst>
                  <a:ext uri="{FF2B5EF4-FFF2-40B4-BE49-F238E27FC236}">
                    <a16:creationId xmlns:a16="http://schemas.microsoft.com/office/drawing/2014/main" id="{2ABBF2C3-8342-8C4F-8C02-B73793F4B4A2}"/>
                  </a:ext>
                </a:extLst>
              </p14:cNvPr>
              <p14:cNvContentPartPr/>
              <p14:nvPr/>
            </p14:nvContentPartPr>
            <p14:xfrm>
              <a:off x="6651765" y="2256601"/>
              <a:ext cx="2320200" cy="1079280"/>
            </p14:xfrm>
          </p:contentPart>
        </mc:Choice>
        <mc:Fallback>
          <p:pic>
            <p:nvPicPr>
              <p:cNvPr id="5" name="Ink 4">
                <a:extLst>
                  <a:ext uri="{FF2B5EF4-FFF2-40B4-BE49-F238E27FC236}">
                    <a16:creationId xmlns:a16="http://schemas.microsoft.com/office/drawing/2014/main" id="{2ABBF2C3-8342-8C4F-8C02-B73793F4B4A2}"/>
                  </a:ext>
                </a:extLst>
              </p:cNvPr>
              <p:cNvPicPr/>
              <p:nvPr/>
            </p:nvPicPr>
            <p:blipFill>
              <a:blip r:embed="rId18"/>
              <a:stretch>
                <a:fillRect/>
              </a:stretch>
            </p:blipFill>
            <p:spPr>
              <a:xfrm>
                <a:off x="6621165" y="2226001"/>
                <a:ext cx="2381400" cy="114048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806929321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>
</file>

<file path=ppt/slides/slide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Parallelogram 20">
            <a:extLst>
              <a:ext uri="{FF2B5EF4-FFF2-40B4-BE49-F238E27FC236}">
                <a16:creationId xmlns:a16="http://schemas.microsoft.com/office/drawing/2014/main" id="{5D495AC5-787F-47E8-AB08-2EB80D30AE48}"/>
              </a:ext>
            </a:extLst>
          </p:cNvPr>
          <p:cNvSpPr/>
          <p:nvPr/>
        </p:nvSpPr>
        <p:spPr>
          <a:xfrm>
            <a:off x="3030672" y="1512576"/>
            <a:ext cx="3332028" cy="1066800"/>
          </a:xfrm>
          <a:prstGeom prst="parallelogram">
            <a:avLst>
              <a:gd name="adj" fmla="val 50000"/>
            </a:avLst>
          </a:prstGeom>
          <a:gradFill>
            <a:gsLst>
              <a:gs pos="33000">
                <a:schemeClr val="accent1">
                  <a:lumMod val="5000"/>
                  <a:lumOff val="95000"/>
                </a:schemeClr>
              </a:gs>
              <a:gs pos="73000">
                <a:schemeClr val="accent1">
                  <a:lumMod val="45000"/>
                  <a:lumOff val="55000"/>
                </a:schemeClr>
              </a:gs>
              <a:gs pos="91000">
                <a:schemeClr val="accent1">
                  <a:lumMod val="45000"/>
                  <a:lumOff val="55000"/>
                </a:schemeClr>
              </a:gs>
              <a:gs pos="100000">
                <a:schemeClr val="accent1">
                  <a:lumMod val="30000"/>
                  <a:lumOff val="70000"/>
                </a:schemeClr>
              </a:gs>
            </a:gsLst>
            <a:lin ang="5400000" scaled="1"/>
          </a:gradFill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5E64ADE-C030-4723-81B9-6E7BF1D488B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Conclusion</a:t>
            </a:r>
          </a:p>
        </p:txBody>
      </p:sp>
      <p:sp>
        <p:nvSpPr>
          <p:cNvPr id="19" name="Parallelogram 18">
            <a:extLst>
              <a:ext uri="{FF2B5EF4-FFF2-40B4-BE49-F238E27FC236}">
                <a16:creationId xmlns:a16="http://schemas.microsoft.com/office/drawing/2014/main" id="{D659BB78-16BD-498A-90B2-7406E82AD30D}"/>
              </a:ext>
            </a:extLst>
          </p:cNvPr>
          <p:cNvSpPr/>
          <p:nvPr/>
        </p:nvSpPr>
        <p:spPr>
          <a:xfrm>
            <a:off x="2971800" y="1023630"/>
            <a:ext cx="3282950" cy="844550"/>
          </a:xfrm>
          <a:prstGeom prst="parallelogram">
            <a:avLst>
              <a:gd name="adj" fmla="val 50000"/>
            </a:avLst>
          </a:prstGeom>
          <a:gradFill flip="none" rotWithShape="1">
            <a:gsLst>
              <a:gs pos="0">
                <a:schemeClr val="accent6">
                  <a:lumMod val="5000"/>
                  <a:lumOff val="95000"/>
                </a:schemeClr>
              </a:gs>
              <a:gs pos="74000">
                <a:srgbClr val="D4E8C6"/>
              </a:gs>
              <a:gs pos="83000">
                <a:srgbClr val="D4E8C6"/>
              </a:gs>
              <a:gs pos="100000">
                <a:schemeClr val="accent6">
                  <a:lumMod val="30000"/>
                  <a:lumOff val="70000"/>
                </a:schemeClr>
              </a:gs>
            </a:gsLst>
            <a:lin ang="5400000" scaled="1"/>
            <a:tileRect/>
          </a:gradFill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B2383E07-7F57-4734-B42A-60A34C49D48F}"/>
              </a:ext>
            </a:extLst>
          </p:cNvPr>
          <p:cNvSpPr txBox="1"/>
          <p:nvPr/>
        </p:nvSpPr>
        <p:spPr>
          <a:xfrm>
            <a:off x="3343512" y="1941239"/>
            <a:ext cx="264747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Acoustic Data Plane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784D8437-573F-449D-B40B-6B7851F1D70A}"/>
              </a:ext>
            </a:extLst>
          </p:cNvPr>
          <p:cNvSpPr txBox="1"/>
          <p:nvPr/>
        </p:nvSpPr>
        <p:spPr>
          <a:xfrm>
            <a:off x="3194804" y="1198736"/>
            <a:ext cx="2882900" cy="4462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3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Wireless Control Plane</a:t>
            </a:r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8E7B6C8E-2CF4-4678-8D96-F8C5688E2DB8}"/>
              </a:ext>
            </a:extLst>
          </p:cNvPr>
          <p:cNvCxnSpPr>
            <a:cxnSpLocks/>
          </p:cNvCxnSpPr>
          <p:nvPr/>
        </p:nvCxnSpPr>
        <p:spPr>
          <a:xfrm flipH="1">
            <a:off x="3771466" y="2799999"/>
            <a:ext cx="78369" cy="513355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Straight Arrow Connector 25">
            <a:extLst>
              <a:ext uri="{FF2B5EF4-FFF2-40B4-BE49-F238E27FC236}">
                <a16:creationId xmlns:a16="http://schemas.microsoft.com/office/drawing/2014/main" id="{B83FA498-F491-475F-A97C-F17BCFA31D3C}"/>
              </a:ext>
            </a:extLst>
          </p:cNvPr>
          <p:cNvCxnSpPr>
            <a:cxnSpLocks/>
          </p:cNvCxnSpPr>
          <p:nvPr/>
        </p:nvCxnSpPr>
        <p:spPr>
          <a:xfrm flipH="1">
            <a:off x="2439676" y="4433480"/>
            <a:ext cx="667498" cy="558490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BEF5443F-F8BB-4113-A9C1-7E081E537D0A}"/>
              </a:ext>
            </a:extLst>
          </p:cNvPr>
          <p:cNvCxnSpPr>
            <a:cxnSpLocks/>
          </p:cNvCxnSpPr>
          <p:nvPr/>
        </p:nvCxnSpPr>
        <p:spPr>
          <a:xfrm>
            <a:off x="4339007" y="4433957"/>
            <a:ext cx="763629" cy="558013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FBAABA8A-7993-4872-87C8-307A1C6D0C14}"/>
              </a:ext>
            </a:extLst>
          </p:cNvPr>
          <p:cNvCxnSpPr>
            <a:cxnSpLocks/>
          </p:cNvCxnSpPr>
          <p:nvPr/>
        </p:nvCxnSpPr>
        <p:spPr>
          <a:xfrm>
            <a:off x="3723090" y="4433480"/>
            <a:ext cx="0" cy="558490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" name="TextBox 28">
            <a:extLst>
              <a:ext uri="{FF2B5EF4-FFF2-40B4-BE49-F238E27FC236}">
                <a16:creationId xmlns:a16="http://schemas.microsoft.com/office/drawing/2014/main" id="{41F3003C-E8CA-4825-8552-F6A3EC41A2F2}"/>
              </a:ext>
            </a:extLst>
          </p:cNvPr>
          <p:cNvSpPr txBox="1"/>
          <p:nvPr/>
        </p:nvSpPr>
        <p:spPr>
          <a:xfrm>
            <a:off x="1055015" y="5031409"/>
            <a:ext cx="182636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Tabletop </a:t>
            </a:r>
            <a:r>
              <a:rPr kumimoji="0" lang="en-US" altLang="zh-CN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Relay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762752E1-A0BC-4AFB-A825-37C025268B35}"/>
              </a:ext>
            </a:extLst>
          </p:cNvPr>
          <p:cNvSpPr txBox="1"/>
          <p:nvPr/>
        </p:nvSpPr>
        <p:spPr>
          <a:xfrm>
            <a:off x="2789564" y="5031409"/>
            <a:ext cx="182636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  <a:b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</a:br>
            <a:r>
              <a:rPr kumimoji="0" lang="en-US" altLang="zh-CN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Edge Service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46DC38F0-754F-46E2-A187-74A3655B76EC}"/>
              </a:ext>
            </a:extLst>
          </p:cNvPr>
          <p:cNvSpPr txBox="1"/>
          <p:nvPr/>
        </p:nvSpPr>
        <p:spPr>
          <a:xfrm>
            <a:off x="4517962" y="5031409"/>
            <a:ext cx="182636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  <a:b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</a:br>
            <a:r>
              <a:rPr kumimoji="0" lang="en-US" altLang="zh-CN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Noise Source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ABB8D33E-17DC-4EC2-BE0A-528C24D168BF}"/>
              </a:ext>
            </a:extLst>
          </p:cNvPr>
          <p:cNvSpPr/>
          <p:nvPr/>
        </p:nvSpPr>
        <p:spPr>
          <a:xfrm>
            <a:off x="2744810" y="3373565"/>
            <a:ext cx="1915879" cy="1020476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Acoustic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 Cancellation</a:t>
            </a:r>
          </a:p>
        </p:txBody>
      </p:sp>
    </p:spTree>
    <p:extLst>
      <p:ext uri="{BB962C8B-B14F-4D97-AF65-F5344CB8AC3E}">
        <p14:creationId xmlns:p14="http://schemas.microsoft.com/office/powerpoint/2010/main" val="79113098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" presetID="1" presetClass="entr" presetSubtype="0" fill="hold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" presetID="1" presetClass="entr" presetSubtype="0" fill="hold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" presetID="1" presetClass="entr" presetSubtype="0" fill="hold" grpId="0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6" presetID="1" presetClass="entr" presetSubtype="0" fill="hold" grpId="0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" presetID="1" presetClass="entr" presetSubtype="0" fill="hold" grpId="0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" presetID="1" presetClass="entr" presetSubtype="0" fill="hold" grpId="0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" grpId="0"/>
      <p:bldP spid="30" grpId="0"/>
      <p:bldP spid="31" grpId="0"/>
      <p:bldP spid="15" grpId="0" animBg="1"/>
    </p:bldLst>
  </p:timing>
</p:sld>
</file>

<file path=ppt/slides/slide8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5E64ADE-C030-4723-81B9-6E7BF1D488B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Conclusion</a:t>
            </a:r>
          </a:p>
        </p:txBody>
      </p:sp>
      <p:sp>
        <p:nvSpPr>
          <p:cNvPr id="4" name="Rectangle: Rounded Corners 3">
            <a:extLst>
              <a:ext uri="{FF2B5EF4-FFF2-40B4-BE49-F238E27FC236}">
                <a16:creationId xmlns:a16="http://schemas.microsoft.com/office/drawing/2014/main" id="{29008963-754F-4F24-8D50-2D8C262C52B3}"/>
              </a:ext>
            </a:extLst>
          </p:cNvPr>
          <p:cNvSpPr/>
          <p:nvPr/>
        </p:nvSpPr>
        <p:spPr>
          <a:xfrm>
            <a:off x="2744810" y="3373565"/>
            <a:ext cx="1915879" cy="1020476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Acoustic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Noise Cancellation</a:t>
            </a:r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8E7B6C8E-2CF4-4678-8D96-F8C5688E2DB8}"/>
              </a:ext>
            </a:extLst>
          </p:cNvPr>
          <p:cNvCxnSpPr>
            <a:cxnSpLocks/>
          </p:cNvCxnSpPr>
          <p:nvPr/>
        </p:nvCxnSpPr>
        <p:spPr>
          <a:xfrm flipH="1">
            <a:off x="3771466" y="2799999"/>
            <a:ext cx="78369" cy="513355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C1687452-2E9A-43B2-BE19-1DBA5C9DD41A}"/>
              </a:ext>
            </a:extLst>
          </p:cNvPr>
          <p:cNvSpPr/>
          <p:nvPr/>
        </p:nvSpPr>
        <p:spPr>
          <a:xfrm>
            <a:off x="103089" y="3373565"/>
            <a:ext cx="1915879" cy="1059915"/>
          </a:xfrm>
          <a:prstGeom prst="round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On-Ear Machine Learning</a:t>
            </a: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7C2111A4-E6B0-4E76-B07C-81DBA0294B5C}"/>
              </a:ext>
            </a:extLst>
          </p:cNvPr>
          <p:cNvCxnSpPr>
            <a:cxnSpLocks/>
          </p:cNvCxnSpPr>
          <p:nvPr/>
        </p:nvCxnSpPr>
        <p:spPr>
          <a:xfrm flipH="1">
            <a:off x="1973339" y="2799999"/>
            <a:ext cx="615625" cy="535892"/>
          </a:xfrm>
          <a:prstGeom prst="straightConnector1">
            <a:avLst/>
          </a:prstGeom>
          <a:ln w="38100"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Rectangle: Rounded Corners 16">
            <a:extLst>
              <a:ext uri="{FF2B5EF4-FFF2-40B4-BE49-F238E27FC236}">
                <a16:creationId xmlns:a16="http://schemas.microsoft.com/office/drawing/2014/main" id="{ECE94545-7950-4105-BD60-C4C9A7B5DA79}"/>
              </a:ext>
            </a:extLst>
          </p:cNvPr>
          <p:cNvSpPr/>
          <p:nvPr/>
        </p:nvSpPr>
        <p:spPr>
          <a:xfrm>
            <a:off x="5326003" y="3373565"/>
            <a:ext cx="1915878" cy="1059915"/>
          </a:xfrm>
          <a:prstGeom prst="round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Acoustic Augmented Reality</a:t>
            </a:r>
          </a:p>
        </p:txBody>
      </p:sp>
      <p:sp>
        <p:nvSpPr>
          <p:cNvPr id="20" name="Rectangle: Rounded Corners 19">
            <a:extLst>
              <a:ext uri="{FF2B5EF4-FFF2-40B4-BE49-F238E27FC236}">
                <a16:creationId xmlns:a16="http://schemas.microsoft.com/office/drawing/2014/main" id="{30129FD8-F91B-46C1-97AC-1AD843A81631}"/>
              </a:ext>
            </a:extLst>
          </p:cNvPr>
          <p:cNvSpPr/>
          <p:nvPr/>
        </p:nvSpPr>
        <p:spPr>
          <a:xfrm>
            <a:off x="7579535" y="3524363"/>
            <a:ext cx="1461376" cy="718387"/>
          </a:xfrm>
          <a:prstGeom prst="round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…</a:t>
            </a:r>
          </a:p>
        </p:txBody>
      </p: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95C563F1-A34D-4E8B-A167-F96DE2F21D88}"/>
              </a:ext>
            </a:extLst>
          </p:cNvPr>
          <p:cNvCxnSpPr>
            <a:cxnSpLocks/>
          </p:cNvCxnSpPr>
          <p:nvPr/>
        </p:nvCxnSpPr>
        <p:spPr>
          <a:xfrm>
            <a:off x="5584174" y="2772624"/>
            <a:ext cx="362364" cy="558490"/>
          </a:xfrm>
          <a:prstGeom prst="straightConnector1">
            <a:avLst/>
          </a:prstGeom>
          <a:ln w="38100"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Arrow Connector 24">
            <a:extLst>
              <a:ext uri="{FF2B5EF4-FFF2-40B4-BE49-F238E27FC236}">
                <a16:creationId xmlns:a16="http://schemas.microsoft.com/office/drawing/2014/main" id="{EA388AEF-17EC-4831-B3DC-309E80A47D3C}"/>
              </a:ext>
            </a:extLst>
          </p:cNvPr>
          <p:cNvCxnSpPr>
            <a:cxnSpLocks/>
          </p:cNvCxnSpPr>
          <p:nvPr/>
        </p:nvCxnSpPr>
        <p:spPr>
          <a:xfrm>
            <a:off x="7362078" y="2772624"/>
            <a:ext cx="559050" cy="499400"/>
          </a:xfrm>
          <a:prstGeom prst="straightConnector1">
            <a:avLst/>
          </a:prstGeom>
          <a:ln w="38100"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Straight Arrow Connector 25">
            <a:extLst>
              <a:ext uri="{FF2B5EF4-FFF2-40B4-BE49-F238E27FC236}">
                <a16:creationId xmlns:a16="http://schemas.microsoft.com/office/drawing/2014/main" id="{B83FA498-F491-475F-A97C-F17BCFA31D3C}"/>
              </a:ext>
            </a:extLst>
          </p:cNvPr>
          <p:cNvCxnSpPr>
            <a:cxnSpLocks/>
          </p:cNvCxnSpPr>
          <p:nvPr/>
        </p:nvCxnSpPr>
        <p:spPr>
          <a:xfrm flipH="1">
            <a:off x="2439676" y="4433480"/>
            <a:ext cx="667498" cy="558490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BEF5443F-F8BB-4113-A9C1-7E081E537D0A}"/>
              </a:ext>
            </a:extLst>
          </p:cNvPr>
          <p:cNvCxnSpPr>
            <a:cxnSpLocks/>
          </p:cNvCxnSpPr>
          <p:nvPr/>
        </p:nvCxnSpPr>
        <p:spPr>
          <a:xfrm>
            <a:off x="4339007" y="4433957"/>
            <a:ext cx="763629" cy="558013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FBAABA8A-7993-4872-87C8-307A1C6D0C14}"/>
              </a:ext>
            </a:extLst>
          </p:cNvPr>
          <p:cNvCxnSpPr>
            <a:cxnSpLocks/>
          </p:cNvCxnSpPr>
          <p:nvPr/>
        </p:nvCxnSpPr>
        <p:spPr>
          <a:xfrm>
            <a:off x="3723090" y="4433480"/>
            <a:ext cx="0" cy="558490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" name="TextBox 28">
            <a:extLst>
              <a:ext uri="{FF2B5EF4-FFF2-40B4-BE49-F238E27FC236}">
                <a16:creationId xmlns:a16="http://schemas.microsoft.com/office/drawing/2014/main" id="{41F3003C-E8CA-4825-8552-F6A3EC41A2F2}"/>
              </a:ext>
            </a:extLst>
          </p:cNvPr>
          <p:cNvSpPr txBox="1"/>
          <p:nvPr/>
        </p:nvSpPr>
        <p:spPr>
          <a:xfrm>
            <a:off x="1055015" y="5031409"/>
            <a:ext cx="182636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Tabletop </a:t>
            </a:r>
            <a:r>
              <a:rPr kumimoji="0" lang="en-US" altLang="zh-CN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Relay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762752E1-A0BC-4AFB-A825-37C025268B35}"/>
              </a:ext>
            </a:extLst>
          </p:cNvPr>
          <p:cNvSpPr txBox="1"/>
          <p:nvPr/>
        </p:nvSpPr>
        <p:spPr>
          <a:xfrm>
            <a:off x="2789564" y="5031409"/>
            <a:ext cx="182636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  <a:b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</a:br>
            <a:r>
              <a:rPr kumimoji="0" lang="en-US" altLang="zh-CN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Edge Service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46DC38F0-754F-46E2-A187-74A3655B76EC}"/>
              </a:ext>
            </a:extLst>
          </p:cNvPr>
          <p:cNvSpPr txBox="1"/>
          <p:nvPr/>
        </p:nvSpPr>
        <p:spPr>
          <a:xfrm>
            <a:off x="4517962" y="5031409"/>
            <a:ext cx="182636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Garamond" panose="02020404030301010803" pitchFamily="18" charset="0"/>
                <a:ea typeface="+mn-ea"/>
                <a:cs typeface="+mn-cs"/>
              </a:rPr>
              <a:t>MUTE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  <a:b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</a:br>
            <a:r>
              <a:rPr kumimoji="0" lang="en-US" altLang="zh-CN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Noise Source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2" name="Parallelogram 31">
            <a:extLst>
              <a:ext uri="{FF2B5EF4-FFF2-40B4-BE49-F238E27FC236}">
                <a16:creationId xmlns:a16="http://schemas.microsoft.com/office/drawing/2014/main" id="{7AC79AA5-AFC1-B848-ABEC-0E6334217E64}"/>
              </a:ext>
            </a:extLst>
          </p:cNvPr>
          <p:cNvSpPr/>
          <p:nvPr/>
        </p:nvSpPr>
        <p:spPr>
          <a:xfrm>
            <a:off x="3030672" y="1512576"/>
            <a:ext cx="3332028" cy="1066800"/>
          </a:xfrm>
          <a:prstGeom prst="parallelogram">
            <a:avLst>
              <a:gd name="adj" fmla="val 50000"/>
            </a:avLst>
          </a:prstGeom>
          <a:gradFill>
            <a:gsLst>
              <a:gs pos="33000">
                <a:schemeClr val="accent1">
                  <a:lumMod val="5000"/>
                  <a:lumOff val="95000"/>
                </a:schemeClr>
              </a:gs>
              <a:gs pos="73000">
                <a:schemeClr val="accent1">
                  <a:lumMod val="45000"/>
                  <a:lumOff val="55000"/>
                </a:schemeClr>
              </a:gs>
              <a:gs pos="91000">
                <a:schemeClr val="accent1">
                  <a:lumMod val="45000"/>
                  <a:lumOff val="55000"/>
                </a:schemeClr>
              </a:gs>
              <a:gs pos="100000">
                <a:schemeClr val="accent1">
                  <a:lumMod val="30000"/>
                  <a:lumOff val="70000"/>
                </a:schemeClr>
              </a:gs>
            </a:gsLst>
            <a:lin ang="5400000" scaled="1"/>
          </a:gradFill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3" name="Parallelogram 32">
            <a:extLst>
              <a:ext uri="{FF2B5EF4-FFF2-40B4-BE49-F238E27FC236}">
                <a16:creationId xmlns:a16="http://schemas.microsoft.com/office/drawing/2014/main" id="{AF1046D2-AF51-E041-8E1F-EECE417ED2AF}"/>
              </a:ext>
            </a:extLst>
          </p:cNvPr>
          <p:cNvSpPr/>
          <p:nvPr/>
        </p:nvSpPr>
        <p:spPr>
          <a:xfrm>
            <a:off x="2971800" y="1023630"/>
            <a:ext cx="3282950" cy="844550"/>
          </a:xfrm>
          <a:prstGeom prst="parallelogram">
            <a:avLst>
              <a:gd name="adj" fmla="val 50000"/>
            </a:avLst>
          </a:prstGeom>
          <a:gradFill flip="none" rotWithShape="1">
            <a:gsLst>
              <a:gs pos="0">
                <a:schemeClr val="accent6">
                  <a:lumMod val="5000"/>
                  <a:lumOff val="95000"/>
                </a:schemeClr>
              </a:gs>
              <a:gs pos="74000">
                <a:srgbClr val="D4E8C6"/>
              </a:gs>
              <a:gs pos="83000">
                <a:srgbClr val="D4E8C6"/>
              </a:gs>
              <a:gs pos="100000">
                <a:schemeClr val="accent6">
                  <a:lumMod val="30000"/>
                  <a:lumOff val="70000"/>
                </a:schemeClr>
              </a:gs>
            </a:gsLst>
            <a:lin ang="5400000" scaled="1"/>
            <a:tileRect/>
          </a:gradFill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B45212FA-9F7F-2141-84B6-E8647FD755EA}"/>
              </a:ext>
            </a:extLst>
          </p:cNvPr>
          <p:cNvSpPr txBox="1"/>
          <p:nvPr/>
        </p:nvSpPr>
        <p:spPr>
          <a:xfrm>
            <a:off x="3343512" y="1941239"/>
            <a:ext cx="264747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Acoustic Data Plane</a:t>
            </a: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3ECA13A8-116E-DF4D-8931-3A04D6AC5330}"/>
              </a:ext>
            </a:extLst>
          </p:cNvPr>
          <p:cNvSpPr txBox="1"/>
          <p:nvPr/>
        </p:nvSpPr>
        <p:spPr>
          <a:xfrm>
            <a:off x="3194804" y="1198736"/>
            <a:ext cx="2882900" cy="4462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3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Wireless Control Plane</a:t>
            </a:r>
          </a:p>
        </p:txBody>
      </p:sp>
    </p:spTree>
    <p:extLst>
      <p:ext uri="{BB962C8B-B14F-4D97-AF65-F5344CB8AC3E}">
        <p14:creationId xmlns:p14="http://schemas.microsoft.com/office/powerpoint/2010/main" val="3613921644"/>
      </p:ext>
    </p:extLst>
  </p:cSld>
  <p:clrMapOvr>
    <a:masterClrMapping/>
  </p:clrMapOvr>
</p:sld>
</file>

<file path=ppt/slides/slide8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887642144"/>
      </p:ext>
    </p:extLst>
  </p:cSld>
  <p:clrMapOvr>
    <a:masterClrMapping/>
  </p:clrMapOvr>
</p:sld>
</file>

<file path=ppt/slides/slide9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Rectangle 25">
            <a:extLst>
              <a:ext uri="{FF2B5EF4-FFF2-40B4-BE49-F238E27FC236}">
                <a16:creationId xmlns:a16="http://schemas.microsoft.com/office/drawing/2014/main" id="{F7D03CBB-E4D3-5147-98AE-00ED8E6942D9}"/>
              </a:ext>
            </a:extLst>
          </p:cNvPr>
          <p:cNvSpPr/>
          <p:nvPr/>
        </p:nvSpPr>
        <p:spPr>
          <a:xfrm>
            <a:off x="5753100" y="5943600"/>
            <a:ext cx="304800" cy="2286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  <a:cs typeface="+mn-cs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0D29E3D6-D2AB-5A4E-8468-5162F7FAE280}"/>
              </a:ext>
            </a:extLst>
          </p:cNvPr>
          <p:cNvSpPr txBox="1"/>
          <p:nvPr/>
        </p:nvSpPr>
        <p:spPr>
          <a:xfrm>
            <a:off x="1329809" y="2659559"/>
            <a:ext cx="6106159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1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 Closing Thoughts …</a:t>
            </a:r>
          </a:p>
        </p:txBody>
      </p:sp>
    </p:spTree>
    <p:extLst>
      <p:ext uri="{BB962C8B-B14F-4D97-AF65-F5344CB8AC3E}">
        <p14:creationId xmlns:p14="http://schemas.microsoft.com/office/powerpoint/2010/main" val="615710422"/>
      </p:ext>
    </p:extLst>
  </p:cSld>
  <p:clrMapOvr>
    <a:masterClrMapping/>
  </p:clrMapOvr>
</p:sld>
</file>

<file path=ppt/slides/slide9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1837DD3A-6359-E549-B94B-DA8543C274C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2271" y="1230919"/>
            <a:ext cx="8719457" cy="4575389"/>
          </a:xfrm>
          <a:prstGeom prst="rect">
            <a:avLst/>
          </a:prstGeom>
        </p:spPr>
      </p:pic>
      <p:sp>
        <p:nvSpPr>
          <p:cNvPr id="8" name="Rectangle 2">
            <a:extLst>
              <a:ext uri="{FF2B5EF4-FFF2-40B4-BE49-F238E27FC236}">
                <a16:creationId xmlns:a16="http://schemas.microsoft.com/office/drawing/2014/main" id="{9CDAD0F3-AF85-1D4D-A3CD-5AA4034E4FF1}"/>
              </a:ext>
            </a:extLst>
          </p:cNvPr>
          <p:cNvSpPr>
            <a:spLocks noGrp="1" noChangeArrowheads="1"/>
          </p:cNvSpPr>
          <p:nvPr>
            <p:ph type="title" sz="quarter"/>
          </p:nvPr>
        </p:nvSpPr>
        <p:spPr>
          <a:xfrm>
            <a:off x="-10886" y="152400"/>
            <a:ext cx="5823857" cy="609600"/>
          </a:xfr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pPr eaLnBrk="1" hangingPunct="1">
              <a:defRPr/>
            </a:pPr>
            <a:r>
              <a:rPr lang="en-US" sz="2600" b="1" dirty="0">
                <a:solidFill>
                  <a:schemeClr val="tx1">
                    <a:lumMod val="65000"/>
                    <a:lumOff val="35000"/>
                  </a:schemeClr>
                </a:solidFill>
                <a:latin typeface="Lucida Bright" charset="0"/>
              </a:rPr>
              <a:t>The Wearable Market Projections 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1EFF0D59-28C1-3448-9676-0BA6EED68E70}"/>
              </a:ext>
            </a:extLst>
          </p:cNvPr>
          <p:cNvSpPr txBox="1"/>
          <p:nvPr/>
        </p:nvSpPr>
        <p:spPr>
          <a:xfrm>
            <a:off x="212271" y="6275227"/>
            <a:ext cx="869154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WiFore</a:t>
            </a: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: </a:t>
            </a: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hlinkClick r:id="rId3"/>
              </a:rPr>
              <a:t>https://www.nickhunn.com/wp-content/uploads/downloads/2014/08/The-Market-for-Smart-Wearables.pdf</a:t>
            </a: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hlinkClick r:id="rId3"/>
              </a:rPr>
              <a:t>https://www.nickhunn.com/wp-content/uploads/downloads/2014/08/The-Market-for-Smart-</a:t>
            </a:r>
            <a:r>
              <a:rPr kumimoji="0" lang="en-US" sz="14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hlinkClick r:id="rId3"/>
              </a:rPr>
              <a:t>Wearables.pdf</a:t>
            </a: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6E2C5173-421B-D348-8D47-5C8CEE9EE4B1}"/>
              </a:ext>
            </a:extLst>
          </p:cNvPr>
          <p:cNvSpPr txBox="1"/>
          <p:nvPr/>
        </p:nvSpPr>
        <p:spPr>
          <a:xfrm>
            <a:off x="5214552" y="1396314"/>
            <a:ext cx="1531958" cy="461665"/>
          </a:xfrm>
          <a:prstGeom prst="rect">
            <a:avLst/>
          </a:prstGeom>
          <a:noFill/>
          <a:ln>
            <a:solidFill>
              <a:schemeClr val="bg1"/>
            </a:solidFill>
          </a:ln>
        </p:spPr>
        <p:txBody>
          <a:bodyPr wrap="none" rtlCol="0">
            <a:spAutoFit/>
          </a:bodyPr>
          <a:lstStyle/>
          <a:p>
            <a:r>
              <a:rPr lang="en-US" sz="2400" b="1" dirty="0"/>
              <a:t>Earphones</a:t>
            </a:r>
          </a:p>
        </p:txBody>
      </p:sp>
      <p:cxnSp>
        <p:nvCxnSpPr>
          <p:cNvPr id="5" name="Straight Arrow Connector 4">
            <a:extLst>
              <a:ext uri="{FF2B5EF4-FFF2-40B4-BE49-F238E27FC236}">
                <a16:creationId xmlns:a16="http://schemas.microsoft.com/office/drawing/2014/main" id="{51A9E3F5-E5C0-934E-9DC8-0BFE636E5A9A}"/>
              </a:ext>
            </a:extLst>
          </p:cNvPr>
          <p:cNvCxnSpPr>
            <a:cxnSpLocks/>
          </p:cNvCxnSpPr>
          <p:nvPr/>
        </p:nvCxnSpPr>
        <p:spPr>
          <a:xfrm>
            <a:off x="5899932" y="1857979"/>
            <a:ext cx="1081636" cy="1181783"/>
          </a:xfrm>
          <a:prstGeom prst="straightConnector1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35682044"/>
      </p:ext>
    </p:extLst>
  </p:cSld>
  <p:clrMapOvr>
    <a:masterClrMapping/>
  </p:clrMapOvr>
</p:sld>
</file>

<file path=ppt/slides/slide9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Box 7">
            <a:extLst>
              <a:ext uri="{FF2B5EF4-FFF2-40B4-BE49-F238E27FC236}">
                <a16:creationId xmlns:a16="http://schemas.microsoft.com/office/drawing/2014/main" id="{2D437A62-5007-454C-B84B-02AC4C7ACE44}"/>
              </a:ext>
            </a:extLst>
          </p:cNvPr>
          <p:cNvSpPr txBox="1"/>
          <p:nvPr/>
        </p:nvSpPr>
        <p:spPr>
          <a:xfrm>
            <a:off x="1219949" y="191270"/>
            <a:ext cx="2255746" cy="40011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2000" b="1" dirty="0">
                <a:latin typeface="Lucida Bright" panose="02040602050505020304" pitchFamily="18" charset="77"/>
              </a:rPr>
              <a:t>Voice assistants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4E4347CD-52BA-654D-9D68-9E0E0148A846}"/>
              </a:ext>
            </a:extLst>
          </p:cNvPr>
          <p:cNvSpPr txBox="1"/>
          <p:nvPr/>
        </p:nvSpPr>
        <p:spPr>
          <a:xfrm>
            <a:off x="1222493" y="1427321"/>
            <a:ext cx="2238113" cy="40011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2000" b="1" dirty="0">
                <a:latin typeface="Lucida Bright" panose="02040602050505020304" pitchFamily="18" charset="77"/>
              </a:rPr>
              <a:t>Motion tracking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5730B8CD-C7CC-BD4C-B070-9E0F4B043873}"/>
              </a:ext>
            </a:extLst>
          </p:cNvPr>
          <p:cNvSpPr txBox="1"/>
          <p:nvPr/>
        </p:nvSpPr>
        <p:spPr>
          <a:xfrm>
            <a:off x="1219949" y="3880253"/>
            <a:ext cx="4461478" cy="40011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2000" b="1" dirty="0">
                <a:latin typeface="Lucida Bright" panose="02040602050505020304" pitchFamily="18" charset="77"/>
              </a:rPr>
              <a:t>In-Ear Anatomy (health, security)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5D29002F-239B-9741-AD23-B9C3500BA05B}"/>
              </a:ext>
            </a:extLst>
          </p:cNvPr>
          <p:cNvSpPr txBox="1"/>
          <p:nvPr/>
        </p:nvSpPr>
        <p:spPr>
          <a:xfrm>
            <a:off x="1219949" y="3286852"/>
            <a:ext cx="4799712" cy="40011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2000" b="1" dirty="0">
                <a:latin typeface="Lucida Bright" panose="02040602050505020304" pitchFamily="18" charset="77"/>
              </a:rPr>
              <a:t>Face/Jaw Activity (eating, drinking)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38146DC5-6936-D542-84C8-9AB3044A0151}"/>
              </a:ext>
            </a:extLst>
          </p:cNvPr>
          <p:cNvSpPr txBox="1"/>
          <p:nvPr/>
        </p:nvSpPr>
        <p:spPr>
          <a:xfrm>
            <a:off x="1219949" y="817048"/>
            <a:ext cx="2323072" cy="40011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2000" b="1" dirty="0">
                <a:latin typeface="Lucida Bright" panose="02040602050505020304" pitchFamily="18" charset="77"/>
              </a:rPr>
              <a:t>Spatial acoustics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961AAC9F-C0C7-3043-BF0A-2C3303215F6B}"/>
              </a:ext>
            </a:extLst>
          </p:cNvPr>
          <p:cNvSpPr txBox="1"/>
          <p:nvPr/>
        </p:nvSpPr>
        <p:spPr>
          <a:xfrm>
            <a:off x="1219949" y="2688853"/>
            <a:ext cx="2582758" cy="40011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2000" b="1" dirty="0">
                <a:latin typeface="Lucida Bright" panose="02040602050505020304" pitchFamily="18" charset="77"/>
              </a:rPr>
              <a:t>Noise Cancellation</a:t>
            </a:r>
          </a:p>
        </p:txBody>
      </p:sp>
      <p:cxnSp>
        <p:nvCxnSpPr>
          <p:cNvPr id="58" name="Straight Connector 57">
            <a:extLst>
              <a:ext uri="{FF2B5EF4-FFF2-40B4-BE49-F238E27FC236}">
                <a16:creationId xmlns:a16="http://schemas.microsoft.com/office/drawing/2014/main" id="{AA50F62A-9ED8-594F-A928-5C0E6B1866FD}"/>
              </a:ext>
            </a:extLst>
          </p:cNvPr>
          <p:cNvCxnSpPr>
            <a:cxnSpLocks/>
          </p:cNvCxnSpPr>
          <p:nvPr/>
        </p:nvCxnSpPr>
        <p:spPr>
          <a:xfrm flipV="1">
            <a:off x="211880" y="4761289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9" name="Picture 58">
            <a:extLst>
              <a:ext uri="{FF2B5EF4-FFF2-40B4-BE49-F238E27FC236}">
                <a16:creationId xmlns:a16="http://schemas.microsoft.com/office/drawing/2014/main" id="{C5CC37F9-7785-A847-A8B7-8AB6294F3DE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26744" y="4882915"/>
            <a:ext cx="463456" cy="505051"/>
          </a:xfrm>
          <a:prstGeom prst="rect">
            <a:avLst/>
          </a:prstGeom>
        </p:spPr>
      </p:pic>
      <p:pic>
        <p:nvPicPr>
          <p:cNvPr id="60" name="Picture 59">
            <a:extLst>
              <a:ext uri="{FF2B5EF4-FFF2-40B4-BE49-F238E27FC236}">
                <a16:creationId xmlns:a16="http://schemas.microsoft.com/office/drawing/2014/main" id="{4945459B-CCE2-3A40-981F-AC65A2ADDDC5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267264" y="4604874"/>
            <a:ext cx="1163007" cy="930873"/>
          </a:xfrm>
          <a:prstGeom prst="rect">
            <a:avLst/>
          </a:prstGeom>
        </p:spPr>
      </p:pic>
      <p:pic>
        <p:nvPicPr>
          <p:cNvPr id="61" name="Picture 60">
            <a:extLst>
              <a:ext uri="{FF2B5EF4-FFF2-40B4-BE49-F238E27FC236}">
                <a16:creationId xmlns:a16="http://schemas.microsoft.com/office/drawing/2014/main" id="{A31F69CF-4E6C-DB4F-BB32-AD918DAE3EA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22455" y="4888956"/>
            <a:ext cx="484429" cy="517596"/>
          </a:xfrm>
          <a:prstGeom prst="rect">
            <a:avLst/>
          </a:prstGeom>
        </p:spPr>
      </p:pic>
      <p:pic>
        <p:nvPicPr>
          <p:cNvPr id="62" name="Picture 61">
            <a:extLst>
              <a:ext uri="{FF2B5EF4-FFF2-40B4-BE49-F238E27FC236}">
                <a16:creationId xmlns:a16="http://schemas.microsoft.com/office/drawing/2014/main" id="{3B1907B0-9A30-9D46-9F1E-E9147F4E0D63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01449" y="4932698"/>
            <a:ext cx="353174" cy="384871"/>
          </a:xfrm>
          <a:prstGeom prst="rect">
            <a:avLst/>
          </a:prstGeom>
        </p:spPr>
      </p:pic>
      <p:pic>
        <p:nvPicPr>
          <p:cNvPr id="63" name="Picture 62">
            <a:extLst>
              <a:ext uri="{FF2B5EF4-FFF2-40B4-BE49-F238E27FC236}">
                <a16:creationId xmlns:a16="http://schemas.microsoft.com/office/drawing/2014/main" id="{AD360871-84F0-0340-8994-E9AB6B41DA05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07604" y="4910828"/>
            <a:ext cx="414065" cy="451227"/>
          </a:xfrm>
          <a:prstGeom prst="rect">
            <a:avLst/>
          </a:prstGeom>
        </p:spPr>
      </p:pic>
      <p:pic>
        <p:nvPicPr>
          <p:cNvPr id="64" name="Picture 63">
            <a:extLst>
              <a:ext uri="{FF2B5EF4-FFF2-40B4-BE49-F238E27FC236}">
                <a16:creationId xmlns:a16="http://schemas.microsoft.com/office/drawing/2014/main" id="{47B69D29-0E8A-714B-86B2-43231760D9A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486886" y="4903253"/>
            <a:ext cx="376856" cy="410679"/>
          </a:xfrm>
          <a:prstGeom prst="rect">
            <a:avLst/>
          </a:prstGeom>
        </p:spPr>
      </p:pic>
      <p:sp>
        <p:nvSpPr>
          <p:cNvPr id="65" name="TextBox 64">
            <a:extLst>
              <a:ext uri="{FF2B5EF4-FFF2-40B4-BE49-F238E27FC236}">
                <a16:creationId xmlns:a16="http://schemas.microsoft.com/office/drawing/2014/main" id="{9278833E-F3B3-4A41-BAB9-4A92FC012D48}"/>
              </a:ext>
            </a:extLst>
          </p:cNvPr>
          <p:cNvSpPr txBox="1"/>
          <p:nvPr/>
        </p:nvSpPr>
        <p:spPr>
          <a:xfrm>
            <a:off x="6472919" y="4440175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grpSp>
        <p:nvGrpSpPr>
          <p:cNvPr id="66" name="Group 65">
            <a:extLst>
              <a:ext uri="{FF2B5EF4-FFF2-40B4-BE49-F238E27FC236}">
                <a16:creationId xmlns:a16="http://schemas.microsoft.com/office/drawing/2014/main" id="{B2EF61A7-331F-A241-8780-8B1CAB711CAF}"/>
              </a:ext>
            </a:extLst>
          </p:cNvPr>
          <p:cNvGrpSpPr/>
          <p:nvPr/>
        </p:nvGrpSpPr>
        <p:grpSpPr>
          <a:xfrm>
            <a:off x="1417500" y="5463510"/>
            <a:ext cx="6375828" cy="1353875"/>
            <a:chOff x="1439990" y="120423"/>
            <a:chExt cx="14959482" cy="4115034"/>
          </a:xfrm>
        </p:grpSpPr>
        <p:pic>
          <p:nvPicPr>
            <p:cNvPr id="67" name="Picture 66">
              <a:extLst>
                <a:ext uri="{FF2B5EF4-FFF2-40B4-BE49-F238E27FC236}">
                  <a16:creationId xmlns:a16="http://schemas.microsoft.com/office/drawing/2014/main" id="{2C19C825-2360-3A4E-895B-AD32026F8519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68" name="Straight Connector 67">
              <a:extLst>
                <a:ext uri="{FF2B5EF4-FFF2-40B4-BE49-F238E27FC236}">
                  <a16:creationId xmlns:a16="http://schemas.microsoft.com/office/drawing/2014/main" id="{D757C1A1-D5A3-AE44-BB2E-68BFA2CD3895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9" name="Straight Connector 68">
              <a:extLst>
                <a:ext uri="{FF2B5EF4-FFF2-40B4-BE49-F238E27FC236}">
                  <a16:creationId xmlns:a16="http://schemas.microsoft.com/office/drawing/2014/main" id="{56F18EAE-5F75-F741-BF1D-AEA8F9783588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0" name="Straight Connector 69">
              <a:extLst>
                <a:ext uri="{FF2B5EF4-FFF2-40B4-BE49-F238E27FC236}">
                  <a16:creationId xmlns:a16="http://schemas.microsoft.com/office/drawing/2014/main" id="{4BFA958D-D543-1B4E-8B36-C013A134BC49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1" name="Straight Connector 70">
              <a:extLst>
                <a:ext uri="{FF2B5EF4-FFF2-40B4-BE49-F238E27FC236}">
                  <a16:creationId xmlns:a16="http://schemas.microsoft.com/office/drawing/2014/main" id="{E61DB0C9-A0BF-CF4D-ABFE-455BB4750706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0" name="TextBox 29">
            <a:extLst>
              <a:ext uri="{FF2B5EF4-FFF2-40B4-BE49-F238E27FC236}">
                <a16:creationId xmlns:a16="http://schemas.microsoft.com/office/drawing/2014/main" id="{6F411AF0-C958-6944-A6CC-7259F0BB96E7}"/>
              </a:ext>
            </a:extLst>
          </p:cNvPr>
          <p:cNvSpPr txBox="1"/>
          <p:nvPr/>
        </p:nvSpPr>
        <p:spPr>
          <a:xfrm>
            <a:off x="1219949" y="2070666"/>
            <a:ext cx="3243196" cy="40011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2000" b="1" dirty="0">
                <a:latin typeface="Lucida Bright" panose="02040602050505020304" pitchFamily="18" charset="77"/>
              </a:rPr>
              <a:t>Beamforming to Speech</a:t>
            </a:r>
          </a:p>
        </p:txBody>
      </p:sp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B1B271D5-5612-794B-88C9-043F6F8128CD}"/>
              </a:ext>
            </a:extLst>
          </p:cNvPr>
          <p:cNvCxnSpPr>
            <a:cxnSpLocks/>
          </p:cNvCxnSpPr>
          <p:nvPr/>
        </p:nvCxnSpPr>
        <p:spPr bwMode="auto">
          <a:xfrm>
            <a:off x="-333811" y="395961"/>
            <a:ext cx="1466494" cy="0"/>
          </a:xfrm>
          <a:prstGeom prst="straightConnector1">
            <a:avLst/>
          </a:prstGeom>
          <a:noFill/>
          <a:ln w="57150" cap="flat" cmpd="sng" algn="ctr">
            <a:solidFill>
              <a:schemeClr val="tx1"/>
            </a:solidFill>
            <a:prstDash val="solid"/>
            <a:round/>
            <a:headEnd type="none" w="med" len="med"/>
            <a:tailEnd type="arrow" w="med" len="med"/>
          </a:ln>
          <a:effectLst/>
        </p:spPr>
      </p:cxnSp>
      <p:cxnSp>
        <p:nvCxnSpPr>
          <p:cNvPr id="36" name="Straight Arrow Connector 35">
            <a:extLst>
              <a:ext uri="{FF2B5EF4-FFF2-40B4-BE49-F238E27FC236}">
                <a16:creationId xmlns:a16="http://schemas.microsoft.com/office/drawing/2014/main" id="{6EBB46EE-55CC-C74D-9D17-065681292063}"/>
              </a:ext>
            </a:extLst>
          </p:cNvPr>
          <p:cNvCxnSpPr>
            <a:cxnSpLocks/>
          </p:cNvCxnSpPr>
          <p:nvPr/>
        </p:nvCxnSpPr>
        <p:spPr bwMode="auto">
          <a:xfrm>
            <a:off x="-319751" y="1004961"/>
            <a:ext cx="1466494" cy="0"/>
          </a:xfrm>
          <a:prstGeom prst="straightConnector1">
            <a:avLst/>
          </a:prstGeom>
          <a:noFill/>
          <a:ln w="57150" cap="flat" cmpd="sng" algn="ctr">
            <a:solidFill>
              <a:schemeClr val="tx1"/>
            </a:solidFill>
            <a:prstDash val="solid"/>
            <a:round/>
            <a:headEnd type="none" w="med" len="med"/>
            <a:tailEnd type="arrow" w="med" len="med"/>
          </a:ln>
          <a:effectLst/>
        </p:spPr>
      </p:cxnSp>
      <p:cxnSp>
        <p:nvCxnSpPr>
          <p:cNvPr id="37" name="Straight Arrow Connector 36">
            <a:extLst>
              <a:ext uri="{FF2B5EF4-FFF2-40B4-BE49-F238E27FC236}">
                <a16:creationId xmlns:a16="http://schemas.microsoft.com/office/drawing/2014/main" id="{2688B0FD-6B3C-7141-960D-9AB69C033BCE}"/>
              </a:ext>
            </a:extLst>
          </p:cNvPr>
          <p:cNvCxnSpPr>
            <a:cxnSpLocks/>
          </p:cNvCxnSpPr>
          <p:nvPr/>
        </p:nvCxnSpPr>
        <p:spPr bwMode="auto">
          <a:xfrm>
            <a:off x="-333811" y="1602270"/>
            <a:ext cx="1466494" cy="0"/>
          </a:xfrm>
          <a:prstGeom prst="straightConnector1">
            <a:avLst/>
          </a:prstGeom>
          <a:noFill/>
          <a:ln w="57150" cap="flat" cmpd="sng" algn="ctr">
            <a:solidFill>
              <a:schemeClr val="tx1"/>
            </a:solidFill>
            <a:prstDash val="solid"/>
            <a:round/>
            <a:headEnd type="none" w="med" len="med"/>
            <a:tailEnd type="arrow" w="med" len="med"/>
          </a:ln>
          <a:effectLst/>
        </p:spPr>
      </p:cxnSp>
      <p:cxnSp>
        <p:nvCxnSpPr>
          <p:cNvPr id="38" name="Straight Arrow Connector 37">
            <a:extLst>
              <a:ext uri="{FF2B5EF4-FFF2-40B4-BE49-F238E27FC236}">
                <a16:creationId xmlns:a16="http://schemas.microsoft.com/office/drawing/2014/main" id="{B629AF47-1A87-864A-8128-9705563C79B6}"/>
              </a:ext>
            </a:extLst>
          </p:cNvPr>
          <p:cNvCxnSpPr>
            <a:cxnSpLocks/>
          </p:cNvCxnSpPr>
          <p:nvPr/>
        </p:nvCxnSpPr>
        <p:spPr bwMode="auto">
          <a:xfrm>
            <a:off x="-319751" y="2276585"/>
            <a:ext cx="1466494" cy="0"/>
          </a:xfrm>
          <a:prstGeom prst="straightConnector1">
            <a:avLst/>
          </a:prstGeom>
          <a:noFill/>
          <a:ln w="57150" cap="flat" cmpd="sng" algn="ctr">
            <a:solidFill>
              <a:schemeClr val="tx1"/>
            </a:solidFill>
            <a:prstDash val="solid"/>
            <a:round/>
            <a:headEnd type="none" w="med" len="med"/>
            <a:tailEnd type="arrow" w="med" len="med"/>
          </a:ln>
          <a:effectLst/>
        </p:spPr>
      </p:cxnSp>
      <p:cxnSp>
        <p:nvCxnSpPr>
          <p:cNvPr id="39" name="Straight Arrow Connector 38">
            <a:extLst>
              <a:ext uri="{FF2B5EF4-FFF2-40B4-BE49-F238E27FC236}">
                <a16:creationId xmlns:a16="http://schemas.microsoft.com/office/drawing/2014/main" id="{DB6621BD-CDB7-FC4B-85C9-1786F88C2279}"/>
              </a:ext>
            </a:extLst>
          </p:cNvPr>
          <p:cNvCxnSpPr>
            <a:cxnSpLocks/>
          </p:cNvCxnSpPr>
          <p:nvPr/>
        </p:nvCxnSpPr>
        <p:spPr bwMode="auto">
          <a:xfrm>
            <a:off x="-333811" y="2880809"/>
            <a:ext cx="1466494" cy="0"/>
          </a:xfrm>
          <a:prstGeom prst="straightConnector1">
            <a:avLst/>
          </a:prstGeom>
          <a:noFill/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arrow" w="med" len="med"/>
          </a:ln>
          <a:effectLst/>
        </p:spPr>
      </p:cxnSp>
      <p:cxnSp>
        <p:nvCxnSpPr>
          <p:cNvPr id="40" name="Straight Arrow Connector 39">
            <a:extLst>
              <a:ext uri="{FF2B5EF4-FFF2-40B4-BE49-F238E27FC236}">
                <a16:creationId xmlns:a16="http://schemas.microsoft.com/office/drawing/2014/main" id="{41C836D3-29F5-1147-B444-9D5D63588E96}"/>
              </a:ext>
            </a:extLst>
          </p:cNvPr>
          <p:cNvCxnSpPr>
            <a:cxnSpLocks/>
          </p:cNvCxnSpPr>
          <p:nvPr/>
        </p:nvCxnSpPr>
        <p:spPr bwMode="auto">
          <a:xfrm>
            <a:off x="-319751" y="3486907"/>
            <a:ext cx="1466494" cy="0"/>
          </a:xfrm>
          <a:prstGeom prst="straightConnector1">
            <a:avLst/>
          </a:prstGeom>
          <a:noFill/>
          <a:ln w="57150" cap="flat" cmpd="sng" algn="ctr">
            <a:solidFill>
              <a:schemeClr val="tx1"/>
            </a:solidFill>
            <a:prstDash val="solid"/>
            <a:round/>
            <a:headEnd type="none" w="med" len="med"/>
            <a:tailEnd type="arrow" w="med" len="med"/>
          </a:ln>
          <a:effectLst/>
        </p:spPr>
      </p:cxnSp>
      <p:cxnSp>
        <p:nvCxnSpPr>
          <p:cNvPr id="43" name="Straight Arrow Connector 42">
            <a:extLst>
              <a:ext uri="{FF2B5EF4-FFF2-40B4-BE49-F238E27FC236}">
                <a16:creationId xmlns:a16="http://schemas.microsoft.com/office/drawing/2014/main" id="{26491DF4-FCB9-324B-98B5-B3C067BE8BE3}"/>
              </a:ext>
            </a:extLst>
          </p:cNvPr>
          <p:cNvCxnSpPr>
            <a:cxnSpLocks/>
          </p:cNvCxnSpPr>
          <p:nvPr/>
        </p:nvCxnSpPr>
        <p:spPr bwMode="auto">
          <a:xfrm flipV="1">
            <a:off x="-319751" y="332099"/>
            <a:ext cx="0" cy="3917047"/>
          </a:xfrm>
          <a:prstGeom prst="straightConnector1">
            <a:avLst/>
          </a:prstGeom>
          <a:noFill/>
          <a:ln w="57150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2DC7D695-D086-484D-902A-3DEE9B0DC014}"/>
              </a:ext>
            </a:extLst>
          </p:cNvPr>
          <p:cNvCxnSpPr>
            <a:cxnSpLocks/>
          </p:cNvCxnSpPr>
          <p:nvPr/>
        </p:nvCxnSpPr>
        <p:spPr bwMode="auto">
          <a:xfrm>
            <a:off x="-335280" y="4056106"/>
            <a:ext cx="1466494" cy="0"/>
          </a:xfrm>
          <a:prstGeom prst="straightConnector1">
            <a:avLst/>
          </a:prstGeom>
          <a:noFill/>
          <a:ln w="57150" cap="flat" cmpd="sng" algn="ctr">
            <a:solidFill>
              <a:schemeClr val="tx1"/>
            </a:solidFill>
            <a:prstDash val="solid"/>
            <a:round/>
            <a:headEnd type="none" w="med" len="med"/>
            <a:tailEnd type="arrow" w="med" len="med"/>
          </a:ln>
          <a:effectLst/>
        </p:spPr>
      </p:cxnSp>
      <p:sp>
        <p:nvSpPr>
          <p:cNvPr id="32" name="TextBox 31">
            <a:extLst>
              <a:ext uri="{FF2B5EF4-FFF2-40B4-BE49-F238E27FC236}">
                <a16:creationId xmlns:a16="http://schemas.microsoft.com/office/drawing/2014/main" id="{DAA9B2DD-0F09-3543-8A47-389B6FD530F8}"/>
              </a:ext>
            </a:extLst>
          </p:cNvPr>
          <p:cNvSpPr txBox="1"/>
          <p:nvPr/>
        </p:nvSpPr>
        <p:spPr>
          <a:xfrm>
            <a:off x="5814770" y="430947"/>
            <a:ext cx="2694969" cy="100027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100" b="1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65000"/>
                    <a:lumOff val="35000"/>
                  </a:schemeClr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We are</a:t>
            </a:r>
            <a:r>
              <a:rPr lang="en-US" sz="1100" b="1" dirty="0">
                <a:solidFill>
                  <a:schemeClr val="tx1">
                    <a:lumMod val="65000"/>
                    <a:lumOff val="35000"/>
                  </a:schemeClr>
                </a:solidFill>
                <a:latin typeface="Lucida Bright"/>
                <a:ea typeface="Gungsuh" panose="02030600000101010101" pitchFamily="18" charset="-127"/>
                <a:cs typeface="Lucida Bright"/>
              </a:rPr>
              <a:t> building a 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sz="2400" b="1" dirty="0">
                <a:solidFill>
                  <a:srgbClr val="4E8F00"/>
                </a:solidFill>
                <a:latin typeface="Lucida Bright"/>
                <a:ea typeface="Gungsuh" panose="02030600000101010101" pitchFamily="18" charset="-127"/>
                <a:cs typeface="Lucida Bright"/>
              </a:rPr>
              <a:t>software library</a:t>
            </a:r>
          </a:p>
          <a:p>
            <a:pPr algn="ctr"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en-US" sz="1400" b="1" dirty="0">
                <a:solidFill>
                  <a:schemeClr val="tx1">
                    <a:lumMod val="65000"/>
                    <a:lumOff val="35000"/>
                  </a:schemeClr>
                </a:solidFill>
                <a:latin typeface="Lucida Bright"/>
                <a:ea typeface="Gungsuh" panose="02030600000101010101" pitchFamily="18" charset="-127"/>
                <a:cs typeface="Lucida Bright"/>
              </a:rPr>
              <a:t>for Earable Computing </a:t>
            </a:r>
            <a:endParaRPr kumimoji="0" lang="en-US" sz="2400" b="1" i="0" u="none" strike="noStrike" kern="1200" cap="none" spc="0" normalizeH="0" baseline="0" noProof="0" dirty="0">
              <a:ln>
                <a:noFill/>
              </a:ln>
              <a:solidFill>
                <a:schemeClr val="tx1">
                  <a:lumMod val="65000"/>
                  <a:lumOff val="35000"/>
                </a:schemeClr>
              </a:solidFill>
              <a:effectLst/>
              <a:uLnTx/>
              <a:uFillTx/>
              <a:latin typeface="Lucida Bright"/>
              <a:ea typeface="Gungsuh" panose="02030600000101010101" pitchFamily="18" charset="-127"/>
              <a:cs typeface="Lucida Bright"/>
            </a:endParaRP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sz="1050" i="1" dirty="0">
                <a:solidFill>
                  <a:schemeClr val="tx1">
                    <a:lumMod val="65000"/>
                    <a:lumOff val="35000"/>
                  </a:schemeClr>
                </a:solidFill>
                <a:latin typeface="Lucida Bright"/>
                <a:ea typeface="Gungsuh" panose="02030600000101010101" pitchFamily="18" charset="-127"/>
                <a:cs typeface="Lucida Bright"/>
              </a:rPr>
              <a:t>      </a:t>
            </a:r>
            <a:endParaRPr kumimoji="0" lang="en-US" sz="800" i="1" u="none" strike="noStrike" kern="1200" cap="none" spc="0" normalizeH="0" baseline="0" noProof="0" dirty="0">
              <a:ln>
                <a:noFill/>
              </a:ln>
              <a:solidFill>
                <a:schemeClr val="tx1">
                  <a:lumMod val="65000"/>
                  <a:lumOff val="35000"/>
                </a:schemeClr>
              </a:solidFill>
              <a:effectLst/>
              <a:uLnTx/>
              <a:uFillTx/>
              <a:latin typeface="Lucida Bright"/>
              <a:ea typeface="Gungsuh" panose="02030600000101010101" pitchFamily="18" charset="-127"/>
              <a:cs typeface="Lucida Bright"/>
            </a:endParaRPr>
          </a:p>
        </p:txBody>
      </p:sp>
    </p:spTree>
    <p:extLst>
      <p:ext uri="{BB962C8B-B14F-4D97-AF65-F5344CB8AC3E}">
        <p14:creationId xmlns:p14="http://schemas.microsoft.com/office/powerpoint/2010/main" val="3602112995"/>
      </p:ext>
    </p:extLst>
  </p:cSld>
  <p:clrMapOvr>
    <a:masterClrMapping/>
  </p:clrMapOvr>
</p:sld>
</file>

<file path=ppt/slides/slide9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Rectangle 25">
            <a:extLst>
              <a:ext uri="{FF2B5EF4-FFF2-40B4-BE49-F238E27FC236}">
                <a16:creationId xmlns:a16="http://schemas.microsoft.com/office/drawing/2014/main" id="{F7D03CBB-E4D3-5147-98AE-00ED8E6942D9}"/>
              </a:ext>
            </a:extLst>
          </p:cNvPr>
          <p:cNvSpPr/>
          <p:nvPr/>
        </p:nvSpPr>
        <p:spPr>
          <a:xfrm>
            <a:off x="5753100" y="5943600"/>
            <a:ext cx="304800" cy="2286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  <a:cs typeface="+mn-cs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9C757DC6-5818-3F47-A39F-9C28E6D3A0B1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43399" r="7323"/>
          <a:stretch/>
        </p:blipFill>
        <p:spPr>
          <a:xfrm>
            <a:off x="-84221" y="-16329"/>
            <a:ext cx="4656221" cy="6984332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3694D2E9-BABD-E146-844B-0B4D8FA7DE6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72000" y="0"/>
            <a:ext cx="4768335" cy="68906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05167157"/>
      </p:ext>
    </p:extLst>
  </p:cSld>
  <p:clrMapOvr>
    <a:masterClrMapping/>
  </p:clrMapOvr>
</p:sld>
</file>

<file path=ppt/slides/slide9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C61C3FED-28E0-AA4C-ABFB-58DC367EDCA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3999" cy="685800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FAAF8B6B-E4F3-C443-B82B-F2E26311F133}"/>
              </a:ext>
            </a:extLst>
          </p:cNvPr>
          <p:cNvSpPr txBox="1"/>
          <p:nvPr/>
        </p:nvSpPr>
        <p:spPr>
          <a:xfrm>
            <a:off x="5789343" y="2674947"/>
            <a:ext cx="3305712" cy="150810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3200" b="1" dirty="0">
                <a:solidFill>
                  <a:srgbClr val="FF0000"/>
                </a:solidFill>
                <a:latin typeface="Lucida Bright" panose="02040602050505020304" pitchFamily="18" charset="77"/>
              </a:rPr>
              <a:t>Thanks </a:t>
            </a:r>
            <a:r>
              <a:rPr lang="en-US" sz="1400" b="1" dirty="0">
                <a:latin typeface="Lucida Bright" panose="02040602050505020304" pitchFamily="18" charset="77"/>
              </a:rPr>
              <a:t>to my excellent 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students and collaborators …</a:t>
            </a:r>
          </a:p>
          <a:p>
            <a:pPr algn="ctr"/>
            <a:endParaRPr lang="en-US" sz="1400" b="1" dirty="0">
              <a:latin typeface="Lucida Bright" panose="02040602050505020304" pitchFamily="18" charset="77"/>
            </a:endParaRPr>
          </a:p>
          <a:p>
            <a:pPr algn="ctr"/>
            <a:r>
              <a:rPr lang="en-US" sz="3200" b="1" dirty="0">
                <a:solidFill>
                  <a:srgbClr val="FF0000"/>
                </a:solidFill>
                <a:latin typeface="Lucida Bright" panose="02040602050505020304" pitchFamily="18" charset="77"/>
              </a:rPr>
              <a:t>Thanks</a:t>
            </a:r>
            <a:r>
              <a:rPr lang="en-US" sz="1400" b="1" dirty="0">
                <a:latin typeface="Lucida Bright" panose="02040602050505020304" pitchFamily="18" charset="77"/>
              </a:rPr>
              <a:t> to all of you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CB0ADB1E-D34F-6941-A0BB-6DB1543EF34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79985" y="2468880"/>
            <a:ext cx="1160415" cy="13686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E95A6EA0-12A1-3249-89D0-DD20C724F467}"/>
              </a:ext>
            </a:extLst>
          </p:cNvPr>
          <p:cNvSpPr txBox="1"/>
          <p:nvPr/>
        </p:nvSpPr>
        <p:spPr>
          <a:xfrm>
            <a:off x="4577243" y="3796934"/>
            <a:ext cx="1165897" cy="461665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sz="1200" dirty="0">
                <a:solidFill>
                  <a:srgbClr val="0070C0"/>
                </a:solidFill>
              </a:rPr>
              <a:t>Jay Prakash</a:t>
            </a:r>
          </a:p>
          <a:p>
            <a:r>
              <a:rPr lang="en-US" sz="1200" dirty="0"/>
              <a:t>Visiting Student</a:t>
            </a:r>
          </a:p>
        </p:txBody>
      </p:sp>
    </p:spTree>
    <p:extLst>
      <p:ext uri="{BB962C8B-B14F-4D97-AF65-F5344CB8AC3E}">
        <p14:creationId xmlns:p14="http://schemas.microsoft.com/office/powerpoint/2010/main" val="2746748245"/>
      </p:ext>
    </p:extLst>
  </p:cSld>
  <p:clrMapOvr>
    <a:masterClrMapping/>
  </p:clrMapOvr>
</p:sld>
</file>

<file path=ppt/slides/slide9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869648570"/>
      </p:ext>
    </p:extLst>
  </p:cSld>
  <p:clrMapOvr>
    <a:masterClrMapping/>
  </p:clrMapOvr>
</p:sld>
</file>

<file path=ppt/slides/slide9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Rectangle 25">
            <a:extLst>
              <a:ext uri="{FF2B5EF4-FFF2-40B4-BE49-F238E27FC236}">
                <a16:creationId xmlns:a16="http://schemas.microsoft.com/office/drawing/2014/main" id="{F7D03CBB-E4D3-5147-98AE-00ED8E6942D9}"/>
              </a:ext>
            </a:extLst>
          </p:cNvPr>
          <p:cNvSpPr/>
          <p:nvPr/>
        </p:nvSpPr>
        <p:spPr>
          <a:xfrm>
            <a:off x="5753100" y="5943600"/>
            <a:ext cx="304800" cy="2286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  <a:cs typeface="+mn-cs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0D29E3D6-D2AB-5A4E-8468-5162F7FAE280}"/>
              </a:ext>
            </a:extLst>
          </p:cNvPr>
          <p:cNvSpPr txBox="1"/>
          <p:nvPr/>
        </p:nvSpPr>
        <p:spPr>
          <a:xfrm>
            <a:off x="2353338" y="2659559"/>
            <a:ext cx="4059125" cy="212365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1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 Thanks</a:t>
            </a:r>
            <a:r>
              <a:rPr lang="en-US" sz="4400" b="1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/>
                <a:ea typeface="Gungsuh" panose="02030600000101010101" pitchFamily="18" charset="-127"/>
                <a:cs typeface="Lucida Bright"/>
              </a:rPr>
              <a:t> and </a:t>
            </a:r>
            <a:r>
              <a:rPr kumimoji="0" lang="en-US" sz="4400" b="1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 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1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Questions?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lang="en-US" sz="4400" b="1" dirty="0">
              <a:solidFill>
                <a:prstClr val="black">
                  <a:lumMod val="65000"/>
                  <a:lumOff val="35000"/>
                </a:prstClr>
              </a:solidFill>
              <a:latin typeface="Lucida Bright"/>
              <a:ea typeface="Gungsuh" panose="02030600000101010101" pitchFamily="18" charset="-127"/>
              <a:cs typeface="Lucida Bright"/>
            </a:endParaRPr>
          </a:p>
        </p:txBody>
      </p:sp>
    </p:spTree>
    <p:extLst>
      <p:ext uri="{BB962C8B-B14F-4D97-AF65-F5344CB8AC3E}">
        <p14:creationId xmlns:p14="http://schemas.microsoft.com/office/powerpoint/2010/main" val="4111380007"/>
      </p:ext>
    </p:extLst>
  </p:cSld>
  <p:clrMapOvr>
    <a:masterClrMapping/>
  </p:clrMapOvr>
</p:sld>
</file>

<file path=ppt/slides/slide9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6F0C3E7C-65BC-5242-9CFC-D503AB3B333D}"/>
              </a:ext>
            </a:extLst>
          </p:cNvPr>
          <p:cNvSpPr txBox="1"/>
          <p:nvPr/>
        </p:nvSpPr>
        <p:spPr>
          <a:xfrm>
            <a:off x="304800" y="1905000"/>
            <a:ext cx="4349268" cy="230832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With this level of innovation … 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just natural progress will be exciting.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Many features and functions as 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low hanging fruits …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Bright" panose="02040602050505020304" pitchFamily="18" charset="77"/>
              <a:ea typeface="Gungsuh" panose="02030600000101010101" pitchFamily="18" charset="-127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Bright" panose="02040602050505020304" pitchFamily="18" charset="77"/>
              <a:ea typeface="Gungsuh" panose="02030600000101010101" pitchFamily="18" charset="-127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Bright" panose="02040602050505020304" pitchFamily="18" charset="77"/>
              <a:ea typeface="Gungsuh" panose="02030600000101010101" pitchFamily="18" charset="-127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Bright" panose="02040602050505020304" pitchFamily="18" charset="77"/>
              <a:ea typeface="Gungsuh" panose="02030600000101010101" pitchFamily="18" charset="-127"/>
            </a:endParaRP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DDBC90BA-CBE7-DB41-9AC8-60B6233473D9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43399" r="7323"/>
          <a:stretch/>
        </p:blipFill>
        <p:spPr>
          <a:xfrm>
            <a:off x="4572000" y="0"/>
            <a:ext cx="457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80049555"/>
      </p:ext>
    </p:extLst>
  </p:cSld>
  <p:clrMapOvr>
    <a:masterClrMapping/>
  </p:clrMapOvr>
</p:sld>
</file>

<file path=ppt/slides/slide9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8E44234E-B6CC-664E-BC8A-64D5547B1ED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257800" y="-16329"/>
            <a:ext cx="4768335" cy="6890657"/>
          </a:xfrm>
          <a:prstGeom prst="rect">
            <a:avLst/>
          </a:prstGeom>
        </p:spPr>
      </p:pic>
      <p:sp>
        <p:nvSpPr>
          <p:cNvPr id="4" name="Rectangle 3">
            <a:extLst>
              <a:ext uri="{FF2B5EF4-FFF2-40B4-BE49-F238E27FC236}">
                <a16:creationId xmlns:a16="http://schemas.microsoft.com/office/drawing/2014/main" id="{92B4776A-8C8E-A640-AFBB-0A42AE0FED94}"/>
              </a:ext>
            </a:extLst>
          </p:cNvPr>
          <p:cNvSpPr/>
          <p:nvPr/>
        </p:nvSpPr>
        <p:spPr>
          <a:xfrm>
            <a:off x="381000" y="1447800"/>
            <a:ext cx="4572000" cy="1477328"/>
          </a:xfrm>
          <a:prstGeom prst="rect">
            <a:avLst/>
          </a:prstGeom>
        </p:spPr>
        <p:txBody>
          <a:bodyPr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But are there difficult research problems … high hanging hard nuts … that must be cracked to take earables to the next level … new capabilities and applications</a:t>
            </a:r>
          </a:p>
        </p:txBody>
      </p:sp>
    </p:spTree>
    <p:extLst>
      <p:ext uri="{BB962C8B-B14F-4D97-AF65-F5344CB8AC3E}">
        <p14:creationId xmlns:p14="http://schemas.microsoft.com/office/powerpoint/2010/main" val="2392403701"/>
      </p:ext>
    </p:extLst>
  </p:cSld>
  <p:clrMapOvr>
    <a:masterClrMapping/>
  </p:clrMapOvr>
</p:sld>
</file>

<file path=ppt/slides/slide9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AB263FDE-DD76-B448-A5DF-BB63C3996EB6}"/>
              </a:ext>
            </a:extLst>
          </p:cNvPr>
          <p:cNvSpPr/>
          <p:nvPr/>
        </p:nvSpPr>
        <p:spPr>
          <a:xfrm>
            <a:off x="2286000" y="2551837"/>
            <a:ext cx="4572000" cy="1754326"/>
          </a:xfrm>
          <a:prstGeom prst="rect">
            <a:avLst/>
          </a:prstGeom>
        </p:spPr>
        <p:txBody>
          <a:bodyPr>
            <a:spAutoFit/>
          </a:bodyPr>
          <a:lstStyle/>
          <a:p>
            <a:pPr lvl="0"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en-US" dirty="0">
                <a:solidFill>
                  <a:srgbClr val="000000">
                    <a:lumMod val="65000"/>
                    <a:lumOff val="35000"/>
                  </a:srgbClr>
                </a:solidFill>
                <a:latin typeface="Lucida Bright"/>
                <a:ea typeface="Gungsuh" panose="02030600000101010101" pitchFamily="18" charset="-127"/>
                <a:cs typeface="Lucida Bright"/>
              </a:rPr>
              <a:t>Arguments in favor, against …</a:t>
            </a:r>
          </a:p>
          <a:p>
            <a:pPr lvl="0"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en-US" dirty="0">
                <a:solidFill>
                  <a:srgbClr val="000000">
                    <a:lumMod val="65000"/>
                    <a:lumOff val="35000"/>
                  </a:srgbClr>
                </a:solidFill>
                <a:latin typeface="Lucida Bright"/>
                <a:ea typeface="Gungsuh" panose="02030600000101010101" pitchFamily="18" charset="-127"/>
                <a:cs typeface="Lucida Bright"/>
              </a:rPr>
              <a:t>Risks, pitfalls … and together </a:t>
            </a:r>
          </a:p>
          <a:p>
            <a:pPr lvl="0"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en-US" dirty="0">
                <a:solidFill>
                  <a:srgbClr val="000000">
                    <a:lumMod val="65000"/>
                    <a:lumOff val="35000"/>
                  </a:srgbClr>
                </a:solidFill>
                <a:latin typeface="Lucida Bright"/>
                <a:ea typeface="Gungsuh" panose="02030600000101010101" pitchFamily="18" charset="-127"/>
                <a:cs typeface="Lucida Bright"/>
              </a:rPr>
              <a:t>Does it make sense</a:t>
            </a:r>
          </a:p>
          <a:p>
            <a:pPr lvl="0"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en-US" dirty="0">
                <a:solidFill>
                  <a:srgbClr val="000000">
                    <a:lumMod val="65000"/>
                    <a:lumOff val="35000"/>
                  </a:srgbClr>
                </a:solidFill>
                <a:latin typeface="Lucida Bright"/>
                <a:ea typeface="Gungsuh" panose="02030600000101010101" pitchFamily="18" charset="-127"/>
                <a:cs typeface="Lucida Bright"/>
              </a:rPr>
              <a:t>If so, engineering and research questions</a:t>
            </a:r>
          </a:p>
          <a:p>
            <a:pPr lvl="0"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en-US" dirty="0">
                <a:solidFill>
                  <a:srgbClr val="000000">
                    <a:lumMod val="65000"/>
                    <a:lumOff val="35000"/>
                  </a:srgbClr>
                </a:solidFill>
                <a:latin typeface="Lucida Bright"/>
                <a:ea typeface="Gungsuh" panose="02030600000101010101" pitchFamily="18" charset="-127"/>
                <a:cs typeface="Lucida Bright"/>
              </a:rPr>
              <a:t>In the short and long run.</a:t>
            </a:r>
          </a:p>
        </p:txBody>
      </p:sp>
    </p:spTree>
    <p:extLst>
      <p:ext uri="{BB962C8B-B14F-4D97-AF65-F5344CB8AC3E}">
        <p14:creationId xmlns:p14="http://schemas.microsoft.com/office/powerpoint/2010/main" val="1815080766"/>
      </p:ext>
    </p:extLst>
  </p:cSld>
  <p:clrMapOvr>
    <a:masterClrMapping/>
  </p:clrMapOvr>
</p:sld>
</file>

<file path=ppt/slides/slide10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99B08E13-7996-664C-84CD-9A6C7B8B65D0}"/>
              </a:ext>
            </a:extLst>
          </p:cNvPr>
          <p:cNvCxnSpPr/>
          <p:nvPr/>
        </p:nvCxnSpPr>
        <p:spPr>
          <a:xfrm>
            <a:off x="175992" y="1639667"/>
            <a:ext cx="8810500" cy="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3608529"/>
            <a:ext cx="8720240" cy="15159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3884698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3778803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3886464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3975445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3930957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3937204"/>
            <a:ext cx="505307" cy="550658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2707E174-EB16-F04F-B096-78E02307C1DB}"/>
              </a:ext>
            </a:extLst>
          </p:cNvPr>
          <p:cNvSpPr txBox="1"/>
          <p:nvPr/>
        </p:nvSpPr>
        <p:spPr>
          <a:xfrm>
            <a:off x="1803999" y="2912179"/>
            <a:ext cx="1483153" cy="523220"/>
          </a:xfrm>
          <a:prstGeom prst="rect">
            <a:avLst/>
          </a:prstGeom>
          <a:solidFill>
            <a:schemeClr val="bg1">
              <a:lumMod val="85000"/>
            </a:schemeClr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Bone Channel Estimation</a:t>
            </a:r>
          </a:p>
        </p:txBody>
      </p:sp>
      <p:sp>
        <p:nvSpPr>
          <p:cNvPr id="67" name="TextBox 66">
            <a:extLst>
              <a:ext uri="{FF2B5EF4-FFF2-40B4-BE49-F238E27FC236}">
                <a16:creationId xmlns:a16="http://schemas.microsoft.com/office/drawing/2014/main" id="{CC28CDE5-DB17-1A41-892C-743E834EA271}"/>
              </a:ext>
            </a:extLst>
          </p:cNvPr>
          <p:cNvSpPr txBox="1"/>
          <p:nvPr/>
        </p:nvSpPr>
        <p:spPr>
          <a:xfrm>
            <a:off x="1887202" y="1991943"/>
            <a:ext cx="1524666" cy="523220"/>
          </a:xfrm>
          <a:prstGeom prst="rect">
            <a:avLst/>
          </a:prstGeom>
          <a:solidFill>
            <a:schemeClr val="bg1">
              <a:lumMod val="85000"/>
            </a:schemeClr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Hollow Noise Cancellation</a:t>
            </a:r>
          </a:p>
        </p:txBody>
      </p:sp>
      <p:sp>
        <p:nvSpPr>
          <p:cNvPr id="71" name="TextBox 70">
            <a:extLst>
              <a:ext uri="{FF2B5EF4-FFF2-40B4-BE49-F238E27FC236}">
                <a16:creationId xmlns:a16="http://schemas.microsoft.com/office/drawing/2014/main" id="{94EE8C81-742A-D74F-8DCA-521D9BC6C465}"/>
              </a:ext>
            </a:extLst>
          </p:cNvPr>
          <p:cNvSpPr txBox="1"/>
          <p:nvPr/>
        </p:nvSpPr>
        <p:spPr>
          <a:xfrm>
            <a:off x="6348280" y="2914295"/>
            <a:ext cx="1068044" cy="523220"/>
          </a:xfrm>
          <a:prstGeom prst="rect">
            <a:avLst/>
          </a:prstGeom>
          <a:solidFill>
            <a:schemeClr val="bg1">
              <a:lumMod val="85000"/>
            </a:schemeClr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Binaural Acoustics</a:t>
            </a:r>
          </a:p>
        </p:txBody>
      </p:sp>
      <p:sp>
        <p:nvSpPr>
          <p:cNvPr id="72" name="TextBox 71">
            <a:extLst>
              <a:ext uri="{FF2B5EF4-FFF2-40B4-BE49-F238E27FC236}">
                <a16:creationId xmlns:a16="http://schemas.microsoft.com/office/drawing/2014/main" id="{C75C7168-03CE-7F45-BC1C-E9C000CB32C6}"/>
              </a:ext>
            </a:extLst>
          </p:cNvPr>
          <p:cNvSpPr txBox="1"/>
          <p:nvPr/>
        </p:nvSpPr>
        <p:spPr>
          <a:xfrm>
            <a:off x="4821959" y="1979288"/>
            <a:ext cx="1090502" cy="523220"/>
          </a:xfrm>
          <a:prstGeom prst="rect">
            <a:avLst/>
          </a:prstGeom>
          <a:solidFill>
            <a:schemeClr val="bg1">
              <a:lumMod val="85000"/>
            </a:schemeClr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Breathing Pattern</a:t>
            </a:r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B23317AB-7DD6-AF45-B4A2-D1EC532CC681}"/>
              </a:ext>
            </a:extLst>
          </p:cNvPr>
          <p:cNvSpPr txBox="1"/>
          <p:nvPr/>
        </p:nvSpPr>
        <p:spPr>
          <a:xfrm>
            <a:off x="7389966" y="1933397"/>
            <a:ext cx="1293851" cy="523220"/>
          </a:xfrm>
          <a:prstGeom prst="rect">
            <a:avLst/>
          </a:prstGeom>
          <a:solidFill>
            <a:schemeClr val="bg1">
              <a:lumMod val="85000"/>
            </a:schemeClr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Indoor Positioning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FB9FCDD4-743C-EB40-A53C-962AC40185CF}"/>
              </a:ext>
            </a:extLst>
          </p:cNvPr>
          <p:cNvSpPr txBox="1"/>
          <p:nvPr/>
        </p:nvSpPr>
        <p:spPr>
          <a:xfrm>
            <a:off x="3411867" y="2913545"/>
            <a:ext cx="1090502" cy="523220"/>
          </a:xfrm>
          <a:prstGeom prst="rect">
            <a:avLst/>
          </a:prstGeom>
          <a:solidFill>
            <a:schemeClr val="bg1">
              <a:lumMod val="85000"/>
            </a:schemeClr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IMU to Speech</a:t>
            </a: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3D30CADD-3D8E-D841-B191-BDCCCA777CA5}"/>
              </a:ext>
            </a:extLst>
          </p:cNvPr>
          <p:cNvSpPr txBox="1"/>
          <p:nvPr/>
        </p:nvSpPr>
        <p:spPr>
          <a:xfrm>
            <a:off x="4627086" y="2908851"/>
            <a:ext cx="1635099" cy="523220"/>
          </a:xfrm>
          <a:prstGeom prst="rect">
            <a:avLst/>
          </a:prstGeom>
          <a:solidFill>
            <a:schemeClr val="bg1">
              <a:lumMod val="85000"/>
            </a:schemeClr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Multi-IMU Dead Reckoning</a:t>
            </a:r>
          </a:p>
        </p:txBody>
      </p:sp>
      <p:sp>
        <p:nvSpPr>
          <p:cNvPr id="78" name="TextBox 77">
            <a:extLst>
              <a:ext uri="{FF2B5EF4-FFF2-40B4-BE49-F238E27FC236}">
                <a16:creationId xmlns:a16="http://schemas.microsoft.com/office/drawing/2014/main" id="{F1FF73D1-BE7B-6B46-9EE3-471E19E5E2D0}"/>
              </a:ext>
            </a:extLst>
          </p:cNvPr>
          <p:cNvSpPr txBox="1"/>
          <p:nvPr/>
        </p:nvSpPr>
        <p:spPr>
          <a:xfrm>
            <a:off x="6047672" y="1962647"/>
            <a:ext cx="1155344" cy="523220"/>
          </a:xfrm>
          <a:prstGeom prst="rect">
            <a:avLst/>
          </a:prstGeom>
          <a:solidFill>
            <a:schemeClr val="bg1">
              <a:lumMod val="85000"/>
            </a:schemeClr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Gazing Direction</a:t>
            </a:r>
          </a:p>
        </p:txBody>
      </p:sp>
      <p:sp>
        <p:nvSpPr>
          <p:cNvPr id="79" name="TextBox 78">
            <a:extLst>
              <a:ext uri="{FF2B5EF4-FFF2-40B4-BE49-F238E27FC236}">
                <a16:creationId xmlns:a16="http://schemas.microsoft.com/office/drawing/2014/main" id="{E3AAA866-E2F3-AD42-956C-C7441FB26404}"/>
              </a:ext>
            </a:extLst>
          </p:cNvPr>
          <p:cNvSpPr txBox="1"/>
          <p:nvPr/>
        </p:nvSpPr>
        <p:spPr>
          <a:xfrm>
            <a:off x="451726" y="1991927"/>
            <a:ext cx="1291953" cy="523220"/>
          </a:xfrm>
          <a:prstGeom prst="rect">
            <a:avLst/>
          </a:prstGeom>
          <a:solidFill>
            <a:schemeClr val="bg1">
              <a:lumMod val="85000"/>
            </a:schemeClr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Infection</a:t>
            </a:r>
          </a:p>
        </p:txBody>
      </p:sp>
      <p:sp>
        <p:nvSpPr>
          <p:cNvPr id="80" name="TextBox 79">
            <a:extLst>
              <a:ext uri="{FF2B5EF4-FFF2-40B4-BE49-F238E27FC236}">
                <a16:creationId xmlns:a16="http://schemas.microsoft.com/office/drawing/2014/main" id="{E1AB4813-61C0-924E-BF5B-D6FDE1BD9AB7}"/>
              </a:ext>
            </a:extLst>
          </p:cNvPr>
          <p:cNvSpPr txBox="1"/>
          <p:nvPr/>
        </p:nvSpPr>
        <p:spPr>
          <a:xfrm>
            <a:off x="445808" y="960206"/>
            <a:ext cx="966902" cy="461665"/>
          </a:xfrm>
          <a:prstGeom prst="rect">
            <a:avLst/>
          </a:prstGeom>
          <a:solidFill>
            <a:srgbClr val="92D050"/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Voice Assistant</a:t>
            </a:r>
          </a:p>
        </p:txBody>
      </p:sp>
      <p:sp>
        <p:nvSpPr>
          <p:cNvPr id="81" name="TextBox 80">
            <a:extLst>
              <a:ext uri="{FF2B5EF4-FFF2-40B4-BE49-F238E27FC236}">
                <a16:creationId xmlns:a16="http://schemas.microsoft.com/office/drawing/2014/main" id="{9B02A89C-286E-374D-842B-04698C1FF69C}"/>
              </a:ext>
            </a:extLst>
          </p:cNvPr>
          <p:cNvSpPr txBox="1"/>
          <p:nvPr/>
        </p:nvSpPr>
        <p:spPr>
          <a:xfrm>
            <a:off x="7508584" y="981922"/>
            <a:ext cx="1069281" cy="461665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Ambience Synthesis</a:t>
            </a:r>
          </a:p>
        </p:txBody>
      </p:sp>
      <p:sp>
        <p:nvSpPr>
          <p:cNvPr id="87" name="TextBox 86">
            <a:extLst>
              <a:ext uri="{FF2B5EF4-FFF2-40B4-BE49-F238E27FC236}">
                <a16:creationId xmlns:a16="http://schemas.microsoft.com/office/drawing/2014/main" id="{896445A8-9793-F841-86FB-167BDA786A43}"/>
              </a:ext>
            </a:extLst>
          </p:cNvPr>
          <p:cNvSpPr txBox="1"/>
          <p:nvPr/>
        </p:nvSpPr>
        <p:spPr>
          <a:xfrm>
            <a:off x="2655298" y="961143"/>
            <a:ext cx="974701" cy="461665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Mood Sense</a:t>
            </a:r>
          </a:p>
        </p:txBody>
      </p:sp>
      <p:sp>
        <p:nvSpPr>
          <p:cNvPr id="88" name="TextBox 87">
            <a:extLst>
              <a:ext uri="{FF2B5EF4-FFF2-40B4-BE49-F238E27FC236}">
                <a16:creationId xmlns:a16="http://schemas.microsoft.com/office/drawing/2014/main" id="{2492D65E-1D8F-8F4F-9BB2-7388C109BE8C}"/>
              </a:ext>
            </a:extLst>
          </p:cNvPr>
          <p:cNvSpPr txBox="1"/>
          <p:nvPr/>
        </p:nvSpPr>
        <p:spPr>
          <a:xfrm>
            <a:off x="1555256" y="949295"/>
            <a:ext cx="961830" cy="461665"/>
          </a:xfrm>
          <a:prstGeom prst="rect">
            <a:avLst/>
          </a:prstGeom>
          <a:solidFill>
            <a:srgbClr val="FFFF00"/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Acoustic AR</a:t>
            </a:r>
          </a:p>
        </p:txBody>
      </p:sp>
      <p:sp>
        <p:nvSpPr>
          <p:cNvPr id="89" name="TextBox 88">
            <a:extLst>
              <a:ext uri="{FF2B5EF4-FFF2-40B4-BE49-F238E27FC236}">
                <a16:creationId xmlns:a16="http://schemas.microsoft.com/office/drawing/2014/main" id="{4929491B-DF85-4B45-AF81-43B43D3A233E}"/>
              </a:ext>
            </a:extLst>
          </p:cNvPr>
          <p:cNvSpPr txBox="1"/>
          <p:nvPr/>
        </p:nvSpPr>
        <p:spPr>
          <a:xfrm>
            <a:off x="4972241" y="981922"/>
            <a:ext cx="1558850" cy="461665"/>
          </a:xfrm>
          <a:prstGeom prst="rect">
            <a:avLst/>
          </a:prstGeom>
          <a:solidFill>
            <a:schemeClr val="accent2">
              <a:lumMod val="40000"/>
              <a:lumOff val="60000"/>
            </a:schemeClr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Ear Fingerprint Password</a:t>
            </a:r>
          </a:p>
        </p:txBody>
      </p:sp>
      <p:sp>
        <p:nvSpPr>
          <p:cNvPr id="90" name="TextBox 89">
            <a:extLst>
              <a:ext uri="{FF2B5EF4-FFF2-40B4-BE49-F238E27FC236}">
                <a16:creationId xmlns:a16="http://schemas.microsoft.com/office/drawing/2014/main" id="{2DEBDF5C-EF28-9C44-9AE6-C1D585A8E635}"/>
              </a:ext>
            </a:extLst>
          </p:cNvPr>
          <p:cNvSpPr txBox="1"/>
          <p:nvPr/>
        </p:nvSpPr>
        <p:spPr>
          <a:xfrm>
            <a:off x="3732870" y="968875"/>
            <a:ext cx="1123628" cy="461665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Eating Analytics</a:t>
            </a:r>
          </a:p>
        </p:txBody>
      </p:sp>
      <p:sp>
        <p:nvSpPr>
          <p:cNvPr id="92" name="TextBox 91">
            <a:extLst>
              <a:ext uri="{FF2B5EF4-FFF2-40B4-BE49-F238E27FC236}">
                <a16:creationId xmlns:a16="http://schemas.microsoft.com/office/drawing/2014/main" id="{E25635D8-B61B-EF4F-BD47-39A128891008}"/>
              </a:ext>
            </a:extLst>
          </p:cNvPr>
          <p:cNvSpPr txBox="1"/>
          <p:nvPr/>
        </p:nvSpPr>
        <p:spPr>
          <a:xfrm>
            <a:off x="6633961" y="978063"/>
            <a:ext cx="771752" cy="461665"/>
          </a:xfrm>
          <a:prstGeom prst="rect">
            <a:avLst/>
          </a:prstGeom>
          <a:solidFill>
            <a:srgbClr val="FFFF00"/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Tooth </a:t>
            </a:r>
          </a:p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Health</a:t>
            </a:r>
          </a:p>
        </p:txBody>
      </p:sp>
      <p:sp>
        <p:nvSpPr>
          <p:cNvPr id="93" name="TextBox 92">
            <a:extLst>
              <a:ext uri="{FF2B5EF4-FFF2-40B4-BE49-F238E27FC236}">
                <a16:creationId xmlns:a16="http://schemas.microsoft.com/office/drawing/2014/main" id="{DF28858F-8C04-6D4C-89A0-41BE5C306603}"/>
              </a:ext>
            </a:extLst>
          </p:cNvPr>
          <p:cNvSpPr txBox="1"/>
          <p:nvPr/>
        </p:nvSpPr>
        <p:spPr>
          <a:xfrm>
            <a:off x="318208" y="2913545"/>
            <a:ext cx="1361075" cy="523220"/>
          </a:xfrm>
          <a:prstGeom prst="rect">
            <a:avLst/>
          </a:prstGeom>
          <a:solidFill>
            <a:schemeClr val="bg1">
              <a:lumMod val="85000"/>
            </a:schemeClr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Impulse Response</a:t>
            </a:r>
          </a:p>
        </p:txBody>
      </p:sp>
      <p:sp>
        <p:nvSpPr>
          <p:cNvPr id="97" name="TextBox 96">
            <a:extLst>
              <a:ext uri="{FF2B5EF4-FFF2-40B4-BE49-F238E27FC236}">
                <a16:creationId xmlns:a16="http://schemas.microsoft.com/office/drawing/2014/main" id="{ECDDF92D-2EC8-464B-9C8E-79CCA79F5793}"/>
              </a:ext>
            </a:extLst>
          </p:cNvPr>
          <p:cNvSpPr txBox="1"/>
          <p:nvPr/>
        </p:nvSpPr>
        <p:spPr>
          <a:xfrm>
            <a:off x="7502418" y="2915330"/>
            <a:ext cx="1414731" cy="523220"/>
          </a:xfrm>
          <a:prstGeom prst="rect">
            <a:avLst/>
          </a:prstGeom>
          <a:solidFill>
            <a:schemeClr val="bg1">
              <a:lumMod val="85000"/>
            </a:schemeClr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Blind Beamforming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263896" y="3678745"/>
            <a:ext cx="2046446" cy="29895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900" dirty="0">
                <a:latin typeface="Lucida Bright" panose="02040602050505020304" pitchFamily="18" charset="77"/>
              </a:rPr>
              <a:t>Sensor and Hardware Layer</a:t>
            </a:r>
          </a:p>
        </p:txBody>
      </p:sp>
      <p:sp>
        <p:nvSpPr>
          <p:cNvPr id="99" name="TextBox 98">
            <a:extLst>
              <a:ext uri="{FF2B5EF4-FFF2-40B4-BE49-F238E27FC236}">
                <a16:creationId xmlns:a16="http://schemas.microsoft.com/office/drawing/2014/main" id="{3CA32710-1F2A-054A-9170-D00481A8DAB7}"/>
              </a:ext>
            </a:extLst>
          </p:cNvPr>
          <p:cNvSpPr txBox="1"/>
          <p:nvPr/>
        </p:nvSpPr>
        <p:spPr>
          <a:xfrm>
            <a:off x="190586" y="1688585"/>
            <a:ext cx="2126459" cy="29895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900" dirty="0">
                <a:latin typeface="Lucida Bright" panose="02040602050505020304" pitchFamily="18" charset="77"/>
              </a:rPr>
              <a:t>Software Library and Toolkit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664030"/>
            <a:ext cx="8810500" cy="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1" name="TextBox 100">
            <a:extLst>
              <a:ext uri="{FF2B5EF4-FFF2-40B4-BE49-F238E27FC236}">
                <a16:creationId xmlns:a16="http://schemas.microsoft.com/office/drawing/2014/main" id="{4C116628-D874-694A-B5EB-7BA5942B5CC0}"/>
              </a:ext>
            </a:extLst>
          </p:cNvPr>
          <p:cNvSpPr txBox="1"/>
          <p:nvPr/>
        </p:nvSpPr>
        <p:spPr>
          <a:xfrm>
            <a:off x="157508" y="674032"/>
            <a:ext cx="882437" cy="29895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900" dirty="0">
                <a:latin typeface="Lucida Bright" panose="02040602050505020304" pitchFamily="18" charset="77"/>
              </a:rPr>
              <a:t>App Store</a:t>
            </a: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50019BF3-A5D1-8848-920A-ED5A25AE1CEE}"/>
              </a:ext>
            </a:extLst>
          </p:cNvPr>
          <p:cNvSpPr txBox="1"/>
          <p:nvPr/>
        </p:nvSpPr>
        <p:spPr>
          <a:xfrm>
            <a:off x="3558131" y="1993347"/>
            <a:ext cx="1090502" cy="523220"/>
          </a:xfrm>
          <a:prstGeom prst="rect">
            <a:avLst/>
          </a:prstGeom>
          <a:solidFill>
            <a:schemeClr val="bg1">
              <a:lumMod val="85000"/>
            </a:schemeClr>
          </a:solidFill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Inaudible Speech</a:t>
            </a: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710768" y="4700915"/>
            <a:ext cx="7875730" cy="1970281"/>
            <a:chOff x="1113905" y="48946"/>
            <a:chExt cx="15727680" cy="4971248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743666" y="48946"/>
              <a:ext cx="3619661" cy="4971248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303520" y="166255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0252618" y="166255"/>
              <a:ext cx="1418451" cy="1180406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113905" y="166255"/>
              <a:ext cx="4189615" cy="1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671069" y="166254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947580348"/>
      </p:ext>
    </p:extLst>
  </p:cSld>
  <p:clrMapOvr>
    <a:masterClrMapping/>
  </p:clrMapOvr>
</p:sld>
</file>

<file path=ppt/slides/slide10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99B08E13-7996-664C-84CD-9A6C7B8B65D0}"/>
              </a:ext>
            </a:extLst>
          </p:cNvPr>
          <p:cNvCxnSpPr/>
          <p:nvPr/>
        </p:nvCxnSpPr>
        <p:spPr>
          <a:xfrm>
            <a:off x="175992" y="1465491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3619415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3971786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3865891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3973552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062533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018045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024292"/>
            <a:ext cx="505307" cy="550658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2707E174-EB16-F04F-B096-78E02307C1DB}"/>
              </a:ext>
            </a:extLst>
          </p:cNvPr>
          <p:cNvSpPr txBox="1"/>
          <p:nvPr/>
        </p:nvSpPr>
        <p:spPr>
          <a:xfrm>
            <a:off x="1917828" y="1911749"/>
            <a:ext cx="1483153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Bone Channel Estimation</a:t>
            </a:r>
          </a:p>
        </p:txBody>
      </p:sp>
      <p:sp>
        <p:nvSpPr>
          <p:cNvPr id="67" name="TextBox 66">
            <a:extLst>
              <a:ext uri="{FF2B5EF4-FFF2-40B4-BE49-F238E27FC236}">
                <a16:creationId xmlns:a16="http://schemas.microsoft.com/office/drawing/2014/main" id="{CC28CDE5-DB17-1A41-892C-743E834EA271}"/>
              </a:ext>
            </a:extLst>
          </p:cNvPr>
          <p:cNvSpPr txBox="1"/>
          <p:nvPr/>
        </p:nvSpPr>
        <p:spPr>
          <a:xfrm>
            <a:off x="1801106" y="2839128"/>
            <a:ext cx="1524666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Hollow Noise Cancellation</a:t>
            </a:r>
          </a:p>
        </p:txBody>
      </p:sp>
      <p:sp>
        <p:nvSpPr>
          <p:cNvPr id="71" name="TextBox 70">
            <a:extLst>
              <a:ext uri="{FF2B5EF4-FFF2-40B4-BE49-F238E27FC236}">
                <a16:creationId xmlns:a16="http://schemas.microsoft.com/office/drawing/2014/main" id="{94EE8C81-742A-D74F-8DCA-521D9BC6C465}"/>
              </a:ext>
            </a:extLst>
          </p:cNvPr>
          <p:cNvSpPr txBox="1"/>
          <p:nvPr/>
        </p:nvSpPr>
        <p:spPr>
          <a:xfrm>
            <a:off x="6348280" y="2838093"/>
            <a:ext cx="1068044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Binaural Acoustics</a:t>
            </a:r>
          </a:p>
        </p:txBody>
      </p:sp>
      <p:sp>
        <p:nvSpPr>
          <p:cNvPr id="72" name="TextBox 71">
            <a:extLst>
              <a:ext uri="{FF2B5EF4-FFF2-40B4-BE49-F238E27FC236}">
                <a16:creationId xmlns:a16="http://schemas.microsoft.com/office/drawing/2014/main" id="{C75C7168-03CE-7F45-BC1C-E9C000CB32C6}"/>
              </a:ext>
            </a:extLst>
          </p:cNvPr>
          <p:cNvSpPr txBox="1"/>
          <p:nvPr/>
        </p:nvSpPr>
        <p:spPr>
          <a:xfrm>
            <a:off x="4821959" y="1903086"/>
            <a:ext cx="1090502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Breathing Pattern</a:t>
            </a:r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B23317AB-7DD6-AF45-B4A2-D1EC532CC681}"/>
              </a:ext>
            </a:extLst>
          </p:cNvPr>
          <p:cNvSpPr txBox="1"/>
          <p:nvPr/>
        </p:nvSpPr>
        <p:spPr>
          <a:xfrm>
            <a:off x="7389966" y="1900739"/>
            <a:ext cx="1293851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Indoor Positioning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FB9FCDD4-743C-EB40-A53C-962AC40185CF}"/>
              </a:ext>
            </a:extLst>
          </p:cNvPr>
          <p:cNvSpPr txBox="1"/>
          <p:nvPr/>
        </p:nvSpPr>
        <p:spPr>
          <a:xfrm>
            <a:off x="3411867" y="2837343"/>
            <a:ext cx="1090502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IMU to Speech</a:t>
            </a: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3D30CADD-3D8E-D841-B191-BDCCCA777CA5}"/>
              </a:ext>
            </a:extLst>
          </p:cNvPr>
          <p:cNvSpPr txBox="1"/>
          <p:nvPr/>
        </p:nvSpPr>
        <p:spPr>
          <a:xfrm>
            <a:off x="4627086" y="2832649"/>
            <a:ext cx="1635099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Multi-IMU Dead Reckoning</a:t>
            </a:r>
          </a:p>
        </p:txBody>
      </p:sp>
      <p:sp>
        <p:nvSpPr>
          <p:cNvPr id="78" name="TextBox 77">
            <a:extLst>
              <a:ext uri="{FF2B5EF4-FFF2-40B4-BE49-F238E27FC236}">
                <a16:creationId xmlns:a16="http://schemas.microsoft.com/office/drawing/2014/main" id="{F1FF73D1-BE7B-6B46-9EE3-471E19E5E2D0}"/>
              </a:ext>
            </a:extLst>
          </p:cNvPr>
          <p:cNvSpPr txBox="1"/>
          <p:nvPr/>
        </p:nvSpPr>
        <p:spPr>
          <a:xfrm>
            <a:off x="6080330" y="1908217"/>
            <a:ext cx="1155344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Gazing Direction</a:t>
            </a:r>
          </a:p>
        </p:txBody>
      </p:sp>
      <p:sp>
        <p:nvSpPr>
          <p:cNvPr id="79" name="TextBox 78">
            <a:extLst>
              <a:ext uri="{FF2B5EF4-FFF2-40B4-BE49-F238E27FC236}">
                <a16:creationId xmlns:a16="http://schemas.microsoft.com/office/drawing/2014/main" id="{E3AAA866-E2F3-AD42-956C-C7441FB26404}"/>
              </a:ext>
            </a:extLst>
          </p:cNvPr>
          <p:cNvSpPr txBox="1"/>
          <p:nvPr/>
        </p:nvSpPr>
        <p:spPr>
          <a:xfrm>
            <a:off x="451726" y="1915725"/>
            <a:ext cx="1291953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Infection</a:t>
            </a:r>
          </a:p>
        </p:txBody>
      </p:sp>
      <p:sp>
        <p:nvSpPr>
          <p:cNvPr id="80" name="TextBox 79">
            <a:extLst>
              <a:ext uri="{FF2B5EF4-FFF2-40B4-BE49-F238E27FC236}">
                <a16:creationId xmlns:a16="http://schemas.microsoft.com/office/drawing/2014/main" id="{E1AB4813-61C0-924E-BF5B-D6FDE1BD9AB7}"/>
              </a:ext>
            </a:extLst>
          </p:cNvPr>
          <p:cNvSpPr txBox="1"/>
          <p:nvPr/>
        </p:nvSpPr>
        <p:spPr>
          <a:xfrm>
            <a:off x="242124" y="709828"/>
            <a:ext cx="1148814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Voice Assistant</a:t>
            </a:r>
          </a:p>
        </p:txBody>
      </p:sp>
      <p:sp>
        <p:nvSpPr>
          <p:cNvPr id="81" name="TextBox 80">
            <a:extLst>
              <a:ext uri="{FF2B5EF4-FFF2-40B4-BE49-F238E27FC236}">
                <a16:creationId xmlns:a16="http://schemas.microsoft.com/office/drawing/2014/main" id="{9B02A89C-286E-374D-842B-04698C1FF69C}"/>
              </a:ext>
            </a:extLst>
          </p:cNvPr>
          <p:cNvSpPr txBox="1"/>
          <p:nvPr/>
        </p:nvSpPr>
        <p:spPr>
          <a:xfrm>
            <a:off x="7552128" y="731544"/>
            <a:ext cx="1293851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Ambience Synthesis</a:t>
            </a:r>
          </a:p>
        </p:txBody>
      </p:sp>
      <p:sp>
        <p:nvSpPr>
          <p:cNvPr id="87" name="TextBox 86">
            <a:extLst>
              <a:ext uri="{FF2B5EF4-FFF2-40B4-BE49-F238E27FC236}">
                <a16:creationId xmlns:a16="http://schemas.microsoft.com/office/drawing/2014/main" id="{896445A8-9793-F841-86FB-167BDA786A43}"/>
              </a:ext>
            </a:extLst>
          </p:cNvPr>
          <p:cNvSpPr txBox="1"/>
          <p:nvPr/>
        </p:nvSpPr>
        <p:spPr>
          <a:xfrm>
            <a:off x="2655298" y="710765"/>
            <a:ext cx="974701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Mood Sense</a:t>
            </a:r>
          </a:p>
        </p:txBody>
      </p:sp>
      <p:sp>
        <p:nvSpPr>
          <p:cNvPr id="88" name="TextBox 87">
            <a:extLst>
              <a:ext uri="{FF2B5EF4-FFF2-40B4-BE49-F238E27FC236}">
                <a16:creationId xmlns:a16="http://schemas.microsoft.com/office/drawing/2014/main" id="{2492D65E-1D8F-8F4F-9BB2-7388C109BE8C}"/>
              </a:ext>
            </a:extLst>
          </p:cNvPr>
          <p:cNvSpPr txBox="1"/>
          <p:nvPr/>
        </p:nvSpPr>
        <p:spPr>
          <a:xfrm>
            <a:off x="1522597" y="709803"/>
            <a:ext cx="997171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Acoustic AR</a:t>
            </a:r>
          </a:p>
        </p:txBody>
      </p:sp>
      <p:sp>
        <p:nvSpPr>
          <p:cNvPr id="89" name="TextBox 88">
            <a:extLst>
              <a:ext uri="{FF2B5EF4-FFF2-40B4-BE49-F238E27FC236}">
                <a16:creationId xmlns:a16="http://schemas.microsoft.com/office/drawing/2014/main" id="{4929491B-DF85-4B45-AF81-43B43D3A233E}"/>
              </a:ext>
            </a:extLst>
          </p:cNvPr>
          <p:cNvSpPr txBox="1"/>
          <p:nvPr/>
        </p:nvSpPr>
        <p:spPr>
          <a:xfrm>
            <a:off x="4972241" y="731544"/>
            <a:ext cx="1558850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Fingerprint Password</a:t>
            </a:r>
          </a:p>
        </p:txBody>
      </p:sp>
      <p:sp>
        <p:nvSpPr>
          <p:cNvPr id="90" name="TextBox 89">
            <a:extLst>
              <a:ext uri="{FF2B5EF4-FFF2-40B4-BE49-F238E27FC236}">
                <a16:creationId xmlns:a16="http://schemas.microsoft.com/office/drawing/2014/main" id="{2DEBDF5C-EF28-9C44-9AE6-C1D585A8E635}"/>
              </a:ext>
            </a:extLst>
          </p:cNvPr>
          <p:cNvSpPr txBox="1"/>
          <p:nvPr/>
        </p:nvSpPr>
        <p:spPr>
          <a:xfrm>
            <a:off x="3732870" y="718497"/>
            <a:ext cx="1123628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Eating Analytics</a:t>
            </a:r>
          </a:p>
        </p:txBody>
      </p:sp>
      <p:sp>
        <p:nvSpPr>
          <p:cNvPr id="92" name="TextBox 91">
            <a:extLst>
              <a:ext uri="{FF2B5EF4-FFF2-40B4-BE49-F238E27FC236}">
                <a16:creationId xmlns:a16="http://schemas.microsoft.com/office/drawing/2014/main" id="{E25635D8-B61B-EF4F-BD47-39A128891008}"/>
              </a:ext>
            </a:extLst>
          </p:cNvPr>
          <p:cNvSpPr txBox="1"/>
          <p:nvPr/>
        </p:nvSpPr>
        <p:spPr>
          <a:xfrm>
            <a:off x="6633961" y="727685"/>
            <a:ext cx="771752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Tooth 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Health</a:t>
            </a:r>
          </a:p>
        </p:txBody>
      </p:sp>
      <p:sp>
        <p:nvSpPr>
          <p:cNvPr id="93" name="TextBox 92">
            <a:extLst>
              <a:ext uri="{FF2B5EF4-FFF2-40B4-BE49-F238E27FC236}">
                <a16:creationId xmlns:a16="http://schemas.microsoft.com/office/drawing/2014/main" id="{DF28858F-8C04-6D4C-89A0-41BE5C306603}"/>
              </a:ext>
            </a:extLst>
          </p:cNvPr>
          <p:cNvSpPr txBox="1"/>
          <p:nvPr/>
        </p:nvSpPr>
        <p:spPr>
          <a:xfrm>
            <a:off x="307960" y="2830606"/>
            <a:ext cx="1361075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Impulse Response</a:t>
            </a:r>
          </a:p>
        </p:txBody>
      </p:sp>
      <p:sp>
        <p:nvSpPr>
          <p:cNvPr id="97" name="TextBox 96">
            <a:extLst>
              <a:ext uri="{FF2B5EF4-FFF2-40B4-BE49-F238E27FC236}">
                <a16:creationId xmlns:a16="http://schemas.microsoft.com/office/drawing/2014/main" id="{ECDDF92D-2EC8-464B-9C8E-79CCA79F5793}"/>
              </a:ext>
            </a:extLst>
          </p:cNvPr>
          <p:cNvSpPr txBox="1"/>
          <p:nvPr/>
        </p:nvSpPr>
        <p:spPr>
          <a:xfrm>
            <a:off x="7502418" y="2839128"/>
            <a:ext cx="1414731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Blind Beamforming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3635201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sp>
        <p:nvSpPr>
          <p:cNvPr id="99" name="TextBox 98">
            <a:extLst>
              <a:ext uri="{FF2B5EF4-FFF2-40B4-BE49-F238E27FC236}">
                <a16:creationId xmlns:a16="http://schemas.microsoft.com/office/drawing/2014/main" id="{3CA32710-1F2A-054A-9170-D00481A8DAB7}"/>
              </a:ext>
            </a:extLst>
          </p:cNvPr>
          <p:cNvSpPr txBox="1"/>
          <p:nvPr/>
        </p:nvSpPr>
        <p:spPr>
          <a:xfrm>
            <a:off x="125270" y="1481751"/>
            <a:ext cx="267573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Software Library and Toolkit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359222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1" name="TextBox 100">
            <a:extLst>
              <a:ext uri="{FF2B5EF4-FFF2-40B4-BE49-F238E27FC236}">
                <a16:creationId xmlns:a16="http://schemas.microsoft.com/office/drawing/2014/main" id="{4C116628-D874-694A-B5EB-7BA5942B5CC0}"/>
              </a:ext>
            </a:extLst>
          </p:cNvPr>
          <p:cNvSpPr txBox="1"/>
          <p:nvPr/>
        </p:nvSpPr>
        <p:spPr>
          <a:xfrm>
            <a:off x="124850" y="347452"/>
            <a:ext cx="105189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App Store</a:t>
            </a: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50019BF3-A5D1-8848-920A-ED5A25AE1CEE}"/>
              </a:ext>
            </a:extLst>
          </p:cNvPr>
          <p:cNvSpPr txBox="1"/>
          <p:nvPr/>
        </p:nvSpPr>
        <p:spPr>
          <a:xfrm>
            <a:off x="3558131" y="1917145"/>
            <a:ext cx="1090502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Inaudible Speech</a:t>
            </a: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481633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1468088460"/>
      </p:ext>
    </p:extLst>
  </p:cSld>
  <p:clrMapOvr>
    <a:masterClrMapping/>
  </p:clrMapOvr>
</p:sld>
</file>

<file path=ppt/slides/slide10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A5141E6A-4278-B44A-ADC6-957C391846C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752600" y="-38100"/>
            <a:ext cx="11602320" cy="69342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54A6B70-38A5-AE47-94B4-CBAC7B8A7154}"/>
              </a:ext>
            </a:extLst>
          </p:cNvPr>
          <p:cNvSpPr txBox="1"/>
          <p:nvPr/>
        </p:nvSpPr>
        <p:spPr>
          <a:xfrm>
            <a:off x="5638800" y="3886201"/>
            <a:ext cx="206178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>
                    <a:lumMod val="65000"/>
                  </a:srgbClr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Bone conduction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642DDE3-2FCE-964E-A649-20BF249B07AC}"/>
              </a:ext>
            </a:extLst>
          </p:cNvPr>
          <p:cNvSpPr txBox="1"/>
          <p:nvPr/>
        </p:nvSpPr>
        <p:spPr>
          <a:xfrm>
            <a:off x="5946691" y="4244647"/>
            <a:ext cx="221246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>
                    <a:lumMod val="65000"/>
                  </a:srgbClr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Neural processors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E0BDC6BF-9EF8-C144-B0EF-3B7C185CBF74}"/>
              </a:ext>
            </a:extLst>
          </p:cNvPr>
          <p:cNvSpPr txBox="1"/>
          <p:nvPr/>
        </p:nvSpPr>
        <p:spPr>
          <a:xfrm>
            <a:off x="6522507" y="4960790"/>
            <a:ext cx="208262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>
                    <a:lumMod val="65000"/>
                  </a:srgbClr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Multi-touch pads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6D08B279-334E-6D4A-8D34-C876C104A439}"/>
              </a:ext>
            </a:extLst>
          </p:cNvPr>
          <p:cNvSpPr txBox="1"/>
          <p:nvPr/>
        </p:nvSpPr>
        <p:spPr>
          <a:xfrm>
            <a:off x="6254582" y="4611632"/>
            <a:ext cx="199445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>
                    <a:lumMod val="65000"/>
                  </a:srgbClr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Binaural sounds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6A09150A-EB95-0A42-A7C4-6447EEFA32B6}"/>
              </a:ext>
            </a:extLst>
          </p:cNvPr>
          <p:cNvSpPr txBox="1"/>
          <p:nvPr/>
        </p:nvSpPr>
        <p:spPr>
          <a:xfrm>
            <a:off x="6744137" y="5320768"/>
            <a:ext cx="252665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>
                    <a:lumMod val="65000"/>
                  </a:srgbClr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RF radios (BLE, RFID)</a:t>
            </a:r>
          </a:p>
        </p:txBody>
      </p:sp>
      <p:sp>
        <p:nvSpPr>
          <p:cNvPr id="13" name="Left Arrow 12">
            <a:extLst>
              <a:ext uri="{FF2B5EF4-FFF2-40B4-BE49-F238E27FC236}">
                <a16:creationId xmlns:a16="http://schemas.microsoft.com/office/drawing/2014/main" id="{720097ED-729E-744B-A747-30E5AE4B0463}"/>
              </a:ext>
            </a:extLst>
          </p:cNvPr>
          <p:cNvSpPr/>
          <p:nvPr/>
        </p:nvSpPr>
        <p:spPr bwMode="auto">
          <a:xfrm>
            <a:off x="5184691" y="4685880"/>
            <a:ext cx="762000" cy="369332"/>
          </a:xfrm>
          <a:prstGeom prst="leftArrow">
            <a:avLst/>
          </a:prstGeom>
          <a:solidFill>
            <a:schemeClr val="bg1">
              <a:lumMod val="65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2314833404"/>
      </p:ext>
    </p:extLst>
  </p:cSld>
  <p:clrMapOvr>
    <a:masterClrMapping/>
  </p:clrMapOvr>
</p:sld>
</file>

<file path=ppt/slides/slide10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52A4439E-DCAA-814D-824A-05DDB9D5AD8E}"/>
              </a:ext>
            </a:extLst>
          </p:cNvPr>
          <p:cNvSpPr txBox="1"/>
          <p:nvPr/>
        </p:nvSpPr>
        <p:spPr>
          <a:xfrm>
            <a:off x="653143" y="446314"/>
            <a:ext cx="814037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Many others are seeing the possibilities … so many efforts are ongoing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3007DE2D-7CE1-9D4E-AAD8-2CE479EF4941}"/>
              </a:ext>
            </a:extLst>
          </p:cNvPr>
          <p:cNvSpPr txBox="1"/>
          <p:nvPr/>
        </p:nvSpPr>
        <p:spPr>
          <a:xfrm>
            <a:off x="647528" y="839514"/>
            <a:ext cx="3924472" cy="203132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marR="0" lvl="0" indent="-28575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Qualcomm and Samsung chips</a:t>
            </a:r>
          </a:p>
          <a:p>
            <a:pPr marL="285750" marR="0" lvl="0" indent="-28575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Bose frames </a:t>
            </a:r>
          </a:p>
          <a:p>
            <a:pPr marL="285750" marR="0" lvl="0" indent="-28575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Nura</a:t>
            </a: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 headphones</a:t>
            </a:r>
          </a:p>
          <a:p>
            <a:pPr marL="285750" marR="0" lvl="0" indent="-28575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Waverly Labs</a:t>
            </a:r>
          </a:p>
          <a:p>
            <a:pPr marL="285750" marR="0" lvl="0" indent="-28575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Nokia </a:t>
            </a:r>
            <a:r>
              <a:rPr kumimoji="0" lang="en-US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eSense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Bright" panose="02040602050505020304" pitchFamily="18" charset="77"/>
              <a:ea typeface="Gungsuh" panose="02030600000101010101" pitchFamily="18" charset="-127"/>
            </a:endParaRPr>
          </a:p>
          <a:p>
            <a:pPr marL="285750" marR="0" lvl="0" indent="-28575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…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Bright" panose="02040602050505020304" pitchFamily="18" charset="77"/>
              <a:ea typeface="Gungsuh" panose="02030600000101010101" pitchFamily="18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2391820401"/>
      </p:ext>
    </p:extLst>
  </p:cSld>
  <p:clrMapOvr>
    <a:masterClrMapping/>
  </p:clrMapOvr>
</p:sld>
</file>

<file path=ppt/slides/slide10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CA019521-FB4A-A041-8A78-08CE17E9667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496646">
            <a:off x="2433456" y="730935"/>
            <a:ext cx="1839227" cy="938452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84E451AD-6509-BD48-B880-4FC80DF7DBBC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5945" r="16902"/>
          <a:stretch/>
        </p:blipFill>
        <p:spPr>
          <a:xfrm>
            <a:off x="76098" y="150532"/>
            <a:ext cx="1606126" cy="2391727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7E7F60E6-1280-8143-967B-F01286A3E0CA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20260" t="11267" r="48997" b="11480"/>
          <a:stretch/>
        </p:blipFill>
        <p:spPr>
          <a:xfrm>
            <a:off x="1758892" y="240718"/>
            <a:ext cx="671664" cy="948557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E8C23F2D-47EA-944A-8F64-20CDE9F31530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b="20109"/>
          <a:stretch/>
        </p:blipFill>
        <p:spPr>
          <a:xfrm>
            <a:off x="1848371" y="1598579"/>
            <a:ext cx="2531583" cy="1122050"/>
          </a:xfrm>
          <a:prstGeom prst="rect">
            <a:avLst/>
          </a:prstGeom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A63103B7-1217-6C4F-9287-5FC31328254F}"/>
              </a:ext>
            </a:extLst>
          </p:cNvPr>
          <p:cNvSpPr/>
          <p:nvPr/>
        </p:nvSpPr>
        <p:spPr>
          <a:xfrm>
            <a:off x="3830426" y="2450257"/>
            <a:ext cx="541425" cy="44534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1250570D-3740-444C-BA17-9A63DEACFD27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30538" r="32230"/>
          <a:stretch/>
        </p:blipFill>
        <p:spPr>
          <a:xfrm>
            <a:off x="4611414" y="0"/>
            <a:ext cx="453258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69727457"/>
      </p:ext>
    </p:extLst>
  </p:cSld>
  <p:clrMapOvr>
    <a:masterClrMapping/>
  </p:clrMapOvr>
</p:sld>
</file>

<file path=ppt/slides/slide10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7058975D-D878-9044-ABB6-D96BD71E8CCA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47014"/>
          <a:stretch/>
        </p:blipFill>
        <p:spPr>
          <a:xfrm>
            <a:off x="-4011" y="-44116"/>
            <a:ext cx="6557211" cy="6946232"/>
          </a:xfrm>
          <a:prstGeom prst="rect">
            <a:avLst/>
          </a:prstGeom>
        </p:spPr>
      </p:pic>
      <p:sp>
        <p:nvSpPr>
          <p:cNvPr id="6" name="Speech Bubble: Oval 14">
            <a:extLst>
              <a:ext uri="{FF2B5EF4-FFF2-40B4-BE49-F238E27FC236}">
                <a16:creationId xmlns:a16="http://schemas.microsoft.com/office/drawing/2014/main" id="{E94A4159-BF20-5342-94C8-BCE4D631542E}"/>
              </a:ext>
            </a:extLst>
          </p:cNvPr>
          <p:cNvSpPr/>
          <p:nvPr/>
        </p:nvSpPr>
        <p:spPr>
          <a:xfrm>
            <a:off x="5943600" y="2514600"/>
            <a:ext cx="1905000" cy="1124291"/>
          </a:xfrm>
          <a:prstGeom prst="wedgeEllipseCallout">
            <a:avLst>
              <a:gd name="adj1" fmla="val -64969"/>
              <a:gd name="adj2" fmla="val 57586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Navigate me to my flight gate</a:t>
            </a:r>
          </a:p>
        </p:txBody>
      </p:sp>
      <p:sp>
        <p:nvSpPr>
          <p:cNvPr id="8" name="Speech Bubble: Oval 14">
            <a:extLst>
              <a:ext uri="{FF2B5EF4-FFF2-40B4-BE49-F238E27FC236}">
                <a16:creationId xmlns:a16="http://schemas.microsoft.com/office/drawing/2014/main" id="{8C804F90-C51A-D349-A994-65B967C019DA}"/>
              </a:ext>
            </a:extLst>
          </p:cNvPr>
          <p:cNvSpPr/>
          <p:nvPr/>
        </p:nvSpPr>
        <p:spPr>
          <a:xfrm>
            <a:off x="1981200" y="3606807"/>
            <a:ext cx="1752067" cy="1124291"/>
          </a:xfrm>
          <a:prstGeom prst="wedgeEllipseCallout">
            <a:avLst>
              <a:gd name="adj1" fmla="val 31856"/>
              <a:gd name="adj2" fmla="val -100796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You are looking at a Picasso original</a:t>
            </a:r>
          </a:p>
        </p:txBody>
      </p:sp>
      <p:sp>
        <p:nvSpPr>
          <p:cNvPr id="7" name="Speech Bubble: Oval 14">
            <a:extLst>
              <a:ext uri="{FF2B5EF4-FFF2-40B4-BE49-F238E27FC236}">
                <a16:creationId xmlns:a16="http://schemas.microsoft.com/office/drawing/2014/main" id="{F5844B31-60B5-3244-9042-BD1F8A15F1E9}"/>
              </a:ext>
            </a:extLst>
          </p:cNvPr>
          <p:cNvSpPr/>
          <p:nvPr/>
        </p:nvSpPr>
        <p:spPr>
          <a:xfrm>
            <a:off x="457200" y="1524000"/>
            <a:ext cx="1905000" cy="1124291"/>
          </a:xfrm>
          <a:prstGeom prst="wedgeEllipseCallout">
            <a:avLst>
              <a:gd name="adj1" fmla="val 89888"/>
              <a:gd name="adj2" fmla="val 45967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Good job:  Salads for 3 straight days</a:t>
            </a:r>
          </a:p>
        </p:txBody>
      </p:sp>
      <p:sp>
        <p:nvSpPr>
          <p:cNvPr id="10" name="Speech Bubble: Oval 14">
            <a:extLst>
              <a:ext uri="{FF2B5EF4-FFF2-40B4-BE49-F238E27FC236}">
                <a16:creationId xmlns:a16="http://schemas.microsoft.com/office/drawing/2014/main" id="{2CC63D74-02DB-524D-A003-9287BFFD33C0}"/>
              </a:ext>
            </a:extLst>
          </p:cNvPr>
          <p:cNvSpPr/>
          <p:nvPr/>
        </p:nvSpPr>
        <p:spPr>
          <a:xfrm>
            <a:off x="1981200" y="399709"/>
            <a:ext cx="2099877" cy="1124291"/>
          </a:xfrm>
          <a:prstGeom prst="wedgeEllipseCallout">
            <a:avLst>
              <a:gd name="adj1" fmla="val 19430"/>
              <a:gd name="adj2" fmla="val 102532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Pausing music. Someone called you </a:t>
            </a:r>
          </a:p>
        </p:txBody>
      </p:sp>
      <p:sp>
        <p:nvSpPr>
          <p:cNvPr id="11" name="Speech Bubble: Oval 14">
            <a:extLst>
              <a:ext uri="{FF2B5EF4-FFF2-40B4-BE49-F238E27FC236}">
                <a16:creationId xmlns:a16="http://schemas.microsoft.com/office/drawing/2014/main" id="{CB66C458-7493-3240-8136-12281D21C6E3}"/>
              </a:ext>
            </a:extLst>
          </p:cNvPr>
          <p:cNvSpPr/>
          <p:nvPr/>
        </p:nvSpPr>
        <p:spPr>
          <a:xfrm>
            <a:off x="185057" y="3210436"/>
            <a:ext cx="1752067" cy="1124291"/>
          </a:xfrm>
          <a:prstGeom prst="wedgeEllipseCallout">
            <a:avLst>
              <a:gd name="adj1" fmla="val 116354"/>
              <a:gd name="adj2" fmla="val -92082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Possible upper respiratory congestion</a:t>
            </a:r>
          </a:p>
        </p:txBody>
      </p:sp>
      <p:sp>
        <p:nvSpPr>
          <p:cNvPr id="12" name="Speech Bubble: Oval 14">
            <a:extLst>
              <a:ext uri="{FF2B5EF4-FFF2-40B4-BE49-F238E27FC236}">
                <a16:creationId xmlns:a16="http://schemas.microsoft.com/office/drawing/2014/main" id="{B0830D87-1974-474E-B3FE-6F79904FD656}"/>
              </a:ext>
            </a:extLst>
          </p:cNvPr>
          <p:cNvSpPr/>
          <p:nvPr/>
        </p:nvSpPr>
        <p:spPr>
          <a:xfrm>
            <a:off x="6400800" y="4114523"/>
            <a:ext cx="2057400" cy="1124291"/>
          </a:xfrm>
          <a:prstGeom prst="wedgeEllipseCallout">
            <a:avLst>
              <a:gd name="adj1" fmla="val -83255"/>
              <a:gd name="adj2" fmla="val -74093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Give me a forest sound ambience</a:t>
            </a:r>
          </a:p>
        </p:txBody>
      </p:sp>
      <p:sp>
        <p:nvSpPr>
          <p:cNvPr id="13" name="Speech Bubble: Oval 14">
            <a:extLst>
              <a:ext uri="{FF2B5EF4-FFF2-40B4-BE49-F238E27FC236}">
                <a16:creationId xmlns:a16="http://schemas.microsoft.com/office/drawing/2014/main" id="{C0567915-91D5-FA43-AB64-C2FC8F3B5D18}"/>
              </a:ext>
            </a:extLst>
          </p:cNvPr>
          <p:cNvSpPr/>
          <p:nvPr/>
        </p:nvSpPr>
        <p:spPr>
          <a:xfrm>
            <a:off x="3695967" y="3088767"/>
            <a:ext cx="1180834" cy="797434"/>
          </a:xfrm>
          <a:prstGeom prst="wedgeEllipseCallout">
            <a:avLst>
              <a:gd name="adj1" fmla="val -49535"/>
              <a:gd name="adj2" fmla="val -76590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Follow me this way</a:t>
            </a:r>
          </a:p>
        </p:txBody>
      </p:sp>
    </p:spTree>
    <p:extLst>
      <p:ext uri="{BB962C8B-B14F-4D97-AF65-F5344CB8AC3E}">
        <p14:creationId xmlns:p14="http://schemas.microsoft.com/office/powerpoint/2010/main" val="1256973923"/>
      </p:ext>
    </p:extLst>
  </p:cSld>
  <p:clrMapOvr>
    <a:masterClrMapping/>
  </p:clrMapOvr>
</p:sld>
</file>

<file path=ppt/slides/slide10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7058975D-D878-9044-ABB6-D96BD71E8CCA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1451" t="22230" r="69333" b="48780"/>
          <a:stretch/>
        </p:blipFill>
        <p:spPr>
          <a:xfrm>
            <a:off x="2650733" y="1500027"/>
            <a:ext cx="1140431" cy="2013736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B314C7BE-246E-6A40-A401-1E09E1D76986}"/>
              </a:ext>
            </a:extLst>
          </p:cNvPr>
          <p:cNvSpPr txBox="1"/>
          <p:nvPr/>
        </p:nvSpPr>
        <p:spPr>
          <a:xfrm>
            <a:off x="2067151" y="4512139"/>
            <a:ext cx="206178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>
                    <a:lumMod val="65000"/>
                  </a:srgbClr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Bone conduction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D33CABFB-2A79-BB4A-8D6A-8BB799446020}"/>
              </a:ext>
            </a:extLst>
          </p:cNvPr>
          <p:cNvSpPr txBox="1"/>
          <p:nvPr/>
        </p:nvSpPr>
        <p:spPr>
          <a:xfrm>
            <a:off x="2375042" y="4870585"/>
            <a:ext cx="221246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>
                    <a:lumMod val="65000"/>
                  </a:srgbClr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Neural processors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4B13572E-A2A4-9140-87B1-F9AC66AF0E91}"/>
              </a:ext>
            </a:extLst>
          </p:cNvPr>
          <p:cNvSpPr txBox="1"/>
          <p:nvPr/>
        </p:nvSpPr>
        <p:spPr>
          <a:xfrm>
            <a:off x="2950858" y="5586728"/>
            <a:ext cx="208262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>
                    <a:lumMod val="65000"/>
                  </a:srgbClr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Multi-touch pads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2B93F4F9-1C12-2142-963F-C11A396FF681}"/>
              </a:ext>
            </a:extLst>
          </p:cNvPr>
          <p:cNvSpPr txBox="1"/>
          <p:nvPr/>
        </p:nvSpPr>
        <p:spPr>
          <a:xfrm>
            <a:off x="2682933" y="5237570"/>
            <a:ext cx="199445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>
                    <a:lumMod val="65000"/>
                  </a:srgbClr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Binaural sounds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4A211C88-8E23-D34A-AE53-324D0A82D1FE}"/>
              </a:ext>
            </a:extLst>
          </p:cNvPr>
          <p:cNvSpPr txBox="1"/>
          <p:nvPr/>
        </p:nvSpPr>
        <p:spPr>
          <a:xfrm>
            <a:off x="3172488" y="5946706"/>
            <a:ext cx="252665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>
                    <a:lumMod val="65000"/>
                  </a:srgbClr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RF radios (BLE, RFID)</a:t>
            </a:r>
          </a:p>
        </p:txBody>
      </p:sp>
      <p:sp>
        <p:nvSpPr>
          <p:cNvPr id="19" name="Left Arrow 18">
            <a:extLst>
              <a:ext uri="{FF2B5EF4-FFF2-40B4-BE49-F238E27FC236}">
                <a16:creationId xmlns:a16="http://schemas.microsoft.com/office/drawing/2014/main" id="{43B295EC-BA85-444A-AB86-73F5AC80C8EA}"/>
              </a:ext>
            </a:extLst>
          </p:cNvPr>
          <p:cNvSpPr/>
          <p:nvPr/>
        </p:nvSpPr>
        <p:spPr bwMode="auto">
          <a:xfrm rot="5400000">
            <a:off x="2976154" y="3828285"/>
            <a:ext cx="762000" cy="369332"/>
          </a:xfrm>
          <a:prstGeom prst="leftArrow">
            <a:avLst/>
          </a:prstGeom>
          <a:solidFill>
            <a:schemeClr val="bg1">
              <a:lumMod val="65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3101951054"/>
      </p:ext>
    </p:extLst>
  </p:cSld>
  <p:clrMapOvr>
    <a:masterClrMapping/>
  </p:clrMapOvr>
</p:sld>
</file>

<file path=ppt/slides/slide10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FFAD5D82-E71C-1D4F-B5E2-7581A4A55F95}"/>
              </a:ext>
            </a:extLst>
          </p:cNvPr>
          <p:cNvSpPr txBox="1"/>
          <p:nvPr/>
        </p:nvSpPr>
        <p:spPr>
          <a:xfrm>
            <a:off x="524235" y="1259175"/>
            <a:ext cx="7651454" cy="433965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Reading and typing becoming burden</a:t>
            </a:r>
          </a:p>
          <a:p>
            <a:pPr marL="800100" marR="0" lvl="1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US" sz="1600" dirty="0">
                <a:solidFill>
                  <a:srgbClr val="000000"/>
                </a:solidFill>
                <a:latin typeface="Lucida Bright" panose="02040602050505020304" pitchFamily="18" charset="77"/>
                <a:ea typeface="Gungsuh" panose="02030600000101010101" pitchFamily="18" charset="-127"/>
              </a:rPr>
              <a:t>Voice/hearing offers s</a:t>
            </a:r>
            <a:r>
              <a:rPr kumimoji="0" lang="en-US" sz="16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eamless</a:t>
            </a: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 HCI</a:t>
            </a:r>
          </a:p>
          <a:p>
            <a:pPr marL="800100" marR="0" lvl="1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Humans Tx/Rx only in [0,20 kHz] </a:t>
            </a:r>
            <a:r>
              <a:rPr lang="en-US" sz="1600" dirty="0">
                <a:solidFill>
                  <a:srgbClr val="000000"/>
                </a:solidFill>
                <a:latin typeface="Lucida Bright" panose="02040602050505020304" pitchFamily="18" charset="77"/>
                <a:ea typeface="Gungsuh" panose="02030600000101010101" pitchFamily="18" charset="-127"/>
              </a:rPr>
              <a:t>band</a:t>
            </a:r>
            <a:endParaRPr lang="en-US" dirty="0">
              <a:solidFill>
                <a:srgbClr val="000000"/>
              </a:solidFill>
              <a:latin typeface="Lucida Bright" panose="02040602050505020304" pitchFamily="18" charset="77"/>
              <a:ea typeface="Gungsuh" panose="02030600000101010101" pitchFamily="18" charset="-127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Bright" panose="02040602050505020304" pitchFamily="18" charset="77"/>
              <a:ea typeface="Gungsuh" panose="02030600000101010101" pitchFamily="18" charset="-127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Bright" panose="02040602050505020304" pitchFamily="18" charset="77"/>
              <a:ea typeface="Gungsuh" panose="02030600000101010101" pitchFamily="18" charset="-127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2. Phones, watches, </a:t>
            </a:r>
            <a:r>
              <a:rPr kumimoji="0" lang="en-US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fitbits</a:t>
            </a: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 … opened up the “quantified self” era</a:t>
            </a:r>
          </a:p>
          <a:p>
            <a:pPr marL="742950" lvl="1" indent="-285750" defTabSz="9144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000000"/>
                </a:solidFill>
                <a:latin typeface="Lucida Bright" panose="02040602050505020304" pitchFamily="18" charset="77"/>
                <a:ea typeface="Gungsuh" panose="02030600000101010101" pitchFamily="18" charset="-127"/>
              </a:rPr>
              <a:t>However, mostly for hands, legs, lower body</a:t>
            </a:r>
          </a:p>
          <a:p>
            <a:pPr marL="742950" lvl="1" indent="-285750" defTabSz="9144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000000"/>
                </a:solidFill>
                <a:latin typeface="Lucida Bright" panose="02040602050505020304" pitchFamily="18" charset="77"/>
                <a:ea typeface="Gungsuh" panose="02030600000101010101" pitchFamily="18" charset="-127"/>
              </a:rPr>
              <a:t>Head and upper body data valuable … and missing</a:t>
            </a:r>
          </a:p>
          <a:p>
            <a:pPr marL="742950" lvl="1" indent="-285750" defTabSz="9144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000000"/>
                </a:solidFill>
                <a:latin typeface="Lucida Bright" panose="02040602050505020304" pitchFamily="18" charset="77"/>
                <a:ea typeface="Gungsuh" panose="02030600000101010101" pitchFamily="18" charset="-127"/>
              </a:rPr>
              <a:t>Earable is at the right vantage point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Bright" panose="02040602050505020304" pitchFamily="18" charset="77"/>
              <a:ea typeface="Gungsuh" panose="02030600000101010101" pitchFamily="18" charset="-127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Bright" panose="02040602050505020304" pitchFamily="18" charset="77"/>
              <a:ea typeface="Gungsuh" panose="02030600000101010101" pitchFamily="18" charset="-127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lang="en-US" dirty="0">
              <a:solidFill>
                <a:srgbClr val="000000"/>
              </a:solidFill>
              <a:latin typeface="Lucida Bright" panose="02040602050505020304" pitchFamily="18" charset="77"/>
              <a:ea typeface="Gungsuh" panose="02030600000101010101" pitchFamily="18" charset="-127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Bright" panose="02040602050505020304" pitchFamily="18" charset="77"/>
              <a:ea typeface="Gungsuh" panose="02030600000101010101" pitchFamily="18" charset="-127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3. Ear devices socially accepted … far less </a:t>
            </a:r>
          </a:p>
          <a:p>
            <a:pPr marL="742950" lvl="1" indent="-285750" defTabSz="9144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0000"/>
                </a:solidFill>
                <a:latin typeface="Lucida Bright" panose="02040602050505020304" pitchFamily="18" charset="77"/>
                <a:ea typeface="Gungsuh" panose="02030600000101010101" pitchFamily="18" charset="-127"/>
              </a:rPr>
              <a:t>Different from Google Glass</a:t>
            </a:r>
          </a:p>
          <a:p>
            <a:pPr marL="742950" lvl="1" indent="-285750" defTabSz="9144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0000"/>
                </a:solidFill>
                <a:latin typeface="Lucida Bright" panose="02040602050505020304" pitchFamily="18" charset="77"/>
                <a:ea typeface="Gungsuh" panose="02030600000101010101" pitchFamily="18" charset="-127"/>
              </a:rPr>
              <a:t>Alexa based voice interfaces also helping prime the pipeline</a:t>
            </a:r>
          </a:p>
        </p:txBody>
      </p:sp>
    </p:spTree>
    <p:extLst>
      <p:ext uri="{BB962C8B-B14F-4D97-AF65-F5344CB8AC3E}">
        <p14:creationId xmlns:p14="http://schemas.microsoft.com/office/powerpoint/2010/main" val="1199235840"/>
      </p:ext>
    </p:extLst>
  </p:cSld>
  <p:clrMapOvr>
    <a:masterClrMapping/>
  </p:clrMapOvr>
</p:sld>
</file>

<file path=ppt/slides/slide10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38644737-518A-2545-B34B-37D4E939F26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765614" y="1739770"/>
            <a:ext cx="1882124" cy="1882124"/>
          </a:xfrm>
          <a:prstGeom prst="rect">
            <a:avLst/>
          </a:prstGeom>
        </p:spPr>
      </p:pic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1939884F-B492-0043-88DB-FF090DA890E2}"/>
              </a:ext>
            </a:extLst>
          </p:cNvPr>
          <p:cNvCxnSpPr>
            <a:cxnSpLocks/>
            <a:endCxn id="20" idx="6"/>
          </p:cNvCxnSpPr>
          <p:nvPr/>
        </p:nvCxnSpPr>
        <p:spPr>
          <a:xfrm>
            <a:off x="685800" y="3635853"/>
            <a:ext cx="7648347" cy="5003"/>
          </a:xfrm>
          <a:prstGeom prst="line">
            <a:avLst/>
          </a:prstGeom>
          <a:ln w="38100" cap="flat" cmpd="sng" algn="ctr">
            <a:solidFill>
              <a:srgbClr val="0000FF"/>
            </a:solidFill>
            <a:prstDash val="solid"/>
            <a:miter lim="800000"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Oval 6">
            <a:extLst>
              <a:ext uri="{FF2B5EF4-FFF2-40B4-BE49-F238E27FC236}">
                <a16:creationId xmlns:a16="http://schemas.microsoft.com/office/drawing/2014/main" id="{7FB569AC-D25E-4F43-B826-D68DD02C450C}"/>
              </a:ext>
            </a:extLst>
          </p:cNvPr>
          <p:cNvSpPr/>
          <p:nvPr/>
        </p:nvSpPr>
        <p:spPr>
          <a:xfrm>
            <a:off x="532295" y="3482327"/>
            <a:ext cx="265145" cy="279135"/>
          </a:xfrm>
          <a:prstGeom prst="ellipse">
            <a:avLst/>
          </a:prstGeom>
          <a:solidFill>
            <a:srgbClr val="0000FF"/>
          </a:solidFill>
          <a:ln>
            <a:solidFill>
              <a:srgbClr val="0000FF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sp>
        <p:nvSpPr>
          <p:cNvPr id="8" name="Oval 7">
            <a:extLst>
              <a:ext uri="{FF2B5EF4-FFF2-40B4-BE49-F238E27FC236}">
                <a16:creationId xmlns:a16="http://schemas.microsoft.com/office/drawing/2014/main" id="{85191CC1-A12B-9D42-86E0-1E38C41C738C}"/>
              </a:ext>
            </a:extLst>
          </p:cNvPr>
          <p:cNvSpPr/>
          <p:nvPr/>
        </p:nvSpPr>
        <p:spPr>
          <a:xfrm>
            <a:off x="2275211" y="3495743"/>
            <a:ext cx="265145" cy="279135"/>
          </a:xfrm>
          <a:prstGeom prst="ellipse">
            <a:avLst/>
          </a:prstGeom>
          <a:solidFill>
            <a:srgbClr val="0000FF"/>
          </a:solidFill>
          <a:ln>
            <a:solidFill>
              <a:srgbClr val="0000FF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01CE2CCA-8F56-3744-A0E7-3913D810F917}"/>
              </a:ext>
            </a:extLst>
          </p:cNvPr>
          <p:cNvSpPr txBox="1"/>
          <p:nvPr/>
        </p:nvSpPr>
        <p:spPr>
          <a:xfrm>
            <a:off x="197375" y="3733542"/>
            <a:ext cx="93366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00FF"/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2005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58848838-C389-EB49-A273-61B41D527770}"/>
              </a:ext>
            </a:extLst>
          </p:cNvPr>
          <p:cNvSpPr txBox="1"/>
          <p:nvPr/>
        </p:nvSpPr>
        <p:spPr>
          <a:xfrm>
            <a:off x="1954246" y="3719044"/>
            <a:ext cx="93366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00FF"/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2015</a:t>
            </a:r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C5721EF8-7A0B-FE42-9791-64DD214CB3DE}"/>
              </a:ext>
            </a:extLst>
          </p:cNvPr>
          <p:cNvSpPr/>
          <p:nvPr/>
        </p:nvSpPr>
        <p:spPr>
          <a:xfrm>
            <a:off x="9071335" y="2105584"/>
            <a:ext cx="304800" cy="2286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sp>
        <p:nvSpPr>
          <p:cNvPr id="20" name="Oval 19">
            <a:extLst>
              <a:ext uri="{FF2B5EF4-FFF2-40B4-BE49-F238E27FC236}">
                <a16:creationId xmlns:a16="http://schemas.microsoft.com/office/drawing/2014/main" id="{FF29A6D2-1BE7-2C4F-9826-62CD92ACF0EF}"/>
              </a:ext>
            </a:extLst>
          </p:cNvPr>
          <p:cNvSpPr/>
          <p:nvPr/>
        </p:nvSpPr>
        <p:spPr>
          <a:xfrm>
            <a:off x="8069002" y="3501288"/>
            <a:ext cx="265145" cy="279135"/>
          </a:xfrm>
          <a:prstGeom prst="ellipse">
            <a:avLst/>
          </a:prstGeom>
          <a:solidFill>
            <a:srgbClr val="0000FF"/>
          </a:solidFill>
          <a:ln>
            <a:solidFill>
              <a:srgbClr val="0000FF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sp>
        <p:nvSpPr>
          <p:cNvPr id="21" name="Oval 20">
            <a:extLst>
              <a:ext uri="{FF2B5EF4-FFF2-40B4-BE49-F238E27FC236}">
                <a16:creationId xmlns:a16="http://schemas.microsoft.com/office/drawing/2014/main" id="{02559FD2-348B-1144-A3B5-6E62E0F7C7AB}"/>
              </a:ext>
            </a:extLst>
          </p:cNvPr>
          <p:cNvSpPr/>
          <p:nvPr/>
        </p:nvSpPr>
        <p:spPr>
          <a:xfrm>
            <a:off x="5743185" y="3506034"/>
            <a:ext cx="265145" cy="279135"/>
          </a:xfrm>
          <a:prstGeom prst="ellipse">
            <a:avLst/>
          </a:prstGeom>
          <a:solidFill>
            <a:srgbClr val="0000FF"/>
          </a:solidFill>
          <a:ln>
            <a:solidFill>
              <a:srgbClr val="0000FF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0CB3B58F-D2C7-404C-A01E-993FF3CDEE5F}"/>
              </a:ext>
            </a:extLst>
          </p:cNvPr>
          <p:cNvSpPr txBox="1"/>
          <p:nvPr/>
        </p:nvSpPr>
        <p:spPr>
          <a:xfrm>
            <a:off x="7734082" y="3752503"/>
            <a:ext cx="93487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00FF"/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2022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04B59C48-7889-2E4F-A552-B315590FF548}"/>
              </a:ext>
            </a:extLst>
          </p:cNvPr>
          <p:cNvSpPr txBox="1"/>
          <p:nvPr/>
        </p:nvSpPr>
        <p:spPr>
          <a:xfrm>
            <a:off x="5422220" y="3729335"/>
            <a:ext cx="93487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00FF"/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2018</a:t>
            </a: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F7D03CBB-E4D3-5147-98AE-00ED8E6942D9}"/>
              </a:ext>
            </a:extLst>
          </p:cNvPr>
          <p:cNvSpPr/>
          <p:nvPr/>
        </p:nvSpPr>
        <p:spPr>
          <a:xfrm>
            <a:off x="5753100" y="5943600"/>
            <a:ext cx="304800" cy="2286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700867A5-1941-1A47-82D5-4625499D6E2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35955" y="1788456"/>
            <a:ext cx="1269687" cy="1629526"/>
          </a:xfrm>
          <a:prstGeom prst="rect">
            <a:avLst/>
          </a:prstGeom>
          <a:ln w="38100" cap="sq">
            <a:noFill/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55CEFB05-C7F1-D048-9045-3FAF02F7202C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r="29197"/>
          <a:stretch/>
        </p:blipFill>
        <p:spPr>
          <a:xfrm flipH="1">
            <a:off x="6959770" y="2271403"/>
            <a:ext cx="886678" cy="1210924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8F021A27-D204-6446-91C8-1B4F0BB313B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836283" y="1676400"/>
            <a:ext cx="1143000" cy="1735282"/>
          </a:xfrm>
          <a:prstGeom prst="rect">
            <a:avLst/>
          </a:prstGeom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id="{EB6B42B3-BFEE-A443-9FFC-C4833CF8D2A0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-552384" y="1847918"/>
            <a:ext cx="2476367" cy="15506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4163099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98352A40-9529-FB4E-A095-8960006EAF2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36283" y="1676400"/>
            <a:ext cx="1143000" cy="1735282"/>
          </a:xfrm>
          <a:prstGeom prst="rect">
            <a:avLst/>
          </a:prstGeom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38644737-518A-2545-B34B-37D4E939F26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65614" y="1739770"/>
            <a:ext cx="1882124" cy="1882124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95361F4C-731C-2944-ABD5-4A5A9473BFC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-552384" y="1847918"/>
            <a:ext cx="2476367" cy="1550677"/>
          </a:xfrm>
          <a:prstGeom prst="rect">
            <a:avLst/>
          </a:prstGeom>
        </p:spPr>
      </p:pic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1939884F-B492-0043-88DB-FF090DA890E2}"/>
              </a:ext>
            </a:extLst>
          </p:cNvPr>
          <p:cNvCxnSpPr>
            <a:cxnSpLocks/>
            <a:endCxn id="8" idx="6"/>
          </p:cNvCxnSpPr>
          <p:nvPr/>
        </p:nvCxnSpPr>
        <p:spPr>
          <a:xfrm flipV="1">
            <a:off x="685800" y="3635311"/>
            <a:ext cx="1854556" cy="542"/>
          </a:xfrm>
          <a:prstGeom prst="line">
            <a:avLst/>
          </a:prstGeom>
          <a:ln w="38100" cap="flat" cmpd="sng" algn="ctr">
            <a:solidFill>
              <a:srgbClr val="0000FF"/>
            </a:solidFill>
            <a:prstDash val="solid"/>
            <a:miter lim="800000"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Oval 6">
            <a:extLst>
              <a:ext uri="{FF2B5EF4-FFF2-40B4-BE49-F238E27FC236}">
                <a16:creationId xmlns:a16="http://schemas.microsoft.com/office/drawing/2014/main" id="{7FB569AC-D25E-4F43-B826-D68DD02C450C}"/>
              </a:ext>
            </a:extLst>
          </p:cNvPr>
          <p:cNvSpPr/>
          <p:nvPr/>
        </p:nvSpPr>
        <p:spPr>
          <a:xfrm>
            <a:off x="532295" y="3482327"/>
            <a:ext cx="265145" cy="279135"/>
          </a:xfrm>
          <a:prstGeom prst="ellipse">
            <a:avLst/>
          </a:prstGeom>
          <a:solidFill>
            <a:srgbClr val="0000FF"/>
          </a:solidFill>
          <a:ln>
            <a:solidFill>
              <a:srgbClr val="0000FF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sp>
        <p:nvSpPr>
          <p:cNvPr id="8" name="Oval 7">
            <a:extLst>
              <a:ext uri="{FF2B5EF4-FFF2-40B4-BE49-F238E27FC236}">
                <a16:creationId xmlns:a16="http://schemas.microsoft.com/office/drawing/2014/main" id="{85191CC1-A12B-9D42-86E0-1E38C41C738C}"/>
              </a:ext>
            </a:extLst>
          </p:cNvPr>
          <p:cNvSpPr/>
          <p:nvPr/>
        </p:nvSpPr>
        <p:spPr>
          <a:xfrm>
            <a:off x="2275211" y="3495743"/>
            <a:ext cx="265145" cy="279135"/>
          </a:xfrm>
          <a:prstGeom prst="ellipse">
            <a:avLst/>
          </a:prstGeom>
          <a:solidFill>
            <a:srgbClr val="0000FF"/>
          </a:solidFill>
          <a:ln>
            <a:solidFill>
              <a:srgbClr val="0000FF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01CE2CCA-8F56-3744-A0E7-3913D810F917}"/>
              </a:ext>
            </a:extLst>
          </p:cNvPr>
          <p:cNvSpPr txBox="1"/>
          <p:nvPr/>
        </p:nvSpPr>
        <p:spPr>
          <a:xfrm>
            <a:off x="197375" y="3733542"/>
            <a:ext cx="93366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00FF"/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2005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58848838-C389-EB49-A273-61B41D527770}"/>
              </a:ext>
            </a:extLst>
          </p:cNvPr>
          <p:cNvSpPr txBox="1"/>
          <p:nvPr/>
        </p:nvSpPr>
        <p:spPr>
          <a:xfrm>
            <a:off x="1954246" y="3719044"/>
            <a:ext cx="93366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00FF"/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2015</a:t>
            </a:r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C5721EF8-7A0B-FE42-9791-64DD214CB3DE}"/>
              </a:ext>
            </a:extLst>
          </p:cNvPr>
          <p:cNvSpPr/>
          <p:nvPr/>
        </p:nvSpPr>
        <p:spPr>
          <a:xfrm>
            <a:off x="9071335" y="2105584"/>
            <a:ext cx="304800" cy="2286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sp>
        <p:nvSpPr>
          <p:cNvPr id="20" name="Oval 19">
            <a:extLst>
              <a:ext uri="{FF2B5EF4-FFF2-40B4-BE49-F238E27FC236}">
                <a16:creationId xmlns:a16="http://schemas.microsoft.com/office/drawing/2014/main" id="{FF29A6D2-1BE7-2C4F-9826-62CD92ACF0EF}"/>
              </a:ext>
            </a:extLst>
          </p:cNvPr>
          <p:cNvSpPr/>
          <p:nvPr/>
        </p:nvSpPr>
        <p:spPr>
          <a:xfrm>
            <a:off x="8069002" y="3501288"/>
            <a:ext cx="265145" cy="279135"/>
          </a:xfrm>
          <a:prstGeom prst="ellipse">
            <a:avLst/>
          </a:prstGeom>
          <a:solidFill>
            <a:srgbClr val="0000FF"/>
          </a:solidFill>
          <a:ln>
            <a:solidFill>
              <a:srgbClr val="0000FF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sp>
        <p:nvSpPr>
          <p:cNvPr id="21" name="Oval 20">
            <a:extLst>
              <a:ext uri="{FF2B5EF4-FFF2-40B4-BE49-F238E27FC236}">
                <a16:creationId xmlns:a16="http://schemas.microsoft.com/office/drawing/2014/main" id="{02559FD2-348B-1144-A3B5-6E62E0F7C7AB}"/>
              </a:ext>
            </a:extLst>
          </p:cNvPr>
          <p:cNvSpPr/>
          <p:nvPr/>
        </p:nvSpPr>
        <p:spPr>
          <a:xfrm>
            <a:off x="5743185" y="3506034"/>
            <a:ext cx="265145" cy="279135"/>
          </a:xfrm>
          <a:prstGeom prst="ellipse">
            <a:avLst/>
          </a:prstGeom>
          <a:solidFill>
            <a:srgbClr val="0000FF"/>
          </a:solidFill>
          <a:ln>
            <a:solidFill>
              <a:srgbClr val="0000FF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0CB3B58F-D2C7-404C-A01E-993FF3CDEE5F}"/>
              </a:ext>
            </a:extLst>
          </p:cNvPr>
          <p:cNvSpPr txBox="1"/>
          <p:nvPr/>
        </p:nvSpPr>
        <p:spPr>
          <a:xfrm>
            <a:off x="7734082" y="3752503"/>
            <a:ext cx="93487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00FF"/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2022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04B59C48-7889-2E4F-A552-B315590FF548}"/>
              </a:ext>
            </a:extLst>
          </p:cNvPr>
          <p:cNvSpPr txBox="1"/>
          <p:nvPr/>
        </p:nvSpPr>
        <p:spPr>
          <a:xfrm>
            <a:off x="5422220" y="3729335"/>
            <a:ext cx="93487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00FF"/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2018</a:t>
            </a: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F7D03CBB-E4D3-5147-98AE-00ED8E6942D9}"/>
              </a:ext>
            </a:extLst>
          </p:cNvPr>
          <p:cNvSpPr/>
          <p:nvPr/>
        </p:nvSpPr>
        <p:spPr>
          <a:xfrm>
            <a:off x="5753100" y="5943600"/>
            <a:ext cx="304800" cy="2286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700867A5-1941-1A47-82D5-4625499D6E2D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35955" y="1788456"/>
            <a:ext cx="1269687" cy="1629526"/>
          </a:xfrm>
          <a:prstGeom prst="rect">
            <a:avLst/>
          </a:prstGeom>
          <a:ln w="38100" cap="sq">
            <a:noFill/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55CEFB05-C7F1-D048-9045-3FAF02F7202C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r="29197"/>
          <a:stretch/>
        </p:blipFill>
        <p:spPr>
          <a:xfrm flipH="1">
            <a:off x="6959770" y="2271403"/>
            <a:ext cx="886678" cy="1210924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18DBF811-5B23-6541-8375-D498C032CBE8}"/>
              </a:ext>
            </a:extLst>
          </p:cNvPr>
          <p:cNvSpPr/>
          <p:nvPr/>
        </p:nvSpPr>
        <p:spPr>
          <a:xfrm>
            <a:off x="3810000" y="914400"/>
            <a:ext cx="5261335" cy="4191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</p:spTree>
    <p:extLst>
      <p:ext uri="{BB962C8B-B14F-4D97-AF65-F5344CB8AC3E}">
        <p14:creationId xmlns:p14="http://schemas.microsoft.com/office/powerpoint/2010/main" val="162596010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8630F964-1205-D742-9053-A9EBD0916F7A}"/>
              </a:ext>
            </a:extLst>
          </p:cNvPr>
          <p:cNvSpPr/>
          <p:nvPr/>
        </p:nvSpPr>
        <p:spPr>
          <a:xfrm>
            <a:off x="381000" y="1447800"/>
            <a:ext cx="5791200" cy="452431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IMU to speech</a:t>
            </a: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r>
              <a:rPr kumimoji="0" lang="en-US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Unvoice</a:t>
            </a: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 speech</a:t>
            </a: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Bright" panose="02040602050505020304" pitchFamily="18" charset="77"/>
              <a:ea typeface="Gungsuh" panose="02030600000101010101" pitchFamily="18" charset="-127"/>
            </a:endParaRP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Hollow noise cancellation </a:t>
            </a: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Bone conduction for cancellation</a:t>
            </a: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Bright" panose="02040602050505020304" pitchFamily="18" charset="77"/>
              <a:ea typeface="Gungsuh" panose="02030600000101010101" pitchFamily="18" charset="-127"/>
            </a:endParaRP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Indoor localization and gazing direction</a:t>
            </a: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Binaural and AR</a:t>
            </a: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Bright" panose="02040602050505020304" pitchFamily="18" charset="77"/>
              <a:ea typeface="Gungsuh" panose="02030600000101010101" pitchFamily="18" charset="-127"/>
            </a:endParaRP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Food and drink analytics</a:t>
            </a: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Breathing pattern</a:t>
            </a: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In-ear diagnosis via radar</a:t>
            </a: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Bright" panose="02040602050505020304" pitchFamily="18" charset="77"/>
              <a:ea typeface="Gungsuh" panose="02030600000101010101" pitchFamily="18" charset="-127"/>
            </a:endParaRP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 Ear fingerprint for authentication</a:t>
            </a: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ucida Bright" panose="02040602050505020304" pitchFamily="18" charset="77"/>
              <a:ea typeface="Gungsuh" panose="02030600000101010101" pitchFamily="18" charset="-127"/>
            </a:endParaRP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eriod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rPr>
              <a:t> Blind beamforming</a:t>
            </a:r>
          </a:p>
        </p:txBody>
      </p:sp>
    </p:spTree>
    <p:extLst>
      <p:ext uri="{BB962C8B-B14F-4D97-AF65-F5344CB8AC3E}">
        <p14:creationId xmlns:p14="http://schemas.microsoft.com/office/powerpoint/2010/main" val="2905135598"/>
      </p:ext>
    </p:extLst>
  </p:cSld>
  <p:clrMapOvr>
    <a:masterClrMapping/>
  </p:clrMapOvr>
</p:sld>
</file>

<file path=ppt/slides/slide1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97EF2E28-6802-A041-AE03-C6EAD9363B0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3951678" y="1"/>
            <a:ext cx="13095678" cy="6857999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D03FD950-F1B7-AD42-9261-EB5F85D84D2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43989" y="3130214"/>
            <a:ext cx="6100011" cy="37277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9461454"/>
      </p:ext>
    </p:extLst>
  </p:cSld>
  <p:clrMapOvr>
    <a:masterClrMapping/>
  </p:clrMapOvr>
</p:sld>
</file>

<file path=ppt/slides/slide1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1C8F7BAC-9464-C647-B893-6702B4823D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2490537" y="0"/>
            <a:ext cx="12192000" cy="6858000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1F84D957-D6E8-574B-9FC1-EE75873A35E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85391" y="3429000"/>
            <a:ext cx="4758609" cy="356134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D17F9412-DCD9-794D-B586-65A11F56719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385391" y="0"/>
            <a:ext cx="4758609" cy="3561347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4D769C14-5513-364F-A0AC-03148FEDEE0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272395" y="5791124"/>
            <a:ext cx="863600" cy="863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28779514"/>
      </p:ext>
    </p:extLst>
  </p:cSld>
  <p:clrMapOvr>
    <a:masterClrMapping/>
  </p:clrMapOvr>
</p:sld>
</file>

<file path=ppt/slides/slide1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137EA2C5-BC70-E14B-8627-30E611598C7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218784" y="3429000"/>
            <a:ext cx="5829300" cy="2514600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5944BF09-A277-304F-981C-64F7DB429DF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218784" y="746626"/>
            <a:ext cx="5829300" cy="248920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FBB2F5B6-2BB1-C04B-A107-2A469C5BE8B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1388801"/>
            <a:ext cx="2923674" cy="35256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19944293"/>
      </p:ext>
    </p:extLst>
  </p:cSld>
  <p:clrMapOvr>
    <a:masterClrMapping/>
  </p:clrMapOvr>
</p:sld>
</file>

<file path=ppt/slides/slide1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1837DD3A-6359-E549-B94B-DA8543C274C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2271" y="1230919"/>
            <a:ext cx="8719457" cy="4575389"/>
          </a:xfrm>
          <a:prstGeom prst="rect">
            <a:avLst/>
          </a:prstGeom>
        </p:spPr>
      </p:pic>
      <p:sp>
        <p:nvSpPr>
          <p:cNvPr id="8" name="Rectangle 2">
            <a:extLst>
              <a:ext uri="{FF2B5EF4-FFF2-40B4-BE49-F238E27FC236}">
                <a16:creationId xmlns:a16="http://schemas.microsoft.com/office/drawing/2014/main" id="{9CDAD0F3-AF85-1D4D-A3CD-5AA4034E4FF1}"/>
              </a:ext>
            </a:extLst>
          </p:cNvPr>
          <p:cNvSpPr>
            <a:spLocks noGrp="1" noChangeArrowheads="1"/>
          </p:cNvSpPr>
          <p:nvPr>
            <p:ph type="title" sz="quarter"/>
          </p:nvPr>
        </p:nvSpPr>
        <p:spPr>
          <a:xfrm>
            <a:off x="-10886" y="152400"/>
            <a:ext cx="5823857" cy="609600"/>
          </a:xfr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pPr eaLnBrk="1" hangingPunct="1">
              <a:defRPr/>
            </a:pPr>
            <a:r>
              <a:rPr lang="en-US" sz="2600" b="1" dirty="0">
                <a:solidFill>
                  <a:schemeClr val="tx1">
                    <a:lumMod val="65000"/>
                    <a:lumOff val="35000"/>
                  </a:schemeClr>
                </a:solidFill>
                <a:latin typeface="Lucida Bright" charset="0"/>
              </a:rPr>
              <a:t>The Wearable Market Projections </a:t>
            </a:r>
          </a:p>
        </p:txBody>
      </p:sp>
    </p:spTree>
    <p:extLst>
      <p:ext uri="{BB962C8B-B14F-4D97-AF65-F5344CB8AC3E}">
        <p14:creationId xmlns:p14="http://schemas.microsoft.com/office/powerpoint/2010/main" val="2439530910"/>
      </p:ext>
    </p:extLst>
  </p:cSld>
  <p:clrMapOvr>
    <a:masterClrMapping/>
  </p:clrMapOvr>
</p:sld>
</file>

<file path=ppt/slides/slide1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99B08E13-7996-664C-84CD-9A6C7B8B65D0}"/>
              </a:ext>
            </a:extLst>
          </p:cNvPr>
          <p:cNvCxnSpPr/>
          <p:nvPr/>
        </p:nvCxnSpPr>
        <p:spPr>
          <a:xfrm>
            <a:off x="175992" y="1465491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3619415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3971786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3865891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3973552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062533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018045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024292"/>
            <a:ext cx="505307" cy="550658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2707E174-EB16-F04F-B096-78E02307C1DB}"/>
              </a:ext>
            </a:extLst>
          </p:cNvPr>
          <p:cNvSpPr txBox="1"/>
          <p:nvPr/>
        </p:nvSpPr>
        <p:spPr>
          <a:xfrm>
            <a:off x="1917828" y="1911749"/>
            <a:ext cx="1483153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Bone Channel Estimation</a:t>
            </a:r>
          </a:p>
        </p:txBody>
      </p:sp>
      <p:sp>
        <p:nvSpPr>
          <p:cNvPr id="67" name="TextBox 66">
            <a:extLst>
              <a:ext uri="{FF2B5EF4-FFF2-40B4-BE49-F238E27FC236}">
                <a16:creationId xmlns:a16="http://schemas.microsoft.com/office/drawing/2014/main" id="{CC28CDE5-DB17-1A41-892C-743E834EA271}"/>
              </a:ext>
            </a:extLst>
          </p:cNvPr>
          <p:cNvSpPr txBox="1"/>
          <p:nvPr/>
        </p:nvSpPr>
        <p:spPr>
          <a:xfrm>
            <a:off x="1801106" y="2839128"/>
            <a:ext cx="1524666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Hollow Noise Cancellation</a:t>
            </a:r>
          </a:p>
        </p:txBody>
      </p:sp>
      <p:sp>
        <p:nvSpPr>
          <p:cNvPr id="71" name="TextBox 70">
            <a:extLst>
              <a:ext uri="{FF2B5EF4-FFF2-40B4-BE49-F238E27FC236}">
                <a16:creationId xmlns:a16="http://schemas.microsoft.com/office/drawing/2014/main" id="{94EE8C81-742A-D74F-8DCA-521D9BC6C465}"/>
              </a:ext>
            </a:extLst>
          </p:cNvPr>
          <p:cNvSpPr txBox="1"/>
          <p:nvPr/>
        </p:nvSpPr>
        <p:spPr>
          <a:xfrm>
            <a:off x="6348280" y="2838093"/>
            <a:ext cx="1068044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Binaural Acoustics</a:t>
            </a:r>
          </a:p>
        </p:txBody>
      </p:sp>
      <p:sp>
        <p:nvSpPr>
          <p:cNvPr id="72" name="TextBox 71">
            <a:extLst>
              <a:ext uri="{FF2B5EF4-FFF2-40B4-BE49-F238E27FC236}">
                <a16:creationId xmlns:a16="http://schemas.microsoft.com/office/drawing/2014/main" id="{C75C7168-03CE-7F45-BC1C-E9C000CB32C6}"/>
              </a:ext>
            </a:extLst>
          </p:cNvPr>
          <p:cNvSpPr txBox="1"/>
          <p:nvPr/>
        </p:nvSpPr>
        <p:spPr>
          <a:xfrm>
            <a:off x="4821959" y="1903086"/>
            <a:ext cx="1090502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Breathing Pattern</a:t>
            </a:r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B23317AB-7DD6-AF45-B4A2-D1EC532CC681}"/>
              </a:ext>
            </a:extLst>
          </p:cNvPr>
          <p:cNvSpPr txBox="1"/>
          <p:nvPr/>
        </p:nvSpPr>
        <p:spPr>
          <a:xfrm>
            <a:off x="7389966" y="1900739"/>
            <a:ext cx="1293851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Indoor Positioning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FB9FCDD4-743C-EB40-A53C-962AC40185CF}"/>
              </a:ext>
            </a:extLst>
          </p:cNvPr>
          <p:cNvSpPr txBox="1"/>
          <p:nvPr/>
        </p:nvSpPr>
        <p:spPr>
          <a:xfrm>
            <a:off x="3411867" y="2837343"/>
            <a:ext cx="1090502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IMU to Speech</a:t>
            </a: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3D30CADD-3D8E-D841-B191-BDCCCA777CA5}"/>
              </a:ext>
            </a:extLst>
          </p:cNvPr>
          <p:cNvSpPr txBox="1"/>
          <p:nvPr/>
        </p:nvSpPr>
        <p:spPr>
          <a:xfrm>
            <a:off x="4627086" y="2832649"/>
            <a:ext cx="1635099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Multi-IMU Dead Reckoning</a:t>
            </a:r>
          </a:p>
        </p:txBody>
      </p:sp>
      <p:sp>
        <p:nvSpPr>
          <p:cNvPr id="78" name="TextBox 77">
            <a:extLst>
              <a:ext uri="{FF2B5EF4-FFF2-40B4-BE49-F238E27FC236}">
                <a16:creationId xmlns:a16="http://schemas.microsoft.com/office/drawing/2014/main" id="{F1FF73D1-BE7B-6B46-9EE3-471E19E5E2D0}"/>
              </a:ext>
            </a:extLst>
          </p:cNvPr>
          <p:cNvSpPr txBox="1"/>
          <p:nvPr/>
        </p:nvSpPr>
        <p:spPr>
          <a:xfrm>
            <a:off x="6080330" y="1908217"/>
            <a:ext cx="1155344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Gazing Direction</a:t>
            </a:r>
          </a:p>
        </p:txBody>
      </p:sp>
      <p:sp>
        <p:nvSpPr>
          <p:cNvPr id="79" name="TextBox 78">
            <a:extLst>
              <a:ext uri="{FF2B5EF4-FFF2-40B4-BE49-F238E27FC236}">
                <a16:creationId xmlns:a16="http://schemas.microsoft.com/office/drawing/2014/main" id="{E3AAA866-E2F3-AD42-956C-C7441FB26404}"/>
              </a:ext>
            </a:extLst>
          </p:cNvPr>
          <p:cNvSpPr txBox="1"/>
          <p:nvPr/>
        </p:nvSpPr>
        <p:spPr>
          <a:xfrm>
            <a:off x="451726" y="1915725"/>
            <a:ext cx="1291953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Infection</a:t>
            </a:r>
          </a:p>
        </p:txBody>
      </p:sp>
      <p:sp>
        <p:nvSpPr>
          <p:cNvPr id="80" name="TextBox 79">
            <a:extLst>
              <a:ext uri="{FF2B5EF4-FFF2-40B4-BE49-F238E27FC236}">
                <a16:creationId xmlns:a16="http://schemas.microsoft.com/office/drawing/2014/main" id="{E1AB4813-61C0-924E-BF5B-D6FDE1BD9AB7}"/>
              </a:ext>
            </a:extLst>
          </p:cNvPr>
          <p:cNvSpPr txBox="1"/>
          <p:nvPr/>
        </p:nvSpPr>
        <p:spPr>
          <a:xfrm>
            <a:off x="242124" y="709828"/>
            <a:ext cx="1148814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Voice Assistant</a:t>
            </a:r>
          </a:p>
        </p:txBody>
      </p:sp>
      <p:sp>
        <p:nvSpPr>
          <p:cNvPr id="81" name="TextBox 80">
            <a:extLst>
              <a:ext uri="{FF2B5EF4-FFF2-40B4-BE49-F238E27FC236}">
                <a16:creationId xmlns:a16="http://schemas.microsoft.com/office/drawing/2014/main" id="{9B02A89C-286E-374D-842B-04698C1FF69C}"/>
              </a:ext>
            </a:extLst>
          </p:cNvPr>
          <p:cNvSpPr txBox="1"/>
          <p:nvPr/>
        </p:nvSpPr>
        <p:spPr>
          <a:xfrm>
            <a:off x="7552128" y="731544"/>
            <a:ext cx="1293851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Ambience Synthesis</a:t>
            </a:r>
          </a:p>
        </p:txBody>
      </p:sp>
      <p:sp>
        <p:nvSpPr>
          <p:cNvPr id="87" name="TextBox 86">
            <a:extLst>
              <a:ext uri="{FF2B5EF4-FFF2-40B4-BE49-F238E27FC236}">
                <a16:creationId xmlns:a16="http://schemas.microsoft.com/office/drawing/2014/main" id="{896445A8-9793-F841-86FB-167BDA786A43}"/>
              </a:ext>
            </a:extLst>
          </p:cNvPr>
          <p:cNvSpPr txBox="1"/>
          <p:nvPr/>
        </p:nvSpPr>
        <p:spPr>
          <a:xfrm>
            <a:off x="2655298" y="710765"/>
            <a:ext cx="974701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Mood Sense</a:t>
            </a:r>
          </a:p>
        </p:txBody>
      </p:sp>
      <p:sp>
        <p:nvSpPr>
          <p:cNvPr id="88" name="TextBox 87">
            <a:extLst>
              <a:ext uri="{FF2B5EF4-FFF2-40B4-BE49-F238E27FC236}">
                <a16:creationId xmlns:a16="http://schemas.microsoft.com/office/drawing/2014/main" id="{2492D65E-1D8F-8F4F-9BB2-7388C109BE8C}"/>
              </a:ext>
            </a:extLst>
          </p:cNvPr>
          <p:cNvSpPr txBox="1"/>
          <p:nvPr/>
        </p:nvSpPr>
        <p:spPr>
          <a:xfrm>
            <a:off x="1522597" y="709803"/>
            <a:ext cx="997171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Acoustic AR</a:t>
            </a:r>
          </a:p>
        </p:txBody>
      </p:sp>
      <p:sp>
        <p:nvSpPr>
          <p:cNvPr id="89" name="TextBox 88">
            <a:extLst>
              <a:ext uri="{FF2B5EF4-FFF2-40B4-BE49-F238E27FC236}">
                <a16:creationId xmlns:a16="http://schemas.microsoft.com/office/drawing/2014/main" id="{4929491B-DF85-4B45-AF81-43B43D3A233E}"/>
              </a:ext>
            </a:extLst>
          </p:cNvPr>
          <p:cNvSpPr txBox="1"/>
          <p:nvPr/>
        </p:nvSpPr>
        <p:spPr>
          <a:xfrm>
            <a:off x="4972241" y="731544"/>
            <a:ext cx="1558850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Fingerprint Password</a:t>
            </a:r>
          </a:p>
        </p:txBody>
      </p:sp>
      <p:sp>
        <p:nvSpPr>
          <p:cNvPr id="90" name="TextBox 89">
            <a:extLst>
              <a:ext uri="{FF2B5EF4-FFF2-40B4-BE49-F238E27FC236}">
                <a16:creationId xmlns:a16="http://schemas.microsoft.com/office/drawing/2014/main" id="{2DEBDF5C-EF28-9C44-9AE6-C1D585A8E635}"/>
              </a:ext>
            </a:extLst>
          </p:cNvPr>
          <p:cNvSpPr txBox="1"/>
          <p:nvPr/>
        </p:nvSpPr>
        <p:spPr>
          <a:xfrm>
            <a:off x="3732870" y="718497"/>
            <a:ext cx="1123628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Eating Analytics</a:t>
            </a:r>
          </a:p>
        </p:txBody>
      </p:sp>
      <p:sp>
        <p:nvSpPr>
          <p:cNvPr id="92" name="TextBox 91">
            <a:extLst>
              <a:ext uri="{FF2B5EF4-FFF2-40B4-BE49-F238E27FC236}">
                <a16:creationId xmlns:a16="http://schemas.microsoft.com/office/drawing/2014/main" id="{E25635D8-B61B-EF4F-BD47-39A128891008}"/>
              </a:ext>
            </a:extLst>
          </p:cNvPr>
          <p:cNvSpPr txBox="1"/>
          <p:nvPr/>
        </p:nvSpPr>
        <p:spPr>
          <a:xfrm>
            <a:off x="6633961" y="727685"/>
            <a:ext cx="771752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Tooth 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Health</a:t>
            </a:r>
          </a:p>
        </p:txBody>
      </p:sp>
      <p:sp>
        <p:nvSpPr>
          <p:cNvPr id="93" name="TextBox 92">
            <a:extLst>
              <a:ext uri="{FF2B5EF4-FFF2-40B4-BE49-F238E27FC236}">
                <a16:creationId xmlns:a16="http://schemas.microsoft.com/office/drawing/2014/main" id="{DF28858F-8C04-6D4C-89A0-41BE5C306603}"/>
              </a:ext>
            </a:extLst>
          </p:cNvPr>
          <p:cNvSpPr txBox="1"/>
          <p:nvPr/>
        </p:nvSpPr>
        <p:spPr>
          <a:xfrm>
            <a:off x="307960" y="2830606"/>
            <a:ext cx="1361075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Impulse Response</a:t>
            </a:r>
          </a:p>
        </p:txBody>
      </p:sp>
      <p:sp>
        <p:nvSpPr>
          <p:cNvPr id="97" name="TextBox 96">
            <a:extLst>
              <a:ext uri="{FF2B5EF4-FFF2-40B4-BE49-F238E27FC236}">
                <a16:creationId xmlns:a16="http://schemas.microsoft.com/office/drawing/2014/main" id="{ECDDF92D-2EC8-464B-9C8E-79CCA79F5793}"/>
              </a:ext>
            </a:extLst>
          </p:cNvPr>
          <p:cNvSpPr txBox="1"/>
          <p:nvPr/>
        </p:nvSpPr>
        <p:spPr>
          <a:xfrm>
            <a:off x="7502418" y="2839128"/>
            <a:ext cx="1414731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Blind Beamforming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3635201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sp>
        <p:nvSpPr>
          <p:cNvPr id="99" name="TextBox 98">
            <a:extLst>
              <a:ext uri="{FF2B5EF4-FFF2-40B4-BE49-F238E27FC236}">
                <a16:creationId xmlns:a16="http://schemas.microsoft.com/office/drawing/2014/main" id="{3CA32710-1F2A-054A-9170-D00481A8DAB7}"/>
              </a:ext>
            </a:extLst>
          </p:cNvPr>
          <p:cNvSpPr txBox="1"/>
          <p:nvPr/>
        </p:nvSpPr>
        <p:spPr>
          <a:xfrm>
            <a:off x="125270" y="1481751"/>
            <a:ext cx="267573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Software Library and Toolkit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359222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1" name="TextBox 100">
            <a:extLst>
              <a:ext uri="{FF2B5EF4-FFF2-40B4-BE49-F238E27FC236}">
                <a16:creationId xmlns:a16="http://schemas.microsoft.com/office/drawing/2014/main" id="{4C116628-D874-694A-B5EB-7BA5942B5CC0}"/>
              </a:ext>
            </a:extLst>
          </p:cNvPr>
          <p:cNvSpPr txBox="1"/>
          <p:nvPr/>
        </p:nvSpPr>
        <p:spPr>
          <a:xfrm>
            <a:off x="124850" y="347452"/>
            <a:ext cx="105189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App Store</a:t>
            </a: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50019BF3-A5D1-8848-920A-ED5A25AE1CEE}"/>
              </a:ext>
            </a:extLst>
          </p:cNvPr>
          <p:cNvSpPr txBox="1"/>
          <p:nvPr/>
        </p:nvSpPr>
        <p:spPr>
          <a:xfrm>
            <a:off x="3558131" y="1917145"/>
            <a:ext cx="1090502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Inaudible Speech</a:t>
            </a: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481633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4004489495"/>
      </p:ext>
    </p:extLst>
  </p:cSld>
  <p:clrMapOvr>
    <a:masterClrMapping/>
  </p:clrMapOvr>
</p:sld>
</file>

<file path=ppt/slides/slide1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38644737-518A-2545-B34B-37D4E939F26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765614" y="1739770"/>
            <a:ext cx="1882124" cy="1882124"/>
          </a:xfrm>
          <a:prstGeom prst="rect">
            <a:avLst/>
          </a:prstGeom>
        </p:spPr>
      </p:pic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1939884F-B492-0043-88DB-FF090DA890E2}"/>
              </a:ext>
            </a:extLst>
          </p:cNvPr>
          <p:cNvCxnSpPr>
            <a:cxnSpLocks/>
          </p:cNvCxnSpPr>
          <p:nvPr/>
        </p:nvCxnSpPr>
        <p:spPr>
          <a:xfrm>
            <a:off x="5453563" y="3621894"/>
            <a:ext cx="2781078" cy="18962"/>
          </a:xfrm>
          <a:prstGeom prst="line">
            <a:avLst/>
          </a:prstGeom>
          <a:ln w="38100" cap="flat" cmpd="sng" algn="ctr">
            <a:solidFill>
              <a:srgbClr val="0000FF"/>
            </a:solidFill>
            <a:prstDash val="solid"/>
            <a:miter lim="800000"/>
            <a:headEnd type="none" w="med" len="med"/>
            <a:tailEnd type="non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7" name="Rectangle 16">
            <a:extLst>
              <a:ext uri="{FF2B5EF4-FFF2-40B4-BE49-F238E27FC236}">
                <a16:creationId xmlns:a16="http://schemas.microsoft.com/office/drawing/2014/main" id="{C5721EF8-7A0B-FE42-9791-64DD214CB3DE}"/>
              </a:ext>
            </a:extLst>
          </p:cNvPr>
          <p:cNvSpPr/>
          <p:nvPr/>
        </p:nvSpPr>
        <p:spPr>
          <a:xfrm>
            <a:off x="9071335" y="2105584"/>
            <a:ext cx="304800" cy="2286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sp>
        <p:nvSpPr>
          <p:cNvPr id="20" name="Oval 19">
            <a:extLst>
              <a:ext uri="{FF2B5EF4-FFF2-40B4-BE49-F238E27FC236}">
                <a16:creationId xmlns:a16="http://schemas.microsoft.com/office/drawing/2014/main" id="{FF29A6D2-1BE7-2C4F-9826-62CD92ACF0EF}"/>
              </a:ext>
            </a:extLst>
          </p:cNvPr>
          <p:cNvSpPr/>
          <p:nvPr/>
        </p:nvSpPr>
        <p:spPr>
          <a:xfrm>
            <a:off x="8069002" y="3501288"/>
            <a:ext cx="265145" cy="279135"/>
          </a:xfrm>
          <a:prstGeom prst="ellipse">
            <a:avLst/>
          </a:prstGeom>
          <a:solidFill>
            <a:srgbClr val="0000FF"/>
          </a:solidFill>
          <a:ln>
            <a:solidFill>
              <a:srgbClr val="0000FF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sp>
        <p:nvSpPr>
          <p:cNvPr id="21" name="Oval 20">
            <a:extLst>
              <a:ext uri="{FF2B5EF4-FFF2-40B4-BE49-F238E27FC236}">
                <a16:creationId xmlns:a16="http://schemas.microsoft.com/office/drawing/2014/main" id="{02559FD2-348B-1144-A3B5-6E62E0F7C7AB}"/>
              </a:ext>
            </a:extLst>
          </p:cNvPr>
          <p:cNvSpPr/>
          <p:nvPr/>
        </p:nvSpPr>
        <p:spPr>
          <a:xfrm>
            <a:off x="5743185" y="3506034"/>
            <a:ext cx="265145" cy="279135"/>
          </a:xfrm>
          <a:prstGeom prst="ellipse">
            <a:avLst/>
          </a:prstGeom>
          <a:solidFill>
            <a:srgbClr val="0000FF"/>
          </a:solidFill>
          <a:ln>
            <a:solidFill>
              <a:srgbClr val="0000FF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0CB3B58F-D2C7-404C-A01E-993FF3CDEE5F}"/>
              </a:ext>
            </a:extLst>
          </p:cNvPr>
          <p:cNvSpPr txBox="1"/>
          <p:nvPr/>
        </p:nvSpPr>
        <p:spPr>
          <a:xfrm>
            <a:off x="7734082" y="3752503"/>
            <a:ext cx="93487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00FF"/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2022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04B59C48-7889-2E4F-A552-B315590FF548}"/>
              </a:ext>
            </a:extLst>
          </p:cNvPr>
          <p:cNvSpPr txBox="1"/>
          <p:nvPr/>
        </p:nvSpPr>
        <p:spPr>
          <a:xfrm>
            <a:off x="5422220" y="3729335"/>
            <a:ext cx="93487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rgbClr val="0000FF"/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2018</a:t>
            </a: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F7D03CBB-E4D3-5147-98AE-00ED8E6942D9}"/>
              </a:ext>
            </a:extLst>
          </p:cNvPr>
          <p:cNvSpPr/>
          <p:nvPr/>
        </p:nvSpPr>
        <p:spPr>
          <a:xfrm>
            <a:off x="5753100" y="5943600"/>
            <a:ext cx="304800" cy="2286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/>
              <a:ea typeface="Gungsuh"/>
            </a:endParaRPr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700867A5-1941-1A47-82D5-4625499D6E2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35955" y="1788456"/>
            <a:ext cx="1269687" cy="1629526"/>
          </a:xfrm>
          <a:prstGeom prst="rect">
            <a:avLst/>
          </a:prstGeom>
          <a:ln w="38100" cap="sq">
            <a:noFill/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55CEFB05-C7F1-D048-9045-3FAF02F7202C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r="29197"/>
          <a:stretch/>
        </p:blipFill>
        <p:spPr>
          <a:xfrm flipH="1">
            <a:off x="6959770" y="2271403"/>
            <a:ext cx="886678" cy="12109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606855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7058975D-D878-9044-ABB6-D96BD71E8CCA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50797"/>
          <a:stretch/>
        </p:blipFill>
        <p:spPr>
          <a:xfrm>
            <a:off x="-580954" y="0"/>
            <a:ext cx="6089125" cy="6946232"/>
          </a:xfrm>
          <a:prstGeom prst="rect">
            <a:avLst/>
          </a:prstGeom>
        </p:spPr>
      </p:pic>
      <p:sp>
        <p:nvSpPr>
          <p:cNvPr id="6" name="Speech Bubble: Oval 14">
            <a:extLst>
              <a:ext uri="{FF2B5EF4-FFF2-40B4-BE49-F238E27FC236}">
                <a16:creationId xmlns:a16="http://schemas.microsoft.com/office/drawing/2014/main" id="{E94A4159-BF20-5342-94C8-BCE4D631542E}"/>
              </a:ext>
            </a:extLst>
          </p:cNvPr>
          <p:cNvSpPr/>
          <p:nvPr/>
        </p:nvSpPr>
        <p:spPr>
          <a:xfrm>
            <a:off x="2164642" y="3754839"/>
            <a:ext cx="1551776" cy="1067821"/>
          </a:xfrm>
          <a:prstGeom prst="wedgeEllipseCallout">
            <a:avLst>
              <a:gd name="adj1" fmla="val 119808"/>
              <a:gd name="adj2" fmla="val -52894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Alexa, Navigate me to …</a:t>
            </a:r>
          </a:p>
        </p:txBody>
      </p:sp>
    </p:spTree>
    <p:extLst>
      <p:ext uri="{BB962C8B-B14F-4D97-AF65-F5344CB8AC3E}">
        <p14:creationId xmlns:p14="http://schemas.microsoft.com/office/powerpoint/2010/main" val="1317381932"/>
      </p:ext>
    </p:extLst>
  </p:cSld>
  <p:clrMapOvr>
    <a:masterClrMapping/>
  </p:clrMapOvr>
</p:sld>
</file>

<file path=ppt/slides/slide1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7058975D-D878-9044-ABB6-D96BD71E8CCA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50797"/>
          <a:stretch/>
        </p:blipFill>
        <p:spPr>
          <a:xfrm>
            <a:off x="-580954" y="0"/>
            <a:ext cx="6089125" cy="6946232"/>
          </a:xfrm>
          <a:prstGeom prst="rect">
            <a:avLst/>
          </a:prstGeom>
        </p:spPr>
      </p:pic>
      <p:sp>
        <p:nvSpPr>
          <p:cNvPr id="6" name="Speech Bubble: Oval 14">
            <a:extLst>
              <a:ext uri="{FF2B5EF4-FFF2-40B4-BE49-F238E27FC236}">
                <a16:creationId xmlns:a16="http://schemas.microsoft.com/office/drawing/2014/main" id="{E94A4159-BF20-5342-94C8-BCE4D631542E}"/>
              </a:ext>
            </a:extLst>
          </p:cNvPr>
          <p:cNvSpPr/>
          <p:nvPr/>
        </p:nvSpPr>
        <p:spPr>
          <a:xfrm>
            <a:off x="2164642" y="3754839"/>
            <a:ext cx="1551776" cy="1067821"/>
          </a:xfrm>
          <a:prstGeom prst="wedgeEllipseCallout">
            <a:avLst>
              <a:gd name="adj1" fmla="val 119808"/>
              <a:gd name="adj2" fmla="val -52894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Alexa, Navigate me to …</a:t>
            </a:r>
          </a:p>
        </p:txBody>
      </p:sp>
      <p:sp>
        <p:nvSpPr>
          <p:cNvPr id="14" name="Speech Bubble: Oval 14">
            <a:extLst>
              <a:ext uri="{FF2B5EF4-FFF2-40B4-BE49-F238E27FC236}">
                <a16:creationId xmlns:a16="http://schemas.microsoft.com/office/drawing/2014/main" id="{C3186AC5-85AF-D645-B357-3A9CA5307B67}"/>
              </a:ext>
            </a:extLst>
          </p:cNvPr>
          <p:cNvSpPr/>
          <p:nvPr/>
        </p:nvSpPr>
        <p:spPr>
          <a:xfrm>
            <a:off x="422951" y="1414762"/>
            <a:ext cx="1837926" cy="925315"/>
          </a:xfrm>
          <a:prstGeom prst="wedgeEllipseCallout">
            <a:avLst>
              <a:gd name="adj1" fmla="val 70539"/>
              <a:gd name="adj2" fmla="val 44851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3D sound</a:t>
            </a:r>
          </a:p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scape</a:t>
            </a:r>
          </a:p>
        </p:txBody>
      </p:sp>
      <p:sp>
        <p:nvSpPr>
          <p:cNvPr id="19" name="Speech Bubble: Oval 14">
            <a:extLst>
              <a:ext uri="{FF2B5EF4-FFF2-40B4-BE49-F238E27FC236}">
                <a16:creationId xmlns:a16="http://schemas.microsoft.com/office/drawing/2014/main" id="{931C710C-0640-A041-A5B7-B14E0BA0F26A}"/>
              </a:ext>
            </a:extLst>
          </p:cNvPr>
          <p:cNvSpPr/>
          <p:nvPr/>
        </p:nvSpPr>
        <p:spPr>
          <a:xfrm>
            <a:off x="2485208" y="629265"/>
            <a:ext cx="2019385" cy="813810"/>
          </a:xfrm>
          <a:prstGeom prst="wedgeEllipseCallout">
            <a:avLst>
              <a:gd name="adj1" fmla="val -32278"/>
              <a:gd name="adj2" fmla="val 135670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Active noise cancellation</a:t>
            </a:r>
          </a:p>
        </p:txBody>
      </p:sp>
    </p:spTree>
    <p:extLst>
      <p:ext uri="{BB962C8B-B14F-4D97-AF65-F5344CB8AC3E}">
        <p14:creationId xmlns:p14="http://schemas.microsoft.com/office/powerpoint/2010/main" val="3209175879"/>
      </p:ext>
    </p:extLst>
  </p:cSld>
  <p:clrMapOvr>
    <a:masterClrMapping/>
  </p:clrMapOvr>
</p:sld>
</file>

<file path=ppt/slides/slide1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7058975D-D878-9044-ABB6-D96BD71E8CCA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50797"/>
          <a:stretch/>
        </p:blipFill>
        <p:spPr>
          <a:xfrm>
            <a:off x="-580954" y="0"/>
            <a:ext cx="6089125" cy="6946232"/>
          </a:xfrm>
          <a:prstGeom prst="rect">
            <a:avLst/>
          </a:prstGeom>
        </p:spPr>
      </p:pic>
      <p:sp>
        <p:nvSpPr>
          <p:cNvPr id="6" name="Speech Bubble: Oval 14">
            <a:extLst>
              <a:ext uri="{FF2B5EF4-FFF2-40B4-BE49-F238E27FC236}">
                <a16:creationId xmlns:a16="http://schemas.microsoft.com/office/drawing/2014/main" id="{E94A4159-BF20-5342-94C8-BCE4D631542E}"/>
              </a:ext>
            </a:extLst>
          </p:cNvPr>
          <p:cNvSpPr/>
          <p:nvPr/>
        </p:nvSpPr>
        <p:spPr>
          <a:xfrm>
            <a:off x="2164642" y="3754839"/>
            <a:ext cx="1551776" cy="1067821"/>
          </a:xfrm>
          <a:prstGeom prst="wedgeEllipseCallout">
            <a:avLst>
              <a:gd name="adj1" fmla="val 119808"/>
              <a:gd name="adj2" fmla="val -52894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Alexa, Navigate me to …</a:t>
            </a:r>
          </a:p>
        </p:txBody>
      </p:sp>
      <p:sp>
        <p:nvSpPr>
          <p:cNvPr id="14" name="Speech Bubble: Oval 14">
            <a:extLst>
              <a:ext uri="{FF2B5EF4-FFF2-40B4-BE49-F238E27FC236}">
                <a16:creationId xmlns:a16="http://schemas.microsoft.com/office/drawing/2014/main" id="{C3186AC5-85AF-D645-B357-3A9CA5307B67}"/>
              </a:ext>
            </a:extLst>
          </p:cNvPr>
          <p:cNvSpPr/>
          <p:nvPr/>
        </p:nvSpPr>
        <p:spPr>
          <a:xfrm>
            <a:off x="422951" y="1414762"/>
            <a:ext cx="1837926" cy="925315"/>
          </a:xfrm>
          <a:prstGeom prst="wedgeEllipseCallout">
            <a:avLst>
              <a:gd name="adj1" fmla="val 70539"/>
              <a:gd name="adj2" fmla="val 44851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3D sound</a:t>
            </a:r>
          </a:p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scape</a:t>
            </a:r>
          </a:p>
        </p:txBody>
      </p:sp>
      <p:sp>
        <p:nvSpPr>
          <p:cNvPr id="15" name="Speech Bubble: Oval 14">
            <a:extLst>
              <a:ext uri="{FF2B5EF4-FFF2-40B4-BE49-F238E27FC236}">
                <a16:creationId xmlns:a16="http://schemas.microsoft.com/office/drawing/2014/main" id="{7ED9C76E-FBAD-D049-A481-16B8953FF564}"/>
              </a:ext>
            </a:extLst>
          </p:cNvPr>
          <p:cNvSpPr/>
          <p:nvPr/>
        </p:nvSpPr>
        <p:spPr>
          <a:xfrm>
            <a:off x="625682" y="164868"/>
            <a:ext cx="1837926" cy="1124291"/>
          </a:xfrm>
          <a:prstGeom prst="wedgeEllipseCallout">
            <a:avLst>
              <a:gd name="adj1" fmla="val 64748"/>
              <a:gd name="adj2" fmla="val 123971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Jogging detected: Play pop</a:t>
            </a:r>
          </a:p>
        </p:txBody>
      </p:sp>
      <p:sp>
        <p:nvSpPr>
          <p:cNvPr id="19" name="Speech Bubble: Oval 14">
            <a:extLst>
              <a:ext uri="{FF2B5EF4-FFF2-40B4-BE49-F238E27FC236}">
                <a16:creationId xmlns:a16="http://schemas.microsoft.com/office/drawing/2014/main" id="{931C710C-0640-A041-A5B7-B14E0BA0F26A}"/>
              </a:ext>
            </a:extLst>
          </p:cNvPr>
          <p:cNvSpPr/>
          <p:nvPr/>
        </p:nvSpPr>
        <p:spPr>
          <a:xfrm>
            <a:off x="2485208" y="629265"/>
            <a:ext cx="2019385" cy="813810"/>
          </a:xfrm>
          <a:prstGeom prst="wedgeEllipseCallout">
            <a:avLst>
              <a:gd name="adj1" fmla="val -32278"/>
              <a:gd name="adj2" fmla="val 135670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Active noise cancellation</a:t>
            </a:r>
          </a:p>
        </p:txBody>
      </p:sp>
    </p:spTree>
    <p:extLst>
      <p:ext uri="{BB962C8B-B14F-4D97-AF65-F5344CB8AC3E}">
        <p14:creationId xmlns:p14="http://schemas.microsoft.com/office/powerpoint/2010/main" val="3555100548"/>
      </p:ext>
    </p:extLst>
  </p:cSld>
  <p:clrMapOvr>
    <a:masterClrMapping/>
  </p:clrMapOvr>
</p:sld>
</file>

<file path=ppt/slides/slide1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44307DC8-58FE-7D41-8C3C-BB166B6FC47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6958" y="4472850"/>
            <a:ext cx="483782" cy="527201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EA44A444-6CE9-5B4C-A297-B2A7453CF9C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58187" y="4500942"/>
            <a:ext cx="432224" cy="471016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37C7E5C0-ABD0-434F-AA1E-07BB26851D3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522073" y="4543268"/>
            <a:ext cx="393384" cy="428690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55891CA3-0CDE-5B4F-B258-926D7025D1D4}"/>
              </a:ext>
            </a:extLst>
          </p:cNvPr>
          <p:cNvSpPr txBox="1"/>
          <p:nvPr/>
        </p:nvSpPr>
        <p:spPr>
          <a:xfrm>
            <a:off x="147020" y="5000051"/>
            <a:ext cx="59182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Mic</a:t>
            </a:r>
          </a:p>
        </p:txBody>
      </p:sp>
      <p:grpSp>
        <p:nvGrpSpPr>
          <p:cNvPr id="15" name="Group 14">
            <a:extLst>
              <a:ext uri="{FF2B5EF4-FFF2-40B4-BE49-F238E27FC236}">
                <a16:creationId xmlns:a16="http://schemas.microsoft.com/office/drawing/2014/main" id="{A955E9ED-0EDA-3C44-A3B6-C648BE0D1BF6}"/>
              </a:ext>
            </a:extLst>
          </p:cNvPr>
          <p:cNvGrpSpPr/>
          <p:nvPr/>
        </p:nvGrpSpPr>
        <p:grpSpPr>
          <a:xfrm>
            <a:off x="1992001" y="4415946"/>
            <a:ext cx="905406" cy="982343"/>
            <a:chOff x="5141997" y="3915990"/>
            <a:chExt cx="905406" cy="982343"/>
          </a:xfrm>
        </p:grpSpPr>
        <p:pic>
          <p:nvPicPr>
            <p:cNvPr id="5" name="Picture 4">
              <a:extLst>
                <a:ext uri="{FF2B5EF4-FFF2-40B4-BE49-F238E27FC236}">
                  <a16:creationId xmlns:a16="http://schemas.microsoft.com/office/drawing/2014/main" id="{C1134CA3-50AE-9C4A-A8FD-41680579F3E0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biLevel thresh="75000"/>
            </a:blip>
            <a:stretch>
              <a:fillRect/>
            </a:stretch>
          </p:blipFill>
          <p:spPr>
            <a:xfrm>
              <a:off x="5141997" y="3915990"/>
              <a:ext cx="905406" cy="724689"/>
            </a:xfrm>
            <a:prstGeom prst="rect">
              <a:avLst/>
            </a:prstGeom>
          </p:spPr>
        </p:pic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1719DC5B-2AED-D140-99A9-0670D41BFE1E}"/>
                </a:ext>
              </a:extLst>
            </p:cNvPr>
            <p:cNvSpPr txBox="1"/>
            <p:nvPr/>
          </p:nvSpPr>
          <p:spPr>
            <a:xfrm>
              <a:off x="5294778" y="4529001"/>
              <a:ext cx="599844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IMU</a:t>
              </a:r>
            </a:p>
          </p:txBody>
        </p:sp>
      </p:grpSp>
      <p:sp>
        <p:nvSpPr>
          <p:cNvPr id="13" name="TextBox 12">
            <a:extLst>
              <a:ext uri="{FF2B5EF4-FFF2-40B4-BE49-F238E27FC236}">
                <a16:creationId xmlns:a16="http://schemas.microsoft.com/office/drawing/2014/main" id="{5C49CB25-CF1A-D542-AD28-95246C64D03B}"/>
              </a:ext>
            </a:extLst>
          </p:cNvPr>
          <p:cNvSpPr txBox="1"/>
          <p:nvPr/>
        </p:nvSpPr>
        <p:spPr>
          <a:xfrm>
            <a:off x="738849" y="5000051"/>
            <a:ext cx="70564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/>
              <a:t>Spkr</a:t>
            </a:r>
            <a:r>
              <a:rPr lang="en-US" dirty="0"/>
              <a:t>.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7B894CC4-C95E-2146-B8FF-775E3DDE86FB}"/>
              </a:ext>
            </a:extLst>
          </p:cNvPr>
          <p:cNvSpPr txBox="1"/>
          <p:nvPr/>
        </p:nvSpPr>
        <p:spPr>
          <a:xfrm>
            <a:off x="1444491" y="5000051"/>
            <a:ext cx="54854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BLE</a:t>
            </a:r>
          </a:p>
        </p:txBody>
      </p:sp>
      <p:grpSp>
        <p:nvGrpSpPr>
          <p:cNvPr id="25" name="Group 24">
            <a:extLst>
              <a:ext uri="{FF2B5EF4-FFF2-40B4-BE49-F238E27FC236}">
                <a16:creationId xmlns:a16="http://schemas.microsoft.com/office/drawing/2014/main" id="{BF9F0CDA-84CB-1B4B-9BB7-78F9C663D13C}"/>
              </a:ext>
            </a:extLst>
          </p:cNvPr>
          <p:cNvGrpSpPr/>
          <p:nvPr/>
        </p:nvGrpSpPr>
        <p:grpSpPr>
          <a:xfrm>
            <a:off x="122889" y="5796257"/>
            <a:ext cx="968535" cy="795440"/>
            <a:chOff x="4001690" y="5785172"/>
            <a:chExt cx="968535" cy="795440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32B3E633-D7E3-A642-B30D-37423F773F26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4224395" y="5785172"/>
              <a:ext cx="505673" cy="540295"/>
            </a:xfrm>
            <a:prstGeom prst="rect">
              <a:avLst/>
            </a:prstGeom>
          </p:spPr>
        </p:pic>
        <p:sp>
          <p:nvSpPr>
            <p:cNvPr id="16" name="TextBox 15">
              <a:extLst>
                <a:ext uri="{FF2B5EF4-FFF2-40B4-BE49-F238E27FC236}">
                  <a16:creationId xmlns:a16="http://schemas.microsoft.com/office/drawing/2014/main" id="{F44B39EB-3C8A-B940-9814-666DD3DB7CAE}"/>
                </a:ext>
              </a:extLst>
            </p:cNvPr>
            <p:cNvSpPr txBox="1"/>
            <p:nvPr/>
          </p:nvSpPr>
          <p:spPr>
            <a:xfrm>
              <a:off x="4001690" y="6272835"/>
              <a:ext cx="968535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400" dirty="0"/>
                <a:t>Vibration</a:t>
              </a:r>
            </a:p>
          </p:txBody>
        </p:sp>
      </p:grpSp>
      <p:grpSp>
        <p:nvGrpSpPr>
          <p:cNvPr id="45" name="Group 44">
            <a:extLst>
              <a:ext uri="{FF2B5EF4-FFF2-40B4-BE49-F238E27FC236}">
                <a16:creationId xmlns:a16="http://schemas.microsoft.com/office/drawing/2014/main" id="{95D8FE87-FC63-AE4E-A1BD-97F2971AFC9D}"/>
              </a:ext>
            </a:extLst>
          </p:cNvPr>
          <p:cNvGrpSpPr/>
          <p:nvPr/>
        </p:nvGrpSpPr>
        <p:grpSpPr>
          <a:xfrm>
            <a:off x="1629999" y="6023953"/>
            <a:ext cx="756938" cy="690901"/>
            <a:chOff x="6080176" y="6005819"/>
            <a:chExt cx="756938" cy="690901"/>
          </a:xfrm>
        </p:grpSpPr>
        <p:pic>
          <p:nvPicPr>
            <p:cNvPr id="7" name="Picture 6">
              <a:extLst>
                <a:ext uri="{FF2B5EF4-FFF2-40B4-BE49-F238E27FC236}">
                  <a16:creationId xmlns:a16="http://schemas.microsoft.com/office/drawing/2014/main" id="{BAEF9D9A-F25B-B547-8FD1-C96294DD2757}"/>
                </a:ext>
              </a:extLst>
            </p:cNvPr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6257214" y="6005819"/>
              <a:ext cx="368663" cy="401750"/>
            </a:xfrm>
            <a:prstGeom prst="rect">
              <a:avLst/>
            </a:prstGeom>
          </p:spPr>
        </p:pic>
        <p:sp>
          <p:nvSpPr>
            <p:cNvPr id="18" name="TextBox 17">
              <a:extLst>
                <a:ext uri="{FF2B5EF4-FFF2-40B4-BE49-F238E27FC236}">
                  <a16:creationId xmlns:a16="http://schemas.microsoft.com/office/drawing/2014/main" id="{0659ED9F-B68D-344A-8624-2B7F2A7D5C6A}"/>
                </a:ext>
              </a:extLst>
            </p:cNvPr>
            <p:cNvSpPr txBox="1"/>
            <p:nvPr/>
          </p:nvSpPr>
          <p:spPr>
            <a:xfrm>
              <a:off x="6080176" y="6388943"/>
              <a:ext cx="756938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400" dirty="0"/>
                <a:t>Neural</a:t>
              </a:r>
            </a:p>
          </p:txBody>
        </p:sp>
      </p:grpSp>
      <p:grpSp>
        <p:nvGrpSpPr>
          <p:cNvPr id="46" name="Group 45">
            <a:extLst>
              <a:ext uri="{FF2B5EF4-FFF2-40B4-BE49-F238E27FC236}">
                <a16:creationId xmlns:a16="http://schemas.microsoft.com/office/drawing/2014/main" id="{E3F9DB98-9E00-3842-9181-A9974292D634}"/>
              </a:ext>
            </a:extLst>
          </p:cNvPr>
          <p:cNvGrpSpPr/>
          <p:nvPr/>
        </p:nvGrpSpPr>
        <p:grpSpPr>
          <a:xfrm>
            <a:off x="2350282" y="5629790"/>
            <a:ext cx="820824" cy="976031"/>
            <a:chOff x="7501016" y="5604581"/>
            <a:chExt cx="820824" cy="976031"/>
          </a:xfrm>
        </p:grpSpPr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1F3F2860-17C7-A641-B9F2-918155AA945F}"/>
                </a:ext>
              </a:extLst>
            </p:cNvPr>
            <p:cNvSpPr txBox="1"/>
            <p:nvPr/>
          </p:nvSpPr>
          <p:spPr>
            <a:xfrm>
              <a:off x="7501016" y="6272835"/>
              <a:ext cx="715260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400" dirty="0"/>
                <a:t>Arrays</a:t>
              </a:r>
            </a:p>
          </p:txBody>
        </p:sp>
        <p:pic>
          <p:nvPicPr>
            <p:cNvPr id="21" name="Picture 20">
              <a:extLst>
                <a:ext uri="{FF2B5EF4-FFF2-40B4-BE49-F238E27FC236}">
                  <a16:creationId xmlns:a16="http://schemas.microsoft.com/office/drawing/2014/main" id="{BE7F2009-E427-8241-B843-20A19D27E97E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8037457" y="5890377"/>
              <a:ext cx="284383" cy="309906"/>
            </a:xfrm>
            <a:prstGeom prst="rect">
              <a:avLst/>
            </a:prstGeom>
          </p:spPr>
        </p:pic>
        <p:pic>
          <p:nvPicPr>
            <p:cNvPr id="22" name="Picture 21">
              <a:extLst>
                <a:ext uri="{FF2B5EF4-FFF2-40B4-BE49-F238E27FC236}">
                  <a16:creationId xmlns:a16="http://schemas.microsoft.com/office/drawing/2014/main" id="{96EBA2DE-7F4A-5249-B7CE-3551B740E62D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7763221" y="5887476"/>
              <a:ext cx="284383" cy="309906"/>
            </a:xfrm>
            <a:prstGeom prst="rect">
              <a:avLst/>
            </a:prstGeom>
          </p:spPr>
        </p:pic>
        <p:pic>
          <p:nvPicPr>
            <p:cNvPr id="23" name="Picture 22">
              <a:extLst>
                <a:ext uri="{FF2B5EF4-FFF2-40B4-BE49-F238E27FC236}">
                  <a16:creationId xmlns:a16="http://schemas.microsoft.com/office/drawing/2014/main" id="{32289C90-BF28-0649-80C9-AA7FAC761AD5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7501016" y="5887476"/>
              <a:ext cx="284383" cy="309906"/>
            </a:xfrm>
            <a:prstGeom prst="rect">
              <a:avLst/>
            </a:prstGeom>
          </p:spPr>
        </p:pic>
        <p:pic>
          <p:nvPicPr>
            <p:cNvPr id="27" name="Picture 26">
              <a:extLst>
                <a:ext uri="{FF2B5EF4-FFF2-40B4-BE49-F238E27FC236}">
                  <a16:creationId xmlns:a16="http://schemas.microsoft.com/office/drawing/2014/main" id="{9D49F765-8EC9-E145-AA45-0F75917B1F1A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7532736" y="5612610"/>
              <a:ext cx="216112" cy="235508"/>
            </a:xfrm>
            <a:prstGeom prst="rect">
              <a:avLst/>
            </a:prstGeom>
          </p:spPr>
        </p:pic>
        <p:pic>
          <p:nvPicPr>
            <p:cNvPr id="28" name="Picture 27">
              <a:extLst>
                <a:ext uri="{FF2B5EF4-FFF2-40B4-BE49-F238E27FC236}">
                  <a16:creationId xmlns:a16="http://schemas.microsoft.com/office/drawing/2014/main" id="{71DA858D-797F-9C4D-91FD-97D3D92DA8BD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7817485" y="5608593"/>
              <a:ext cx="216112" cy="235508"/>
            </a:xfrm>
            <a:prstGeom prst="rect">
              <a:avLst/>
            </a:prstGeom>
          </p:spPr>
        </p:pic>
        <p:pic>
          <p:nvPicPr>
            <p:cNvPr id="29" name="Picture 28">
              <a:extLst>
                <a:ext uri="{FF2B5EF4-FFF2-40B4-BE49-F238E27FC236}">
                  <a16:creationId xmlns:a16="http://schemas.microsoft.com/office/drawing/2014/main" id="{68FA780C-FD6D-A348-BCE2-7335FC8B8A19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8090202" y="5604581"/>
              <a:ext cx="216112" cy="235508"/>
            </a:xfrm>
            <a:prstGeom prst="rect">
              <a:avLst/>
            </a:prstGeom>
          </p:spPr>
        </p:pic>
      </p:grpSp>
      <p:grpSp>
        <p:nvGrpSpPr>
          <p:cNvPr id="26" name="Group 25">
            <a:extLst>
              <a:ext uri="{FF2B5EF4-FFF2-40B4-BE49-F238E27FC236}">
                <a16:creationId xmlns:a16="http://schemas.microsoft.com/office/drawing/2014/main" id="{A5F3D155-1974-4747-8DCE-BAC408C14560}"/>
              </a:ext>
            </a:extLst>
          </p:cNvPr>
          <p:cNvGrpSpPr/>
          <p:nvPr/>
        </p:nvGrpSpPr>
        <p:grpSpPr>
          <a:xfrm>
            <a:off x="952797" y="5745744"/>
            <a:ext cx="832279" cy="667425"/>
            <a:chOff x="5105606" y="5739415"/>
            <a:chExt cx="832279" cy="667425"/>
          </a:xfrm>
        </p:grpSpPr>
        <p:sp>
          <p:nvSpPr>
            <p:cNvPr id="17" name="TextBox 16">
              <a:extLst>
                <a:ext uri="{FF2B5EF4-FFF2-40B4-BE49-F238E27FC236}">
                  <a16:creationId xmlns:a16="http://schemas.microsoft.com/office/drawing/2014/main" id="{89F00838-7C14-4141-A7F4-349204F1656E}"/>
                </a:ext>
              </a:extLst>
            </p:cNvPr>
            <p:cNvSpPr txBox="1"/>
            <p:nvPr/>
          </p:nvSpPr>
          <p:spPr>
            <a:xfrm>
              <a:off x="5105606" y="6099063"/>
              <a:ext cx="832279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400" dirty="0"/>
                <a:t>Optical</a:t>
              </a:r>
            </a:p>
          </p:txBody>
        </p:sp>
        <p:pic>
          <p:nvPicPr>
            <p:cNvPr id="36" name="Picture 35">
              <a:extLst>
                <a:ext uri="{FF2B5EF4-FFF2-40B4-BE49-F238E27FC236}">
                  <a16:creationId xmlns:a16="http://schemas.microsoft.com/office/drawing/2014/main" id="{02BF5EF3-D0B8-DC43-94BF-1B9CB643192A}"/>
                </a:ext>
              </a:extLst>
            </p:cNvPr>
            <p:cNvPicPr>
              <a:picLocks noChangeAspect="1"/>
            </p:cNvPicPr>
            <p:nvPr/>
          </p:nvPicPr>
          <p:blipFill>
            <a:blip r:embed="rId8"/>
            <a:stretch>
              <a:fillRect/>
            </a:stretch>
          </p:blipFill>
          <p:spPr>
            <a:xfrm>
              <a:off x="5253085" y="5739415"/>
              <a:ext cx="502766" cy="375398"/>
            </a:xfrm>
            <a:prstGeom prst="rect">
              <a:avLst/>
            </a:prstGeom>
          </p:spPr>
        </p:pic>
      </p:grpSp>
      <p:sp>
        <p:nvSpPr>
          <p:cNvPr id="37" name="Rounded Rectangle 36">
            <a:extLst>
              <a:ext uri="{FF2B5EF4-FFF2-40B4-BE49-F238E27FC236}">
                <a16:creationId xmlns:a16="http://schemas.microsoft.com/office/drawing/2014/main" id="{36F59935-7342-D945-A7B4-6EE3DC2FD724}"/>
              </a:ext>
            </a:extLst>
          </p:cNvPr>
          <p:cNvSpPr/>
          <p:nvPr/>
        </p:nvSpPr>
        <p:spPr bwMode="auto">
          <a:xfrm>
            <a:off x="117493" y="5556063"/>
            <a:ext cx="3148222" cy="1145135"/>
          </a:xfrm>
          <a:prstGeom prst="roundRect">
            <a:avLst/>
          </a:prstGeom>
          <a:noFill/>
          <a:ln w="38100" cap="flat" cmpd="sng" algn="ctr">
            <a:solidFill>
              <a:srgbClr val="C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sp>
        <p:nvSpPr>
          <p:cNvPr id="30" name="Rounded Rectangle 29">
            <a:extLst>
              <a:ext uri="{FF2B5EF4-FFF2-40B4-BE49-F238E27FC236}">
                <a16:creationId xmlns:a16="http://schemas.microsoft.com/office/drawing/2014/main" id="{FA22BD6F-5A91-9540-8F61-BC258DA76855}"/>
              </a:ext>
            </a:extLst>
          </p:cNvPr>
          <p:cNvSpPr/>
          <p:nvPr/>
        </p:nvSpPr>
        <p:spPr bwMode="auto">
          <a:xfrm>
            <a:off x="147020" y="4271636"/>
            <a:ext cx="2750387" cy="1145135"/>
          </a:xfrm>
          <a:prstGeom prst="roundRect">
            <a:avLst/>
          </a:prstGeom>
          <a:noFill/>
          <a:ln w="38100" cap="flat" cmpd="sng" algn="ctr">
            <a:solidFill>
              <a:srgbClr val="00B05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952DD421-19CF-AA40-98D3-F74A16BE5511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952797" y="97985"/>
            <a:ext cx="1095156" cy="1495998"/>
          </a:xfrm>
          <a:prstGeom prst="rect">
            <a:avLst/>
          </a:prstGeom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F9421E28-2E25-D342-8122-C033222A1AC2}"/>
              </a:ext>
            </a:extLst>
          </p:cNvPr>
          <p:cNvPicPr>
            <a:picLocks noChangeAspect="1"/>
          </p:cNvPicPr>
          <p:nvPr/>
        </p:nvPicPr>
        <p:blipFill rotWithShape="1">
          <a:blip r:embed="rId10"/>
          <a:srcRect l="2380" r="50796" b="634"/>
          <a:stretch/>
        </p:blipFill>
        <p:spPr>
          <a:xfrm>
            <a:off x="3398972" y="-44116"/>
            <a:ext cx="5794622" cy="6902116"/>
          </a:xfrm>
          <a:prstGeom prst="rect">
            <a:avLst/>
          </a:prstGeom>
        </p:spPr>
      </p:pic>
      <p:sp>
        <p:nvSpPr>
          <p:cNvPr id="32" name="Speech Bubble: Oval 14">
            <a:extLst>
              <a:ext uri="{FF2B5EF4-FFF2-40B4-BE49-F238E27FC236}">
                <a16:creationId xmlns:a16="http://schemas.microsoft.com/office/drawing/2014/main" id="{B6CDBAF7-445B-C746-A312-FCF87C78BAA6}"/>
              </a:ext>
            </a:extLst>
          </p:cNvPr>
          <p:cNvSpPr/>
          <p:nvPr/>
        </p:nvSpPr>
        <p:spPr>
          <a:xfrm>
            <a:off x="3615277" y="2282833"/>
            <a:ext cx="1551776" cy="1067821"/>
          </a:xfrm>
          <a:prstGeom prst="wedgeEllipseCallout">
            <a:avLst>
              <a:gd name="adj1" fmla="val 119808"/>
              <a:gd name="adj2" fmla="val -52894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sp>
        <p:nvSpPr>
          <p:cNvPr id="33" name="Speech Bubble: Oval 14">
            <a:extLst>
              <a:ext uri="{FF2B5EF4-FFF2-40B4-BE49-F238E27FC236}">
                <a16:creationId xmlns:a16="http://schemas.microsoft.com/office/drawing/2014/main" id="{0B0294FB-1CC1-E54A-9766-619650D8829A}"/>
              </a:ext>
            </a:extLst>
          </p:cNvPr>
          <p:cNvSpPr/>
          <p:nvPr/>
        </p:nvSpPr>
        <p:spPr>
          <a:xfrm>
            <a:off x="4108374" y="1370647"/>
            <a:ext cx="1837926" cy="786582"/>
          </a:xfrm>
          <a:prstGeom prst="wedgeEllipseCallout">
            <a:avLst>
              <a:gd name="adj1" fmla="val 70539"/>
              <a:gd name="adj2" fmla="val 44851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sp>
        <p:nvSpPr>
          <p:cNvPr id="34" name="Speech Bubble: Oval 14">
            <a:extLst>
              <a:ext uri="{FF2B5EF4-FFF2-40B4-BE49-F238E27FC236}">
                <a16:creationId xmlns:a16="http://schemas.microsoft.com/office/drawing/2014/main" id="{F68FDF34-B59E-014E-B742-923DCAAA57AC}"/>
              </a:ext>
            </a:extLst>
          </p:cNvPr>
          <p:cNvSpPr/>
          <p:nvPr/>
        </p:nvSpPr>
        <p:spPr>
          <a:xfrm>
            <a:off x="4311105" y="120752"/>
            <a:ext cx="1837926" cy="1124291"/>
          </a:xfrm>
          <a:prstGeom prst="wedgeEllipseCallout">
            <a:avLst>
              <a:gd name="adj1" fmla="val 64748"/>
              <a:gd name="adj2" fmla="val 123971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sp>
        <p:nvSpPr>
          <p:cNvPr id="35" name="Speech Bubble: Oval 14">
            <a:extLst>
              <a:ext uri="{FF2B5EF4-FFF2-40B4-BE49-F238E27FC236}">
                <a16:creationId xmlns:a16="http://schemas.microsoft.com/office/drawing/2014/main" id="{20D4AD4E-CAE4-8243-8336-D035D92CF7EE}"/>
              </a:ext>
            </a:extLst>
          </p:cNvPr>
          <p:cNvSpPr/>
          <p:nvPr/>
        </p:nvSpPr>
        <p:spPr>
          <a:xfrm>
            <a:off x="6170631" y="585149"/>
            <a:ext cx="2019385" cy="813810"/>
          </a:xfrm>
          <a:prstGeom prst="wedgeEllipseCallout">
            <a:avLst>
              <a:gd name="adj1" fmla="val -32278"/>
              <a:gd name="adj2" fmla="val 135670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pic>
        <p:nvPicPr>
          <p:cNvPr id="38" name="Picture 37">
            <a:extLst>
              <a:ext uri="{FF2B5EF4-FFF2-40B4-BE49-F238E27FC236}">
                <a16:creationId xmlns:a16="http://schemas.microsoft.com/office/drawing/2014/main" id="{76F58823-2B84-9942-B33C-854DB4425265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4399004" y="279216"/>
            <a:ext cx="768049" cy="768049"/>
          </a:xfrm>
          <a:prstGeom prst="rect">
            <a:avLst/>
          </a:prstGeom>
        </p:spPr>
      </p:pic>
      <p:sp>
        <p:nvSpPr>
          <p:cNvPr id="39" name="TextBox 38">
            <a:extLst>
              <a:ext uri="{FF2B5EF4-FFF2-40B4-BE49-F238E27FC236}">
                <a16:creationId xmlns:a16="http://schemas.microsoft.com/office/drawing/2014/main" id="{9D07A8E9-76E9-4841-A5E0-1604CB6FC6B2}"/>
              </a:ext>
            </a:extLst>
          </p:cNvPr>
          <p:cNvSpPr txBox="1"/>
          <p:nvPr/>
        </p:nvSpPr>
        <p:spPr>
          <a:xfrm>
            <a:off x="4943183" y="349933"/>
            <a:ext cx="116410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Jogging, </a:t>
            </a:r>
          </a:p>
          <a:p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activity</a:t>
            </a:r>
            <a:endParaRPr lang="en-US" dirty="0"/>
          </a:p>
        </p:txBody>
      </p:sp>
      <p:pic>
        <p:nvPicPr>
          <p:cNvPr id="40" name="Picture 39">
            <a:extLst>
              <a:ext uri="{FF2B5EF4-FFF2-40B4-BE49-F238E27FC236}">
                <a16:creationId xmlns:a16="http://schemas.microsoft.com/office/drawing/2014/main" id="{013E6A39-ECD9-5349-AF8D-258C9BE6F884}"/>
              </a:ext>
            </a:extLst>
          </p:cNvPr>
          <p:cNvPicPr>
            <a:picLocks noChangeAspect="1"/>
          </p:cNvPicPr>
          <p:nvPr/>
        </p:nvPicPr>
        <p:blipFill rotWithShape="1">
          <a:blip r:embed="rId12"/>
          <a:srcRect l="71931" t="27679" r="2790" b="27976"/>
          <a:stretch/>
        </p:blipFill>
        <p:spPr>
          <a:xfrm>
            <a:off x="6625953" y="682961"/>
            <a:ext cx="369194" cy="364304"/>
          </a:xfrm>
          <a:prstGeom prst="rect">
            <a:avLst/>
          </a:prstGeom>
        </p:spPr>
      </p:pic>
      <p:sp>
        <p:nvSpPr>
          <p:cNvPr id="41" name="TextBox 40">
            <a:extLst>
              <a:ext uri="{FF2B5EF4-FFF2-40B4-BE49-F238E27FC236}">
                <a16:creationId xmlns:a16="http://schemas.microsoft.com/office/drawing/2014/main" id="{53FCA018-518F-714C-96A7-73300C52F31B}"/>
              </a:ext>
            </a:extLst>
          </p:cNvPr>
          <p:cNvSpPr txBox="1"/>
          <p:nvPr/>
        </p:nvSpPr>
        <p:spPr>
          <a:xfrm>
            <a:off x="6480167" y="674126"/>
            <a:ext cx="152638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    Noise </a:t>
            </a:r>
          </a:p>
          <a:p>
            <a:pPr algn="ctr"/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cancellation</a:t>
            </a:r>
          </a:p>
        </p:txBody>
      </p:sp>
      <p:pic>
        <p:nvPicPr>
          <p:cNvPr id="42" name="Picture 41">
            <a:extLst>
              <a:ext uri="{FF2B5EF4-FFF2-40B4-BE49-F238E27FC236}">
                <a16:creationId xmlns:a16="http://schemas.microsoft.com/office/drawing/2014/main" id="{07A8365A-4E92-CE42-96D2-EA206CB889F1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>
            <a:off x="4480269" y="1643262"/>
            <a:ext cx="1044964" cy="309161"/>
          </a:xfrm>
          <a:prstGeom prst="rect">
            <a:avLst/>
          </a:prstGeom>
        </p:spPr>
      </p:pic>
      <p:pic>
        <p:nvPicPr>
          <p:cNvPr id="43" name="Picture 42">
            <a:extLst>
              <a:ext uri="{FF2B5EF4-FFF2-40B4-BE49-F238E27FC236}">
                <a16:creationId xmlns:a16="http://schemas.microsoft.com/office/drawing/2014/main" id="{C3A5A3E0-30E4-414E-A2DD-BF59F5FD21D3}"/>
              </a:ext>
            </a:extLst>
          </p:cNvPr>
          <p:cNvPicPr>
            <a:picLocks noChangeAspect="1"/>
          </p:cNvPicPr>
          <p:nvPr/>
        </p:nvPicPr>
        <p:blipFill rotWithShape="1">
          <a:blip r:embed="rId14"/>
          <a:srcRect l="25139" t="14328" r="24768" b="14326"/>
          <a:stretch/>
        </p:blipFill>
        <p:spPr>
          <a:xfrm>
            <a:off x="4020079" y="2409837"/>
            <a:ext cx="762949" cy="813811"/>
          </a:xfrm>
          <a:prstGeom prst="rect">
            <a:avLst/>
          </a:prstGeom>
        </p:spPr>
      </p:pic>
      <p:pic>
        <p:nvPicPr>
          <p:cNvPr id="44" name="Picture 43">
            <a:extLst>
              <a:ext uri="{FF2B5EF4-FFF2-40B4-BE49-F238E27FC236}">
                <a16:creationId xmlns:a16="http://schemas.microsoft.com/office/drawing/2014/main" id="{32A5B2F5-91A3-E74A-8C0D-EE9FAAF3BBCA}"/>
              </a:ext>
            </a:extLst>
          </p:cNvPr>
          <p:cNvPicPr>
            <a:picLocks noChangeAspect="1"/>
          </p:cNvPicPr>
          <p:nvPr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98456" y="2143060"/>
            <a:ext cx="984487" cy="1263499"/>
          </a:xfrm>
          <a:prstGeom prst="rect">
            <a:avLst/>
          </a:prstGeom>
          <a:ln w="38100" cap="sq">
            <a:noFill/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id="{98130F7C-3DD1-7F4A-89B0-7F96E957E813}"/>
              </a:ext>
            </a:extLst>
          </p:cNvPr>
          <p:cNvPicPr>
            <a:picLocks noChangeAspect="1"/>
          </p:cNvPicPr>
          <p:nvPr/>
        </p:nvPicPr>
        <p:blipFill>
          <a:blip r:embed="rId16"/>
          <a:stretch>
            <a:fillRect/>
          </a:stretch>
        </p:blipFill>
        <p:spPr>
          <a:xfrm>
            <a:off x="555259" y="2019490"/>
            <a:ext cx="2111492" cy="19658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3143329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44307DC8-58FE-7D41-8C3C-BB166B6FC47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24416" y="5745634"/>
            <a:ext cx="483782" cy="527201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32B3E633-D7E3-A642-B30D-37423F773F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19163" y="5773726"/>
            <a:ext cx="505673" cy="540295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BAEF9D9A-F25B-B547-8FD1-C96294DD275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756363" y="5842992"/>
            <a:ext cx="368663" cy="40175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EA44A444-6CE9-5B4C-A297-B2A7453CF9C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195645" y="5773726"/>
            <a:ext cx="432224" cy="471016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37C7E5C0-ABD0-434F-AA1E-07BB26851D39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859531" y="5816052"/>
            <a:ext cx="393384" cy="428690"/>
          </a:xfrm>
          <a:prstGeom prst="rect">
            <a:avLst/>
          </a:prstGeom>
        </p:spPr>
      </p:pic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FC740077-DA01-3840-85DA-61EC6898BE21}"/>
              </a:ext>
            </a:extLst>
          </p:cNvPr>
          <p:cNvCxnSpPr>
            <a:cxnSpLocks/>
          </p:cNvCxnSpPr>
          <p:nvPr/>
        </p:nvCxnSpPr>
        <p:spPr>
          <a:xfrm>
            <a:off x="372979" y="5448802"/>
            <a:ext cx="8508657" cy="0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55891CA3-0CDE-5B4F-B258-926D7025D1D4}"/>
              </a:ext>
            </a:extLst>
          </p:cNvPr>
          <p:cNvSpPr txBox="1"/>
          <p:nvPr/>
        </p:nvSpPr>
        <p:spPr>
          <a:xfrm>
            <a:off x="484478" y="6272835"/>
            <a:ext cx="59182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Mic</a:t>
            </a:r>
          </a:p>
        </p:txBody>
      </p:sp>
      <p:grpSp>
        <p:nvGrpSpPr>
          <p:cNvPr id="15" name="Group 14">
            <a:extLst>
              <a:ext uri="{FF2B5EF4-FFF2-40B4-BE49-F238E27FC236}">
                <a16:creationId xmlns:a16="http://schemas.microsoft.com/office/drawing/2014/main" id="{A955E9ED-0EDA-3C44-A3B6-C648BE0D1BF6}"/>
              </a:ext>
            </a:extLst>
          </p:cNvPr>
          <p:cNvGrpSpPr/>
          <p:nvPr/>
        </p:nvGrpSpPr>
        <p:grpSpPr>
          <a:xfrm>
            <a:off x="2679391" y="5659824"/>
            <a:ext cx="905406" cy="982343"/>
            <a:chOff x="5141997" y="3915990"/>
            <a:chExt cx="905406" cy="982343"/>
          </a:xfrm>
        </p:grpSpPr>
        <p:pic>
          <p:nvPicPr>
            <p:cNvPr id="5" name="Picture 4">
              <a:extLst>
                <a:ext uri="{FF2B5EF4-FFF2-40B4-BE49-F238E27FC236}">
                  <a16:creationId xmlns:a16="http://schemas.microsoft.com/office/drawing/2014/main" id="{C1134CA3-50AE-9C4A-A8FD-41680579F3E0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biLevel thresh="75000"/>
            </a:blip>
            <a:stretch>
              <a:fillRect/>
            </a:stretch>
          </p:blipFill>
          <p:spPr>
            <a:xfrm>
              <a:off x="5141997" y="3915990"/>
              <a:ext cx="905406" cy="724689"/>
            </a:xfrm>
            <a:prstGeom prst="rect">
              <a:avLst/>
            </a:prstGeom>
          </p:spPr>
        </p:pic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1719DC5B-2AED-D140-99A9-0670D41BFE1E}"/>
                </a:ext>
              </a:extLst>
            </p:cNvPr>
            <p:cNvSpPr txBox="1"/>
            <p:nvPr/>
          </p:nvSpPr>
          <p:spPr>
            <a:xfrm>
              <a:off x="5294778" y="4529001"/>
              <a:ext cx="599844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IMU</a:t>
              </a:r>
            </a:p>
          </p:txBody>
        </p:sp>
      </p:grpSp>
      <p:sp>
        <p:nvSpPr>
          <p:cNvPr id="13" name="TextBox 12">
            <a:extLst>
              <a:ext uri="{FF2B5EF4-FFF2-40B4-BE49-F238E27FC236}">
                <a16:creationId xmlns:a16="http://schemas.microsoft.com/office/drawing/2014/main" id="{5C49CB25-CF1A-D542-AD28-95246C64D03B}"/>
              </a:ext>
            </a:extLst>
          </p:cNvPr>
          <p:cNvSpPr txBox="1"/>
          <p:nvPr/>
        </p:nvSpPr>
        <p:spPr>
          <a:xfrm>
            <a:off x="1076307" y="6272835"/>
            <a:ext cx="70564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/>
              <a:t>Spkr</a:t>
            </a:r>
            <a:r>
              <a:rPr lang="en-US" dirty="0"/>
              <a:t>.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7B894CC4-C95E-2146-B8FF-775E3DDE86FB}"/>
              </a:ext>
            </a:extLst>
          </p:cNvPr>
          <p:cNvSpPr txBox="1"/>
          <p:nvPr/>
        </p:nvSpPr>
        <p:spPr>
          <a:xfrm>
            <a:off x="1781949" y="6272835"/>
            <a:ext cx="54854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BLE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F44B39EB-3C8A-B940-9814-666DD3DB7CAE}"/>
              </a:ext>
            </a:extLst>
          </p:cNvPr>
          <p:cNvSpPr txBox="1"/>
          <p:nvPr/>
        </p:nvSpPr>
        <p:spPr>
          <a:xfrm>
            <a:off x="4001690" y="6272835"/>
            <a:ext cx="119295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Vibration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89F00838-7C14-4141-A7F4-349204F1656E}"/>
              </a:ext>
            </a:extLst>
          </p:cNvPr>
          <p:cNvSpPr txBox="1"/>
          <p:nvPr/>
        </p:nvSpPr>
        <p:spPr>
          <a:xfrm>
            <a:off x="5337264" y="6272835"/>
            <a:ext cx="10198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Optical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0659ED9F-B68D-344A-8624-2B7F2A7D5C6A}"/>
              </a:ext>
            </a:extLst>
          </p:cNvPr>
          <p:cNvSpPr txBox="1"/>
          <p:nvPr/>
        </p:nvSpPr>
        <p:spPr>
          <a:xfrm>
            <a:off x="6480473" y="6272835"/>
            <a:ext cx="9204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Neural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1F3F2860-17C7-A641-B9F2-918155AA945F}"/>
              </a:ext>
            </a:extLst>
          </p:cNvPr>
          <p:cNvSpPr txBox="1"/>
          <p:nvPr/>
        </p:nvSpPr>
        <p:spPr>
          <a:xfrm>
            <a:off x="7501016" y="6272835"/>
            <a:ext cx="8643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Arrays</a:t>
            </a:r>
          </a:p>
        </p:txBody>
      </p:sp>
      <p:pic>
        <p:nvPicPr>
          <p:cNvPr id="21" name="Picture 20">
            <a:extLst>
              <a:ext uri="{FF2B5EF4-FFF2-40B4-BE49-F238E27FC236}">
                <a16:creationId xmlns:a16="http://schemas.microsoft.com/office/drawing/2014/main" id="{BE7F2009-E427-8241-B843-20A19D27E97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037457" y="5890377"/>
            <a:ext cx="284383" cy="309906"/>
          </a:xfrm>
          <a:prstGeom prst="rect">
            <a:avLst/>
          </a:prstGeom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96EBA2DE-7F4A-5249-B7CE-3551B740E62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763221" y="5887476"/>
            <a:ext cx="284383" cy="309906"/>
          </a:xfrm>
          <a:prstGeom prst="rect">
            <a:avLst/>
          </a:prstGeom>
        </p:spPr>
      </p:pic>
      <p:pic>
        <p:nvPicPr>
          <p:cNvPr id="23" name="Picture 22">
            <a:extLst>
              <a:ext uri="{FF2B5EF4-FFF2-40B4-BE49-F238E27FC236}">
                <a16:creationId xmlns:a16="http://schemas.microsoft.com/office/drawing/2014/main" id="{32289C90-BF28-0649-80C9-AA7FAC761AD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501016" y="5887476"/>
            <a:ext cx="284383" cy="309906"/>
          </a:xfrm>
          <a:prstGeom prst="rect">
            <a:avLst/>
          </a:prstGeom>
        </p:spPr>
      </p:pic>
      <p:pic>
        <p:nvPicPr>
          <p:cNvPr id="27" name="Picture 26">
            <a:extLst>
              <a:ext uri="{FF2B5EF4-FFF2-40B4-BE49-F238E27FC236}">
                <a16:creationId xmlns:a16="http://schemas.microsoft.com/office/drawing/2014/main" id="{9D49F765-8EC9-E145-AA45-0F75917B1F1A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532736" y="5612610"/>
            <a:ext cx="216112" cy="235508"/>
          </a:xfrm>
          <a:prstGeom prst="rect">
            <a:avLst/>
          </a:prstGeom>
        </p:spPr>
      </p:pic>
      <p:pic>
        <p:nvPicPr>
          <p:cNvPr id="28" name="Picture 27">
            <a:extLst>
              <a:ext uri="{FF2B5EF4-FFF2-40B4-BE49-F238E27FC236}">
                <a16:creationId xmlns:a16="http://schemas.microsoft.com/office/drawing/2014/main" id="{71DA858D-797F-9C4D-91FD-97D3D92DA8B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817485" y="5608593"/>
            <a:ext cx="216112" cy="235508"/>
          </a:xfrm>
          <a:prstGeom prst="rect">
            <a:avLst/>
          </a:prstGeom>
        </p:spPr>
      </p:pic>
      <p:pic>
        <p:nvPicPr>
          <p:cNvPr id="29" name="Picture 28">
            <a:extLst>
              <a:ext uri="{FF2B5EF4-FFF2-40B4-BE49-F238E27FC236}">
                <a16:creationId xmlns:a16="http://schemas.microsoft.com/office/drawing/2014/main" id="{68FA780C-FD6D-A348-BCE2-7335FC8B8A1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090202" y="5604581"/>
            <a:ext cx="216112" cy="235508"/>
          </a:xfrm>
          <a:prstGeom prst="rect">
            <a:avLst/>
          </a:prstGeom>
        </p:spPr>
      </p:pic>
      <p:pic>
        <p:nvPicPr>
          <p:cNvPr id="36" name="Picture 35">
            <a:extLst>
              <a:ext uri="{FF2B5EF4-FFF2-40B4-BE49-F238E27FC236}">
                <a16:creationId xmlns:a16="http://schemas.microsoft.com/office/drawing/2014/main" id="{02BF5EF3-D0B8-DC43-94BF-1B9CB643192A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5489970" y="5763223"/>
            <a:ext cx="673213" cy="502665"/>
          </a:xfrm>
          <a:prstGeom prst="rect">
            <a:avLst/>
          </a:prstGeom>
        </p:spPr>
      </p:pic>
      <p:sp>
        <p:nvSpPr>
          <p:cNvPr id="37" name="Rounded Rectangle 36">
            <a:extLst>
              <a:ext uri="{FF2B5EF4-FFF2-40B4-BE49-F238E27FC236}">
                <a16:creationId xmlns:a16="http://schemas.microsoft.com/office/drawing/2014/main" id="{36F59935-7342-D945-A7B4-6EE3DC2FD724}"/>
              </a:ext>
            </a:extLst>
          </p:cNvPr>
          <p:cNvSpPr/>
          <p:nvPr/>
        </p:nvSpPr>
        <p:spPr bwMode="auto">
          <a:xfrm>
            <a:off x="3898232" y="5544421"/>
            <a:ext cx="4680284" cy="1145135"/>
          </a:xfrm>
          <a:prstGeom prst="roundRect">
            <a:avLst/>
          </a:prstGeom>
          <a:noFill/>
          <a:ln w="38100" cap="flat" cmpd="sng" algn="ctr">
            <a:solidFill>
              <a:srgbClr val="C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01D7B736-B268-5D4D-A858-194B8E277B4C}"/>
              </a:ext>
            </a:extLst>
          </p:cNvPr>
          <p:cNvPicPr>
            <a:picLocks noChangeAspect="1"/>
          </p:cNvPicPr>
          <p:nvPr/>
        </p:nvPicPr>
        <p:blipFill rotWithShape="1">
          <a:blip r:embed="rId9"/>
          <a:srcRect t="20548" r="56349" b="20649"/>
          <a:stretch/>
        </p:blipFill>
        <p:spPr>
          <a:xfrm>
            <a:off x="262364" y="3435373"/>
            <a:ext cx="1486552" cy="2002543"/>
          </a:xfrm>
          <a:prstGeom prst="rect">
            <a:avLst/>
          </a:prstGeom>
        </p:spPr>
      </p:pic>
      <p:sp>
        <p:nvSpPr>
          <p:cNvPr id="30" name="Rounded Rectangle 29">
            <a:extLst>
              <a:ext uri="{FF2B5EF4-FFF2-40B4-BE49-F238E27FC236}">
                <a16:creationId xmlns:a16="http://schemas.microsoft.com/office/drawing/2014/main" id="{FA22BD6F-5A91-9540-8F61-BC258DA76855}"/>
              </a:ext>
            </a:extLst>
          </p:cNvPr>
          <p:cNvSpPr/>
          <p:nvPr/>
        </p:nvSpPr>
        <p:spPr bwMode="auto">
          <a:xfrm>
            <a:off x="292595" y="5544420"/>
            <a:ext cx="3388373" cy="1145135"/>
          </a:xfrm>
          <a:prstGeom prst="roundRect">
            <a:avLst/>
          </a:prstGeom>
          <a:noFill/>
          <a:ln w="38100" cap="flat" cmpd="sng" algn="ctr">
            <a:solidFill>
              <a:srgbClr val="00B05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952DD421-19CF-AA40-98D3-F74A16BE5511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530897" y="84717"/>
            <a:ext cx="1604159" cy="2191302"/>
          </a:xfrm>
          <a:prstGeom prst="rect">
            <a:avLst/>
          </a:prstGeom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F9421E28-2E25-D342-8122-C033222A1AC2}"/>
              </a:ext>
            </a:extLst>
          </p:cNvPr>
          <p:cNvPicPr>
            <a:picLocks noChangeAspect="1"/>
          </p:cNvPicPr>
          <p:nvPr/>
        </p:nvPicPr>
        <p:blipFill rotWithShape="1">
          <a:blip r:embed="rId11"/>
          <a:srcRect r="50797" b="29470"/>
          <a:stretch/>
        </p:blipFill>
        <p:spPr>
          <a:xfrm>
            <a:off x="3104469" y="-44116"/>
            <a:ext cx="6089125" cy="4899144"/>
          </a:xfrm>
          <a:prstGeom prst="rect">
            <a:avLst/>
          </a:prstGeom>
        </p:spPr>
      </p:pic>
      <p:sp>
        <p:nvSpPr>
          <p:cNvPr id="32" name="Speech Bubble: Oval 14">
            <a:extLst>
              <a:ext uri="{FF2B5EF4-FFF2-40B4-BE49-F238E27FC236}">
                <a16:creationId xmlns:a16="http://schemas.microsoft.com/office/drawing/2014/main" id="{B6CDBAF7-445B-C746-A312-FCF87C78BAA6}"/>
              </a:ext>
            </a:extLst>
          </p:cNvPr>
          <p:cNvSpPr/>
          <p:nvPr/>
        </p:nvSpPr>
        <p:spPr>
          <a:xfrm>
            <a:off x="3615277" y="2282833"/>
            <a:ext cx="1551776" cy="1067821"/>
          </a:xfrm>
          <a:prstGeom prst="wedgeEllipseCallout">
            <a:avLst>
              <a:gd name="adj1" fmla="val 119808"/>
              <a:gd name="adj2" fmla="val -52894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sp>
        <p:nvSpPr>
          <p:cNvPr id="33" name="Speech Bubble: Oval 14">
            <a:extLst>
              <a:ext uri="{FF2B5EF4-FFF2-40B4-BE49-F238E27FC236}">
                <a16:creationId xmlns:a16="http://schemas.microsoft.com/office/drawing/2014/main" id="{0B0294FB-1CC1-E54A-9766-619650D8829A}"/>
              </a:ext>
            </a:extLst>
          </p:cNvPr>
          <p:cNvSpPr/>
          <p:nvPr/>
        </p:nvSpPr>
        <p:spPr>
          <a:xfrm>
            <a:off x="4108374" y="1370647"/>
            <a:ext cx="1837926" cy="786582"/>
          </a:xfrm>
          <a:prstGeom prst="wedgeEllipseCallout">
            <a:avLst>
              <a:gd name="adj1" fmla="val 70539"/>
              <a:gd name="adj2" fmla="val 44851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sp>
        <p:nvSpPr>
          <p:cNvPr id="34" name="Speech Bubble: Oval 14">
            <a:extLst>
              <a:ext uri="{FF2B5EF4-FFF2-40B4-BE49-F238E27FC236}">
                <a16:creationId xmlns:a16="http://schemas.microsoft.com/office/drawing/2014/main" id="{F68FDF34-B59E-014E-B742-923DCAAA57AC}"/>
              </a:ext>
            </a:extLst>
          </p:cNvPr>
          <p:cNvSpPr/>
          <p:nvPr/>
        </p:nvSpPr>
        <p:spPr>
          <a:xfrm>
            <a:off x="4311105" y="120752"/>
            <a:ext cx="1837926" cy="1124291"/>
          </a:xfrm>
          <a:prstGeom prst="wedgeEllipseCallout">
            <a:avLst>
              <a:gd name="adj1" fmla="val 64748"/>
              <a:gd name="adj2" fmla="val 123971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sp>
        <p:nvSpPr>
          <p:cNvPr id="35" name="Speech Bubble: Oval 14">
            <a:extLst>
              <a:ext uri="{FF2B5EF4-FFF2-40B4-BE49-F238E27FC236}">
                <a16:creationId xmlns:a16="http://schemas.microsoft.com/office/drawing/2014/main" id="{20D4AD4E-CAE4-8243-8336-D035D92CF7EE}"/>
              </a:ext>
            </a:extLst>
          </p:cNvPr>
          <p:cNvSpPr/>
          <p:nvPr/>
        </p:nvSpPr>
        <p:spPr>
          <a:xfrm>
            <a:off x="6170631" y="585149"/>
            <a:ext cx="2019385" cy="813810"/>
          </a:xfrm>
          <a:prstGeom prst="wedgeEllipseCallout">
            <a:avLst>
              <a:gd name="adj1" fmla="val -32278"/>
              <a:gd name="adj2" fmla="val 135670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pic>
        <p:nvPicPr>
          <p:cNvPr id="38" name="Picture 37">
            <a:extLst>
              <a:ext uri="{FF2B5EF4-FFF2-40B4-BE49-F238E27FC236}">
                <a16:creationId xmlns:a16="http://schemas.microsoft.com/office/drawing/2014/main" id="{76F58823-2B84-9942-B33C-854DB4425265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4399004" y="279216"/>
            <a:ext cx="768049" cy="768049"/>
          </a:xfrm>
          <a:prstGeom prst="rect">
            <a:avLst/>
          </a:prstGeom>
        </p:spPr>
      </p:pic>
      <p:sp>
        <p:nvSpPr>
          <p:cNvPr id="39" name="TextBox 38">
            <a:extLst>
              <a:ext uri="{FF2B5EF4-FFF2-40B4-BE49-F238E27FC236}">
                <a16:creationId xmlns:a16="http://schemas.microsoft.com/office/drawing/2014/main" id="{9D07A8E9-76E9-4841-A5E0-1604CB6FC6B2}"/>
              </a:ext>
            </a:extLst>
          </p:cNvPr>
          <p:cNvSpPr txBox="1"/>
          <p:nvPr/>
        </p:nvSpPr>
        <p:spPr>
          <a:xfrm>
            <a:off x="4943183" y="349933"/>
            <a:ext cx="116410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Jogging, </a:t>
            </a:r>
          </a:p>
          <a:p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activity</a:t>
            </a:r>
            <a:endParaRPr lang="en-US" dirty="0"/>
          </a:p>
        </p:txBody>
      </p:sp>
      <p:pic>
        <p:nvPicPr>
          <p:cNvPr id="40" name="Picture 39">
            <a:extLst>
              <a:ext uri="{FF2B5EF4-FFF2-40B4-BE49-F238E27FC236}">
                <a16:creationId xmlns:a16="http://schemas.microsoft.com/office/drawing/2014/main" id="{013E6A39-ECD9-5349-AF8D-258C9BE6F884}"/>
              </a:ext>
            </a:extLst>
          </p:cNvPr>
          <p:cNvPicPr>
            <a:picLocks noChangeAspect="1"/>
          </p:cNvPicPr>
          <p:nvPr/>
        </p:nvPicPr>
        <p:blipFill rotWithShape="1">
          <a:blip r:embed="rId13"/>
          <a:srcRect l="71931" t="27679" r="2790" b="27976"/>
          <a:stretch/>
        </p:blipFill>
        <p:spPr>
          <a:xfrm>
            <a:off x="6625953" y="682961"/>
            <a:ext cx="369194" cy="364304"/>
          </a:xfrm>
          <a:prstGeom prst="rect">
            <a:avLst/>
          </a:prstGeom>
        </p:spPr>
      </p:pic>
      <p:sp>
        <p:nvSpPr>
          <p:cNvPr id="41" name="TextBox 40">
            <a:extLst>
              <a:ext uri="{FF2B5EF4-FFF2-40B4-BE49-F238E27FC236}">
                <a16:creationId xmlns:a16="http://schemas.microsoft.com/office/drawing/2014/main" id="{53FCA018-518F-714C-96A7-73300C52F31B}"/>
              </a:ext>
            </a:extLst>
          </p:cNvPr>
          <p:cNvSpPr txBox="1"/>
          <p:nvPr/>
        </p:nvSpPr>
        <p:spPr>
          <a:xfrm>
            <a:off x="6480167" y="674126"/>
            <a:ext cx="152638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    Noise </a:t>
            </a:r>
          </a:p>
          <a:p>
            <a:pPr algn="ctr"/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cancellation</a:t>
            </a:r>
          </a:p>
        </p:txBody>
      </p:sp>
      <p:pic>
        <p:nvPicPr>
          <p:cNvPr id="42" name="Picture 41">
            <a:extLst>
              <a:ext uri="{FF2B5EF4-FFF2-40B4-BE49-F238E27FC236}">
                <a16:creationId xmlns:a16="http://schemas.microsoft.com/office/drawing/2014/main" id="{07A8365A-4E92-CE42-96D2-EA206CB889F1}"/>
              </a:ext>
            </a:extLst>
          </p:cNvPr>
          <p:cNvPicPr>
            <a:picLocks noChangeAspect="1"/>
          </p:cNvPicPr>
          <p:nvPr/>
        </p:nvPicPr>
        <p:blipFill>
          <a:blip r:embed="rId14"/>
          <a:stretch>
            <a:fillRect/>
          </a:stretch>
        </p:blipFill>
        <p:spPr>
          <a:xfrm>
            <a:off x="4480269" y="1643262"/>
            <a:ext cx="1044964" cy="309161"/>
          </a:xfrm>
          <a:prstGeom prst="rect">
            <a:avLst/>
          </a:prstGeom>
        </p:spPr>
      </p:pic>
      <p:pic>
        <p:nvPicPr>
          <p:cNvPr id="43" name="Picture 42">
            <a:extLst>
              <a:ext uri="{FF2B5EF4-FFF2-40B4-BE49-F238E27FC236}">
                <a16:creationId xmlns:a16="http://schemas.microsoft.com/office/drawing/2014/main" id="{C3A5A3E0-30E4-414E-A2DD-BF59F5FD21D3}"/>
              </a:ext>
            </a:extLst>
          </p:cNvPr>
          <p:cNvPicPr>
            <a:picLocks noChangeAspect="1"/>
          </p:cNvPicPr>
          <p:nvPr/>
        </p:nvPicPr>
        <p:blipFill rotWithShape="1">
          <a:blip r:embed="rId15"/>
          <a:srcRect l="25139" t="14328" r="24768" b="14326"/>
          <a:stretch/>
        </p:blipFill>
        <p:spPr>
          <a:xfrm>
            <a:off x="4020079" y="2409837"/>
            <a:ext cx="762949" cy="8138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02708641"/>
      </p:ext>
    </p:extLst>
  </p:cSld>
  <p:clrMapOvr>
    <a:masterClrMapping/>
  </p:clrMapOvr>
</p:sld>
</file>

<file path=ppt/slides/slide1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44307DC8-58FE-7D41-8C3C-BB166B6FC47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24416" y="5745634"/>
            <a:ext cx="483782" cy="527201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32B3E633-D7E3-A642-B30D-37423F773F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19163" y="5773726"/>
            <a:ext cx="505673" cy="540295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BAEF9D9A-F25B-B547-8FD1-C96294DD275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756363" y="5842992"/>
            <a:ext cx="368663" cy="40175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EA44A444-6CE9-5B4C-A297-B2A7453CF9C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195645" y="5773726"/>
            <a:ext cx="432224" cy="471016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37C7E5C0-ABD0-434F-AA1E-07BB26851D39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859531" y="5816052"/>
            <a:ext cx="393384" cy="428690"/>
          </a:xfrm>
          <a:prstGeom prst="rect">
            <a:avLst/>
          </a:prstGeom>
        </p:spPr>
      </p:pic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FC740077-DA01-3840-85DA-61EC6898BE21}"/>
              </a:ext>
            </a:extLst>
          </p:cNvPr>
          <p:cNvCxnSpPr>
            <a:cxnSpLocks/>
          </p:cNvCxnSpPr>
          <p:nvPr/>
        </p:nvCxnSpPr>
        <p:spPr>
          <a:xfrm>
            <a:off x="372979" y="5448802"/>
            <a:ext cx="8508657" cy="0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55891CA3-0CDE-5B4F-B258-926D7025D1D4}"/>
              </a:ext>
            </a:extLst>
          </p:cNvPr>
          <p:cNvSpPr txBox="1"/>
          <p:nvPr/>
        </p:nvSpPr>
        <p:spPr>
          <a:xfrm>
            <a:off x="484478" y="6272835"/>
            <a:ext cx="59182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Mic</a:t>
            </a:r>
          </a:p>
        </p:txBody>
      </p:sp>
      <p:grpSp>
        <p:nvGrpSpPr>
          <p:cNvPr id="15" name="Group 14">
            <a:extLst>
              <a:ext uri="{FF2B5EF4-FFF2-40B4-BE49-F238E27FC236}">
                <a16:creationId xmlns:a16="http://schemas.microsoft.com/office/drawing/2014/main" id="{A955E9ED-0EDA-3C44-A3B6-C648BE0D1BF6}"/>
              </a:ext>
            </a:extLst>
          </p:cNvPr>
          <p:cNvGrpSpPr/>
          <p:nvPr/>
        </p:nvGrpSpPr>
        <p:grpSpPr>
          <a:xfrm>
            <a:off x="2679391" y="5659824"/>
            <a:ext cx="905406" cy="982343"/>
            <a:chOff x="5141997" y="3915990"/>
            <a:chExt cx="905406" cy="982343"/>
          </a:xfrm>
        </p:grpSpPr>
        <p:pic>
          <p:nvPicPr>
            <p:cNvPr id="5" name="Picture 4">
              <a:extLst>
                <a:ext uri="{FF2B5EF4-FFF2-40B4-BE49-F238E27FC236}">
                  <a16:creationId xmlns:a16="http://schemas.microsoft.com/office/drawing/2014/main" id="{C1134CA3-50AE-9C4A-A8FD-41680579F3E0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biLevel thresh="75000"/>
            </a:blip>
            <a:stretch>
              <a:fillRect/>
            </a:stretch>
          </p:blipFill>
          <p:spPr>
            <a:xfrm>
              <a:off x="5141997" y="3915990"/>
              <a:ext cx="905406" cy="724689"/>
            </a:xfrm>
            <a:prstGeom prst="rect">
              <a:avLst/>
            </a:prstGeom>
          </p:spPr>
        </p:pic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1719DC5B-2AED-D140-99A9-0670D41BFE1E}"/>
                </a:ext>
              </a:extLst>
            </p:cNvPr>
            <p:cNvSpPr txBox="1"/>
            <p:nvPr/>
          </p:nvSpPr>
          <p:spPr>
            <a:xfrm>
              <a:off x="5294778" y="4529001"/>
              <a:ext cx="599844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IMU</a:t>
              </a:r>
            </a:p>
          </p:txBody>
        </p:sp>
      </p:grpSp>
      <p:sp>
        <p:nvSpPr>
          <p:cNvPr id="13" name="TextBox 12">
            <a:extLst>
              <a:ext uri="{FF2B5EF4-FFF2-40B4-BE49-F238E27FC236}">
                <a16:creationId xmlns:a16="http://schemas.microsoft.com/office/drawing/2014/main" id="{5C49CB25-CF1A-D542-AD28-95246C64D03B}"/>
              </a:ext>
            </a:extLst>
          </p:cNvPr>
          <p:cNvSpPr txBox="1"/>
          <p:nvPr/>
        </p:nvSpPr>
        <p:spPr>
          <a:xfrm>
            <a:off x="1076307" y="6272835"/>
            <a:ext cx="70564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/>
              <a:t>Spkr</a:t>
            </a:r>
            <a:r>
              <a:rPr lang="en-US" dirty="0"/>
              <a:t>.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7B894CC4-C95E-2146-B8FF-775E3DDE86FB}"/>
              </a:ext>
            </a:extLst>
          </p:cNvPr>
          <p:cNvSpPr txBox="1"/>
          <p:nvPr/>
        </p:nvSpPr>
        <p:spPr>
          <a:xfrm>
            <a:off x="1781949" y="6272835"/>
            <a:ext cx="54854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BLE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F44B39EB-3C8A-B940-9814-666DD3DB7CAE}"/>
              </a:ext>
            </a:extLst>
          </p:cNvPr>
          <p:cNvSpPr txBox="1"/>
          <p:nvPr/>
        </p:nvSpPr>
        <p:spPr>
          <a:xfrm>
            <a:off x="4001690" y="6272835"/>
            <a:ext cx="119295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Vibration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89F00838-7C14-4141-A7F4-349204F1656E}"/>
              </a:ext>
            </a:extLst>
          </p:cNvPr>
          <p:cNvSpPr txBox="1"/>
          <p:nvPr/>
        </p:nvSpPr>
        <p:spPr>
          <a:xfrm>
            <a:off x="5337264" y="6272835"/>
            <a:ext cx="10198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Optical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0659ED9F-B68D-344A-8624-2B7F2A7D5C6A}"/>
              </a:ext>
            </a:extLst>
          </p:cNvPr>
          <p:cNvSpPr txBox="1"/>
          <p:nvPr/>
        </p:nvSpPr>
        <p:spPr>
          <a:xfrm>
            <a:off x="6480473" y="6272835"/>
            <a:ext cx="9204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Neural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1F3F2860-17C7-A641-B9F2-918155AA945F}"/>
              </a:ext>
            </a:extLst>
          </p:cNvPr>
          <p:cNvSpPr txBox="1"/>
          <p:nvPr/>
        </p:nvSpPr>
        <p:spPr>
          <a:xfrm>
            <a:off x="7501016" y="6272835"/>
            <a:ext cx="8643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Arrays</a:t>
            </a:r>
          </a:p>
        </p:txBody>
      </p:sp>
      <p:pic>
        <p:nvPicPr>
          <p:cNvPr id="21" name="Picture 20">
            <a:extLst>
              <a:ext uri="{FF2B5EF4-FFF2-40B4-BE49-F238E27FC236}">
                <a16:creationId xmlns:a16="http://schemas.microsoft.com/office/drawing/2014/main" id="{BE7F2009-E427-8241-B843-20A19D27E97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037457" y="5890377"/>
            <a:ext cx="284383" cy="309906"/>
          </a:xfrm>
          <a:prstGeom prst="rect">
            <a:avLst/>
          </a:prstGeom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96EBA2DE-7F4A-5249-B7CE-3551B740E62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763221" y="5887476"/>
            <a:ext cx="284383" cy="309906"/>
          </a:xfrm>
          <a:prstGeom prst="rect">
            <a:avLst/>
          </a:prstGeom>
        </p:spPr>
      </p:pic>
      <p:pic>
        <p:nvPicPr>
          <p:cNvPr id="23" name="Picture 22">
            <a:extLst>
              <a:ext uri="{FF2B5EF4-FFF2-40B4-BE49-F238E27FC236}">
                <a16:creationId xmlns:a16="http://schemas.microsoft.com/office/drawing/2014/main" id="{32289C90-BF28-0649-80C9-AA7FAC761AD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501016" y="5887476"/>
            <a:ext cx="284383" cy="309906"/>
          </a:xfrm>
          <a:prstGeom prst="rect">
            <a:avLst/>
          </a:prstGeom>
        </p:spPr>
      </p:pic>
      <p:pic>
        <p:nvPicPr>
          <p:cNvPr id="27" name="Picture 26">
            <a:extLst>
              <a:ext uri="{FF2B5EF4-FFF2-40B4-BE49-F238E27FC236}">
                <a16:creationId xmlns:a16="http://schemas.microsoft.com/office/drawing/2014/main" id="{9D49F765-8EC9-E145-AA45-0F75917B1F1A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532736" y="5612610"/>
            <a:ext cx="216112" cy="235508"/>
          </a:xfrm>
          <a:prstGeom prst="rect">
            <a:avLst/>
          </a:prstGeom>
        </p:spPr>
      </p:pic>
      <p:pic>
        <p:nvPicPr>
          <p:cNvPr id="28" name="Picture 27">
            <a:extLst>
              <a:ext uri="{FF2B5EF4-FFF2-40B4-BE49-F238E27FC236}">
                <a16:creationId xmlns:a16="http://schemas.microsoft.com/office/drawing/2014/main" id="{71DA858D-797F-9C4D-91FD-97D3D92DA8B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817485" y="5608593"/>
            <a:ext cx="216112" cy="235508"/>
          </a:xfrm>
          <a:prstGeom prst="rect">
            <a:avLst/>
          </a:prstGeom>
        </p:spPr>
      </p:pic>
      <p:pic>
        <p:nvPicPr>
          <p:cNvPr id="29" name="Picture 28">
            <a:extLst>
              <a:ext uri="{FF2B5EF4-FFF2-40B4-BE49-F238E27FC236}">
                <a16:creationId xmlns:a16="http://schemas.microsoft.com/office/drawing/2014/main" id="{68FA780C-FD6D-A348-BCE2-7335FC8B8A1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090202" y="5604581"/>
            <a:ext cx="216112" cy="235508"/>
          </a:xfrm>
          <a:prstGeom prst="rect">
            <a:avLst/>
          </a:prstGeom>
        </p:spPr>
      </p:pic>
      <p:pic>
        <p:nvPicPr>
          <p:cNvPr id="36" name="Picture 35">
            <a:extLst>
              <a:ext uri="{FF2B5EF4-FFF2-40B4-BE49-F238E27FC236}">
                <a16:creationId xmlns:a16="http://schemas.microsoft.com/office/drawing/2014/main" id="{02BF5EF3-D0B8-DC43-94BF-1B9CB643192A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5489970" y="5763223"/>
            <a:ext cx="673213" cy="502665"/>
          </a:xfrm>
          <a:prstGeom prst="rect">
            <a:avLst/>
          </a:prstGeom>
        </p:spPr>
      </p:pic>
      <p:sp>
        <p:nvSpPr>
          <p:cNvPr id="37" name="Rounded Rectangle 36">
            <a:extLst>
              <a:ext uri="{FF2B5EF4-FFF2-40B4-BE49-F238E27FC236}">
                <a16:creationId xmlns:a16="http://schemas.microsoft.com/office/drawing/2014/main" id="{36F59935-7342-D945-A7B4-6EE3DC2FD724}"/>
              </a:ext>
            </a:extLst>
          </p:cNvPr>
          <p:cNvSpPr/>
          <p:nvPr/>
        </p:nvSpPr>
        <p:spPr bwMode="auto">
          <a:xfrm>
            <a:off x="3898232" y="5544421"/>
            <a:ext cx="4680284" cy="1145135"/>
          </a:xfrm>
          <a:prstGeom prst="roundRect">
            <a:avLst/>
          </a:prstGeom>
          <a:noFill/>
          <a:ln w="38100" cap="flat" cmpd="sng" algn="ctr">
            <a:solidFill>
              <a:srgbClr val="C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01D7B736-B268-5D4D-A858-194B8E277B4C}"/>
              </a:ext>
            </a:extLst>
          </p:cNvPr>
          <p:cNvPicPr>
            <a:picLocks noChangeAspect="1"/>
          </p:cNvPicPr>
          <p:nvPr/>
        </p:nvPicPr>
        <p:blipFill rotWithShape="1">
          <a:blip r:embed="rId9"/>
          <a:srcRect t="20548" r="56349" b="20649"/>
          <a:stretch/>
        </p:blipFill>
        <p:spPr>
          <a:xfrm>
            <a:off x="262364" y="3435373"/>
            <a:ext cx="1486552" cy="2002543"/>
          </a:xfrm>
          <a:prstGeom prst="rect">
            <a:avLst/>
          </a:prstGeom>
        </p:spPr>
      </p:pic>
      <p:sp>
        <p:nvSpPr>
          <p:cNvPr id="30" name="Rounded Rectangle 29">
            <a:extLst>
              <a:ext uri="{FF2B5EF4-FFF2-40B4-BE49-F238E27FC236}">
                <a16:creationId xmlns:a16="http://schemas.microsoft.com/office/drawing/2014/main" id="{FA22BD6F-5A91-9540-8F61-BC258DA76855}"/>
              </a:ext>
            </a:extLst>
          </p:cNvPr>
          <p:cNvSpPr/>
          <p:nvPr/>
        </p:nvSpPr>
        <p:spPr bwMode="auto">
          <a:xfrm>
            <a:off x="292595" y="5544420"/>
            <a:ext cx="3388373" cy="1145135"/>
          </a:xfrm>
          <a:prstGeom prst="roundRect">
            <a:avLst/>
          </a:prstGeom>
          <a:noFill/>
          <a:ln w="38100" cap="flat" cmpd="sng" algn="ctr">
            <a:solidFill>
              <a:srgbClr val="00B05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952DD421-19CF-AA40-98D3-F74A16BE5511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309815" y="100528"/>
            <a:ext cx="2248328" cy="30712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2919836"/>
      </p:ext>
    </p:extLst>
  </p:cSld>
  <p:clrMapOvr>
    <a:masterClrMapping/>
  </p:clrMapOvr>
</p:sld>
</file>

<file path=ppt/slides/slide1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7058975D-D878-9044-ABB6-D96BD71E8CCA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47014"/>
          <a:stretch/>
        </p:blipFill>
        <p:spPr>
          <a:xfrm>
            <a:off x="-4011" y="-44116"/>
            <a:ext cx="6557211" cy="6946232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24D9653A-98C9-F844-9CE8-206CB3203E66}"/>
              </a:ext>
            </a:extLst>
          </p:cNvPr>
          <p:cNvSpPr/>
          <p:nvPr/>
        </p:nvSpPr>
        <p:spPr bwMode="auto">
          <a:xfrm>
            <a:off x="0" y="5342021"/>
            <a:ext cx="9144000" cy="1560095"/>
          </a:xfrm>
          <a:prstGeom prst="rect">
            <a:avLst/>
          </a:prstGeom>
          <a:solidFill>
            <a:schemeClr val="bg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sp>
        <p:nvSpPr>
          <p:cNvPr id="6" name="Speech Bubble: Oval 14">
            <a:extLst>
              <a:ext uri="{FF2B5EF4-FFF2-40B4-BE49-F238E27FC236}">
                <a16:creationId xmlns:a16="http://schemas.microsoft.com/office/drawing/2014/main" id="{E94A4159-BF20-5342-94C8-BCE4D631542E}"/>
              </a:ext>
            </a:extLst>
          </p:cNvPr>
          <p:cNvSpPr/>
          <p:nvPr/>
        </p:nvSpPr>
        <p:spPr>
          <a:xfrm>
            <a:off x="5943600" y="2514600"/>
            <a:ext cx="1905000" cy="1124291"/>
          </a:xfrm>
          <a:prstGeom prst="wedgeEllipseCallout">
            <a:avLst>
              <a:gd name="adj1" fmla="val -64969"/>
              <a:gd name="adj2" fmla="val 57586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Navigate me to my flight gate</a:t>
            </a:r>
          </a:p>
        </p:txBody>
      </p:sp>
      <p:pic>
        <p:nvPicPr>
          <p:cNvPr id="62" name="Picture 61">
            <a:extLst>
              <a:ext uri="{FF2B5EF4-FFF2-40B4-BE49-F238E27FC236}">
                <a16:creationId xmlns:a16="http://schemas.microsoft.com/office/drawing/2014/main" id="{019E53B2-6023-0047-AFA5-4952166772F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24416" y="5745634"/>
            <a:ext cx="483782" cy="527201"/>
          </a:xfrm>
          <a:prstGeom prst="rect">
            <a:avLst/>
          </a:prstGeom>
        </p:spPr>
      </p:pic>
      <p:pic>
        <p:nvPicPr>
          <p:cNvPr id="63" name="Picture 62">
            <a:extLst>
              <a:ext uri="{FF2B5EF4-FFF2-40B4-BE49-F238E27FC236}">
                <a16:creationId xmlns:a16="http://schemas.microsoft.com/office/drawing/2014/main" id="{B8EA929C-4AC4-264A-83DE-6B2BCBEB4DB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319163" y="5773726"/>
            <a:ext cx="505673" cy="540295"/>
          </a:xfrm>
          <a:prstGeom prst="rect">
            <a:avLst/>
          </a:prstGeom>
        </p:spPr>
      </p:pic>
      <p:pic>
        <p:nvPicPr>
          <p:cNvPr id="64" name="Picture 63">
            <a:extLst>
              <a:ext uri="{FF2B5EF4-FFF2-40B4-BE49-F238E27FC236}">
                <a16:creationId xmlns:a16="http://schemas.microsoft.com/office/drawing/2014/main" id="{B2C84C36-8366-8E4A-BC25-06A14DB0F1D7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756363" y="5842992"/>
            <a:ext cx="368663" cy="401750"/>
          </a:xfrm>
          <a:prstGeom prst="rect">
            <a:avLst/>
          </a:prstGeom>
        </p:spPr>
      </p:pic>
      <p:pic>
        <p:nvPicPr>
          <p:cNvPr id="65" name="Picture 64">
            <a:extLst>
              <a:ext uri="{FF2B5EF4-FFF2-40B4-BE49-F238E27FC236}">
                <a16:creationId xmlns:a16="http://schemas.microsoft.com/office/drawing/2014/main" id="{718ED801-ACB8-6E45-A2DE-7B3F1D5D8986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195645" y="5773726"/>
            <a:ext cx="432224" cy="471016"/>
          </a:xfrm>
          <a:prstGeom prst="rect">
            <a:avLst/>
          </a:prstGeom>
        </p:spPr>
      </p:pic>
      <p:pic>
        <p:nvPicPr>
          <p:cNvPr id="66" name="Picture 65">
            <a:extLst>
              <a:ext uri="{FF2B5EF4-FFF2-40B4-BE49-F238E27FC236}">
                <a16:creationId xmlns:a16="http://schemas.microsoft.com/office/drawing/2014/main" id="{E6D2C123-87FE-B24E-BBA9-425B94C9F36E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859531" y="5816052"/>
            <a:ext cx="393384" cy="428690"/>
          </a:xfrm>
          <a:prstGeom prst="rect">
            <a:avLst/>
          </a:prstGeom>
        </p:spPr>
      </p:pic>
      <p:cxnSp>
        <p:nvCxnSpPr>
          <p:cNvPr id="67" name="Straight Connector 66">
            <a:extLst>
              <a:ext uri="{FF2B5EF4-FFF2-40B4-BE49-F238E27FC236}">
                <a16:creationId xmlns:a16="http://schemas.microsoft.com/office/drawing/2014/main" id="{0D51D265-5516-3F41-9576-88E73D2DCAF2}"/>
              </a:ext>
            </a:extLst>
          </p:cNvPr>
          <p:cNvCxnSpPr>
            <a:cxnSpLocks/>
          </p:cNvCxnSpPr>
          <p:nvPr/>
        </p:nvCxnSpPr>
        <p:spPr>
          <a:xfrm>
            <a:off x="372979" y="5448802"/>
            <a:ext cx="8508657" cy="0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8" name="TextBox 67">
            <a:extLst>
              <a:ext uri="{FF2B5EF4-FFF2-40B4-BE49-F238E27FC236}">
                <a16:creationId xmlns:a16="http://schemas.microsoft.com/office/drawing/2014/main" id="{1F271A53-59C7-5D4F-9F65-6AB768E690B8}"/>
              </a:ext>
            </a:extLst>
          </p:cNvPr>
          <p:cNvSpPr txBox="1"/>
          <p:nvPr/>
        </p:nvSpPr>
        <p:spPr>
          <a:xfrm>
            <a:off x="484478" y="6272835"/>
            <a:ext cx="59182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Mic</a:t>
            </a:r>
          </a:p>
        </p:txBody>
      </p:sp>
      <p:grpSp>
        <p:nvGrpSpPr>
          <p:cNvPr id="69" name="Group 68">
            <a:extLst>
              <a:ext uri="{FF2B5EF4-FFF2-40B4-BE49-F238E27FC236}">
                <a16:creationId xmlns:a16="http://schemas.microsoft.com/office/drawing/2014/main" id="{7F63C770-F05F-C84B-B556-CEDE0148EC34}"/>
              </a:ext>
            </a:extLst>
          </p:cNvPr>
          <p:cNvGrpSpPr/>
          <p:nvPr/>
        </p:nvGrpSpPr>
        <p:grpSpPr>
          <a:xfrm>
            <a:off x="2679391" y="5659824"/>
            <a:ext cx="905406" cy="982343"/>
            <a:chOff x="5141997" y="3915990"/>
            <a:chExt cx="905406" cy="982343"/>
          </a:xfrm>
        </p:grpSpPr>
        <p:pic>
          <p:nvPicPr>
            <p:cNvPr id="70" name="Picture 69">
              <a:extLst>
                <a:ext uri="{FF2B5EF4-FFF2-40B4-BE49-F238E27FC236}">
                  <a16:creationId xmlns:a16="http://schemas.microsoft.com/office/drawing/2014/main" id="{4CE6D4D4-7418-2F4A-BB9E-3B8D9C459DFF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biLevel thresh="75000"/>
            </a:blip>
            <a:stretch>
              <a:fillRect/>
            </a:stretch>
          </p:blipFill>
          <p:spPr>
            <a:xfrm>
              <a:off x="5141997" y="3915990"/>
              <a:ext cx="905406" cy="724689"/>
            </a:xfrm>
            <a:prstGeom prst="rect">
              <a:avLst/>
            </a:prstGeom>
          </p:spPr>
        </p:pic>
        <p:sp>
          <p:nvSpPr>
            <p:cNvPr id="71" name="TextBox 70">
              <a:extLst>
                <a:ext uri="{FF2B5EF4-FFF2-40B4-BE49-F238E27FC236}">
                  <a16:creationId xmlns:a16="http://schemas.microsoft.com/office/drawing/2014/main" id="{BE0C02F7-688F-D248-9095-516E0B516C54}"/>
                </a:ext>
              </a:extLst>
            </p:cNvPr>
            <p:cNvSpPr txBox="1"/>
            <p:nvPr/>
          </p:nvSpPr>
          <p:spPr>
            <a:xfrm>
              <a:off x="5294778" y="4529001"/>
              <a:ext cx="599844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IMU</a:t>
              </a:r>
            </a:p>
          </p:txBody>
        </p:sp>
      </p:grpSp>
      <p:sp>
        <p:nvSpPr>
          <p:cNvPr id="72" name="TextBox 71">
            <a:extLst>
              <a:ext uri="{FF2B5EF4-FFF2-40B4-BE49-F238E27FC236}">
                <a16:creationId xmlns:a16="http://schemas.microsoft.com/office/drawing/2014/main" id="{D269D917-982F-404E-9E07-5FD655402836}"/>
              </a:ext>
            </a:extLst>
          </p:cNvPr>
          <p:cNvSpPr txBox="1"/>
          <p:nvPr/>
        </p:nvSpPr>
        <p:spPr>
          <a:xfrm>
            <a:off x="1076307" y="6272835"/>
            <a:ext cx="70564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/>
              <a:t>Spkr</a:t>
            </a:r>
            <a:r>
              <a:rPr lang="en-US" dirty="0"/>
              <a:t>.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D19DC631-1AE7-EB4A-9BB0-D380296F43DB}"/>
              </a:ext>
            </a:extLst>
          </p:cNvPr>
          <p:cNvSpPr txBox="1"/>
          <p:nvPr/>
        </p:nvSpPr>
        <p:spPr>
          <a:xfrm>
            <a:off x="1781949" y="6272835"/>
            <a:ext cx="54854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BLE</a:t>
            </a:r>
          </a:p>
        </p:txBody>
      </p:sp>
      <p:sp>
        <p:nvSpPr>
          <p:cNvPr id="74" name="TextBox 73">
            <a:extLst>
              <a:ext uri="{FF2B5EF4-FFF2-40B4-BE49-F238E27FC236}">
                <a16:creationId xmlns:a16="http://schemas.microsoft.com/office/drawing/2014/main" id="{6146F620-F940-7845-826E-A6EEC534ADD9}"/>
              </a:ext>
            </a:extLst>
          </p:cNvPr>
          <p:cNvSpPr txBox="1"/>
          <p:nvPr/>
        </p:nvSpPr>
        <p:spPr>
          <a:xfrm>
            <a:off x="4001690" y="6272835"/>
            <a:ext cx="119295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Vibration</a:t>
            </a:r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39CBA4B0-1463-9741-9FF9-E8CD80CCBE28}"/>
              </a:ext>
            </a:extLst>
          </p:cNvPr>
          <p:cNvSpPr txBox="1"/>
          <p:nvPr/>
        </p:nvSpPr>
        <p:spPr>
          <a:xfrm>
            <a:off x="5337264" y="6272835"/>
            <a:ext cx="10198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Optical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BEC1FFC0-ECF3-0147-88C5-3288F03E1D21}"/>
              </a:ext>
            </a:extLst>
          </p:cNvPr>
          <p:cNvSpPr txBox="1"/>
          <p:nvPr/>
        </p:nvSpPr>
        <p:spPr>
          <a:xfrm>
            <a:off x="6480473" y="6272835"/>
            <a:ext cx="9204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Neural</a:t>
            </a: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BB5A0872-5BA7-994B-9481-EB554791D429}"/>
              </a:ext>
            </a:extLst>
          </p:cNvPr>
          <p:cNvSpPr txBox="1"/>
          <p:nvPr/>
        </p:nvSpPr>
        <p:spPr>
          <a:xfrm>
            <a:off x="7501016" y="6272835"/>
            <a:ext cx="8643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Arrays</a:t>
            </a:r>
          </a:p>
        </p:txBody>
      </p:sp>
      <p:pic>
        <p:nvPicPr>
          <p:cNvPr id="78" name="Picture 77">
            <a:extLst>
              <a:ext uri="{FF2B5EF4-FFF2-40B4-BE49-F238E27FC236}">
                <a16:creationId xmlns:a16="http://schemas.microsoft.com/office/drawing/2014/main" id="{CC615AFD-654F-3F4A-8441-A3B116F0113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037457" y="5890377"/>
            <a:ext cx="284383" cy="309906"/>
          </a:xfrm>
          <a:prstGeom prst="rect">
            <a:avLst/>
          </a:prstGeom>
        </p:spPr>
      </p:pic>
      <p:pic>
        <p:nvPicPr>
          <p:cNvPr id="79" name="Picture 78">
            <a:extLst>
              <a:ext uri="{FF2B5EF4-FFF2-40B4-BE49-F238E27FC236}">
                <a16:creationId xmlns:a16="http://schemas.microsoft.com/office/drawing/2014/main" id="{683FB212-C74E-764A-B22E-E2E624CFFD7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763221" y="5887476"/>
            <a:ext cx="284383" cy="309906"/>
          </a:xfrm>
          <a:prstGeom prst="rect">
            <a:avLst/>
          </a:prstGeom>
        </p:spPr>
      </p:pic>
      <p:pic>
        <p:nvPicPr>
          <p:cNvPr id="80" name="Picture 79">
            <a:extLst>
              <a:ext uri="{FF2B5EF4-FFF2-40B4-BE49-F238E27FC236}">
                <a16:creationId xmlns:a16="http://schemas.microsoft.com/office/drawing/2014/main" id="{0C96027C-5954-5441-980B-34F980837AA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501016" y="5887476"/>
            <a:ext cx="284383" cy="309906"/>
          </a:xfrm>
          <a:prstGeom prst="rect">
            <a:avLst/>
          </a:prstGeom>
        </p:spPr>
      </p:pic>
      <p:pic>
        <p:nvPicPr>
          <p:cNvPr id="81" name="Picture 80">
            <a:extLst>
              <a:ext uri="{FF2B5EF4-FFF2-40B4-BE49-F238E27FC236}">
                <a16:creationId xmlns:a16="http://schemas.microsoft.com/office/drawing/2014/main" id="{E0587657-BFFC-9940-BCEF-2F67951D3A23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32736" y="5612610"/>
            <a:ext cx="216112" cy="235508"/>
          </a:xfrm>
          <a:prstGeom prst="rect">
            <a:avLst/>
          </a:prstGeom>
        </p:spPr>
      </p:pic>
      <p:pic>
        <p:nvPicPr>
          <p:cNvPr id="82" name="Picture 81">
            <a:extLst>
              <a:ext uri="{FF2B5EF4-FFF2-40B4-BE49-F238E27FC236}">
                <a16:creationId xmlns:a16="http://schemas.microsoft.com/office/drawing/2014/main" id="{1802602D-FA71-8944-998E-4B0B45BC60CC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817485" y="5608593"/>
            <a:ext cx="216112" cy="235508"/>
          </a:xfrm>
          <a:prstGeom prst="rect">
            <a:avLst/>
          </a:prstGeom>
        </p:spPr>
      </p:pic>
      <p:pic>
        <p:nvPicPr>
          <p:cNvPr id="83" name="Picture 82">
            <a:extLst>
              <a:ext uri="{FF2B5EF4-FFF2-40B4-BE49-F238E27FC236}">
                <a16:creationId xmlns:a16="http://schemas.microsoft.com/office/drawing/2014/main" id="{9327E99A-3BE4-2640-A134-2EA32390F3A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8090202" y="5604581"/>
            <a:ext cx="216112" cy="235508"/>
          </a:xfrm>
          <a:prstGeom prst="rect">
            <a:avLst/>
          </a:prstGeom>
        </p:spPr>
      </p:pic>
      <p:pic>
        <p:nvPicPr>
          <p:cNvPr id="84" name="Picture 83">
            <a:extLst>
              <a:ext uri="{FF2B5EF4-FFF2-40B4-BE49-F238E27FC236}">
                <a16:creationId xmlns:a16="http://schemas.microsoft.com/office/drawing/2014/main" id="{F673B3BE-36D8-2442-8D14-685CE553EF23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5489970" y="5763223"/>
            <a:ext cx="673213" cy="502665"/>
          </a:xfrm>
          <a:prstGeom prst="rect">
            <a:avLst/>
          </a:prstGeom>
        </p:spPr>
      </p:pic>
      <p:sp>
        <p:nvSpPr>
          <p:cNvPr id="85" name="Rounded Rectangle 84">
            <a:extLst>
              <a:ext uri="{FF2B5EF4-FFF2-40B4-BE49-F238E27FC236}">
                <a16:creationId xmlns:a16="http://schemas.microsoft.com/office/drawing/2014/main" id="{A29F4408-247D-E74F-9B38-6946DC6677BA}"/>
              </a:ext>
            </a:extLst>
          </p:cNvPr>
          <p:cNvSpPr/>
          <p:nvPr/>
        </p:nvSpPr>
        <p:spPr bwMode="auto">
          <a:xfrm>
            <a:off x="3898232" y="5544421"/>
            <a:ext cx="4680284" cy="1145135"/>
          </a:xfrm>
          <a:prstGeom prst="roundRect">
            <a:avLst/>
          </a:prstGeom>
          <a:noFill/>
          <a:ln w="38100" cap="flat" cmpd="sng" algn="ctr">
            <a:solidFill>
              <a:srgbClr val="C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sp>
        <p:nvSpPr>
          <p:cNvPr id="86" name="Rounded Rectangle 85">
            <a:extLst>
              <a:ext uri="{FF2B5EF4-FFF2-40B4-BE49-F238E27FC236}">
                <a16:creationId xmlns:a16="http://schemas.microsoft.com/office/drawing/2014/main" id="{BA6F926B-1490-844D-B1F6-FF563568A7C6}"/>
              </a:ext>
            </a:extLst>
          </p:cNvPr>
          <p:cNvSpPr/>
          <p:nvPr/>
        </p:nvSpPr>
        <p:spPr bwMode="auto">
          <a:xfrm>
            <a:off x="292595" y="5544420"/>
            <a:ext cx="3388373" cy="1145135"/>
          </a:xfrm>
          <a:prstGeom prst="roundRect">
            <a:avLst/>
          </a:prstGeom>
          <a:noFill/>
          <a:ln w="38100" cap="flat" cmpd="sng" algn="ctr">
            <a:solidFill>
              <a:srgbClr val="00B05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grpSp>
        <p:nvGrpSpPr>
          <p:cNvPr id="92" name="Group 91">
            <a:extLst>
              <a:ext uri="{FF2B5EF4-FFF2-40B4-BE49-F238E27FC236}">
                <a16:creationId xmlns:a16="http://schemas.microsoft.com/office/drawing/2014/main" id="{EFDC27E1-471B-1B4D-9803-944B668B6ABE}"/>
              </a:ext>
            </a:extLst>
          </p:cNvPr>
          <p:cNvGrpSpPr/>
          <p:nvPr/>
        </p:nvGrpSpPr>
        <p:grpSpPr>
          <a:xfrm>
            <a:off x="372978" y="1785092"/>
            <a:ext cx="1450079" cy="1067821"/>
            <a:chOff x="4702285" y="759126"/>
            <a:chExt cx="1450079" cy="1067821"/>
          </a:xfrm>
        </p:grpSpPr>
        <p:sp>
          <p:nvSpPr>
            <p:cNvPr id="87" name="Speech Bubble: Oval 14">
              <a:extLst>
                <a:ext uri="{FF2B5EF4-FFF2-40B4-BE49-F238E27FC236}">
                  <a16:creationId xmlns:a16="http://schemas.microsoft.com/office/drawing/2014/main" id="{A0CB1DD3-C48D-6544-AB79-33B08561E879}"/>
                </a:ext>
              </a:extLst>
            </p:cNvPr>
            <p:cNvSpPr/>
            <p:nvPr/>
          </p:nvSpPr>
          <p:spPr>
            <a:xfrm>
              <a:off x="4702285" y="759126"/>
              <a:ext cx="1450079" cy="1067821"/>
            </a:xfrm>
            <a:prstGeom prst="wedgeEllipseCallout">
              <a:avLst>
                <a:gd name="adj1" fmla="val -67464"/>
                <a:gd name="adj2" fmla="val 140823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88" name="Picture 87">
              <a:extLst>
                <a:ext uri="{FF2B5EF4-FFF2-40B4-BE49-F238E27FC236}">
                  <a16:creationId xmlns:a16="http://schemas.microsoft.com/office/drawing/2014/main" id="{A8DB786D-BB6F-9647-9A60-7D798DE5B8A4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1"/>
            <a:srcRect l="25139" t="14328" r="24768" b="14326"/>
            <a:stretch/>
          </p:blipFill>
          <p:spPr>
            <a:xfrm>
              <a:off x="5070707" y="897016"/>
              <a:ext cx="762949" cy="813811"/>
            </a:xfrm>
            <a:prstGeom prst="rect">
              <a:avLst/>
            </a:prstGeom>
          </p:spPr>
        </p:pic>
      </p:grpSp>
      <p:grpSp>
        <p:nvGrpSpPr>
          <p:cNvPr id="97" name="Group 96">
            <a:extLst>
              <a:ext uri="{FF2B5EF4-FFF2-40B4-BE49-F238E27FC236}">
                <a16:creationId xmlns:a16="http://schemas.microsoft.com/office/drawing/2014/main" id="{5A4F435F-5C5A-A042-9D0C-8667DAD20409}"/>
              </a:ext>
            </a:extLst>
          </p:cNvPr>
          <p:cNvGrpSpPr/>
          <p:nvPr/>
        </p:nvGrpSpPr>
        <p:grpSpPr>
          <a:xfrm>
            <a:off x="2282028" y="456644"/>
            <a:ext cx="1752067" cy="892405"/>
            <a:chOff x="1981200" y="3606807"/>
            <a:chExt cx="1752067" cy="892405"/>
          </a:xfrm>
        </p:grpSpPr>
        <p:sp>
          <p:nvSpPr>
            <p:cNvPr id="8" name="Speech Bubble: Oval 14">
              <a:extLst>
                <a:ext uri="{FF2B5EF4-FFF2-40B4-BE49-F238E27FC236}">
                  <a16:creationId xmlns:a16="http://schemas.microsoft.com/office/drawing/2014/main" id="{8C804F90-C51A-D349-A994-65B967C019DA}"/>
                </a:ext>
              </a:extLst>
            </p:cNvPr>
            <p:cNvSpPr/>
            <p:nvPr/>
          </p:nvSpPr>
          <p:spPr>
            <a:xfrm>
              <a:off x="1981200" y="3606807"/>
              <a:ext cx="1752067" cy="892405"/>
            </a:xfrm>
            <a:prstGeom prst="wedgeEllipseCallout">
              <a:avLst>
                <a:gd name="adj1" fmla="val 249526"/>
                <a:gd name="adj2" fmla="val 75393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3" name="Picture 2">
              <a:extLst>
                <a:ext uri="{FF2B5EF4-FFF2-40B4-BE49-F238E27FC236}">
                  <a16:creationId xmlns:a16="http://schemas.microsoft.com/office/drawing/2014/main" id="{0F904271-C5B7-9F42-80F1-2EFD588C2F58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2"/>
            <a:srcRect t="18951" b="20958"/>
            <a:stretch/>
          </p:blipFill>
          <p:spPr>
            <a:xfrm>
              <a:off x="2414115" y="3935197"/>
              <a:ext cx="810913" cy="487283"/>
            </a:xfrm>
            <a:prstGeom prst="rect">
              <a:avLst/>
            </a:prstGeom>
          </p:spPr>
        </p:pic>
        <p:sp>
          <p:nvSpPr>
            <p:cNvPr id="5" name="TextBox 4">
              <a:extLst>
                <a:ext uri="{FF2B5EF4-FFF2-40B4-BE49-F238E27FC236}">
                  <a16:creationId xmlns:a16="http://schemas.microsoft.com/office/drawing/2014/main" id="{5BA580C6-FFF8-7547-BF7F-76DFEB4396DB}"/>
                </a:ext>
              </a:extLst>
            </p:cNvPr>
            <p:cNvSpPr txBox="1"/>
            <p:nvPr/>
          </p:nvSpPr>
          <p:spPr>
            <a:xfrm>
              <a:off x="2286578" y="3649573"/>
              <a:ext cx="1085555" cy="33855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lvl="0" algn="ctr" defTabSz="685800">
                <a:defRPr/>
              </a:pPr>
              <a:r>
                <a:rPr lang="en-US" sz="1600" b="1" dirty="0">
                  <a:solidFill>
                    <a:prstClr val="black">
                      <a:lumMod val="65000"/>
                      <a:lumOff val="35000"/>
                    </a:prstClr>
                  </a:solidFill>
                  <a:latin typeface="Lucida Bright" panose="02040602050505020304" pitchFamily="18" charset="0"/>
                </a:rPr>
                <a:t>Acoustic</a:t>
              </a:r>
            </a:p>
          </p:txBody>
        </p:sp>
      </p:grpSp>
      <p:grpSp>
        <p:nvGrpSpPr>
          <p:cNvPr id="98" name="Group 97">
            <a:extLst>
              <a:ext uri="{FF2B5EF4-FFF2-40B4-BE49-F238E27FC236}">
                <a16:creationId xmlns:a16="http://schemas.microsoft.com/office/drawing/2014/main" id="{C526243F-6BBC-D344-8667-FB4B1E65644A}"/>
              </a:ext>
            </a:extLst>
          </p:cNvPr>
          <p:cNvGrpSpPr/>
          <p:nvPr/>
        </p:nvGrpSpPr>
        <p:grpSpPr>
          <a:xfrm>
            <a:off x="500848" y="4135545"/>
            <a:ext cx="1752067" cy="1124291"/>
            <a:chOff x="185057" y="3210436"/>
            <a:chExt cx="1752067" cy="1124291"/>
          </a:xfrm>
        </p:grpSpPr>
        <p:sp>
          <p:nvSpPr>
            <p:cNvPr id="11" name="Speech Bubble: Oval 14">
              <a:extLst>
                <a:ext uri="{FF2B5EF4-FFF2-40B4-BE49-F238E27FC236}">
                  <a16:creationId xmlns:a16="http://schemas.microsoft.com/office/drawing/2014/main" id="{CB66C458-7493-3240-8136-12281D21C6E3}"/>
                </a:ext>
              </a:extLst>
            </p:cNvPr>
            <p:cNvSpPr/>
            <p:nvPr/>
          </p:nvSpPr>
          <p:spPr>
            <a:xfrm>
              <a:off x="185057" y="3210436"/>
              <a:ext cx="1752067" cy="1124291"/>
            </a:xfrm>
            <a:prstGeom prst="wedgeEllipseCallout">
              <a:avLst>
                <a:gd name="adj1" fmla="val 104898"/>
                <a:gd name="adj2" fmla="val -10750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91" name="Picture 90">
              <a:extLst>
                <a:ext uri="{FF2B5EF4-FFF2-40B4-BE49-F238E27FC236}">
                  <a16:creationId xmlns:a16="http://schemas.microsoft.com/office/drawing/2014/main" id="{CBF22C31-E5BA-734B-879A-FF05524825C7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1132740" y="3450721"/>
              <a:ext cx="642030" cy="642030"/>
            </a:xfrm>
            <a:prstGeom prst="rect">
              <a:avLst/>
            </a:prstGeom>
          </p:spPr>
        </p:pic>
        <p:sp>
          <p:nvSpPr>
            <p:cNvPr id="90" name="TextBox 89">
              <a:extLst>
                <a:ext uri="{FF2B5EF4-FFF2-40B4-BE49-F238E27FC236}">
                  <a16:creationId xmlns:a16="http://schemas.microsoft.com/office/drawing/2014/main" id="{DF310763-0445-6748-AABA-8B4A8B4BC9CB}"/>
                </a:ext>
              </a:extLst>
            </p:cNvPr>
            <p:cNvSpPr txBox="1"/>
            <p:nvPr/>
          </p:nvSpPr>
          <p:spPr>
            <a:xfrm>
              <a:off x="271282" y="3449064"/>
              <a:ext cx="968535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b="1" dirty="0"/>
                <a:t>Health </a:t>
              </a:r>
            </a:p>
            <a:p>
              <a:r>
                <a:rPr lang="en-US" b="1" dirty="0"/>
                <a:t>Sense</a:t>
              </a:r>
            </a:p>
          </p:txBody>
        </p:sp>
      </p:grpSp>
      <p:grpSp>
        <p:nvGrpSpPr>
          <p:cNvPr id="99" name="Group 98">
            <a:extLst>
              <a:ext uri="{FF2B5EF4-FFF2-40B4-BE49-F238E27FC236}">
                <a16:creationId xmlns:a16="http://schemas.microsoft.com/office/drawing/2014/main" id="{9AF8B1C2-8D3B-0C49-8E09-B6FEAEC92780}"/>
              </a:ext>
            </a:extLst>
          </p:cNvPr>
          <p:cNvGrpSpPr/>
          <p:nvPr/>
        </p:nvGrpSpPr>
        <p:grpSpPr>
          <a:xfrm>
            <a:off x="577930" y="731197"/>
            <a:ext cx="1674985" cy="892405"/>
            <a:chOff x="577930" y="731197"/>
            <a:chExt cx="1674985" cy="892405"/>
          </a:xfrm>
        </p:grpSpPr>
        <p:sp>
          <p:nvSpPr>
            <p:cNvPr id="94" name="Speech Bubble: Oval 14">
              <a:extLst>
                <a:ext uri="{FF2B5EF4-FFF2-40B4-BE49-F238E27FC236}">
                  <a16:creationId xmlns:a16="http://schemas.microsoft.com/office/drawing/2014/main" id="{A01B62D4-18DF-0643-8D9D-C6FA45221163}"/>
                </a:ext>
              </a:extLst>
            </p:cNvPr>
            <p:cNvSpPr/>
            <p:nvPr/>
          </p:nvSpPr>
          <p:spPr>
            <a:xfrm>
              <a:off x="577930" y="731197"/>
              <a:ext cx="1674985" cy="892405"/>
            </a:xfrm>
            <a:prstGeom prst="wedgeEllipseCallout">
              <a:avLst>
                <a:gd name="adj1" fmla="val 107489"/>
                <a:gd name="adj2" fmla="val 113683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93" name="Picture 92">
              <a:extLst>
                <a:ext uri="{FF2B5EF4-FFF2-40B4-BE49-F238E27FC236}">
                  <a16:creationId xmlns:a16="http://schemas.microsoft.com/office/drawing/2014/main" id="{1F89DBA7-C767-3E4C-8A32-953A83761994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865223" y="902847"/>
              <a:ext cx="1050755" cy="549104"/>
            </a:xfrm>
            <a:prstGeom prst="rect">
              <a:avLst/>
            </a:prstGeom>
          </p:spPr>
        </p:pic>
      </p:grpSp>
      <p:grpSp>
        <p:nvGrpSpPr>
          <p:cNvPr id="100" name="Group 99">
            <a:extLst>
              <a:ext uri="{FF2B5EF4-FFF2-40B4-BE49-F238E27FC236}">
                <a16:creationId xmlns:a16="http://schemas.microsoft.com/office/drawing/2014/main" id="{B0F81B23-AC37-3742-ACFF-D2D382F45DA0}"/>
              </a:ext>
            </a:extLst>
          </p:cNvPr>
          <p:cNvGrpSpPr/>
          <p:nvPr/>
        </p:nvGrpSpPr>
        <p:grpSpPr>
          <a:xfrm>
            <a:off x="741400" y="2901304"/>
            <a:ext cx="1400278" cy="1124291"/>
            <a:chOff x="6965077" y="4039163"/>
            <a:chExt cx="1400278" cy="1124291"/>
          </a:xfrm>
        </p:grpSpPr>
        <p:sp>
          <p:nvSpPr>
            <p:cNvPr id="12" name="Speech Bubble: Oval 14">
              <a:extLst>
                <a:ext uri="{FF2B5EF4-FFF2-40B4-BE49-F238E27FC236}">
                  <a16:creationId xmlns:a16="http://schemas.microsoft.com/office/drawing/2014/main" id="{B0830D87-1974-474E-B3FE-6F79904FD656}"/>
                </a:ext>
              </a:extLst>
            </p:cNvPr>
            <p:cNvSpPr/>
            <p:nvPr/>
          </p:nvSpPr>
          <p:spPr>
            <a:xfrm>
              <a:off x="6965077" y="4039163"/>
              <a:ext cx="1400278" cy="1124291"/>
            </a:xfrm>
            <a:prstGeom prst="wedgeEllipseCallout">
              <a:avLst>
                <a:gd name="adj1" fmla="val 231306"/>
                <a:gd name="adj2" fmla="val 92537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95" name="Picture 94">
              <a:extLst>
                <a:ext uri="{FF2B5EF4-FFF2-40B4-BE49-F238E27FC236}">
                  <a16:creationId xmlns:a16="http://schemas.microsoft.com/office/drawing/2014/main" id="{4D887BC1-2798-CC4C-BD9E-54E2EE5DC16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5"/>
            <a:srcRect l="24138" t="15447" r="24305" b="21319"/>
            <a:stretch/>
          </p:blipFill>
          <p:spPr>
            <a:xfrm>
              <a:off x="7297892" y="4137877"/>
              <a:ext cx="685800" cy="905823"/>
            </a:xfrm>
            <a:prstGeom prst="rect">
              <a:avLst/>
            </a:prstGeom>
          </p:spPr>
        </p:pic>
      </p:grpSp>
      <p:grpSp>
        <p:nvGrpSpPr>
          <p:cNvPr id="105" name="Group 104">
            <a:extLst>
              <a:ext uri="{FF2B5EF4-FFF2-40B4-BE49-F238E27FC236}">
                <a16:creationId xmlns:a16="http://schemas.microsoft.com/office/drawing/2014/main" id="{6F1B649C-91C6-DF41-8335-AF2132C75D48}"/>
              </a:ext>
            </a:extLst>
          </p:cNvPr>
          <p:cNvGrpSpPr/>
          <p:nvPr/>
        </p:nvGrpSpPr>
        <p:grpSpPr>
          <a:xfrm>
            <a:off x="5337264" y="4269922"/>
            <a:ext cx="1569953" cy="797434"/>
            <a:chOff x="5962782" y="4321348"/>
            <a:chExt cx="1569953" cy="797434"/>
          </a:xfrm>
        </p:grpSpPr>
        <p:sp>
          <p:nvSpPr>
            <p:cNvPr id="102" name="Speech Bubble: Oval 14">
              <a:extLst>
                <a:ext uri="{FF2B5EF4-FFF2-40B4-BE49-F238E27FC236}">
                  <a16:creationId xmlns:a16="http://schemas.microsoft.com/office/drawing/2014/main" id="{BD771023-BEC7-3346-87C4-8D00CE25C8EC}"/>
                </a:ext>
              </a:extLst>
            </p:cNvPr>
            <p:cNvSpPr/>
            <p:nvPr/>
          </p:nvSpPr>
          <p:spPr>
            <a:xfrm>
              <a:off x="5962782" y="4321348"/>
              <a:ext cx="1569953" cy="797434"/>
            </a:xfrm>
            <a:prstGeom prst="wedgeEllipseCallout">
              <a:avLst>
                <a:gd name="adj1" fmla="val -146845"/>
                <a:gd name="adj2" fmla="val -142314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101" name="Picture 100">
              <a:extLst>
                <a:ext uri="{FF2B5EF4-FFF2-40B4-BE49-F238E27FC236}">
                  <a16:creationId xmlns:a16="http://schemas.microsoft.com/office/drawing/2014/main" id="{B688C5DC-98FF-DC46-B962-A543C85D9355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6920461" y="4478129"/>
              <a:ext cx="446415" cy="446415"/>
            </a:xfrm>
            <a:prstGeom prst="rect">
              <a:avLst/>
            </a:prstGeom>
          </p:spPr>
        </p:pic>
        <p:sp>
          <p:nvSpPr>
            <p:cNvPr id="104" name="TextBox 103">
              <a:extLst>
                <a:ext uri="{FF2B5EF4-FFF2-40B4-BE49-F238E27FC236}">
                  <a16:creationId xmlns:a16="http://schemas.microsoft.com/office/drawing/2014/main" id="{B8548105-13A5-C846-B491-301A67F55518}"/>
                </a:ext>
              </a:extLst>
            </p:cNvPr>
            <p:cNvSpPr txBox="1"/>
            <p:nvPr/>
          </p:nvSpPr>
          <p:spPr>
            <a:xfrm>
              <a:off x="6108053" y="4422354"/>
              <a:ext cx="907621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lvl="0" algn="ctr" defTabSz="685800">
                <a:defRPr/>
              </a:pPr>
              <a:r>
                <a:rPr lang="en-US" sz="1600" b="1" dirty="0">
                  <a:solidFill>
                    <a:prstClr val="black">
                      <a:lumMod val="65000"/>
                      <a:lumOff val="35000"/>
                    </a:prstClr>
                  </a:solidFill>
                  <a:latin typeface="Lucida Bright" panose="02040602050505020304" pitchFamily="18" charset="0"/>
                </a:rPr>
                <a:t>IMU </a:t>
              </a:r>
            </a:p>
            <a:p>
              <a:pPr lvl="0" algn="ctr" defTabSz="685800">
                <a:defRPr/>
              </a:pPr>
              <a:r>
                <a:rPr lang="en-US" sz="1600" b="1" dirty="0">
                  <a:solidFill>
                    <a:prstClr val="black">
                      <a:lumMod val="65000"/>
                      <a:lumOff val="35000"/>
                    </a:prstClr>
                  </a:solidFill>
                  <a:latin typeface="Lucida Bright" panose="02040602050505020304" pitchFamily="18" charset="0"/>
                </a:rPr>
                <a:t>Speech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633635134"/>
      </p:ext>
    </p:extLst>
  </p:cSld>
  <p:clrMapOvr>
    <a:masterClrMapping/>
  </p:clrMapOvr>
</p:sld>
</file>

<file path=ppt/slides/slide1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7058975D-D878-9044-ABB6-D96BD71E8CCA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47014"/>
          <a:stretch/>
        </p:blipFill>
        <p:spPr>
          <a:xfrm>
            <a:off x="-4011" y="-44116"/>
            <a:ext cx="6557211" cy="6946232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24D9653A-98C9-F844-9CE8-206CB3203E66}"/>
              </a:ext>
            </a:extLst>
          </p:cNvPr>
          <p:cNvSpPr/>
          <p:nvPr/>
        </p:nvSpPr>
        <p:spPr bwMode="auto">
          <a:xfrm>
            <a:off x="0" y="5342021"/>
            <a:ext cx="9144000" cy="1560095"/>
          </a:xfrm>
          <a:prstGeom prst="rect">
            <a:avLst/>
          </a:prstGeom>
          <a:solidFill>
            <a:schemeClr val="bg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sp>
        <p:nvSpPr>
          <p:cNvPr id="6" name="Speech Bubble: Oval 14">
            <a:extLst>
              <a:ext uri="{FF2B5EF4-FFF2-40B4-BE49-F238E27FC236}">
                <a16:creationId xmlns:a16="http://schemas.microsoft.com/office/drawing/2014/main" id="{E94A4159-BF20-5342-94C8-BCE4D631542E}"/>
              </a:ext>
            </a:extLst>
          </p:cNvPr>
          <p:cNvSpPr/>
          <p:nvPr/>
        </p:nvSpPr>
        <p:spPr>
          <a:xfrm>
            <a:off x="5943600" y="2514600"/>
            <a:ext cx="1905000" cy="1124291"/>
          </a:xfrm>
          <a:prstGeom prst="wedgeEllipseCallout">
            <a:avLst>
              <a:gd name="adj1" fmla="val -64969"/>
              <a:gd name="adj2" fmla="val 57586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Navigate me to my flight gate</a:t>
            </a:r>
          </a:p>
        </p:txBody>
      </p:sp>
      <p:sp>
        <p:nvSpPr>
          <p:cNvPr id="8" name="Speech Bubble: Oval 14">
            <a:extLst>
              <a:ext uri="{FF2B5EF4-FFF2-40B4-BE49-F238E27FC236}">
                <a16:creationId xmlns:a16="http://schemas.microsoft.com/office/drawing/2014/main" id="{8C804F90-C51A-D349-A994-65B967C019DA}"/>
              </a:ext>
            </a:extLst>
          </p:cNvPr>
          <p:cNvSpPr/>
          <p:nvPr/>
        </p:nvSpPr>
        <p:spPr>
          <a:xfrm>
            <a:off x="1981200" y="3606807"/>
            <a:ext cx="1752067" cy="1124291"/>
          </a:xfrm>
          <a:prstGeom prst="wedgeEllipseCallout">
            <a:avLst>
              <a:gd name="adj1" fmla="val 31856"/>
              <a:gd name="adj2" fmla="val -100796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You are looking at a Picasso original</a:t>
            </a:r>
          </a:p>
        </p:txBody>
      </p:sp>
      <p:sp>
        <p:nvSpPr>
          <p:cNvPr id="7" name="Speech Bubble: Oval 14">
            <a:extLst>
              <a:ext uri="{FF2B5EF4-FFF2-40B4-BE49-F238E27FC236}">
                <a16:creationId xmlns:a16="http://schemas.microsoft.com/office/drawing/2014/main" id="{F5844B31-60B5-3244-9042-BD1F8A15F1E9}"/>
              </a:ext>
            </a:extLst>
          </p:cNvPr>
          <p:cNvSpPr/>
          <p:nvPr/>
        </p:nvSpPr>
        <p:spPr>
          <a:xfrm>
            <a:off x="457200" y="1524000"/>
            <a:ext cx="1905000" cy="1124291"/>
          </a:xfrm>
          <a:prstGeom prst="wedgeEllipseCallout">
            <a:avLst>
              <a:gd name="adj1" fmla="val 89888"/>
              <a:gd name="adj2" fmla="val 45967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Good job:  Salads for 3 straight lunches</a:t>
            </a:r>
          </a:p>
        </p:txBody>
      </p:sp>
      <p:sp>
        <p:nvSpPr>
          <p:cNvPr id="10" name="Speech Bubble: Oval 14">
            <a:extLst>
              <a:ext uri="{FF2B5EF4-FFF2-40B4-BE49-F238E27FC236}">
                <a16:creationId xmlns:a16="http://schemas.microsoft.com/office/drawing/2014/main" id="{2CC63D74-02DB-524D-A003-9287BFFD33C0}"/>
              </a:ext>
            </a:extLst>
          </p:cNvPr>
          <p:cNvSpPr/>
          <p:nvPr/>
        </p:nvSpPr>
        <p:spPr>
          <a:xfrm>
            <a:off x="1981200" y="399709"/>
            <a:ext cx="2099877" cy="1124291"/>
          </a:xfrm>
          <a:prstGeom prst="wedgeEllipseCallout">
            <a:avLst>
              <a:gd name="adj1" fmla="val 19430"/>
              <a:gd name="adj2" fmla="val 102532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Pausing music. Someone called your name </a:t>
            </a:r>
          </a:p>
        </p:txBody>
      </p:sp>
      <p:sp>
        <p:nvSpPr>
          <p:cNvPr id="11" name="Speech Bubble: Oval 14">
            <a:extLst>
              <a:ext uri="{FF2B5EF4-FFF2-40B4-BE49-F238E27FC236}">
                <a16:creationId xmlns:a16="http://schemas.microsoft.com/office/drawing/2014/main" id="{CB66C458-7493-3240-8136-12281D21C6E3}"/>
              </a:ext>
            </a:extLst>
          </p:cNvPr>
          <p:cNvSpPr/>
          <p:nvPr/>
        </p:nvSpPr>
        <p:spPr>
          <a:xfrm>
            <a:off x="185057" y="3210436"/>
            <a:ext cx="1752067" cy="1124291"/>
          </a:xfrm>
          <a:prstGeom prst="wedgeEllipseCallout">
            <a:avLst>
              <a:gd name="adj1" fmla="val 116354"/>
              <a:gd name="adj2" fmla="val -92082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Possible upper respiratory congestion</a:t>
            </a:r>
          </a:p>
        </p:txBody>
      </p:sp>
      <p:sp>
        <p:nvSpPr>
          <p:cNvPr id="12" name="Speech Bubble: Oval 14">
            <a:extLst>
              <a:ext uri="{FF2B5EF4-FFF2-40B4-BE49-F238E27FC236}">
                <a16:creationId xmlns:a16="http://schemas.microsoft.com/office/drawing/2014/main" id="{B0830D87-1974-474E-B3FE-6F79904FD656}"/>
              </a:ext>
            </a:extLst>
          </p:cNvPr>
          <p:cNvSpPr/>
          <p:nvPr/>
        </p:nvSpPr>
        <p:spPr>
          <a:xfrm>
            <a:off x="6400800" y="4114523"/>
            <a:ext cx="2057400" cy="1124291"/>
          </a:xfrm>
          <a:prstGeom prst="wedgeEllipseCallout">
            <a:avLst>
              <a:gd name="adj1" fmla="val -83255"/>
              <a:gd name="adj2" fmla="val -74093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Give me a forest sound ambience</a:t>
            </a:r>
          </a:p>
        </p:txBody>
      </p:sp>
      <p:sp>
        <p:nvSpPr>
          <p:cNvPr id="13" name="Speech Bubble: Oval 14">
            <a:extLst>
              <a:ext uri="{FF2B5EF4-FFF2-40B4-BE49-F238E27FC236}">
                <a16:creationId xmlns:a16="http://schemas.microsoft.com/office/drawing/2014/main" id="{C0567915-91D5-FA43-AB64-C2FC8F3B5D18}"/>
              </a:ext>
            </a:extLst>
          </p:cNvPr>
          <p:cNvSpPr/>
          <p:nvPr/>
        </p:nvSpPr>
        <p:spPr>
          <a:xfrm>
            <a:off x="3695967" y="3088767"/>
            <a:ext cx="1180834" cy="797434"/>
          </a:xfrm>
          <a:prstGeom prst="wedgeEllipseCallout">
            <a:avLst>
              <a:gd name="adj1" fmla="val -49535"/>
              <a:gd name="adj2" fmla="val -76590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Follow me this way</a:t>
            </a:r>
          </a:p>
        </p:txBody>
      </p:sp>
      <p:pic>
        <p:nvPicPr>
          <p:cNvPr id="62" name="Picture 61">
            <a:extLst>
              <a:ext uri="{FF2B5EF4-FFF2-40B4-BE49-F238E27FC236}">
                <a16:creationId xmlns:a16="http://schemas.microsoft.com/office/drawing/2014/main" id="{019E53B2-6023-0047-AFA5-4952166772F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24416" y="5745634"/>
            <a:ext cx="483782" cy="527201"/>
          </a:xfrm>
          <a:prstGeom prst="rect">
            <a:avLst/>
          </a:prstGeom>
        </p:spPr>
      </p:pic>
      <p:pic>
        <p:nvPicPr>
          <p:cNvPr id="63" name="Picture 62">
            <a:extLst>
              <a:ext uri="{FF2B5EF4-FFF2-40B4-BE49-F238E27FC236}">
                <a16:creationId xmlns:a16="http://schemas.microsoft.com/office/drawing/2014/main" id="{B8EA929C-4AC4-264A-83DE-6B2BCBEB4DB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319163" y="5773726"/>
            <a:ext cx="505673" cy="540295"/>
          </a:xfrm>
          <a:prstGeom prst="rect">
            <a:avLst/>
          </a:prstGeom>
        </p:spPr>
      </p:pic>
      <p:pic>
        <p:nvPicPr>
          <p:cNvPr id="64" name="Picture 63">
            <a:extLst>
              <a:ext uri="{FF2B5EF4-FFF2-40B4-BE49-F238E27FC236}">
                <a16:creationId xmlns:a16="http://schemas.microsoft.com/office/drawing/2014/main" id="{B2C84C36-8366-8E4A-BC25-06A14DB0F1D7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756363" y="5842992"/>
            <a:ext cx="368663" cy="401750"/>
          </a:xfrm>
          <a:prstGeom prst="rect">
            <a:avLst/>
          </a:prstGeom>
        </p:spPr>
      </p:pic>
      <p:pic>
        <p:nvPicPr>
          <p:cNvPr id="65" name="Picture 64">
            <a:extLst>
              <a:ext uri="{FF2B5EF4-FFF2-40B4-BE49-F238E27FC236}">
                <a16:creationId xmlns:a16="http://schemas.microsoft.com/office/drawing/2014/main" id="{718ED801-ACB8-6E45-A2DE-7B3F1D5D8986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195645" y="5773726"/>
            <a:ext cx="432224" cy="471016"/>
          </a:xfrm>
          <a:prstGeom prst="rect">
            <a:avLst/>
          </a:prstGeom>
        </p:spPr>
      </p:pic>
      <p:pic>
        <p:nvPicPr>
          <p:cNvPr id="66" name="Picture 65">
            <a:extLst>
              <a:ext uri="{FF2B5EF4-FFF2-40B4-BE49-F238E27FC236}">
                <a16:creationId xmlns:a16="http://schemas.microsoft.com/office/drawing/2014/main" id="{E6D2C123-87FE-B24E-BBA9-425B94C9F36E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859531" y="5816052"/>
            <a:ext cx="393384" cy="428690"/>
          </a:xfrm>
          <a:prstGeom prst="rect">
            <a:avLst/>
          </a:prstGeom>
        </p:spPr>
      </p:pic>
      <p:cxnSp>
        <p:nvCxnSpPr>
          <p:cNvPr id="67" name="Straight Connector 66">
            <a:extLst>
              <a:ext uri="{FF2B5EF4-FFF2-40B4-BE49-F238E27FC236}">
                <a16:creationId xmlns:a16="http://schemas.microsoft.com/office/drawing/2014/main" id="{0D51D265-5516-3F41-9576-88E73D2DCAF2}"/>
              </a:ext>
            </a:extLst>
          </p:cNvPr>
          <p:cNvCxnSpPr>
            <a:cxnSpLocks/>
          </p:cNvCxnSpPr>
          <p:nvPr/>
        </p:nvCxnSpPr>
        <p:spPr>
          <a:xfrm>
            <a:off x="372979" y="5448802"/>
            <a:ext cx="8508657" cy="0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8" name="TextBox 67">
            <a:extLst>
              <a:ext uri="{FF2B5EF4-FFF2-40B4-BE49-F238E27FC236}">
                <a16:creationId xmlns:a16="http://schemas.microsoft.com/office/drawing/2014/main" id="{1F271A53-59C7-5D4F-9F65-6AB768E690B8}"/>
              </a:ext>
            </a:extLst>
          </p:cNvPr>
          <p:cNvSpPr txBox="1"/>
          <p:nvPr/>
        </p:nvSpPr>
        <p:spPr>
          <a:xfrm>
            <a:off x="484478" y="6272835"/>
            <a:ext cx="59182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Mic</a:t>
            </a:r>
          </a:p>
        </p:txBody>
      </p:sp>
      <p:grpSp>
        <p:nvGrpSpPr>
          <p:cNvPr id="69" name="Group 68">
            <a:extLst>
              <a:ext uri="{FF2B5EF4-FFF2-40B4-BE49-F238E27FC236}">
                <a16:creationId xmlns:a16="http://schemas.microsoft.com/office/drawing/2014/main" id="{7F63C770-F05F-C84B-B556-CEDE0148EC34}"/>
              </a:ext>
            </a:extLst>
          </p:cNvPr>
          <p:cNvGrpSpPr/>
          <p:nvPr/>
        </p:nvGrpSpPr>
        <p:grpSpPr>
          <a:xfrm>
            <a:off x="2679391" y="5659824"/>
            <a:ext cx="905406" cy="982343"/>
            <a:chOff x="5141997" y="3915990"/>
            <a:chExt cx="905406" cy="982343"/>
          </a:xfrm>
        </p:grpSpPr>
        <p:pic>
          <p:nvPicPr>
            <p:cNvPr id="70" name="Picture 69">
              <a:extLst>
                <a:ext uri="{FF2B5EF4-FFF2-40B4-BE49-F238E27FC236}">
                  <a16:creationId xmlns:a16="http://schemas.microsoft.com/office/drawing/2014/main" id="{4CE6D4D4-7418-2F4A-BB9E-3B8D9C459DFF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biLevel thresh="75000"/>
            </a:blip>
            <a:stretch>
              <a:fillRect/>
            </a:stretch>
          </p:blipFill>
          <p:spPr>
            <a:xfrm>
              <a:off x="5141997" y="3915990"/>
              <a:ext cx="905406" cy="724689"/>
            </a:xfrm>
            <a:prstGeom prst="rect">
              <a:avLst/>
            </a:prstGeom>
          </p:spPr>
        </p:pic>
        <p:sp>
          <p:nvSpPr>
            <p:cNvPr id="71" name="TextBox 70">
              <a:extLst>
                <a:ext uri="{FF2B5EF4-FFF2-40B4-BE49-F238E27FC236}">
                  <a16:creationId xmlns:a16="http://schemas.microsoft.com/office/drawing/2014/main" id="{BE0C02F7-688F-D248-9095-516E0B516C54}"/>
                </a:ext>
              </a:extLst>
            </p:cNvPr>
            <p:cNvSpPr txBox="1"/>
            <p:nvPr/>
          </p:nvSpPr>
          <p:spPr>
            <a:xfrm>
              <a:off x="5294778" y="4529001"/>
              <a:ext cx="599844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IMU</a:t>
              </a:r>
            </a:p>
          </p:txBody>
        </p:sp>
      </p:grpSp>
      <p:sp>
        <p:nvSpPr>
          <p:cNvPr id="72" name="TextBox 71">
            <a:extLst>
              <a:ext uri="{FF2B5EF4-FFF2-40B4-BE49-F238E27FC236}">
                <a16:creationId xmlns:a16="http://schemas.microsoft.com/office/drawing/2014/main" id="{D269D917-982F-404E-9E07-5FD655402836}"/>
              </a:ext>
            </a:extLst>
          </p:cNvPr>
          <p:cNvSpPr txBox="1"/>
          <p:nvPr/>
        </p:nvSpPr>
        <p:spPr>
          <a:xfrm>
            <a:off x="1076307" y="6272835"/>
            <a:ext cx="70564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/>
              <a:t>Spkr</a:t>
            </a:r>
            <a:r>
              <a:rPr lang="en-US" dirty="0"/>
              <a:t>.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D19DC631-1AE7-EB4A-9BB0-D380296F43DB}"/>
              </a:ext>
            </a:extLst>
          </p:cNvPr>
          <p:cNvSpPr txBox="1"/>
          <p:nvPr/>
        </p:nvSpPr>
        <p:spPr>
          <a:xfrm>
            <a:off x="1781949" y="6272835"/>
            <a:ext cx="54854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BLE</a:t>
            </a:r>
          </a:p>
        </p:txBody>
      </p:sp>
      <p:sp>
        <p:nvSpPr>
          <p:cNvPr id="74" name="TextBox 73">
            <a:extLst>
              <a:ext uri="{FF2B5EF4-FFF2-40B4-BE49-F238E27FC236}">
                <a16:creationId xmlns:a16="http://schemas.microsoft.com/office/drawing/2014/main" id="{6146F620-F940-7845-826E-A6EEC534ADD9}"/>
              </a:ext>
            </a:extLst>
          </p:cNvPr>
          <p:cNvSpPr txBox="1"/>
          <p:nvPr/>
        </p:nvSpPr>
        <p:spPr>
          <a:xfrm>
            <a:off x="4001690" y="6272835"/>
            <a:ext cx="119295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Vibration</a:t>
            </a:r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39CBA4B0-1463-9741-9FF9-E8CD80CCBE28}"/>
              </a:ext>
            </a:extLst>
          </p:cNvPr>
          <p:cNvSpPr txBox="1"/>
          <p:nvPr/>
        </p:nvSpPr>
        <p:spPr>
          <a:xfrm>
            <a:off x="5337264" y="6272835"/>
            <a:ext cx="10198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Optical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BEC1FFC0-ECF3-0147-88C5-3288F03E1D21}"/>
              </a:ext>
            </a:extLst>
          </p:cNvPr>
          <p:cNvSpPr txBox="1"/>
          <p:nvPr/>
        </p:nvSpPr>
        <p:spPr>
          <a:xfrm>
            <a:off x="6480473" y="6272835"/>
            <a:ext cx="9204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Neural</a:t>
            </a: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BB5A0872-5BA7-994B-9481-EB554791D429}"/>
              </a:ext>
            </a:extLst>
          </p:cNvPr>
          <p:cNvSpPr txBox="1"/>
          <p:nvPr/>
        </p:nvSpPr>
        <p:spPr>
          <a:xfrm>
            <a:off x="7501016" y="6272835"/>
            <a:ext cx="8643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Arrays</a:t>
            </a:r>
          </a:p>
        </p:txBody>
      </p:sp>
      <p:pic>
        <p:nvPicPr>
          <p:cNvPr id="78" name="Picture 77">
            <a:extLst>
              <a:ext uri="{FF2B5EF4-FFF2-40B4-BE49-F238E27FC236}">
                <a16:creationId xmlns:a16="http://schemas.microsoft.com/office/drawing/2014/main" id="{CC615AFD-654F-3F4A-8441-A3B116F0113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037457" y="5890377"/>
            <a:ext cx="284383" cy="309906"/>
          </a:xfrm>
          <a:prstGeom prst="rect">
            <a:avLst/>
          </a:prstGeom>
        </p:spPr>
      </p:pic>
      <p:pic>
        <p:nvPicPr>
          <p:cNvPr id="79" name="Picture 78">
            <a:extLst>
              <a:ext uri="{FF2B5EF4-FFF2-40B4-BE49-F238E27FC236}">
                <a16:creationId xmlns:a16="http://schemas.microsoft.com/office/drawing/2014/main" id="{683FB212-C74E-764A-B22E-E2E624CFFD7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763221" y="5887476"/>
            <a:ext cx="284383" cy="309906"/>
          </a:xfrm>
          <a:prstGeom prst="rect">
            <a:avLst/>
          </a:prstGeom>
        </p:spPr>
      </p:pic>
      <p:pic>
        <p:nvPicPr>
          <p:cNvPr id="80" name="Picture 79">
            <a:extLst>
              <a:ext uri="{FF2B5EF4-FFF2-40B4-BE49-F238E27FC236}">
                <a16:creationId xmlns:a16="http://schemas.microsoft.com/office/drawing/2014/main" id="{0C96027C-5954-5441-980B-34F980837AA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501016" y="5887476"/>
            <a:ext cx="284383" cy="309906"/>
          </a:xfrm>
          <a:prstGeom prst="rect">
            <a:avLst/>
          </a:prstGeom>
        </p:spPr>
      </p:pic>
      <p:pic>
        <p:nvPicPr>
          <p:cNvPr id="81" name="Picture 80">
            <a:extLst>
              <a:ext uri="{FF2B5EF4-FFF2-40B4-BE49-F238E27FC236}">
                <a16:creationId xmlns:a16="http://schemas.microsoft.com/office/drawing/2014/main" id="{E0587657-BFFC-9940-BCEF-2F67951D3A23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32736" y="5612610"/>
            <a:ext cx="216112" cy="235508"/>
          </a:xfrm>
          <a:prstGeom prst="rect">
            <a:avLst/>
          </a:prstGeom>
        </p:spPr>
      </p:pic>
      <p:pic>
        <p:nvPicPr>
          <p:cNvPr id="82" name="Picture 81">
            <a:extLst>
              <a:ext uri="{FF2B5EF4-FFF2-40B4-BE49-F238E27FC236}">
                <a16:creationId xmlns:a16="http://schemas.microsoft.com/office/drawing/2014/main" id="{1802602D-FA71-8944-998E-4B0B45BC60CC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817485" y="5608593"/>
            <a:ext cx="216112" cy="235508"/>
          </a:xfrm>
          <a:prstGeom prst="rect">
            <a:avLst/>
          </a:prstGeom>
        </p:spPr>
      </p:pic>
      <p:pic>
        <p:nvPicPr>
          <p:cNvPr id="83" name="Picture 82">
            <a:extLst>
              <a:ext uri="{FF2B5EF4-FFF2-40B4-BE49-F238E27FC236}">
                <a16:creationId xmlns:a16="http://schemas.microsoft.com/office/drawing/2014/main" id="{9327E99A-3BE4-2640-A134-2EA32390F3A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8090202" y="5604581"/>
            <a:ext cx="216112" cy="235508"/>
          </a:xfrm>
          <a:prstGeom prst="rect">
            <a:avLst/>
          </a:prstGeom>
        </p:spPr>
      </p:pic>
      <p:pic>
        <p:nvPicPr>
          <p:cNvPr id="84" name="Picture 83">
            <a:extLst>
              <a:ext uri="{FF2B5EF4-FFF2-40B4-BE49-F238E27FC236}">
                <a16:creationId xmlns:a16="http://schemas.microsoft.com/office/drawing/2014/main" id="{F673B3BE-36D8-2442-8D14-685CE553EF23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5489970" y="5763223"/>
            <a:ext cx="673213" cy="502665"/>
          </a:xfrm>
          <a:prstGeom prst="rect">
            <a:avLst/>
          </a:prstGeom>
        </p:spPr>
      </p:pic>
      <p:sp>
        <p:nvSpPr>
          <p:cNvPr id="85" name="Rounded Rectangle 84">
            <a:extLst>
              <a:ext uri="{FF2B5EF4-FFF2-40B4-BE49-F238E27FC236}">
                <a16:creationId xmlns:a16="http://schemas.microsoft.com/office/drawing/2014/main" id="{A29F4408-247D-E74F-9B38-6946DC6677BA}"/>
              </a:ext>
            </a:extLst>
          </p:cNvPr>
          <p:cNvSpPr/>
          <p:nvPr/>
        </p:nvSpPr>
        <p:spPr bwMode="auto">
          <a:xfrm>
            <a:off x="3898232" y="5544421"/>
            <a:ext cx="4680284" cy="1145135"/>
          </a:xfrm>
          <a:prstGeom prst="roundRect">
            <a:avLst/>
          </a:prstGeom>
          <a:noFill/>
          <a:ln w="38100" cap="flat" cmpd="sng" algn="ctr">
            <a:solidFill>
              <a:srgbClr val="C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sp>
        <p:nvSpPr>
          <p:cNvPr id="86" name="Rounded Rectangle 85">
            <a:extLst>
              <a:ext uri="{FF2B5EF4-FFF2-40B4-BE49-F238E27FC236}">
                <a16:creationId xmlns:a16="http://schemas.microsoft.com/office/drawing/2014/main" id="{BA6F926B-1490-844D-B1F6-FF563568A7C6}"/>
              </a:ext>
            </a:extLst>
          </p:cNvPr>
          <p:cNvSpPr/>
          <p:nvPr/>
        </p:nvSpPr>
        <p:spPr bwMode="auto">
          <a:xfrm>
            <a:off x="292595" y="5544420"/>
            <a:ext cx="3388373" cy="1145135"/>
          </a:xfrm>
          <a:prstGeom prst="roundRect">
            <a:avLst/>
          </a:prstGeom>
          <a:noFill/>
          <a:ln w="38100" cap="flat" cmpd="sng" algn="ctr">
            <a:solidFill>
              <a:srgbClr val="00B05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2113454767"/>
      </p:ext>
    </p:extLst>
  </p:cSld>
  <p:clrMapOvr>
    <a:masterClrMapping/>
  </p:clrMapOvr>
</p:sld>
</file>

<file path=ppt/slides/slide1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>
            <a:extLst>
              <a:ext uri="{FF2B5EF4-FFF2-40B4-BE49-F238E27FC236}">
                <a16:creationId xmlns:a16="http://schemas.microsoft.com/office/drawing/2014/main" id="{FB013F8E-2BB4-344E-AD76-D86574487BE5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0538" r="32230"/>
          <a:stretch/>
        </p:blipFill>
        <p:spPr>
          <a:xfrm>
            <a:off x="5110450" y="0"/>
            <a:ext cx="4532586" cy="6858000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7058975D-D878-9044-ABB6-D96BD71E8CCA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r="50797"/>
          <a:stretch/>
        </p:blipFill>
        <p:spPr>
          <a:xfrm>
            <a:off x="-580954" y="0"/>
            <a:ext cx="6089125" cy="6946232"/>
          </a:xfrm>
          <a:prstGeom prst="rect">
            <a:avLst/>
          </a:prstGeom>
        </p:spPr>
      </p:pic>
      <p:sp>
        <p:nvSpPr>
          <p:cNvPr id="6" name="Speech Bubble: Oval 14">
            <a:extLst>
              <a:ext uri="{FF2B5EF4-FFF2-40B4-BE49-F238E27FC236}">
                <a16:creationId xmlns:a16="http://schemas.microsoft.com/office/drawing/2014/main" id="{E94A4159-BF20-5342-94C8-BCE4D631542E}"/>
              </a:ext>
            </a:extLst>
          </p:cNvPr>
          <p:cNvSpPr/>
          <p:nvPr/>
        </p:nvSpPr>
        <p:spPr>
          <a:xfrm>
            <a:off x="-70146" y="2326949"/>
            <a:ext cx="1551776" cy="1067821"/>
          </a:xfrm>
          <a:prstGeom prst="wedgeEllipseCallout">
            <a:avLst>
              <a:gd name="adj1" fmla="val 119808"/>
              <a:gd name="adj2" fmla="val -52894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sp>
        <p:nvSpPr>
          <p:cNvPr id="14" name="Speech Bubble: Oval 14">
            <a:extLst>
              <a:ext uri="{FF2B5EF4-FFF2-40B4-BE49-F238E27FC236}">
                <a16:creationId xmlns:a16="http://schemas.microsoft.com/office/drawing/2014/main" id="{C3186AC5-85AF-D645-B357-3A9CA5307B67}"/>
              </a:ext>
            </a:extLst>
          </p:cNvPr>
          <p:cNvSpPr/>
          <p:nvPr/>
        </p:nvSpPr>
        <p:spPr>
          <a:xfrm>
            <a:off x="422951" y="1414763"/>
            <a:ext cx="1837926" cy="786582"/>
          </a:xfrm>
          <a:prstGeom prst="wedgeEllipseCallout">
            <a:avLst>
              <a:gd name="adj1" fmla="val 70539"/>
              <a:gd name="adj2" fmla="val 44851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sp>
        <p:nvSpPr>
          <p:cNvPr id="15" name="Speech Bubble: Oval 14">
            <a:extLst>
              <a:ext uri="{FF2B5EF4-FFF2-40B4-BE49-F238E27FC236}">
                <a16:creationId xmlns:a16="http://schemas.microsoft.com/office/drawing/2014/main" id="{7ED9C76E-FBAD-D049-A481-16B8953FF564}"/>
              </a:ext>
            </a:extLst>
          </p:cNvPr>
          <p:cNvSpPr/>
          <p:nvPr/>
        </p:nvSpPr>
        <p:spPr>
          <a:xfrm>
            <a:off x="625682" y="164868"/>
            <a:ext cx="1837926" cy="1124291"/>
          </a:xfrm>
          <a:prstGeom prst="wedgeEllipseCallout">
            <a:avLst>
              <a:gd name="adj1" fmla="val 64748"/>
              <a:gd name="adj2" fmla="val 123971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sp>
        <p:nvSpPr>
          <p:cNvPr id="19" name="Speech Bubble: Oval 14">
            <a:extLst>
              <a:ext uri="{FF2B5EF4-FFF2-40B4-BE49-F238E27FC236}">
                <a16:creationId xmlns:a16="http://schemas.microsoft.com/office/drawing/2014/main" id="{931C710C-0640-A041-A5B7-B14E0BA0F26A}"/>
              </a:ext>
            </a:extLst>
          </p:cNvPr>
          <p:cNvSpPr/>
          <p:nvPr/>
        </p:nvSpPr>
        <p:spPr>
          <a:xfrm>
            <a:off x="2485208" y="629265"/>
            <a:ext cx="2019385" cy="813810"/>
          </a:xfrm>
          <a:prstGeom prst="wedgeEllipseCallout">
            <a:avLst>
              <a:gd name="adj1" fmla="val -32278"/>
              <a:gd name="adj2" fmla="val 135670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AF814A93-70E7-3E49-9C6C-4E0F50C75BA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13581" y="323332"/>
            <a:ext cx="768049" cy="768049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87CDC778-14D0-454B-BFD3-DD81CBDF1B42}"/>
              </a:ext>
            </a:extLst>
          </p:cNvPr>
          <p:cNvSpPr txBox="1"/>
          <p:nvPr/>
        </p:nvSpPr>
        <p:spPr>
          <a:xfrm>
            <a:off x="1257760" y="394049"/>
            <a:ext cx="116410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Jogging, </a:t>
            </a:r>
          </a:p>
          <a:p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activity</a:t>
            </a:r>
            <a:endParaRPr lang="en-US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3E6C4353-BE7B-A74A-B5D0-4003C9F5F184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71931" t="27679" r="2790" b="27976"/>
          <a:stretch/>
        </p:blipFill>
        <p:spPr>
          <a:xfrm>
            <a:off x="2940530" y="727077"/>
            <a:ext cx="369194" cy="364304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73E9E823-E6F3-904D-9205-298965433650}"/>
              </a:ext>
            </a:extLst>
          </p:cNvPr>
          <p:cNvSpPr txBox="1"/>
          <p:nvPr/>
        </p:nvSpPr>
        <p:spPr>
          <a:xfrm>
            <a:off x="2794744" y="718242"/>
            <a:ext cx="152638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    Noise </a:t>
            </a:r>
          </a:p>
          <a:p>
            <a:pPr algn="ctr"/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cancellation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62DA671F-DFB5-B946-A32B-8549B082BBCC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94846" y="1687378"/>
            <a:ext cx="1044964" cy="309161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92138AC8-FD4B-C748-8CDB-994C744719DF}"/>
              </a:ext>
            </a:extLst>
          </p:cNvPr>
          <p:cNvPicPr>
            <a:picLocks noChangeAspect="1"/>
          </p:cNvPicPr>
          <p:nvPr/>
        </p:nvPicPr>
        <p:blipFill rotWithShape="1">
          <a:blip r:embed="rId8"/>
          <a:srcRect l="25139" t="14328" r="24768" b="14326"/>
          <a:stretch/>
        </p:blipFill>
        <p:spPr>
          <a:xfrm>
            <a:off x="334656" y="2453953"/>
            <a:ext cx="762949" cy="8138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84659384"/>
      </p:ext>
    </p:extLst>
  </p:cSld>
  <p:clrMapOvr>
    <a:masterClrMapping/>
  </p:clrMapOvr>
</p:sld>
</file>

<file path=ppt/slides/slide1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Picture 17">
            <a:extLst>
              <a:ext uri="{FF2B5EF4-FFF2-40B4-BE49-F238E27FC236}">
                <a16:creationId xmlns:a16="http://schemas.microsoft.com/office/drawing/2014/main" id="{FBE2BC1B-4758-CE41-835F-4AED279E64E1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0538" r="32230"/>
          <a:stretch/>
        </p:blipFill>
        <p:spPr>
          <a:xfrm>
            <a:off x="5110450" y="0"/>
            <a:ext cx="4532586" cy="68580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CFB2CEEE-76FC-3546-B15C-0CE7AFF13E04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r="50797"/>
          <a:stretch/>
        </p:blipFill>
        <p:spPr>
          <a:xfrm>
            <a:off x="-580954" y="0"/>
            <a:ext cx="6089125" cy="6946232"/>
          </a:xfrm>
          <a:prstGeom prst="rect">
            <a:avLst/>
          </a:prstGeom>
        </p:spPr>
      </p:pic>
      <p:sp>
        <p:nvSpPr>
          <p:cNvPr id="11" name="Speech Bubble: Oval 14">
            <a:extLst>
              <a:ext uri="{FF2B5EF4-FFF2-40B4-BE49-F238E27FC236}">
                <a16:creationId xmlns:a16="http://schemas.microsoft.com/office/drawing/2014/main" id="{33781DFD-4845-CA42-B575-56D3AA66D81F}"/>
              </a:ext>
            </a:extLst>
          </p:cNvPr>
          <p:cNvSpPr/>
          <p:nvPr/>
        </p:nvSpPr>
        <p:spPr>
          <a:xfrm>
            <a:off x="422951" y="1414762"/>
            <a:ext cx="1837926" cy="925315"/>
          </a:xfrm>
          <a:prstGeom prst="wedgeEllipseCallout">
            <a:avLst>
              <a:gd name="adj1" fmla="val 70539"/>
              <a:gd name="adj2" fmla="val 44851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3D sound</a:t>
            </a:r>
          </a:p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scape</a:t>
            </a:r>
          </a:p>
        </p:txBody>
      </p:sp>
      <p:sp>
        <p:nvSpPr>
          <p:cNvPr id="12" name="Speech Bubble: Oval 14">
            <a:extLst>
              <a:ext uri="{FF2B5EF4-FFF2-40B4-BE49-F238E27FC236}">
                <a16:creationId xmlns:a16="http://schemas.microsoft.com/office/drawing/2014/main" id="{879BA0E3-45B4-F342-AE3A-A712C1E32CE5}"/>
              </a:ext>
            </a:extLst>
          </p:cNvPr>
          <p:cNvSpPr/>
          <p:nvPr/>
        </p:nvSpPr>
        <p:spPr>
          <a:xfrm>
            <a:off x="625682" y="164868"/>
            <a:ext cx="1837926" cy="1124291"/>
          </a:xfrm>
          <a:prstGeom prst="wedgeEllipseCallout">
            <a:avLst>
              <a:gd name="adj1" fmla="val 64748"/>
              <a:gd name="adj2" fmla="val 123971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Jogging detected: Play pop</a:t>
            </a:r>
          </a:p>
        </p:txBody>
      </p:sp>
      <p:sp>
        <p:nvSpPr>
          <p:cNvPr id="13" name="Speech Bubble: Oval 14">
            <a:extLst>
              <a:ext uri="{FF2B5EF4-FFF2-40B4-BE49-F238E27FC236}">
                <a16:creationId xmlns:a16="http://schemas.microsoft.com/office/drawing/2014/main" id="{29625AB0-9BAE-D941-A033-2837B1CC0447}"/>
              </a:ext>
            </a:extLst>
          </p:cNvPr>
          <p:cNvSpPr/>
          <p:nvPr/>
        </p:nvSpPr>
        <p:spPr>
          <a:xfrm>
            <a:off x="2485208" y="629265"/>
            <a:ext cx="2019385" cy="813810"/>
          </a:xfrm>
          <a:prstGeom prst="wedgeEllipseCallout">
            <a:avLst>
              <a:gd name="adj1" fmla="val -32278"/>
              <a:gd name="adj2" fmla="val 135670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Active noise cancellation</a:t>
            </a:r>
          </a:p>
        </p:txBody>
      </p:sp>
      <p:sp>
        <p:nvSpPr>
          <p:cNvPr id="21" name="Speech Bubble: Oval 14">
            <a:extLst>
              <a:ext uri="{FF2B5EF4-FFF2-40B4-BE49-F238E27FC236}">
                <a16:creationId xmlns:a16="http://schemas.microsoft.com/office/drawing/2014/main" id="{C9DACFFE-0FEA-4F40-98D2-11F6EA0B2820}"/>
              </a:ext>
            </a:extLst>
          </p:cNvPr>
          <p:cNvSpPr/>
          <p:nvPr/>
        </p:nvSpPr>
        <p:spPr>
          <a:xfrm>
            <a:off x="255638" y="2465680"/>
            <a:ext cx="1909004" cy="786581"/>
          </a:xfrm>
          <a:prstGeom prst="wedgeEllipseCallout">
            <a:avLst>
              <a:gd name="adj1" fmla="val 70510"/>
              <a:gd name="adj2" fmla="val -43034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Ergonomics</a:t>
            </a:r>
            <a:r>
              <a:rPr lang="en-US" sz="1600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  <a:ea typeface="Gungsuh"/>
              </a:rPr>
              <a:t>+ PPG, ECG</a:t>
            </a:r>
          </a:p>
        </p:txBody>
      </p:sp>
      <p:sp>
        <p:nvSpPr>
          <p:cNvPr id="22" name="Speech Bubble: Oval 14">
            <a:extLst>
              <a:ext uri="{FF2B5EF4-FFF2-40B4-BE49-F238E27FC236}">
                <a16:creationId xmlns:a16="http://schemas.microsoft.com/office/drawing/2014/main" id="{DA40763F-5D7F-6242-B53B-96D043C56BEC}"/>
              </a:ext>
            </a:extLst>
          </p:cNvPr>
          <p:cNvSpPr/>
          <p:nvPr/>
        </p:nvSpPr>
        <p:spPr>
          <a:xfrm>
            <a:off x="2164642" y="3754839"/>
            <a:ext cx="1551776" cy="1067821"/>
          </a:xfrm>
          <a:prstGeom prst="wedgeEllipseCallout">
            <a:avLst>
              <a:gd name="adj1" fmla="val 119808"/>
              <a:gd name="adj2" fmla="val -52894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rPr>
              <a:t>Alexa, Navigate me to …</a:t>
            </a:r>
          </a:p>
        </p:txBody>
      </p:sp>
    </p:spTree>
    <p:extLst>
      <p:ext uri="{BB962C8B-B14F-4D97-AF65-F5344CB8AC3E}">
        <p14:creationId xmlns:p14="http://schemas.microsoft.com/office/powerpoint/2010/main" val="2770427420"/>
      </p:ext>
    </p:extLst>
  </p:cSld>
  <p:clrMapOvr>
    <a:masterClrMapping/>
  </p:clrMapOvr>
</p:sld>
</file>

<file path=ppt/slides/slide1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1EC314DC-BCCB-A74B-8EBD-1D5ECE06E08A}"/>
              </a:ext>
            </a:extLst>
          </p:cNvPr>
          <p:cNvSpPr txBox="1"/>
          <p:nvPr/>
        </p:nvSpPr>
        <p:spPr>
          <a:xfrm>
            <a:off x="1285714" y="2290227"/>
            <a:ext cx="6194323" cy="31700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tx1">
                    <a:lumMod val="65000"/>
                    <a:lumOff val="35000"/>
                  </a:schemeClr>
                </a:solidFill>
                <a:effectLst/>
                <a:uLnTx/>
                <a:uFillTx/>
                <a:latin typeface="Lucida Bright"/>
                <a:ea typeface="Gungsuh" panose="02030600000101010101" pitchFamily="18" charset="-127"/>
                <a:cs typeface="Lucida Bright"/>
              </a:rPr>
              <a:t>Our work looking </a:t>
            </a:r>
            <a:r>
              <a:rPr lang="en-US" sz="2400" dirty="0">
                <a:solidFill>
                  <a:schemeClr val="tx1">
                    <a:lumMod val="65000"/>
                    <a:lumOff val="35000"/>
                  </a:schemeClr>
                </a:solidFill>
                <a:latin typeface="Lucida Bright"/>
                <a:ea typeface="Gungsuh" panose="02030600000101010101" pitchFamily="18" charset="-127"/>
                <a:cs typeface="Lucida Bright"/>
              </a:rPr>
              <a:t>at building an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chemeClr val="tx1">
                  <a:lumMod val="65000"/>
                  <a:lumOff val="35000"/>
                </a:schemeClr>
              </a:solidFill>
              <a:effectLst/>
              <a:uLnTx/>
              <a:uFillTx/>
              <a:latin typeface="Lucida Bright"/>
              <a:ea typeface="Gungsuh" panose="02030600000101010101" pitchFamily="18" charset="-127"/>
              <a:cs typeface="Lucida Bright"/>
            </a:endParaRP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sz="3200" dirty="0">
                <a:solidFill>
                  <a:schemeClr val="tx1">
                    <a:lumMod val="65000"/>
                    <a:lumOff val="35000"/>
                  </a:schemeClr>
                </a:solidFill>
                <a:latin typeface="Lucida Bright"/>
                <a:ea typeface="Gungsuh" panose="02030600000101010101" pitchFamily="18" charset="-127"/>
                <a:cs typeface="Lucida Bright"/>
              </a:rPr>
              <a:t>Earable Computing </a:t>
            </a:r>
            <a:r>
              <a:rPr lang="en-US" sz="4400" b="1" dirty="0">
                <a:solidFill>
                  <a:schemeClr val="tx1">
                    <a:lumMod val="65000"/>
                    <a:lumOff val="35000"/>
                  </a:schemeClr>
                </a:solidFill>
                <a:latin typeface="Lucida Bright"/>
                <a:ea typeface="Gungsuh" panose="02030600000101010101" pitchFamily="18" charset="-127"/>
                <a:cs typeface="Lucida Bright"/>
              </a:rPr>
              <a:t>Library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4400" b="1" i="0" u="none" strike="noStrike" kern="1200" cap="none" spc="0" normalizeH="0" baseline="0" noProof="0" dirty="0">
              <a:ln>
                <a:noFill/>
              </a:ln>
              <a:solidFill>
                <a:schemeClr val="tx1">
                  <a:lumMod val="65000"/>
                  <a:lumOff val="35000"/>
                </a:schemeClr>
              </a:solidFill>
              <a:effectLst/>
              <a:uLnTx/>
              <a:uFillTx/>
              <a:latin typeface="Lucida Bright"/>
              <a:ea typeface="Gungsuh" panose="02030600000101010101" pitchFamily="18" charset="-127"/>
              <a:cs typeface="Lucida Bright"/>
            </a:endParaRP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lang="en-US" sz="4400" b="1" dirty="0">
              <a:solidFill>
                <a:schemeClr val="tx1">
                  <a:lumMod val="65000"/>
                  <a:lumOff val="35000"/>
                </a:schemeClr>
              </a:solidFill>
              <a:latin typeface="Lucida Bright"/>
              <a:ea typeface="Gungsuh" panose="02030600000101010101" pitchFamily="18" charset="-127"/>
              <a:cs typeface="Lucida Bright"/>
            </a:endParaRP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kumimoji="0" lang="en-US" sz="4400" b="1" i="0" u="none" strike="noStrike" kern="1200" cap="none" spc="0" normalizeH="0" baseline="0" noProof="0" dirty="0">
              <a:ln>
                <a:noFill/>
              </a:ln>
              <a:solidFill>
                <a:schemeClr val="tx1">
                  <a:lumMod val="65000"/>
                  <a:lumOff val="35000"/>
                </a:schemeClr>
              </a:solidFill>
              <a:effectLst/>
              <a:uLnTx/>
              <a:uFillTx/>
              <a:latin typeface="Lucida Bright"/>
              <a:ea typeface="Gungsuh" panose="02030600000101010101" pitchFamily="18" charset="-127"/>
              <a:cs typeface="Lucida Bright"/>
            </a:endParaRPr>
          </a:p>
        </p:txBody>
      </p:sp>
    </p:spTree>
    <p:extLst>
      <p:ext uri="{BB962C8B-B14F-4D97-AF65-F5344CB8AC3E}">
        <p14:creationId xmlns:p14="http://schemas.microsoft.com/office/powerpoint/2010/main" val="1371525095"/>
      </p:ext>
    </p:extLst>
  </p:cSld>
  <p:clrMapOvr>
    <a:masterClrMapping/>
  </p:clrMapOvr>
</p:sld>
</file>

<file path=ppt/slides/slide1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24D9653A-98C9-F844-9CE8-206CB3203E66}"/>
              </a:ext>
            </a:extLst>
          </p:cNvPr>
          <p:cNvSpPr/>
          <p:nvPr/>
        </p:nvSpPr>
        <p:spPr bwMode="auto">
          <a:xfrm>
            <a:off x="0" y="5342021"/>
            <a:ext cx="9144000" cy="1560095"/>
          </a:xfrm>
          <a:prstGeom prst="rect">
            <a:avLst/>
          </a:prstGeom>
          <a:solidFill>
            <a:schemeClr val="bg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pic>
        <p:nvPicPr>
          <p:cNvPr id="62" name="Picture 61">
            <a:extLst>
              <a:ext uri="{FF2B5EF4-FFF2-40B4-BE49-F238E27FC236}">
                <a16:creationId xmlns:a16="http://schemas.microsoft.com/office/drawing/2014/main" id="{019E53B2-6023-0047-AFA5-4952166772F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24416" y="5745634"/>
            <a:ext cx="483782" cy="527201"/>
          </a:xfrm>
          <a:prstGeom prst="rect">
            <a:avLst/>
          </a:prstGeom>
        </p:spPr>
      </p:pic>
      <p:pic>
        <p:nvPicPr>
          <p:cNvPr id="63" name="Picture 62">
            <a:extLst>
              <a:ext uri="{FF2B5EF4-FFF2-40B4-BE49-F238E27FC236}">
                <a16:creationId xmlns:a16="http://schemas.microsoft.com/office/drawing/2014/main" id="{B8EA929C-4AC4-264A-83DE-6B2BCBEB4DB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319163" y="5773726"/>
            <a:ext cx="505673" cy="540295"/>
          </a:xfrm>
          <a:prstGeom prst="rect">
            <a:avLst/>
          </a:prstGeom>
        </p:spPr>
      </p:pic>
      <p:pic>
        <p:nvPicPr>
          <p:cNvPr id="64" name="Picture 63">
            <a:extLst>
              <a:ext uri="{FF2B5EF4-FFF2-40B4-BE49-F238E27FC236}">
                <a16:creationId xmlns:a16="http://schemas.microsoft.com/office/drawing/2014/main" id="{B2C84C36-8366-8E4A-BC25-06A14DB0F1D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756363" y="5842992"/>
            <a:ext cx="368663" cy="401750"/>
          </a:xfrm>
          <a:prstGeom prst="rect">
            <a:avLst/>
          </a:prstGeom>
        </p:spPr>
      </p:pic>
      <p:pic>
        <p:nvPicPr>
          <p:cNvPr id="65" name="Picture 64">
            <a:extLst>
              <a:ext uri="{FF2B5EF4-FFF2-40B4-BE49-F238E27FC236}">
                <a16:creationId xmlns:a16="http://schemas.microsoft.com/office/drawing/2014/main" id="{718ED801-ACB8-6E45-A2DE-7B3F1D5D8986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195645" y="5773726"/>
            <a:ext cx="432224" cy="471016"/>
          </a:xfrm>
          <a:prstGeom prst="rect">
            <a:avLst/>
          </a:prstGeom>
        </p:spPr>
      </p:pic>
      <p:pic>
        <p:nvPicPr>
          <p:cNvPr id="66" name="Picture 65">
            <a:extLst>
              <a:ext uri="{FF2B5EF4-FFF2-40B4-BE49-F238E27FC236}">
                <a16:creationId xmlns:a16="http://schemas.microsoft.com/office/drawing/2014/main" id="{E6D2C123-87FE-B24E-BBA9-425B94C9F36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859531" y="5816052"/>
            <a:ext cx="393384" cy="428690"/>
          </a:xfrm>
          <a:prstGeom prst="rect">
            <a:avLst/>
          </a:prstGeom>
        </p:spPr>
      </p:pic>
      <p:cxnSp>
        <p:nvCxnSpPr>
          <p:cNvPr id="67" name="Straight Connector 66">
            <a:extLst>
              <a:ext uri="{FF2B5EF4-FFF2-40B4-BE49-F238E27FC236}">
                <a16:creationId xmlns:a16="http://schemas.microsoft.com/office/drawing/2014/main" id="{0D51D265-5516-3F41-9576-88E73D2DCAF2}"/>
              </a:ext>
            </a:extLst>
          </p:cNvPr>
          <p:cNvCxnSpPr>
            <a:cxnSpLocks/>
          </p:cNvCxnSpPr>
          <p:nvPr/>
        </p:nvCxnSpPr>
        <p:spPr>
          <a:xfrm>
            <a:off x="372979" y="5448802"/>
            <a:ext cx="8508657" cy="0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8" name="TextBox 67">
            <a:extLst>
              <a:ext uri="{FF2B5EF4-FFF2-40B4-BE49-F238E27FC236}">
                <a16:creationId xmlns:a16="http://schemas.microsoft.com/office/drawing/2014/main" id="{1F271A53-59C7-5D4F-9F65-6AB768E690B8}"/>
              </a:ext>
            </a:extLst>
          </p:cNvPr>
          <p:cNvSpPr txBox="1"/>
          <p:nvPr/>
        </p:nvSpPr>
        <p:spPr>
          <a:xfrm>
            <a:off x="484478" y="6272835"/>
            <a:ext cx="59182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Mic</a:t>
            </a:r>
          </a:p>
        </p:txBody>
      </p:sp>
      <p:grpSp>
        <p:nvGrpSpPr>
          <p:cNvPr id="69" name="Group 68">
            <a:extLst>
              <a:ext uri="{FF2B5EF4-FFF2-40B4-BE49-F238E27FC236}">
                <a16:creationId xmlns:a16="http://schemas.microsoft.com/office/drawing/2014/main" id="{7F63C770-F05F-C84B-B556-CEDE0148EC34}"/>
              </a:ext>
            </a:extLst>
          </p:cNvPr>
          <p:cNvGrpSpPr/>
          <p:nvPr/>
        </p:nvGrpSpPr>
        <p:grpSpPr>
          <a:xfrm>
            <a:off x="2679391" y="5659824"/>
            <a:ext cx="905406" cy="982343"/>
            <a:chOff x="5141997" y="3915990"/>
            <a:chExt cx="905406" cy="982343"/>
          </a:xfrm>
        </p:grpSpPr>
        <p:pic>
          <p:nvPicPr>
            <p:cNvPr id="70" name="Picture 69">
              <a:extLst>
                <a:ext uri="{FF2B5EF4-FFF2-40B4-BE49-F238E27FC236}">
                  <a16:creationId xmlns:a16="http://schemas.microsoft.com/office/drawing/2014/main" id="{4CE6D4D4-7418-2F4A-BB9E-3B8D9C459DFF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biLevel thresh="75000"/>
            </a:blip>
            <a:stretch>
              <a:fillRect/>
            </a:stretch>
          </p:blipFill>
          <p:spPr>
            <a:xfrm>
              <a:off x="5141997" y="3915990"/>
              <a:ext cx="905406" cy="724689"/>
            </a:xfrm>
            <a:prstGeom prst="rect">
              <a:avLst/>
            </a:prstGeom>
          </p:spPr>
        </p:pic>
        <p:sp>
          <p:nvSpPr>
            <p:cNvPr id="71" name="TextBox 70">
              <a:extLst>
                <a:ext uri="{FF2B5EF4-FFF2-40B4-BE49-F238E27FC236}">
                  <a16:creationId xmlns:a16="http://schemas.microsoft.com/office/drawing/2014/main" id="{BE0C02F7-688F-D248-9095-516E0B516C54}"/>
                </a:ext>
              </a:extLst>
            </p:cNvPr>
            <p:cNvSpPr txBox="1"/>
            <p:nvPr/>
          </p:nvSpPr>
          <p:spPr>
            <a:xfrm>
              <a:off x="5294778" y="4529001"/>
              <a:ext cx="599844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IMU</a:t>
              </a:r>
            </a:p>
          </p:txBody>
        </p:sp>
      </p:grpSp>
      <p:sp>
        <p:nvSpPr>
          <p:cNvPr id="72" name="TextBox 71">
            <a:extLst>
              <a:ext uri="{FF2B5EF4-FFF2-40B4-BE49-F238E27FC236}">
                <a16:creationId xmlns:a16="http://schemas.microsoft.com/office/drawing/2014/main" id="{D269D917-982F-404E-9E07-5FD655402836}"/>
              </a:ext>
            </a:extLst>
          </p:cNvPr>
          <p:cNvSpPr txBox="1"/>
          <p:nvPr/>
        </p:nvSpPr>
        <p:spPr>
          <a:xfrm>
            <a:off x="1076307" y="6272835"/>
            <a:ext cx="70564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/>
              <a:t>Spkr</a:t>
            </a:r>
            <a:r>
              <a:rPr lang="en-US" dirty="0"/>
              <a:t>.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D19DC631-1AE7-EB4A-9BB0-D380296F43DB}"/>
              </a:ext>
            </a:extLst>
          </p:cNvPr>
          <p:cNvSpPr txBox="1"/>
          <p:nvPr/>
        </p:nvSpPr>
        <p:spPr>
          <a:xfrm>
            <a:off x="1781949" y="6272835"/>
            <a:ext cx="54854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BLE</a:t>
            </a:r>
          </a:p>
        </p:txBody>
      </p:sp>
      <p:sp>
        <p:nvSpPr>
          <p:cNvPr id="74" name="TextBox 73">
            <a:extLst>
              <a:ext uri="{FF2B5EF4-FFF2-40B4-BE49-F238E27FC236}">
                <a16:creationId xmlns:a16="http://schemas.microsoft.com/office/drawing/2014/main" id="{6146F620-F940-7845-826E-A6EEC534ADD9}"/>
              </a:ext>
            </a:extLst>
          </p:cNvPr>
          <p:cNvSpPr txBox="1"/>
          <p:nvPr/>
        </p:nvSpPr>
        <p:spPr>
          <a:xfrm>
            <a:off x="4001690" y="6272835"/>
            <a:ext cx="119295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Vibration</a:t>
            </a:r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39CBA4B0-1463-9741-9FF9-E8CD80CCBE28}"/>
              </a:ext>
            </a:extLst>
          </p:cNvPr>
          <p:cNvSpPr txBox="1"/>
          <p:nvPr/>
        </p:nvSpPr>
        <p:spPr>
          <a:xfrm>
            <a:off x="5337264" y="6272835"/>
            <a:ext cx="10198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Optical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BEC1FFC0-ECF3-0147-88C5-3288F03E1D21}"/>
              </a:ext>
            </a:extLst>
          </p:cNvPr>
          <p:cNvSpPr txBox="1"/>
          <p:nvPr/>
        </p:nvSpPr>
        <p:spPr>
          <a:xfrm>
            <a:off x="6480473" y="6272835"/>
            <a:ext cx="9204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Neural</a:t>
            </a: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BB5A0872-5BA7-994B-9481-EB554791D429}"/>
              </a:ext>
            </a:extLst>
          </p:cNvPr>
          <p:cNvSpPr txBox="1"/>
          <p:nvPr/>
        </p:nvSpPr>
        <p:spPr>
          <a:xfrm>
            <a:off x="7501016" y="6272835"/>
            <a:ext cx="8643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Arrays</a:t>
            </a:r>
          </a:p>
        </p:txBody>
      </p:sp>
      <p:pic>
        <p:nvPicPr>
          <p:cNvPr id="78" name="Picture 77">
            <a:extLst>
              <a:ext uri="{FF2B5EF4-FFF2-40B4-BE49-F238E27FC236}">
                <a16:creationId xmlns:a16="http://schemas.microsoft.com/office/drawing/2014/main" id="{CC615AFD-654F-3F4A-8441-A3B116F0113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037457" y="5890377"/>
            <a:ext cx="284383" cy="309906"/>
          </a:xfrm>
          <a:prstGeom prst="rect">
            <a:avLst/>
          </a:prstGeom>
        </p:spPr>
      </p:pic>
      <p:pic>
        <p:nvPicPr>
          <p:cNvPr id="79" name="Picture 78">
            <a:extLst>
              <a:ext uri="{FF2B5EF4-FFF2-40B4-BE49-F238E27FC236}">
                <a16:creationId xmlns:a16="http://schemas.microsoft.com/office/drawing/2014/main" id="{683FB212-C74E-764A-B22E-E2E624CFFD7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763221" y="5887476"/>
            <a:ext cx="284383" cy="309906"/>
          </a:xfrm>
          <a:prstGeom prst="rect">
            <a:avLst/>
          </a:prstGeom>
        </p:spPr>
      </p:pic>
      <p:pic>
        <p:nvPicPr>
          <p:cNvPr id="80" name="Picture 79">
            <a:extLst>
              <a:ext uri="{FF2B5EF4-FFF2-40B4-BE49-F238E27FC236}">
                <a16:creationId xmlns:a16="http://schemas.microsoft.com/office/drawing/2014/main" id="{0C96027C-5954-5441-980B-34F980837AA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501016" y="5887476"/>
            <a:ext cx="284383" cy="309906"/>
          </a:xfrm>
          <a:prstGeom prst="rect">
            <a:avLst/>
          </a:prstGeom>
        </p:spPr>
      </p:pic>
      <p:pic>
        <p:nvPicPr>
          <p:cNvPr id="81" name="Picture 80">
            <a:extLst>
              <a:ext uri="{FF2B5EF4-FFF2-40B4-BE49-F238E27FC236}">
                <a16:creationId xmlns:a16="http://schemas.microsoft.com/office/drawing/2014/main" id="{E0587657-BFFC-9940-BCEF-2F67951D3A23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532736" y="5612610"/>
            <a:ext cx="216112" cy="235508"/>
          </a:xfrm>
          <a:prstGeom prst="rect">
            <a:avLst/>
          </a:prstGeom>
        </p:spPr>
      </p:pic>
      <p:pic>
        <p:nvPicPr>
          <p:cNvPr id="82" name="Picture 81">
            <a:extLst>
              <a:ext uri="{FF2B5EF4-FFF2-40B4-BE49-F238E27FC236}">
                <a16:creationId xmlns:a16="http://schemas.microsoft.com/office/drawing/2014/main" id="{1802602D-FA71-8944-998E-4B0B45BC60CC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817485" y="5608593"/>
            <a:ext cx="216112" cy="235508"/>
          </a:xfrm>
          <a:prstGeom prst="rect">
            <a:avLst/>
          </a:prstGeom>
        </p:spPr>
      </p:pic>
      <p:pic>
        <p:nvPicPr>
          <p:cNvPr id="83" name="Picture 82">
            <a:extLst>
              <a:ext uri="{FF2B5EF4-FFF2-40B4-BE49-F238E27FC236}">
                <a16:creationId xmlns:a16="http://schemas.microsoft.com/office/drawing/2014/main" id="{9327E99A-3BE4-2640-A134-2EA32390F3AE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090202" y="5604581"/>
            <a:ext cx="216112" cy="235508"/>
          </a:xfrm>
          <a:prstGeom prst="rect">
            <a:avLst/>
          </a:prstGeom>
        </p:spPr>
      </p:pic>
      <p:pic>
        <p:nvPicPr>
          <p:cNvPr id="84" name="Picture 83">
            <a:extLst>
              <a:ext uri="{FF2B5EF4-FFF2-40B4-BE49-F238E27FC236}">
                <a16:creationId xmlns:a16="http://schemas.microsoft.com/office/drawing/2014/main" id="{F673B3BE-36D8-2442-8D14-685CE553EF23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5489970" y="5763223"/>
            <a:ext cx="673213" cy="502665"/>
          </a:xfrm>
          <a:prstGeom prst="rect">
            <a:avLst/>
          </a:prstGeom>
        </p:spPr>
      </p:pic>
      <p:sp>
        <p:nvSpPr>
          <p:cNvPr id="85" name="Rounded Rectangle 84">
            <a:extLst>
              <a:ext uri="{FF2B5EF4-FFF2-40B4-BE49-F238E27FC236}">
                <a16:creationId xmlns:a16="http://schemas.microsoft.com/office/drawing/2014/main" id="{A29F4408-247D-E74F-9B38-6946DC6677BA}"/>
              </a:ext>
            </a:extLst>
          </p:cNvPr>
          <p:cNvSpPr/>
          <p:nvPr/>
        </p:nvSpPr>
        <p:spPr bwMode="auto">
          <a:xfrm>
            <a:off x="3898232" y="5544421"/>
            <a:ext cx="4680284" cy="1145135"/>
          </a:xfrm>
          <a:prstGeom prst="roundRect">
            <a:avLst/>
          </a:prstGeom>
          <a:noFill/>
          <a:ln w="38100" cap="flat" cmpd="sng" algn="ctr">
            <a:solidFill>
              <a:srgbClr val="C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sp>
        <p:nvSpPr>
          <p:cNvPr id="86" name="Rounded Rectangle 85">
            <a:extLst>
              <a:ext uri="{FF2B5EF4-FFF2-40B4-BE49-F238E27FC236}">
                <a16:creationId xmlns:a16="http://schemas.microsoft.com/office/drawing/2014/main" id="{BA6F926B-1490-844D-B1F6-FF563568A7C6}"/>
              </a:ext>
            </a:extLst>
          </p:cNvPr>
          <p:cNvSpPr/>
          <p:nvPr/>
        </p:nvSpPr>
        <p:spPr bwMode="auto">
          <a:xfrm>
            <a:off x="292595" y="5544420"/>
            <a:ext cx="3388373" cy="1145135"/>
          </a:xfrm>
          <a:prstGeom prst="roundRect">
            <a:avLst/>
          </a:prstGeom>
          <a:noFill/>
          <a:ln w="38100" cap="flat" cmpd="sng" algn="ctr">
            <a:solidFill>
              <a:srgbClr val="00B05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sp>
        <p:nvSpPr>
          <p:cNvPr id="57" name="TextBox 56">
            <a:extLst>
              <a:ext uri="{FF2B5EF4-FFF2-40B4-BE49-F238E27FC236}">
                <a16:creationId xmlns:a16="http://schemas.microsoft.com/office/drawing/2014/main" id="{DFB0CA53-FD35-8D4E-A358-0B8A54878CCB}"/>
              </a:ext>
            </a:extLst>
          </p:cNvPr>
          <p:cNvSpPr txBox="1"/>
          <p:nvPr/>
        </p:nvSpPr>
        <p:spPr>
          <a:xfrm>
            <a:off x="7482980" y="4498986"/>
            <a:ext cx="1437939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Lucida Bright" panose="02040602050505020304" pitchFamily="18" charset="77"/>
              </a:rPr>
              <a:t>Signal Processing</a:t>
            </a:r>
          </a:p>
        </p:txBody>
      </p:sp>
      <p:sp>
        <p:nvSpPr>
          <p:cNvPr id="58" name="TextBox 57">
            <a:extLst>
              <a:ext uri="{FF2B5EF4-FFF2-40B4-BE49-F238E27FC236}">
                <a16:creationId xmlns:a16="http://schemas.microsoft.com/office/drawing/2014/main" id="{BACDED1D-EA8D-7747-9770-251719A81271}"/>
              </a:ext>
            </a:extLst>
          </p:cNvPr>
          <p:cNvSpPr txBox="1"/>
          <p:nvPr/>
        </p:nvSpPr>
        <p:spPr>
          <a:xfrm>
            <a:off x="7353831" y="1098872"/>
            <a:ext cx="1645145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Lucida Bright" panose="02040602050505020304" pitchFamily="18" charset="77"/>
              </a:rPr>
              <a:t>Wireless Comm./nets</a:t>
            </a:r>
          </a:p>
        </p:txBody>
      </p:sp>
      <p:sp>
        <p:nvSpPr>
          <p:cNvPr id="59" name="TextBox 58">
            <a:extLst>
              <a:ext uri="{FF2B5EF4-FFF2-40B4-BE49-F238E27FC236}">
                <a16:creationId xmlns:a16="http://schemas.microsoft.com/office/drawing/2014/main" id="{020F430E-D919-6747-8D0C-87AD2DB64033}"/>
              </a:ext>
            </a:extLst>
          </p:cNvPr>
          <p:cNvSpPr txBox="1"/>
          <p:nvPr/>
        </p:nvSpPr>
        <p:spPr>
          <a:xfrm>
            <a:off x="7469269" y="3640095"/>
            <a:ext cx="1414816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Lucida Bright" panose="02040602050505020304" pitchFamily="18" charset="77"/>
              </a:rPr>
              <a:t>Embedded </a:t>
            </a:r>
          </a:p>
          <a:p>
            <a:pPr algn="ctr"/>
            <a:r>
              <a:rPr lang="en-US" b="1" dirty="0">
                <a:latin typeface="Lucida Bright" panose="02040602050505020304" pitchFamily="18" charset="77"/>
              </a:rPr>
              <a:t>Systems</a:t>
            </a:r>
          </a:p>
        </p:txBody>
      </p:sp>
      <p:sp>
        <p:nvSpPr>
          <p:cNvPr id="60" name="TextBox 59">
            <a:extLst>
              <a:ext uri="{FF2B5EF4-FFF2-40B4-BE49-F238E27FC236}">
                <a16:creationId xmlns:a16="http://schemas.microsoft.com/office/drawing/2014/main" id="{70929DE8-9D33-A148-B92D-6F40F6A474EE}"/>
              </a:ext>
            </a:extLst>
          </p:cNvPr>
          <p:cNvSpPr txBox="1"/>
          <p:nvPr/>
        </p:nvSpPr>
        <p:spPr>
          <a:xfrm>
            <a:off x="7572188" y="2797060"/>
            <a:ext cx="1227069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Lucida Bright" panose="02040602050505020304" pitchFamily="18" charset="77"/>
              </a:rPr>
              <a:t>Motion Tracking</a:t>
            </a:r>
          </a:p>
        </p:txBody>
      </p:sp>
      <p:sp>
        <p:nvSpPr>
          <p:cNvPr id="61" name="TextBox 60">
            <a:extLst>
              <a:ext uri="{FF2B5EF4-FFF2-40B4-BE49-F238E27FC236}">
                <a16:creationId xmlns:a16="http://schemas.microsoft.com/office/drawing/2014/main" id="{1B21F265-7B12-C247-8AEE-1DADEA9E8971}"/>
              </a:ext>
            </a:extLst>
          </p:cNvPr>
          <p:cNvSpPr txBox="1"/>
          <p:nvPr/>
        </p:nvSpPr>
        <p:spPr>
          <a:xfrm>
            <a:off x="7531572" y="1938169"/>
            <a:ext cx="1227069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Lucida Bright" panose="02040602050505020304" pitchFamily="18" charset="77"/>
              </a:rPr>
              <a:t>Machine </a:t>
            </a:r>
          </a:p>
          <a:p>
            <a:pPr algn="ctr"/>
            <a:r>
              <a:rPr lang="en-US" b="1" dirty="0">
                <a:latin typeface="Lucida Bright" panose="02040602050505020304" pitchFamily="18" charset="77"/>
              </a:rPr>
              <a:t>Learning</a:t>
            </a: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CA20444B-BF7E-C348-BE65-39D6AEB93DBF}"/>
              </a:ext>
            </a:extLst>
          </p:cNvPr>
          <p:cNvSpPr txBox="1"/>
          <p:nvPr/>
        </p:nvSpPr>
        <p:spPr>
          <a:xfrm>
            <a:off x="175814" y="5012095"/>
            <a:ext cx="3199915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/>
              <a:t>Many sensors, hardware</a:t>
            </a:r>
          </a:p>
        </p:txBody>
      </p:sp>
      <p:cxnSp>
        <p:nvCxnSpPr>
          <p:cNvPr id="35" name="Straight Connector 34">
            <a:extLst>
              <a:ext uri="{FF2B5EF4-FFF2-40B4-BE49-F238E27FC236}">
                <a16:creationId xmlns:a16="http://schemas.microsoft.com/office/drawing/2014/main" id="{7E03D7F1-736E-6E40-9E32-5372B8818F02}"/>
              </a:ext>
            </a:extLst>
          </p:cNvPr>
          <p:cNvCxnSpPr>
            <a:cxnSpLocks/>
          </p:cNvCxnSpPr>
          <p:nvPr/>
        </p:nvCxnSpPr>
        <p:spPr>
          <a:xfrm flipV="1">
            <a:off x="7253472" y="713678"/>
            <a:ext cx="0" cy="4628344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16138141"/>
      </p:ext>
    </p:extLst>
  </p:cSld>
  <p:clrMapOvr>
    <a:masterClrMapping/>
  </p:clrMapOvr>
</p:sld>
</file>

<file path=ppt/slides/slide1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TextBox 56">
            <a:extLst>
              <a:ext uri="{FF2B5EF4-FFF2-40B4-BE49-F238E27FC236}">
                <a16:creationId xmlns:a16="http://schemas.microsoft.com/office/drawing/2014/main" id="{0B5A6E1F-001F-FD41-8C91-78B000E0A8DC}"/>
              </a:ext>
            </a:extLst>
          </p:cNvPr>
          <p:cNvSpPr txBox="1"/>
          <p:nvPr/>
        </p:nvSpPr>
        <p:spPr>
          <a:xfrm>
            <a:off x="7482980" y="4498986"/>
            <a:ext cx="1437939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Lucida Bright" panose="02040602050505020304" pitchFamily="18" charset="77"/>
              </a:rPr>
              <a:t>Signal Processing</a:t>
            </a:r>
          </a:p>
        </p:txBody>
      </p:sp>
      <p:sp>
        <p:nvSpPr>
          <p:cNvPr id="58" name="TextBox 57">
            <a:extLst>
              <a:ext uri="{FF2B5EF4-FFF2-40B4-BE49-F238E27FC236}">
                <a16:creationId xmlns:a16="http://schemas.microsoft.com/office/drawing/2014/main" id="{A0740E83-3BCB-B14F-B9D2-4238E2C32C2B}"/>
              </a:ext>
            </a:extLst>
          </p:cNvPr>
          <p:cNvSpPr txBox="1"/>
          <p:nvPr/>
        </p:nvSpPr>
        <p:spPr>
          <a:xfrm>
            <a:off x="7353831" y="1098872"/>
            <a:ext cx="1645145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Lucida Bright" panose="02040602050505020304" pitchFamily="18" charset="77"/>
              </a:rPr>
              <a:t>Wireless Comm./nets</a:t>
            </a:r>
          </a:p>
        </p:txBody>
      </p:sp>
      <p:sp>
        <p:nvSpPr>
          <p:cNvPr id="59" name="TextBox 58">
            <a:extLst>
              <a:ext uri="{FF2B5EF4-FFF2-40B4-BE49-F238E27FC236}">
                <a16:creationId xmlns:a16="http://schemas.microsoft.com/office/drawing/2014/main" id="{C9BD852B-90CB-374C-8934-74E912362B0B}"/>
              </a:ext>
            </a:extLst>
          </p:cNvPr>
          <p:cNvSpPr txBox="1"/>
          <p:nvPr/>
        </p:nvSpPr>
        <p:spPr>
          <a:xfrm>
            <a:off x="7469269" y="3640095"/>
            <a:ext cx="1414816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Lucida Bright" panose="02040602050505020304" pitchFamily="18" charset="77"/>
              </a:rPr>
              <a:t>Embedded </a:t>
            </a:r>
          </a:p>
          <a:p>
            <a:pPr algn="ctr"/>
            <a:r>
              <a:rPr lang="en-US" b="1" dirty="0">
                <a:latin typeface="Lucida Bright" panose="02040602050505020304" pitchFamily="18" charset="77"/>
              </a:rPr>
              <a:t>Systems</a:t>
            </a:r>
          </a:p>
        </p:txBody>
      </p:sp>
      <p:sp>
        <p:nvSpPr>
          <p:cNvPr id="60" name="TextBox 59">
            <a:extLst>
              <a:ext uri="{FF2B5EF4-FFF2-40B4-BE49-F238E27FC236}">
                <a16:creationId xmlns:a16="http://schemas.microsoft.com/office/drawing/2014/main" id="{676CA2CC-D949-2147-9957-276983360C44}"/>
              </a:ext>
            </a:extLst>
          </p:cNvPr>
          <p:cNvSpPr txBox="1"/>
          <p:nvPr/>
        </p:nvSpPr>
        <p:spPr>
          <a:xfrm>
            <a:off x="7572188" y="2797060"/>
            <a:ext cx="1227069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Lucida Bright" panose="02040602050505020304" pitchFamily="18" charset="77"/>
              </a:rPr>
              <a:t>Motion Tracking</a:t>
            </a:r>
          </a:p>
        </p:txBody>
      </p:sp>
      <p:sp>
        <p:nvSpPr>
          <p:cNvPr id="61" name="TextBox 60">
            <a:extLst>
              <a:ext uri="{FF2B5EF4-FFF2-40B4-BE49-F238E27FC236}">
                <a16:creationId xmlns:a16="http://schemas.microsoft.com/office/drawing/2014/main" id="{78B6E5D7-0438-1749-8656-C2330DF74DCB}"/>
              </a:ext>
            </a:extLst>
          </p:cNvPr>
          <p:cNvSpPr txBox="1"/>
          <p:nvPr/>
        </p:nvSpPr>
        <p:spPr>
          <a:xfrm>
            <a:off x="7531572" y="1938169"/>
            <a:ext cx="1227069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Lucida Bright" panose="02040602050505020304" pitchFamily="18" charset="77"/>
              </a:rPr>
              <a:t>Machine </a:t>
            </a:r>
          </a:p>
          <a:p>
            <a:pPr algn="ctr"/>
            <a:r>
              <a:rPr lang="en-US" b="1" dirty="0">
                <a:latin typeface="Lucida Bright" panose="02040602050505020304" pitchFamily="18" charset="77"/>
              </a:rPr>
              <a:t>Learning</a:t>
            </a:r>
          </a:p>
        </p:txBody>
      </p:sp>
      <p:cxnSp>
        <p:nvCxnSpPr>
          <p:cNvPr id="89" name="Straight Connector 88">
            <a:extLst>
              <a:ext uri="{FF2B5EF4-FFF2-40B4-BE49-F238E27FC236}">
                <a16:creationId xmlns:a16="http://schemas.microsoft.com/office/drawing/2014/main" id="{47151355-28D8-0D4C-9A29-F240984AD4B4}"/>
              </a:ext>
            </a:extLst>
          </p:cNvPr>
          <p:cNvCxnSpPr>
            <a:cxnSpLocks/>
          </p:cNvCxnSpPr>
          <p:nvPr/>
        </p:nvCxnSpPr>
        <p:spPr>
          <a:xfrm flipV="1">
            <a:off x="7253472" y="713678"/>
            <a:ext cx="0" cy="4628344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" name="Picture 3">
            <a:extLst>
              <a:ext uri="{FF2B5EF4-FFF2-40B4-BE49-F238E27FC236}">
                <a16:creationId xmlns:a16="http://schemas.microsoft.com/office/drawing/2014/main" id="{7058975D-D878-9044-ABB6-D96BD71E8CCA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47014"/>
          <a:stretch/>
        </p:blipFill>
        <p:spPr>
          <a:xfrm>
            <a:off x="-4011" y="-44116"/>
            <a:ext cx="6557211" cy="6946232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24D9653A-98C9-F844-9CE8-206CB3203E66}"/>
              </a:ext>
            </a:extLst>
          </p:cNvPr>
          <p:cNvSpPr/>
          <p:nvPr/>
        </p:nvSpPr>
        <p:spPr bwMode="auto">
          <a:xfrm>
            <a:off x="0" y="5342021"/>
            <a:ext cx="9144000" cy="1560095"/>
          </a:xfrm>
          <a:prstGeom prst="rect">
            <a:avLst/>
          </a:prstGeom>
          <a:solidFill>
            <a:schemeClr val="bg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sp>
        <p:nvSpPr>
          <p:cNvPr id="6" name="Speech Bubble: Oval 14">
            <a:extLst>
              <a:ext uri="{FF2B5EF4-FFF2-40B4-BE49-F238E27FC236}">
                <a16:creationId xmlns:a16="http://schemas.microsoft.com/office/drawing/2014/main" id="{E94A4159-BF20-5342-94C8-BCE4D631542E}"/>
              </a:ext>
            </a:extLst>
          </p:cNvPr>
          <p:cNvSpPr/>
          <p:nvPr/>
        </p:nvSpPr>
        <p:spPr>
          <a:xfrm>
            <a:off x="5943600" y="2514600"/>
            <a:ext cx="2459000" cy="1265663"/>
          </a:xfrm>
          <a:prstGeom prst="wedgeEllipseCallout">
            <a:avLst>
              <a:gd name="adj1" fmla="val -60888"/>
              <a:gd name="adj2" fmla="val 42608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pic>
        <p:nvPicPr>
          <p:cNvPr id="62" name="Picture 61">
            <a:extLst>
              <a:ext uri="{FF2B5EF4-FFF2-40B4-BE49-F238E27FC236}">
                <a16:creationId xmlns:a16="http://schemas.microsoft.com/office/drawing/2014/main" id="{019E53B2-6023-0047-AFA5-4952166772F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24416" y="5745634"/>
            <a:ext cx="483782" cy="527201"/>
          </a:xfrm>
          <a:prstGeom prst="rect">
            <a:avLst/>
          </a:prstGeom>
        </p:spPr>
      </p:pic>
      <p:pic>
        <p:nvPicPr>
          <p:cNvPr id="63" name="Picture 62">
            <a:extLst>
              <a:ext uri="{FF2B5EF4-FFF2-40B4-BE49-F238E27FC236}">
                <a16:creationId xmlns:a16="http://schemas.microsoft.com/office/drawing/2014/main" id="{B8EA929C-4AC4-264A-83DE-6B2BCBEB4DB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319163" y="5773726"/>
            <a:ext cx="505673" cy="540295"/>
          </a:xfrm>
          <a:prstGeom prst="rect">
            <a:avLst/>
          </a:prstGeom>
        </p:spPr>
      </p:pic>
      <p:pic>
        <p:nvPicPr>
          <p:cNvPr id="64" name="Picture 63">
            <a:extLst>
              <a:ext uri="{FF2B5EF4-FFF2-40B4-BE49-F238E27FC236}">
                <a16:creationId xmlns:a16="http://schemas.microsoft.com/office/drawing/2014/main" id="{B2C84C36-8366-8E4A-BC25-06A14DB0F1D7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756363" y="5842992"/>
            <a:ext cx="368663" cy="401750"/>
          </a:xfrm>
          <a:prstGeom prst="rect">
            <a:avLst/>
          </a:prstGeom>
        </p:spPr>
      </p:pic>
      <p:pic>
        <p:nvPicPr>
          <p:cNvPr id="65" name="Picture 64">
            <a:extLst>
              <a:ext uri="{FF2B5EF4-FFF2-40B4-BE49-F238E27FC236}">
                <a16:creationId xmlns:a16="http://schemas.microsoft.com/office/drawing/2014/main" id="{718ED801-ACB8-6E45-A2DE-7B3F1D5D8986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195645" y="5773726"/>
            <a:ext cx="432224" cy="471016"/>
          </a:xfrm>
          <a:prstGeom prst="rect">
            <a:avLst/>
          </a:prstGeom>
        </p:spPr>
      </p:pic>
      <p:pic>
        <p:nvPicPr>
          <p:cNvPr id="66" name="Picture 65">
            <a:extLst>
              <a:ext uri="{FF2B5EF4-FFF2-40B4-BE49-F238E27FC236}">
                <a16:creationId xmlns:a16="http://schemas.microsoft.com/office/drawing/2014/main" id="{E6D2C123-87FE-B24E-BBA9-425B94C9F36E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859531" y="5816052"/>
            <a:ext cx="393384" cy="428690"/>
          </a:xfrm>
          <a:prstGeom prst="rect">
            <a:avLst/>
          </a:prstGeom>
        </p:spPr>
      </p:pic>
      <p:cxnSp>
        <p:nvCxnSpPr>
          <p:cNvPr id="67" name="Straight Connector 66">
            <a:extLst>
              <a:ext uri="{FF2B5EF4-FFF2-40B4-BE49-F238E27FC236}">
                <a16:creationId xmlns:a16="http://schemas.microsoft.com/office/drawing/2014/main" id="{0D51D265-5516-3F41-9576-88E73D2DCAF2}"/>
              </a:ext>
            </a:extLst>
          </p:cNvPr>
          <p:cNvCxnSpPr>
            <a:cxnSpLocks/>
          </p:cNvCxnSpPr>
          <p:nvPr/>
        </p:nvCxnSpPr>
        <p:spPr>
          <a:xfrm>
            <a:off x="372979" y="5448802"/>
            <a:ext cx="8508657" cy="0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8" name="TextBox 67">
            <a:extLst>
              <a:ext uri="{FF2B5EF4-FFF2-40B4-BE49-F238E27FC236}">
                <a16:creationId xmlns:a16="http://schemas.microsoft.com/office/drawing/2014/main" id="{1F271A53-59C7-5D4F-9F65-6AB768E690B8}"/>
              </a:ext>
            </a:extLst>
          </p:cNvPr>
          <p:cNvSpPr txBox="1"/>
          <p:nvPr/>
        </p:nvSpPr>
        <p:spPr>
          <a:xfrm>
            <a:off x="484478" y="6272835"/>
            <a:ext cx="59182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Mic</a:t>
            </a:r>
          </a:p>
        </p:txBody>
      </p:sp>
      <p:grpSp>
        <p:nvGrpSpPr>
          <p:cNvPr id="69" name="Group 68">
            <a:extLst>
              <a:ext uri="{FF2B5EF4-FFF2-40B4-BE49-F238E27FC236}">
                <a16:creationId xmlns:a16="http://schemas.microsoft.com/office/drawing/2014/main" id="{7F63C770-F05F-C84B-B556-CEDE0148EC34}"/>
              </a:ext>
            </a:extLst>
          </p:cNvPr>
          <p:cNvGrpSpPr/>
          <p:nvPr/>
        </p:nvGrpSpPr>
        <p:grpSpPr>
          <a:xfrm>
            <a:off x="2679391" y="5659824"/>
            <a:ext cx="905406" cy="982343"/>
            <a:chOff x="5141997" y="3915990"/>
            <a:chExt cx="905406" cy="982343"/>
          </a:xfrm>
        </p:grpSpPr>
        <p:pic>
          <p:nvPicPr>
            <p:cNvPr id="70" name="Picture 69">
              <a:extLst>
                <a:ext uri="{FF2B5EF4-FFF2-40B4-BE49-F238E27FC236}">
                  <a16:creationId xmlns:a16="http://schemas.microsoft.com/office/drawing/2014/main" id="{4CE6D4D4-7418-2F4A-BB9E-3B8D9C459DFF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biLevel thresh="75000"/>
            </a:blip>
            <a:stretch>
              <a:fillRect/>
            </a:stretch>
          </p:blipFill>
          <p:spPr>
            <a:xfrm>
              <a:off x="5141997" y="3915990"/>
              <a:ext cx="905406" cy="724689"/>
            </a:xfrm>
            <a:prstGeom prst="rect">
              <a:avLst/>
            </a:prstGeom>
          </p:spPr>
        </p:pic>
        <p:sp>
          <p:nvSpPr>
            <p:cNvPr id="71" name="TextBox 70">
              <a:extLst>
                <a:ext uri="{FF2B5EF4-FFF2-40B4-BE49-F238E27FC236}">
                  <a16:creationId xmlns:a16="http://schemas.microsoft.com/office/drawing/2014/main" id="{BE0C02F7-688F-D248-9095-516E0B516C54}"/>
                </a:ext>
              </a:extLst>
            </p:cNvPr>
            <p:cNvSpPr txBox="1"/>
            <p:nvPr/>
          </p:nvSpPr>
          <p:spPr>
            <a:xfrm>
              <a:off x="5294778" y="4529001"/>
              <a:ext cx="599844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IMU</a:t>
              </a:r>
            </a:p>
          </p:txBody>
        </p:sp>
      </p:grpSp>
      <p:sp>
        <p:nvSpPr>
          <p:cNvPr id="72" name="TextBox 71">
            <a:extLst>
              <a:ext uri="{FF2B5EF4-FFF2-40B4-BE49-F238E27FC236}">
                <a16:creationId xmlns:a16="http://schemas.microsoft.com/office/drawing/2014/main" id="{D269D917-982F-404E-9E07-5FD655402836}"/>
              </a:ext>
            </a:extLst>
          </p:cNvPr>
          <p:cNvSpPr txBox="1"/>
          <p:nvPr/>
        </p:nvSpPr>
        <p:spPr>
          <a:xfrm>
            <a:off x="1076307" y="6272835"/>
            <a:ext cx="70564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/>
              <a:t>Spkr</a:t>
            </a:r>
            <a:r>
              <a:rPr lang="en-US" dirty="0"/>
              <a:t>.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D19DC631-1AE7-EB4A-9BB0-D380296F43DB}"/>
              </a:ext>
            </a:extLst>
          </p:cNvPr>
          <p:cNvSpPr txBox="1"/>
          <p:nvPr/>
        </p:nvSpPr>
        <p:spPr>
          <a:xfrm>
            <a:off x="1781949" y="6272835"/>
            <a:ext cx="54854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BLE</a:t>
            </a:r>
          </a:p>
        </p:txBody>
      </p:sp>
      <p:sp>
        <p:nvSpPr>
          <p:cNvPr id="74" name="TextBox 73">
            <a:extLst>
              <a:ext uri="{FF2B5EF4-FFF2-40B4-BE49-F238E27FC236}">
                <a16:creationId xmlns:a16="http://schemas.microsoft.com/office/drawing/2014/main" id="{6146F620-F940-7845-826E-A6EEC534ADD9}"/>
              </a:ext>
            </a:extLst>
          </p:cNvPr>
          <p:cNvSpPr txBox="1"/>
          <p:nvPr/>
        </p:nvSpPr>
        <p:spPr>
          <a:xfrm>
            <a:off x="4001690" y="6272835"/>
            <a:ext cx="119295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Vibration</a:t>
            </a:r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39CBA4B0-1463-9741-9FF9-E8CD80CCBE28}"/>
              </a:ext>
            </a:extLst>
          </p:cNvPr>
          <p:cNvSpPr txBox="1"/>
          <p:nvPr/>
        </p:nvSpPr>
        <p:spPr>
          <a:xfrm>
            <a:off x="5337264" y="6272835"/>
            <a:ext cx="10198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Optical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BEC1FFC0-ECF3-0147-88C5-3288F03E1D21}"/>
              </a:ext>
            </a:extLst>
          </p:cNvPr>
          <p:cNvSpPr txBox="1"/>
          <p:nvPr/>
        </p:nvSpPr>
        <p:spPr>
          <a:xfrm>
            <a:off x="6480473" y="6272835"/>
            <a:ext cx="9204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Neural</a:t>
            </a: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BB5A0872-5BA7-994B-9481-EB554791D429}"/>
              </a:ext>
            </a:extLst>
          </p:cNvPr>
          <p:cNvSpPr txBox="1"/>
          <p:nvPr/>
        </p:nvSpPr>
        <p:spPr>
          <a:xfrm>
            <a:off x="7501016" y="6272835"/>
            <a:ext cx="8643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Arrays</a:t>
            </a:r>
          </a:p>
        </p:txBody>
      </p:sp>
      <p:pic>
        <p:nvPicPr>
          <p:cNvPr id="78" name="Picture 77">
            <a:extLst>
              <a:ext uri="{FF2B5EF4-FFF2-40B4-BE49-F238E27FC236}">
                <a16:creationId xmlns:a16="http://schemas.microsoft.com/office/drawing/2014/main" id="{CC615AFD-654F-3F4A-8441-A3B116F0113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037457" y="5890377"/>
            <a:ext cx="284383" cy="309906"/>
          </a:xfrm>
          <a:prstGeom prst="rect">
            <a:avLst/>
          </a:prstGeom>
        </p:spPr>
      </p:pic>
      <p:pic>
        <p:nvPicPr>
          <p:cNvPr id="79" name="Picture 78">
            <a:extLst>
              <a:ext uri="{FF2B5EF4-FFF2-40B4-BE49-F238E27FC236}">
                <a16:creationId xmlns:a16="http://schemas.microsoft.com/office/drawing/2014/main" id="{683FB212-C74E-764A-B22E-E2E624CFFD7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763221" y="5887476"/>
            <a:ext cx="284383" cy="309906"/>
          </a:xfrm>
          <a:prstGeom prst="rect">
            <a:avLst/>
          </a:prstGeom>
        </p:spPr>
      </p:pic>
      <p:pic>
        <p:nvPicPr>
          <p:cNvPr id="80" name="Picture 79">
            <a:extLst>
              <a:ext uri="{FF2B5EF4-FFF2-40B4-BE49-F238E27FC236}">
                <a16:creationId xmlns:a16="http://schemas.microsoft.com/office/drawing/2014/main" id="{0C96027C-5954-5441-980B-34F980837AA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501016" y="5887476"/>
            <a:ext cx="284383" cy="309906"/>
          </a:xfrm>
          <a:prstGeom prst="rect">
            <a:avLst/>
          </a:prstGeom>
        </p:spPr>
      </p:pic>
      <p:pic>
        <p:nvPicPr>
          <p:cNvPr id="81" name="Picture 80">
            <a:extLst>
              <a:ext uri="{FF2B5EF4-FFF2-40B4-BE49-F238E27FC236}">
                <a16:creationId xmlns:a16="http://schemas.microsoft.com/office/drawing/2014/main" id="{E0587657-BFFC-9940-BCEF-2F67951D3A23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32736" y="5612610"/>
            <a:ext cx="216112" cy="235508"/>
          </a:xfrm>
          <a:prstGeom prst="rect">
            <a:avLst/>
          </a:prstGeom>
        </p:spPr>
      </p:pic>
      <p:pic>
        <p:nvPicPr>
          <p:cNvPr id="82" name="Picture 81">
            <a:extLst>
              <a:ext uri="{FF2B5EF4-FFF2-40B4-BE49-F238E27FC236}">
                <a16:creationId xmlns:a16="http://schemas.microsoft.com/office/drawing/2014/main" id="{1802602D-FA71-8944-998E-4B0B45BC60CC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817485" y="5608593"/>
            <a:ext cx="216112" cy="235508"/>
          </a:xfrm>
          <a:prstGeom prst="rect">
            <a:avLst/>
          </a:prstGeom>
        </p:spPr>
      </p:pic>
      <p:pic>
        <p:nvPicPr>
          <p:cNvPr id="83" name="Picture 82">
            <a:extLst>
              <a:ext uri="{FF2B5EF4-FFF2-40B4-BE49-F238E27FC236}">
                <a16:creationId xmlns:a16="http://schemas.microsoft.com/office/drawing/2014/main" id="{9327E99A-3BE4-2640-A134-2EA32390F3A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8090202" y="5604581"/>
            <a:ext cx="216112" cy="235508"/>
          </a:xfrm>
          <a:prstGeom prst="rect">
            <a:avLst/>
          </a:prstGeom>
        </p:spPr>
      </p:pic>
      <p:pic>
        <p:nvPicPr>
          <p:cNvPr id="84" name="Picture 83">
            <a:extLst>
              <a:ext uri="{FF2B5EF4-FFF2-40B4-BE49-F238E27FC236}">
                <a16:creationId xmlns:a16="http://schemas.microsoft.com/office/drawing/2014/main" id="{F673B3BE-36D8-2442-8D14-685CE553EF23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5489970" y="5763223"/>
            <a:ext cx="673213" cy="502665"/>
          </a:xfrm>
          <a:prstGeom prst="rect">
            <a:avLst/>
          </a:prstGeom>
        </p:spPr>
      </p:pic>
      <p:sp>
        <p:nvSpPr>
          <p:cNvPr id="85" name="Rounded Rectangle 84">
            <a:extLst>
              <a:ext uri="{FF2B5EF4-FFF2-40B4-BE49-F238E27FC236}">
                <a16:creationId xmlns:a16="http://schemas.microsoft.com/office/drawing/2014/main" id="{A29F4408-247D-E74F-9B38-6946DC6677BA}"/>
              </a:ext>
            </a:extLst>
          </p:cNvPr>
          <p:cNvSpPr/>
          <p:nvPr/>
        </p:nvSpPr>
        <p:spPr bwMode="auto">
          <a:xfrm>
            <a:off x="3898232" y="5544421"/>
            <a:ext cx="4680284" cy="1145135"/>
          </a:xfrm>
          <a:prstGeom prst="roundRect">
            <a:avLst/>
          </a:prstGeom>
          <a:noFill/>
          <a:ln w="38100" cap="flat" cmpd="sng" algn="ctr">
            <a:solidFill>
              <a:srgbClr val="C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sp>
        <p:nvSpPr>
          <p:cNvPr id="86" name="Rounded Rectangle 85">
            <a:extLst>
              <a:ext uri="{FF2B5EF4-FFF2-40B4-BE49-F238E27FC236}">
                <a16:creationId xmlns:a16="http://schemas.microsoft.com/office/drawing/2014/main" id="{BA6F926B-1490-844D-B1F6-FF563568A7C6}"/>
              </a:ext>
            </a:extLst>
          </p:cNvPr>
          <p:cNvSpPr/>
          <p:nvPr/>
        </p:nvSpPr>
        <p:spPr bwMode="auto">
          <a:xfrm>
            <a:off x="292595" y="5544420"/>
            <a:ext cx="3388373" cy="1145135"/>
          </a:xfrm>
          <a:prstGeom prst="roundRect">
            <a:avLst/>
          </a:prstGeom>
          <a:noFill/>
          <a:ln w="38100" cap="flat" cmpd="sng" algn="ctr">
            <a:solidFill>
              <a:srgbClr val="00B05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grpSp>
        <p:nvGrpSpPr>
          <p:cNvPr id="92" name="Group 91">
            <a:extLst>
              <a:ext uri="{FF2B5EF4-FFF2-40B4-BE49-F238E27FC236}">
                <a16:creationId xmlns:a16="http://schemas.microsoft.com/office/drawing/2014/main" id="{EFDC27E1-471B-1B4D-9803-944B668B6ABE}"/>
              </a:ext>
            </a:extLst>
          </p:cNvPr>
          <p:cNvGrpSpPr/>
          <p:nvPr/>
        </p:nvGrpSpPr>
        <p:grpSpPr>
          <a:xfrm>
            <a:off x="562090" y="641204"/>
            <a:ext cx="1450079" cy="1067821"/>
            <a:chOff x="4702285" y="759126"/>
            <a:chExt cx="1450079" cy="1067821"/>
          </a:xfrm>
        </p:grpSpPr>
        <p:sp>
          <p:nvSpPr>
            <p:cNvPr id="87" name="Speech Bubble: Oval 14">
              <a:extLst>
                <a:ext uri="{FF2B5EF4-FFF2-40B4-BE49-F238E27FC236}">
                  <a16:creationId xmlns:a16="http://schemas.microsoft.com/office/drawing/2014/main" id="{A0CB1DD3-C48D-6544-AB79-33B08561E879}"/>
                </a:ext>
              </a:extLst>
            </p:cNvPr>
            <p:cNvSpPr/>
            <p:nvPr/>
          </p:nvSpPr>
          <p:spPr>
            <a:xfrm>
              <a:off x="4702285" y="759126"/>
              <a:ext cx="1450079" cy="1067821"/>
            </a:xfrm>
            <a:prstGeom prst="wedgeEllipseCallout">
              <a:avLst>
                <a:gd name="adj1" fmla="val 128633"/>
                <a:gd name="adj2" fmla="val 106361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88" name="Picture 87">
              <a:extLst>
                <a:ext uri="{FF2B5EF4-FFF2-40B4-BE49-F238E27FC236}">
                  <a16:creationId xmlns:a16="http://schemas.microsoft.com/office/drawing/2014/main" id="{A8DB786D-BB6F-9647-9A60-7D798DE5B8A4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1"/>
            <a:srcRect l="25139" t="14328" r="24768" b="14326"/>
            <a:stretch/>
          </p:blipFill>
          <p:spPr>
            <a:xfrm>
              <a:off x="5070707" y="897016"/>
              <a:ext cx="762949" cy="813811"/>
            </a:xfrm>
            <a:prstGeom prst="rect">
              <a:avLst/>
            </a:prstGeom>
          </p:spPr>
        </p:pic>
      </p:grpSp>
      <p:grpSp>
        <p:nvGrpSpPr>
          <p:cNvPr id="97" name="Group 96">
            <a:extLst>
              <a:ext uri="{FF2B5EF4-FFF2-40B4-BE49-F238E27FC236}">
                <a16:creationId xmlns:a16="http://schemas.microsoft.com/office/drawing/2014/main" id="{5A4F435F-5C5A-A042-9D0C-8667DAD20409}"/>
              </a:ext>
            </a:extLst>
          </p:cNvPr>
          <p:cNvGrpSpPr/>
          <p:nvPr/>
        </p:nvGrpSpPr>
        <p:grpSpPr>
          <a:xfrm>
            <a:off x="1803357" y="94758"/>
            <a:ext cx="1395700" cy="875562"/>
            <a:chOff x="2126165" y="3645952"/>
            <a:chExt cx="1395700" cy="875562"/>
          </a:xfrm>
        </p:grpSpPr>
        <p:sp>
          <p:nvSpPr>
            <p:cNvPr id="8" name="Speech Bubble: Oval 14">
              <a:extLst>
                <a:ext uri="{FF2B5EF4-FFF2-40B4-BE49-F238E27FC236}">
                  <a16:creationId xmlns:a16="http://schemas.microsoft.com/office/drawing/2014/main" id="{8C804F90-C51A-D349-A994-65B967C019DA}"/>
                </a:ext>
              </a:extLst>
            </p:cNvPr>
            <p:cNvSpPr/>
            <p:nvPr/>
          </p:nvSpPr>
          <p:spPr>
            <a:xfrm>
              <a:off x="2126165" y="3645952"/>
              <a:ext cx="1395700" cy="875562"/>
            </a:xfrm>
            <a:prstGeom prst="wedgeEllipseCallout">
              <a:avLst>
                <a:gd name="adj1" fmla="val 49853"/>
                <a:gd name="adj2" fmla="val 185187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3" name="Picture 2">
              <a:extLst>
                <a:ext uri="{FF2B5EF4-FFF2-40B4-BE49-F238E27FC236}">
                  <a16:creationId xmlns:a16="http://schemas.microsoft.com/office/drawing/2014/main" id="{0F904271-C5B7-9F42-80F1-2EFD588C2F58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2"/>
            <a:srcRect t="18951" b="20958"/>
            <a:stretch/>
          </p:blipFill>
          <p:spPr>
            <a:xfrm>
              <a:off x="2414115" y="3935197"/>
              <a:ext cx="810913" cy="487283"/>
            </a:xfrm>
            <a:prstGeom prst="rect">
              <a:avLst/>
            </a:prstGeom>
          </p:spPr>
        </p:pic>
        <p:sp>
          <p:nvSpPr>
            <p:cNvPr id="5" name="TextBox 4">
              <a:extLst>
                <a:ext uri="{FF2B5EF4-FFF2-40B4-BE49-F238E27FC236}">
                  <a16:creationId xmlns:a16="http://schemas.microsoft.com/office/drawing/2014/main" id="{5BA580C6-FFF8-7547-BF7F-76DFEB4396DB}"/>
                </a:ext>
              </a:extLst>
            </p:cNvPr>
            <p:cNvSpPr txBox="1"/>
            <p:nvPr/>
          </p:nvSpPr>
          <p:spPr>
            <a:xfrm>
              <a:off x="2286578" y="3694177"/>
              <a:ext cx="1085555" cy="33855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lvl="0" algn="ctr" defTabSz="685800">
                <a:defRPr/>
              </a:pPr>
              <a:r>
                <a:rPr lang="en-US" sz="1600" b="1" dirty="0">
                  <a:solidFill>
                    <a:prstClr val="black">
                      <a:lumMod val="65000"/>
                      <a:lumOff val="35000"/>
                    </a:prstClr>
                  </a:solidFill>
                  <a:latin typeface="Lucida Bright" panose="02040602050505020304" pitchFamily="18" charset="0"/>
                </a:rPr>
                <a:t>Acoustic</a:t>
              </a:r>
            </a:p>
          </p:txBody>
        </p:sp>
      </p:grpSp>
      <p:grpSp>
        <p:nvGrpSpPr>
          <p:cNvPr id="98" name="Group 97">
            <a:extLst>
              <a:ext uri="{FF2B5EF4-FFF2-40B4-BE49-F238E27FC236}">
                <a16:creationId xmlns:a16="http://schemas.microsoft.com/office/drawing/2014/main" id="{C526243F-6BBC-D344-8667-FB4B1E65644A}"/>
              </a:ext>
            </a:extLst>
          </p:cNvPr>
          <p:cNvGrpSpPr/>
          <p:nvPr/>
        </p:nvGrpSpPr>
        <p:grpSpPr>
          <a:xfrm>
            <a:off x="927324" y="4101169"/>
            <a:ext cx="1752067" cy="1124291"/>
            <a:chOff x="185057" y="3210436"/>
            <a:chExt cx="1752067" cy="1124291"/>
          </a:xfrm>
        </p:grpSpPr>
        <p:sp>
          <p:nvSpPr>
            <p:cNvPr id="11" name="Speech Bubble: Oval 14">
              <a:extLst>
                <a:ext uri="{FF2B5EF4-FFF2-40B4-BE49-F238E27FC236}">
                  <a16:creationId xmlns:a16="http://schemas.microsoft.com/office/drawing/2014/main" id="{CB66C458-7493-3240-8136-12281D21C6E3}"/>
                </a:ext>
              </a:extLst>
            </p:cNvPr>
            <p:cNvSpPr/>
            <p:nvPr/>
          </p:nvSpPr>
          <p:spPr>
            <a:xfrm>
              <a:off x="185057" y="3210436"/>
              <a:ext cx="1752067" cy="1124291"/>
            </a:xfrm>
            <a:prstGeom prst="wedgeEllipseCallout">
              <a:avLst>
                <a:gd name="adj1" fmla="val 79440"/>
                <a:gd name="adj2" fmla="val -171429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91" name="Picture 90">
              <a:extLst>
                <a:ext uri="{FF2B5EF4-FFF2-40B4-BE49-F238E27FC236}">
                  <a16:creationId xmlns:a16="http://schemas.microsoft.com/office/drawing/2014/main" id="{CBF22C31-E5BA-734B-879A-FF05524825C7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1132740" y="3450721"/>
              <a:ext cx="642030" cy="642030"/>
            </a:xfrm>
            <a:prstGeom prst="rect">
              <a:avLst/>
            </a:prstGeom>
          </p:spPr>
        </p:pic>
        <p:sp>
          <p:nvSpPr>
            <p:cNvPr id="90" name="TextBox 89">
              <a:extLst>
                <a:ext uri="{FF2B5EF4-FFF2-40B4-BE49-F238E27FC236}">
                  <a16:creationId xmlns:a16="http://schemas.microsoft.com/office/drawing/2014/main" id="{DF310763-0445-6748-AABA-8B4A8B4BC9CB}"/>
                </a:ext>
              </a:extLst>
            </p:cNvPr>
            <p:cNvSpPr txBox="1"/>
            <p:nvPr/>
          </p:nvSpPr>
          <p:spPr>
            <a:xfrm>
              <a:off x="271282" y="3449064"/>
              <a:ext cx="968535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b="1" dirty="0"/>
                <a:t>Health </a:t>
              </a:r>
            </a:p>
            <a:p>
              <a:r>
                <a:rPr lang="en-US" b="1" dirty="0"/>
                <a:t>Sense</a:t>
              </a:r>
            </a:p>
          </p:txBody>
        </p:sp>
      </p:grpSp>
      <p:grpSp>
        <p:nvGrpSpPr>
          <p:cNvPr id="99" name="Group 98">
            <a:extLst>
              <a:ext uri="{FF2B5EF4-FFF2-40B4-BE49-F238E27FC236}">
                <a16:creationId xmlns:a16="http://schemas.microsoft.com/office/drawing/2014/main" id="{9AF8B1C2-8D3B-0C49-8E09-B6FEAEC92780}"/>
              </a:ext>
            </a:extLst>
          </p:cNvPr>
          <p:cNvGrpSpPr/>
          <p:nvPr/>
        </p:nvGrpSpPr>
        <p:grpSpPr>
          <a:xfrm>
            <a:off x="3284713" y="27284"/>
            <a:ext cx="1674985" cy="892405"/>
            <a:chOff x="577930" y="731197"/>
            <a:chExt cx="1674985" cy="892405"/>
          </a:xfrm>
        </p:grpSpPr>
        <p:sp>
          <p:nvSpPr>
            <p:cNvPr id="94" name="Speech Bubble: Oval 14">
              <a:extLst>
                <a:ext uri="{FF2B5EF4-FFF2-40B4-BE49-F238E27FC236}">
                  <a16:creationId xmlns:a16="http://schemas.microsoft.com/office/drawing/2014/main" id="{A01B62D4-18DF-0643-8D9D-C6FA45221163}"/>
                </a:ext>
              </a:extLst>
            </p:cNvPr>
            <p:cNvSpPr/>
            <p:nvPr/>
          </p:nvSpPr>
          <p:spPr>
            <a:xfrm>
              <a:off x="577930" y="731197"/>
              <a:ext cx="1674985" cy="892405"/>
            </a:xfrm>
            <a:prstGeom prst="wedgeEllipseCallout">
              <a:avLst>
                <a:gd name="adj1" fmla="val -48962"/>
                <a:gd name="adj2" fmla="val 181160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93" name="Picture 92">
              <a:extLst>
                <a:ext uri="{FF2B5EF4-FFF2-40B4-BE49-F238E27FC236}">
                  <a16:creationId xmlns:a16="http://schemas.microsoft.com/office/drawing/2014/main" id="{1F89DBA7-C767-3E4C-8A32-953A83761994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865223" y="902847"/>
              <a:ext cx="1050755" cy="549104"/>
            </a:xfrm>
            <a:prstGeom prst="rect">
              <a:avLst/>
            </a:prstGeom>
          </p:spPr>
        </p:pic>
      </p:grpSp>
      <p:grpSp>
        <p:nvGrpSpPr>
          <p:cNvPr id="100" name="Group 99">
            <a:extLst>
              <a:ext uri="{FF2B5EF4-FFF2-40B4-BE49-F238E27FC236}">
                <a16:creationId xmlns:a16="http://schemas.microsoft.com/office/drawing/2014/main" id="{B0F81B23-AC37-3742-ACFF-D2D382F45DA0}"/>
              </a:ext>
            </a:extLst>
          </p:cNvPr>
          <p:cNvGrpSpPr/>
          <p:nvPr/>
        </p:nvGrpSpPr>
        <p:grpSpPr>
          <a:xfrm>
            <a:off x="741400" y="2901304"/>
            <a:ext cx="1400278" cy="1124291"/>
            <a:chOff x="6965077" y="4039163"/>
            <a:chExt cx="1400278" cy="1124291"/>
          </a:xfrm>
        </p:grpSpPr>
        <p:sp>
          <p:nvSpPr>
            <p:cNvPr id="12" name="Speech Bubble: Oval 14">
              <a:extLst>
                <a:ext uri="{FF2B5EF4-FFF2-40B4-BE49-F238E27FC236}">
                  <a16:creationId xmlns:a16="http://schemas.microsoft.com/office/drawing/2014/main" id="{B0830D87-1974-474E-B3FE-6F79904FD656}"/>
                </a:ext>
              </a:extLst>
            </p:cNvPr>
            <p:cNvSpPr/>
            <p:nvPr/>
          </p:nvSpPr>
          <p:spPr>
            <a:xfrm>
              <a:off x="6965077" y="4039163"/>
              <a:ext cx="1400278" cy="1124291"/>
            </a:xfrm>
            <a:prstGeom prst="wedgeEllipseCallout">
              <a:avLst>
                <a:gd name="adj1" fmla="val 119020"/>
                <a:gd name="adj2" fmla="val -77068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95" name="Picture 94">
              <a:extLst>
                <a:ext uri="{FF2B5EF4-FFF2-40B4-BE49-F238E27FC236}">
                  <a16:creationId xmlns:a16="http://schemas.microsoft.com/office/drawing/2014/main" id="{4D887BC1-2798-CC4C-BD9E-54E2EE5DC16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5"/>
            <a:srcRect l="24138" t="15447" r="24305" b="21319"/>
            <a:stretch/>
          </p:blipFill>
          <p:spPr>
            <a:xfrm>
              <a:off x="7297892" y="4137877"/>
              <a:ext cx="685800" cy="905823"/>
            </a:xfrm>
            <a:prstGeom prst="rect">
              <a:avLst/>
            </a:prstGeom>
          </p:spPr>
        </p:pic>
      </p:grpSp>
      <p:grpSp>
        <p:nvGrpSpPr>
          <p:cNvPr id="105" name="Group 104">
            <a:extLst>
              <a:ext uri="{FF2B5EF4-FFF2-40B4-BE49-F238E27FC236}">
                <a16:creationId xmlns:a16="http://schemas.microsoft.com/office/drawing/2014/main" id="{6F1B649C-91C6-DF41-8335-AF2132C75D48}"/>
              </a:ext>
            </a:extLst>
          </p:cNvPr>
          <p:cNvGrpSpPr/>
          <p:nvPr/>
        </p:nvGrpSpPr>
        <p:grpSpPr>
          <a:xfrm>
            <a:off x="2825556" y="4405173"/>
            <a:ext cx="1569953" cy="797434"/>
            <a:chOff x="5962782" y="4321348"/>
            <a:chExt cx="1569953" cy="797434"/>
          </a:xfrm>
        </p:grpSpPr>
        <p:sp>
          <p:nvSpPr>
            <p:cNvPr id="102" name="Speech Bubble: Oval 14">
              <a:extLst>
                <a:ext uri="{FF2B5EF4-FFF2-40B4-BE49-F238E27FC236}">
                  <a16:creationId xmlns:a16="http://schemas.microsoft.com/office/drawing/2014/main" id="{BD771023-BEC7-3346-87C4-8D00CE25C8EC}"/>
                </a:ext>
              </a:extLst>
            </p:cNvPr>
            <p:cNvSpPr/>
            <p:nvPr/>
          </p:nvSpPr>
          <p:spPr>
            <a:xfrm>
              <a:off x="5962782" y="4321348"/>
              <a:ext cx="1569953" cy="797434"/>
            </a:xfrm>
            <a:prstGeom prst="wedgeEllipseCallout">
              <a:avLst>
                <a:gd name="adj1" fmla="val -18993"/>
                <a:gd name="adj2" fmla="val -248591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101" name="Picture 100">
              <a:extLst>
                <a:ext uri="{FF2B5EF4-FFF2-40B4-BE49-F238E27FC236}">
                  <a16:creationId xmlns:a16="http://schemas.microsoft.com/office/drawing/2014/main" id="{B688C5DC-98FF-DC46-B962-A543C85D9355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6920461" y="4478129"/>
              <a:ext cx="446415" cy="446415"/>
            </a:xfrm>
            <a:prstGeom prst="rect">
              <a:avLst/>
            </a:prstGeom>
          </p:spPr>
        </p:pic>
        <p:sp>
          <p:nvSpPr>
            <p:cNvPr id="104" name="TextBox 103">
              <a:extLst>
                <a:ext uri="{FF2B5EF4-FFF2-40B4-BE49-F238E27FC236}">
                  <a16:creationId xmlns:a16="http://schemas.microsoft.com/office/drawing/2014/main" id="{B8548105-13A5-C846-B491-301A67F55518}"/>
                </a:ext>
              </a:extLst>
            </p:cNvPr>
            <p:cNvSpPr txBox="1"/>
            <p:nvPr/>
          </p:nvSpPr>
          <p:spPr>
            <a:xfrm>
              <a:off x="6108053" y="4422354"/>
              <a:ext cx="907621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lvl="0" algn="ctr" defTabSz="685800">
                <a:defRPr/>
              </a:pPr>
              <a:r>
                <a:rPr lang="en-US" sz="1600" b="1" dirty="0">
                  <a:solidFill>
                    <a:prstClr val="black">
                      <a:lumMod val="65000"/>
                      <a:lumOff val="35000"/>
                    </a:prstClr>
                  </a:solidFill>
                  <a:latin typeface="Lucida Bright" panose="02040602050505020304" pitchFamily="18" charset="0"/>
                </a:rPr>
                <a:t>IMU </a:t>
              </a:r>
            </a:p>
            <a:p>
              <a:pPr lvl="0" algn="ctr" defTabSz="685800">
                <a:defRPr/>
              </a:pPr>
              <a:r>
                <a:rPr lang="en-US" sz="1600" b="1" dirty="0">
                  <a:solidFill>
                    <a:prstClr val="black">
                      <a:lumMod val="65000"/>
                      <a:lumOff val="35000"/>
                    </a:prstClr>
                  </a:solidFill>
                  <a:latin typeface="Lucida Bright" panose="02040602050505020304" pitchFamily="18" charset="0"/>
                </a:rPr>
                <a:t>Speech</a:t>
              </a:r>
            </a:p>
          </p:txBody>
        </p:sp>
      </p:grpSp>
      <p:grpSp>
        <p:nvGrpSpPr>
          <p:cNvPr id="111" name="Group 110">
            <a:extLst>
              <a:ext uri="{FF2B5EF4-FFF2-40B4-BE49-F238E27FC236}">
                <a16:creationId xmlns:a16="http://schemas.microsoft.com/office/drawing/2014/main" id="{118307D6-4AC4-744D-AC7C-D72BECACF5E2}"/>
              </a:ext>
            </a:extLst>
          </p:cNvPr>
          <p:cNvGrpSpPr/>
          <p:nvPr/>
        </p:nvGrpSpPr>
        <p:grpSpPr>
          <a:xfrm>
            <a:off x="7948" y="1756413"/>
            <a:ext cx="1752067" cy="1124291"/>
            <a:chOff x="6259275" y="4228893"/>
            <a:chExt cx="1752067" cy="1124291"/>
          </a:xfrm>
        </p:grpSpPr>
        <p:sp>
          <p:nvSpPr>
            <p:cNvPr id="107" name="Speech Bubble: Oval 14">
              <a:extLst>
                <a:ext uri="{FF2B5EF4-FFF2-40B4-BE49-F238E27FC236}">
                  <a16:creationId xmlns:a16="http://schemas.microsoft.com/office/drawing/2014/main" id="{DA3B0644-3A44-2C4F-A938-2D0911387259}"/>
                </a:ext>
              </a:extLst>
            </p:cNvPr>
            <p:cNvSpPr/>
            <p:nvPr/>
          </p:nvSpPr>
          <p:spPr>
            <a:xfrm>
              <a:off x="6259275" y="4228893"/>
              <a:ext cx="1752067" cy="1124291"/>
            </a:xfrm>
            <a:prstGeom prst="wedgeEllipseCallout">
              <a:avLst>
                <a:gd name="adj1" fmla="val 125969"/>
                <a:gd name="adj2" fmla="val 10969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108" name="Picture 107">
              <a:extLst>
                <a:ext uri="{FF2B5EF4-FFF2-40B4-BE49-F238E27FC236}">
                  <a16:creationId xmlns:a16="http://schemas.microsoft.com/office/drawing/2014/main" id="{392EF13F-6718-BB47-BA1F-7188F28C9ABF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7"/>
            <a:srcRect l="9742" r="24000"/>
            <a:stretch/>
          </p:blipFill>
          <p:spPr>
            <a:xfrm>
              <a:off x="6958531" y="4374708"/>
              <a:ext cx="726340" cy="575521"/>
            </a:xfrm>
            <a:prstGeom prst="rect">
              <a:avLst/>
            </a:prstGeom>
          </p:spPr>
        </p:pic>
        <p:sp>
          <p:nvSpPr>
            <p:cNvPr id="110" name="TextBox 109">
              <a:extLst>
                <a:ext uri="{FF2B5EF4-FFF2-40B4-BE49-F238E27FC236}">
                  <a16:creationId xmlns:a16="http://schemas.microsoft.com/office/drawing/2014/main" id="{88560FCC-E93F-D54D-8E06-049215E19FF0}"/>
                </a:ext>
              </a:extLst>
            </p:cNvPr>
            <p:cNvSpPr txBox="1"/>
            <p:nvPr/>
          </p:nvSpPr>
          <p:spPr>
            <a:xfrm>
              <a:off x="6465029" y="4647580"/>
              <a:ext cx="1350050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lvl="0" defTabSz="685800">
                <a:defRPr/>
              </a:pPr>
              <a:r>
                <a:rPr lang="en-US" sz="1600" b="1" dirty="0">
                  <a:solidFill>
                    <a:prstClr val="black">
                      <a:lumMod val="65000"/>
                      <a:lumOff val="35000"/>
                    </a:prstClr>
                  </a:solidFill>
                  <a:latin typeface="Lucida Bright" panose="02040602050505020304" pitchFamily="18" charset="0"/>
                </a:rPr>
                <a:t>Ear</a:t>
              </a:r>
            </a:p>
            <a:p>
              <a:pPr lvl="0" defTabSz="685800">
                <a:defRPr/>
              </a:pPr>
              <a:r>
                <a:rPr lang="en-US" sz="1600" b="1" dirty="0">
                  <a:solidFill>
                    <a:prstClr val="black">
                      <a:lumMod val="65000"/>
                      <a:lumOff val="35000"/>
                    </a:prstClr>
                  </a:solidFill>
                  <a:latin typeface="Lucida Bright" panose="02040602050505020304" pitchFamily="18" charset="0"/>
                </a:rPr>
                <a:t>Fingerprint</a:t>
              </a:r>
            </a:p>
          </p:txBody>
        </p:sp>
      </p:grpSp>
      <p:pic>
        <p:nvPicPr>
          <p:cNvPr id="112" name="Picture 111">
            <a:extLst>
              <a:ext uri="{FF2B5EF4-FFF2-40B4-BE49-F238E27FC236}">
                <a16:creationId xmlns:a16="http://schemas.microsoft.com/office/drawing/2014/main" id="{F806C923-79B6-A44C-BB2A-CFB08674EEA0}"/>
              </a:ext>
            </a:extLst>
          </p:cNvPr>
          <p:cNvPicPr>
            <a:picLocks noChangeAspect="1"/>
          </p:cNvPicPr>
          <p:nvPr/>
        </p:nvPicPr>
        <p:blipFill>
          <a:blip r:embed="rId18"/>
          <a:stretch>
            <a:fillRect/>
          </a:stretch>
        </p:blipFill>
        <p:spPr>
          <a:xfrm>
            <a:off x="6683420" y="3149403"/>
            <a:ext cx="1079801" cy="495144"/>
          </a:xfrm>
          <a:prstGeom prst="rect">
            <a:avLst/>
          </a:prstGeom>
        </p:spPr>
      </p:pic>
      <p:sp>
        <p:nvSpPr>
          <p:cNvPr id="113" name="Rectangle 112">
            <a:extLst>
              <a:ext uri="{FF2B5EF4-FFF2-40B4-BE49-F238E27FC236}">
                <a16:creationId xmlns:a16="http://schemas.microsoft.com/office/drawing/2014/main" id="{0B9FE5EF-0572-794B-B6BA-476123CFAC41}"/>
              </a:ext>
            </a:extLst>
          </p:cNvPr>
          <p:cNvSpPr/>
          <p:nvPr/>
        </p:nvSpPr>
        <p:spPr>
          <a:xfrm>
            <a:off x="6357095" y="2608916"/>
            <a:ext cx="1737976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 defTabSz="685800">
              <a:defRPr/>
            </a:pPr>
            <a:r>
              <a:rPr lang="en-US" sz="1600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Navigate me to </a:t>
            </a:r>
          </a:p>
          <a:p>
            <a:pPr lvl="0" algn="ctr" defTabSz="685800">
              <a:defRPr/>
            </a:pPr>
            <a:r>
              <a:rPr lang="en-US" sz="1600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my flight gate</a:t>
            </a:r>
          </a:p>
        </p:txBody>
      </p:sp>
    </p:spTree>
    <p:extLst>
      <p:ext uri="{BB962C8B-B14F-4D97-AF65-F5344CB8AC3E}">
        <p14:creationId xmlns:p14="http://schemas.microsoft.com/office/powerpoint/2010/main" val="3051478942"/>
      </p:ext>
    </p:extLst>
  </p:cSld>
  <p:clrMapOvr>
    <a:masterClrMapping/>
  </p:clrMapOvr>
</p:sld>
</file>

<file path=ppt/slides/slide1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99B08E13-7996-664C-84CD-9A6C7B8B65D0}"/>
              </a:ext>
            </a:extLst>
          </p:cNvPr>
          <p:cNvCxnSpPr/>
          <p:nvPr/>
        </p:nvCxnSpPr>
        <p:spPr>
          <a:xfrm>
            <a:off x="175992" y="1519921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>
            <a:extLst>
              <a:ext uri="{FF2B5EF4-FFF2-40B4-BE49-F238E27FC236}">
                <a16:creationId xmlns:a16="http://schemas.microsoft.com/office/drawing/2014/main" id="{2707E174-EB16-F04F-B096-78E02307C1DB}"/>
              </a:ext>
            </a:extLst>
          </p:cNvPr>
          <p:cNvSpPr txBox="1"/>
          <p:nvPr/>
        </p:nvSpPr>
        <p:spPr>
          <a:xfrm>
            <a:off x="166525" y="2584079"/>
            <a:ext cx="1483153" cy="523220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Bone Channel Estimation</a:t>
            </a:r>
          </a:p>
        </p:txBody>
      </p:sp>
      <p:sp>
        <p:nvSpPr>
          <p:cNvPr id="67" name="TextBox 66">
            <a:extLst>
              <a:ext uri="{FF2B5EF4-FFF2-40B4-BE49-F238E27FC236}">
                <a16:creationId xmlns:a16="http://schemas.microsoft.com/office/drawing/2014/main" id="{CC28CDE5-DB17-1A41-892C-743E834EA271}"/>
              </a:ext>
            </a:extLst>
          </p:cNvPr>
          <p:cNvSpPr txBox="1"/>
          <p:nvPr/>
        </p:nvSpPr>
        <p:spPr>
          <a:xfrm>
            <a:off x="198361" y="3456210"/>
            <a:ext cx="1524666" cy="523220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Hollow Noise Cancellation</a:t>
            </a:r>
          </a:p>
        </p:txBody>
      </p:sp>
      <p:sp>
        <p:nvSpPr>
          <p:cNvPr id="71" name="TextBox 70">
            <a:extLst>
              <a:ext uri="{FF2B5EF4-FFF2-40B4-BE49-F238E27FC236}">
                <a16:creationId xmlns:a16="http://schemas.microsoft.com/office/drawing/2014/main" id="{94EE8C81-742A-D74F-8DCA-521D9BC6C465}"/>
              </a:ext>
            </a:extLst>
          </p:cNvPr>
          <p:cNvSpPr txBox="1"/>
          <p:nvPr/>
        </p:nvSpPr>
        <p:spPr>
          <a:xfrm>
            <a:off x="4843002" y="3488398"/>
            <a:ext cx="1068044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Binaural Acoustics</a:t>
            </a:r>
          </a:p>
        </p:txBody>
      </p:sp>
      <p:sp>
        <p:nvSpPr>
          <p:cNvPr id="72" name="TextBox 71">
            <a:extLst>
              <a:ext uri="{FF2B5EF4-FFF2-40B4-BE49-F238E27FC236}">
                <a16:creationId xmlns:a16="http://schemas.microsoft.com/office/drawing/2014/main" id="{C75C7168-03CE-7F45-BC1C-E9C000CB32C6}"/>
              </a:ext>
            </a:extLst>
          </p:cNvPr>
          <p:cNvSpPr txBox="1"/>
          <p:nvPr/>
        </p:nvSpPr>
        <p:spPr>
          <a:xfrm>
            <a:off x="3537570" y="1951675"/>
            <a:ext cx="1090502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Breathing Pattern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FB9FCDD4-743C-EB40-A53C-962AC40185CF}"/>
              </a:ext>
            </a:extLst>
          </p:cNvPr>
          <p:cNvSpPr txBox="1"/>
          <p:nvPr/>
        </p:nvSpPr>
        <p:spPr>
          <a:xfrm>
            <a:off x="1858062" y="3468486"/>
            <a:ext cx="1090502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Jaw, Skin motion</a:t>
            </a: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3D30CADD-3D8E-D841-B191-BDCCCA777CA5}"/>
              </a:ext>
            </a:extLst>
          </p:cNvPr>
          <p:cNvSpPr txBox="1"/>
          <p:nvPr/>
        </p:nvSpPr>
        <p:spPr>
          <a:xfrm>
            <a:off x="3083599" y="3493368"/>
            <a:ext cx="1635099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Multi-IMU Dead Reckoning</a:t>
            </a:r>
          </a:p>
        </p:txBody>
      </p:sp>
      <p:sp>
        <p:nvSpPr>
          <p:cNvPr id="78" name="TextBox 77">
            <a:extLst>
              <a:ext uri="{FF2B5EF4-FFF2-40B4-BE49-F238E27FC236}">
                <a16:creationId xmlns:a16="http://schemas.microsoft.com/office/drawing/2014/main" id="{F1FF73D1-BE7B-6B46-9EE3-471E19E5E2D0}"/>
              </a:ext>
            </a:extLst>
          </p:cNvPr>
          <p:cNvSpPr txBox="1"/>
          <p:nvPr/>
        </p:nvSpPr>
        <p:spPr>
          <a:xfrm>
            <a:off x="3570654" y="2594377"/>
            <a:ext cx="1635098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Indoor Location + Gazing Angle</a:t>
            </a:r>
          </a:p>
        </p:txBody>
      </p:sp>
      <p:sp>
        <p:nvSpPr>
          <p:cNvPr id="79" name="TextBox 78">
            <a:extLst>
              <a:ext uri="{FF2B5EF4-FFF2-40B4-BE49-F238E27FC236}">
                <a16:creationId xmlns:a16="http://schemas.microsoft.com/office/drawing/2014/main" id="{E3AAA866-E2F3-AD42-956C-C7441FB26404}"/>
              </a:ext>
            </a:extLst>
          </p:cNvPr>
          <p:cNvSpPr txBox="1"/>
          <p:nvPr/>
        </p:nvSpPr>
        <p:spPr>
          <a:xfrm>
            <a:off x="6096452" y="1962268"/>
            <a:ext cx="815587" cy="523220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Health</a:t>
            </a:r>
          </a:p>
        </p:txBody>
      </p:sp>
      <p:sp>
        <p:nvSpPr>
          <p:cNvPr id="80" name="TextBox 79">
            <a:extLst>
              <a:ext uri="{FF2B5EF4-FFF2-40B4-BE49-F238E27FC236}">
                <a16:creationId xmlns:a16="http://schemas.microsoft.com/office/drawing/2014/main" id="{E1AB4813-61C0-924E-BF5B-D6FDE1BD9AB7}"/>
              </a:ext>
            </a:extLst>
          </p:cNvPr>
          <p:cNvSpPr txBox="1"/>
          <p:nvPr/>
        </p:nvSpPr>
        <p:spPr>
          <a:xfrm>
            <a:off x="1817511" y="2584079"/>
            <a:ext cx="1372628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Energy efficient Siri</a:t>
            </a:r>
          </a:p>
        </p:txBody>
      </p:sp>
      <p:sp>
        <p:nvSpPr>
          <p:cNvPr id="81" name="TextBox 80">
            <a:extLst>
              <a:ext uri="{FF2B5EF4-FFF2-40B4-BE49-F238E27FC236}">
                <a16:creationId xmlns:a16="http://schemas.microsoft.com/office/drawing/2014/main" id="{9B02A89C-286E-374D-842B-04698C1FF69C}"/>
              </a:ext>
            </a:extLst>
          </p:cNvPr>
          <p:cNvSpPr txBox="1"/>
          <p:nvPr/>
        </p:nvSpPr>
        <p:spPr>
          <a:xfrm>
            <a:off x="169285" y="514675"/>
            <a:ext cx="1293851" cy="523220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Ambience Synthesis</a:t>
            </a:r>
          </a:p>
        </p:txBody>
      </p:sp>
      <p:sp>
        <p:nvSpPr>
          <p:cNvPr id="88" name="TextBox 87">
            <a:extLst>
              <a:ext uri="{FF2B5EF4-FFF2-40B4-BE49-F238E27FC236}">
                <a16:creationId xmlns:a16="http://schemas.microsoft.com/office/drawing/2014/main" id="{2492D65E-1D8F-8F4F-9BB2-7388C109BE8C}"/>
              </a:ext>
            </a:extLst>
          </p:cNvPr>
          <p:cNvSpPr txBox="1"/>
          <p:nvPr/>
        </p:nvSpPr>
        <p:spPr>
          <a:xfrm>
            <a:off x="3845831" y="854359"/>
            <a:ext cx="997171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Acoustic AR</a:t>
            </a:r>
          </a:p>
        </p:txBody>
      </p:sp>
      <p:sp>
        <p:nvSpPr>
          <p:cNvPr id="89" name="TextBox 88">
            <a:extLst>
              <a:ext uri="{FF2B5EF4-FFF2-40B4-BE49-F238E27FC236}">
                <a16:creationId xmlns:a16="http://schemas.microsoft.com/office/drawing/2014/main" id="{4929491B-DF85-4B45-AF81-43B43D3A233E}"/>
              </a:ext>
            </a:extLst>
          </p:cNvPr>
          <p:cNvSpPr txBox="1"/>
          <p:nvPr/>
        </p:nvSpPr>
        <p:spPr>
          <a:xfrm>
            <a:off x="5953863" y="2645524"/>
            <a:ext cx="1558850" cy="307777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Fingerprint</a:t>
            </a:r>
          </a:p>
        </p:txBody>
      </p:sp>
      <p:sp>
        <p:nvSpPr>
          <p:cNvPr id="90" name="TextBox 89">
            <a:extLst>
              <a:ext uri="{FF2B5EF4-FFF2-40B4-BE49-F238E27FC236}">
                <a16:creationId xmlns:a16="http://schemas.microsoft.com/office/drawing/2014/main" id="{2DEBDF5C-EF28-9C44-9AE6-C1D585A8E635}"/>
              </a:ext>
            </a:extLst>
          </p:cNvPr>
          <p:cNvSpPr txBox="1"/>
          <p:nvPr/>
        </p:nvSpPr>
        <p:spPr>
          <a:xfrm>
            <a:off x="1981582" y="854359"/>
            <a:ext cx="1123628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Eating Analytics</a:t>
            </a:r>
          </a:p>
        </p:txBody>
      </p:sp>
      <p:sp>
        <p:nvSpPr>
          <p:cNvPr id="92" name="TextBox 91">
            <a:extLst>
              <a:ext uri="{FF2B5EF4-FFF2-40B4-BE49-F238E27FC236}">
                <a16:creationId xmlns:a16="http://schemas.microsoft.com/office/drawing/2014/main" id="{E25635D8-B61B-EF4F-BD47-39A128891008}"/>
              </a:ext>
            </a:extLst>
          </p:cNvPr>
          <p:cNvSpPr txBox="1"/>
          <p:nvPr/>
        </p:nvSpPr>
        <p:spPr>
          <a:xfrm>
            <a:off x="2562688" y="214779"/>
            <a:ext cx="771752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Tooth 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Health</a:t>
            </a:r>
          </a:p>
        </p:txBody>
      </p:sp>
      <p:sp>
        <p:nvSpPr>
          <p:cNvPr id="93" name="TextBox 92">
            <a:extLst>
              <a:ext uri="{FF2B5EF4-FFF2-40B4-BE49-F238E27FC236}">
                <a16:creationId xmlns:a16="http://schemas.microsoft.com/office/drawing/2014/main" id="{DF28858F-8C04-6D4C-89A0-41BE5C306603}"/>
              </a:ext>
            </a:extLst>
          </p:cNvPr>
          <p:cNvSpPr txBox="1"/>
          <p:nvPr/>
        </p:nvSpPr>
        <p:spPr>
          <a:xfrm>
            <a:off x="6038079" y="3496850"/>
            <a:ext cx="1361075" cy="523220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Impulse Response</a:t>
            </a:r>
          </a:p>
        </p:txBody>
      </p:sp>
      <p:sp>
        <p:nvSpPr>
          <p:cNvPr id="97" name="TextBox 96">
            <a:extLst>
              <a:ext uri="{FF2B5EF4-FFF2-40B4-BE49-F238E27FC236}">
                <a16:creationId xmlns:a16="http://schemas.microsoft.com/office/drawing/2014/main" id="{ECDDF92D-2EC8-464B-9C8E-79CCA79F5793}"/>
              </a:ext>
            </a:extLst>
          </p:cNvPr>
          <p:cNvSpPr txBox="1"/>
          <p:nvPr/>
        </p:nvSpPr>
        <p:spPr>
          <a:xfrm>
            <a:off x="7816485" y="3488398"/>
            <a:ext cx="1097246" cy="523220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Body area network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sp>
        <p:nvSpPr>
          <p:cNvPr id="99" name="TextBox 98">
            <a:extLst>
              <a:ext uri="{FF2B5EF4-FFF2-40B4-BE49-F238E27FC236}">
                <a16:creationId xmlns:a16="http://schemas.microsoft.com/office/drawing/2014/main" id="{3CA32710-1F2A-054A-9170-D00481A8DAB7}"/>
              </a:ext>
            </a:extLst>
          </p:cNvPr>
          <p:cNvSpPr txBox="1"/>
          <p:nvPr/>
        </p:nvSpPr>
        <p:spPr>
          <a:xfrm>
            <a:off x="125270" y="1536181"/>
            <a:ext cx="267573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Software Library and Toolkit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1" name="TextBox 100">
            <a:extLst>
              <a:ext uri="{FF2B5EF4-FFF2-40B4-BE49-F238E27FC236}">
                <a16:creationId xmlns:a16="http://schemas.microsoft.com/office/drawing/2014/main" id="{4C116628-D874-694A-B5EB-7BA5942B5CC0}"/>
              </a:ext>
            </a:extLst>
          </p:cNvPr>
          <p:cNvSpPr txBox="1"/>
          <p:nvPr/>
        </p:nvSpPr>
        <p:spPr>
          <a:xfrm>
            <a:off x="124850" y="140618"/>
            <a:ext cx="105189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App Store</a:t>
            </a: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50019BF3-A5D1-8848-920A-ED5A25AE1CEE}"/>
              </a:ext>
            </a:extLst>
          </p:cNvPr>
          <p:cNvSpPr txBox="1"/>
          <p:nvPr/>
        </p:nvSpPr>
        <p:spPr>
          <a:xfrm>
            <a:off x="2100992" y="1889967"/>
            <a:ext cx="1090502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Inaudible Speech</a:t>
            </a:r>
          </a:p>
        </p:txBody>
      </p:sp>
      <p:sp>
        <p:nvSpPr>
          <p:cNvPr id="54" name="TextBox 53">
            <a:extLst>
              <a:ext uri="{FF2B5EF4-FFF2-40B4-BE49-F238E27FC236}">
                <a16:creationId xmlns:a16="http://schemas.microsoft.com/office/drawing/2014/main" id="{3137BCA9-2EA8-1A44-8178-4811EC19AE48}"/>
              </a:ext>
            </a:extLst>
          </p:cNvPr>
          <p:cNvSpPr txBox="1"/>
          <p:nvPr/>
        </p:nvSpPr>
        <p:spPr>
          <a:xfrm>
            <a:off x="7816485" y="2658935"/>
            <a:ext cx="815587" cy="523220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Beam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form</a:t>
            </a:r>
          </a:p>
        </p:txBody>
      </p:sp>
      <p:sp>
        <p:nvSpPr>
          <p:cNvPr id="55" name="TextBox 54">
            <a:extLst>
              <a:ext uri="{FF2B5EF4-FFF2-40B4-BE49-F238E27FC236}">
                <a16:creationId xmlns:a16="http://schemas.microsoft.com/office/drawing/2014/main" id="{B261F7C7-D1F5-E94A-AF35-CFC7B40E1536}"/>
              </a:ext>
            </a:extLst>
          </p:cNvPr>
          <p:cNvSpPr txBox="1"/>
          <p:nvPr/>
        </p:nvSpPr>
        <p:spPr>
          <a:xfrm>
            <a:off x="5953863" y="957667"/>
            <a:ext cx="1123628" cy="307777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Password</a:t>
            </a: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87E69F2F-7EF4-2942-B6CA-85B68BB48B3B}"/>
              </a:ext>
            </a:extLst>
          </p:cNvPr>
          <p:cNvSpPr txBox="1"/>
          <p:nvPr/>
        </p:nvSpPr>
        <p:spPr>
          <a:xfrm>
            <a:off x="7816484" y="1962268"/>
            <a:ext cx="990059" cy="307777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Offload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628B32BD-7872-4549-8426-89E932D72C2B}"/>
              </a:ext>
            </a:extLst>
          </p:cNvPr>
          <p:cNvSpPr txBox="1"/>
          <p:nvPr/>
        </p:nvSpPr>
        <p:spPr>
          <a:xfrm>
            <a:off x="124850" y="4583155"/>
            <a:ext cx="9147056" cy="175432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Tx/>
              <a:buChar char="-"/>
            </a:pPr>
            <a:r>
              <a:rPr lang="en-US" dirty="0"/>
              <a:t>Sound experience (Hollow ANC, Binaural, motion-adjusted surround sound …)</a:t>
            </a:r>
          </a:p>
          <a:p>
            <a:pPr marL="285750" indent="-285750">
              <a:buFontTx/>
              <a:buChar char="-"/>
            </a:pPr>
            <a:r>
              <a:rPr lang="en-US" dirty="0"/>
              <a:t>Motion activities and gestures (Localization, gazing, jogging, gym, …)</a:t>
            </a:r>
          </a:p>
          <a:p>
            <a:pPr marL="285750" indent="-285750">
              <a:buFontTx/>
              <a:buChar char="-"/>
            </a:pPr>
            <a:r>
              <a:rPr lang="en-US" dirty="0"/>
              <a:t>Micro motion (Speech, whisper, fingerprint, emotions, …)</a:t>
            </a:r>
          </a:p>
          <a:p>
            <a:pPr marL="285750" indent="-285750">
              <a:buFontTx/>
              <a:buChar char="-"/>
            </a:pPr>
            <a:r>
              <a:rPr lang="en-US" dirty="0"/>
              <a:t>Health (In-ear sensing, toothbrush, breathing, eating, …)</a:t>
            </a:r>
          </a:p>
          <a:p>
            <a:pPr marL="285750" indent="-285750">
              <a:buFontTx/>
              <a:buChar char="-"/>
            </a:pPr>
            <a:r>
              <a:rPr lang="en-US" dirty="0"/>
              <a:t>Comm, networks (beamform to mouth, mobile off-load, 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17050976"/>
      </p:ext>
    </p:extLst>
  </p:cSld>
  <p:clrMapOvr>
    <a:masterClrMapping/>
  </p:clrMapOvr>
</p:sld>
</file>

<file path=ppt/slides/slide1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99B08E13-7996-664C-84CD-9A6C7B8B65D0}"/>
              </a:ext>
            </a:extLst>
          </p:cNvPr>
          <p:cNvCxnSpPr/>
          <p:nvPr/>
        </p:nvCxnSpPr>
        <p:spPr>
          <a:xfrm>
            <a:off x="175992" y="1519921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2707E174-EB16-F04F-B096-78E02307C1DB}"/>
              </a:ext>
            </a:extLst>
          </p:cNvPr>
          <p:cNvSpPr txBox="1"/>
          <p:nvPr/>
        </p:nvSpPr>
        <p:spPr>
          <a:xfrm>
            <a:off x="166525" y="2584079"/>
            <a:ext cx="1483153" cy="523220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Bone Channel Estimation</a:t>
            </a:r>
          </a:p>
        </p:txBody>
      </p:sp>
      <p:sp>
        <p:nvSpPr>
          <p:cNvPr id="67" name="TextBox 66">
            <a:extLst>
              <a:ext uri="{FF2B5EF4-FFF2-40B4-BE49-F238E27FC236}">
                <a16:creationId xmlns:a16="http://schemas.microsoft.com/office/drawing/2014/main" id="{CC28CDE5-DB17-1A41-892C-743E834EA271}"/>
              </a:ext>
            </a:extLst>
          </p:cNvPr>
          <p:cNvSpPr txBox="1"/>
          <p:nvPr/>
        </p:nvSpPr>
        <p:spPr>
          <a:xfrm>
            <a:off x="198361" y="3456210"/>
            <a:ext cx="1524666" cy="523220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Hollow Noise Cancellation</a:t>
            </a:r>
          </a:p>
        </p:txBody>
      </p:sp>
      <p:sp>
        <p:nvSpPr>
          <p:cNvPr id="71" name="TextBox 70">
            <a:extLst>
              <a:ext uri="{FF2B5EF4-FFF2-40B4-BE49-F238E27FC236}">
                <a16:creationId xmlns:a16="http://schemas.microsoft.com/office/drawing/2014/main" id="{94EE8C81-742A-D74F-8DCA-521D9BC6C465}"/>
              </a:ext>
            </a:extLst>
          </p:cNvPr>
          <p:cNvSpPr txBox="1"/>
          <p:nvPr/>
        </p:nvSpPr>
        <p:spPr>
          <a:xfrm>
            <a:off x="4843002" y="3488398"/>
            <a:ext cx="1068044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Binaural Acoustics</a:t>
            </a:r>
          </a:p>
        </p:txBody>
      </p:sp>
      <p:sp>
        <p:nvSpPr>
          <p:cNvPr id="72" name="TextBox 71">
            <a:extLst>
              <a:ext uri="{FF2B5EF4-FFF2-40B4-BE49-F238E27FC236}">
                <a16:creationId xmlns:a16="http://schemas.microsoft.com/office/drawing/2014/main" id="{C75C7168-03CE-7F45-BC1C-E9C000CB32C6}"/>
              </a:ext>
            </a:extLst>
          </p:cNvPr>
          <p:cNvSpPr txBox="1"/>
          <p:nvPr/>
        </p:nvSpPr>
        <p:spPr>
          <a:xfrm>
            <a:off x="3537570" y="1951675"/>
            <a:ext cx="1090502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Breathing Pattern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FB9FCDD4-743C-EB40-A53C-962AC40185CF}"/>
              </a:ext>
            </a:extLst>
          </p:cNvPr>
          <p:cNvSpPr txBox="1"/>
          <p:nvPr/>
        </p:nvSpPr>
        <p:spPr>
          <a:xfrm>
            <a:off x="1858062" y="3468486"/>
            <a:ext cx="1090502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Jaw, Skin motion</a:t>
            </a: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3D30CADD-3D8E-D841-B191-BDCCCA777CA5}"/>
              </a:ext>
            </a:extLst>
          </p:cNvPr>
          <p:cNvSpPr txBox="1"/>
          <p:nvPr/>
        </p:nvSpPr>
        <p:spPr>
          <a:xfrm>
            <a:off x="3083599" y="3493368"/>
            <a:ext cx="1635099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Multi-IMU Dead Reckoning</a:t>
            </a:r>
          </a:p>
        </p:txBody>
      </p:sp>
      <p:sp>
        <p:nvSpPr>
          <p:cNvPr id="78" name="TextBox 77">
            <a:extLst>
              <a:ext uri="{FF2B5EF4-FFF2-40B4-BE49-F238E27FC236}">
                <a16:creationId xmlns:a16="http://schemas.microsoft.com/office/drawing/2014/main" id="{F1FF73D1-BE7B-6B46-9EE3-471E19E5E2D0}"/>
              </a:ext>
            </a:extLst>
          </p:cNvPr>
          <p:cNvSpPr txBox="1"/>
          <p:nvPr/>
        </p:nvSpPr>
        <p:spPr>
          <a:xfrm>
            <a:off x="3570654" y="2594377"/>
            <a:ext cx="1635098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Indoor Location + Gazing Angle</a:t>
            </a:r>
          </a:p>
        </p:txBody>
      </p:sp>
      <p:sp>
        <p:nvSpPr>
          <p:cNvPr id="79" name="TextBox 78">
            <a:extLst>
              <a:ext uri="{FF2B5EF4-FFF2-40B4-BE49-F238E27FC236}">
                <a16:creationId xmlns:a16="http://schemas.microsoft.com/office/drawing/2014/main" id="{E3AAA866-E2F3-AD42-956C-C7441FB26404}"/>
              </a:ext>
            </a:extLst>
          </p:cNvPr>
          <p:cNvSpPr txBox="1"/>
          <p:nvPr/>
        </p:nvSpPr>
        <p:spPr>
          <a:xfrm>
            <a:off x="6096452" y="1962268"/>
            <a:ext cx="815587" cy="523220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Health</a:t>
            </a:r>
          </a:p>
        </p:txBody>
      </p:sp>
      <p:sp>
        <p:nvSpPr>
          <p:cNvPr id="80" name="TextBox 79">
            <a:extLst>
              <a:ext uri="{FF2B5EF4-FFF2-40B4-BE49-F238E27FC236}">
                <a16:creationId xmlns:a16="http://schemas.microsoft.com/office/drawing/2014/main" id="{E1AB4813-61C0-924E-BF5B-D6FDE1BD9AB7}"/>
              </a:ext>
            </a:extLst>
          </p:cNvPr>
          <p:cNvSpPr txBox="1"/>
          <p:nvPr/>
        </p:nvSpPr>
        <p:spPr>
          <a:xfrm>
            <a:off x="1817511" y="2584079"/>
            <a:ext cx="1372628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Energy efficient Siri</a:t>
            </a:r>
          </a:p>
        </p:txBody>
      </p:sp>
      <p:sp>
        <p:nvSpPr>
          <p:cNvPr id="81" name="TextBox 80">
            <a:extLst>
              <a:ext uri="{FF2B5EF4-FFF2-40B4-BE49-F238E27FC236}">
                <a16:creationId xmlns:a16="http://schemas.microsoft.com/office/drawing/2014/main" id="{9B02A89C-286E-374D-842B-04698C1FF69C}"/>
              </a:ext>
            </a:extLst>
          </p:cNvPr>
          <p:cNvSpPr txBox="1"/>
          <p:nvPr/>
        </p:nvSpPr>
        <p:spPr>
          <a:xfrm>
            <a:off x="169285" y="514675"/>
            <a:ext cx="1293851" cy="523220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Ambience Synthesis</a:t>
            </a:r>
          </a:p>
        </p:txBody>
      </p:sp>
      <p:sp>
        <p:nvSpPr>
          <p:cNvPr id="88" name="TextBox 87">
            <a:extLst>
              <a:ext uri="{FF2B5EF4-FFF2-40B4-BE49-F238E27FC236}">
                <a16:creationId xmlns:a16="http://schemas.microsoft.com/office/drawing/2014/main" id="{2492D65E-1D8F-8F4F-9BB2-7388C109BE8C}"/>
              </a:ext>
            </a:extLst>
          </p:cNvPr>
          <p:cNvSpPr txBox="1"/>
          <p:nvPr/>
        </p:nvSpPr>
        <p:spPr>
          <a:xfrm>
            <a:off x="3845831" y="854359"/>
            <a:ext cx="997171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Acoustic AR</a:t>
            </a:r>
          </a:p>
        </p:txBody>
      </p:sp>
      <p:sp>
        <p:nvSpPr>
          <p:cNvPr id="89" name="TextBox 88">
            <a:extLst>
              <a:ext uri="{FF2B5EF4-FFF2-40B4-BE49-F238E27FC236}">
                <a16:creationId xmlns:a16="http://schemas.microsoft.com/office/drawing/2014/main" id="{4929491B-DF85-4B45-AF81-43B43D3A233E}"/>
              </a:ext>
            </a:extLst>
          </p:cNvPr>
          <p:cNvSpPr txBox="1"/>
          <p:nvPr/>
        </p:nvSpPr>
        <p:spPr>
          <a:xfrm>
            <a:off x="5953863" y="2645524"/>
            <a:ext cx="1558850" cy="307777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Fingerprint</a:t>
            </a:r>
          </a:p>
        </p:txBody>
      </p:sp>
      <p:sp>
        <p:nvSpPr>
          <p:cNvPr id="90" name="TextBox 89">
            <a:extLst>
              <a:ext uri="{FF2B5EF4-FFF2-40B4-BE49-F238E27FC236}">
                <a16:creationId xmlns:a16="http://schemas.microsoft.com/office/drawing/2014/main" id="{2DEBDF5C-EF28-9C44-9AE6-C1D585A8E635}"/>
              </a:ext>
            </a:extLst>
          </p:cNvPr>
          <p:cNvSpPr txBox="1"/>
          <p:nvPr/>
        </p:nvSpPr>
        <p:spPr>
          <a:xfrm>
            <a:off x="1981582" y="854359"/>
            <a:ext cx="1123628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Eating Analytics</a:t>
            </a:r>
          </a:p>
        </p:txBody>
      </p:sp>
      <p:sp>
        <p:nvSpPr>
          <p:cNvPr id="92" name="TextBox 91">
            <a:extLst>
              <a:ext uri="{FF2B5EF4-FFF2-40B4-BE49-F238E27FC236}">
                <a16:creationId xmlns:a16="http://schemas.microsoft.com/office/drawing/2014/main" id="{E25635D8-B61B-EF4F-BD47-39A128891008}"/>
              </a:ext>
            </a:extLst>
          </p:cNvPr>
          <p:cNvSpPr txBox="1"/>
          <p:nvPr/>
        </p:nvSpPr>
        <p:spPr>
          <a:xfrm>
            <a:off x="2562688" y="214779"/>
            <a:ext cx="771752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Tooth 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Health</a:t>
            </a:r>
          </a:p>
        </p:txBody>
      </p:sp>
      <p:sp>
        <p:nvSpPr>
          <p:cNvPr id="93" name="TextBox 92">
            <a:extLst>
              <a:ext uri="{FF2B5EF4-FFF2-40B4-BE49-F238E27FC236}">
                <a16:creationId xmlns:a16="http://schemas.microsoft.com/office/drawing/2014/main" id="{DF28858F-8C04-6D4C-89A0-41BE5C306603}"/>
              </a:ext>
            </a:extLst>
          </p:cNvPr>
          <p:cNvSpPr txBox="1"/>
          <p:nvPr/>
        </p:nvSpPr>
        <p:spPr>
          <a:xfrm>
            <a:off x="6038079" y="3496850"/>
            <a:ext cx="1361075" cy="523220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Impulse Response</a:t>
            </a:r>
          </a:p>
        </p:txBody>
      </p:sp>
      <p:sp>
        <p:nvSpPr>
          <p:cNvPr id="97" name="TextBox 96">
            <a:extLst>
              <a:ext uri="{FF2B5EF4-FFF2-40B4-BE49-F238E27FC236}">
                <a16:creationId xmlns:a16="http://schemas.microsoft.com/office/drawing/2014/main" id="{ECDDF92D-2EC8-464B-9C8E-79CCA79F5793}"/>
              </a:ext>
            </a:extLst>
          </p:cNvPr>
          <p:cNvSpPr txBox="1"/>
          <p:nvPr/>
        </p:nvSpPr>
        <p:spPr>
          <a:xfrm>
            <a:off x="7816485" y="3488398"/>
            <a:ext cx="1097246" cy="523220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Body area network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sp>
        <p:nvSpPr>
          <p:cNvPr id="99" name="TextBox 98">
            <a:extLst>
              <a:ext uri="{FF2B5EF4-FFF2-40B4-BE49-F238E27FC236}">
                <a16:creationId xmlns:a16="http://schemas.microsoft.com/office/drawing/2014/main" id="{3CA32710-1F2A-054A-9170-D00481A8DAB7}"/>
              </a:ext>
            </a:extLst>
          </p:cNvPr>
          <p:cNvSpPr txBox="1"/>
          <p:nvPr/>
        </p:nvSpPr>
        <p:spPr>
          <a:xfrm>
            <a:off x="125270" y="1536181"/>
            <a:ext cx="267573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Software Library and Toolkit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1" name="TextBox 100">
            <a:extLst>
              <a:ext uri="{FF2B5EF4-FFF2-40B4-BE49-F238E27FC236}">
                <a16:creationId xmlns:a16="http://schemas.microsoft.com/office/drawing/2014/main" id="{4C116628-D874-694A-B5EB-7BA5942B5CC0}"/>
              </a:ext>
            </a:extLst>
          </p:cNvPr>
          <p:cNvSpPr txBox="1"/>
          <p:nvPr/>
        </p:nvSpPr>
        <p:spPr>
          <a:xfrm>
            <a:off x="124850" y="140618"/>
            <a:ext cx="105189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App Store</a:t>
            </a: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50019BF3-A5D1-8848-920A-ED5A25AE1CEE}"/>
              </a:ext>
            </a:extLst>
          </p:cNvPr>
          <p:cNvSpPr txBox="1"/>
          <p:nvPr/>
        </p:nvSpPr>
        <p:spPr>
          <a:xfrm>
            <a:off x="2100992" y="1889967"/>
            <a:ext cx="1090502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Inaudible Speech</a:t>
            </a: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54" name="TextBox 53">
            <a:extLst>
              <a:ext uri="{FF2B5EF4-FFF2-40B4-BE49-F238E27FC236}">
                <a16:creationId xmlns:a16="http://schemas.microsoft.com/office/drawing/2014/main" id="{3137BCA9-2EA8-1A44-8178-4811EC19AE48}"/>
              </a:ext>
            </a:extLst>
          </p:cNvPr>
          <p:cNvSpPr txBox="1"/>
          <p:nvPr/>
        </p:nvSpPr>
        <p:spPr>
          <a:xfrm>
            <a:off x="7816485" y="2658935"/>
            <a:ext cx="815587" cy="523220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Beam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form</a:t>
            </a:r>
          </a:p>
        </p:txBody>
      </p:sp>
      <p:sp>
        <p:nvSpPr>
          <p:cNvPr id="55" name="TextBox 54">
            <a:extLst>
              <a:ext uri="{FF2B5EF4-FFF2-40B4-BE49-F238E27FC236}">
                <a16:creationId xmlns:a16="http://schemas.microsoft.com/office/drawing/2014/main" id="{B261F7C7-D1F5-E94A-AF35-CFC7B40E1536}"/>
              </a:ext>
            </a:extLst>
          </p:cNvPr>
          <p:cNvSpPr txBox="1"/>
          <p:nvPr/>
        </p:nvSpPr>
        <p:spPr>
          <a:xfrm>
            <a:off x="5953863" y="957667"/>
            <a:ext cx="1123628" cy="307777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Password</a:t>
            </a: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87E69F2F-7EF4-2942-B6CA-85B68BB48B3B}"/>
              </a:ext>
            </a:extLst>
          </p:cNvPr>
          <p:cNvSpPr txBox="1"/>
          <p:nvPr/>
        </p:nvSpPr>
        <p:spPr>
          <a:xfrm>
            <a:off x="7816484" y="1962268"/>
            <a:ext cx="990059" cy="307777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Offload</a:t>
            </a:r>
          </a:p>
        </p:txBody>
      </p:sp>
    </p:spTree>
    <p:extLst>
      <p:ext uri="{BB962C8B-B14F-4D97-AF65-F5344CB8AC3E}">
        <p14:creationId xmlns:p14="http://schemas.microsoft.com/office/powerpoint/2010/main" val="655307823"/>
      </p:ext>
    </p:extLst>
  </p:cSld>
  <p:clrMapOvr>
    <a:masterClrMapping/>
  </p:clrMapOvr>
</p:sld>
</file>

<file path=ppt/slides/slide1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7058975D-D878-9044-ABB6-D96BD71E8CCA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50797"/>
          <a:stretch/>
        </p:blipFill>
        <p:spPr>
          <a:xfrm>
            <a:off x="-580954" y="0"/>
            <a:ext cx="6089125" cy="6946232"/>
          </a:xfrm>
          <a:prstGeom prst="rect">
            <a:avLst/>
          </a:prstGeom>
        </p:spPr>
      </p:pic>
      <p:sp>
        <p:nvSpPr>
          <p:cNvPr id="14" name="Speech Bubble: Oval 14">
            <a:extLst>
              <a:ext uri="{FF2B5EF4-FFF2-40B4-BE49-F238E27FC236}">
                <a16:creationId xmlns:a16="http://schemas.microsoft.com/office/drawing/2014/main" id="{C3186AC5-85AF-D645-B357-3A9CA5307B67}"/>
              </a:ext>
            </a:extLst>
          </p:cNvPr>
          <p:cNvSpPr/>
          <p:nvPr/>
        </p:nvSpPr>
        <p:spPr>
          <a:xfrm>
            <a:off x="422951" y="1414763"/>
            <a:ext cx="1837926" cy="786582"/>
          </a:xfrm>
          <a:prstGeom prst="wedgeEllipseCallout">
            <a:avLst>
              <a:gd name="adj1" fmla="val 70539"/>
              <a:gd name="adj2" fmla="val 44851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sp>
        <p:nvSpPr>
          <p:cNvPr id="15" name="Speech Bubble: Oval 14">
            <a:extLst>
              <a:ext uri="{FF2B5EF4-FFF2-40B4-BE49-F238E27FC236}">
                <a16:creationId xmlns:a16="http://schemas.microsoft.com/office/drawing/2014/main" id="{7ED9C76E-FBAD-D049-A481-16B8953FF564}"/>
              </a:ext>
            </a:extLst>
          </p:cNvPr>
          <p:cNvSpPr/>
          <p:nvPr/>
        </p:nvSpPr>
        <p:spPr>
          <a:xfrm>
            <a:off x="625682" y="164868"/>
            <a:ext cx="1837926" cy="1124291"/>
          </a:xfrm>
          <a:prstGeom prst="wedgeEllipseCallout">
            <a:avLst>
              <a:gd name="adj1" fmla="val 64748"/>
              <a:gd name="adj2" fmla="val 123971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sp>
        <p:nvSpPr>
          <p:cNvPr id="19" name="Speech Bubble: Oval 14">
            <a:extLst>
              <a:ext uri="{FF2B5EF4-FFF2-40B4-BE49-F238E27FC236}">
                <a16:creationId xmlns:a16="http://schemas.microsoft.com/office/drawing/2014/main" id="{931C710C-0640-A041-A5B7-B14E0BA0F26A}"/>
              </a:ext>
            </a:extLst>
          </p:cNvPr>
          <p:cNvSpPr/>
          <p:nvPr/>
        </p:nvSpPr>
        <p:spPr>
          <a:xfrm>
            <a:off x="2485208" y="629265"/>
            <a:ext cx="2019385" cy="813810"/>
          </a:xfrm>
          <a:prstGeom prst="wedgeEllipseCallout">
            <a:avLst>
              <a:gd name="adj1" fmla="val -32278"/>
              <a:gd name="adj2" fmla="val 135670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AF814A93-70E7-3E49-9C6C-4E0F50C75BA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13581" y="323332"/>
            <a:ext cx="768049" cy="768049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87CDC778-14D0-454B-BFD3-DD81CBDF1B42}"/>
              </a:ext>
            </a:extLst>
          </p:cNvPr>
          <p:cNvSpPr txBox="1"/>
          <p:nvPr/>
        </p:nvSpPr>
        <p:spPr>
          <a:xfrm>
            <a:off x="1257760" y="394049"/>
            <a:ext cx="116410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Jogging, </a:t>
            </a:r>
          </a:p>
          <a:p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activity</a:t>
            </a:r>
            <a:endParaRPr lang="en-US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3E6C4353-BE7B-A74A-B5D0-4003C9F5F184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71931" t="27679" r="2790" b="27976"/>
          <a:stretch/>
        </p:blipFill>
        <p:spPr>
          <a:xfrm>
            <a:off x="2940530" y="727077"/>
            <a:ext cx="369194" cy="364304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73E9E823-E6F3-904D-9205-298965433650}"/>
              </a:ext>
            </a:extLst>
          </p:cNvPr>
          <p:cNvSpPr txBox="1"/>
          <p:nvPr/>
        </p:nvSpPr>
        <p:spPr>
          <a:xfrm>
            <a:off x="2794744" y="718242"/>
            <a:ext cx="152638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    Noise </a:t>
            </a:r>
          </a:p>
          <a:p>
            <a:pPr algn="ctr"/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cancellation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62DA671F-DFB5-B946-A32B-8549B082BBCC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94846" y="1687378"/>
            <a:ext cx="1044964" cy="3091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21872190"/>
      </p:ext>
    </p:extLst>
  </p:cSld>
  <p:clrMapOvr>
    <a:masterClrMapping/>
  </p:clrMapOvr>
</p:sld>
</file>

<file path=ppt/slides/slide1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7058975D-D878-9044-ABB6-D96BD71E8CCA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50797"/>
          <a:stretch/>
        </p:blipFill>
        <p:spPr>
          <a:xfrm>
            <a:off x="-580954" y="0"/>
            <a:ext cx="6089125" cy="6946232"/>
          </a:xfrm>
          <a:prstGeom prst="rect">
            <a:avLst/>
          </a:prstGeom>
        </p:spPr>
      </p:pic>
      <p:sp>
        <p:nvSpPr>
          <p:cNvPr id="14" name="Speech Bubble: Oval 14">
            <a:extLst>
              <a:ext uri="{FF2B5EF4-FFF2-40B4-BE49-F238E27FC236}">
                <a16:creationId xmlns:a16="http://schemas.microsoft.com/office/drawing/2014/main" id="{C3186AC5-85AF-D645-B357-3A9CA5307B67}"/>
              </a:ext>
            </a:extLst>
          </p:cNvPr>
          <p:cNvSpPr/>
          <p:nvPr/>
        </p:nvSpPr>
        <p:spPr>
          <a:xfrm>
            <a:off x="422951" y="1414763"/>
            <a:ext cx="1837926" cy="786582"/>
          </a:xfrm>
          <a:prstGeom prst="wedgeEllipseCallout">
            <a:avLst>
              <a:gd name="adj1" fmla="val 70539"/>
              <a:gd name="adj2" fmla="val 44851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sp>
        <p:nvSpPr>
          <p:cNvPr id="15" name="Speech Bubble: Oval 14">
            <a:extLst>
              <a:ext uri="{FF2B5EF4-FFF2-40B4-BE49-F238E27FC236}">
                <a16:creationId xmlns:a16="http://schemas.microsoft.com/office/drawing/2014/main" id="{7ED9C76E-FBAD-D049-A481-16B8953FF564}"/>
              </a:ext>
            </a:extLst>
          </p:cNvPr>
          <p:cNvSpPr/>
          <p:nvPr/>
        </p:nvSpPr>
        <p:spPr>
          <a:xfrm>
            <a:off x="625682" y="164868"/>
            <a:ext cx="1837926" cy="1124291"/>
          </a:xfrm>
          <a:prstGeom prst="wedgeEllipseCallout">
            <a:avLst>
              <a:gd name="adj1" fmla="val 64748"/>
              <a:gd name="adj2" fmla="val 123971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sp>
        <p:nvSpPr>
          <p:cNvPr id="19" name="Speech Bubble: Oval 14">
            <a:extLst>
              <a:ext uri="{FF2B5EF4-FFF2-40B4-BE49-F238E27FC236}">
                <a16:creationId xmlns:a16="http://schemas.microsoft.com/office/drawing/2014/main" id="{931C710C-0640-A041-A5B7-B14E0BA0F26A}"/>
              </a:ext>
            </a:extLst>
          </p:cNvPr>
          <p:cNvSpPr/>
          <p:nvPr/>
        </p:nvSpPr>
        <p:spPr>
          <a:xfrm>
            <a:off x="2485208" y="629265"/>
            <a:ext cx="2019385" cy="813810"/>
          </a:xfrm>
          <a:prstGeom prst="wedgeEllipseCallout">
            <a:avLst>
              <a:gd name="adj1" fmla="val -32278"/>
              <a:gd name="adj2" fmla="val 135670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AF814A93-70E7-3E49-9C6C-4E0F50C75BA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13581" y="323332"/>
            <a:ext cx="768049" cy="768049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87CDC778-14D0-454B-BFD3-DD81CBDF1B42}"/>
              </a:ext>
            </a:extLst>
          </p:cNvPr>
          <p:cNvSpPr txBox="1"/>
          <p:nvPr/>
        </p:nvSpPr>
        <p:spPr>
          <a:xfrm>
            <a:off x="1257760" y="394049"/>
            <a:ext cx="116410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Jogging, </a:t>
            </a:r>
          </a:p>
          <a:p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activity</a:t>
            </a:r>
            <a:endParaRPr lang="en-US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3E6C4353-BE7B-A74A-B5D0-4003C9F5F184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71931" t="27679" r="2790" b="27976"/>
          <a:stretch/>
        </p:blipFill>
        <p:spPr>
          <a:xfrm>
            <a:off x="2940530" y="727077"/>
            <a:ext cx="369194" cy="364304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73E9E823-E6F3-904D-9205-298965433650}"/>
              </a:ext>
            </a:extLst>
          </p:cNvPr>
          <p:cNvSpPr txBox="1"/>
          <p:nvPr/>
        </p:nvSpPr>
        <p:spPr>
          <a:xfrm>
            <a:off x="2794744" y="718242"/>
            <a:ext cx="152638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    Noise </a:t>
            </a:r>
          </a:p>
          <a:p>
            <a:pPr algn="ctr"/>
            <a:r>
              <a:rPr lang="en-US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cancellation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62DA671F-DFB5-B946-A32B-8549B082BBCC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94846" y="1687378"/>
            <a:ext cx="1044964" cy="309161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F781CAA3-D9B5-224C-BBB6-267DC2F53A82}"/>
              </a:ext>
            </a:extLst>
          </p:cNvPr>
          <p:cNvSpPr/>
          <p:nvPr/>
        </p:nvSpPr>
        <p:spPr bwMode="auto">
          <a:xfrm>
            <a:off x="-979714" y="3516086"/>
            <a:ext cx="10221685" cy="849085"/>
          </a:xfrm>
          <a:prstGeom prst="rect">
            <a:avLst/>
          </a:prstGeom>
          <a:solidFill>
            <a:srgbClr val="FFC000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FE56DEDD-308E-A348-BEE8-B2CAB6E00124}"/>
              </a:ext>
            </a:extLst>
          </p:cNvPr>
          <p:cNvSpPr txBox="1"/>
          <p:nvPr/>
        </p:nvSpPr>
        <p:spPr>
          <a:xfrm>
            <a:off x="1555531" y="3606253"/>
            <a:ext cx="571502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b="1" dirty="0"/>
              <a:t>But this is only the start …</a:t>
            </a:r>
          </a:p>
        </p:txBody>
      </p:sp>
    </p:spTree>
    <p:extLst>
      <p:ext uri="{BB962C8B-B14F-4D97-AF65-F5344CB8AC3E}">
        <p14:creationId xmlns:p14="http://schemas.microsoft.com/office/powerpoint/2010/main" val="1066252740"/>
      </p:ext>
    </p:extLst>
  </p:cSld>
  <p:clrMapOvr>
    <a:masterClrMapping/>
  </p:clrMapOvr>
</p:sld>
</file>

<file path=ppt/slides/slide1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45739866-6ED0-2E48-A2B6-37EC6DF911AD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969" t="3294" r="2754" b="3920"/>
          <a:stretch/>
        </p:blipFill>
        <p:spPr>
          <a:xfrm>
            <a:off x="528034" y="1403797"/>
            <a:ext cx="7495504" cy="46106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5798552"/>
      </p:ext>
    </p:extLst>
  </p:cSld>
  <p:clrMapOvr>
    <a:masterClrMapping/>
  </p:clrMapOvr>
</p:sld>
</file>

<file path=ppt/slides/slide1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55D50398-7B96-BD42-8B94-220C8AE0392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6700" y="3556726"/>
            <a:ext cx="5080000" cy="2540000"/>
          </a:xfrm>
          <a:prstGeom prst="rect">
            <a:avLst/>
          </a:prstGeom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4C3A758F-EA4C-DA46-808F-41C19BEC5A7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5346700" cy="300990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CC57B58C-E103-4742-9616-EC4B88195BB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207000" y="25400"/>
            <a:ext cx="3937000" cy="2984500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F7FDC013-4C3B-C542-8C57-2A411B7DF70F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753100" y="3136901"/>
            <a:ext cx="1422400" cy="142240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502398A7-3685-9347-8854-973CB2896C5B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055723" y="4716417"/>
            <a:ext cx="2821577" cy="21161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77798697"/>
      </p:ext>
    </p:extLst>
  </p:cSld>
  <p:clrMapOvr>
    <a:masterClrMapping/>
  </p:clrMapOvr>
</p:sld>
</file>

<file path=ppt/slides/slide1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76" name="TextBox 75">
            <a:extLst>
              <a:ext uri="{FF2B5EF4-FFF2-40B4-BE49-F238E27FC236}">
                <a16:creationId xmlns:a16="http://schemas.microsoft.com/office/drawing/2014/main" id="{FB9FCDD4-743C-EB40-A53C-962AC40185CF}"/>
              </a:ext>
            </a:extLst>
          </p:cNvPr>
          <p:cNvSpPr txBox="1"/>
          <p:nvPr/>
        </p:nvSpPr>
        <p:spPr>
          <a:xfrm>
            <a:off x="584548" y="2873033"/>
            <a:ext cx="1090502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Jaw, Skin motion</a:t>
            </a:r>
          </a:p>
        </p:txBody>
      </p:sp>
      <p:sp>
        <p:nvSpPr>
          <p:cNvPr id="80" name="TextBox 79">
            <a:extLst>
              <a:ext uri="{FF2B5EF4-FFF2-40B4-BE49-F238E27FC236}">
                <a16:creationId xmlns:a16="http://schemas.microsoft.com/office/drawing/2014/main" id="{E1AB4813-61C0-924E-BF5B-D6FDE1BD9AB7}"/>
              </a:ext>
            </a:extLst>
          </p:cNvPr>
          <p:cNvSpPr txBox="1"/>
          <p:nvPr/>
        </p:nvSpPr>
        <p:spPr>
          <a:xfrm>
            <a:off x="543830" y="902529"/>
            <a:ext cx="1085815" cy="738664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Energy efficient Alexa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" name="TextBox 36">
            <a:extLst>
              <a:ext uri="{FF2B5EF4-FFF2-40B4-BE49-F238E27FC236}">
                <a16:creationId xmlns:a16="http://schemas.microsoft.com/office/drawing/2014/main" id="{50019BF3-A5D1-8848-920A-ED5A25AE1CEE}"/>
              </a:ext>
            </a:extLst>
          </p:cNvPr>
          <p:cNvSpPr txBox="1"/>
          <p:nvPr/>
        </p:nvSpPr>
        <p:spPr>
          <a:xfrm>
            <a:off x="588447" y="1783219"/>
            <a:ext cx="1090502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Inaudible Speech</a:t>
            </a: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7" name="TextBox 46">
            <a:extLst>
              <a:ext uri="{FF2B5EF4-FFF2-40B4-BE49-F238E27FC236}">
                <a16:creationId xmlns:a16="http://schemas.microsoft.com/office/drawing/2014/main" id="{D11163B7-2762-2948-BF0F-5F8525E8829C}"/>
              </a:ext>
            </a:extLst>
          </p:cNvPr>
          <p:cNvSpPr txBox="1"/>
          <p:nvPr/>
        </p:nvSpPr>
        <p:spPr>
          <a:xfrm>
            <a:off x="607671" y="2438065"/>
            <a:ext cx="1090502" cy="307777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Password</a:t>
            </a:r>
          </a:p>
        </p:txBody>
      </p:sp>
      <p:sp>
        <p:nvSpPr>
          <p:cNvPr id="49" name="TextBox 48">
            <a:extLst>
              <a:ext uri="{FF2B5EF4-FFF2-40B4-BE49-F238E27FC236}">
                <a16:creationId xmlns:a16="http://schemas.microsoft.com/office/drawing/2014/main" id="{358C66C5-4B74-DE46-BD0C-28FE03EBD516}"/>
              </a:ext>
            </a:extLst>
          </p:cNvPr>
          <p:cNvSpPr txBox="1"/>
          <p:nvPr/>
        </p:nvSpPr>
        <p:spPr>
          <a:xfrm>
            <a:off x="591507" y="3515403"/>
            <a:ext cx="1090502" cy="307777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Emotions</a:t>
            </a:r>
          </a:p>
        </p:txBody>
      </p:sp>
      <p:sp>
        <p:nvSpPr>
          <p:cNvPr id="45" name="TextBox 44">
            <a:extLst>
              <a:ext uri="{FF2B5EF4-FFF2-40B4-BE49-F238E27FC236}">
                <a16:creationId xmlns:a16="http://schemas.microsoft.com/office/drawing/2014/main" id="{206AA756-645E-1649-B8C3-7DFA1B9B3803}"/>
              </a:ext>
            </a:extLst>
          </p:cNvPr>
          <p:cNvSpPr txBox="1"/>
          <p:nvPr/>
        </p:nvSpPr>
        <p:spPr>
          <a:xfrm rot="16200000">
            <a:off x="-1577262" y="1960443"/>
            <a:ext cx="4023981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Micro Vibration Analysis  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7709A07D-0A90-3E44-8BC3-EDD701D70E4F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1815921" y="432146"/>
            <a:ext cx="2111261" cy="1174275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0258CF72-97A6-D04E-9FE3-7F9D1FC9B0F3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1967226" y="2423630"/>
            <a:ext cx="2020116" cy="1508574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CAC0C3AD-9F4C-A045-A6C6-961E6A89C4D1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4185982" y="736038"/>
            <a:ext cx="4723345" cy="30085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83432973"/>
      </p:ext>
    </p:extLst>
  </p:cSld>
  <p:clrMapOvr>
    <a:masterClrMapping/>
  </p:clrMapOvr>
</p:sld>
</file>

<file path=ppt/slides/slide1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7058975D-D878-9044-ABB6-D96BD71E8CCA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47014"/>
          <a:stretch/>
        </p:blipFill>
        <p:spPr>
          <a:xfrm>
            <a:off x="-4011" y="-44116"/>
            <a:ext cx="6557211" cy="6946232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24D9653A-98C9-F844-9CE8-206CB3203E66}"/>
              </a:ext>
            </a:extLst>
          </p:cNvPr>
          <p:cNvSpPr/>
          <p:nvPr/>
        </p:nvSpPr>
        <p:spPr bwMode="auto">
          <a:xfrm>
            <a:off x="0" y="5342021"/>
            <a:ext cx="9144000" cy="1560095"/>
          </a:xfrm>
          <a:prstGeom prst="rect">
            <a:avLst/>
          </a:prstGeom>
          <a:solidFill>
            <a:schemeClr val="bg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sp>
        <p:nvSpPr>
          <p:cNvPr id="6" name="Speech Bubble: Oval 14">
            <a:extLst>
              <a:ext uri="{FF2B5EF4-FFF2-40B4-BE49-F238E27FC236}">
                <a16:creationId xmlns:a16="http://schemas.microsoft.com/office/drawing/2014/main" id="{E94A4159-BF20-5342-94C8-BCE4D631542E}"/>
              </a:ext>
            </a:extLst>
          </p:cNvPr>
          <p:cNvSpPr/>
          <p:nvPr/>
        </p:nvSpPr>
        <p:spPr>
          <a:xfrm>
            <a:off x="5943600" y="2514600"/>
            <a:ext cx="2459000" cy="1265663"/>
          </a:xfrm>
          <a:prstGeom prst="wedgeEllipseCallout">
            <a:avLst>
              <a:gd name="adj1" fmla="val -60888"/>
              <a:gd name="adj2" fmla="val 42608"/>
            </a:avLst>
          </a:prstGeom>
          <a:solidFill>
            <a:schemeClr val="bg1"/>
          </a:solidFill>
          <a:ln w="254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Lucida Bright" panose="02040602050505020304" pitchFamily="18" charset="0"/>
              <a:ea typeface="Gungsuh"/>
            </a:endParaRPr>
          </a:p>
        </p:txBody>
      </p:sp>
      <p:pic>
        <p:nvPicPr>
          <p:cNvPr id="62" name="Picture 61">
            <a:extLst>
              <a:ext uri="{FF2B5EF4-FFF2-40B4-BE49-F238E27FC236}">
                <a16:creationId xmlns:a16="http://schemas.microsoft.com/office/drawing/2014/main" id="{019E53B2-6023-0047-AFA5-4952166772F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24416" y="5745634"/>
            <a:ext cx="483782" cy="527201"/>
          </a:xfrm>
          <a:prstGeom prst="rect">
            <a:avLst/>
          </a:prstGeom>
        </p:spPr>
      </p:pic>
      <p:pic>
        <p:nvPicPr>
          <p:cNvPr id="63" name="Picture 62">
            <a:extLst>
              <a:ext uri="{FF2B5EF4-FFF2-40B4-BE49-F238E27FC236}">
                <a16:creationId xmlns:a16="http://schemas.microsoft.com/office/drawing/2014/main" id="{B8EA929C-4AC4-264A-83DE-6B2BCBEB4DB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319163" y="5773726"/>
            <a:ext cx="505673" cy="540295"/>
          </a:xfrm>
          <a:prstGeom prst="rect">
            <a:avLst/>
          </a:prstGeom>
        </p:spPr>
      </p:pic>
      <p:pic>
        <p:nvPicPr>
          <p:cNvPr id="64" name="Picture 63">
            <a:extLst>
              <a:ext uri="{FF2B5EF4-FFF2-40B4-BE49-F238E27FC236}">
                <a16:creationId xmlns:a16="http://schemas.microsoft.com/office/drawing/2014/main" id="{B2C84C36-8366-8E4A-BC25-06A14DB0F1D7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756363" y="5842992"/>
            <a:ext cx="368663" cy="401750"/>
          </a:xfrm>
          <a:prstGeom prst="rect">
            <a:avLst/>
          </a:prstGeom>
        </p:spPr>
      </p:pic>
      <p:pic>
        <p:nvPicPr>
          <p:cNvPr id="65" name="Picture 64">
            <a:extLst>
              <a:ext uri="{FF2B5EF4-FFF2-40B4-BE49-F238E27FC236}">
                <a16:creationId xmlns:a16="http://schemas.microsoft.com/office/drawing/2014/main" id="{718ED801-ACB8-6E45-A2DE-7B3F1D5D8986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195645" y="5773726"/>
            <a:ext cx="432224" cy="471016"/>
          </a:xfrm>
          <a:prstGeom prst="rect">
            <a:avLst/>
          </a:prstGeom>
        </p:spPr>
      </p:pic>
      <p:pic>
        <p:nvPicPr>
          <p:cNvPr id="66" name="Picture 65">
            <a:extLst>
              <a:ext uri="{FF2B5EF4-FFF2-40B4-BE49-F238E27FC236}">
                <a16:creationId xmlns:a16="http://schemas.microsoft.com/office/drawing/2014/main" id="{E6D2C123-87FE-B24E-BBA9-425B94C9F36E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859531" y="5816052"/>
            <a:ext cx="393384" cy="428690"/>
          </a:xfrm>
          <a:prstGeom prst="rect">
            <a:avLst/>
          </a:prstGeom>
        </p:spPr>
      </p:pic>
      <p:cxnSp>
        <p:nvCxnSpPr>
          <p:cNvPr id="67" name="Straight Connector 66">
            <a:extLst>
              <a:ext uri="{FF2B5EF4-FFF2-40B4-BE49-F238E27FC236}">
                <a16:creationId xmlns:a16="http://schemas.microsoft.com/office/drawing/2014/main" id="{0D51D265-5516-3F41-9576-88E73D2DCAF2}"/>
              </a:ext>
            </a:extLst>
          </p:cNvPr>
          <p:cNvCxnSpPr>
            <a:cxnSpLocks/>
          </p:cNvCxnSpPr>
          <p:nvPr/>
        </p:nvCxnSpPr>
        <p:spPr>
          <a:xfrm>
            <a:off x="372979" y="5448802"/>
            <a:ext cx="8508657" cy="0"/>
          </a:xfrm>
          <a:prstGeom prst="line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8" name="TextBox 67">
            <a:extLst>
              <a:ext uri="{FF2B5EF4-FFF2-40B4-BE49-F238E27FC236}">
                <a16:creationId xmlns:a16="http://schemas.microsoft.com/office/drawing/2014/main" id="{1F271A53-59C7-5D4F-9F65-6AB768E690B8}"/>
              </a:ext>
            </a:extLst>
          </p:cNvPr>
          <p:cNvSpPr txBox="1"/>
          <p:nvPr/>
        </p:nvSpPr>
        <p:spPr>
          <a:xfrm>
            <a:off x="484478" y="6272835"/>
            <a:ext cx="59182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Mic</a:t>
            </a:r>
          </a:p>
        </p:txBody>
      </p:sp>
      <p:grpSp>
        <p:nvGrpSpPr>
          <p:cNvPr id="69" name="Group 68">
            <a:extLst>
              <a:ext uri="{FF2B5EF4-FFF2-40B4-BE49-F238E27FC236}">
                <a16:creationId xmlns:a16="http://schemas.microsoft.com/office/drawing/2014/main" id="{7F63C770-F05F-C84B-B556-CEDE0148EC34}"/>
              </a:ext>
            </a:extLst>
          </p:cNvPr>
          <p:cNvGrpSpPr/>
          <p:nvPr/>
        </p:nvGrpSpPr>
        <p:grpSpPr>
          <a:xfrm>
            <a:off x="2679391" y="5659824"/>
            <a:ext cx="905406" cy="982343"/>
            <a:chOff x="5141997" y="3915990"/>
            <a:chExt cx="905406" cy="982343"/>
          </a:xfrm>
        </p:grpSpPr>
        <p:pic>
          <p:nvPicPr>
            <p:cNvPr id="70" name="Picture 69">
              <a:extLst>
                <a:ext uri="{FF2B5EF4-FFF2-40B4-BE49-F238E27FC236}">
                  <a16:creationId xmlns:a16="http://schemas.microsoft.com/office/drawing/2014/main" id="{4CE6D4D4-7418-2F4A-BB9E-3B8D9C459DFF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biLevel thresh="75000"/>
            </a:blip>
            <a:stretch>
              <a:fillRect/>
            </a:stretch>
          </p:blipFill>
          <p:spPr>
            <a:xfrm>
              <a:off x="5141997" y="3915990"/>
              <a:ext cx="905406" cy="724689"/>
            </a:xfrm>
            <a:prstGeom prst="rect">
              <a:avLst/>
            </a:prstGeom>
          </p:spPr>
        </p:pic>
        <p:sp>
          <p:nvSpPr>
            <p:cNvPr id="71" name="TextBox 70">
              <a:extLst>
                <a:ext uri="{FF2B5EF4-FFF2-40B4-BE49-F238E27FC236}">
                  <a16:creationId xmlns:a16="http://schemas.microsoft.com/office/drawing/2014/main" id="{BE0C02F7-688F-D248-9095-516E0B516C54}"/>
                </a:ext>
              </a:extLst>
            </p:cNvPr>
            <p:cNvSpPr txBox="1"/>
            <p:nvPr/>
          </p:nvSpPr>
          <p:spPr>
            <a:xfrm>
              <a:off x="5294778" y="4529001"/>
              <a:ext cx="599844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IMU</a:t>
              </a:r>
            </a:p>
          </p:txBody>
        </p:sp>
      </p:grpSp>
      <p:sp>
        <p:nvSpPr>
          <p:cNvPr id="72" name="TextBox 71">
            <a:extLst>
              <a:ext uri="{FF2B5EF4-FFF2-40B4-BE49-F238E27FC236}">
                <a16:creationId xmlns:a16="http://schemas.microsoft.com/office/drawing/2014/main" id="{D269D917-982F-404E-9E07-5FD655402836}"/>
              </a:ext>
            </a:extLst>
          </p:cNvPr>
          <p:cNvSpPr txBox="1"/>
          <p:nvPr/>
        </p:nvSpPr>
        <p:spPr>
          <a:xfrm>
            <a:off x="1076307" y="6272835"/>
            <a:ext cx="70564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/>
              <a:t>Spkr</a:t>
            </a:r>
            <a:r>
              <a:rPr lang="en-US" dirty="0"/>
              <a:t>.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D19DC631-1AE7-EB4A-9BB0-D380296F43DB}"/>
              </a:ext>
            </a:extLst>
          </p:cNvPr>
          <p:cNvSpPr txBox="1"/>
          <p:nvPr/>
        </p:nvSpPr>
        <p:spPr>
          <a:xfrm>
            <a:off x="1781949" y="6272835"/>
            <a:ext cx="54854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BLE</a:t>
            </a:r>
          </a:p>
        </p:txBody>
      </p:sp>
      <p:sp>
        <p:nvSpPr>
          <p:cNvPr id="74" name="TextBox 73">
            <a:extLst>
              <a:ext uri="{FF2B5EF4-FFF2-40B4-BE49-F238E27FC236}">
                <a16:creationId xmlns:a16="http://schemas.microsoft.com/office/drawing/2014/main" id="{6146F620-F940-7845-826E-A6EEC534ADD9}"/>
              </a:ext>
            </a:extLst>
          </p:cNvPr>
          <p:cNvSpPr txBox="1"/>
          <p:nvPr/>
        </p:nvSpPr>
        <p:spPr>
          <a:xfrm>
            <a:off x="4001690" y="6272835"/>
            <a:ext cx="119295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Vibration</a:t>
            </a:r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39CBA4B0-1463-9741-9FF9-E8CD80CCBE28}"/>
              </a:ext>
            </a:extLst>
          </p:cNvPr>
          <p:cNvSpPr txBox="1"/>
          <p:nvPr/>
        </p:nvSpPr>
        <p:spPr>
          <a:xfrm>
            <a:off x="5337264" y="6272835"/>
            <a:ext cx="10198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Optical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BEC1FFC0-ECF3-0147-88C5-3288F03E1D21}"/>
              </a:ext>
            </a:extLst>
          </p:cNvPr>
          <p:cNvSpPr txBox="1"/>
          <p:nvPr/>
        </p:nvSpPr>
        <p:spPr>
          <a:xfrm>
            <a:off x="6480473" y="6272835"/>
            <a:ext cx="9204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Neural</a:t>
            </a: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BB5A0872-5BA7-994B-9481-EB554791D429}"/>
              </a:ext>
            </a:extLst>
          </p:cNvPr>
          <p:cNvSpPr txBox="1"/>
          <p:nvPr/>
        </p:nvSpPr>
        <p:spPr>
          <a:xfrm>
            <a:off x="7501016" y="6272835"/>
            <a:ext cx="8643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Arrays</a:t>
            </a:r>
          </a:p>
        </p:txBody>
      </p:sp>
      <p:pic>
        <p:nvPicPr>
          <p:cNvPr id="78" name="Picture 77">
            <a:extLst>
              <a:ext uri="{FF2B5EF4-FFF2-40B4-BE49-F238E27FC236}">
                <a16:creationId xmlns:a16="http://schemas.microsoft.com/office/drawing/2014/main" id="{CC615AFD-654F-3F4A-8441-A3B116F0113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037457" y="5890377"/>
            <a:ext cx="284383" cy="309906"/>
          </a:xfrm>
          <a:prstGeom prst="rect">
            <a:avLst/>
          </a:prstGeom>
        </p:spPr>
      </p:pic>
      <p:pic>
        <p:nvPicPr>
          <p:cNvPr id="79" name="Picture 78">
            <a:extLst>
              <a:ext uri="{FF2B5EF4-FFF2-40B4-BE49-F238E27FC236}">
                <a16:creationId xmlns:a16="http://schemas.microsoft.com/office/drawing/2014/main" id="{683FB212-C74E-764A-B22E-E2E624CFFD7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763221" y="5887476"/>
            <a:ext cx="284383" cy="309906"/>
          </a:xfrm>
          <a:prstGeom prst="rect">
            <a:avLst/>
          </a:prstGeom>
        </p:spPr>
      </p:pic>
      <p:pic>
        <p:nvPicPr>
          <p:cNvPr id="80" name="Picture 79">
            <a:extLst>
              <a:ext uri="{FF2B5EF4-FFF2-40B4-BE49-F238E27FC236}">
                <a16:creationId xmlns:a16="http://schemas.microsoft.com/office/drawing/2014/main" id="{0C96027C-5954-5441-980B-34F980837AA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501016" y="5887476"/>
            <a:ext cx="284383" cy="309906"/>
          </a:xfrm>
          <a:prstGeom prst="rect">
            <a:avLst/>
          </a:prstGeom>
        </p:spPr>
      </p:pic>
      <p:pic>
        <p:nvPicPr>
          <p:cNvPr id="81" name="Picture 80">
            <a:extLst>
              <a:ext uri="{FF2B5EF4-FFF2-40B4-BE49-F238E27FC236}">
                <a16:creationId xmlns:a16="http://schemas.microsoft.com/office/drawing/2014/main" id="{E0587657-BFFC-9940-BCEF-2F67951D3A23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32736" y="5612610"/>
            <a:ext cx="216112" cy="235508"/>
          </a:xfrm>
          <a:prstGeom prst="rect">
            <a:avLst/>
          </a:prstGeom>
        </p:spPr>
      </p:pic>
      <p:pic>
        <p:nvPicPr>
          <p:cNvPr id="82" name="Picture 81">
            <a:extLst>
              <a:ext uri="{FF2B5EF4-FFF2-40B4-BE49-F238E27FC236}">
                <a16:creationId xmlns:a16="http://schemas.microsoft.com/office/drawing/2014/main" id="{1802602D-FA71-8944-998E-4B0B45BC60CC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817485" y="5608593"/>
            <a:ext cx="216112" cy="235508"/>
          </a:xfrm>
          <a:prstGeom prst="rect">
            <a:avLst/>
          </a:prstGeom>
        </p:spPr>
      </p:pic>
      <p:pic>
        <p:nvPicPr>
          <p:cNvPr id="83" name="Picture 82">
            <a:extLst>
              <a:ext uri="{FF2B5EF4-FFF2-40B4-BE49-F238E27FC236}">
                <a16:creationId xmlns:a16="http://schemas.microsoft.com/office/drawing/2014/main" id="{9327E99A-3BE4-2640-A134-2EA32390F3A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8090202" y="5604581"/>
            <a:ext cx="216112" cy="235508"/>
          </a:xfrm>
          <a:prstGeom prst="rect">
            <a:avLst/>
          </a:prstGeom>
        </p:spPr>
      </p:pic>
      <p:pic>
        <p:nvPicPr>
          <p:cNvPr id="84" name="Picture 83">
            <a:extLst>
              <a:ext uri="{FF2B5EF4-FFF2-40B4-BE49-F238E27FC236}">
                <a16:creationId xmlns:a16="http://schemas.microsoft.com/office/drawing/2014/main" id="{F673B3BE-36D8-2442-8D14-685CE553EF23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5489970" y="5763223"/>
            <a:ext cx="673213" cy="502665"/>
          </a:xfrm>
          <a:prstGeom prst="rect">
            <a:avLst/>
          </a:prstGeom>
        </p:spPr>
      </p:pic>
      <p:sp>
        <p:nvSpPr>
          <p:cNvPr id="85" name="Rounded Rectangle 84">
            <a:extLst>
              <a:ext uri="{FF2B5EF4-FFF2-40B4-BE49-F238E27FC236}">
                <a16:creationId xmlns:a16="http://schemas.microsoft.com/office/drawing/2014/main" id="{A29F4408-247D-E74F-9B38-6946DC6677BA}"/>
              </a:ext>
            </a:extLst>
          </p:cNvPr>
          <p:cNvSpPr/>
          <p:nvPr/>
        </p:nvSpPr>
        <p:spPr bwMode="auto">
          <a:xfrm>
            <a:off x="3898232" y="5544421"/>
            <a:ext cx="4680284" cy="1145135"/>
          </a:xfrm>
          <a:prstGeom prst="roundRect">
            <a:avLst/>
          </a:prstGeom>
          <a:noFill/>
          <a:ln w="38100" cap="flat" cmpd="sng" algn="ctr">
            <a:solidFill>
              <a:srgbClr val="C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sp>
        <p:nvSpPr>
          <p:cNvPr id="86" name="Rounded Rectangle 85">
            <a:extLst>
              <a:ext uri="{FF2B5EF4-FFF2-40B4-BE49-F238E27FC236}">
                <a16:creationId xmlns:a16="http://schemas.microsoft.com/office/drawing/2014/main" id="{BA6F926B-1490-844D-B1F6-FF563568A7C6}"/>
              </a:ext>
            </a:extLst>
          </p:cNvPr>
          <p:cNvSpPr/>
          <p:nvPr/>
        </p:nvSpPr>
        <p:spPr bwMode="auto">
          <a:xfrm>
            <a:off x="292595" y="5544420"/>
            <a:ext cx="3388373" cy="1145135"/>
          </a:xfrm>
          <a:prstGeom prst="roundRect">
            <a:avLst/>
          </a:prstGeom>
          <a:noFill/>
          <a:ln w="38100" cap="flat" cmpd="sng" algn="ctr">
            <a:solidFill>
              <a:srgbClr val="00B05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charset="2"/>
              <a:buChar char="•"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Comic Sans MS" charset="0"/>
              <a:ea typeface="Gungsuh" pitchFamily="18" charset="-127"/>
              <a:cs typeface="Gungsuh" pitchFamily="18" charset="-127"/>
            </a:endParaRPr>
          </a:p>
        </p:txBody>
      </p:sp>
      <p:grpSp>
        <p:nvGrpSpPr>
          <p:cNvPr id="92" name="Group 91">
            <a:extLst>
              <a:ext uri="{FF2B5EF4-FFF2-40B4-BE49-F238E27FC236}">
                <a16:creationId xmlns:a16="http://schemas.microsoft.com/office/drawing/2014/main" id="{EFDC27E1-471B-1B4D-9803-944B668B6ABE}"/>
              </a:ext>
            </a:extLst>
          </p:cNvPr>
          <p:cNvGrpSpPr/>
          <p:nvPr/>
        </p:nvGrpSpPr>
        <p:grpSpPr>
          <a:xfrm>
            <a:off x="562090" y="641204"/>
            <a:ext cx="1450079" cy="1067821"/>
            <a:chOff x="4702285" y="759126"/>
            <a:chExt cx="1450079" cy="1067821"/>
          </a:xfrm>
        </p:grpSpPr>
        <p:sp>
          <p:nvSpPr>
            <p:cNvPr id="87" name="Speech Bubble: Oval 14">
              <a:extLst>
                <a:ext uri="{FF2B5EF4-FFF2-40B4-BE49-F238E27FC236}">
                  <a16:creationId xmlns:a16="http://schemas.microsoft.com/office/drawing/2014/main" id="{A0CB1DD3-C48D-6544-AB79-33B08561E879}"/>
                </a:ext>
              </a:extLst>
            </p:cNvPr>
            <p:cNvSpPr/>
            <p:nvPr/>
          </p:nvSpPr>
          <p:spPr>
            <a:xfrm>
              <a:off x="4702285" y="759126"/>
              <a:ext cx="1450079" cy="1067821"/>
            </a:xfrm>
            <a:prstGeom prst="wedgeEllipseCallout">
              <a:avLst>
                <a:gd name="adj1" fmla="val 128633"/>
                <a:gd name="adj2" fmla="val 106361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88" name="Picture 87">
              <a:extLst>
                <a:ext uri="{FF2B5EF4-FFF2-40B4-BE49-F238E27FC236}">
                  <a16:creationId xmlns:a16="http://schemas.microsoft.com/office/drawing/2014/main" id="{A8DB786D-BB6F-9647-9A60-7D798DE5B8A4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1"/>
            <a:srcRect l="25139" t="14328" r="24768" b="14326"/>
            <a:stretch/>
          </p:blipFill>
          <p:spPr>
            <a:xfrm>
              <a:off x="5070707" y="897016"/>
              <a:ext cx="762949" cy="813811"/>
            </a:xfrm>
            <a:prstGeom prst="rect">
              <a:avLst/>
            </a:prstGeom>
          </p:spPr>
        </p:pic>
      </p:grpSp>
      <p:grpSp>
        <p:nvGrpSpPr>
          <p:cNvPr id="97" name="Group 96">
            <a:extLst>
              <a:ext uri="{FF2B5EF4-FFF2-40B4-BE49-F238E27FC236}">
                <a16:creationId xmlns:a16="http://schemas.microsoft.com/office/drawing/2014/main" id="{5A4F435F-5C5A-A042-9D0C-8667DAD20409}"/>
              </a:ext>
            </a:extLst>
          </p:cNvPr>
          <p:cNvGrpSpPr/>
          <p:nvPr/>
        </p:nvGrpSpPr>
        <p:grpSpPr>
          <a:xfrm>
            <a:off x="1803357" y="94758"/>
            <a:ext cx="1395700" cy="875562"/>
            <a:chOff x="2126165" y="3645952"/>
            <a:chExt cx="1395700" cy="875562"/>
          </a:xfrm>
        </p:grpSpPr>
        <p:sp>
          <p:nvSpPr>
            <p:cNvPr id="8" name="Speech Bubble: Oval 14">
              <a:extLst>
                <a:ext uri="{FF2B5EF4-FFF2-40B4-BE49-F238E27FC236}">
                  <a16:creationId xmlns:a16="http://schemas.microsoft.com/office/drawing/2014/main" id="{8C804F90-C51A-D349-A994-65B967C019DA}"/>
                </a:ext>
              </a:extLst>
            </p:cNvPr>
            <p:cNvSpPr/>
            <p:nvPr/>
          </p:nvSpPr>
          <p:spPr>
            <a:xfrm>
              <a:off x="2126165" y="3645952"/>
              <a:ext cx="1395700" cy="875562"/>
            </a:xfrm>
            <a:prstGeom prst="wedgeEllipseCallout">
              <a:avLst>
                <a:gd name="adj1" fmla="val 49853"/>
                <a:gd name="adj2" fmla="val 185187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3" name="Picture 2">
              <a:extLst>
                <a:ext uri="{FF2B5EF4-FFF2-40B4-BE49-F238E27FC236}">
                  <a16:creationId xmlns:a16="http://schemas.microsoft.com/office/drawing/2014/main" id="{0F904271-C5B7-9F42-80F1-2EFD588C2F58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2"/>
            <a:srcRect t="18951" b="20958"/>
            <a:stretch/>
          </p:blipFill>
          <p:spPr>
            <a:xfrm>
              <a:off x="2414115" y="3935197"/>
              <a:ext cx="810913" cy="487283"/>
            </a:xfrm>
            <a:prstGeom prst="rect">
              <a:avLst/>
            </a:prstGeom>
          </p:spPr>
        </p:pic>
        <p:sp>
          <p:nvSpPr>
            <p:cNvPr id="5" name="TextBox 4">
              <a:extLst>
                <a:ext uri="{FF2B5EF4-FFF2-40B4-BE49-F238E27FC236}">
                  <a16:creationId xmlns:a16="http://schemas.microsoft.com/office/drawing/2014/main" id="{5BA580C6-FFF8-7547-BF7F-76DFEB4396DB}"/>
                </a:ext>
              </a:extLst>
            </p:cNvPr>
            <p:cNvSpPr txBox="1"/>
            <p:nvPr/>
          </p:nvSpPr>
          <p:spPr>
            <a:xfrm>
              <a:off x="2286578" y="3694177"/>
              <a:ext cx="1085555" cy="33855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lvl="0" algn="ctr" defTabSz="685800">
                <a:defRPr/>
              </a:pPr>
              <a:r>
                <a:rPr lang="en-US" sz="1600" b="1" dirty="0">
                  <a:solidFill>
                    <a:prstClr val="black">
                      <a:lumMod val="65000"/>
                      <a:lumOff val="35000"/>
                    </a:prstClr>
                  </a:solidFill>
                  <a:latin typeface="Lucida Bright" panose="02040602050505020304" pitchFamily="18" charset="0"/>
                </a:rPr>
                <a:t>Acoustic</a:t>
              </a:r>
            </a:p>
          </p:txBody>
        </p:sp>
      </p:grpSp>
      <p:grpSp>
        <p:nvGrpSpPr>
          <p:cNvPr id="98" name="Group 97">
            <a:extLst>
              <a:ext uri="{FF2B5EF4-FFF2-40B4-BE49-F238E27FC236}">
                <a16:creationId xmlns:a16="http://schemas.microsoft.com/office/drawing/2014/main" id="{C526243F-6BBC-D344-8667-FB4B1E65644A}"/>
              </a:ext>
            </a:extLst>
          </p:cNvPr>
          <p:cNvGrpSpPr/>
          <p:nvPr/>
        </p:nvGrpSpPr>
        <p:grpSpPr>
          <a:xfrm>
            <a:off x="927324" y="4101169"/>
            <a:ext cx="1752067" cy="1124291"/>
            <a:chOff x="185057" y="3210436"/>
            <a:chExt cx="1752067" cy="1124291"/>
          </a:xfrm>
        </p:grpSpPr>
        <p:sp>
          <p:nvSpPr>
            <p:cNvPr id="11" name="Speech Bubble: Oval 14">
              <a:extLst>
                <a:ext uri="{FF2B5EF4-FFF2-40B4-BE49-F238E27FC236}">
                  <a16:creationId xmlns:a16="http://schemas.microsoft.com/office/drawing/2014/main" id="{CB66C458-7493-3240-8136-12281D21C6E3}"/>
                </a:ext>
              </a:extLst>
            </p:cNvPr>
            <p:cNvSpPr/>
            <p:nvPr/>
          </p:nvSpPr>
          <p:spPr>
            <a:xfrm>
              <a:off x="185057" y="3210436"/>
              <a:ext cx="1752067" cy="1124291"/>
            </a:xfrm>
            <a:prstGeom prst="wedgeEllipseCallout">
              <a:avLst>
                <a:gd name="adj1" fmla="val 79440"/>
                <a:gd name="adj2" fmla="val -171429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91" name="Picture 90">
              <a:extLst>
                <a:ext uri="{FF2B5EF4-FFF2-40B4-BE49-F238E27FC236}">
                  <a16:creationId xmlns:a16="http://schemas.microsoft.com/office/drawing/2014/main" id="{CBF22C31-E5BA-734B-879A-FF05524825C7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1132740" y="3450721"/>
              <a:ext cx="642030" cy="642030"/>
            </a:xfrm>
            <a:prstGeom prst="rect">
              <a:avLst/>
            </a:prstGeom>
          </p:spPr>
        </p:pic>
        <p:sp>
          <p:nvSpPr>
            <p:cNvPr id="90" name="TextBox 89">
              <a:extLst>
                <a:ext uri="{FF2B5EF4-FFF2-40B4-BE49-F238E27FC236}">
                  <a16:creationId xmlns:a16="http://schemas.microsoft.com/office/drawing/2014/main" id="{DF310763-0445-6748-AABA-8B4A8B4BC9CB}"/>
                </a:ext>
              </a:extLst>
            </p:cNvPr>
            <p:cNvSpPr txBox="1"/>
            <p:nvPr/>
          </p:nvSpPr>
          <p:spPr>
            <a:xfrm>
              <a:off x="271282" y="3449064"/>
              <a:ext cx="968535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b="1" dirty="0"/>
                <a:t>Health </a:t>
              </a:r>
            </a:p>
            <a:p>
              <a:r>
                <a:rPr lang="en-US" b="1" dirty="0"/>
                <a:t>Sense</a:t>
              </a:r>
            </a:p>
          </p:txBody>
        </p:sp>
      </p:grpSp>
      <p:grpSp>
        <p:nvGrpSpPr>
          <p:cNvPr id="99" name="Group 98">
            <a:extLst>
              <a:ext uri="{FF2B5EF4-FFF2-40B4-BE49-F238E27FC236}">
                <a16:creationId xmlns:a16="http://schemas.microsoft.com/office/drawing/2014/main" id="{9AF8B1C2-8D3B-0C49-8E09-B6FEAEC92780}"/>
              </a:ext>
            </a:extLst>
          </p:cNvPr>
          <p:cNvGrpSpPr/>
          <p:nvPr/>
        </p:nvGrpSpPr>
        <p:grpSpPr>
          <a:xfrm>
            <a:off x="3284713" y="27284"/>
            <a:ext cx="1674985" cy="892405"/>
            <a:chOff x="577930" y="731197"/>
            <a:chExt cx="1674985" cy="892405"/>
          </a:xfrm>
        </p:grpSpPr>
        <p:sp>
          <p:nvSpPr>
            <p:cNvPr id="94" name="Speech Bubble: Oval 14">
              <a:extLst>
                <a:ext uri="{FF2B5EF4-FFF2-40B4-BE49-F238E27FC236}">
                  <a16:creationId xmlns:a16="http://schemas.microsoft.com/office/drawing/2014/main" id="{A01B62D4-18DF-0643-8D9D-C6FA45221163}"/>
                </a:ext>
              </a:extLst>
            </p:cNvPr>
            <p:cNvSpPr/>
            <p:nvPr/>
          </p:nvSpPr>
          <p:spPr>
            <a:xfrm>
              <a:off x="577930" y="731197"/>
              <a:ext cx="1674985" cy="892405"/>
            </a:xfrm>
            <a:prstGeom prst="wedgeEllipseCallout">
              <a:avLst>
                <a:gd name="adj1" fmla="val -48962"/>
                <a:gd name="adj2" fmla="val 181160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93" name="Picture 92">
              <a:extLst>
                <a:ext uri="{FF2B5EF4-FFF2-40B4-BE49-F238E27FC236}">
                  <a16:creationId xmlns:a16="http://schemas.microsoft.com/office/drawing/2014/main" id="{1F89DBA7-C767-3E4C-8A32-953A83761994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865223" y="902847"/>
              <a:ext cx="1050755" cy="549104"/>
            </a:xfrm>
            <a:prstGeom prst="rect">
              <a:avLst/>
            </a:prstGeom>
          </p:spPr>
        </p:pic>
      </p:grpSp>
      <p:grpSp>
        <p:nvGrpSpPr>
          <p:cNvPr id="100" name="Group 99">
            <a:extLst>
              <a:ext uri="{FF2B5EF4-FFF2-40B4-BE49-F238E27FC236}">
                <a16:creationId xmlns:a16="http://schemas.microsoft.com/office/drawing/2014/main" id="{B0F81B23-AC37-3742-ACFF-D2D382F45DA0}"/>
              </a:ext>
            </a:extLst>
          </p:cNvPr>
          <p:cNvGrpSpPr/>
          <p:nvPr/>
        </p:nvGrpSpPr>
        <p:grpSpPr>
          <a:xfrm>
            <a:off x="741400" y="2901304"/>
            <a:ext cx="1400278" cy="1124291"/>
            <a:chOff x="6965077" y="4039163"/>
            <a:chExt cx="1400278" cy="1124291"/>
          </a:xfrm>
        </p:grpSpPr>
        <p:sp>
          <p:nvSpPr>
            <p:cNvPr id="12" name="Speech Bubble: Oval 14">
              <a:extLst>
                <a:ext uri="{FF2B5EF4-FFF2-40B4-BE49-F238E27FC236}">
                  <a16:creationId xmlns:a16="http://schemas.microsoft.com/office/drawing/2014/main" id="{B0830D87-1974-474E-B3FE-6F79904FD656}"/>
                </a:ext>
              </a:extLst>
            </p:cNvPr>
            <p:cNvSpPr/>
            <p:nvPr/>
          </p:nvSpPr>
          <p:spPr>
            <a:xfrm>
              <a:off x="6965077" y="4039163"/>
              <a:ext cx="1400278" cy="1124291"/>
            </a:xfrm>
            <a:prstGeom prst="wedgeEllipseCallout">
              <a:avLst>
                <a:gd name="adj1" fmla="val 119020"/>
                <a:gd name="adj2" fmla="val -77068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95" name="Picture 94">
              <a:extLst>
                <a:ext uri="{FF2B5EF4-FFF2-40B4-BE49-F238E27FC236}">
                  <a16:creationId xmlns:a16="http://schemas.microsoft.com/office/drawing/2014/main" id="{4D887BC1-2798-CC4C-BD9E-54E2EE5DC16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5"/>
            <a:srcRect l="24138" t="15447" r="24305" b="21319"/>
            <a:stretch/>
          </p:blipFill>
          <p:spPr>
            <a:xfrm>
              <a:off x="7297892" y="4137877"/>
              <a:ext cx="685800" cy="905823"/>
            </a:xfrm>
            <a:prstGeom prst="rect">
              <a:avLst/>
            </a:prstGeom>
          </p:spPr>
        </p:pic>
      </p:grpSp>
      <p:grpSp>
        <p:nvGrpSpPr>
          <p:cNvPr id="105" name="Group 104">
            <a:extLst>
              <a:ext uri="{FF2B5EF4-FFF2-40B4-BE49-F238E27FC236}">
                <a16:creationId xmlns:a16="http://schemas.microsoft.com/office/drawing/2014/main" id="{6F1B649C-91C6-DF41-8335-AF2132C75D48}"/>
              </a:ext>
            </a:extLst>
          </p:cNvPr>
          <p:cNvGrpSpPr/>
          <p:nvPr/>
        </p:nvGrpSpPr>
        <p:grpSpPr>
          <a:xfrm>
            <a:off x="2825556" y="4405173"/>
            <a:ext cx="1569953" cy="797434"/>
            <a:chOff x="5962782" y="4321348"/>
            <a:chExt cx="1569953" cy="797434"/>
          </a:xfrm>
        </p:grpSpPr>
        <p:sp>
          <p:nvSpPr>
            <p:cNvPr id="102" name="Speech Bubble: Oval 14">
              <a:extLst>
                <a:ext uri="{FF2B5EF4-FFF2-40B4-BE49-F238E27FC236}">
                  <a16:creationId xmlns:a16="http://schemas.microsoft.com/office/drawing/2014/main" id="{BD771023-BEC7-3346-87C4-8D00CE25C8EC}"/>
                </a:ext>
              </a:extLst>
            </p:cNvPr>
            <p:cNvSpPr/>
            <p:nvPr/>
          </p:nvSpPr>
          <p:spPr>
            <a:xfrm>
              <a:off x="5962782" y="4321348"/>
              <a:ext cx="1569953" cy="797434"/>
            </a:xfrm>
            <a:prstGeom prst="wedgeEllipseCallout">
              <a:avLst>
                <a:gd name="adj1" fmla="val -18993"/>
                <a:gd name="adj2" fmla="val -248591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101" name="Picture 100">
              <a:extLst>
                <a:ext uri="{FF2B5EF4-FFF2-40B4-BE49-F238E27FC236}">
                  <a16:creationId xmlns:a16="http://schemas.microsoft.com/office/drawing/2014/main" id="{B688C5DC-98FF-DC46-B962-A543C85D9355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6920461" y="4478129"/>
              <a:ext cx="446415" cy="446415"/>
            </a:xfrm>
            <a:prstGeom prst="rect">
              <a:avLst/>
            </a:prstGeom>
          </p:spPr>
        </p:pic>
        <p:sp>
          <p:nvSpPr>
            <p:cNvPr id="104" name="TextBox 103">
              <a:extLst>
                <a:ext uri="{FF2B5EF4-FFF2-40B4-BE49-F238E27FC236}">
                  <a16:creationId xmlns:a16="http://schemas.microsoft.com/office/drawing/2014/main" id="{B8548105-13A5-C846-B491-301A67F55518}"/>
                </a:ext>
              </a:extLst>
            </p:cNvPr>
            <p:cNvSpPr txBox="1"/>
            <p:nvPr/>
          </p:nvSpPr>
          <p:spPr>
            <a:xfrm>
              <a:off x="6108053" y="4422354"/>
              <a:ext cx="907621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lvl="0" algn="ctr" defTabSz="685800">
                <a:defRPr/>
              </a:pPr>
              <a:r>
                <a:rPr lang="en-US" sz="1600" b="1" dirty="0">
                  <a:solidFill>
                    <a:prstClr val="black">
                      <a:lumMod val="65000"/>
                      <a:lumOff val="35000"/>
                    </a:prstClr>
                  </a:solidFill>
                  <a:latin typeface="Lucida Bright" panose="02040602050505020304" pitchFamily="18" charset="0"/>
                </a:rPr>
                <a:t>IMU </a:t>
              </a:r>
            </a:p>
            <a:p>
              <a:pPr lvl="0" algn="ctr" defTabSz="685800">
                <a:defRPr/>
              </a:pPr>
              <a:r>
                <a:rPr lang="en-US" sz="1600" b="1" dirty="0">
                  <a:solidFill>
                    <a:prstClr val="black">
                      <a:lumMod val="65000"/>
                      <a:lumOff val="35000"/>
                    </a:prstClr>
                  </a:solidFill>
                  <a:latin typeface="Lucida Bright" panose="02040602050505020304" pitchFamily="18" charset="0"/>
                </a:rPr>
                <a:t>Speech</a:t>
              </a:r>
            </a:p>
          </p:txBody>
        </p:sp>
      </p:grpSp>
      <p:grpSp>
        <p:nvGrpSpPr>
          <p:cNvPr id="111" name="Group 110">
            <a:extLst>
              <a:ext uri="{FF2B5EF4-FFF2-40B4-BE49-F238E27FC236}">
                <a16:creationId xmlns:a16="http://schemas.microsoft.com/office/drawing/2014/main" id="{118307D6-4AC4-744D-AC7C-D72BECACF5E2}"/>
              </a:ext>
            </a:extLst>
          </p:cNvPr>
          <p:cNvGrpSpPr/>
          <p:nvPr/>
        </p:nvGrpSpPr>
        <p:grpSpPr>
          <a:xfrm>
            <a:off x="7948" y="1756413"/>
            <a:ext cx="1752067" cy="1124291"/>
            <a:chOff x="6259275" y="4228893"/>
            <a:chExt cx="1752067" cy="1124291"/>
          </a:xfrm>
        </p:grpSpPr>
        <p:sp>
          <p:nvSpPr>
            <p:cNvPr id="107" name="Speech Bubble: Oval 14">
              <a:extLst>
                <a:ext uri="{FF2B5EF4-FFF2-40B4-BE49-F238E27FC236}">
                  <a16:creationId xmlns:a16="http://schemas.microsoft.com/office/drawing/2014/main" id="{DA3B0644-3A44-2C4F-A938-2D0911387259}"/>
                </a:ext>
              </a:extLst>
            </p:cNvPr>
            <p:cNvSpPr/>
            <p:nvPr/>
          </p:nvSpPr>
          <p:spPr>
            <a:xfrm>
              <a:off x="6259275" y="4228893"/>
              <a:ext cx="1752067" cy="1124291"/>
            </a:xfrm>
            <a:prstGeom prst="wedgeEllipseCallout">
              <a:avLst>
                <a:gd name="adj1" fmla="val 125969"/>
                <a:gd name="adj2" fmla="val 10969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6858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Lucida Bright" panose="02040602050505020304" pitchFamily="18" charset="0"/>
                <a:ea typeface="Gungsuh"/>
              </a:endParaRPr>
            </a:p>
          </p:txBody>
        </p:sp>
        <p:pic>
          <p:nvPicPr>
            <p:cNvPr id="108" name="Picture 107">
              <a:extLst>
                <a:ext uri="{FF2B5EF4-FFF2-40B4-BE49-F238E27FC236}">
                  <a16:creationId xmlns:a16="http://schemas.microsoft.com/office/drawing/2014/main" id="{392EF13F-6718-BB47-BA1F-7188F28C9ABF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7"/>
            <a:srcRect l="9742" r="24000"/>
            <a:stretch/>
          </p:blipFill>
          <p:spPr>
            <a:xfrm>
              <a:off x="6958531" y="4374708"/>
              <a:ext cx="726340" cy="575521"/>
            </a:xfrm>
            <a:prstGeom prst="rect">
              <a:avLst/>
            </a:prstGeom>
          </p:spPr>
        </p:pic>
        <p:sp>
          <p:nvSpPr>
            <p:cNvPr id="110" name="TextBox 109">
              <a:extLst>
                <a:ext uri="{FF2B5EF4-FFF2-40B4-BE49-F238E27FC236}">
                  <a16:creationId xmlns:a16="http://schemas.microsoft.com/office/drawing/2014/main" id="{88560FCC-E93F-D54D-8E06-049215E19FF0}"/>
                </a:ext>
              </a:extLst>
            </p:cNvPr>
            <p:cNvSpPr txBox="1"/>
            <p:nvPr/>
          </p:nvSpPr>
          <p:spPr>
            <a:xfrm>
              <a:off x="6465029" y="4647580"/>
              <a:ext cx="1350050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lvl="0" defTabSz="685800">
                <a:defRPr/>
              </a:pPr>
              <a:r>
                <a:rPr lang="en-US" sz="1600" b="1" dirty="0">
                  <a:solidFill>
                    <a:prstClr val="black">
                      <a:lumMod val="65000"/>
                      <a:lumOff val="35000"/>
                    </a:prstClr>
                  </a:solidFill>
                  <a:latin typeface="Lucida Bright" panose="02040602050505020304" pitchFamily="18" charset="0"/>
                </a:rPr>
                <a:t>Ear</a:t>
              </a:r>
            </a:p>
            <a:p>
              <a:pPr lvl="0" defTabSz="685800">
                <a:defRPr/>
              </a:pPr>
              <a:r>
                <a:rPr lang="en-US" sz="1600" b="1" dirty="0">
                  <a:solidFill>
                    <a:prstClr val="black">
                      <a:lumMod val="65000"/>
                      <a:lumOff val="35000"/>
                    </a:prstClr>
                  </a:solidFill>
                  <a:latin typeface="Lucida Bright" panose="02040602050505020304" pitchFamily="18" charset="0"/>
                </a:rPr>
                <a:t>Fingerprint</a:t>
              </a:r>
            </a:p>
          </p:txBody>
        </p:sp>
      </p:grpSp>
      <p:pic>
        <p:nvPicPr>
          <p:cNvPr id="112" name="Picture 111">
            <a:extLst>
              <a:ext uri="{FF2B5EF4-FFF2-40B4-BE49-F238E27FC236}">
                <a16:creationId xmlns:a16="http://schemas.microsoft.com/office/drawing/2014/main" id="{F806C923-79B6-A44C-BB2A-CFB08674EEA0}"/>
              </a:ext>
            </a:extLst>
          </p:cNvPr>
          <p:cNvPicPr>
            <a:picLocks noChangeAspect="1"/>
          </p:cNvPicPr>
          <p:nvPr/>
        </p:nvPicPr>
        <p:blipFill>
          <a:blip r:embed="rId18"/>
          <a:stretch>
            <a:fillRect/>
          </a:stretch>
        </p:blipFill>
        <p:spPr>
          <a:xfrm>
            <a:off x="6683420" y="3149403"/>
            <a:ext cx="1079801" cy="495144"/>
          </a:xfrm>
          <a:prstGeom prst="rect">
            <a:avLst/>
          </a:prstGeom>
        </p:spPr>
      </p:pic>
      <p:sp>
        <p:nvSpPr>
          <p:cNvPr id="113" name="Rectangle 112">
            <a:extLst>
              <a:ext uri="{FF2B5EF4-FFF2-40B4-BE49-F238E27FC236}">
                <a16:creationId xmlns:a16="http://schemas.microsoft.com/office/drawing/2014/main" id="{0B9FE5EF-0572-794B-B6BA-476123CFAC41}"/>
              </a:ext>
            </a:extLst>
          </p:cNvPr>
          <p:cNvSpPr/>
          <p:nvPr/>
        </p:nvSpPr>
        <p:spPr>
          <a:xfrm>
            <a:off x="6357095" y="2608916"/>
            <a:ext cx="1737976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 defTabSz="685800">
              <a:defRPr/>
            </a:pPr>
            <a:r>
              <a:rPr lang="en-US" sz="1600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Navigate me to </a:t>
            </a:r>
          </a:p>
          <a:p>
            <a:pPr lvl="0" algn="ctr" defTabSz="685800">
              <a:defRPr/>
            </a:pPr>
            <a:r>
              <a:rPr lang="en-US" sz="1600" dirty="0">
                <a:solidFill>
                  <a:prstClr val="black">
                    <a:lumMod val="65000"/>
                    <a:lumOff val="35000"/>
                  </a:prstClr>
                </a:solidFill>
                <a:latin typeface="Lucida Bright" panose="02040602050505020304" pitchFamily="18" charset="0"/>
              </a:rPr>
              <a:t>my flight gate</a:t>
            </a:r>
          </a:p>
        </p:txBody>
      </p:sp>
    </p:spTree>
    <p:extLst>
      <p:ext uri="{BB962C8B-B14F-4D97-AF65-F5344CB8AC3E}">
        <p14:creationId xmlns:p14="http://schemas.microsoft.com/office/powerpoint/2010/main" val="96664181"/>
      </p:ext>
    </p:extLst>
  </p:cSld>
  <p:clrMapOvr>
    <a:masterClrMapping/>
  </p:clrMapOvr>
</p:sld>
</file>

<file path=ppt/slides/slide1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2707E174-EB16-F04F-B096-78E02307C1DB}"/>
              </a:ext>
            </a:extLst>
          </p:cNvPr>
          <p:cNvSpPr txBox="1"/>
          <p:nvPr/>
        </p:nvSpPr>
        <p:spPr>
          <a:xfrm>
            <a:off x="452894" y="1798708"/>
            <a:ext cx="1186213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Bone Channel Estimation</a:t>
            </a:r>
          </a:p>
        </p:txBody>
      </p:sp>
      <p:sp>
        <p:nvSpPr>
          <p:cNvPr id="67" name="TextBox 66">
            <a:extLst>
              <a:ext uri="{FF2B5EF4-FFF2-40B4-BE49-F238E27FC236}">
                <a16:creationId xmlns:a16="http://schemas.microsoft.com/office/drawing/2014/main" id="{CC28CDE5-DB17-1A41-892C-743E834EA271}"/>
              </a:ext>
            </a:extLst>
          </p:cNvPr>
          <p:cNvSpPr txBox="1"/>
          <p:nvPr/>
        </p:nvSpPr>
        <p:spPr>
          <a:xfrm>
            <a:off x="480682" y="2594963"/>
            <a:ext cx="1186587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Hollow Noise Cancellation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FB9FCDD4-743C-EB40-A53C-962AC40185CF}"/>
              </a:ext>
            </a:extLst>
          </p:cNvPr>
          <p:cNvSpPr txBox="1"/>
          <p:nvPr/>
        </p:nvSpPr>
        <p:spPr>
          <a:xfrm>
            <a:off x="4053204" y="2872940"/>
            <a:ext cx="1090502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Jaw, Skin motion</a:t>
            </a:r>
          </a:p>
        </p:txBody>
      </p:sp>
      <p:sp>
        <p:nvSpPr>
          <p:cNvPr id="78" name="TextBox 77">
            <a:extLst>
              <a:ext uri="{FF2B5EF4-FFF2-40B4-BE49-F238E27FC236}">
                <a16:creationId xmlns:a16="http://schemas.microsoft.com/office/drawing/2014/main" id="{F1FF73D1-BE7B-6B46-9EE3-471E19E5E2D0}"/>
              </a:ext>
            </a:extLst>
          </p:cNvPr>
          <p:cNvSpPr txBox="1"/>
          <p:nvPr/>
        </p:nvSpPr>
        <p:spPr>
          <a:xfrm>
            <a:off x="2238552" y="152680"/>
            <a:ext cx="955407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Indoor 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Location</a:t>
            </a:r>
          </a:p>
        </p:txBody>
      </p:sp>
      <p:sp>
        <p:nvSpPr>
          <p:cNvPr id="80" name="TextBox 79">
            <a:extLst>
              <a:ext uri="{FF2B5EF4-FFF2-40B4-BE49-F238E27FC236}">
                <a16:creationId xmlns:a16="http://schemas.microsoft.com/office/drawing/2014/main" id="{E1AB4813-61C0-924E-BF5B-D6FDE1BD9AB7}"/>
              </a:ext>
            </a:extLst>
          </p:cNvPr>
          <p:cNvSpPr txBox="1"/>
          <p:nvPr/>
        </p:nvSpPr>
        <p:spPr>
          <a:xfrm>
            <a:off x="4012486" y="902436"/>
            <a:ext cx="1085815" cy="738664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Energy efficient Alexa</a:t>
            </a:r>
          </a:p>
        </p:txBody>
      </p:sp>
      <p:sp>
        <p:nvSpPr>
          <p:cNvPr id="81" name="TextBox 80">
            <a:extLst>
              <a:ext uri="{FF2B5EF4-FFF2-40B4-BE49-F238E27FC236}">
                <a16:creationId xmlns:a16="http://schemas.microsoft.com/office/drawing/2014/main" id="{9B02A89C-286E-374D-842B-04698C1FF69C}"/>
              </a:ext>
            </a:extLst>
          </p:cNvPr>
          <p:cNvSpPr txBox="1"/>
          <p:nvPr/>
        </p:nvSpPr>
        <p:spPr>
          <a:xfrm>
            <a:off x="451166" y="1002454"/>
            <a:ext cx="986447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Motion adjusted 3D Sound</a:t>
            </a:r>
          </a:p>
        </p:txBody>
      </p:sp>
      <p:sp>
        <p:nvSpPr>
          <p:cNvPr id="88" name="TextBox 87">
            <a:extLst>
              <a:ext uri="{FF2B5EF4-FFF2-40B4-BE49-F238E27FC236}">
                <a16:creationId xmlns:a16="http://schemas.microsoft.com/office/drawing/2014/main" id="{2492D65E-1D8F-8F4F-9BB2-7388C109BE8C}"/>
              </a:ext>
            </a:extLst>
          </p:cNvPr>
          <p:cNvSpPr txBox="1"/>
          <p:nvPr/>
        </p:nvSpPr>
        <p:spPr>
          <a:xfrm>
            <a:off x="2241322" y="2251859"/>
            <a:ext cx="997171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Acoustic AR/VR</a:t>
            </a:r>
          </a:p>
        </p:txBody>
      </p:sp>
      <p:sp>
        <p:nvSpPr>
          <p:cNvPr id="97" name="TextBox 96">
            <a:extLst>
              <a:ext uri="{FF2B5EF4-FFF2-40B4-BE49-F238E27FC236}">
                <a16:creationId xmlns:a16="http://schemas.microsoft.com/office/drawing/2014/main" id="{ECDDF92D-2EC8-464B-9C8E-79CCA79F5793}"/>
              </a:ext>
            </a:extLst>
          </p:cNvPr>
          <p:cNvSpPr txBox="1"/>
          <p:nvPr/>
        </p:nvSpPr>
        <p:spPr>
          <a:xfrm>
            <a:off x="7962073" y="2783458"/>
            <a:ext cx="1097246" cy="523220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Body area network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" name="TextBox 36">
            <a:extLst>
              <a:ext uri="{FF2B5EF4-FFF2-40B4-BE49-F238E27FC236}">
                <a16:creationId xmlns:a16="http://schemas.microsoft.com/office/drawing/2014/main" id="{50019BF3-A5D1-8848-920A-ED5A25AE1CEE}"/>
              </a:ext>
            </a:extLst>
          </p:cNvPr>
          <p:cNvSpPr txBox="1"/>
          <p:nvPr/>
        </p:nvSpPr>
        <p:spPr>
          <a:xfrm>
            <a:off x="4057103" y="1783126"/>
            <a:ext cx="1090502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Inaudible Speech</a:t>
            </a: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54" name="TextBox 53">
            <a:extLst>
              <a:ext uri="{FF2B5EF4-FFF2-40B4-BE49-F238E27FC236}">
                <a16:creationId xmlns:a16="http://schemas.microsoft.com/office/drawing/2014/main" id="{3137BCA9-2EA8-1A44-8178-4811EC19AE48}"/>
              </a:ext>
            </a:extLst>
          </p:cNvPr>
          <p:cNvSpPr txBox="1"/>
          <p:nvPr/>
        </p:nvSpPr>
        <p:spPr>
          <a:xfrm>
            <a:off x="7962072" y="2112131"/>
            <a:ext cx="815587" cy="523220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Beam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form</a:t>
            </a: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87E69F2F-7EF4-2942-B6CA-85B68BB48B3B}"/>
              </a:ext>
            </a:extLst>
          </p:cNvPr>
          <p:cNvSpPr txBox="1"/>
          <p:nvPr/>
        </p:nvSpPr>
        <p:spPr>
          <a:xfrm>
            <a:off x="7962072" y="1661548"/>
            <a:ext cx="990059" cy="307777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Offload</a:t>
            </a:r>
          </a:p>
        </p:txBody>
      </p:sp>
      <p:sp>
        <p:nvSpPr>
          <p:cNvPr id="41" name="TextBox 40">
            <a:extLst>
              <a:ext uri="{FF2B5EF4-FFF2-40B4-BE49-F238E27FC236}">
                <a16:creationId xmlns:a16="http://schemas.microsoft.com/office/drawing/2014/main" id="{9D706CA2-3991-2946-AB26-66C703A98476}"/>
              </a:ext>
            </a:extLst>
          </p:cNvPr>
          <p:cNvSpPr txBox="1"/>
          <p:nvPr/>
        </p:nvSpPr>
        <p:spPr>
          <a:xfrm rot="16200000">
            <a:off x="68507" y="1950672"/>
            <a:ext cx="4004622" cy="400110"/>
          </a:xfrm>
          <a:prstGeom prst="rect">
            <a:avLst/>
          </a:prstGeom>
          <a:solidFill>
            <a:schemeClr val="tx1"/>
          </a:solidFill>
        </p:spPr>
        <p:txBody>
          <a:bodyPr wrap="non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Motion Activities and Gestures 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7FCEF128-A7F9-3F45-82CC-DC8F7E0E556F}"/>
              </a:ext>
            </a:extLst>
          </p:cNvPr>
          <p:cNvSpPr txBox="1"/>
          <p:nvPr/>
        </p:nvSpPr>
        <p:spPr>
          <a:xfrm>
            <a:off x="2264868" y="840329"/>
            <a:ext cx="1099221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Gazing Direction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A910B7E2-6A5F-8E43-AAEC-F5CC4B6C7713}"/>
              </a:ext>
            </a:extLst>
          </p:cNvPr>
          <p:cNvSpPr txBox="1"/>
          <p:nvPr/>
        </p:nvSpPr>
        <p:spPr>
          <a:xfrm>
            <a:off x="2264868" y="1542766"/>
            <a:ext cx="997171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Jogging, Gym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97A68385-5CB7-554C-B45E-8DDCC66EF79F}"/>
              </a:ext>
            </a:extLst>
          </p:cNvPr>
          <p:cNvSpPr txBox="1"/>
          <p:nvPr/>
        </p:nvSpPr>
        <p:spPr>
          <a:xfrm rot="16200000">
            <a:off x="-1728128" y="1961223"/>
            <a:ext cx="4025729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New Sound Experiences</a:t>
            </a:r>
          </a:p>
        </p:txBody>
      </p:sp>
      <p:sp>
        <p:nvSpPr>
          <p:cNvPr id="47" name="TextBox 46">
            <a:extLst>
              <a:ext uri="{FF2B5EF4-FFF2-40B4-BE49-F238E27FC236}">
                <a16:creationId xmlns:a16="http://schemas.microsoft.com/office/drawing/2014/main" id="{D11163B7-2762-2948-BF0F-5F8525E8829C}"/>
              </a:ext>
            </a:extLst>
          </p:cNvPr>
          <p:cNvSpPr txBox="1"/>
          <p:nvPr/>
        </p:nvSpPr>
        <p:spPr>
          <a:xfrm>
            <a:off x="4076327" y="2437972"/>
            <a:ext cx="1090502" cy="307777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Password</a:t>
            </a:r>
          </a:p>
        </p:txBody>
      </p:sp>
      <p:sp>
        <p:nvSpPr>
          <p:cNvPr id="49" name="TextBox 48">
            <a:extLst>
              <a:ext uri="{FF2B5EF4-FFF2-40B4-BE49-F238E27FC236}">
                <a16:creationId xmlns:a16="http://schemas.microsoft.com/office/drawing/2014/main" id="{358C66C5-4B74-DE46-BD0C-28FE03EBD516}"/>
              </a:ext>
            </a:extLst>
          </p:cNvPr>
          <p:cNvSpPr txBox="1"/>
          <p:nvPr/>
        </p:nvSpPr>
        <p:spPr>
          <a:xfrm>
            <a:off x="4060163" y="3515310"/>
            <a:ext cx="1090502" cy="307777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Emotions</a:t>
            </a:r>
          </a:p>
        </p:txBody>
      </p:sp>
      <p:sp>
        <p:nvSpPr>
          <p:cNvPr id="45" name="TextBox 44">
            <a:extLst>
              <a:ext uri="{FF2B5EF4-FFF2-40B4-BE49-F238E27FC236}">
                <a16:creationId xmlns:a16="http://schemas.microsoft.com/office/drawing/2014/main" id="{206AA756-645E-1649-B8C3-7DFA1B9B3803}"/>
              </a:ext>
            </a:extLst>
          </p:cNvPr>
          <p:cNvSpPr txBox="1"/>
          <p:nvPr/>
        </p:nvSpPr>
        <p:spPr>
          <a:xfrm rot="16200000">
            <a:off x="1891394" y="1960350"/>
            <a:ext cx="4023981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Micro Vibration Analysis  </a:t>
            </a:r>
          </a:p>
        </p:txBody>
      </p:sp>
      <p:sp>
        <p:nvSpPr>
          <p:cNvPr id="50" name="TextBox 49">
            <a:extLst>
              <a:ext uri="{FF2B5EF4-FFF2-40B4-BE49-F238E27FC236}">
                <a16:creationId xmlns:a16="http://schemas.microsoft.com/office/drawing/2014/main" id="{4752D4E8-F7D6-2749-87C5-4FA0B0D6ED99}"/>
              </a:ext>
            </a:extLst>
          </p:cNvPr>
          <p:cNvSpPr txBox="1"/>
          <p:nvPr/>
        </p:nvSpPr>
        <p:spPr>
          <a:xfrm>
            <a:off x="5941477" y="2040982"/>
            <a:ext cx="1090502" cy="738664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Eating, Drinking Analytics</a:t>
            </a:r>
          </a:p>
        </p:txBody>
      </p:sp>
      <p:sp>
        <p:nvSpPr>
          <p:cNvPr id="57" name="TextBox 56">
            <a:extLst>
              <a:ext uri="{FF2B5EF4-FFF2-40B4-BE49-F238E27FC236}">
                <a16:creationId xmlns:a16="http://schemas.microsoft.com/office/drawing/2014/main" id="{182FB3A6-CB22-3646-9958-3026F8971924}"/>
              </a:ext>
            </a:extLst>
          </p:cNvPr>
          <p:cNvSpPr txBox="1"/>
          <p:nvPr/>
        </p:nvSpPr>
        <p:spPr>
          <a:xfrm>
            <a:off x="5875268" y="891564"/>
            <a:ext cx="1085815" cy="523220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In-Ear Sensing</a:t>
            </a:r>
          </a:p>
        </p:txBody>
      </p:sp>
      <p:sp>
        <p:nvSpPr>
          <p:cNvPr id="58" name="TextBox 57">
            <a:extLst>
              <a:ext uri="{FF2B5EF4-FFF2-40B4-BE49-F238E27FC236}">
                <a16:creationId xmlns:a16="http://schemas.microsoft.com/office/drawing/2014/main" id="{40234614-EFB1-5741-8FB5-0E38E7026A1B}"/>
              </a:ext>
            </a:extLst>
          </p:cNvPr>
          <p:cNvSpPr txBox="1"/>
          <p:nvPr/>
        </p:nvSpPr>
        <p:spPr>
          <a:xfrm>
            <a:off x="5922945" y="1552092"/>
            <a:ext cx="1090502" cy="307777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Breathing</a:t>
            </a:r>
          </a:p>
        </p:txBody>
      </p:sp>
      <p:sp>
        <p:nvSpPr>
          <p:cNvPr id="60" name="TextBox 59">
            <a:extLst>
              <a:ext uri="{FF2B5EF4-FFF2-40B4-BE49-F238E27FC236}">
                <a16:creationId xmlns:a16="http://schemas.microsoft.com/office/drawing/2014/main" id="{D2AAF19F-CD27-714C-8201-6034BA4628E6}"/>
              </a:ext>
            </a:extLst>
          </p:cNvPr>
          <p:cNvSpPr txBox="1"/>
          <p:nvPr/>
        </p:nvSpPr>
        <p:spPr>
          <a:xfrm>
            <a:off x="5895984" y="2925657"/>
            <a:ext cx="1350293" cy="523220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Toothbrush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for kids</a:t>
            </a:r>
          </a:p>
        </p:txBody>
      </p:sp>
      <p:sp>
        <p:nvSpPr>
          <p:cNvPr id="61" name="TextBox 60">
            <a:extLst>
              <a:ext uri="{FF2B5EF4-FFF2-40B4-BE49-F238E27FC236}">
                <a16:creationId xmlns:a16="http://schemas.microsoft.com/office/drawing/2014/main" id="{83D7BD98-406E-874B-B4F3-FA50F1AF1006}"/>
              </a:ext>
            </a:extLst>
          </p:cNvPr>
          <p:cNvSpPr txBox="1"/>
          <p:nvPr/>
        </p:nvSpPr>
        <p:spPr>
          <a:xfrm rot="16200000">
            <a:off x="3771950" y="1951038"/>
            <a:ext cx="3989464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Health Sensing and Analytics</a:t>
            </a:r>
          </a:p>
        </p:txBody>
      </p:sp>
      <p:sp>
        <p:nvSpPr>
          <p:cNvPr id="63" name="TextBox 62">
            <a:extLst>
              <a:ext uri="{FF2B5EF4-FFF2-40B4-BE49-F238E27FC236}">
                <a16:creationId xmlns:a16="http://schemas.microsoft.com/office/drawing/2014/main" id="{0DE6CCC6-2912-CB4F-A952-29B2BF3D76DE}"/>
              </a:ext>
            </a:extLst>
          </p:cNvPr>
          <p:cNvSpPr txBox="1"/>
          <p:nvPr/>
        </p:nvSpPr>
        <p:spPr>
          <a:xfrm rot="16200000">
            <a:off x="5785920" y="1954710"/>
            <a:ext cx="3989464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Communication and Networks</a:t>
            </a:r>
          </a:p>
        </p:txBody>
      </p:sp>
    </p:spTree>
    <p:extLst>
      <p:ext uri="{BB962C8B-B14F-4D97-AF65-F5344CB8AC3E}">
        <p14:creationId xmlns:p14="http://schemas.microsoft.com/office/powerpoint/2010/main" val="444049101"/>
      </p:ext>
    </p:extLst>
  </p:cSld>
  <p:clrMapOvr>
    <a:masterClrMapping/>
  </p:clrMapOvr>
</p:sld>
</file>

<file path=ppt/slides/slide1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2707E174-EB16-F04F-B096-78E02307C1DB}"/>
              </a:ext>
            </a:extLst>
          </p:cNvPr>
          <p:cNvSpPr txBox="1"/>
          <p:nvPr/>
        </p:nvSpPr>
        <p:spPr>
          <a:xfrm>
            <a:off x="452894" y="1798708"/>
            <a:ext cx="1186213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Bone Channel Estimation</a:t>
            </a:r>
          </a:p>
        </p:txBody>
      </p:sp>
      <p:sp>
        <p:nvSpPr>
          <p:cNvPr id="67" name="TextBox 66">
            <a:extLst>
              <a:ext uri="{FF2B5EF4-FFF2-40B4-BE49-F238E27FC236}">
                <a16:creationId xmlns:a16="http://schemas.microsoft.com/office/drawing/2014/main" id="{CC28CDE5-DB17-1A41-892C-743E834EA271}"/>
              </a:ext>
            </a:extLst>
          </p:cNvPr>
          <p:cNvSpPr txBox="1"/>
          <p:nvPr/>
        </p:nvSpPr>
        <p:spPr>
          <a:xfrm>
            <a:off x="480682" y="2594963"/>
            <a:ext cx="1186587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Hollow Noise Cancellation</a:t>
            </a:r>
          </a:p>
        </p:txBody>
      </p:sp>
      <p:sp>
        <p:nvSpPr>
          <p:cNvPr id="81" name="TextBox 80">
            <a:extLst>
              <a:ext uri="{FF2B5EF4-FFF2-40B4-BE49-F238E27FC236}">
                <a16:creationId xmlns:a16="http://schemas.microsoft.com/office/drawing/2014/main" id="{9B02A89C-286E-374D-842B-04698C1FF69C}"/>
              </a:ext>
            </a:extLst>
          </p:cNvPr>
          <p:cNvSpPr txBox="1"/>
          <p:nvPr/>
        </p:nvSpPr>
        <p:spPr>
          <a:xfrm>
            <a:off x="451166" y="1002454"/>
            <a:ext cx="986447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Motion adjusted 3D Sound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extBox 1">
            <a:extLst>
              <a:ext uri="{FF2B5EF4-FFF2-40B4-BE49-F238E27FC236}">
                <a16:creationId xmlns:a16="http://schemas.microsoft.com/office/drawing/2014/main" id="{97A68385-5CB7-554C-B45E-8DDCC66EF79F}"/>
              </a:ext>
            </a:extLst>
          </p:cNvPr>
          <p:cNvSpPr txBox="1"/>
          <p:nvPr/>
        </p:nvSpPr>
        <p:spPr>
          <a:xfrm rot="16200000">
            <a:off x="-1728128" y="1961223"/>
            <a:ext cx="4025729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New Sound Experiences</a:t>
            </a:r>
          </a:p>
        </p:txBody>
      </p:sp>
    </p:spTree>
    <p:extLst>
      <p:ext uri="{BB962C8B-B14F-4D97-AF65-F5344CB8AC3E}">
        <p14:creationId xmlns:p14="http://schemas.microsoft.com/office/powerpoint/2010/main" val="378249752"/>
      </p:ext>
    </p:extLst>
  </p:cSld>
  <p:clrMapOvr>
    <a:masterClrMapping/>
  </p:clrMapOvr>
</p:sld>
</file>

<file path=ppt/slides/slide1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2707E174-EB16-F04F-B096-78E02307C1DB}"/>
              </a:ext>
            </a:extLst>
          </p:cNvPr>
          <p:cNvSpPr txBox="1"/>
          <p:nvPr/>
        </p:nvSpPr>
        <p:spPr>
          <a:xfrm>
            <a:off x="452894" y="1798708"/>
            <a:ext cx="1186213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Bone Channel Estimation</a:t>
            </a:r>
          </a:p>
        </p:txBody>
      </p:sp>
      <p:sp>
        <p:nvSpPr>
          <p:cNvPr id="67" name="TextBox 66">
            <a:extLst>
              <a:ext uri="{FF2B5EF4-FFF2-40B4-BE49-F238E27FC236}">
                <a16:creationId xmlns:a16="http://schemas.microsoft.com/office/drawing/2014/main" id="{CC28CDE5-DB17-1A41-892C-743E834EA271}"/>
              </a:ext>
            </a:extLst>
          </p:cNvPr>
          <p:cNvSpPr txBox="1"/>
          <p:nvPr/>
        </p:nvSpPr>
        <p:spPr>
          <a:xfrm>
            <a:off x="480682" y="2594963"/>
            <a:ext cx="1186587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Hollow Noise Cancellation</a:t>
            </a:r>
          </a:p>
        </p:txBody>
      </p:sp>
      <p:sp>
        <p:nvSpPr>
          <p:cNvPr id="81" name="TextBox 80">
            <a:extLst>
              <a:ext uri="{FF2B5EF4-FFF2-40B4-BE49-F238E27FC236}">
                <a16:creationId xmlns:a16="http://schemas.microsoft.com/office/drawing/2014/main" id="{9B02A89C-286E-374D-842B-04698C1FF69C}"/>
              </a:ext>
            </a:extLst>
          </p:cNvPr>
          <p:cNvSpPr txBox="1"/>
          <p:nvPr/>
        </p:nvSpPr>
        <p:spPr>
          <a:xfrm>
            <a:off x="451166" y="1002454"/>
            <a:ext cx="986447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Motion adjusted 3D Sound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extBox 1">
            <a:extLst>
              <a:ext uri="{FF2B5EF4-FFF2-40B4-BE49-F238E27FC236}">
                <a16:creationId xmlns:a16="http://schemas.microsoft.com/office/drawing/2014/main" id="{97A68385-5CB7-554C-B45E-8DDCC66EF79F}"/>
              </a:ext>
            </a:extLst>
          </p:cNvPr>
          <p:cNvSpPr txBox="1"/>
          <p:nvPr/>
        </p:nvSpPr>
        <p:spPr>
          <a:xfrm rot="16200000">
            <a:off x="-1728128" y="1961223"/>
            <a:ext cx="4025729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New Sound Experiences</a:t>
            </a:r>
          </a:p>
        </p:txBody>
      </p:sp>
      <p:grpSp>
        <p:nvGrpSpPr>
          <p:cNvPr id="42" name="Group 41">
            <a:extLst>
              <a:ext uri="{FF2B5EF4-FFF2-40B4-BE49-F238E27FC236}">
                <a16:creationId xmlns:a16="http://schemas.microsoft.com/office/drawing/2014/main" id="{E082676F-0E47-9A43-B0C8-0AC26220D665}"/>
              </a:ext>
            </a:extLst>
          </p:cNvPr>
          <p:cNvGrpSpPr/>
          <p:nvPr/>
        </p:nvGrpSpPr>
        <p:grpSpPr>
          <a:xfrm>
            <a:off x="2695799" y="504157"/>
            <a:ext cx="6188391" cy="3204089"/>
            <a:chOff x="2396715" y="1124844"/>
            <a:chExt cx="5820179" cy="3118978"/>
          </a:xfrm>
        </p:grpSpPr>
        <p:pic>
          <p:nvPicPr>
            <p:cNvPr id="55" name="Picture 54">
              <a:extLst>
                <a:ext uri="{FF2B5EF4-FFF2-40B4-BE49-F238E27FC236}">
                  <a16:creationId xmlns:a16="http://schemas.microsoft.com/office/drawing/2014/main" id="{F181ABF7-3F4A-9649-868F-FFB5F460E02E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9"/>
            <a:srcRect r="14154" b="25097"/>
            <a:stretch/>
          </p:blipFill>
          <p:spPr>
            <a:xfrm>
              <a:off x="3451163" y="1580254"/>
              <a:ext cx="3935799" cy="2663568"/>
            </a:xfrm>
            <a:prstGeom prst="rect">
              <a:avLst/>
            </a:prstGeom>
          </p:spPr>
        </p:pic>
        <p:sp>
          <p:nvSpPr>
            <p:cNvPr id="59" name="Moon 58">
              <a:extLst>
                <a:ext uri="{FF2B5EF4-FFF2-40B4-BE49-F238E27FC236}">
                  <a16:creationId xmlns:a16="http://schemas.microsoft.com/office/drawing/2014/main" id="{DDEAAECB-DF7D-944C-A657-C085F52F531C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4424578" y="2774878"/>
              <a:ext cx="157217" cy="579275"/>
            </a:xfrm>
            <a:prstGeom prst="moon">
              <a:avLst>
                <a:gd name="adj" fmla="val 28601"/>
              </a:avLst>
            </a:prstGeom>
            <a:solidFill>
              <a:srgbClr val="C00000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62" name="Moon 61">
              <a:extLst>
                <a:ext uri="{FF2B5EF4-FFF2-40B4-BE49-F238E27FC236}">
                  <a16:creationId xmlns:a16="http://schemas.microsoft.com/office/drawing/2014/main" id="{3124ABBC-3B98-1D40-A944-2278F75A490F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4598361" y="2885859"/>
              <a:ext cx="99268" cy="365760"/>
            </a:xfrm>
            <a:prstGeom prst="moon">
              <a:avLst>
                <a:gd name="adj" fmla="val 50234"/>
              </a:avLst>
            </a:prstGeom>
            <a:solidFill>
              <a:srgbClr val="C00000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65" name="Moon 64">
              <a:extLst>
                <a:ext uri="{FF2B5EF4-FFF2-40B4-BE49-F238E27FC236}">
                  <a16:creationId xmlns:a16="http://schemas.microsoft.com/office/drawing/2014/main" id="{9FE13BCD-36E3-124A-A3F1-320FA6EF668A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4728208" y="2886342"/>
              <a:ext cx="74451" cy="274320"/>
            </a:xfrm>
            <a:prstGeom prst="moon">
              <a:avLst>
                <a:gd name="adj" fmla="val 50234"/>
              </a:avLst>
            </a:prstGeom>
            <a:solidFill>
              <a:srgbClr val="C00000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66" name="Moon 65">
              <a:extLst>
                <a:ext uri="{FF2B5EF4-FFF2-40B4-BE49-F238E27FC236}">
                  <a16:creationId xmlns:a16="http://schemas.microsoft.com/office/drawing/2014/main" id="{DACF7607-5FE6-F741-A526-6D23E3FA4956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4833238" y="2829879"/>
              <a:ext cx="74451" cy="274320"/>
            </a:xfrm>
            <a:prstGeom prst="moon">
              <a:avLst>
                <a:gd name="adj" fmla="val 50234"/>
              </a:avLst>
            </a:prstGeom>
            <a:solidFill>
              <a:srgbClr val="C00000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68" name="Moon 67">
              <a:extLst>
                <a:ext uri="{FF2B5EF4-FFF2-40B4-BE49-F238E27FC236}">
                  <a16:creationId xmlns:a16="http://schemas.microsoft.com/office/drawing/2014/main" id="{A38BE576-FF13-1A44-851B-32F1E234A30E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4956801" y="2781184"/>
              <a:ext cx="74451" cy="274320"/>
            </a:xfrm>
            <a:prstGeom prst="moon">
              <a:avLst>
                <a:gd name="adj" fmla="val 50234"/>
              </a:avLst>
            </a:prstGeom>
            <a:solidFill>
              <a:srgbClr val="C00000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69" name="Moon 68">
              <a:extLst>
                <a:ext uri="{FF2B5EF4-FFF2-40B4-BE49-F238E27FC236}">
                  <a16:creationId xmlns:a16="http://schemas.microsoft.com/office/drawing/2014/main" id="{CDA4F3FC-15D4-3E4A-942F-D1D0279D0C7D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5203924" y="2637718"/>
              <a:ext cx="74451" cy="274320"/>
            </a:xfrm>
            <a:prstGeom prst="moon">
              <a:avLst>
                <a:gd name="adj" fmla="val 50234"/>
              </a:avLst>
            </a:prstGeom>
            <a:solidFill>
              <a:srgbClr val="C00000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70" name="Moon 69">
              <a:extLst>
                <a:ext uri="{FF2B5EF4-FFF2-40B4-BE49-F238E27FC236}">
                  <a16:creationId xmlns:a16="http://schemas.microsoft.com/office/drawing/2014/main" id="{9AC32FEA-D862-3A4F-92B2-0933078F47D0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5327484" y="2612022"/>
              <a:ext cx="74451" cy="274320"/>
            </a:xfrm>
            <a:prstGeom prst="moon">
              <a:avLst>
                <a:gd name="adj" fmla="val 50234"/>
              </a:avLst>
            </a:prstGeom>
            <a:solidFill>
              <a:srgbClr val="C00000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71" name="Moon 70">
              <a:extLst>
                <a:ext uri="{FF2B5EF4-FFF2-40B4-BE49-F238E27FC236}">
                  <a16:creationId xmlns:a16="http://schemas.microsoft.com/office/drawing/2014/main" id="{A72D807D-AFA8-CC40-9197-92F798D32D46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5445176" y="2584105"/>
              <a:ext cx="74451" cy="274320"/>
            </a:xfrm>
            <a:prstGeom prst="moon">
              <a:avLst>
                <a:gd name="adj" fmla="val 50234"/>
              </a:avLst>
            </a:prstGeom>
            <a:solidFill>
              <a:srgbClr val="C00000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72" name="Moon 71">
              <a:extLst>
                <a:ext uri="{FF2B5EF4-FFF2-40B4-BE49-F238E27FC236}">
                  <a16:creationId xmlns:a16="http://schemas.microsoft.com/office/drawing/2014/main" id="{2483CDBC-F89B-E944-BA8A-F8D794EC558A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5550511" y="2604700"/>
              <a:ext cx="74451" cy="274320"/>
            </a:xfrm>
            <a:prstGeom prst="moon">
              <a:avLst>
                <a:gd name="adj" fmla="val 50234"/>
              </a:avLst>
            </a:prstGeom>
            <a:solidFill>
              <a:srgbClr val="C00000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73" name="Moon 72">
              <a:extLst>
                <a:ext uri="{FF2B5EF4-FFF2-40B4-BE49-F238E27FC236}">
                  <a16:creationId xmlns:a16="http://schemas.microsoft.com/office/drawing/2014/main" id="{2FEF3707-2BAD-9943-9113-5541F56189F2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5055546" y="2181746"/>
              <a:ext cx="99268" cy="365760"/>
            </a:xfrm>
            <a:prstGeom prst="moon">
              <a:avLst>
                <a:gd name="adj" fmla="val 50234"/>
              </a:avLst>
            </a:prstGeom>
            <a:solidFill>
              <a:srgbClr val="00F900">
                <a:lumMod val="50000"/>
              </a:srgbClr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74" name="Moon 73">
              <a:extLst>
                <a:ext uri="{FF2B5EF4-FFF2-40B4-BE49-F238E27FC236}">
                  <a16:creationId xmlns:a16="http://schemas.microsoft.com/office/drawing/2014/main" id="{9AE98EF1-3147-104F-AD34-C808465613D8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5080363" y="2700671"/>
              <a:ext cx="74451" cy="274320"/>
            </a:xfrm>
            <a:prstGeom prst="moon">
              <a:avLst>
                <a:gd name="adj" fmla="val 50234"/>
              </a:avLst>
            </a:prstGeom>
            <a:solidFill>
              <a:srgbClr val="C00000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75" name="Moon 74">
              <a:extLst>
                <a:ext uri="{FF2B5EF4-FFF2-40B4-BE49-F238E27FC236}">
                  <a16:creationId xmlns:a16="http://schemas.microsoft.com/office/drawing/2014/main" id="{1A7A1A69-D61F-DE4C-B2F1-35D0A1AC10D8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4266853" y="2749181"/>
              <a:ext cx="188417" cy="694234"/>
            </a:xfrm>
            <a:prstGeom prst="moon">
              <a:avLst>
                <a:gd name="adj" fmla="val 28601"/>
              </a:avLst>
            </a:prstGeom>
            <a:solidFill>
              <a:srgbClr val="C00000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77" name="Moon 76">
              <a:extLst>
                <a:ext uri="{FF2B5EF4-FFF2-40B4-BE49-F238E27FC236}">
                  <a16:creationId xmlns:a16="http://schemas.microsoft.com/office/drawing/2014/main" id="{D1196C78-5FAF-064A-9515-DE1FE0C4254A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4090957" y="2673097"/>
              <a:ext cx="223354" cy="822960"/>
            </a:xfrm>
            <a:prstGeom prst="moon">
              <a:avLst>
                <a:gd name="adj" fmla="val 18008"/>
              </a:avLst>
            </a:prstGeom>
            <a:solidFill>
              <a:srgbClr val="C00000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cxnSp>
          <p:nvCxnSpPr>
            <p:cNvPr id="79" name="Straight Arrow Connector 78">
              <a:extLst>
                <a:ext uri="{FF2B5EF4-FFF2-40B4-BE49-F238E27FC236}">
                  <a16:creationId xmlns:a16="http://schemas.microsoft.com/office/drawing/2014/main" id="{C427241A-BCCF-0E41-A990-26979735B4C7}"/>
                </a:ext>
              </a:extLst>
            </p:cNvPr>
            <p:cNvCxnSpPr/>
            <p:nvPr/>
          </p:nvCxnSpPr>
          <p:spPr>
            <a:xfrm flipH="1" flipV="1">
              <a:off x="5938393" y="3103324"/>
              <a:ext cx="146141" cy="720081"/>
            </a:xfrm>
            <a:prstGeom prst="straightConnector1">
              <a:avLst/>
            </a:prstGeom>
            <a:noFill/>
            <a:ln w="28575" cap="flat" cmpd="sng" algn="ctr">
              <a:solidFill>
                <a:srgbClr val="000000"/>
              </a:solidFill>
              <a:prstDash val="solid"/>
              <a:miter lim="800000"/>
              <a:tailEnd type="triangle"/>
            </a:ln>
            <a:effectLst/>
          </p:spPr>
        </p:cxnSp>
        <p:cxnSp>
          <p:nvCxnSpPr>
            <p:cNvPr id="82" name="Straight Arrow Connector 81">
              <a:extLst>
                <a:ext uri="{FF2B5EF4-FFF2-40B4-BE49-F238E27FC236}">
                  <a16:creationId xmlns:a16="http://schemas.microsoft.com/office/drawing/2014/main" id="{F594D5CF-D02D-9549-85A7-ACBF79504701}"/>
                </a:ext>
              </a:extLst>
            </p:cNvPr>
            <p:cNvCxnSpPr/>
            <p:nvPr/>
          </p:nvCxnSpPr>
          <p:spPr>
            <a:xfrm flipH="1" flipV="1">
              <a:off x="7000341" y="2777596"/>
              <a:ext cx="570416" cy="205389"/>
            </a:xfrm>
            <a:prstGeom prst="straightConnector1">
              <a:avLst/>
            </a:prstGeom>
            <a:noFill/>
            <a:ln w="28575" cap="flat" cmpd="sng" algn="ctr">
              <a:solidFill>
                <a:srgbClr val="000000"/>
              </a:solidFill>
              <a:prstDash val="solid"/>
              <a:miter lim="800000"/>
              <a:tailEnd type="triangle"/>
            </a:ln>
            <a:effectLst/>
          </p:spPr>
        </p:cxnSp>
        <p:cxnSp>
          <p:nvCxnSpPr>
            <p:cNvPr id="83" name="Straight Arrow Connector 82">
              <a:extLst>
                <a:ext uri="{FF2B5EF4-FFF2-40B4-BE49-F238E27FC236}">
                  <a16:creationId xmlns:a16="http://schemas.microsoft.com/office/drawing/2014/main" id="{10036DA6-C9AD-7F4C-AEDD-04E7ABF2C7AB}"/>
                </a:ext>
              </a:extLst>
            </p:cNvPr>
            <p:cNvCxnSpPr/>
            <p:nvPr/>
          </p:nvCxnSpPr>
          <p:spPr>
            <a:xfrm>
              <a:off x="5364293" y="1544436"/>
              <a:ext cx="63351" cy="549733"/>
            </a:xfrm>
            <a:prstGeom prst="straightConnector1">
              <a:avLst/>
            </a:prstGeom>
            <a:noFill/>
            <a:ln w="28575" cap="flat" cmpd="sng" algn="ctr">
              <a:solidFill>
                <a:srgbClr val="000000"/>
              </a:solidFill>
              <a:prstDash val="solid"/>
              <a:miter lim="800000"/>
              <a:tailEnd type="triangle"/>
            </a:ln>
            <a:effectLst/>
          </p:spPr>
        </p:cxnSp>
        <p:sp>
          <p:nvSpPr>
            <p:cNvPr id="84" name="TextBox 83">
              <a:extLst>
                <a:ext uri="{FF2B5EF4-FFF2-40B4-BE49-F238E27FC236}">
                  <a16:creationId xmlns:a16="http://schemas.microsoft.com/office/drawing/2014/main" id="{1120879B-1DFF-CF45-8E3E-A1000B79A247}"/>
                </a:ext>
              </a:extLst>
            </p:cNvPr>
            <p:cNvSpPr txBox="1"/>
            <p:nvPr/>
          </p:nvSpPr>
          <p:spPr>
            <a:xfrm>
              <a:off x="4794784" y="1222393"/>
              <a:ext cx="1612876" cy="36920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799" b="0" i="0" u="none" strike="noStrike" kern="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rPr>
                <a:t>Temporal Bone</a:t>
              </a:r>
            </a:p>
          </p:txBody>
        </p:sp>
        <p:sp>
          <p:nvSpPr>
            <p:cNvPr id="85" name="TextBox 84">
              <a:extLst>
                <a:ext uri="{FF2B5EF4-FFF2-40B4-BE49-F238E27FC236}">
                  <a16:creationId xmlns:a16="http://schemas.microsoft.com/office/drawing/2014/main" id="{4DBBD65A-64ED-AF40-BBFD-6C001CF21C44}"/>
                </a:ext>
              </a:extLst>
            </p:cNvPr>
            <p:cNvSpPr txBox="1"/>
            <p:nvPr/>
          </p:nvSpPr>
          <p:spPr>
            <a:xfrm>
              <a:off x="7163763" y="3019784"/>
              <a:ext cx="989356" cy="36920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799" b="0" i="0" u="none" strike="noStrike" kern="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rPr>
                <a:t>Cochlea</a:t>
              </a:r>
            </a:p>
          </p:txBody>
        </p:sp>
        <p:sp>
          <p:nvSpPr>
            <p:cNvPr id="86" name="TextBox 85">
              <a:extLst>
                <a:ext uri="{FF2B5EF4-FFF2-40B4-BE49-F238E27FC236}">
                  <a16:creationId xmlns:a16="http://schemas.microsoft.com/office/drawing/2014/main" id="{B45E0144-20D1-224F-B07A-31FCBD77B446}"/>
                </a:ext>
              </a:extLst>
            </p:cNvPr>
            <p:cNvSpPr txBox="1"/>
            <p:nvPr/>
          </p:nvSpPr>
          <p:spPr>
            <a:xfrm>
              <a:off x="5624962" y="3846552"/>
              <a:ext cx="1114716" cy="36920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799" b="0" i="0" u="none" strike="noStrike" kern="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rPr>
                <a:t>Ear Drum</a:t>
              </a:r>
            </a:p>
          </p:txBody>
        </p:sp>
        <p:sp>
          <p:nvSpPr>
            <p:cNvPr id="87" name="Right Arrow 86">
              <a:extLst>
                <a:ext uri="{FF2B5EF4-FFF2-40B4-BE49-F238E27FC236}">
                  <a16:creationId xmlns:a16="http://schemas.microsoft.com/office/drawing/2014/main" id="{91DACA1A-0334-2643-B1F0-B9C52AC1DB89}"/>
                </a:ext>
              </a:extLst>
            </p:cNvPr>
            <p:cNvSpPr/>
            <p:nvPr/>
          </p:nvSpPr>
          <p:spPr>
            <a:xfrm>
              <a:off x="3018000" y="2886598"/>
              <a:ext cx="876313" cy="527543"/>
            </a:xfrm>
            <a:prstGeom prst="rightArrow">
              <a:avLst/>
            </a:prstGeom>
            <a:solidFill>
              <a:srgbClr val="C00000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799" b="1" i="0" u="none" strike="noStrike" kern="0" cap="none" spc="0" normalizeH="0" baseline="0" noProof="0" dirty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Noise</a:t>
              </a:r>
            </a:p>
          </p:txBody>
        </p:sp>
        <p:sp>
          <p:nvSpPr>
            <p:cNvPr id="89" name="Moon 88">
              <a:extLst>
                <a:ext uri="{FF2B5EF4-FFF2-40B4-BE49-F238E27FC236}">
                  <a16:creationId xmlns:a16="http://schemas.microsoft.com/office/drawing/2014/main" id="{B4E34D82-F03A-D749-868F-4E80B6B2AF94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5203923" y="2161628"/>
              <a:ext cx="99268" cy="365760"/>
            </a:xfrm>
            <a:prstGeom prst="moon">
              <a:avLst>
                <a:gd name="adj" fmla="val 50234"/>
              </a:avLst>
            </a:prstGeom>
            <a:solidFill>
              <a:srgbClr val="00F900">
                <a:lumMod val="50000"/>
              </a:srgbClr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90" name="Moon 89">
              <a:extLst>
                <a:ext uri="{FF2B5EF4-FFF2-40B4-BE49-F238E27FC236}">
                  <a16:creationId xmlns:a16="http://schemas.microsoft.com/office/drawing/2014/main" id="{FF309A31-910E-4543-8397-B3A6337C1C69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5334628" y="2178103"/>
              <a:ext cx="99268" cy="365760"/>
            </a:xfrm>
            <a:prstGeom prst="moon">
              <a:avLst>
                <a:gd name="adj" fmla="val 50234"/>
              </a:avLst>
            </a:prstGeom>
            <a:solidFill>
              <a:srgbClr val="00F900">
                <a:lumMod val="50000"/>
              </a:srgbClr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91" name="Moon 90">
              <a:extLst>
                <a:ext uri="{FF2B5EF4-FFF2-40B4-BE49-F238E27FC236}">
                  <a16:creationId xmlns:a16="http://schemas.microsoft.com/office/drawing/2014/main" id="{D59DAFCA-B415-5C4D-99F6-63CF56E021BB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5479193" y="2173257"/>
              <a:ext cx="99268" cy="365760"/>
            </a:xfrm>
            <a:prstGeom prst="moon">
              <a:avLst>
                <a:gd name="adj" fmla="val 50234"/>
              </a:avLst>
            </a:prstGeom>
            <a:solidFill>
              <a:srgbClr val="00F900">
                <a:lumMod val="50000"/>
              </a:srgbClr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92" name="Moon 91">
              <a:extLst>
                <a:ext uri="{FF2B5EF4-FFF2-40B4-BE49-F238E27FC236}">
                  <a16:creationId xmlns:a16="http://schemas.microsoft.com/office/drawing/2014/main" id="{72095BE0-8A35-3144-BD04-592990165398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5613710" y="2218345"/>
              <a:ext cx="99268" cy="365760"/>
            </a:xfrm>
            <a:prstGeom prst="moon">
              <a:avLst>
                <a:gd name="adj" fmla="val 50234"/>
              </a:avLst>
            </a:prstGeom>
            <a:solidFill>
              <a:srgbClr val="00F900">
                <a:lumMod val="50000"/>
              </a:srgbClr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93" name="Moon 92">
              <a:extLst>
                <a:ext uri="{FF2B5EF4-FFF2-40B4-BE49-F238E27FC236}">
                  <a16:creationId xmlns:a16="http://schemas.microsoft.com/office/drawing/2014/main" id="{C6F4609D-741C-1D4F-BB69-10DEF8AEC7FA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5739992" y="2246262"/>
              <a:ext cx="99268" cy="365760"/>
            </a:xfrm>
            <a:prstGeom prst="moon">
              <a:avLst>
                <a:gd name="adj" fmla="val 50234"/>
              </a:avLst>
            </a:prstGeom>
            <a:solidFill>
              <a:srgbClr val="00F900">
                <a:lumMod val="50000"/>
              </a:srgbClr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94" name="Moon 93">
              <a:extLst>
                <a:ext uri="{FF2B5EF4-FFF2-40B4-BE49-F238E27FC236}">
                  <a16:creationId xmlns:a16="http://schemas.microsoft.com/office/drawing/2014/main" id="{464DE2AD-E2CB-F74B-959A-7AEA434FA3FE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4928522" y="2238940"/>
              <a:ext cx="99268" cy="365760"/>
            </a:xfrm>
            <a:prstGeom prst="moon">
              <a:avLst>
                <a:gd name="adj" fmla="val 50234"/>
              </a:avLst>
            </a:prstGeom>
            <a:solidFill>
              <a:srgbClr val="00F900">
                <a:lumMod val="50000"/>
              </a:srgbClr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95" name="Moon 94">
              <a:extLst>
                <a:ext uri="{FF2B5EF4-FFF2-40B4-BE49-F238E27FC236}">
                  <a16:creationId xmlns:a16="http://schemas.microsoft.com/office/drawing/2014/main" id="{AD98CA09-E2A0-864D-B013-BB72C15C97D1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4797220" y="2271958"/>
              <a:ext cx="99268" cy="365760"/>
            </a:xfrm>
            <a:prstGeom prst="moon">
              <a:avLst>
                <a:gd name="adj" fmla="val 50234"/>
              </a:avLst>
            </a:prstGeom>
            <a:solidFill>
              <a:srgbClr val="00F900">
                <a:lumMod val="50000"/>
              </a:srgbClr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96" name="Moon 95">
              <a:extLst>
                <a:ext uri="{FF2B5EF4-FFF2-40B4-BE49-F238E27FC236}">
                  <a16:creationId xmlns:a16="http://schemas.microsoft.com/office/drawing/2014/main" id="{6EBB867C-76A2-8F45-BB4D-DE4DC2B059F0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4638877" y="2333779"/>
              <a:ext cx="123093" cy="365760"/>
            </a:xfrm>
            <a:prstGeom prst="moon">
              <a:avLst>
                <a:gd name="adj" fmla="val 50234"/>
              </a:avLst>
            </a:prstGeom>
            <a:solidFill>
              <a:srgbClr val="00F900">
                <a:lumMod val="50000"/>
              </a:srgbClr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98" name="Moon 97">
              <a:extLst>
                <a:ext uri="{FF2B5EF4-FFF2-40B4-BE49-F238E27FC236}">
                  <a16:creationId xmlns:a16="http://schemas.microsoft.com/office/drawing/2014/main" id="{6465A04B-B10A-8B40-8F08-6A5DA16502C4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4486958" y="2344509"/>
              <a:ext cx="99268" cy="365760"/>
            </a:xfrm>
            <a:prstGeom prst="moon">
              <a:avLst>
                <a:gd name="adj" fmla="val 50234"/>
              </a:avLst>
            </a:prstGeom>
            <a:solidFill>
              <a:srgbClr val="00F900">
                <a:lumMod val="50000"/>
              </a:srgbClr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solidFill>
                    <a:sysClr val="windowText" lastClr="000000"/>
                  </a:solidFill>
                </a:ln>
                <a:solidFill>
                  <a:srgbClr val="FFFFFF"/>
                </a:solidFill>
                <a:effectLst/>
                <a:uLnTx/>
                <a:uFillTx/>
                <a:latin typeface="Times" charset="0"/>
                <a:ea typeface="Times" charset="0"/>
                <a:cs typeface="Times" charset="0"/>
              </a:endParaRPr>
            </a:p>
          </p:txBody>
        </p:sp>
        <p:sp>
          <p:nvSpPr>
            <p:cNvPr id="99" name="Right Arrow 98">
              <a:extLst>
                <a:ext uri="{FF2B5EF4-FFF2-40B4-BE49-F238E27FC236}">
                  <a16:creationId xmlns:a16="http://schemas.microsoft.com/office/drawing/2014/main" id="{A2CCDCCA-3E39-2045-B61B-7A42164D230F}"/>
                </a:ext>
              </a:extLst>
            </p:cNvPr>
            <p:cNvSpPr/>
            <p:nvPr/>
          </p:nvSpPr>
          <p:spPr>
            <a:xfrm>
              <a:off x="2396715" y="2363080"/>
              <a:ext cx="1351899" cy="527543"/>
            </a:xfrm>
            <a:prstGeom prst="rightArrow">
              <a:avLst/>
            </a:prstGeom>
            <a:solidFill>
              <a:srgbClr val="00F900">
                <a:lumMod val="50000"/>
              </a:srgbClr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799" b="1" i="0" u="none" strike="noStrike" kern="0" cap="none" spc="0" normalizeH="0" baseline="0" noProof="0" dirty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Anti-Noise</a:t>
              </a:r>
            </a:p>
          </p:txBody>
        </p:sp>
        <p:pic>
          <p:nvPicPr>
            <p:cNvPr id="101" name="Picture 100">
              <a:extLst>
                <a:ext uri="{FF2B5EF4-FFF2-40B4-BE49-F238E27FC236}">
                  <a16:creationId xmlns:a16="http://schemas.microsoft.com/office/drawing/2014/main" id="{A4D7314E-EC1C-7B42-AA1B-84E7CDD31684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0"/>
            <a:srcRect r="58799"/>
            <a:stretch/>
          </p:blipFill>
          <p:spPr>
            <a:xfrm>
              <a:off x="4072684" y="2089432"/>
              <a:ext cx="350694" cy="688761"/>
            </a:xfrm>
            <a:prstGeom prst="rect">
              <a:avLst/>
            </a:prstGeom>
          </p:spPr>
        </p:pic>
        <p:cxnSp>
          <p:nvCxnSpPr>
            <p:cNvPr id="102" name="Straight Arrow Connector 101">
              <a:extLst>
                <a:ext uri="{FF2B5EF4-FFF2-40B4-BE49-F238E27FC236}">
                  <a16:creationId xmlns:a16="http://schemas.microsoft.com/office/drawing/2014/main" id="{69A4C650-5ECA-FC42-AC9F-3A4A4CA8FBEA}"/>
                </a:ext>
              </a:extLst>
            </p:cNvPr>
            <p:cNvCxnSpPr/>
            <p:nvPr/>
          </p:nvCxnSpPr>
          <p:spPr>
            <a:xfrm>
              <a:off x="3600889" y="2029560"/>
              <a:ext cx="719565" cy="210471"/>
            </a:xfrm>
            <a:prstGeom prst="straightConnector1">
              <a:avLst/>
            </a:prstGeom>
            <a:noFill/>
            <a:ln w="28575" cap="flat" cmpd="sng" algn="ctr">
              <a:solidFill>
                <a:srgbClr val="000000"/>
              </a:solidFill>
              <a:prstDash val="solid"/>
              <a:miter lim="800000"/>
              <a:tailEnd type="triangle"/>
            </a:ln>
            <a:effectLst/>
          </p:spPr>
        </p:cxnSp>
        <p:sp>
          <p:nvSpPr>
            <p:cNvPr id="103" name="TextBox 102">
              <a:extLst>
                <a:ext uri="{FF2B5EF4-FFF2-40B4-BE49-F238E27FC236}">
                  <a16:creationId xmlns:a16="http://schemas.microsoft.com/office/drawing/2014/main" id="{90C29B6D-47B4-6F4B-B995-687AC914B4AD}"/>
                </a:ext>
              </a:extLst>
            </p:cNvPr>
            <p:cNvSpPr txBox="1"/>
            <p:nvPr/>
          </p:nvSpPr>
          <p:spPr>
            <a:xfrm>
              <a:off x="2557456" y="1389359"/>
              <a:ext cx="1362367" cy="92294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799" b="0" i="0" u="none" strike="noStrike" kern="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rPr>
                <a:t>Bone Conduction Speaker</a:t>
              </a:r>
            </a:p>
          </p:txBody>
        </p:sp>
        <p:sp>
          <p:nvSpPr>
            <p:cNvPr id="104" name="Right Arrow 103">
              <a:extLst>
                <a:ext uri="{FF2B5EF4-FFF2-40B4-BE49-F238E27FC236}">
                  <a16:creationId xmlns:a16="http://schemas.microsoft.com/office/drawing/2014/main" id="{530AA364-C04D-9347-8716-8FB0082B7026}"/>
                </a:ext>
              </a:extLst>
            </p:cNvPr>
            <p:cNvSpPr>
              <a:spLocks noChangeAspect="1"/>
            </p:cNvSpPr>
            <p:nvPr/>
          </p:nvSpPr>
          <p:spPr>
            <a:xfrm rot="20699626">
              <a:off x="5857086" y="2607305"/>
              <a:ext cx="533369" cy="263336"/>
            </a:xfrm>
            <a:prstGeom prst="rightArrow">
              <a:avLst>
                <a:gd name="adj1" fmla="val 28138"/>
                <a:gd name="adj2" fmla="val 65616"/>
              </a:avLst>
            </a:prstGeom>
            <a:solidFill>
              <a:srgbClr val="C00000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1" i="0" u="none" strike="noStrike" kern="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105" name="Right Arrow 104">
              <a:extLst>
                <a:ext uri="{FF2B5EF4-FFF2-40B4-BE49-F238E27FC236}">
                  <a16:creationId xmlns:a16="http://schemas.microsoft.com/office/drawing/2014/main" id="{1B1A66F9-68C8-1041-80AA-C5AC1D0AA299}"/>
                </a:ext>
              </a:extLst>
            </p:cNvPr>
            <p:cNvSpPr>
              <a:spLocks noChangeAspect="1"/>
            </p:cNvSpPr>
            <p:nvPr/>
          </p:nvSpPr>
          <p:spPr>
            <a:xfrm rot="592815">
              <a:off x="5828041" y="2345672"/>
              <a:ext cx="533369" cy="263336"/>
            </a:xfrm>
            <a:prstGeom prst="rightArrow">
              <a:avLst>
                <a:gd name="adj1" fmla="val 28138"/>
                <a:gd name="adj2" fmla="val 65616"/>
              </a:avLst>
            </a:prstGeom>
            <a:solidFill>
              <a:srgbClr val="00F900">
                <a:lumMod val="50000"/>
              </a:srgbClr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1" i="0" u="none" strike="noStrike" kern="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106" name="&quot;No&quot; Symbol 105">
              <a:extLst>
                <a:ext uri="{FF2B5EF4-FFF2-40B4-BE49-F238E27FC236}">
                  <a16:creationId xmlns:a16="http://schemas.microsoft.com/office/drawing/2014/main" id="{F2EBEF4A-894A-6C41-9515-573C0C7E337E}"/>
                </a:ext>
              </a:extLst>
            </p:cNvPr>
            <p:cNvSpPr/>
            <p:nvPr/>
          </p:nvSpPr>
          <p:spPr>
            <a:xfrm>
              <a:off x="6334949" y="2445920"/>
              <a:ext cx="298480" cy="262498"/>
            </a:xfrm>
            <a:prstGeom prst="noSmoking">
              <a:avLst/>
            </a:prstGeom>
            <a:solidFill>
              <a:srgbClr val="000000"/>
            </a:solidFill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799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cxnSp>
          <p:nvCxnSpPr>
            <p:cNvPr id="107" name="Straight Arrow Connector 106">
              <a:extLst>
                <a:ext uri="{FF2B5EF4-FFF2-40B4-BE49-F238E27FC236}">
                  <a16:creationId xmlns:a16="http://schemas.microsoft.com/office/drawing/2014/main" id="{62CD3FC6-0B5F-A44C-B4D2-405D0A6EA0DD}"/>
                </a:ext>
              </a:extLst>
            </p:cNvPr>
            <p:cNvCxnSpPr>
              <a:cxnSpLocks/>
              <a:stCxn id="108" idx="1"/>
            </p:cNvCxnSpPr>
            <p:nvPr/>
          </p:nvCxnSpPr>
          <p:spPr>
            <a:xfrm flipH="1">
              <a:off x="6591455" y="1447881"/>
              <a:ext cx="328949" cy="713746"/>
            </a:xfrm>
            <a:prstGeom prst="straightConnector1">
              <a:avLst/>
            </a:prstGeom>
            <a:noFill/>
            <a:ln w="28575" cap="flat" cmpd="sng" algn="ctr">
              <a:solidFill>
                <a:srgbClr val="000000"/>
              </a:solidFill>
              <a:prstDash val="solid"/>
              <a:miter lim="800000"/>
              <a:tailEnd type="triangle"/>
            </a:ln>
            <a:effectLst/>
          </p:spPr>
        </p:cxnSp>
        <p:sp>
          <p:nvSpPr>
            <p:cNvPr id="108" name="TextBox 107">
              <a:extLst>
                <a:ext uri="{FF2B5EF4-FFF2-40B4-BE49-F238E27FC236}">
                  <a16:creationId xmlns:a16="http://schemas.microsoft.com/office/drawing/2014/main" id="{7F325236-DECE-464B-B6D0-ABD4BCB7A3FF}"/>
                </a:ext>
              </a:extLst>
            </p:cNvPr>
            <p:cNvSpPr txBox="1"/>
            <p:nvPr/>
          </p:nvSpPr>
          <p:spPr>
            <a:xfrm>
              <a:off x="6920404" y="1124844"/>
              <a:ext cx="1296490" cy="64607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799" b="0" i="0" u="none" strike="noStrike" kern="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rPr>
                <a:t>Noise</a:t>
              </a:r>
            </a:p>
            <a:p>
              <a:pPr marL="0" marR="0" lvl="0" indent="0" defTabSz="457078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799" b="0" i="0" u="none" strike="noStrike" kern="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" charset="0"/>
                  <a:ea typeface="Times" charset="0"/>
                  <a:cs typeface="Times" charset="0"/>
                </a:rPr>
                <a:t>Cancelation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674972502"/>
      </p:ext>
    </p:extLst>
  </p:cSld>
  <p:clrMapOvr>
    <a:masterClrMapping/>
  </p:clrMapOvr>
</p:sld>
</file>

<file path=ppt/slides/slide1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2707E174-EB16-F04F-B096-78E02307C1DB}"/>
              </a:ext>
            </a:extLst>
          </p:cNvPr>
          <p:cNvSpPr txBox="1"/>
          <p:nvPr/>
        </p:nvSpPr>
        <p:spPr>
          <a:xfrm>
            <a:off x="452894" y="1798708"/>
            <a:ext cx="1186213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Bone Channel Estimation</a:t>
            </a:r>
          </a:p>
        </p:txBody>
      </p:sp>
      <p:sp>
        <p:nvSpPr>
          <p:cNvPr id="67" name="TextBox 66">
            <a:extLst>
              <a:ext uri="{FF2B5EF4-FFF2-40B4-BE49-F238E27FC236}">
                <a16:creationId xmlns:a16="http://schemas.microsoft.com/office/drawing/2014/main" id="{CC28CDE5-DB17-1A41-892C-743E834EA271}"/>
              </a:ext>
            </a:extLst>
          </p:cNvPr>
          <p:cNvSpPr txBox="1"/>
          <p:nvPr/>
        </p:nvSpPr>
        <p:spPr>
          <a:xfrm>
            <a:off x="480682" y="2594963"/>
            <a:ext cx="1186587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Hollow Noise Cancellation</a:t>
            </a:r>
          </a:p>
        </p:txBody>
      </p:sp>
      <p:sp>
        <p:nvSpPr>
          <p:cNvPr id="81" name="TextBox 80">
            <a:extLst>
              <a:ext uri="{FF2B5EF4-FFF2-40B4-BE49-F238E27FC236}">
                <a16:creationId xmlns:a16="http://schemas.microsoft.com/office/drawing/2014/main" id="{9B02A89C-286E-374D-842B-04698C1FF69C}"/>
              </a:ext>
            </a:extLst>
          </p:cNvPr>
          <p:cNvSpPr txBox="1"/>
          <p:nvPr/>
        </p:nvSpPr>
        <p:spPr>
          <a:xfrm>
            <a:off x="451166" y="1002454"/>
            <a:ext cx="986447" cy="646331"/>
          </a:xfrm>
          <a:prstGeom prst="rect">
            <a:avLst/>
          </a:prstGeom>
          <a:solidFill>
            <a:srgbClr val="FFC0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latin typeface="Lucida Bright" panose="02040602050505020304" pitchFamily="18" charset="77"/>
              </a:rPr>
              <a:t>Motion adjusted 3D Sound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extBox 1">
            <a:extLst>
              <a:ext uri="{FF2B5EF4-FFF2-40B4-BE49-F238E27FC236}">
                <a16:creationId xmlns:a16="http://schemas.microsoft.com/office/drawing/2014/main" id="{97A68385-5CB7-554C-B45E-8DDCC66EF79F}"/>
              </a:ext>
            </a:extLst>
          </p:cNvPr>
          <p:cNvSpPr txBox="1"/>
          <p:nvPr/>
        </p:nvSpPr>
        <p:spPr>
          <a:xfrm rot="16200000">
            <a:off x="-1728128" y="1961223"/>
            <a:ext cx="4025729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New Sound Experiences</a:t>
            </a:r>
          </a:p>
        </p:txBody>
      </p:sp>
      <p:pic>
        <p:nvPicPr>
          <p:cNvPr id="61" name="Picture 60">
            <a:extLst>
              <a:ext uri="{FF2B5EF4-FFF2-40B4-BE49-F238E27FC236}">
                <a16:creationId xmlns:a16="http://schemas.microsoft.com/office/drawing/2014/main" id="{F50DAA63-67E4-8943-84FF-5BB38B966929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06964" y="902985"/>
            <a:ext cx="2372666" cy="3081056"/>
          </a:xfrm>
          <a:prstGeom prst="rect">
            <a:avLst/>
          </a:prstGeom>
          <a:ln w="38100" cap="sq">
            <a:noFill/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63" name="Picture 62">
            <a:extLst>
              <a:ext uri="{FF2B5EF4-FFF2-40B4-BE49-F238E27FC236}">
                <a16:creationId xmlns:a16="http://schemas.microsoft.com/office/drawing/2014/main" id="{D302525D-6334-3447-A5F6-78FF051F4E04}"/>
              </a:ext>
            </a:extLst>
          </p:cNvPr>
          <p:cNvPicPr>
            <a:picLocks noChangeAspect="1"/>
          </p:cNvPicPr>
          <p:nvPr/>
        </p:nvPicPr>
        <p:blipFill rotWithShape="1">
          <a:blip r:embed="rId10"/>
          <a:srcRect l="17073" r="19913"/>
          <a:stretch/>
        </p:blipFill>
        <p:spPr>
          <a:xfrm rot="10800000" flipV="1">
            <a:off x="2084614" y="874930"/>
            <a:ext cx="2465394" cy="3081055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</p:pic>
      <p:sp>
        <p:nvSpPr>
          <p:cNvPr id="76" name="Rectangle 75">
            <a:extLst>
              <a:ext uri="{FF2B5EF4-FFF2-40B4-BE49-F238E27FC236}">
                <a16:creationId xmlns:a16="http://schemas.microsoft.com/office/drawing/2014/main" id="{7408ECF1-8ED2-B94A-A5AE-AEF58489FD1B}"/>
              </a:ext>
            </a:extLst>
          </p:cNvPr>
          <p:cNvSpPr/>
          <p:nvPr/>
        </p:nvSpPr>
        <p:spPr>
          <a:xfrm>
            <a:off x="1799558" y="314569"/>
            <a:ext cx="6532174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Hollow Noise Cancellation Earphones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896275F2-1859-2244-9A30-C70BCEF266E3}"/>
              </a:ext>
            </a:extLst>
          </p:cNvPr>
          <p:cNvSpPr txBox="1"/>
          <p:nvPr/>
        </p:nvSpPr>
        <p:spPr>
          <a:xfrm>
            <a:off x="4605414" y="1708368"/>
            <a:ext cx="692818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9600" b="1" dirty="0"/>
              <a:t>=</a:t>
            </a:r>
          </a:p>
        </p:txBody>
      </p:sp>
    </p:spTree>
    <p:extLst>
      <p:ext uri="{BB962C8B-B14F-4D97-AF65-F5344CB8AC3E}">
        <p14:creationId xmlns:p14="http://schemas.microsoft.com/office/powerpoint/2010/main" val="1121357422"/>
      </p:ext>
    </p:extLst>
  </p:cSld>
  <p:clrMapOvr>
    <a:masterClrMapping/>
  </p:clrMapOvr>
</p:sld>
</file>

<file path=ppt/slides/slide1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78" name="TextBox 77">
            <a:extLst>
              <a:ext uri="{FF2B5EF4-FFF2-40B4-BE49-F238E27FC236}">
                <a16:creationId xmlns:a16="http://schemas.microsoft.com/office/drawing/2014/main" id="{F1FF73D1-BE7B-6B46-9EE3-471E19E5E2D0}"/>
              </a:ext>
            </a:extLst>
          </p:cNvPr>
          <p:cNvSpPr txBox="1"/>
          <p:nvPr/>
        </p:nvSpPr>
        <p:spPr>
          <a:xfrm>
            <a:off x="665092" y="154558"/>
            <a:ext cx="955407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Indoor 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Location</a:t>
            </a:r>
          </a:p>
        </p:txBody>
      </p:sp>
      <p:sp>
        <p:nvSpPr>
          <p:cNvPr id="88" name="TextBox 87">
            <a:extLst>
              <a:ext uri="{FF2B5EF4-FFF2-40B4-BE49-F238E27FC236}">
                <a16:creationId xmlns:a16="http://schemas.microsoft.com/office/drawing/2014/main" id="{2492D65E-1D8F-8F4F-9BB2-7388C109BE8C}"/>
              </a:ext>
            </a:extLst>
          </p:cNvPr>
          <p:cNvSpPr txBox="1"/>
          <p:nvPr/>
        </p:nvSpPr>
        <p:spPr>
          <a:xfrm>
            <a:off x="667862" y="2253737"/>
            <a:ext cx="997171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Acoustic AR/VR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1" name="TextBox 40">
            <a:extLst>
              <a:ext uri="{FF2B5EF4-FFF2-40B4-BE49-F238E27FC236}">
                <a16:creationId xmlns:a16="http://schemas.microsoft.com/office/drawing/2014/main" id="{9D706CA2-3991-2946-AB26-66C703A98476}"/>
              </a:ext>
            </a:extLst>
          </p:cNvPr>
          <p:cNvSpPr txBox="1"/>
          <p:nvPr/>
        </p:nvSpPr>
        <p:spPr>
          <a:xfrm rot="16200000">
            <a:off x="-1504953" y="1952550"/>
            <a:ext cx="4004622" cy="400110"/>
          </a:xfrm>
          <a:prstGeom prst="rect">
            <a:avLst/>
          </a:prstGeom>
          <a:solidFill>
            <a:schemeClr val="tx1"/>
          </a:solidFill>
        </p:spPr>
        <p:txBody>
          <a:bodyPr wrap="non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Motion Activities and Gestures 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7FCEF128-A7F9-3F45-82CC-DC8F7E0E556F}"/>
              </a:ext>
            </a:extLst>
          </p:cNvPr>
          <p:cNvSpPr txBox="1"/>
          <p:nvPr/>
        </p:nvSpPr>
        <p:spPr>
          <a:xfrm>
            <a:off x="691408" y="842207"/>
            <a:ext cx="1099221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Gazing Direction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A910B7E2-6A5F-8E43-AAEC-F5CC4B6C7713}"/>
              </a:ext>
            </a:extLst>
          </p:cNvPr>
          <p:cNvSpPr txBox="1"/>
          <p:nvPr/>
        </p:nvSpPr>
        <p:spPr>
          <a:xfrm>
            <a:off x="691408" y="1544644"/>
            <a:ext cx="997171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Jogging, Gym</a:t>
            </a:r>
          </a:p>
        </p:txBody>
      </p:sp>
    </p:spTree>
    <p:extLst>
      <p:ext uri="{BB962C8B-B14F-4D97-AF65-F5344CB8AC3E}">
        <p14:creationId xmlns:p14="http://schemas.microsoft.com/office/powerpoint/2010/main" val="596387715"/>
      </p:ext>
    </p:extLst>
  </p:cSld>
  <p:clrMapOvr>
    <a:masterClrMapping/>
  </p:clrMapOvr>
</p:sld>
</file>

<file path=ppt/slides/slide1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78" name="TextBox 77">
            <a:extLst>
              <a:ext uri="{FF2B5EF4-FFF2-40B4-BE49-F238E27FC236}">
                <a16:creationId xmlns:a16="http://schemas.microsoft.com/office/drawing/2014/main" id="{F1FF73D1-BE7B-6B46-9EE3-471E19E5E2D0}"/>
              </a:ext>
            </a:extLst>
          </p:cNvPr>
          <p:cNvSpPr txBox="1"/>
          <p:nvPr/>
        </p:nvSpPr>
        <p:spPr>
          <a:xfrm>
            <a:off x="665092" y="154558"/>
            <a:ext cx="955407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Indoor 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Location</a:t>
            </a:r>
          </a:p>
        </p:txBody>
      </p:sp>
      <p:sp>
        <p:nvSpPr>
          <p:cNvPr id="88" name="TextBox 87">
            <a:extLst>
              <a:ext uri="{FF2B5EF4-FFF2-40B4-BE49-F238E27FC236}">
                <a16:creationId xmlns:a16="http://schemas.microsoft.com/office/drawing/2014/main" id="{2492D65E-1D8F-8F4F-9BB2-7388C109BE8C}"/>
              </a:ext>
            </a:extLst>
          </p:cNvPr>
          <p:cNvSpPr txBox="1"/>
          <p:nvPr/>
        </p:nvSpPr>
        <p:spPr>
          <a:xfrm>
            <a:off x="667862" y="2253737"/>
            <a:ext cx="997171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Acoustic AR/VR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1" name="TextBox 40">
            <a:extLst>
              <a:ext uri="{FF2B5EF4-FFF2-40B4-BE49-F238E27FC236}">
                <a16:creationId xmlns:a16="http://schemas.microsoft.com/office/drawing/2014/main" id="{9D706CA2-3991-2946-AB26-66C703A98476}"/>
              </a:ext>
            </a:extLst>
          </p:cNvPr>
          <p:cNvSpPr txBox="1"/>
          <p:nvPr/>
        </p:nvSpPr>
        <p:spPr>
          <a:xfrm rot="16200000">
            <a:off x="-1504953" y="1952550"/>
            <a:ext cx="4004622" cy="400110"/>
          </a:xfrm>
          <a:prstGeom prst="rect">
            <a:avLst/>
          </a:prstGeom>
          <a:solidFill>
            <a:schemeClr val="tx1"/>
          </a:solidFill>
        </p:spPr>
        <p:txBody>
          <a:bodyPr wrap="non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Motion Activities and Gestures 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7FCEF128-A7F9-3F45-82CC-DC8F7E0E556F}"/>
              </a:ext>
            </a:extLst>
          </p:cNvPr>
          <p:cNvSpPr txBox="1"/>
          <p:nvPr/>
        </p:nvSpPr>
        <p:spPr>
          <a:xfrm>
            <a:off x="691408" y="842207"/>
            <a:ext cx="1099221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Gazing Direction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A910B7E2-6A5F-8E43-AAEC-F5CC4B6C7713}"/>
              </a:ext>
            </a:extLst>
          </p:cNvPr>
          <p:cNvSpPr txBox="1"/>
          <p:nvPr/>
        </p:nvSpPr>
        <p:spPr>
          <a:xfrm>
            <a:off x="691408" y="1544644"/>
            <a:ext cx="997171" cy="523220"/>
          </a:xfrm>
          <a:prstGeom prst="rect">
            <a:avLst/>
          </a:prstGeom>
          <a:solidFill>
            <a:srgbClr val="92D05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Jogging, Gym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20E986E3-44A8-BA46-86C3-C6FE87786863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4255137" y="340165"/>
            <a:ext cx="3757468" cy="1954642"/>
          </a:xfrm>
          <a:prstGeom prst="rect">
            <a:avLst/>
          </a:prstGeom>
        </p:spPr>
      </p:pic>
      <p:grpSp>
        <p:nvGrpSpPr>
          <p:cNvPr id="25" name="Group 24">
            <a:extLst>
              <a:ext uri="{FF2B5EF4-FFF2-40B4-BE49-F238E27FC236}">
                <a16:creationId xmlns:a16="http://schemas.microsoft.com/office/drawing/2014/main" id="{BB769606-3EE0-6B4A-8681-6C21F42FECCE}"/>
              </a:ext>
            </a:extLst>
          </p:cNvPr>
          <p:cNvGrpSpPr/>
          <p:nvPr/>
        </p:nvGrpSpPr>
        <p:grpSpPr>
          <a:xfrm>
            <a:off x="2725586" y="256081"/>
            <a:ext cx="1601766" cy="1973120"/>
            <a:chOff x="2191547" y="175057"/>
            <a:chExt cx="1675673" cy="2124532"/>
          </a:xfrm>
        </p:grpSpPr>
        <p:pic>
          <p:nvPicPr>
            <p:cNvPr id="42" name="Picture 41">
              <a:extLst>
                <a:ext uri="{FF2B5EF4-FFF2-40B4-BE49-F238E27FC236}">
                  <a16:creationId xmlns:a16="http://schemas.microsoft.com/office/drawing/2014/main" id="{566D4BE0-D68A-6A4F-AB0A-BBA23F0D1445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0"/>
            <a:srcRect l="26793" r="39851" b="24816"/>
            <a:stretch/>
          </p:blipFill>
          <p:spPr>
            <a:xfrm>
              <a:off x="2191547" y="175057"/>
              <a:ext cx="1675673" cy="2124532"/>
            </a:xfrm>
            <a:prstGeom prst="rect">
              <a:avLst/>
            </a:prstGeom>
          </p:spPr>
        </p:pic>
        <p:pic>
          <p:nvPicPr>
            <p:cNvPr id="62" name="Picture 61">
              <a:extLst>
                <a:ext uri="{FF2B5EF4-FFF2-40B4-BE49-F238E27FC236}">
                  <a16:creationId xmlns:a16="http://schemas.microsoft.com/office/drawing/2014/main" id="{05B7E7D8-971B-4E4F-B93E-A46EAA79CAE8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2736889" y="1734694"/>
              <a:ext cx="509442" cy="509442"/>
            </a:xfrm>
            <a:prstGeom prst="rect">
              <a:avLst/>
            </a:prstGeom>
          </p:spPr>
        </p:pic>
      </p:grpSp>
      <p:pic>
        <p:nvPicPr>
          <p:cNvPr id="19" name="Picture 18">
            <a:extLst>
              <a:ext uri="{FF2B5EF4-FFF2-40B4-BE49-F238E27FC236}">
                <a16:creationId xmlns:a16="http://schemas.microsoft.com/office/drawing/2014/main" id="{1DBB448C-9E89-7F40-8CE0-5B8F003E9457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4258358" y="2430246"/>
            <a:ext cx="2440134" cy="1695189"/>
          </a:xfrm>
          <a:prstGeom prst="rect">
            <a:avLst/>
          </a:prstGeom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DF1BDC28-AA53-B549-BDC9-6B4EEAB02380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>
            <a:off x="6698492" y="2450376"/>
            <a:ext cx="2411158" cy="1675059"/>
          </a:xfrm>
          <a:prstGeom prst="rect">
            <a:avLst/>
          </a:prstGeom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id="{144999F1-B18C-F349-A694-CC1A6DC67C76}"/>
              </a:ext>
            </a:extLst>
          </p:cNvPr>
          <p:cNvPicPr>
            <a:picLocks noChangeAspect="1"/>
          </p:cNvPicPr>
          <p:nvPr/>
        </p:nvPicPr>
        <p:blipFill>
          <a:blip r:embed="rId14"/>
          <a:stretch>
            <a:fillRect/>
          </a:stretch>
        </p:blipFill>
        <p:spPr>
          <a:xfrm>
            <a:off x="1790630" y="2430047"/>
            <a:ext cx="2374956" cy="16499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98135849"/>
      </p:ext>
    </p:extLst>
  </p:cSld>
  <p:clrMapOvr>
    <a:masterClrMapping/>
  </p:clrMapOvr>
</p:sld>
</file>

<file path=ppt/slides/slide1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76" name="TextBox 75">
            <a:extLst>
              <a:ext uri="{FF2B5EF4-FFF2-40B4-BE49-F238E27FC236}">
                <a16:creationId xmlns:a16="http://schemas.microsoft.com/office/drawing/2014/main" id="{FB9FCDD4-743C-EB40-A53C-962AC40185CF}"/>
              </a:ext>
            </a:extLst>
          </p:cNvPr>
          <p:cNvSpPr txBox="1"/>
          <p:nvPr/>
        </p:nvSpPr>
        <p:spPr>
          <a:xfrm>
            <a:off x="584548" y="2873033"/>
            <a:ext cx="1090502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Jaw, Skin motion</a:t>
            </a:r>
          </a:p>
        </p:txBody>
      </p:sp>
      <p:sp>
        <p:nvSpPr>
          <p:cNvPr id="80" name="TextBox 79">
            <a:extLst>
              <a:ext uri="{FF2B5EF4-FFF2-40B4-BE49-F238E27FC236}">
                <a16:creationId xmlns:a16="http://schemas.microsoft.com/office/drawing/2014/main" id="{E1AB4813-61C0-924E-BF5B-D6FDE1BD9AB7}"/>
              </a:ext>
            </a:extLst>
          </p:cNvPr>
          <p:cNvSpPr txBox="1"/>
          <p:nvPr/>
        </p:nvSpPr>
        <p:spPr>
          <a:xfrm>
            <a:off x="543830" y="902529"/>
            <a:ext cx="1085815" cy="738664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Energy efficient Alexa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" name="TextBox 36">
            <a:extLst>
              <a:ext uri="{FF2B5EF4-FFF2-40B4-BE49-F238E27FC236}">
                <a16:creationId xmlns:a16="http://schemas.microsoft.com/office/drawing/2014/main" id="{50019BF3-A5D1-8848-920A-ED5A25AE1CEE}"/>
              </a:ext>
            </a:extLst>
          </p:cNvPr>
          <p:cNvSpPr txBox="1"/>
          <p:nvPr/>
        </p:nvSpPr>
        <p:spPr>
          <a:xfrm>
            <a:off x="588447" y="1783219"/>
            <a:ext cx="1090502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Inaudible Speech</a:t>
            </a: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7" name="TextBox 46">
            <a:extLst>
              <a:ext uri="{FF2B5EF4-FFF2-40B4-BE49-F238E27FC236}">
                <a16:creationId xmlns:a16="http://schemas.microsoft.com/office/drawing/2014/main" id="{D11163B7-2762-2948-BF0F-5F8525E8829C}"/>
              </a:ext>
            </a:extLst>
          </p:cNvPr>
          <p:cNvSpPr txBox="1"/>
          <p:nvPr/>
        </p:nvSpPr>
        <p:spPr>
          <a:xfrm>
            <a:off x="607671" y="2438065"/>
            <a:ext cx="1090502" cy="307777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Password</a:t>
            </a:r>
          </a:p>
        </p:txBody>
      </p:sp>
      <p:sp>
        <p:nvSpPr>
          <p:cNvPr id="49" name="TextBox 48">
            <a:extLst>
              <a:ext uri="{FF2B5EF4-FFF2-40B4-BE49-F238E27FC236}">
                <a16:creationId xmlns:a16="http://schemas.microsoft.com/office/drawing/2014/main" id="{358C66C5-4B74-DE46-BD0C-28FE03EBD516}"/>
              </a:ext>
            </a:extLst>
          </p:cNvPr>
          <p:cNvSpPr txBox="1"/>
          <p:nvPr/>
        </p:nvSpPr>
        <p:spPr>
          <a:xfrm>
            <a:off x="591507" y="3515403"/>
            <a:ext cx="1090502" cy="307777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Emotions</a:t>
            </a:r>
          </a:p>
        </p:txBody>
      </p:sp>
      <p:sp>
        <p:nvSpPr>
          <p:cNvPr id="45" name="TextBox 44">
            <a:extLst>
              <a:ext uri="{FF2B5EF4-FFF2-40B4-BE49-F238E27FC236}">
                <a16:creationId xmlns:a16="http://schemas.microsoft.com/office/drawing/2014/main" id="{206AA756-645E-1649-B8C3-7DFA1B9B3803}"/>
              </a:ext>
            </a:extLst>
          </p:cNvPr>
          <p:cNvSpPr txBox="1"/>
          <p:nvPr/>
        </p:nvSpPr>
        <p:spPr>
          <a:xfrm rot="16200000">
            <a:off x="-1577262" y="1960443"/>
            <a:ext cx="4023981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Micro Vibration Analysis  </a:t>
            </a:r>
          </a:p>
        </p:txBody>
      </p:sp>
    </p:spTree>
    <p:extLst>
      <p:ext uri="{BB962C8B-B14F-4D97-AF65-F5344CB8AC3E}">
        <p14:creationId xmlns:p14="http://schemas.microsoft.com/office/powerpoint/2010/main" val="380669307"/>
      </p:ext>
    </p:extLst>
  </p:cSld>
  <p:clrMapOvr>
    <a:masterClrMapping/>
  </p:clrMapOvr>
</p:sld>
</file>

<file path=ppt/slides/slide1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76" name="TextBox 75">
            <a:extLst>
              <a:ext uri="{FF2B5EF4-FFF2-40B4-BE49-F238E27FC236}">
                <a16:creationId xmlns:a16="http://schemas.microsoft.com/office/drawing/2014/main" id="{FB9FCDD4-743C-EB40-A53C-962AC40185CF}"/>
              </a:ext>
            </a:extLst>
          </p:cNvPr>
          <p:cNvSpPr txBox="1"/>
          <p:nvPr/>
        </p:nvSpPr>
        <p:spPr>
          <a:xfrm>
            <a:off x="584548" y="2873033"/>
            <a:ext cx="1090502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Jaw, Skin motion</a:t>
            </a:r>
          </a:p>
        </p:txBody>
      </p:sp>
      <p:sp>
        <p:nvSpPr>
          <p:cNvPr id="80" name="TextBox 79">
            <a:extLst>
              <a:ext uri="{FF2B5EF4-FFF2-40B4-BE49-F238E27FC236}">
                <a16:creationId xmlns:a16="http://schemas.microsoft.com/office/drawing/2014/main" id="{E1AB4813-61C0-924E-BF5B-D6FDE1BD9AB7}"/>
              </a:ext>
            </a:extLst>
          </p:cNvPr>
          <p:cNvSpPr txBox="1"/>
          <p:nvPr/>
        </p:nvSpPr>
        <p:spPr>
          <a:xfrm>
            <a:off x="543830" y="902529"/>
            <a:ext cx="1085815" cy="738664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Energy efficient Alexa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" name="TextBox 36">
            <a:extLst>
              <a:ext uri="{FF2B5EF4-FFF2-40B4-BE49-F238E27FC236}">
                <a16:creationId xmlns:a16="http://schemas.microsoft.com/office/drawing/2014/main" id="{50019BF3-A5D1-8848-920A-ED5A25AE1CEE}"/>
              </a:ext>
            </a:extLst>
          </p:cNvPr>
          <p:cNvSpPr txBox="1"/>
          <p:nvPr/>
        </p:nvSpPr>
        <p:spPr>
          <a:xfrm>
            <a:off x="588447" y="1783219"/>
            <a:ext cx="1090502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Inaudible Speech</a:t>
            </a: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7" name="TextBox 46">
            <a:extLst>
              <a:ext uri="{FF2B5EF4-FFF2-40B4-BE49-F238E27FC236}">
                <a16:creationId xmlns:a16="http://schemas.microsoft.com/office/drawing/2014/main" id="{D11163B7-2762-2948-BF0F-5F8525E8829C}"/>
              </a:ext>
            </a:extLst>
          </p:cNvPr>
          <p:cNvSpPr txBox="1"/>
          <p:nvPr/>
        </p:nvSpPr>
        <p:spPr>
          <a:xfrm>
            <a:off x="607671" y="2438065"/>
            <a:ext cx="1090502" cy="307777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Password</a:t>
            </a:r>
          </a:p>
        </p:txBody>
      </p:sp>
      <p:sp>
        <p:nvSpPr>
          <p:cNvPr id="49" name="TextBox 48">
            <a:extLst>
              <a:ext uri="{FF2B5EF4-FFF2-40B4-BE49-F238E27FC236}">
                <a16:creationId xmlns:a16="http://schemas.microsoft.com/office/drawing/2014/main" id="{358C66C5-4B74-DE46-BD0C-28FE03EBD516}"/>
              </a:ext>
            </a:extLst>
          </p:cNvPr>
          <p:cNvSpPr txBox="1"/>
          <p:nvPr/>
        </p:nvSpPr>
        <p:spPr>
          <a:xfrm>
            <a:off x="591507" y="3515403"/>
            <a:ext cx="1090502" cy="307777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Emotions</a:t>
            </a:r>
          </a:p>
        </p:txBody>
      </p:sp>
      <p:sp>
        <p:nvSpPr>
          <p:cNvPr id="45" name="TextBox 44">
            <a:extLst>
              <a:ext uri="{FF2B5EF4-FFF2-40B4-BE49-F238E27FC236}">
                <a16:creationId xmlns:a16="http://schemas.microsoft.com/office/drawing/2014/main" id="{206AA756-645E-1649-B8C3-7DFA1B9B3803}"/>
              </a:ext>
            </a:extLst>
          </p:cNvPr>
          <p:cNvSpPr txBox="1"/>
          <p:nvPr/>
        </p:nvSpPr>
        <p:spPr>
          <a:xfrm rot="16200000">
            <a:off x="-1577262" y="1960443"/>
            <a:ext cx="4023981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Micro Vibration Analysis  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7709A07D-0A90-3E44-8BC3-EDD701D70E4F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2101175" y="432146"/>
            <a:ext cx="6321270" cy="35158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81960657"/>
      </p:ext>
    </p:extLst>
  </p:cSld>
  <p:clrMapOvr>
    <a:masterClrMapping/>
  </p:clrMapOvr>
</p:sld>
</file>

<file path=ppt/slides/slide1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76" name="TextBox 75">
            <a:extLst>
              <a:ext uri="{FF2B5EF4-FFF2-40B4-BE49-F238E27FC236}">
                <a16:creationId xmlns:a16="http://schemas.microsoft.com/office/drawing/2014/main" id="{FB9FCDD4-743C-EB40-A53C-962AC40185CF}"/>
              </a:ext>
            </a:extLst>
          </p:cNvPr>
          <p:cNvSpPr txBox="1"/>
          <p:nvPr/>
        </p:nvSpPr>
        <p:spPr>
          <a:xfrm>
            <a:off x="584548" y="2873033"/>
            <a:ext cx="1090502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Jaw, Skin motion</a:t>
            </a:r>
          </a:p>
        </p:txBody>
      </p:sp>
      <p:sp>
        <p:nvSpPr>
          <p:cNvPr id="80" name="TextBox 79">
            <a:extLst>
              <a:ext uri="{FF2B5EF4-FFF2-40B4-BE49-F238E27FC236}">
                <a16:creationId xmlns:a16="http://schemas.microsoft.com/office/drawing/2014/main" id="{E1AB4813-61C0-924E-BF5B-D6FDE1BD9AB7}"/>
              </a:ext>
            </a:extLst>
          </p:cNvPr>
          <p:cNvSpPr txBox="1"/>
          <p:nvPr/>
        </p:nvSpPr>
        <p:spPr>
          <a:xfrm>
            <a:off x="543830" y="902529"/>
            <a:ext cx="1085815" cy="738664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Energy efficient Alexa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" name="TextBox 36">
            <a:extLst>
              <a:ext uri="{FF2B5EF4-FFF2-40B4-BE49-F238E27FC236}">
                <a16:creationId xmlns:a16="http://schemas.microsoft.com/office/drawing/2014/main" id="{50019BF3-A5D1-8848-920A-ED5A25AE1CEE}"/>
              </a:ext>
            </a:extLst>
          </p:cNvPr>
          <p:cNvSpPr txBox="1"/>
          <p:nvPr/>
        </p:nvSpPr>
        <p:spPr>
          <a:xfrm>
            <a:off x="588447" y="1783219"/>
            <a:ext cx="1090502" cy="523220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Inaudible Speech</a:t>
            </a: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7" name="TextBox 46">
            <a:extLst>
              <a:ext uri="{FF2B5EF4-FFF2-40B4-BE49-F238E27FC236}">
                <a16:creationId xmlns:a16="http://schemas.microsoft.com/office/drawing/2014/main" id="{D11163B7-2762-2948-BF0F-5F8525E8829C}"/>
              </a:ext>
            </a:extLst>
          </p:cNvPr>
          <p:cNvSpPr txBox="1"/>
          <p:nvPr/>
        </p:nvSpPr>
        <p:spPr>
          <a:xfrm>
            <a:off x="607671" y="2438065"/>
            <a:ext cx="1090502" cy="307777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Password</a:t>
            </a:r>
          </a:p>
        </p:txBody>
      </p:sp>
      <p:sp>
        <p:nvSpPr>
          <p:cNvPr id="49" name="TextBox 48">
            <a:extLst>
              <a:ext uri="{FF2B5EF4-FFF2-40B4-BE49-F238E27FC236}">
                <a16:creationId xmlns:a16="http://schemas.microsoft.com/office/drawing/2014/main" id="{358C66C5-4B74-DE46-BD0C-28FE03EBD516}"/>
              </a:ext>
            </a:extLst>
          </p:cNvPr>
          <p:cNvSpPr txBox="1"/>
          <p:nvPr/>
        </p:nvSpPr>
        <p:spPr>
          <a:xfrm>
            <a:off x="591507" y="3515403"/>
            <a:ext cx="1090502" cy="307777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Emotions</a:t>
            </a:r>
          </a:p>
        </p:txBody>
      </p:sp>
      <p:sp>
        <p:nvSpPr>
          <p:cNvPr id="45" name="TextBox 44">
            <a:extLst>
              <a:ext uri="{FF2B5EF4-FFF2-40B4-BE49-F238E27FC236}">
                <a16:creationId xmlns:a16="http://schemas.microsoft.com/office/drawing/2014/main" id="{206AA756-645E-1649-B8C3-7DFA1B9B3803}"/>
              </a:ext>
            </a:extLst>
          </p:cNvPr>
          <p:cNvSpPr txBox="1"/>
          <p:nvPr/>
        </p:nvSpPr>
        <p:spPr>
          <a:xfrm rot="16200000">
            <a:off x="-1577262" y="1960443"/>
            <a:ext cx="4023981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Micro Vibration Analysis  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7709A07D-0A90-3E44-8BC3-EDD701D70E4F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1815921" y="432146"/>
            <a:ext cx="2111261" cy="1174275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0258CF72-97A6-D04E-9FE3-7F9D1FC9B0F3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3987154" y="246973"/>
            <a:ext cx="5063842" cy="37815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62519878"/>
      </p:ext>
    </p:extLst>
  </p:cSld>
  <p:clrMapOvr>
    <a:masterClrMapping/>
  </p:clrMapOvr>
</p:sld>
</file>

<file path=ppt/slides/slide1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50" name="TextBox 49">
            <a:extLst>
              <a:ext uri="{FF2B5EF4-FFF2-40B4-BE49-F238E27FC236}">
                <a16:creationId xmlns:a16="http://schemas.microsoft.com/office/drawing/2014/main" id="{4752D4E8-F7D6-2749-87C5-4FA0B0D6ED99}"/>
              </a:ext>
            </a:extLst>
          </p:cNvPr>
          <p:cNvSpPr txBox="1"/>
          <p:nvPr/>
        </p:nvSpPr>
        <p:spPr>
          <a:xfrm>
            <a:off x="604255" y="2042494"/>
            <a:ext cx="1090502" cy="738664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Eating, Drinking Analytics</a:t>
            </a:r>
          </a:p>
        </p:txBody>
      </p:sp>
      <p:sp>
        <p:nvSpPr>
          <p:cNvPr id="57" name="TextBox 56">
            <a:extLst>
              <a:ext uri="{FF2B5EF4-FFF2-40B4-BE49-F238E27FC236}">
                <a16:creationId xmlns:a16="http://schemas.microsoft.com/office/drawing/2014/main" id="{182FB3A6-CB22-3646-9958-3026F8971924}"/>
              </a:ext>
            </a:extLst>
          </p:cNvPr>
          <p:cNvSpPr txBox="1"/>
          <p:nvPr/>
        </p:nvSpPr>
        <p:spPr>
          <a:xfrm>
            <a:off x="538046" y="893076"/>
            <a:ext cx="1085815" cy="523220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In-Ear Sensing</a:t>
            </a:r>
          </a:p>
        </p:txBody>
      </p:sp>
      <p:sp>
        <p:nvSpPr>
          <p:cNvPr id="58" name="TextBox 57">
            <a:extLst>
              <a:ext uri="{FF2B5EF4-FFF2-40B4-BE49-F238E27FC236}">
                <a16:creationId xmlns:a16="http://schemas.microsoft.com/office/drawing/2014/main" id="{40234614-EFB1-5741-8FB5-0E38E7026A1B}"/>
              </a:ext>
            </a:extLst>
          </p:cNvPr>
          <p:cNvSpPr txBox="1"/>
          <p:nvPr/>
        </p:nvSpPr>
        <p:spPr>
          <a:xfrm>
            <a:off x="585723" y="1553604"/>
            <a:ext cx="1090502" cy="307777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Breathing</a:t>
            </a:r>
          </a:p>
        </p:txBody>
      </p:sp>
      <p:sp>
        <p:nvSpPr>
          <p:cNvPr id="60" name="TextBox 59">
            <a:extLst>
              <a:ext uri="{FF2B5EF4-FFF2-40B4-BE49-F238E27FC236}">
                <a16:creationId xmlns:a16="http://schemas.microsoft.com/office/drawing/2014/main" id="{D2AAF19F-CD27-714C-8201-6034BA4628E6}"/>
              </a:ext>
            </a:extLst>
          </p:cNvPr>
          <p:cNvSpPr txBox="1"/>
          <p:nvPr/>
        </p:nvSpPr>
        <p:spPr>
          <a:xfrm>
            <a:off x="558762" y="2927169"/>
            <a:ext cx="1350293" cy="523220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Toothbrush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for kids</a:t>
            </a:r>
          </a:p>
        </p:txBody>
      </p:sp>
      <p:sp>
        <p:nvSpPr>
          <p:cNvPr id="61" name="TextBox 60">
            <a:extLst>
              <a:ext uri="{FF2B5EF4-FFF2-40B4-BE49-F238E27FC236}">
                <a16:creationId xmlns:a16="http://schemas.microsoft.com/office/drawing/2014/main" id="{83D7BD98-406E-874B-B4F3-FA50F1AF1006}"/>
              </a:ext>
            </a:extLst>
          </p:cNvPr>
          <p:cNvSpPr txBox="1"/>
          <p:nvPr/>
        </p:nvSpPr>
        <p:spPr>
          <a:xfrm rot="16200000">
            <a:off x="-1565272" y="1952550"/>
            <a:ext cx="3989464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Health Sensing and Analytics</a:t>
            </a:r>
          </a:p>
        </p:txBody>
      </p:sp>
    </p:spTree>
    <p:extLst>
      <p:ext uri="{BB962C8B-B14F-4D97-AF65-F5344CB8AC3E}">
        <p14:creationId xmlns:p14="http://schemas.microsoft.com/office/powerpoint/2010/main" val="50285879"/>
      </p:ext>
    </p:extLst>
  </p:cSld>
  <p:clrMapOvr>
    <a:masterClrMapping/>
  </p:clrMapOvr>
</p:sld>
</file>

<file path=ppt/slides/slide1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50" name="TextBox 49">
            <a:extLst>
              <a:ext uri="{FF2B5EF4-FFF2-40B4-BE49-F238E27FC236}">
                <a16:creationId xmlns:a16="http://schemas.microsoft.com/office/drawing/2014/main" id="{4752D4E8-F7D6-2749-87C5-4FA0B0D6ED99}"/>
              </a:ext>
            </a:extLst>
          </p:cNvPr>
          <p:cNvSpPr txBox="1"/>
          <p:nvPr/>
        </p:nvSpPr>
        <p:spPr>
          <a:xfrm>
            <a:off x="604255" y="2042494"/>
            <a:ext cx="1090502" cy="738664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Eating, Drinking Analytics</a:t>
            </a:r>
          </a:p>
        </p:txBody>
      </p:sp>
      <p:sp>
        <p:nvSpPr>
          <p:cNvPr id="57" name="TextBox 56">
            <a:extLst>
              <a:ext uri="{FF2B5EF4-FFF2-40B4-BE49-F238E27FC236}">
                <a16:creationId xmlns:a16="http://schemas.microsoft.com/office/drawing/2014/main" id="{182FB3A6-CB22-3646-9958-3026F8971924}"/>
              </a:ext>
            </a:extLst>
          </p:cNvPr>
          <p:cNvSpPr txBox="1"/>
          <p:nvPr/>
        </p:nvSpPr>
        <p:spPr>
          <a:xfrm>
            <a:off x="538046" y="893076"/>
            <a:ext cx="1085815" cy="523220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In-Ear Sensing</a:t>
            </a:r>
          </a:p>
        </p:txBody>
      </p:sp>
      <p:sp>
        <p:nvSpPr>
          <p:cNvPr id="58" name="TextBox 57">
            <a:extLst>
              <a:ext uri="{FF2B5EF4-FFF2-40B4-BE49-F238E27FC236}">
                <a16:creationId xmlns:a16="http://schemas.microsoft.com/office/drawing/2014/main" id="{40234614-EFB1-5741-8FB5-0E38E7026A1B}"/>
              </a:ext>
            </a:extLst>
          </p:cNvPr>
          <p:cNvSpPr txBox="1"/>
          <p:nvPr/>
        </p:nvSpPr>
        <p:spPr>
          <a:xfrm>
            <a:off x="585723" y="1553604"/>
            <a:ext cx="1090502" cy="307777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Breathing</a:t>
            </a:r>
          </a:p>
        </p:txBody>
      </p:sp>
      <p:sp>
        <p:nvSpPr>
          <p:cNvPr id="60" name="TextBox 59">
            <a:extLst>
              <a:ext uri="{FF2B5EF4-FFF2-40B4-BE49-F238E27FC236}">
                <a16:creationId xmlns:a16="http://schemas.microsoft.com/office/drawing/2014/main" id="{D2AAF19F-CD27-714C-8201-6034BA4628E6}"/>
              </a:ext>
            </a:extLst>
          </p:cNvPr>
          <p:cNvSpPr txBox="1"/>
          <p:nvPr/>
        </p:nvSpPr>
        <p:spPr>
          <a:xfrm>
            <a:off x="558762" y="2927169"/>
            <a:ext cx="1350293" cy="523220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Toothbrush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for kids</a:t>
            </a:r>
          </a:p>
        </p:txBody>
      </p:sp>
      <p:sp>
        <p:nvSpPr>
          <p:cNvPr id="61" name="TextBox 60">
            <a:extLst>
              <a:ext uri="{FF2B5EF4-FFF2-40B4-BE49-F238E27FC236}">
                <a16:creationId xmlns:a16="http://schemas.microsoft.com/office/drawing/2014/main" id="{83D7BD98-406E-874B-B4F3-FA50F1AF1006}"/>
              </a:ext>
            </a:extLst>
          </p:cNvPr>
          <p:cNvSpPr txBox="1"/>
          <p:nvPr/>
        </p:nvSpPr>
        <p:spPr>
          <a:xfrm rot="16200000">
            <a:off x="-1565272" y="1952550"/>
            <a:ext cx="3989464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Health Sensing and Analytics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912AE0EC-0A0C-C64B-9F40-25E45A5467EC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2204351" y="1292546"/>
            <a:ext cx="6432881" cy="2025739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62B1DC4F-E0A8-104F-8341-960C84596801}"/>
              </a:ext>
            </a:extLst>
          </p:cNvPr>
          <p:cNvSpPr txBox="1"/>
          <p:nvPr/>
        </p:nvSpPr>
        <p:spPr>
          <a:xfrm>
            <a:off x="2500212" y="640790"/>
            <a:ext cx="6290505" cy="707886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sz="2000" b="1" dirty="0"/>
              <a:t>Different eating, drinking, tooth brushing activities</a:t>
            </a:r>
          </a:p>
          <a:p>
            <a:endParaRPr lang="en-US" sz="2000" b="1" dirty="0"/>
          </a:p>
        </p:txBody>
      </p:sp>
    </p:spTree>
    <p:extLst>
      <p:ext uri="{BB962C8B-B14F-4D97-AF65-F5344CB8AC3E}">
        <p14:creationId xmlns:p14="http://schemas.microsoft.com/office/powerpoint/2010/main" val="1309128904"/>
      </p:ext>
    </p:extLst>
  </p:cSld>
  <p:clrMapOvr>
    <a:masterClrMapping/>
  </p:clrMapOvr>
</p:sld>
</file>

<file path=ppt/slides/slide1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" name="Picture 24">
            <a:extLst>
              <a:ext uri="{FF2B5EF4-FFF2-40B4-BE49-F238E27FC236}">
                <a16:creationId xmlns:a16="http://schemas.microsoft.com/office/drawing/2014/main" id="{E49AA4A6-DFDA-DA40-ADF2-E616AF386673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5007" t="-3960" r="-449" b="3960"/>
          <a:stretch/>
        </p:blipFill>
        <p:spPr>
          <a:xfrm>
            <a:off x="-326813" y="0"/>
            <a:ext cx="7580996" cy="4159648"/>
          </a:xfrm>
          <a:prstGeom prst="rect">
            <a:avLst/>
          </a:prstGeom>
        </p:spPr>
      </p:pic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4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50" name="TextBox 49">
            <a:extLst>
              <a:ext uri="{FF2B5EF4-FFF2-40B4-BE49-F238E27FC236}">
                <a16:creationId xmlns:a16="http://schemas.microsoft.com/office/drawing/2014/main" id="{4752D4E8-F7D6-2749-87C5-4FA0B0D6ED99}"/>
              </a:ext>
            </a:extLst>
          </p:cNvPr>
          <p:cNvSpPr txBox="1"/>
          <p:nvPr/>
        </p:nvSpPr>
        <p:spPr>
          <a:xfrm>
            <a:off x="604255" y="2042494"/>
            <a:ext cx="1090502" cy="738664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Eating, Drinking Analytics</a:t>
            </a:r>
          </a:p>
        </p:txBody>
      </p:sp>
      <p:sp>
        <p:nvSpPr>
          <p:cNvPr id="57" name="TextBox 56">
            <a:extLst>
              <a:ext uri="{FF2B5EF4-FFF2-40B4-BE49-F238E27FC236}">
                <a16:creationId xmlns:a16="http://schemas.microsoft.com/office/drawing/2014/main" id="{182FB3A6-CB22-3646-9958-3026F8971924}"/>
              </a:ext>
            </a:extLst>
          </p:cNvPr>
          <p:cNvSpPr txBox="1"/>
          <p:nvPr/>
        </p:nvSpPr>
        <p:spPr>
          <a:xfrm>
            <a:off x="538046" y="893076"/>
            <a:ext cx="1085815" cy="523220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In-Ear Sensing</a:t>
            </a:r>
          </a:p>
        </p:txBody>
      </p:sp>
      <p:sp>
        <p:nvSpPr>
          <p:cNvPr id="58" name="TextBox 57">
            <a:extLst>
              <a:ext uri="{FF2B5EF4-FFF2-40B4-BE49-F238E27FC236}">
                <a16:creationId xmlns:a16="http://schemas.microsoft.com/office/drawing/2014/main" id="{40234614-EFB1-5741-8FB5-0E38E7026A1B}"/>
              </a:ext>
            </a:extLst>
          </p:cNvPr>
          <p:cNvSpPr txBox="1"/>
          <p:nvPr/>
        </p:nvSpPr>
        <p:spPr>
          <a:xfrm>
            <a:off x="585723" y="1553604"/>
            <a:ext cx="1090502" cy="307777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Breathing</a:t>
            </a:r>
          </a:p>
        </p:txBody>
      </p:sp>
      <p:sp>
        <p:nvSpPr>
          <p:cNvPr id="60" name="TextBox 59">
            <a:extLst>
              <a:ext uri="{FF2B5EF4-FFF2-40B4-BE49-F238E27FC236}">
                <a16:creationId xmlns:a16="http://schemas.microsoft.com/office/drawing/2014/main" id="{D2AAF19F-CD27-714C-8201-6034BA4628E6}"/>
              </a:ext>
            </a:extLst>
          </p:cNvPr>
          <p:cNvSpPr txBox="1"/>
          <p:nvPr/>
        </p:nvSpPr>
        <p:spPr>
          <a:xfrm>
            <a:off x="558762" y="2927169"/>
            <a:ext cx="1350293" cy="523220"/>
          </a:xfrm>
          <a:prstGeom prst="rect">
            <a:avLst/>
          </a:prstGeom>
          <a:solidFill>
            <a:srgbClr val="FFFF00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Toothbrush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for kids</a:t>
            </a:r>
          </a:p>
        </p:txBody>
      </p:sp>
      <p:sp>
        <p:nvSpPr>
          <p:cNvPr id="61" name="TextBox 60">
            <a:extLst>
              <a:ext uri="{FF2B5EF4-FFF2-40B4-BE49-F238E27FC236}">
                <a16:creationId xmlns:a16="http://schemas.microsoft.com/office/drawing/2014/main" id="{83D7BD98-406E-874B-B4F3-FA50F1AF1006}"/>
              </a:ext>
            </a:extLst>
          </p:cNvPr>
          <p:cNvSpPr txBox="1"/>
          <p:nvPr/>
        </p:nvSpPr>
        <p:spPr>
          <a:xfrm rot="16200000">
            <a:off x="-1565272" y="1952550"/>
            <a:ext cx="3989464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Health Sensing and Analytics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70616C19-A6FE-984E-B326-54E6B39EABFF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4369764" y="1225206"/>
            <a:ext cx="4774236" cy="2880323"/>
          </a:xfrm>
          <a:prstGeom prst="rect">
            <a:avLst/>
          </a:prstGeom>
        </p:spPr>
      </p:pic>
      <p:sp>
        <p:nvSpPr>
          <p:cNvPr id="24" name="TextBox 23">
            <a:extLst>
              <a:ext uri="{FF2B5EF4-FFF2-40B4-BE49-F238E27FC236}">
                <a16:creationId xmlns:a16="http://schemas.microsoft.com/office/drawing/2014/main" id="{5AA7D81B-14EE-1440-9F02-E900B54308A4}"/>
              </a:ext>
            </a:extLst>
          </p:cNvPr>
          <p:cNvSpPr txBox="1"/>
          <p:nvPr/>
        </p:nvSpPr>
        <p:spPr>
          <a:xfrm>
            <a:off x="4369764" y="520961"/>
            <a:ext cx="4585149" cy="707886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2000" b="1" dirty="0"/>
              <a:t>Tooth Localization during Brushing</a:t>
            </a:r>
          </a:p>
          <a:p>
            <a:endParaRPr lang="en-US" sz="2000" b="1" dirty="0"/>
          </a:p>
        </p:txBody>
      </p:sp>
    </p:spTree>
    <p:extLst>
      <p:ext uri="{BB962C8B-B14F-4D97-AF65-F5344CB8AC3E}">
        <p14:creationId xmlns:p14="http://schemas.microsoft.com/office/powerpoint/2010/main" val="1791814648"/>
      </p:ext>
    </p:extLst>
  </p:cSld>
  <p:clrMapOvr>
    <a:masterClrMapping/>
  </p:clrMapOvr>
</p:sld>
</file>

<file path=ppt/slides/slide1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97" name="TextBox 96">
            <a:extLst>
              <a:ext uri="{FF2B5EF4-FFF2-40B4-BE49-F238E27FC236}">
                <a16:creationId xmlns:a16="http://schemas.microsoft.com/office/drawing/2014/main" id="{ECDDF92D-2EC8-464B-9C8E-79CCA79F5793}"/>
              </a:ext>
            </a:extLst>
          </p:cNvPr>
          <p:cNvSpPr txBox="1"/>
          <p:nvPr/>
        </p:nvSpPr>
        <p:spPr>
          <a:xfrm>
            <a:off x="616149" y="2784642"/>
            <a:ext cx="1097246" cy="523220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Body area network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54" name="TextBox 53">
            <a:extLst>
              <a:ext uri="{FF2B5EF4-FFF2-40B4-BE49-F238E27FC236}">
                <a16:creationId xmlns:a16="http://schemas.microsoft.com/office/drawing/2014/main" id="{3137BCA9-2EA8-1A44-8178-4811EC19AE48}"/>
              </a:ext>
            </a:extLst>
          </p:cNvPr>
          <p:cNvSpPr txBox="1"/>
          <p:nvPr/>
        </p:nvSpPr>
        <p:spPr>
          <a:xfrm>
            <a:off x="616148" y="2113315"/>
            <a:ext cx="815587" cy="523220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Beam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form</a:t>
            </a: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87E69F2F-7EF4-2942-B6CA-85B68BB48B3B}"/>
              </a:ext>
            </a:extLst>
          </p:cNvPr>
          <p:cNvSpPr txBox="1"/>
          <p:nvPr/>
        </p:nvSpPr>
        <p:spPr>
          <a:xfrm>
            <a:off x="616148" y="1662732"/>
            <a:ext cx="990059" cy="307777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Offload</a:t>
            </a:r>
          </a:p>
        </p:txBody>
      </p:sp>
      <p:sp>
        <p:nvSpPr>
          <p:cNvPr id="63" name="TextBox 62">
            <a:extLst>
              <a:ext uri="{FF2B5EF4-FFF2-40B4-BE49-F238E27FC236}">
                <a16:creationId xmlns:a16="http://schemas.microsoft.com/office/drawing/2014/main" id="{0DE6CCC6-2912-CB4F-A952-29B2BF3D76DE}"/>
              </a:ext>
            </a:extLst>
          </p:cNvPr>
          <p:cNvSpPr txBox="1"/>
          <p:nvPr/>
        </p:nvSpPr>
        <p:spPr>
          <a:xfrm rot="16200000">
            <a:off x="-1560004" y="1955894"/>
            <a:ext cx="3989464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Communication and Networks</a:t>
            </a:r>
          </a:p>
        </p:txBody>
      </p:sp>
    </p:spTree>
    <p:extLst>
      <p:ext uri="{BB962C8B-B14F-4D97-AF65-F5344CB8AC3E}">
        <p14:creationId xmlns:p14="http://schemas.microsoft.com/office/powerpoint/2010/main" val="4003677233"/>
      </p:ext>
    </p:extLst>
  </p:cSld>
  <p:clrMapOvr>
    <a:masterClrMapping/>
  </p:clrMapOvr>
</p:sld>
</file>

<file path=ppt/slides/slide1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0344EE3A-0B40-6C49-AD18-54FAC30DFEAA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6F7C5E9B-F3C7-C64F-B572-F59A8B8A7F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C6499E-3AF7-C546-B429-21D9397EBECD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CF4AFF6-7BBE-7D48-B9F4-E4B96D51EB5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92313B7-0412-9242-AEB2-D9CB078429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3C34DA9-0F5D-774F-B0FE-B5598A583BD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AF3456F-1265-4C4A-A231-479C5CB57B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97" name="TextBox 96">
            <a:extLst>
              <a:ext uri="{FF2B5EF4-FFF2-40B4-BE49-F238E27FC236}">
                <a16:creationId xmlns:a16="http://schemas.microsoft.com/office/drawing/2014/main" id="{ECDDF92D-2EC8-464B-9C8E-79CCA79F5793}"/>
              </a:ext>
            </a:extLst>
          </p:cNvPr>
          <p:cNvSpPr txBox="1"/>
          <p:nvPr/>
        </p:nvSpPr>
        <p:spPr>
          <a:xfrm>
            <a:off x="616149" y="2784642"/>
            <a:ext cx="1097246" cy="523220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Body area network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BA7A2F-C79E-4742-B752-63A7C2DF4B95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152388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4" name="Group 3">
            <a:extLst>
              <a:ext uri="{FF2B5EF4-FFF2-40B4-BE49-F238E27FC236}">
                <a16:creationId xmlns:a16="http://schemas.microsoft.com/office/drawing/2014/main" id="{16BBFB55-47DD-9043-85B6-B1DA7B5AC3C7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BC19F8EB-9EF0-9248-B08A-EE40FBAE389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3EFC89E5-C4C3-3B42-A2A4-D8429E44515C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88719E38-8C7F-5344-B76D-C074275225F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52A9CE05-6E9F-0F4B-83FA-C8B647866654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84FB96EA-A73A-0343-85F1-6E5250C3014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54" name="TextBox 53">
            <a:extLst>
              <a:ext uri="{FF2B5EF4-FFF2-40B4-BE49-F238E27FC236}">
                <a16:creationId xmlns:a16="http://schemas.microsoft.com/office/drawing/2014/main" id="{3137BCA9-2EA8-1A44-8178-4811EC19AE48}"/>
              </a:ext>
            </a:extLst>
          </p:cNvPr>
          <p:cNvSpPr txBox="1"/>
          <p:nvPr/>
        </p:nvSpPr>
        <p:spPr>
          <a:xfrm>
            <a:off x="616148" y="2113315"/>
            <a:ext cx="815587" cy="523220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Beam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form</a:t>
            </a: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87E69F2F-7EF4-2942-B6CA-85B68BB48B3B}"/>
              </a:ext>
            </a:extLst>
          </p:cNvPr>
          <p:cNvSpPr txBox="1"/>
          <p:nvPr/>
        </p:nvSpPr>
        <p:spPr>
          <a:xfrm>
            <a:off x="616148" y="1662732"/>
            <a:ext cx="990059" cy="307777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Offload</a:t>
            </a:r>
          </a:p>
        </p:txBody>
      </p:sp>
      <p:sp>
        <p:nvSpPr>
          <p:cNvPr id="63" name="TextBox 62">
            <a:extLst>
              <a:ext uri="{FF2B5EF4-FFF2-40B4-BE49-F238E27FC236}">
                <a16:creationId xmlns:a16="http://schemas.microsoft.com/office/drawing/2014/main" id="{0DE6CCC6-2912-CB4F-A952-29B2BF3D76DE}"/>
              </a:ext>
            </a:extLst>
          </p:cNvPr>
          <p:cNvSpPr txBox="1"/>
          <p:nvPr/>
        </p:nvSpPr>
        <p:spPr>
          <a:xfrm rot="16200000">
            <a:off x="-1560004" y="1955894"/>
            <a:ext cx="3989464" cy="40011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</a:rPr>
              <a:t>Communication and Networks</a:t>
            </a:r>
          </a:p>
        </p:txBody>
      </p:sp>
      <p:grpSp>
        <p:nvGrpSpPr>
          <p:cNvPr id="22" name="Group 21">
            <a:extLst>
              <a:ext uri="{FF2B5EF4-FFF2-40B4-BE49-F238E27FC236}">
                <a16:creationId xmlns:a16="http://schemas.microsoft.com/office/drawing/2014/main" id="{1C1CBE7D-2D8B-454B-8D0A-1C291198A830}"/>
              </a:ext>
            </a:extLst>
          </p:cNvPr>
          <p:cNvGrpSpPr/>
          <p:nvPr/>
        </p:nvGrpSpPr>
        <p:grpSpPr>
          <a:xfrm>
            <a:off x="4894707" y="183635"/>
            <a:ext cx="4608876" cy="3877405"/>
            <a:chOff x="2595500" y="1219200"/>
            <a:chExt cx="4221674" cy="3458544"/>
          </a:xfrm>
        </p:grpSpPr>
        <p:pic>
          <p:nvPicPr>
            <p:cNvPr id="23" name="Picture 22">
              <a:extLst>
                <a:ext uri="{FF2B5EF4-FFF2-40B4-BE49-F238E27FC236}">
                  <a16:creationId xmlns:a16="http://schemas.microsoft.com/office/drawing/2014/main" id="{31887E8A-66D2-AD40-9252-19AD984BC310}"/>
                </a:ext>
              </a:extLst>
            </p:cNvPr>
            <p:cNvPicPr>
              <a:picLocks noChangeAspect="1"/>
            </p:cNvPicPr>
            <p:nvPr/>
          </p:nvPicPr>
          <p:blipFill>
            <a:blip r:embed="rId9"/>
            <a:stretch>
              <a:fillRect/>
            </a:stretch>
          </p:blipFill>
          <p:spPr>
            <a:xfrm>
              <a:off x="3593195" y="1219200"/>
              <a:ext cx="1422400" cy="1422400"/>
            </a:xfrm>
            <a:prstGeom prst="rect">
              <a:avLst/>
            </a:prstGeom>
          </p:spPr>
        </p:pic>
        <p:pic>
          <p:nvPicPr>
            <p:cNvPr id="24" name="Picture 23">
              <a:extLst>
                <a:ext uri="{FF2B5EF4-FFF2-40B4-BE49-F238E27FC236}">
                  <a16:creationId xmlns:a16="http://schemas.microsoft.com/office/drawing/2014/main" id="{249E5468-DF6F-354F-9BB2-18DA0DCFC1C3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/>
            <a:stretch>
              <a:fillRect/>
            </a:stretch>
          </p:blipFill>
          <p:spPr>
            <a:xfrm>
              <a:off x="5312229" y="1651000"/>
              <a:ext cx="558800" cy="558800"/>
            </a:xfrm>
            <a:prstGeom prst="rect">
              <a:avLst/>
            </a:prstGeom>
          </p:spPr>
        </p:pic>
        <p:pic>
          <p:nvPicPr>
            <p:cNvPr id="25" name="Picture 24">
              <a:extLst>
                <a:ext uri="{FF2B5EF4-FFF2-40B4-BE49-F238E27FC236}">
                  <a16:creationId xmlns:a16="http://schemas.microsoft.com/office/drawing/2014/main" id="{5577A61B-1EA3-2445-B1A9-8C14415830C7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/>
            <a:stretch>
              <a:fillRect/>
            </a:stretch>
          </p:blipFill>
          <p:spPr>
            <a:xfrm flipH="1">
              <a:off x="2602352" y="1695192"/>
              <a:ext cx="584200" cy="558800"/>
            </a:xfrm>
            <a:prstGeom prst="rect">
              <a:avLst/>
            </a:prstGeom>
          </p:spPr>
        </p:pic>
        <p:pic>
          <p:nvPicPr>
            <p:cNvPr id="26" name="Picture 25">
              <a:extLst>
                <a:ext uri="{FF2B5EF4-FFF2-40B4-BE49-F238E27FC236}">
                  <a16:creationId xmlns:a16="http://schemas.microsoft.com/office/drawing/2014/main" id="{5007E693-2D4A-CC40-8923-8F83B09D0EE0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3872595" y="3420902"/>
              <a:ext cx="863600" cy="863600"/>
            </a:xfrm>
            <a:prstGeom prst="rect">
              <a:avLst/>
            </a:prstGeom>
          </p:spPr>
        </p:pic>
        <p:cxnSp>
          <p:nvCxnSpPr>
            <p:cNvPr id="27" name="Straight Connector 26">
              <a:extLst>
                <a:ext uri="{FF2B5EF4-FFF2-40B4-BE49-F238E27FC236}">
                  <a16:creationId xmlns:a16="http://schemas.microsoft.com/office/drawing/2014/main" id="{BE61C348-E39D-7A44-BCEA-CC58B1954E66}"/>
                </a:ext>
              </a:extLst>
            </p:cNvPr>
            <p:cNvCxnSpPr>
              <a:cxnSpLocks/>
              <a:stCxn id="25" idx="2"/>
            </p:cNvCxnSpPr>
            <p:nvPr/>
          </p:nvCxnSpPr>
          <p:spPr>
            <a:xfrm>
              <a:off x="2894452" y="2253992"/>
              <a:ext cx="1121229" cy="1143000"/>
            </a:xfrm>
            <a:prstGeom prst="line">
              <a:avLst/>
            </a:prstGeom>
            <a:ln w="19050" cap="flat" cmpd="sng" algn="ctr">
              <a:solidFill>
                <a:schemeClr val="tx1">
                  <a:lumMod val="65000"/>
                  <a:lumOff val="35000"/>
                </a:schemeClr>
              </a:solidFill>
              <a:prstDash val="dash"/>
              <a:miter lim="800000"/>
              <a:headEnd type="none" w="med" len="med"/>
              <a:tailEnd type="arrow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Straight Connector 27">
              <a:extLst>
                <a:ext uri="{FF2B5EF4-FFF2-40B4-BE49-F238E27FC236}">
                  <a16:creationId xmlns:a16="http://schemas.microsoft.com/office/drawing/2014/main" id="{2069605A-37A9-CD43-AE43-D8E9F5B82E2F}"/>
                </a:ext>
              </a:extLst>
            </p:cNvPr>
            <p:cNvCxnSpPr>
              <a:cxnSpLocks/>
              <a:stCxn id="24" idx="2"/>
            </p:cNvCxnSpPr>
            <p:nvPr/>
          </p:nvCxnSpPr>
          <p:spPr>
            <a:xfrm flipH="1">
              <a:off x="4499431" y="2209800"/>
              <a:ext cx="1092198" cy="1143000"/>
            </a:xfrm>
            <a:prstGeom prst="line">
              <a:avLst/>
            </a:prstGeom>
            <a:ln w="19050" cap="flat" cmpd="sng" algn="ctr">
              <a:solidFill>
                <a:schemeClr val="tx1">
                  <a:lumMod val="65000"/>
                  <a:lumOff val="35000"/>
                </a:schemeClr>
              </a:solidFill>
              <a:prstDash val="dash"/>
              <a:miter lim="800000"/>
              <a:headEnd type="none" w="med" len="med"/>
              <a:tailEnd type="arrow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9" name="Straight Connector 28">
              <a:extLst>
                <a:ext uri="{FF2B5EF4-FFF2-40B4-BE49-F238E27FC236}">
                  <a16:creationId xmlns:a16="http://schemas.microsoft.com/office/drawing/2014/main" id="{773DCC80-12DA-734F-B67E-C6825DE37486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3017161" y="2173714"/>
              <a:ext cx="1190168" cy="251986"/>
            </a:xfrm>
            <a:prstGeom prst="line">
              <a:avLst/>
            </a:prstGeom>
            <a:ln w="19050" cap="flat" cmpd="sng" algn="ctr">
              <a:solidFill>
                <a:schemeClr val="tx1">
                  <a:lumMod val="65000"/>
                  <a:lumOff val="35000"/>
                </a:schemeClr>
              </a:solidFill>
              <a:prstDash val="dash"/>
              <a:miter lim="800000"/>
              <a:headEnd type="none" w="med" len="med"/>
              <a:tailEnd type="arrow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0" name="Straight Connector 29">
              <a:extLst>
                <a:ext uri="{FF2B5EF4-FFF2-40B4-BE49-F238E27FC236}">
                  <a16:creationId xmlns:a16="http://schemas.microsoft.com/office/drawing/2014/main" id="{343477F1-4FFE-E242-860F-F6AA243F2886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4385131" y="2173714"/>
              <a:ext cx="1114214" cy="251986"/>
            </a:xfrm>
            <a:prstGeom prst="line">
              <a:avLst/>
            </a:prstGeom>
            <a:ln w="19050" cap="flat" cmpd="sng" algn="ctr">
              <a:solidFill>
                <a:schemeClr val="tx1">
                  <a:lumMod val="65000"/>
                  <a:lumOff val="35000"/>
                </a:schemeClr>
              </a:solidFill>
              <a:prstDash val="dash"/>
              <a:miter lim="800000"/>
              <a:headEnd type="none" w="med" len="med"/>
              <a:tailEnd type="arrow" w="med" len="med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31" name="TextBox 30">
              <a:extLst>
                <a:ext uri="{FF2B5EF4-FFF2-40B4-BE49-F238E27FC236}">
                  <a16:creationId xmlns:a16="http://schemas.microsoft.com/office/drawing/2014/main" id="{169583FD-0F43-2745-BABB-FED2FCF7CC05}"/>
                </a:ext>
              </a:extLst>
            </p:cNvPr>
            <p:cNvSpPr txBox="1"/>
            <p:nvPr/>
          </p:nvSpPr>
          <p:spPr>
            <a:xfrm>
              <a:off x="4170239" y="2367518"/>
              <a:ext cx="320922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0" fontAlgn="base" latinLnBrk="0" hangingPunct="0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x</a:t>
              </a:r>
            </a:p>
          </p:txBody>
        </p:sp>
        <p:sp>
          <p:nvSpPr>
            <p:cNvPr id="32" name="TextBox 31">
              <a:extLst>
                <a:ext uri="{FF2B5EF4-FFF2-40B4-BE49-F238E27FC236}">
                  <a16:creationId xmlns:a16="http://schemas.microsoft.com/office/drawing/2014/main" id="{F50B3E35-800A-4B48-8813-5CE6C3630BC0}"/>
                </a:ext>
              </a:extLst>
            </p:cNvPr>
            <p:cNvSpPr txBox="1"/>
            <p:nvPr/>
          </p:nvSpPr>
          <p:spPr>
            <a:xfrm>
              <a:off x="4744362" y="3019554"/>
              <a:ext cx="471604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0" fontAlgn="base" latinLnBrk="0" hangingPunct="0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h</a:t>
              </a:r>
              <a:r>
                <a:rPr kumimoji="0" lang="en-US" sz="1800" b="0" i="0" u="none" strike="noStrike" kern="1200" cap="none" spc="0" normalizeH="0" baseline="-2500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l2</a:t>
              </a: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endParaRPr>
            </a:p>
          </p:txBody>
        </p:sp>
        <p:sp>
          <p:nvSpPr>
            <p:cNvPr id="33" name="TextBox 32">
              <a:extLst>
                <a:ext uri="{FF2B5EF4-FFF2-40B4-BE49-F238E27FC236}">
                  <a16:creationId xmlns:a16="http://schemas.microsoft.com/office/drawing/2014/main" id="{6CE2A86F-FDB0-7D4D-B799-B5D67231EBC8}"/>
                </a:ext>
              </a:extLst>
            </p:cNvPr>
            <p:cNvSpPr txBox="1"/>
            <p:nvPr/>
          </p:nvSpPr>
          <p:spPr>
            <a:xfrm>
              <a:off x="4744362" y="2339132"/>
              <a:ext cx="441146" cy="33855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0" fontAlgn="base" latinLnBrk="0" hangingPunct="0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6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h</a:t>
              </a:r>
              <a:r>
                <a:rPr kumimoji="0" lang="en-US" sz="1600" b="0" i="0" u="none" strike="noStrike" kern="1200" cap="none" spc="0" normalizeH="0" baseline="-2500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l1</a:t>
              </a:r>
              <a:endPara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endParaRPr>
            </a:p>
          </p:txBody>
        </p:sp>
        <p:sp>
          <p:nvSpPr>
            <p:cNvPr id="34" name="TextBox 33">
              <a:extLst>
                <a:ext uri="{FF2B5EF4-FFF2-40B4-BE49-F238E27FC236}">
                  <a16:creationId xmlns:a16="http://schemas.microsoft.com/office/drawing/2014/main" id="{84CC707F-E334-1949-89D8-556F189DA5D2}"/>
                </a:ext>
              </a:extLst>
            </p:cNvPr>
            <p:cNvSpPr txBox="1"/>
            <p:nvPr/>
          </p:nvSpPr>
          <p:spPr>
            <a:xfrm>
              <a:off x="3209646" y="2942580"/>
              <a:ext cx="490840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0" fontAlgn="base" latinLnBrk="0" hangingPunct="0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h</a:t>
              </a:r>
              <a:r>
                <a:rPr kumimoji="0" lang="en-US" sz="1800" b="0" i="0" u="none" strike="noStrike" kern="1200" cap="none" spc="0" normalizeH="0" baseline="-2500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r2</a:t>
              </a: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endParaRPr>
            </a:p>
          </p:txBody>
        </p:sp>
        <p:sp>
          <p:nvSpPr>
            <p:cNvPr id="35" name="TextBox 34">
              <a:extLst>
                <a:ext uri="{FF2B5EF4-FFF2-40B4-BE49-F238E27FC236}">
                  <a16:creationId xmlns:a16="http://schemas.microsoft.com/office/drawing/2014/main" id="{1CB337D3-EBCF-B944-B8C6-FD8F5255529D}"/>
                </a:ext>
              </a:extLst>
            </p:cNvPr>
            <p:cNvSpPr txBox="1"/>
            <p:nvPr/>
          </p:nvSpPr>
          <p:spPr>
            <a:xfrm>
              <a:off x="3266645" y="2262840"/>
              <a:ext cx="458780" cy="33855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0" fontAlgn="base" latinLnBrk="0" hangingPunct="0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6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h</a:t>
              </a:r>
              <a:r>
                <a:rPr kumimoji="0" lang="en-US" sz="1600" b="0" i="0" u="none" strike="noStrike" kern="1200" cap="none" spc="0" normalizeH="0" baseline="-2500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r1</a:t>
              </a:r>
              <a:endPara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endParaRPr>
            </a:p>
          </p:txBody>
        </p:sp>
        <p:sp>
          <p:nvSpPr>
            <p:cNvPr id="36" name="TextBox 35">
              <a:extLst>
                <a:ext uri="{FF2B5EF4-FFF2-40B4-BE49-F238E27FC236}">
                  <a16:creationId xmlns:a16="http://schemas.microsoft.com/office/drawing/2014/main" id="{E593F742-C66C-A24A-954D-687415253DF1}"/>
                </a:ext>
              </a:extLst>
            </p:cNvPr>
            <p:cNvSpPr txBox="1"/>
            <p:nvPr/>
          </p:nvSpPr>
          <p:spPr>
            <a:xfrm>
              <a:off x="4181516" y="4308412"/>
              <a:ext cx="263565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0" fontAlgn="base" latinLnBrk="0" hangingPunct="0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y = h</a:t>
              </a:r>
              <a:r>
                <a:rPr kumimoji="0" lang="en-US" sz="1800" b="0" i="0" u="none" strike="noStrike" kern="1200" cap="none" spc="0" normalizeH="0" baseline="-2500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l2 </a:t>
              </a:r>
              <a:r>
                <a:rPr kumimoji="0" 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h</a:t>
              </a:r>
              <a:r>
                <a:rPr kumimoji="0" lang="en-US" sz="1800" b="0" i="0" u="none" strike="noStrike" kern="1200" cap="none" spc="0" normalizeH="0" baseline="-2500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l1 </a:t>
              </a:r>
              <a:r>
                <a:rPr kumimoji="0" 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x + h</a:t>
              </a:r>
              <a:r>
                <a:rPr kumimoji="0" lang="en-US" sz="1800" b="0" i="0" u="none" strike="noStrike" kern="1200" cap="none" spc="0" normalizeH="0" baseline="-2500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r2 </a:t>
              </a:r>
              <a:r>
                <a:rPr kumimoji="0" 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h</a:t>
              </a:r>
              <a:r>
                <a:rPr kumimoji="0" lang="en-US" sz="1800" b="0" i="0" u="none" strike="noStrike" kern="1200" cap="none" spc="0" normalizeH="0" baseline="-2500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r1 </a:t>
              </a:r>
              <a:r>
                <a:rPr kumimoji="0" 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x</a:t>
              </a:r>
              <a:r>
                <a:rPr kumimoji="0" lang="en-US" sz="1800" b="0" i="0" u="none" strike="noStrike" kern="1200" cap="none" spc="0" normalizeH="0" baseline="-2500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  </a:t>
              </a:r>
              <a:endPara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Lucida Bright" panose="02040602050505020304" pitchFamily="18" charset="77"/>
                <a:ea typeface="Gungsuh" panose="02030600000101010101" pitchFamily="18" charset="-127"/>
              </a:endParaRPr>
            </a:p>
          </p:txBody>
        </p:sp>
        <p:sp>
          <p:nvSpPr>
            <p:cNvPr id="37" name="Freeform 36">
              <a:extLst>
                <a:ext uri="{FF2B5EF4-FFF2-40B4-BE49-F238E27FC236}">
                  <a16:creationId xmlns:a16="http://schemas.microsoft.com/office/drawing/2014/main" id="{C129BB90-DB18-374C-AE57-C8B7DF97AEC6}"/>
                </a:ext>
              </a:extLst>
            </p:cNvPr>
            <p:cNvSpPr/>
            <p:nvPr/>
          </p:nvSpPr>
          <p:spPr bwMode="auto">
            <a:xfrm>
              <a:off x="2663092" y="2405743"/>
              <a:ext cx="1331965" cy="1902668"/>
            </a:xfrm>
            <a:custGeom>
              <a:avLst/>
              <a:gdLst>
                <a:gd name="connsiteX0" fmla="*/ 1331965 w 1331965"/>
                <a:gd name="connsiteY0" fmla="*/ 1360714 h 1360714"/>
                <a:gd name="connsiteX1" fmla="*/ 134537 w 1331965"/>
                <a:gd name="connsiteY1" fmla="*/ 1088571 h 1360714"/>
                <a:gd name="connsiteX2" fmla="*/ 80108 w 1331965"/>
                <a:gd name="connsiteY2" fmla="*/ 0 h 1360714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1331965" h="1360714">
                  <a:moveTo>
                    <a:pt x="1331965" y="1360714"/>
                  </a:moveTo>
                  <a:cubicBezTo>
                    <a:pt x="837572" y="1338035"/>
                    <a:pt x="343180" y="1315357"/>
                    <a:pt x="134537" y="1088571"/>
                  </a:cubicBezTo>
                  <a:cubicBezTo>
                    <a:pt x="-74106" y="861785"/>
                    <a:pt x="3001" y="430892"/>
                    <a:pt x="80108" y="0"/>
                  </a:cubicBezTo>
                </a:path>
              </a:pathLst>
            </a:custGeom>
            <a:noFill/>
            <a:ln w="9525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arrow" w="med" len="med"/>
            </a:ln>
            <a:effectLst/>
          </p:spPr>
          <p:txBody>
            <a:bodyPr vert="horz" wrap="square" lIns="91440" tIns="45720" rIns="91440" bIns="45720" numCol="1" rtlCol="0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ct val="0"/>
                </a:spcAft>
                <a:buClrTx/>
                <a:buSzTx/>
                <a:buFont typeface="Wingdings" charset="2"/>
                <a:buChar char="•"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omic Sans MS" charset="0"/>
                <a:ea typeface="Gungsuh" pitchFamily="18" charset="-127"/>
                <a:cs typeface="Gungsuh" pitchFamily="18" charset="-127"/>
              </a:endParaRPr>
            </a:p>
          </p:txBody>
        </p:sp>
        <p:sp>
          <p:nvSpPr>
            <p:cNvPr id="38" name="Freeform 37">
              <a:extLst>
                <a:ext uri="{FF2B5EF4-FFF2-40B4-BE49-F238E27FC236}">
                  <a16:creationId xmlns:a16="http://schemas.microsoft.com/office/drawing/2014/main" id="{7DFB55D8-4E9B-284E-976D-B54A62741900}"/>
                </a:ext>
              </a:extLst>
            </p:cNvPr>
            <p:cNvSpPr/>
            <p:nvPr/>
          </p:nvSpPr>
          <p:spPr bwMode="auto">
            <a:xfrm>
              <a:off x="4597086" y="2429394"/>
              <a:ext cx="1331965" cy="1879017"/>
            </a:xfrm>
            <a:custGeom>
              <a:avLst/>
              <a:gdLst>
                <a:gd name="connsiteX0" fmla="*/ 1331965 w 1331965"/>
                <a:gd name="connsiteY0" fmla="*/ 1360714 h 1360714"/>
                <a:gd name="connsiteX1" fmla="*/ 134537 w 1331965"/>
                <a:gd name="connsiteY1" fmla="*/ 1088571 h 1360714"/>
                <a:gd name="connsiteX2" fmla="*/ 80108 w 1331965"/>
                <a:gd name="connsiteY2" fmla="*/ 0 h 1360714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1331965" h="1360714">
                  <a:moveTo>
                    <a:pt x="1331965" y="1360714"/>
                  </a:moveTo>
                  <a:cubicBezTo>
                    <a:pt x="837572" y="1338035"/>
                    <a:pt x="343180" y="1315357"/>
                    <a:pt x="134537" y="1088571"/>
                  </a:cubicBezTo>
                  <a:cubicBezTo>
                    <a:pt x="-74106" y="861785"/>
                    <a:pt x="3001" y="430892"/>
                    <a:pt x="80108" y="0"/>
                  </a:cubicBezTo>
                </a:path>
              </a:pathLst>
            </a:custGeom>
            <a:noFill/>
            <a:ln w="9525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arrow" w="med" len="med"/>
            </a:ln>
            <a:effectLst/>
            <a:scene3d>
              <a:camera prst="orthographicFront">
                <a:rot lat="0" lon="10800000" rev="0"/>
              </a:camera>
              <a:lightRig rig="threePt" dir="t"/>
            </a:scene3d>
          </p:spPr>
          <p:txBody>
            <a:bodyPr vert="horz" wrap="square" lIns="91440" tIns="45720" rIns="91440" bIns="45720" numCol="1" rtlCol="0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ct val="0"/>
                </a:spcAft>
                <a:buClrTx/>
                <a:buSzTx/>
                <a:buFont typeface="Wingdings" charset="2"/>
                <a:buChar char="•"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omic Sans MS" charset="0"/>
                <a:ea typeface="Gungsuh" pitchFamily="18" charset="-127"/>
                <a:cs typeface="Gungsuh" pitchFamily="18" charset="-127"/>
              </a:endParaRPr>
            </a:p>
          </p:txBody>
        </p:sp>
        <p:sp>
          <p:nvSpPr>
            <p:cNvPr id="39" name="TextBox 38">
              <a:extLst>
                <a:ext uri="{FF2B5EF4-FFF2-40B4-BE49-F238E27FC236}">
                  <a16:creationId xmlns:a16="http://schemas.microsoft.com/office/drawing/2014/main" id="{E75BDA99-BB48-2147-9F07-2ED218A7354F}"/>
                </a:ext>
              </a:extLst>
            </p:cNvPr>
            <p:cNvSpPr txBox="1"/>
            <p:nvPr/>
          </p:nvSpPr>
          <p:spPr>
            <a:xfrm rot="19698427">
              <a:off x="4786328" y="3725040"/>
              <a:ext cx="1146468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0" fontAlgn="base" latinLnBrk="0" hangingPunct="0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4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Feedback y</a:t>
              </a:r>
            </a:p>
          </p:txBody>
        </p:sp>
        <p:sp>
          <p:nvSpPr>
            <p:cNvPr id="40" name="TextBox 39">
              <a:extLst>
                <a:ext uri="{FF2B5EF4-FFF2-40B4-BE49-F238E27FC236}">
                  <a16:creationId xmlns:a16="http://schemas.microsoft.com/office/drawing/2014/main" id="{2DB72236-EA03-9B47-B2CF-0894560FDDCE}"/>
                </a:ext>
              </a:extLst>
            </p:cNvPr>
            <p:cNvSpPr txBox="1"/>
            <p:nvPr/>
          </p:nvSpPr>
          <p:spPr>
            <a:xfrm rot="2119227">
              <a:off x="2595500" y="3718869"/>
              <a:ext cx="1146468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0" fontAlgn="base" latinLnBrk="0" hangingPunct="0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4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Lucida Bright" panose="02040602050505020304" pitchFamily="18" charset="77"/>
                  <a:ea typeface="Gungsuh" panose="02030600000101010101" pitchFamily="18" charset="-127"/>
                </a:rPr>
                <a:t>Feedback y</a:t>
              </a:r>
            </a:p>
          </p:txBody>
        </p:sp>
      </p:grpSp>
      <p:pic>
        <p:nvPicPr>
          <p:cNvPr id="41" name="Picture 40">
            <a:extLst>
              <a:ext uri="{FF2B5EF4-FFF2-40B4-BE49-F238E27FC236}">
                <a16:creationId xmlns:a16="http://schemas.microsoft.com/office/drawing/2014/main" id="{DC229C84-381E-2E42-B5B3-354367CE1F59}"/>
              </a:ext>
            </a:extLst>
          </p:cNvPr>
          <p:cNvPicPr>
            <a:picLocks noChangeAspect="1"/>
          </p:cNvPicPr>
          <p:nvPr/>
        </p:nvPicPr>
        <p:blipFill rotWithShape="1">
          <a:blip r:embed="rId12"/>
          <a:srcRect l="7922" r="19402"/>
          <a:stretch/>
        </p:blipFill>
        <p:spPr>
          <a:xfrm>
            <a:off x="2174106" y="487655"/>
            <a:ext cx="2443394" cy="18926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7241168"/>
      </p:ext>
    </p:extLst>
  </p:cSld>
  <p:clrMapOvr>
    <a:masterClrMapping/>
  </p:clrMapOvr>
</p:sld>
</file>

<file path=ppt/slides/slide1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99B08E13-7996-664C-84CD-9A6C7B8B65D0}"/>
              </a:ext>
            </a:extLst>
          </p:cNvPr>
          <p:cNvCxnSpPr/>
          <p:nvPr/>
        </p:nvCxnSpPr>
        <p:spPr>
          <a:xfrm>
            <a:off x="175992" y="1549715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>
            <a:extLst>
              <a:ext uri="{FF2B5EF4-FFF2-40B4-BE49-F238E27FC236}">
                <a16:creationId xmlns:a16="http://schemas.microsoft.com/office/drawing/2014/main" id="{2707E174-EB16-F04F-B096-78E02307C1DB}"/>
              </a:ext>
            </a:extLst>
          </p:cNvPr>
          <p:cNvSpPr txBox="1"/>
          <p:nvPr/>
        </p:nvSpPr>
        <p:spPr>
          <a:xfrm>
            <a:off x="1905796" y="2140357"/>
            <a:ext cx="1483153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Bone Channel Estimation</a:t>
            </a:r>
          </a:p>
        </p:txBody>
      </p:sp>
      <p:sp>
        <p:nvSpPr>
          <p:cNvPr id="67" name="TextBox 66">
            <a:extLst>
              <a:ext uri="{FF2B5EF4-FFF2-40B4-BE49-F238E27FC236}">
                <a16:creationId xmlns:a16="http://schemas.microsoft.com/office/drawing/2014/main" id="{CC28CDE5-DB17-1A41-892C-743E834EA271}"/>
              </a:ext>
            </a:extLst>
          </p:cNvPr>
          <p:cNvSpPr txBox="1"/>
          <p:nvPr/>
        </p:nvSpPr>
        <p:spPr>
          <a:xfrm>
            <a:off x="1789074" y="3067736"/>
            <a:ext cx="1524666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Hollow Noise Cancellation</a:t>
            </a:r>
          </a:p>
        </p:txBody>
      </p:sp>
      <p:sp>
        <p:nvSpPr>
          <p:cNvPr id="71" name="TextBox 70">
            <a:extLst>
              <a:ext uri="{FF2B5EF4-FFF2-40B4-BE49-F238E27FC236}">
                <a16:creationId xmlns:a16="http://schemas.microsoft.com/office/drawing/2014/main" id="{94EE8C81-742A-D74F-8DCA-521D9BC6C465}"/>
              </a:ext>
            </a:extLst>
          </p:cNvPr>
          <p:cNvSpPr txBox="1"/>
          <p:nvPr/>
        </p:nvSpPr>
        <p:spPr>
          <a:xfrm>
            <a:off x="6336248" y="3066701"/>
            <a:ext cx="1068044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Binaural Acoustics</a:t>
            </a:r>
          </a:p>
        </p:txBody>
      </p:sp>
      <p:sp>
        <p:nvSpPr>
          <p:cNvPr id="72" name="TextBox 71">
            <a:extLst>
              <a:ext uri="{FF2B5EF4-FFF2-40B4-BE49-F238E27FC236}">
                <a16:creationId xmlns:a16="http://schemas.microsoft.com/office/drawing/2014/main" id="{C75C7168-03CE-7F45-BC1C-E9C000CB32C6}"/>
              </a:ext>
            </a:extLst>
          </p:cNvPr>
          <p:cNvSpPr txBox="1"/>
          <p:nvPr/>
        </p:nvSpPr>
        <p:spPr>
          <a:xfrm>
            <a:off x="4809927" y="2131694"/>
            <a:ext cx="1090502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Breathing Pattern</a:t>
            </a:r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B23317AB-7DD6-AF45-B4A2-D1EC532CC681}"/>
              </a:ext>
            </a:extLst>
          </p:cNvPr>
          <p:cNvSpPr txBox="1"/>
          <p:nvPr/>
        </p:nvSpPr>
        <p:spPr>
          <a:xfrm>
            <a:off x="7377934" y="2129347"/>
            <a:ext cx="1293851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Indoor Positioning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FB9FCDD4-743C-EB40-A53C-962AC40185CF}"/>
              </a:ext>
            </a:extLst>
          </p:cNvPr>
          <p:cNvSpPr txBox="1"/>
          <p:nvPr/>
        </p:nvSpPr>
        <p:spPr>
          <a:xfrm>
            <a:off x="3399835" y="3065951"/>
            <a:ext cx="1090502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IMU to Speech</a:t>
            </a: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3D30CADD-3D8E-D841-B191-BDCCCA777CA5}"/>
              </a:ext>
            </a:extLst>
          </p:cNvPr>
          <p:cNvSpPr txBox="1"/>
          <p:nvPr/>
        </p:nvSpPr>
        <p:spPr>
          <a:xfrm>
            <a:off x="4615054" y="3061257"/>
            <a:ext cx="1635099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Multi-IMU Dead Reckoning</a:t>
            </a:r>
          </a:p>
        </p:txBody>
      </p:sp>
      <p:sp>
        <p:nvSpPr>
          <p:cNvPr id="78" name="TextBox 77">
            <a:extLst>
              <a:ext uri="{FF2B5EF4-FFF2-40B4-BE49-F238E27FC236}">
                <a16:creationId xmlns:a16="http://schemas.microsoft.com/office/drawing/2014/main" id="{F1FF73D1-BE7B-6B46-9EE3-471E19E5E2D0}"/>
              </a:ext>
            </a:extLst>
          </p:cNvPr>
          <p:cNvSpPr txBox="1"/>
          <p:nvPr/>
        </p:nvSpPr>
        <p:spPr>
          <a:xfrm>
            <a:off x="6068298" y="2136825"/>
            <a:ext cx="1155344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Gazing Direction</a:t>
            </a:r>
          </a:p>
        </p:txBody>
      </p:sp>
      <p:sp>
        <p:nvSpPr>
          <p:cNvPr id="79" name="TextBox 78">
            <a:extLst>
              <a:ext uri="{FF2B5EF4-FFF2-40B4-BE49-F238E27FC236}">
                <a16:creationId xmlns:a16="http://schemas.microsoft.com/office/drawing/2014/main" id="{E3AAA866-E2F3-AD42-956C-C7441FB26404}"/>
              </a:ext>
            </a:extLst>
          </p:cNvPr>
          <p:cNvSpPr txBox="1"/>
          <p:nvPr/>
        </p:nvSpPr>
        <p:spPr>
          <a:xfrm>
            <a:off x="439694" y="2144333"/>
            <a:ext cx="1291953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Infection</a:t>
            </a:r>
          </a:p>
        </p:txBody>
      </p:sp>
      <p:sp>
        <p:nvSpPr>
          <p:cNvPr id="80" name="TextBox 79">
            <a:extLst>
              <a:ext uri="{FF2B5EF4-FFF2-40B4-BE49-F238E27FC236}">
                <a16:creationId xmlns:a16="http://schemas.microsoft.com/office/drawing/2014/main" id="{E1AB4813-61C0-924E-BF5B-D6FDE1BD9AB7}"/>
              </a:ext>
            </a:extLst>
          </p:cNvPr>
          <p:cNvSpPr txBox="1"/>
          <p:nvPr/>
        </p:nvSpPr>
        <p:spPr>
          <a:xfrm>
            <a:off x="242124" y="709828"/>
            <a:ext cx="1148814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Voice Assistant</a:t>
            </a:r>
          </a:p>
        </p:txBody>
      </p:sp>
      <p:sp>
        <p:nvSpPr>
          <p:cNvPr id="81" name="TextBox 80">
            <a:extLst>
              <a:ext uri="{FF2B5EF4-FFF2-40B4-BE49-F238E27FC236}">
                <a16:creationId xmlns:a16="http://schemas.microsoft.com/office/drawing/2014/main" id="{9B02A89C-286E-374D-842B-04698C1FF69C}"/>
              </a:ext>
            </a:extLst>
          </p:cNvPr>
          <p:cNvSpPr txBox="1"/>
          <p:nvPr/>
        </p:nvSpPr>
        <p:spPr>
          <a:xfrm>
            <a:off x="7552128" y="731544"/>
            <a:ext cx="1293851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Ambience Synthesis</a:t>
            </a:r>
          </a:p>
        </p:txBody>
      </p:sp>
      <p:sp>
        <p:nvSpPr>
          <p:cNvPr id="87" name="TextBox 86">
            <a:extLst>
              <a:ext uri="{FF2B5EF4-FFF2-40B4-BE49-F238E27FC236}">
                <a16:creationId xmlns:a16="http://schemas.microsoft.com/office/drawing/2014/main" id="{896445A8-9793-F841-86FB-167BDA786A43}"/>
              </a:ext>
            </a:extLst>
          </p:cNvPr>
          <p:cNvSpPr txBox="1"/>
          <p:nvPr/>
        </p:nvSpPr>
        <p:spPr>
          <a:xfrm>
            <a:off x="2655298" y="710765"/>
            <a:ext cx="974701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Mood Sense</a:t>
            </a:r>
          </a:p>
        </p:txBody>
      </p:sp>
      <p:sp>
        <p:nvSpPr>
          <p:cNvPr id="88" name="TextBox 87">
            <a:extLst>
              <a:ext uri="{FF2B5EF4-FFF2-40B4-BE49-F238E27FC236}">
                <a16:creationId xmlns:a16="http://schemas.microsoft.com/office/drawing/2014/main" id="{2492D65E-1D8F-8F4F-9BB2-7388C109BE8C}"/>
              </a:ext>
            </a:extLst>
          </p:cNvPr>
          <p:cNvSpPr txBox="1"/>
          <p:nvPr/>
        </p:nvSpPr>
        <p:spPr>
          <a:xfrm>
            <a:off x="1522597" y="709803"/>
            <a:ext cx="997171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Acoustic AR</a:t>
            </a:r>
          </a:p>
        </p:txBody>
      </p:sp>
      <p:sp>
        <p:nvSpPr>
          <p:cNvPr id="89" name="TextBox 88">
            <a:extLst>
              <a:ext uri="{FF2B5EF4-FFF2-40B4-BE49-F238E27FC236}">
                <a16:creationId xmlns:a16="http://schemas.microsoft.com/office/drawing/2014/main" id="{4929491B-DF85-4B45-AF81-43B43D3A233E}"/>
              </a:ext>
            </a:extLst>
          </p:cNvPr>
          <p:cNvSpPr txBox="1"/>
          <p:nvPr/>
        </p:nvSpPr>
        <p:spPr>
          <a:xfrm>
            <a:off x="4972241" y="731544"/>
            <a:ext cx="1558850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Fingerprint Password</a:t>
            </a:r>
          </a:p>
        </p:txBody>
      </p:sp>
      <p:sp>
        <p:nvSpPr>
          <p:cNvPr id="90" name="TextBox 89">
            <a:extLst>
              <a:ext uri="{FF2B5EF4-FFF2-40B4-BE49-F238E27FC236}">
                <a16:creationId xmlns:a16="http://schemas.microsoft.com/office/drawing/2014/main" id="{2DEBDF5C-EF28-9C44-9AE6-C1D585A8E635}"/>
              </a:ext>
            </a:extLst>
          </p:cNvPr>
          <p:cNvSpPr txBox="1"/>
          <p:nvPr/>
        </p:nvSpPr>
        <p:spPr>
          <a:xfrm>
            <a:off x="3732870" y="718497"/>
            <a:ext cx="1123628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Eating Analytics</a:t>
            </a:r>
          </a:p>
        </p:txBody>
      </p:sp>
      <p:sp>
        <p:nvSpPr>
          <p:cNvPr id="92" name="TextBox 91">
            <a:extLst>
              <a:ext uri="{FF2B5EF4-FFF2-40B4-BE49-F238E27FC236}">
                <a16:creationId xmlns:a16="http://schemas.microsoft.com/office/drawing/2014/main" id="{E25635D8-B61B-EF4F-BD47-39A128891008}"/>
              </a:ext>
            </a:extLst>
          </p:cNvPr>
          <p:cNvSpPr txBox="1"/>
          <p:nvPr/>
        </p:nvSpPr>
        <p:spPr>
          <a:xfrm>
            <a:off x="6633961" y="727685"/>
            <a:ext cx="771752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Tooth </a:t>
            </a:r>
          </a:p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Health</a:t>
            </a:r>
          </a:p>
        </p:txBody>
      </p:sp>
      <p:sp>
        <p:nvSpPr>
          <p:cNvPr id="93" name="TextBox 92">
            <a:extLst>
              <a:ext uri="{FF2B5EF4-FFF2-40B4-BE49-F238E27FC236}">
                <a16:creationId xmlns:a16="http://schemas.microsoft.com/office/drawing/2014/main" id="{DF28858F-8C04-6D4C-89A0-41BE5C306603}"/>
              </a:ext>
            </a:extLst>
          </p:cNvPr>
          <p:cNvSpPr txBox="1"/>
          <p:nvPr/>
        </p:nvSpPr>
        <p:spPr>
          <a:xfrm>
            <a:off x="295928" y="3059214"/>
            <a:ext cx="1361075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Ear Impulse Response</a:t>
            </a:r>
          </a:p>
        </p:txBody>
      </p:sp>
      <p:sp>
        <p:nvSpPr>
          <p:cNvPr id="97" name="TextBox 96">
            <a:extLst>
              <a:ext uri="{FF2B5EF4-FFF2-40B4-BE49-F238E27FC236}">
                <a16:creationId xmlns:a16="http://schemas.microsoft.com/office/drawing/2014/main" id="{ECDDF92D-2EC8-464B-9C8E-79CCA79F5793}"/>
              </a:ext>
            </a:extLst>
          </p:cNvPr>
          <p:cNvSpPr txBox="1"/>
          <p:nvPr/>
        </p:nvSpPr>
        <p:spPr>
          <a:xfrm>
            <a:off x="7490386" y="3067736"/>
            <a:ext cx="1414731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Blind Beamforming</a:t>
            </a:r>
          </a:p>
        </p:txBody>
      </p:sp>
      <p:sp>
        <p:nvSpPr>
          <p:cNvPr id="99" name="TextBox 98">
            <a:extLst>
              <a:ext uri="{FF2B5EF4-FFF2-40B4-BE49-F238E27FC236}">
                <a16:creationId xmlns:a16="http://schemas.microsoft.com/office/drawing/2014/main" id="{3CA32710-1F2A-054A-9170-D00481A8DAB7}"/>
              </a:ext>
            </a:extLst>
          </p:cNvPr>
          <p:cNvSpPr txBox="1"/>
          <p:nvPr/>
        </p:nvSpPr>
        <p:spPr>
          <a:xfrm>
            <a:off x="113238" y="1710359"/>
            <a:ext cx="267573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Software Library and Toolkit</a:t>
            </a:r>
          </a:p>
        </p:txBody>
      </p:sp>
      <p:cxnSp>
        <p:nvCxnSpPr>
          <p:cNvPr id="100" name="Straight Connector 99">
            <a:extLst>
              <a:ext uri="{FF2B5EF4-FFF2-40B4-BE49-F238E27FC236}">
                <a16:creationId xmlns:a16="http://schemas.microsoft.com/office/drawing/2014/main" id="{A49D3696-184A-9A48-B06A-EB6FACF54AE9}"/>
              </a:ext>
            </a:extLst>
          </p:cNvPr>
          <p:cNvCxnSpPr/>
          <p:nvPr/>
        </p:nvCxnSpPr>
        <p:spPr>
          <a:xfrm>
            <a:off x="167228" y="359222"/>
            <a:ext cx="88105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1" name="TextBox 100">
            <a:extLst>
              <a:ext uri="{FF2B5EF4-FFF2-40B4-BE49-F238E27FC236}">
                <a16:creationId xmlns:a16="http://schemas.microsoft.com/office/drawing/2014/main" id="{4C116628-D874-694A-B5EB-7BA5942B5CC0}"/>
              </a:ext>
            </a:extLst>
          </p:cNvPr>
          <p:cNvSpPr txBox="1"/>
          <p:nvPr/>
        </p:nvSpPr>
        <p:spPr>
          <a:xfrm>
            <a:off x="124850" y="347452"/>
            <a:ext cx="105189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App Store</a:t>
            </a: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50019BF3-A5D1-8848-920A-ED5A25AE1CEE}"/>
              </a:ext>
            </a:extLst>
          </p:cNvPr>
          <p:cNvSpPr txBox="1"/>
          <p:nvPr/>
        </p:nvSpPr>
        <p:spPr>
          <a:xfrm>
            <a:off x="3546099" y="2145753"/>
            <a:ext cx="1090502" cy="523220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50000"/>
                <a:lumOff val="50000"/>
              </a:schemeClr>
            </a:solidFill>
          </a:ln>
          <a:effectLst>
            <a:outerShdw blurRad="50800" dist="76200" dir="2700000" algn="tl" rotWithShape="0">
              <a:schemeClr val="bg1">
                <a:lumMod val="50000"/>
              </a:scheme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latin typeface="Lucida Bright" panose="02040602050505020304" pitchFamily="18" charset="77"/>
              </a:rPr>
              <a:t>Inaudible Speech</a:t>
            </a:r>
          </a:p>
        </p:txBody>
      </p:sp>
      <p:cxnSp>
        <p:nvCxnSpPr>
          <p:cNvPr id="39" name="Straight Connector 38">
            <a:extLst>
              <a:ext uri="{FF2B5EF4-FFF2-40B4-BE49-F238E27FC236}">
                <a16:creationId xmlns:a16="http://schemas.microsoft.com/office/drawing/2014/main" id="{E8299363-3645-834E-B8DD-EF00EDEE60A4}"/>
              </a:ext>
            </a:extLst>
          </p:cNvPr>
          <p:cNvCxnSpPr>
            <a:cxnSpLocks/>
          </p:cNvCxnSpPr>
          <p:nvPr/>
        </p:nvCxnSpPr>
        <p:spPr>
          <a:xfrm flipV="1">
            <a:off x="234673" y="4152821"/>
            <a:ext cx="8720240" cy="15159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0" name="Picture 39">
            <a:extLst>
              <a:ext uri="{FF2B5EF4-FFF2-40B4-BE49-F238E27FC236}">
                <a16:creationId xmlns:a16="http://schemas.microsoft.com/office/drawing/2014/main" id="{7A7CB609-213A-B54F-9F9A-382F4A0CFB7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0157" y="4494310"/>
            <a:ext cx="621425" cy="677197"/>
          </a:xfrm>
          <a:prstGeom prst="rect">
            <a:avLst/>
          </a:prstGeom>
        </p:spPr>
      </p:pic>
      <p:pic>
        <p:nvPicPr>
          <p:cNvPr id="41" name="Picture 40">
            <a:extLst>
              <a:ext uri="{FF2B5EF4-FFF2-40B4-BE49-F238E27FC236}">
                <a16:creationId xmlns:a16="http://schemas.microsoft.com/office/drawing/2014/main" id="{073D7CE2-DC9A-A14B-B3C2-AE983C347592}"/>
              </a:ext>
            </a:extLst>
          </p:cNvPr>
          <p:cNvPicPr>
            <a:picLocks noChangeAspect="1"/>
          </p:cNvPicPr>
          <p:nvPr/>
        </p:nvPicPr>
        <p:blipFill>
          <a:blip r:embed="rId3">
            <a:biLevel thresh="75000"/>
          </a:blip>
          <a:stretch>
            <a:fillRect/>
          </a:stretch>
        </p:blipFill>
        <p:spPr>
          <a:xfrm>
            <a:off x="2300678" y="4388415"/>
            <a:ext cx="1163007" cy="930873"/>
          </a:xfrm>
          <a:prstGeom prst="rect">
            <a:avLst/>
          </a:prstGeom>
        </p:spPr>
      </p:pic>
      <p:pic>
        <p:nvPicPr>
          <p:cNvPr id="42" name="Picture 41">
            <a:extLst>
              <a:ext uri="{FF2B5EF4-FFF2-40B4-BE49-F238E27FC236}">
                <a16:creationId xmlns:a16="http://schemas.microsoft.com/office/drawing/2014/main" id="{3B587DEC-6CF0-F046-9F3D-ED4A6AF2321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5869" y="4496076"/>
            <a:ext cx="649545" cy="694017"/>
          </a:xfrm>
          <a:prstGeom prst="rect">
            <a:avLst/>
          </a:prstGeom>
        </p:spPr>
      </p:pic>
      <p:pic>
        <p:nvPicPr>
          <p:cNvPr id="43" name="Picture 42">
            <a:extLst>
              <a:ext uri="{FF2B5EF4-FFF2-40B4-BE49-F238E27FC236}">
                <a16:creationId xmlns:a16="http://schemas.microsoft.com/office/drawing/2014/main" id="{81CF3BFD-2771-F84A-835D-05FD70BF5C8A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34863" y="4585057"/>
            <a:ext cx="473552" cy="516053"/>
          </a:xfrm>
          <a:prstGeom prst="rect">
            <a:avLst/>
          </a:prstGeom>
        </p:spPr>
      </p:pic>
      <p:pic>
        <p:nvPicPr>
          <p:cNvPr id="44" name="Picture 43">
            <a:extLst>
              <a:ext uri="{FF2B5EF4-FFF2-40B4-BE49-F238E27FC236}">
                <a16:creationId xmlns:a16="http://schemas.microsoft.com/office/drawing/2014/main" id="{A03C02EF-C284-0045-BB3A-58A787D5A6D5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41018" y="4540569"/>
            <a:ext cx="555198" cy="605027"/>
          </a:xfrm>
          <a:prstGeom prst="rect">
            <a:avLst/>
          </a:prstGeom>
        </p:spPr>
      </p:pic>
      <p:pic>
        <p:nvPicPr>
          <p:cNvPr id="45" name="Picture 44">
            <a:extLst>
              <a:ext uri="{FF2B5EF4-FFF2-40B4-BE49-F238E27FC236}">
                <a16:creationId xmlns:a16="http://schemas.microsoft.com/office/drawing/2014/main" id="{201F70F6-330A-CF47-9A9C-170A64B9F6A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20299" y="4546816"/>
            <a:ext cx="505307" cy="550658"/>
          </a:xfrm>
          <a:prstGeom prst="rect">
            <a:avLst/>
          </a:prstGeom>
        </p:spPr>
      </p:pic>
      <p:sp>
        <p:nvSpPr>
          <p:cNvPr id="47" name="TextBox 46">
            <a:extLst>
              <a:ext uri="{FF2B5EF4-FFF2-40B4-BE49-F238E27FC236}">
                <a16:creationId xmlns:a16="http://schemas.microsoft.com/office/drawing/2014/main" id="{ADBE8C39-6F40-CD40-A122-14407CF43937}"/>
              </a:ext>
            </a:extLst>
          </p:cNvPr>
          <p:cNvSpPr txBox="1"/>
          <p:nvPr/>
        </p:nvSpPr>
        <p:spPr>
          <a:xfrm>
            <a:off x="187694" y="4168607"/>
            <a:ext cx="256993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C00000"/>
                </a:solidFill>
                <a:latin typeface="Lucida Bright" panose="02040602050505020304" pitchFamily="18" charset="77"/>
              </a:rPr>
              <a:t>Sensor and Hardware Layer</a:t>
            </a:r>
          </a:p>
        </p:txBody>
      </p:sp>
      <p:grpSp>
        <p:nvGrpSpPr>
          <p:cNvPr id="49" name="Group 48">
            <a:extLst>
              <a:ext uri="{FF2B5EF4-FFF2-40B4-BE49-F238E27FC236}">
                <a16:creationId xmlns:a16="http://schemas.microsoft.com/office/drawing/2014/main" id="{0F6E870A-98F6-1045-8131-70F492F7B80A}"/>
              </a:ext>
            </a:extLst>
          </p:cNvPr>
          <p:cNvGrpSpPr/>
          <p:nvPr/>
        </p:nvGrpSpPr>
        <p:grpSpPr>
          <a:xfrm>
            <a:off x="874058" y="5186452"/>
            <a:ext cx="7491050" cy="1630933"/>
            <a:chOff x="1439990" y="120423"/>
            <a:chExt cx="14959482" cy="4115034"/>
          </a:xfrm>
        </p:grpSpPr>
        <p:pic>
          <p:nvPicPr>
            <p:cNvPr id="50" name="Picture 49">
              <a:extLst>
                <a:ext uri="{FF2B5EF4-FFF2-40B4-BE49-F238E27FC236}">
                  <a16:creationId xmlns:a16="http://schemas.microsoft.com/office/drawing/2014/main" id="{27961EB9-0637-0343-9CBE-29141BBECC3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172234" y="120423"/>
              <a:ext cx="2703488" cy="4115034"/>
            </a:xfrm>
            <a:prstGeom prst="rect">
              <a:avLst/>
            </a:prstGeom>
          </p:spPr>
        </p:pic>
        <p:cxnSp>
          <p:nvCxnSpPr>
            <p:cNvPr id="54" name="Straight Connector 53">
              <a:extLst>
                <a:ext uri="{FF2B5EF4-FFF2-40B4-BE49-F238E27FC236}">
                  <a16:creationId xmlns:a16="http://schemas.microsoft.com/office/drawing/2014/main" id="{63A9681A-C9C4-6E4B-9B75-690ED8E621AE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5629606" y="276122"/>
              <a:ext cx="1550855" cy="1180405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5" name="Straight Connector 54">
              <a:extLst>
                <a:ext uri="{FF2B5EF4-FFF2-40B4-BE49-F238E27FC236}">
                  <a16:creationId xmlns:a16="http://schemas.microsoft.com/office/drawing/2014/main" id="{7DCA9BDB-0ED9-FF40-BC2C-E1D3DBB3BB30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810505" y="359069"/>
              <a:ext cx="1418451" cy="1180407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6" name="Straight Connector 55">
              <a:extLst>
                <a:ext uri="{FF2B5EF4-FFF2-40B4-BE49-F238E27FC236}">
                  <a16:creationId xmlns:a16="http://schemas.microsoft.com/office/drawing/2014/main" id="{8BF7F55E-4D32-C84D-85F5-4A180F6531D9}"/>
                </a:ext>
              </a:extLst>
            </p:cNvPr>
            <p:cNvCxnSpPr>
              <a:cxnSpLocks/>
            </p:cNvCxnSpPr>
            <p:nvPr/>
          </p:nvCxnSpPr>
          <p:spPr>
            <a:xfrm>
              <a:off x="1439990" y="276122"/>
              <a:ext cx="4189615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7" name="Straight Connector 56">
              <a:extLst>
                <a:ext uri="{FF2B5EF4-FFF2-40B4-BE49-F238E27FC236}">
                  <a16:creationId xmlns:a16="http://schemas.microsoft.com/office/drawing/2014/main" id="{FCC57C15-7860-AC40-A5F4-CF40994AA3A5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1228956" y="359067"/>
              <a:ext cx="5170516" cy="0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2732691697"/>
      </p:ext>
    </p:extLst>
  </p:cSld>
  <p:clrMapOvr>
    <a:masterClrMapping/>
  </p:clrMapOvr>
</p:sld>
</file>

<file path=ppt/slides/slide1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0" name="Picture 89">
            <a:extLst>
              <a:ext uri="{FF2B5EF4-FFF2-40B4-BE49-F238E27FC236}">
                <a16:creationId xmlns:a16="http://schemas.microsoft.com/office/drawing/2014/main" id="{47F435BD-2676-B64A-87FB-67CD637B78F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51169" y="4523005"/>
            <a:ext cx="3797624" cy="3148458"/>
          </a:xfrm>
          <a:prstGeom prst="rect">
            <a:avLst/>
          </a:prstGeom>
        </p:spPr>
      </p:pic>
      <p:pic>
        <p:nvPicPr>
          <p:cNvPr id="2" name="Picture 2" descr="Image result for microphone symbol">
            <a:extLst>
              <a:ext uri="{FF2B5EF4-FFF2-40B4-BE49-F238E27FC236}">
                <a16:creationId xmlns:a16="http://schemas.microsoft.com/office/drawing/2014/main" id="{41427003-A153-4497-82A4-5C59C1FA88E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84697" y="5287580"/>
            <a:ext cx="654326" cy="6543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2" descr="Image result for microphone symbol">
            <a:extLst>
              <a:ext uri="{FF2B5EF4-FFF2-40B4-BE49-F238E27FC236}">
                <a16:creationId xmlns:a16="http://schemas.microsoft.com/office/drawing/2014/main" id="{2C55BEA7-7E31-45E6-A582-54D963515A1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58708" y="5287789"/>
            <a:ext cx="654326" cy="6543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8" name="Group 7">
            <a:extLst>
              <a:ext uri="{FF2B5EF4-FFF2-40B4-BE49-F238E27FC236}">
                <a16:creationId xmlns:a16="http://schemas.microsoft.com/office/drawing/2014/main" id="{D87B5820-830B-48C2-A9DF-30AA2B7192D9}"/>
              </a:ext>
            </a:extLst>
          </p:cNvPr>
          <p:cNvGrpSpPr/>
          <p:nvPr/>
        </p:nvGrpSpPr>
        <p:grpSpPr>
          <a:xfrm flipH="1">
            <a:off x="8816450" y="1659684"/>
            <a:ext cx="293867" cy="4787710"/>
            <a:chOff x="283683" y="272633"/>
            <a:chExt cx="337947" cy="5639962"/>
          </a:xfrm>
        </p:grpSpPr>
        <p:cxnSp>
          <p:nvCxnSpPr>
            <p:cNvPr id="9" name="Straight Connector 8">
              <a:extLst>
                <a:ext uri="{FF2B5EF4-FFF2-40B4-BE49-F238E27FC236}">
                  <a16:creationId xmlns:a16="http://schemas.microsoft.com/office/drawing/2014/main" id="{7A09F4E8-4208-40E7-B540-DDDD1E5B80F3}"/>
                </a:ext>
              </a:extLst>
            </p:cNvPr>
            <p:cNvCxnSpPr>
              <a:cxnSpLocks/>
            </p:cNvCxnSpPr>
            <p:nvPr/>
          </p:nvCxnSpPr>
          <p:spPr>
            <a:xfrm>
              <a:off x="592198" y="272633"/>
              <a:ext cx="2" cy="5505867"/>
            </a:xfrm>
            <a:prstGeom prst="line">
              <a:avLst/>
            </a:prstGeom>
            <a:ln w="5715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10" name="Group 9">
              <a:extLst>
                <a:ext uri="{FF2B5EF4-FFF2-40B4-BE49-F238E27FC236}">
                  <a16:creationId xmlns:a16="http://schemas.microsoft.com/office/drawing/2014/main" id="{174537E6-2F41-48A2-95B6-D87F3A62E9D2}"/>
                </a:ext>
              </a:extLst>
            </p:cNvPr>
            <p:cNvGrpSpPr/>
            <p:nvPr/>
          </p:nvGrpSpPr>
          <p:grpSpPr>
            <a:xfrm>
              <a:off x="283683" y="272633"/>
              <a:ext cx="337947" cy="5639962"/>
              <a:chOff x="1505003" y="421305"/>
              <a:chExt cx="217244" cy="5948466"/>
            </a:xfrm>
          </p:grpSpPr>
          <p:grpSp>
            <p:nvGrpSpPr>
              <p:cNvPr id="11" name="Group 10">
                <a:extLst>
                  <a:ext uri="{FF2B5EF4-FFF2-40B4-BE49-F238E27FC236}">
                    <a16:creationId xmlns:a16="http://schemas.microsoft.com/office/drawing/2014/main" id="{19D41AE9-01D5-4DE4-83F5-F2295906863F}"/>
                  </a:ext>
                </a:extLst>
              </p:cNvPr>
              <p:cNvGrpSpPr/>
              <p:nvPr/>
            </p:nvGrpSpPr>
            <p:grpSpPr>
              <a:xfrm>
                <a:off x="1505003" y="421305"/>
                <a:ext cx="217244" cy="2014742"/>
                <a:chOff x="1618015" y="586143"/>
                <a:chExt cx="217244" cy="2014742"/>
              </a:xfrm>
            </p:grpSpPr>
            <p:grpSp>
              <p:nvGrpSpPr>
                <p:cNvPr id="42" name="Group 41">
                  <a:extLst>
                    <a:ext uri="{FF2B5EF4-FFF2-40B4-BE49-F238E27FC236}">
                      <a16:creationId xmlns:a16="http://schemas.microsoft.com/office/drawing/2014/main" id="{F9B96666-107E-4216-A56B-6FD884A1EAE6}"/>
                    </a:ext>
                  </a:extLst>
                </p:cNvPr>
                <p:cNvGrpSpPr/>
                <p:nvPr/>
              </p:nvGrpSpPr>
              <p:grpSpPr>
                <a:xfrm>
                  <a:off x="1618015" y="586143"/>
                  <a:ext cx="212854" cy="1058240"/>
                  <a:chOff x="1618015" y="586143"/>
                  <a:chExt cx="212854" cy="1058240"/>
                </a:xfrm>
              </p:grpSpPr>
              <p:grpSp>
                <p:nvGrpSpPr>
                  <p:cNvPr id="50" name="Group 49">
                    <a:extLst>
                      <a:ext uri="{FF2B5EF4-FFF2-40B4-BE49-F238E27FC236}">
                        <a16:creationId xmlns:a16="http://schemas.microsoft.com/office/drawing/2014/main" id="{FADE107C-7E37-475B-942E-3AA64F5B9FF3}"/>
                      </a:ext>
                    </a:extLst>
                  </p:cNvPr>
                  <p:cNvGrpSpPr/>
                  <p:nvPr/>
                </p:nvGrpSpPr>
                <p:grpSpPr>
                  <a:xfrm>
                    <a:off x="1622405" y="586143"/>
                    <a:ext cx="208464" cy="571887"/>
                    <a:chOff x="1622405" y="586143"/>
                    <a:chExt cx="208464" cy="571887"/>
                  </a:xfrm>
                </p:grpSpPr>
                <p:cxnSp>
                  <p:nvCxnSpPr>
                    <p:cNvPr id="54" name="Straight Connector 53">
                      <a:extLst>
                        <a:ext uri="{FF2B5EF4-FFF2-40B4-BE49-F238E27FC236}">
                          <a16:creationId xmlns:a16="http://schemas.microsoft.com/office/drawing/2014/main" id="{CAEDA888-774F-4DE3-8D7B-55E8E515965B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586143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  <p:cxnSp>
                  <p:nvCxnSpPr>
                    <p:cNvPr id="55" name="Straight Connector 54">
                      <a:extLst>
                        <a:ext uri="{FF2B5EF4-FFF2-40B4-BE49-F238E27FC236}">
                          <a16:creationId xmlns:a16="http://schemas.microsoft.com/office/drawing/2014/main" id="{F5DD99B2-E9AB-43AD-ACF9-C9B2518EFAA8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840241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</p:grpSp>
              <p:grpSp>
                <p:nvGrpSpPr>
                  <p:cNvPr id="51" name="Group 50">
                    <a:extLst>
                      <a:ext uri="{FF2B5EF4-FFF2-40B4-BE49-F238E27FC236}">
                        <a16:creationId xmlns:a16="http://schemas.microsoft.com/office/drawing/2014/main" id="{42810C85-3B99-4AC9-BE87-13B56226E1BD}"/>
                      </a:ext>
                    </a:extLst>
                  </p:cNvPr>
                  <p:cNvGrpSpPr/>
                  <p:nvPr/>
                </p:nvGrpSpPr>
                <p:grpSpPr>
                  <a:xfrm>
                    <a:off x="1618015" y="1072496"/>
                    <a:ext cx="208464" cy="571887"/>
                    <a:chOff x="1622405" y="586143"/>
                    <a:chExt cx="208464" cy="571887"/>
                  </a:xfrm>
                </p:grpSpPr>
                <p:cxnSp>
                  <p:nvCxnSpPr>
                    <p:cNvPr id="52" name="Straight Connector 51">
                      <a:extLst>
                        <a:ext uri="{FF2B5EF4-FFF2-40B4-BE49-F238E27FC236}">
                          <a16:creationId xmlns:a16="http://schemas.microsoft.com/office/drawing/2014/main" id="{1C18132B-798A-4F99-96D7-3BE2DC253665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586143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  <p:cxnSp>
                  <p:nvCxnSpPr>
                    <p:cNvPr id="53" name="Straight Connector 52">
                      <a:extLst>
                        <a:ext uri="{FF2B5EF4-FFF2-40B4-BE49-F238E27FC236}">
                          <a16:creationId xmlns:a16="http://schemas.microsoft.com/office/drawing/2014/main" id="{FC6B4377-CAC3-46ED-9B53-6E09AB0CF55C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840241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</p:grpSp>
            </p:grpSp>
            <p:grpSp>
              <p:nvGrpSpPr>
                <p:cNvPr id="43" name="Group 42">
                  <a:extLst>
                    <a:ext uri="{FF2B5EF4-FFF2-40B4-BE49-F238E27FC236}">
                      <a16:creationId xmlns:a16="http://schemas.microsoft.com/office/drawing/2014/main" id="{04F2DA2F-22FB-4E88-B1BF-0475DF184857}"/>
                    </a:ext>
                  </a:extLst>
                </p:cNvPr>
                <p:cNvGrpSpPr/>
                <p:nvPr/>
              </p:nvGrpSpPr>
              <p:grpSpPr>
                <a:xfrm>
                  <a:off x="1622405" y="1542645"/>
                  <a:ext cx="212854" cy="1058240"/>
                  <a:chOff x="1618015" y="586143"/>
                  <a:chExt cx="212854" cy="1058240"/>
                </a:xfrm>
              </p:grpSpPr>
              <p:grpSp>
                <p:nvGrpSpPr>
                  <p:cNvPr id="44" name="Group 43">
                    <a:extLst>
                      <a:ext uri="{FF2B5EF4-FFF2-40B4-BE49-F238E27FC236}">
                        <a16:creationId xmlns:a16="http://schemas.microsoft.com/office/drawing/2014/main" id="{B8DD675A-04DF-4042-A632-D2E16AB3445B}"/>
                      </a:ext>
                    </a:extLst>
                  </p:cNvPr>
                  <p:cNvGrpSpPr/>
                  <p:nvPr/>
                </p:nvGrpSpPr>
                <p:grpSpPr>
                  <a:xfrm>
                    <a:off x="1622405" y="586143"/>
                    <a:ext cx="208464" cy="571887"/>
                    <a:chOff x="1622405" y="586143"/>
                    <a:chExt cx="208464" cy="571887"/>
                  </a:xfrm>
                </p:grpSpPr>
                <p:cxnSp>
                  <p:nvCxnSpPr>
                    <p:cNvPr id="48" name="Straight Connector 47">
                      <a:extLst>
                        <a:ext uri="{FF2B5EF4-FFF2-40B4-BE49-F238E27FC236}">
                          <a16:creationId xmlns:a16="http://schemas.microsoft.com/office/drawing/2014/main" id="{DFCE3CC6-FC6C-4AB5-B03F-479BF0A6B4D6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586143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  <p:cxnSp>
                  <p:nvCxnSpPr>
                    <p:cNvPr id="49" name="Straight Connector 48">
                      <a:extLst>
                        <a:ext uri="{FF2B5EF4-FFF2-40B4-BE49-F238E27FC236}">
                          <a16:creationId xmlns:a16="http://schemas.microsoft.com/office/drawing/2014/main" id="{9594CDFC-5509-47FE-AECD-5342B9B02346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840241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</p:grpSp>
              <p:grpSp>
                <p:nvGrpSpPr>
                  <p:cNvPr id="45" name="Group 44">
                    <a:extLst>
                      <a:ext uri="{FF2B5EF4-FFF2-40B4-BE49-F238E27FC236}">
                        <a16:creationId xmlns:a16="http://schemas.microsoft.com/office/drawing/2014/main" id="{41CE10EB-B04F-444E-BC47-B7C57C7BBF18}"/>
                      </a:ext>
                    </a:extLst>
                  </p:cNvPr>
                  <p:cNvGrpSpPr/>
                  <p:nvPr/>
                </p:nvGrpSpPr>
                <p:grpSpPr>
                  <a:xfrm>
                    <a:off x="1618015" y="1072496"/>
                    <a:ext cx="208464" cy="571887"/>
                    <a:chOff x="1622405" y="586143"/>
                    <a:chExt cx="208464" cy="571887"/>
                  </a:xfrm>
                </p:grpSpPr>
                <p:cxnSp>
                  <p:nvCxnSpPr>
                    <p:cNvPr id="46" name="Straight Connector 45">
                      <a:extLst>
                        <a:ext uri="{FF2B5EF4-FFF2-40B4-BE49-F238E27FC236}">
                          <a16:creationId xmlns:a16="http://schemas.microsoft.com/office/drawing/2014/main" id="{1E419868-5FF1-4A17-8DAE-411658719D44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586143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  <p:cxnSp>
                  <p:nvCxnSpPr>
                    <p:cNvPr id="47" name="Straight Connector 46">
                      <a:extLst>
                        <a:ext uri="{FF2B5EF4-FFF2-40B4-BE49-F238E27FC236}">
                          <a16:creationId xmlns:a16="http://schemas.microsoft.com/office/drawing/2014/main" id="{65FBF841-7B28-402F-969E-3A0CCD7CAA94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840241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</p:grpSp>
            </p:grpSp>
          </p:grpSp>
          <p:grpSp>
            <p:nvGrpSpPr>
              <p:cNvPr id="12" name="Group 11">
                <a:extLst>
                  <a:ext uri="{FF2B5EF4-FFF2-40B4-BE49-F238E27FC236}">
                    <a16:creationId xmlns:a16="http://schemas.microsoft.com/office/drawing/2014/main" id="{3EE2D485-046A-4316-98DF-789034886AD2}"/>
                  </a:ext>
                </a:extLst>
              </p:cNvPr>
              <p:cNvGrpSpPr/>
              <p:nvPr/>
            </p:nvGrpSpPr>
            <p:grpSpPr>
              <a:xfrm>
                <a:off x="1505003" y="2393736"/>
                <a:ext cx="217244" cy="2014742"/>
                <a:chOff x="1618015" y="586143"/>
                <a:chExt cx="217244" cy="2014742"/>
              </a:xfrm>
            </p:grpSpPr>
            <p:grpSp>
              <p:nvGrpSpPr>
                <p:cNvPr id="28" name="Group 27">
                  <a:extLst>
                    <a:ext uri="{FF2B5EF4-FFF2-40B4-BE49-F238E27FC236}">
                      <a16:creationId xmlns:a16="http://schemas.microsoft.com/office/drawing/2014/main" id="{E1025E8F-6C7E-409D-97A0-323F41978D40}"/>
                    </a:ext>
                  </a:extLst>
                </p:cNvPr>
                <p:cNvGrpSpPr/>
                <p:nvPr/>
              </p:nvGrpSpPr>
              <p:grpSpPr>
                <a:xfrm>
                  <a:off x="1618015" y="586143"/>
                  <a:ext cx="212854" cy="1058240"/>
                  <a:chOff x="1618015" y="586143"/>
                  <a:chExt cx="212854" cy="1058240"/>
                </a:xfrm>
              </p:grpSpPr>
              <p:grpSp>
                <p:nvGrpSpPr>
                  <p:cNvPr id="36" name="Group 35">
                    <a:extLst>
                      <a:ext uri="{FF2B5EF4-FFF2-40B4-BE49-F238E27FC236}">
                        <a16:creationId xmlns:a16="http://schemas.microsoft.com/office/drawing/2014/main" id="{5B6C6987-F256-49FF-BADB-BB68F1599058}"/>
                      </a:ext>
                    </a:extLst>
                  </p:cNvPr>
                  <p:cNvGrpSpPr/>
                  <p:nvPr/>
                </p:nvGrpSpPr>
                <p:grpSpPr>
                  <a:xfrm>
                    <a:off x="1622405" y="586143"/>
                    <a:ext cx="208464" cy="571887"/>
                    <a:chOff x="1622405" y="586143"/>
                    <a:chExt cx="208464" cy="571887"/>
                  </a:xfrm>
                </p:grpSpPr>
                <p:cxnSp>
                  <p:nvCxnSpPr>
                    <p:cNvPr id="40" name="Straight Connector 39">
                      <a:extLst>
                        <a:ext uri="{FF2B5EF4-FFF2-40B4-BE49-F238E27FC236}">
                          <a16:creationId xmlns:a16="http://schemas.microsoft.com/office/drawing/2014/main" id="{12CA88EB-126D-4258-9B06-D9DF6853D40D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586143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  <p:cxnSp>
                  <p:nvCxnSpPr>
                    <p:cNvPr id="41" name="Straight Connector 40">
                      <a:extLst>
                        <a:ext uri="{FF2B5EF4-FFF2-40B4-BE49-F238E27FC236}">
                          <a16:creationId xmlns:a16="http://schemas.microsoft.com/office/drawing/2014/main" id="{683AE839-2BEC-4100-B34E-EC090C55309E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840241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</p:grpSp>
              <p:grpSp>
                <p:nvGrpSpPr>
                  <p:cNvPr id="37" name="Group 36">
                    <a:extLst>
                      <a:ext uri="{FF2B5EF4-FFF2-40B4-BE49-F238E27FC236}">
                        <a16:creationId xmlns:a16="http://schemas.microsoft.com/office/drawing/2014/main" id="{48B7C9CF-7721-4AA6-ADB3-8189D338F34A}"/>
                      </a:ext>
                    </a:extLst>
                  </p:cNvPr>
                  <p:cNvGrpSpPr/>
                  <p:nvPr/>
                </p:nvGrpSpPr>
                <p:grpSpPr>
                  <a:xfrm>
                    <a:off x="1618015" y="1072496"/>
                    <a:ext cx="208464" cy="571887"/>
                    <a:chOff x="1622405" y="586143"/>
                    <a:chExt cx="208464" cy="571887"/>
                  </a:xfrm>
                </p:grpSpPr>
                <p:cxnSp>
                  <p:nvCxnSpPr>
                    <p:cNvPr id="38" name="Straight Connector 37">
                      <a:extLst>
                        <a:ext uri="{FF2B5EF4-FFF2-40B4-BE49-F238E27FC236}">
                          <a16:creationId xmlns:a16="http://schemas.microsoft.com/office/drawing/2014/main" id="{31BFFDB0-D04D-4ABC-A88B-60B306269EBF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586143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  <p:cxnSp>
                  <p:nvCxnSpPr>
                    <p:cNvPr id="39" name="Straight Connector 38">
                      <a:extLst>
                        <a:ext uri="{FF2B5EF4-FFF2-40B4-BE49-F238E27FC236}">
                          <a16:creationId xmlns:a16="http://schemas.microsoft.com/office/drawing/2014/main" id="{1A447ED2-B783-4751-8E95-020E02ED5201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840241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</p:grpSp>
            </p:grpSp>
            <p:grpSp>
              <p:nvGrpSpPr>
                <p:cNvPr id="29" name="Group 28">
                  <a:extLst>
                    <a:ext uri="{FF2B5EF4-FFF2-40B4-BE49-F238E27FC236}">
                      <a16:creationId xmlns:a16="http://schemas.microsoft.com/office/drawing/2014/main" id="{3F613445-C0E6-48A8-8562-FCD75BB76F5A}"/>
                    </a:ext>
                  </a:extLst>
                </p:cNvPr>
                <p:cNvGrpSpPr/>
                <p:nvPr/>
              </p:nvGrpSpPr>
              <p:grpSpPr>
                <a:xfrm>
                  <a:off x="1622405" y="1542645"/>
                  <a:ext cx="212854" cy="1058240"/>
                  <a:chOff x="1618015" y="586143"/>
                  <a:chExt cx="212854" cy="1058240"/>
                </a:xfrm>
              </p:grpSpPr>
              <p:grpSp>
                <p:nvGrpSpPr>
                  <p:cNvPr id="30" name="Group 29">
                    <a:extLst>
                      <a:ext uri="{FF2B5EF4-FFF2-40B4-BE49-F238E27FC236}">
                        <a16:creationId xmlns:a16="http://schemas.microsoft.com/office/drawing/2014/main" id="{A92E231D-396C-40BD-A08D-09994D004360}"/>
                      </a:ext>
                    </a:extLst>
                  </p:cNvPr>
                  <p:cNvGrpSpPr/>
                  <p:nvPr/>
                </p:nvGrpSpPr>
                <p:grpSpPr>
                  <a:xfrm>
                    <a:off x="1622405" y="586143"/>
                    <a:ext cx="208464" cy="571887"/>
                    <a:chOff x="1622405" y="586143"/>
                    <a:chExt cx="208464" cy="571887"/>
                  </a:xfrm>
                </p:grpSpPr>
                <p:cxnSp>
                  <p:nvCxnSpPr>
                    <p:cNvPr id="34" name="Straight Connector 33">
                      <a:extLst>
                        <a:ext uri="{FF2B5EF4-FFF2-40B4-BE49-F238E27FC236}">
                          <a16:creationId xmlns:a16="http://schemas.microsoft.com/office/drawing/2014/main" id="{6967B6E1-75A4-4472-A413-23A57BE1960E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586143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  <p:cxnSp>
                  <p:nvCxnSpPr>
                    <p:cNvPr id="35" name="Straight Connector 34">
                      <a:extLst>
                        <a:ext uri="{FF2B5EF4-FFF2-40B4-BE49-F238E27FC236}">
                          <a16:creationId xmlns:a16="http://schemas.microsoft.com/office/drawing/2014/main" id="{BE17B9BF-666D-435D-A90D-10F32F2B135E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840241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</p:grpSp>
              <p:grpSp>
                <p:nvGrpSpPr>
                  <p:cNvPr id="31" name="Group 30">
                    <a:extLst>
                      <a:ext uri="{FF2B5EF4-FFF2-40B4-BE49-F238E27FC236}">
                        <a16:creationId xmlns:a16="http://schemas.microsoft.com/office/drawing/2014/main" id="{540FED0C-E851-40B5-8F18-3B773D216F04}"/>
                      </a:ext>
                    </a:extLst>
                  </p:cNvPr>
                  <p:cNvGrpSpPr/>
                  <p:nvPr/>
                </p:nvGrpSpPr>
                <p:grpSpPr>
                  <a:xfrm>
                    <a:off x="1618015" y="1072496"/>
                    <a:ext cx="208464" cy="571887"/>
                    <a:chOff x="1622405" y="586143"/>
                    <a:chExt cx="208464" cy="571887"/>
                  </a:xfrm>
                </p:grpSpPr>
                <p:cxnSp>
                  <p:nvCxnSpPr>
                    <p:cNvPr id="32" name="Straight Connector 31">
                      <a:extLst>
                        <a:ext uri="{FF2B5EF4-FFF2-40B4-BE49-F238E27FC236}">
                          <a16:creationId xmlns:a16="http://schemas.microsoft.com/office/drawing/2014/main" id="{E0107E08-AB2E-4DCD-918D-A9186F9CB0B3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586143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  <p:cxnSp>
                  <p:nvCxnSpPr>
                    <p:cNvPr id="33" name="Straight Connector 32">
                      <a:extLst>
                        <a:ext uri="{FF2B5EF4-FFF2-40B4-BE49-F238E27FC236}">
                          <a16:creationId xmlns:a16="http://schemas.microsoft.com/office/drawing/2014/main" id="{36605292-D72B-4866-AFA7-DD243B1FF803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840241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</p:grpSp>
            </p:grpSp>
          </p:grpSp>
          <p:grpSp>
            <p:nvGrpSpPr>
              <p:cNvPr id="13" name="Group 12">
                <a:extLst>
                  <a:ext uri="{FF2B5EF4-FFF2-40B4-BE49-F238E27FC236}">
                    <a16:creationId xmlns:a16="http://schemas.microsoft.com/office/drawing/2014/main" id="{480D0C90-4A71-4DAA-B113-5C7F46434911}"/>
                  </a:ext>
                </a:extLst>
              </p:cNvPr>
              <p:cNvGrpSpPr/>
              <p:nvPr/>
            </p:nvGrpSpPr>
            <p:grpSpPr>
              <a:xfrm>
                <a:off x="1505003" y="4355029"/>
                <a:ext cx="217244" cy="2014742"/>
                <a:chOff x="1618015" y="586143"/>
                <a:chExt cx="217244" cy="2014742"/>
              </a:xfrm>
            </p:grpSpPr>
            <p:grpSp>
              <p:nvGrpSpPr>
                <p:cNvPr id="14" name="Group 13">
                  <a:extLst>
                    <a:ext uri="{FF2B5EF4-FFF2-40B4-BE49-F238E27FC236}">
                      <a16:creationId xmlns:a16="http://schemas.microsoft.com/office/drawing/2014/main" id="{8F8E27DE-7D62-4DD6-93BB-BEFF66F4B45A}"/>
                    </a:ext>
                  </a:extLst>
                </p:cNvPr>
                <p:cNvGrpSpPr/>
                <p:nvPr/>
              </p:nvGrpSpPr>
              <p:grpSpPr>
                <a:xfrm>
                  <a:off x="1618015" y="586143"/>
                  <a:ext cx="212854" cy="1058240"/>
                  <a:chOff x="1618015" y="586143"/>
                  <a:chExt cx="212854" cy="1058240"/>
                </a:xfrm>
              </p:grpSpPr>
              <p:grpSp>
                <p:nvGrpSpPr>
                  <p:cNvPr id="22" name="Group 21">
                    <a:extLst>
                      <a:ext uri="{FF2B5EF4-FFF2-40B4-BE49-F238E27FC236}">
                        <a16:creationId xmlns:a16="http://schemas.microsoft.com/office/drawing/2014/main" id="{09E0644E-3590-4E6E-9E4F-2DA73EA007B4}"/>
                      </a:ext>
                    </a:extLst>
                  </p:cNvPr>
                  <p:cNvGrpSpPr/>
                  <p:nvPr/>
                </p:nvGrpSpPr>
                <p:grpSpPr>
                  <a:xfrm>
                    <a:off x="1622405" y="586143"/>
                    <a:ext cx="208464" cy="571887"/>
                    <a:chOff x="1622405" y="586143"/>
                    <a:chExt cx="208464" cy="571887"/>
                  </a:xfrm>
                </p:grpSpPr>
                <p:cxnSp>
                  <p:nvCxnSpPr>
                    <p:cNvPr id="26" name="Straight Connector 25">
                      <a:extLst>
                        <a:ext uri="{FF2B5EF4-FFF2-40B4-BE49-F238E27FC236}">
                          <a16:creationId xmlns:a16="http://schemas.microsoft.com/office/drawing/2014/main" id="{886CC0A1-DE78-4832-B50F-07C81CF14505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586143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  <p:cxnSp>
                  <p:nvCxnSpPr>
                    <p:cNvPr id="27" name="Straight Connector 26">
                      <a:extLst>
                        <a:ext uri="{FF2B5EF4-FFF2-40B4-BE49-F238E27FC236}">
                          <a16:creationId xmlns:a16="http://schemas.microsoft.com/office/drawing/2014/main" id="{7D4974D1-5A8D-48E1-910B-00ED96AF6843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840241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</p:grpSp>
              <p:grpSp>
                <p:nvGrpSpPr>
                  <p:cNvPr id="23" name="Group 22">
                    <a:extLst>
                      <a:ext uri="{FF2B5EF4-FFF2-40B4-BE49-F238E27FC236}">
                        <a16:creationId xmlns:a16="http://schemas.microsoft.com/office/drawing/2014/main" id="{9789DE69-68C3-422E-A672-0954C8B5A235}"/>
                      </a:ext>
                    </a:extLst>
                  </p:cNvPr>
                  <p:cNvGrpSpPr/>
                  <p:nvPr/>
                </p:nvGrpSpPr>
                <p:grpSpPr>
                  <a:xfrm>
                    <a:off x="1618015" y="1072496"/>
                    <a:ext cx="208464" cy="571887"/>
                    <a:chOff x="1622405" y="586143"/>
                    <a:chExt cx="208464" cy="571887"/>
                  </a:xfrm>
                </p:grpSpPr>
                <p:cxnSp>
                  <p:nvCxnSpPr>
                    <p:cNvPr id="24" name="Straight Connector 23">
                      <a:extLst>
                        <a:ext uri="{FF2B5EF4-FFF2-40B4-BE49-F238E27FC236}">
                          <a16:creationId xmlns:a16="http://schemas.microsoft.com/office/drawing/2014/main" id="{DAFEE893-8E5D-4BEA-B21C-F4CA7AADA97F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586143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  <p:cxnSp>
                  <p:nvCxnSpPr>
                    <p:cNvPr id="25" name="Straight Connector 24">
                      <a:extLst>
                        <a:ext uri="{FF2B5EF4-FFF2-40B4-BE49-F238E27FC236}">
                          <a16:creationId xmlns:a16="http://schemas.microsoft.com/office/drawing/2014/main" id="{5BAAFC9C-51B8-4414-A297-A018B671F0CF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840241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</p:grpSp>
            </p:grpSp>
            <p:grpSp>
              <p:nvGrpSpPr>
                <p:cNvPr id="15" name="Group 14">
                  <a:extLst>
                    <a:ext uri="{FF2B5EF4-FFF2-40B4-BE49-F238E27FC236}">
                      <a16:creationId xmlns:a16="http://schemas.microsoft.com/office/drawing/2014/main" id="{B0FAC7BA-6744-4D37-A389-51E48854261C}"/>
                    </a:ext>
                  </a:extLst>
                </p:cNvPr>
                <p:cNvGrpSpPr/>
                <p:nvPr/>
              </p:nvGrpSpPr>
              <p:grpSpPr>
                <a:xfrm>
                  <a:off x="1622405" y="1542645"/>
                  <a:ext cx="212854" cy="1058240"/>
                  <a:chOff x="1618015" y="586143"/>
                  <a:chExt cx="212854" cy="1058240"/>
                </a:xfrm>
              </p:grpSpPr>
              <p:grpSp>
                <p:nvGrpSpPr>
                  <p:cNvPr id="16" name="Group 15">
                    <a:extLst>
                      <a:ext uri="{FF2B5EF4-FFF2-40B4-BE49-F238E27FC236}">
                        <a16:creationId xmlns:a16="http://schemas.microsoft.com/office/drawing/2014/main" id="{F8AC5243-2B16-4DF8-B975-5026191C5EBF}"/>
                      </a:ext>
                    </a:extLst>
                  </p:cNvPr>
                  <p:cNvGrpSpPr/>
                  <p:nvPr/>
                </p:nvGrpSpPr>
                <p:grpSpPr>
                  <a:xfrm>
                    <a:off x="1622405" y="586143"/>
                    <a:ext cx="208464" cy="571887"/>
                    <a:chOff x="1622405" y="586143"/>
                    <a:chExt cx="208464" cy="571887"/>
                  </a:xfrm>
                </p:grpSpPr>
                <p:cxnSp>
                  <p:nvCxnSpPr>
                    <p:cNvPr id="20" name="Straight Connector 19">
                      <a:extLst>
                        <a:ext uri="{FF2B5EF4-FFF2-40B4-BE49-F238E27FC236}">
                          <a16:creationId xmlns:a16="http://schemas.microsoft.com/office/drawing/2014/main" id="{3FD57D95-7B0E-4983-8104-05E92C73F262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586143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  <p:cxnSp>
                  <p:nvCxnSpPr>
                    <p:cNvPr id="21" name="Straight Connector 20">
                      <a:extLst>
                        <a:ext uri="{FF2B5EF4-FFF2-40B4-BE49-F238E27FC236}">
                          <a16:creationId xmlns:a16="http://schemas.microsoft.com/office/drawing/2014/main" id="{CB17B6BD-4A51-402A-9024-DF79C40120C9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840241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</p:grpSp>
              <p:grpSp>
                <p:nvGrpSpPr>
                  <p:cNvPr id="17" name="Group 16">
                    <a:extLst>
                      <a:ext uri="{FF2B5EF4-FFF2-40B4-BE49-F238E27FC236}">
                        <a16:creationId xmlns:a16="http://schemas.microsoft.com/office/drawing/2014/main" id="{04B35361-6EF3-431A-A9A8-AFDBC450C8C5}"/>
                      </a:ext>
                    </a:extLst>
                  </p:cNvPr>
                  <p:cNvGrpSpPr/>
                  <p:nvPr/>
                </p:nvGrpSpPr>
                <p:grpSpPr>
                  <a:xfrm>
                    <a:off x="1618015" y="1072496"/>
                    <a:ext cx="208464" cy="571887"/>
                    <a:chOff x="1622405" y="586143"/>
                    <a:chExt cx="208464" cy="571887"/>
                  </a:xfrm>
                </p:grpSpPr>
                <p:cxnSp>
                  <p:nvCxnSpPr>
                    <p:cNvPr id="18" name="Straight Connector 17">
                      <a:extLst>
                        <a:ext uri="{FF2B5EF4-FFF2-40B4-BE49-F238E27FC236}">
                          <a16:creationId xmlns:a16="http://schemas.microsoft.com/office/drawing/2014/main" id="{D5E9806B-AF56-4AA0-BF90-77AFC8F16ADA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586143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  <p:cxnSp>
                  <p:nvCxnSpPr>
                    <p:cNvPr id="19" name="Straight Connector 18">
                      <a:extLst>
                        <a:ext uri="{FF2B5EF4-FFF2-40B4-BE49-F238E27FC236}">
                          <a16:creationId xmlns:a16="http://schemas.microsoft.com/office/drawing/2014/main" id="{A6C97ABF-BC56-4852-8498-DD40153D98C9}"/>
                        </a:ext>
                      </a:extLst>
                    </p:cNvPr>
                    <p:cNvCxnSpPr/>
                    <p:nvPr/>
                  </p:nvCxnSpPr>
                  <p:spPr>
                    <a:xfrm flipH="1">
                      <a:off x="1622405" y="840241"/>
                      <a:ext cx="208464" cy="317789"/>
                    </a:xfrm>
                    <a:prstGeom prst="line">
                      <a:avLst/>
                    </a:pr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</p:grpSp>
            </p:grpSp>
          </p:grpSp>
        </p:grpSp>
      </p:grpSp>
      <p:pic>
        <p:nvPicPr>
          <p:cNvPr id="56" name="Picture 55" descr="A close up of a logo&#10;&#10;Description generated with high confidence">
            <a:extLst>
              <a:ext uri="{FF2B5EF4-FFF2-40B4-BE49-F238E27FC236}">
                <a16:creationId xmlns:a16="http://schemas.microsoft.com/office/drawing/2014/main" id="{515884B7-D441-4931-8BB0-CB0E15584A2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436228">
            <a:off x="124773" y="1873767"/>
            <a:ext cx="675596" cy="675596"/>
          </a:xfrm>
          <a:prstGeom prst="rect">
            <a:avLst/>
          </a:prstGeom>
        </p:spPr>
      </p:pic>
      <p:grpSp>
        <p:nvGrpSpPr>
          <p:cNvPr id="75" name="Group 74">
            <a:extLst>
              <a:ext uri="{FF2B5EF4-FFF2-40B4-BE49-F238E27FC236}">
                <a16:creationId xmlns:a16="http://schemas.microsoft.com/office/drawing/2014/main" id="{20BAC1CC-F004-47AA-B5F8-964F957C93B6}"/>
              </a:ext>
            </a:extLst>
          </p:cNvPr>
          <p:cNvGrpSpPr/>
          <p:nvPr/>
        </p:nvGrpSpPr>
        <p:grpSpPr>
          <a:xfrm>
            <a:off x="921485" y="2058361"/>
            <a:ext cx="7920548" cy="2527888"/>
            <a:chOff x="921485" y="2058361"/>
            <a:chExt cx="7920548" cy="2527888"/>
          </a:xfrm>
        </p:grpSpPr>
        <p:cxnSp>
          <p:nvCxnSpPr>
            <p:cNvPr id="58" name="Straight Arrow Connector 57">
              <a:extLst>
                <a:ext uri="{FF2B5EF4-FFF2-40B4-BE49-F238E27FC236}">
                  <a16:creationId xmlns:a16="http://schemas.microsoft.com/office/drawing/2014/main" id="{3537EA41-F172-4FB1-8BAB-7143B7A0D920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921485" y="2340086"/>
              <a:ext cx="7920548" cy="2246163"/>
            </a:xfrm>
            <a:prstGeom prst="straightConnector1">
              <a:avLst/>
            </a:prstGeom>
            <a:ln w="38100">
              <a:solidFill>
                <a:srgbClr val="0070C0"/>
              </a:solidFill>
              <a:headEnd type="none" w="med" len="med"/>
              <a:tailEnd type="none" w="med" len="med"/>
            </a:ln>
          </p:spPr>
          <p:style>
            <a:lnRef idx="3">
              <a:schemeClr val="dk1"/>
            </a:lnRef>
            <a:fillRef idx="0">
              <a:schemeClr val="dk1"/>
            </a:fillRef>
            <a:effectRef idx="2">
              <a:schemeClr val="dk1"/>
            </a:effectRef>
            <a:fontRef idx="minor">
              <a:schemeClr val="tx1"/>
            </a:fontRef>
          </p:style>
        </p:cxnSp>
        <p:cxnSp>
          <p:nvCxnSpPr>
            <p:cNvPr id="62" name="Straight Arrow Connector 61">
              <a:extLst>
                <a:ext uri="{FF2B5EF4-FFF2-40B4-BE49-F238E27FC236}">
                  <a16:creationId xmlns:a16="http://schemas.microsoft.com/office/drawing/2014/main" id="{2AEE0494-9576-4006-AA67-951F9689A6E4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1026897" y="2058361"/>
              <a:ext cx="7789552" cy="1776220"/>
            </a:xfrm>
            <a:prstGeom prst="straightConnector1">
              <a:avLst/>
            </a:prstGeom>
            <a:ln w="38100">
              <a:solidFill>
                <a:srgbClr val="0070C0"/>
              </a:solidFill>
              <a:headEnd type="none" w="med" len="med"/>
              <a:tailEnd type="none" w="med" len="med"/>
            </a:ln>
          </p:spPr>
          <p:style>
            <a:lnRef idx="3">
              <a:schemeClr val="dk1"/>
            </a:lnRef>
            <a:fillRef idx="0">
              <a:schemeClr val="dk1"/>
            </a:fillRef>
            <a:effectRef idx="2">
              <a:schemeClr val="dk1"/>
            </a:effectRef>
            <a:fontRef idx="minor">
              <a:schemeClr val="tx1"/>
            </a:fontRef>
          </p:style>
        </p:cxnSp>
      </p:grpSp>
      <p:grpSp>
        <p:nvGrpSpPr>
          <p:cNvPr id="73" name="Group 72">
            <a:extLst>
              <a:ext uri="{FF2B5EF4-FFF2-40B4-BE49-F238E27FC236}">
                <a16:creationId xmlns:a16="http://schemas.microsoft.com/office/drawing/2014/main" id="{9F1C258B-288C-4FC5-A0F6-3950F0C44E11}"/>
              </a:ext>
            </a:extLst>
          </p:cNvPr>
          <p:cNvGrpSpPr/>
          <p:nvPr/>
        </p:nvGrpSpPr>
        <p:grpSpPr>
          <a:xfrm>
            <a:off x="555192" y="2502259"/>
            <a:ext cx="5087310" cy="2748165"/>
            <a:chOff x="555192" y="2502259"/>
            <a:chExt cx="5087310" cy="2748165"/>
          </a:xfrm>
        </p:grpSpPr>
        <p:cxnSp>
          <p:nvCxnSpPr>
            <p:cNvPr id="5" name="Straight Arrow Connector 4">
              <a:extLst>
                <a:ext uri="{FF2B5EF4-FFF2-40B4-BE49-F238E27FC236}">
                  <a16:creationId xmlns:a16="http://schemas.microsoft.com/office/drawing/2014/main" id="{132DEEE1-AE4D-44CA-8972-9BF81CB245EC}"/>
                </a:ext>
              </a:extLst>
            </p:cNvPr>
            <p:cNvCxnSpPr>
              <a:cxnSpLocks/>
            </p:cNvCxnSpPr>
            <p:nvPr/>
          </p:nvCxnSpPr>
          <p:spPr>
            <a:xfrm>
              <a:off x="555192" y="2656240"/>
              <a:ext cx="2463482" cy="2565169"/>
            </a:xfrm>
            <a:prstGeom prst="straightConnector1">
              <a:avLst/>
            </a:prstGeom>
            <a:ln w="38100">
              <a:solidFill>
                <a:srgbClr val="FF0000"/>
              </a:solidFill>
              <a:headEnd type="none" w="med" len="med"/>
              <a:tailEnd type="arrow" w="med" len="med"/>
            </a:ln>
          </p:spPr>
          <p:style>
            <a:lnRef idx="3">
              <a:schemeClr val="dk1"/>
            </a:lnRef>
            <a:fillRef idx="0">
              <a:schemeClr val="dk1"/>
            </a:fillRef>
            <a:effectRef idx="2">
              <a:schemeClr val="dk1"/>
            </a:effectRef>
            <a:fontRef idx="minor">
              <a:schemeClr val="tx1"/>
            </a:fontRef>
          </p:style>
        </p:cxnSp>
        <p:cxnSp>
          <p:nvCxnSpPr>
            <p:cNvPr id="7" name="Straight Arrow Connector 6">
              <a:extLst>
                <a:ext uri="{FF2B5EF4-FFF2-40B4-BE49-F238E27FC236}">
                  <a16:creationId xmlns:a16="http://schemas.microsoft.com/office/drawing/2014/main" id="{9AAC6C42-49BF-4CCF-BAF4-702E04A9911C}"/>
                </a:ext>
              </a:extLst>
            </p:cNvPr>
            <p:cNvCxnSpPr>
              <a:cxnSpLocks/>
            </p:cNvCxnSpPr>
            <p:nvPr/>
          </p:nvCxnSpPr>
          <p:spPr>
            <a:xfrm>
              <a:off x="798608" y="2502259"/>
              <a:ext cx="4843894" cy="2748165"/>
            </a:xfrm>
            <a:prstGeom prst="straightConnector1">
              <a:avLst/>
            </a:prstGeom>
            <a:ln w="38100">
              <a:solidFill>
                <a:srgbClr val="FF0000"/>
              </a:solidFill>
              <a:headEnd type="none" w="med" len="med"/>
              <a:tailEnd type="arrow" w="med" len="med"/>
            </a:ln>
          </p:spPr>
          <p:style>
            <a:lnRef idx="3">
              <a:schemeClr val="dk1"/>
            </a:lnRef>
            <a:fillRef idx="0">
              <a:schemeClr val="dk1"/>
            </a:fillRef>
            <a:effectRef idx="2">
              <a:schemeClr val="dk1"/>
            </a:effectRef>
            <a:fontRef idx="minor">
              <a:schemeClr val="tx1"/>
            </a:fontRef>
          </p:style>
        </p:cxnSp>
        <p:sp>
          <p:nvSpPr>
            <p:cNvPr id="63" name="TextBox 62">
              <a:extLst>
                <a:ext uri="{FF2B5EF4-FFF2-40B4-BE49-F238E27FC236}">
                  <a16:creationId xmlns:a16="http://schemas.microsoft.com/office/drawing/2014/main" id="{0A4E3EA4-6AA6-44BA-83A1-F8E6426FFD12}"/>
                </a:ext>
              </a:extLst>
            </p:cNvPr>
            <p:cNvSpPr txBox="1"/>
            <p:nvPr/>
          </p:nvSpPr>
          <p:spPr>
            <a:xfrm rot="1618391">
              <a:off x="2810018" y="3503254"/>
              <a:ext cx="1170760" cy="46705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435" b="0" i="0" u="none" strike="noStrike" kern="1200" cap="none" spc="0" normalizeH="0" baseline="0" noProof="0" dirty="0">
                  <a:ln>
                    <a:noFill/>
                  </a:ln>
                  <a:solidFill>
                    <a:srgbClr val="FF0000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A B C …</a:t>
              </a:r>
            </a:p>
          </p:txBody>
        </p:sp>
        <p:sp>
          <p:nvSpPr>
            <p:cNvPr id="66" name="TextBox 65">
              <a:extLst>
                <a:ext uri="{FF2B5EF4-FFF2-40B4-BE49-F238E27FC236}">
                  <a16:creationId xmlns:a16="http://schemas.microsoft.com/office/drawing/2014/main" id="{E44662AE-65DB-4F8C-A8AD-BD4ADB9046CD}"/>
                </a:ext>
              </a:extLst>
            </p:cNvPr>
            <p:cNvSpPr txBox="1"/>
            <p:nvPr/>
          </p:nvSpPr>
          <p:spPr>
            <a:xfrm rot="2840491">
              <a:off x="1624921" y="3874871"/>
              <a:ext cx="1170760" cy="46705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435" b="0" i="0" u="none" strike="noStrike" kern="1200" cap="none" spc="0" normalizeH="0" baseline="0" noProof="0" dirty="0">
                  <a:ln>
                    <a:noFill/>
                  </a:ln>
                  <a:solidFill>
                    <a:srgbClr val="FF0000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A B C …</a:t>
              </a:r>
            </a:p>
          </p:txBody>
        </p:sp>
      </p:grpSp>
      <p:grpSp>
        <p:nvGrpSpPr>
          <p:cNvPr id="85" name="Group 84">
            <a:extLst>
              <a:ext uri="{FF2B5EF4-FFF2-40B4-BE49-F238E27FC236}">
                <a16:creationId xmlns:a16="http://schemas.microsoft.com/office/drawing/2014/main" id="{5A85D801-7D60-41F1-B984-B47C73D266FD}"/>
              </a:ext>
            </a:extLst>
          </p:cNvPr>
          <p:cNvGrpSpPr/>
          <p:nvPr/>
        </p:nvGrpSpPr>
        <p:grpSpPr>
          <a:xfrm>
            <a:off x="3362937" y="3856562"/>
            <a:ext cx="5479096" cy="1608136"/>
            <a:chOff x="3362937" y="3856562"/>
            <a:chExt cx="5479096" cy="1608136"/>
          </a:xfrm>
        </p:grpSpPr>
        <p:cxnSp>
          <p:nvCxnSpPr>
            <p:cNvPr id="57" name="Straight Arrow Connector 56">
              <a:extLst>
                <a:ext uri="{FF2B5EF4-FFF2-40B4-BE49-F238E27FC236}">
                  <a16:creationId xmlns:a16="http://schemas.microsoft.com/office/drawing/2014/main" id="{667BA357-8127-4659-8D4E-75FF10F7C0CF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6037086" y="4621835"/>
              <a:ext cx="2797181" cy="842863"/>
            </a:xfrm>
            <a:prstGeom prst="straightConnector1">
              <a:avLst/>
            </a:prstGeom>
            <a:ln w="38100">
              <a:solidFill>
                <a:srgbClr val="0070C0"/>
              </a:solidFill>
              <a:headEnd type="none" w="med" len="med"/>
              <a:tailEnd type="arrow" w="med" len="med"/>
            </a:ln>
          </p:spPr>
          <p:style>
            <a:lnRef idx="3">
              <a:schemeClr val="dk1"/>
            </a:lnRef>
            <a:fillRef idx="0">
              <a:schemeClr val="dk1"/>
            </a:fillRef>
            <a:effectRef idx="2">
              <a:schemeClr val="dk1"/>
            </a:effectRef>
            <a:fontRef idx="minor">
              <a:schemeClr val="tx1"/>
            </a:fontRef>
          </p:style>
        </p:cxnSp>
        <p:cxnSp>
          <p:nvCxnSpPr>
            <p:cNvPr id="61" name="Straight Arrow Connector 60">
              <a:extLst>
                <a:ext uri="{FF2B5EF4-FFF2-40B4-BE49-F238E27FC236}">
                  <a16:creationId xmlns:a16="http://schemas.microsoft.com/office/drawing/2014/main" id="{2E61F13F-38FD-498D-84F1-57376D53E792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3362937" y="3856562"/>
              <a:ext cx="5479096" cy="1368256"/>
            </a:xfrm>
            <a:prstGeom prst="straightConnector1">
              <a:avLst/>
            </a:prstGeom>
            <a:ln w="38100">
              <a:solidFill>
                <a:srgbClr val="0070C0"/>
              </a:solidFill>
              <a:headEnd type="none" w="med" len="med"/>
              <a:tailEnd type="arrow" w="med" len="med"/>
            </a:ln>
          </p:spPr>
          <p:style>
            <a:lnRef idx="3">
              <a:schemeClr val="dk1"/>
            </a:lnRef>
            <a:fillRef idx="0">
              <a:schemeClr val="dk1"/>
            </a:fillRef>
            <a:effectRef idx="2">
              <a:schemeClr val="dk1"/>
            </a:effectRef>
            <a:fontRef idx="minor">
              <a:schemeClr val="tx1"/>
            </a:fontRef>
          </p:style>
        </p:cxnSp>
        <p:sp>
          <p:nvSpPr>
            <p:cNvPr id="64" name="TextBox 63">
              <a:extLst>
                <a:ext uri="{FF2B5EF4-FFF2-40B4-BE49-F238E27FC236}">
                  <a16:creationId xmlns:a16="http://schemas.microsoft.com/office/drawing/2014/main" id="{D0F9273D-238C-4216-8791-96883F12169E}"/>
                </a:ext>
              </a:extLst>
            </p:cNvPr>
            <p:cNvSpPr txBox="1"/>
            <p:nvPr/>
          </p:nvSpPr>
          <p:spPr>
            <a:xfrm rot="20920014">
              <a:off x="5246771" y="4187439"/>
              <a:ext cx="1170760" cy="46705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435" b="0" i="0" u="none" strike="noStrike" kern="1200" cap="none" spc="0" normalizeH="0" baseline="0" noProof="0" dirty="0">
                  <a:ln>
                    <a:noFill/>
                  </a:ln>
                  <a:solidFill>
                    <a:srgbClr val="4472C4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a b c …</a:t>
              </a:r>
            </a:p>
          </p:txBody>
        </p:sp>
        <p:sp>
          <p:nvSpPr>
            <p:cNvPr id="68" name="TextBox 67">
              <a:extLst>
                <a:ext uri="{FF2B5EF4-FFF2-40B4-BE49-F238E27FC236}">
                  <a16:creationId xmlns:a16="http://schemas.microsoft.com/office/drawing/2014/main" id="{13475F53-3FB4-404C-9215-BD7CA10E2064}"/>
                </a:ext>
              </a:extLst>
            </p:cNvPr>
            <p:cNvSpPr txBox="1"/>
            <p:nvPr/>
          </p:nvSpPr>
          <p:spPr>
            <a:xfrm rot="20589876">
              <a:off x="7234564" y="4507995"/>
              <a:ext cx="1170760" cy="46705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435" b="0" i="0" u="none" strike="noStrike" kern="1200" cap="none" spc="0" normalizeH="0" baseline="0" noProof="0" dirty="0">
                  <a:ln>
                    <a:noFill/>
                  </a:ln>
                  <a:solidFill>
                    <a:srgbClr val="4472C4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a b c …</a:t>
              </a:r>
            </a:p>
          </p:txBody>
        </p:sp>
      </p:grpSp>
      <p:grpSp>
        <p:nvGrpSpPr>
          <p:cNvPr id="89" name="Group 88">
            <a:extLst>
              <a:ext uri="{FF2B5EF4-FFF2-40B4-BE49-F238E27FC236}">
                <a16:creationId xmlns:a16="http://schemas.microsoft.com/office/drawing/2014/main" id="{49D0769E-4DA3-4B67-AC61-68BAB93C4D75}"/>
              </a:ext>
            </a:extLst>
          </p:cNvPr>
          <p:cNvGrpSpPr/>
          <p:nvPr/>
        </p:nvGrpSpPr>
        <p:grpSpPr>
          <a:xfrm>
            <a:off x="734860" y="1037110"/>
            <a:ext cx="1159921" cy="990710"/>
            <a:chOff x="734860" y="1037110"/>
            <a:chExt cx="1159921" cy="990710"/>
          </a:xfrm>
        </p:grpSpPr>
        <p:cxnSp>
          <p:nvCxnSpPr>
            <p:cNvPr id="70" name="Straight Arrow Connector 69">
              <a:extLst>
                <a:ext uri="{FF2B5EF4-FFF2-40B4-BE49-F238E27FC236}">
                  <a16:creationId xmlns:a16="http://schemas.microsoft.com/office/drawing/2014/main" id="{C5435256-AA48-46EA-9478-62A120404F1B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734860" y="1037110"/>
              <a:ext cx="622021" cy="889428"/>
            </a:xfrm>
            <a:prstGeom prst="straightConnector1">
              <a:avLst/>
            </a:prstGeom>
            <a:ln w="38100">
              <a:solidFill>
                <a:schemeClr val="accent6"/>
              </a:solidFill>
              <a:headEnd type="arrow" w="med" len="med"/>
              <a:tailEnd type="none" w="med" len="med"/>
            </a:ln>
          </p:spPr>
          <p:style>
            <a:lnRef idx="3">
              <a:schemeClr val="dk1"/>
            </a:lnRef>
            <a:fillRef idx="0">
              <a:schemeClr val="dk1"/>
            </a:fillRef>
            <a:effectRef idx="2">
              <a:schemeClr val="dk1"/>
            </a:effectRef>
            <a:fontRef idx="minor">
              <a:schemeClr val="tx1"/>
            </a:fontRef>
          </p:style>
        </p:cxnSp>
        <p:cxnSp>
          <p:nvCxnSpPr>
            <p:cNvPr id="71" name="Straight Arrow Connector 70">
              <a:extLst>
                <a:ext uri="{FF2B5EF4-FFF2-40B4-BE49-F238E27FC236}">
                  <a16:creationId xmlns:a16="http://schemas.microsoft.com/office/drawing/2014/main" id="{758610F6-F629-41F9-9553-79615BBAE33E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967015" y="1367502"/>
              <a:ext cx="927766" cy="660318"/>
            </a:xfrm>
            <a:prstGeom prst="straightConnector1">
              <a:avLst/>
            </a:prstGeom>
            <a:ln w="38100">
              <a:solidFill>
                <a:schemeClr val="accent6"/>
              </a:solidFill>
              <a:headEnd type="arrow" w="med" len="med"/>
              <a:tailEnd type="none" w="med" len="med"/>
            </a:ln>
          </p:spPr>
          <p:style>
            <a:lnRef idx="3">
              <a:schemeClr val="dk1"/>
            </a:lnRef>
            <a:fillRef idx="0">
              <a:schemeClr val="dk1"/>
            </a:fillRef>
            <a:effectRef idx="2">
              <a:schemeClr val="dk1"/>
            </a:effectRef>
            <a:fontRef idx="minor">
              <a:schemeClr val="tx1"/>
            </a:fontRef>
          </p:style>
        </p:cxnSp>
      </p:grpSp>
      <p:grpSp>
        <p:nvGrpSpPr>
          <p:cNvPr id="87" name="Group 86">
            <a:extLst>
              <a:ext uri="{FF2B5EF4-FFF2-40B4-BE49-F238E27FC236}">
                <a16:creationId xmlns:a16="http://schemas.microsoft.com/office/drawing/2014/main" id="{D4FE6468-A1C2-4C72-80A6-51068D62F3ED}"/>
              </a:ext>
            </a:extLst>
          </p:cNvPr>
          <p:cNvGrpSpPr/>
          <p:nvPr/>
        </p:nvGrpSpPr>
        <p:grpSpPr>
          <a:xfrm>
            <a:off x="5785871" y="2221162"/>
            <a:ext cx="1596130" cy="813339"/>
            <a:chOff x="5823782" y="2464527"/>
            <a:chExt cx="1305978" cy="813339"/>
          </a:xfrm>
        </p:grpSpPr>
        <p:sp>
          <p:nvSpPr>
            <p:cNvPr id="76" name="TextBox 75">
              <a:extLst>
                <a:ext uri="{FF2B5EF4-FFF2-40B4-BE49-F238E27FC236}">
                  <a16:creationId xmlns:a16="http://schemas.microsoft.com/office/drawing/2014/main" id="{815BF2BB-10BD-427B-9526-85C4BBF0B832}"/>
                </a:ext>
              </a:extLst>
            </p:cNvPr>
            <p:cNvSpPr txBox="1"/>
            <p:nvPr/>
          </p:nvSpPr>
          <p:spPr>
            <a:xfrm>
              <a:off x="5823782" y="2464527"/>
              <a:ext cx="1305978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6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Path #2</a:t>
              </a:r>
              <a:br>
                <a:rPr kumimoji="0" lang="en-US" sz="16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</a:br>
              <a:r>
                <a:rPr kumimoji="0" lang="en-US" sz="16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(1st Echo)</a:t>
              </a:r>
            </a:p>
          </p:txBody>
        </p:sp>
        <p:cxnSp>
          <p:nvCxnSpPr>
            <p:cNvPr id="77" name="Straight Arrow Connector 76">
              <a:extLst>
                <a:ext uri="{FF2B5EF4-FFF2-40B4-BE49-F238E27FC236}">
                  <a16:creationId xmlns:a16="http://schemas.microsoft.com/office/drawing/2014/main" id="{11970672-1119-484B-9926-CB9970B1D552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5902329" y="3034461"/>
              <a:ext cx="412092" cy="243405"/>
            </a:xfrm>
            <a:prstGeom prst="straightConnector1">
              <a:avLst/>
            </a:prstGeom>
            <a:ln w="38100">
              <a:solidFill>
                <a:schemeClr val="tx1"/>
              </a:solidFill>
              <a:headEnd type="none" w="med" len="med"/>
              <a:tailEnd type="arrow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93" name="Group 92">
            <a:extLst>
              <a:ext uri="{FF2B5EF4-FFF2-40B4-BE49-F238E27FC236}">
                <a16:creationId xmlns:a16="http://schemas.microsoft.com/office/drawing/2014/main" id="{1A5D004C-6B75-4107-904B-F3F9AC850A8D}"/>
              </a:ext>
            </a:extLst>
          </p:cNvPr>
          <p:cNvGrpSpPr/>
          <p:nvPr/>
        </p:nvGrpSpPr>
        <p:grpSpPr>
          <a:xfrm>
            <a:off x="3565740" y="1394024"/>
            <a:ext cx="1778604" cy="958762"/>
            <a:chOff x="4187496" y="1704329"/>
            <a:chExt cx="1305978" cy="958762"/>
          </a:xfrm>
        </p:grpSpPr>
        <p:cxnSp>
          <p:nvCxnSpPr>
            <p:cNvPr id="78" name="Straight Arrow Connector 77">
              <a:extLst>
                <a:ext uri="{FF2B5EF4-FFF2-40B4-BE49-F238E27FC236}">
                  <a16:creationId xmlns:a16="http://schemas.microsoft.com/office/drawing/2014/main" id="{1AD7E1F8-B7F6-4E53-96FE-45244CB2B839}"/>
                </a:ext>
              </a:extLst>
            </p:cNvPr>
            <p:cNvCxnSpPr>
              <a:cxnSpLocks/>
            </p:cNvCxnSpPr>
            <p:nvPr/>
          </p:nvCxnSpPr>
          <p:spPr>
            <a:xfrm>
              <a:off x="4885996" y="2301054"/>
              <a:ext cx="352549" cy="362037"/>
            </a:xfrm>
            <a:prstGeom prst="straightConnector1">
              <a:avLst/>
            </a:prstGeom>
            <a:ln w="38100">
              <a:solidFill>
                <a:schemeClr val="tx1"/>
              </a:solidFill>
              <a:headEnd type="none" w="med" len="med"/>
              <a:tailEnd type="arrow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79" name="TextBox 78">
              <a:extLst>
                <a:ext uri="{FF2B5EF4-FFF2-40B4-BE49-F238E27FC236}">
                  <a16:creationId xmlns:a16="http://schemas.microsoft.com/office/drawing/2014/main" id="{F03AD377-6D5B-42D9-877F-5C20A69CE41F}"/>
                </a:ext>
              </a:extLst>
            </p:cNvPr>
            <p:cNvSpPr txBox="1"/>
            <p:nvPr/>
          </p:nvSpPr>
          <p:spPr>
            <a:xfrm>
              <a:off x="4187496" y="1704329"/>
              <a:ext cx="1305978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6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Path #3</a:t>
              </a:r>
              <a:br>
                <a:rPr kumimoji="0" lang="en-US" sz="16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</a:br>
              <a:r>
                <a:rPr kumimoji="0" lang="en-US" sz="16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(2nd Echo)</a:t>
              </a:r>
            </a:p>
          </p:txBody>
        </p:sp>
      </p:grpSp>
      <p:grpSp>
        <p:nvGrpSpPr>
          <p:cNvPr id="74" name="Group 73">
            <a:extLst>
              <a:ext uri="{FF2B5EF4-FFF2-40B4-BE49-F238E27FC236}">
                <a16:creationId xmlns:a16="http://schemas.microsoft.com/office/drawing/2014/main" id="{4A9AF5F2-6292-47B1-9E0A-6C352CC2F743}"/>
              </a:ext>
            </a:extLst>
          </p:cNvPr>
          <p:cNvGrpSpPr/>
          <p:nvPr/>
        </p:nvGrpSpPr>
        <p:grpSpPr>
          <a:xfrm>
            <a:off x="-91591" y="3547582"/>
            <a:ext cx="1833513" cy="1023347"/>
            <a:chOff x="-91591" y="3547582"/>
            <a:chExt cx="1833513" cy="1023347"/>
          </a:xfrm>
        </p:grpSpPr>
        <p:sp>
          <p:nvSpPr>
            <p:cNvPr id="80" name="TextBox 79">
              <a:extLst>
                <a:ext uri="{FF2B5EF4-FFF2-40B4-BE49-F238E27FC236}">
                  <a16:creationId xmlns:a16="http://schemas.microsoft.com/office/drawing/2014/main" id="{B6DD3D54-10CF-4B9B-B930-D782B6E48A3B}"/>
                </a:ext>
              </a:extLst>
            </p:cNvPr>
            <p:cNvSpPr txBox="1"/>
            <p:nvPr/>
          </p:nvSpPr>
          <p:spPr>
            <a:xfrm>
              <a:off x="-91591" y="3986154"/>
              <a:ext cx="1833513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6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Path #1</a:t>
              </a:r>
              <a:br>
                <a:rPr kumimoji="0" lang="en-US" sz="16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</a:br>
              <a:r>
                <a:rPr kumimoji="0" lang="en-US" sz="16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(Direct Path)</a:t>
              </a:r>
            </a:p>
          </p:txBody>
        </p:sp>
        <p:cxnSp>
          <p:nvCxnSpPr>
            <p:cNvPr id="81" name="Straight Arrow Connector 80">
              <a:extLst>
                <a:ext uri="{FF2B5EF4-FFF2-40B4-BE49-F238E27FC236}">
                  <a16:creationId xmlns:a16="http://schemas.microsoft.com/office/drawing/2014/main" id="{8F2D72C6-B2A9-4231-955B-89B5A90FA2E8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823881" y="3547582"/>
              <a:ext cx="252652" cy="417412"/>
            </a:xfrm>
            <a:prstGeom prst="straightConnector1">
              <a:avLst/>
            </a:prstGeom>
            <a:ln w="38100">
              <a:solidFill>
                <a:schemeClr val="tx1"/>
              </a:solidFill>
              <a:headEnd type="none" w="med" len="med"/>
              <a:tailEnd type="arrow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88" name="Group 87">
            <a:extLst>
              <a:ext uri="{FF2B5EF4-FFF2-40B4-BE49-F238E27FC236}">
                <a16:creationId xmlns:a16="http://schemas.microsoft.com/office/drawing/2014/main" id="{B55519BB-8692-4D8F-9BD9-4733BD87E00B}"/>
              </a:ext>
            </a:extLst>
          </p:cNvPr>
          <p:cNvGrpSpPr/>
          <p:nvPr/>
        </p:nvGrpSpPr>
        <p:grpSpPr>
          <a:xfrm>
            <a:off x="3136046" y="1678531"/>
            <a:ext cx="4979127" cy="3605093"/>
            <a:chOff x="3136046" y="1678531"/>
            <a:chExt cx="4979127" cy="3605093"/>
          </a:xfrm>
        </p:grpSpPr>
        <p:sp>
          <p:nvSpPr>
            <p:cNvPr id="72" name="TextBox 71">
              <a:extLst>
                <a:ext uri="{FF2B5EF4-FFF2-40B4-BE49-F238E27FC236}">
                  <a16:creationId xmlns:a16="http://schemas.microsoft.com/office/drawing/2014/main" id="{FE222CEF-2E13-47CA-B14F-75E19D98BBA8}"/>
                </a:ext>
              </a:extLst>
            </p:cNvPr>
            <p:cNvSpPr txBox="1"/>
            <p:nvPr/>
          </p:nvSpPr>
          <p:spPr>
            <a:xfrm rot="18343324">
              <a:off x="4854961" y="2030385"/>
              <a:ext cx="1170760" cy="46705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435" b="0" i="0" u="none" strike="noStrike" kern="1200" cap="none" spc="0" normalizeH="0" baseline="0" noProof="0" dirty="0">
                  <a:ln>
                    <a:noFill/>
                  </a:ln>
                  <a:solidFill>
                    <a:srgbClr val="70AD47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a b c …</a:t>
              </a:r>
            </a:p>
          </p:txBody>
        </p:sp>
        <p:sp>
          <p:nvSpPr>
            <p:cNvPr id="92" name="TextBox 91">
              <a:extLst>
                <a:ext uri="{FF2B5EF4-FFF2-40B4-BE49-F238E27FC236}">
                  <a16:creationId xmlns:a16="http://schemas.microsoft.com/office/drawing/2014/main" id="{4E20724B-C6E1-4B88-A373-39E7360C2882}"/>
                </a:ext>
              </a:extLst>
            </p:cNvPr>
            <p:cNvSpPr txBox="1"/>
            <p:nvPr/>
          </p:nvSpPr>
          <p:spPr>
            <a:xfrm rot="18038008">
              <a:off x="7296268" y="2157278"/>
              <a:ext cx="1170760" cy="46705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2435" b="0" i="0" u="none" strike="noStrike" kern="1200" cap="none" spc="0" normalizeH="0" baseline="0" noProof="0" dirty="0">
                  <a:ln>
                    <a:noFill/>
                  </a:ln>
                  <a:solidFill>
                    <a:srgbClr val="70AD47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a b c …</a:t>
              </a:r>
            </a:p>
          </p:txBody>
        </p:sp>
        <p:grpSp>
          <p:nvGrpSpPr>
            <p:cNvPr id="104" name="Group 103">
              <a:extLst>
                <a:ext uri="{FF2B5EF4-FFF2-40B4-BE49-F238E27FC236}">
                  <a16:creationId xmlns:a16="http://schemas.microsoft.com/office/drawing/2014/main" id="{DD4FA194-5D89-4CBF-AF56-BCCE08E58A30}"/>
                </a:ext>
              </a:extLst>
            </p:cNvPr>
            <p:cNvGrpSpPr/>
            <p:nvPr/>
          </p:nvGrpSpPr>
          <p:grpSpPr>
            <a:xfrm>
              <a:off x="3136046" y="1948886"/>
              <a:ext cx="4683898" cy="3334738"/>
              <a:chOff x="3136046" y="1948886"/>
              <a:chExt cx="4683898" cy="3334738"/>
            </a:xfrm>
          </p:grpSpPr>
          <p:cxnSp>
            <p:nvCxnSpPr>
              <p:cNvPr id="82" name="Straight Arrow Connector 81">
                <a:extLst>
                  <a:ext uri="{FF2B5EF4-FFF2-40B4-BE49-F238E27FC236}">
                    <a16:creationId xmlns:a16="http://schemas.microsoft.com/office/drawing/2014/main" id="{44BF0489-745D-4730-977E-B73A15FAD172}"/>
                  </a:ext>
                </a:extLst>
              </p:cNvPr>
              <p:cNvCxnSpPr>
                <a:cxnSpLocks/>
              </p:cNvCxnSpPr>
              <p:nvPr/>
            </p:nvCxnSpPr>
            <p:spPr>
              <a:xfrm flipV="1">
                <a:off x="3136046" y="1948886"/>
                <a:ext cx="2226160" cy="3268361"/>
              </a:xfrm>
              <a:prstGeom prst="straightConnector1">
                <a:avLst/>
              </a:prstGeom>
              <a:ln w="38100">
                <a:solidFill>
                  <a:schemeClr val="accent6"/>
                </a:solidFill>
                <a:headEnd type="arrow" w="med" len="med"/>
                <a:tailEnd type="none" w="med" len="med"/>
              </a:ln>
            </p:spPr>
            <p:style>
              <a:lnRef idx="3">
                <a:schemeClr val="dk1"/>
              </a:lnRef>
              <a:fillRef idx="0">
                <a:schemeClr val="dk1"/>
              </a:fillRef>
              <a:effectRef idx="2">
                <a:schemeClr val="dk1"/>
              </a:effectRef>
              <a:fontRef idx="minor">
                <a:schemeClr val="tx1"/>
              </a:fontRef>
            </p:style>
          </p:cxnSp>
          <p:cxnSp>
            <p:nvCxnSpPr>
              <p:cNvPr id="84" name="Straight Arrow Connector 83">
                <a:extLst>
                  <a:ext uri="{FF2B5EF4-FFF2-40B4-BE49-F238E27FC236}">
                    <a16:creationId xmlns:a16="http://schemas.microsoft.com/office/drawing/2014/main" id="{3E1F6DAB-80BE-41ED-9D73-438B130D3908}"/>
                  </a:ext>
                </a:extLst>
              </p:cNvPr>
              <p:cNvCxnSpPr>
                <a:cxnSpLocks/>
              </p:cNvCxnSpPr>
              <p:nvPr/>
            </p:nvCxnSpPr>
            <p:spPr>
              <a:xfrm flipV="1">
                <a:off x="5922184" y="2119976"/>
                <a:ext cx="1897760" cy="3163648"/>
              </a:xfrm>
              <a:prstGeom prst="straightConnector1">
                <a:avLst/>
              </a:prstGeom>
              <a:ln w="38100">
                <a:solidFill>
                  <a:schemeClr val="accent6"/>
                </a:solidFill>
                <a:headEnd type="arrow" w="med" len="med"/>
                <a:tailEnd type="none" w="med" len="med"/>
              </a:ln>
            </p:spPr>
            <p:style>
              <a:lnRef idx="3">
                <a:schemeClr val="dk1"/>
              </a:lnRef>
              <a:fillRef idx="0">
                <a:schemeClr val="dk1"/>
              </a:fillRef>
              <a:effectRef idx="2">
                <a:schemeClr val="dk1"/>
              </a:effectRef>
              <a:fontRef idx="minor">
                <a:schemeClr val="tx1"/>
              </a:fontRef>
            </p:style>
          </p:cxnSp>
        </p:grpSp>
      </p:grpSp>
      <p:sp>
        <p:nvSpPr>
          <p:cNvPr id="86" name="TextBox 85">
            <a:extLst>
              <a:ext uri="{FF2B5EF4-FFF2-40B4-BE49-F238E27FC236}">
                <a16:creationId xmlns:a16="http://schemas.microsoft.com/office/drawing/2014/main" id="{12AD1628-0A7E-4738-9DBD-989B96D454A2}"/>
              </a:ext>
            </a:extLst>
          </p:cNvPr>
          <p:cNvSpPr txBox="1"/>
          <p:nvPr/>
        </p:nvSpPr>
        <p:spPr>
          <a:xfrm>
            <a:off x="2958779" y="44530"/>
            <a:ext cx="322644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Pause Opportunity</a:t>
            </a:r>
          </a:p>
        </p:txBody>
      </p:sp>
    </p:spTree>
    <p:extLst>
      <p:ext uri="{BB962C8B-B14F-4D97-AF65-F5344CB8AC3E}">
        <p14:creationId xmlns:p14="http://schemas.microsoft.com/office/powerpoint/2010/main" val="11674418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1000"/>
                                        <p:tgtEl>
                                          <p:spTgt spid="7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1000"/>
                            </p:stCondLst>
                            <p:childTnLst>
                              <p:par>
                                <p:cTn id="9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5" dur="1000"/>
                                        <p:tgtEl>
                                          <p:spTgt spid="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000"/>
                            </p:stCondLst>
                            <p:childTnLst>
                              <p:par>
                                <p:cTn id="17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9" dur="1000"/>
                                        <p:tgtEl>
                                          <p:spTgt spid="8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2000"/>
                            </p:stCondLst>
                            <p:childTnLst>
                              <p:par>
                                <p:cTn id="21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7" dur="500"/>
                                        <p:tgtEl>
                                          <p:spTgt spid="8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500"/>
                            </p:stCondLst>
                            <p:childTnLst>
                              <p:par>
                                <p:cTn id="29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1" dur="1000"/>
                                        <p:tgtEl>
                                          <p:spTgt spid="8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1500"/>
                            </p:stCondLst>
                            <p:childTnLst>
                              <p:par>
                                <p:cTn id="33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929412EE-79A1-2E4B-A76C-CB2C08A069B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0287" y="2871145"/>
            <a:ext cx="5353305" cy="804672"/>
          </a:xfrm>
          <a:prstGeom prst="rect">
            <a:avLst/>
          </a:prstGeom>
          <a:ln w="28575">
            <a:solidFill>
              <a:srgbClr val="FF0000"/>
            </a:solidFill>
          </a:ln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886C32D1-7025-CA4E-A915-EBF52E696E4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896940" y="3935842"/>
            <a:ext cx="6038850" cy="2703697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56000D65-B9C1-C949-B715-8A0862A30F8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688731" y="0"/>
            <a:ext cx="6455269" cy="2611120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69AB8E1B-F4C9-B346-B6D9-EF65FF812BF5}"/>
              </a:ext>
            </a:extLst>
          </p:cNvPr>
          <p:cNvSpPr txBox="1"/>
          <p:nvPr/>
        </p:nvSpPr>
        <p:spPr>
          <a:xfrm>
            <a:off x="30903" y="23555"/>
            <a:ext cx="2657828" cy="1384995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</a:rPr>
              <a:t>Iterative Align 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2800" b="1" dirty="0">
                <a:solidFill>
                  <a:prstClr val="black"/>
                </a:solidFill>
                <a:latin typeface="Calibri" panose="020F0502020204030204"/>
                <a:ea typeface="等线" panose="02010600030101010101" pitchFamily="2" charset="-122"/>
              </a:rPr>
              <a:t>and Cancel (IAC)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</a:rPr>
              <a:t>Algorithm</a:t>
            </a:r>
            <a:endParaRPr kumimoji="0" lang="en-US" sz="2800" b="1" i="0" u="none" strike="noStrike" kern="1200" cap="none" spc="0" normalizeH="0" baseline="0" noProof="0" dirty="0">
              <a:ln>
                <a:noFill/>
              </a:ln>
              <a:solidFill>
                <a:srgbClr val="C00000"/>
              </a:solidFill>
              <a:effectLst/>
              <a:uLnTx/>
              <a:uFillTx/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3501287604"/>
      </p:ext>
    </p:extLst>
  </p:cSld>
  <p:clrMapOvr>
    <a:masterClrMapping/>
  </p:clrMapOvr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Century Gothic"/>
        <a:ea typeface="Gungsuh"/>
        <a:cs typeface="Gungsuh"/>
      </a:majorFont>
      <a:minorFont>
        <a:latin typeface="Century Gothic"/>
        <a:ea typeface="Gungsuh"/>
        <a:cs typeface="Gungsuh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noFill/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20000"/>
          </a:spcBef>
          <a:spcAft>
            <a:spcPct val="0"/>
          </a:spcAft>
          <a:buClrTx/>
          <a:buSzTx/>
          <a:buFont typeface="Wingdings" charset="2"/>
          <a:buChar char="•"/>
          <a:tabLst/>
          <a:defRPr kumimoji="0" lang="en-US" sz="1800" b="0" i="0" u="none" strike="noStrike" cap="none" normalizeH="0" baseline="0">
            <a:ln>
              <a:noFill/>
            </a:ln>
            <a:solidFill>
              <a:schemeClr val="tx1"/>
            </a:solidFill>
            <a:effectLst/>
            <a:latin typeface="Comic Sans MS" charset="0"/>
            <a:ea typeface="Gungsuh" pitchFamily="18" charset="-127"/>
            <a:cs typeface="Gungsuh" pitchFamily="18" charset="-127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noFill/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20000"/>
          </a:spcBef>
          <a:spcAft>
            <a:spcPct val="0"/>
          </a:spcAft>
          <a:buClrTx/>
          <a:buSzTx/>
          <a:buFont typeface="Wingdings" charset="2"/>
          <a:buChar char="•"/>
          <a:tabLst/>
          <a:defRPr kumimoji="0" lang="en-US" sz="1800" b="0" i="0" u="none" strike="noStrike" cap="none" normalizeH="0" baseline="0">
            <a:ln>
              <a:noFill/>
            </a:ln>
            <a:solidFill>
              <a:schemeClr val="tx1"/>
            </a:solidFill>
            <a:effectLst/>
            <a:latin typeface="Comic Sans MS" charset="0"/>
            <a:ea typeface="Gungsuh" pitchFamily="18" charset="-127"/>
            <a:cs typeface="Gungsuh" pitchFamily="18" charset="-127"/>
          </a:defRPr>
        </a:defPPr>
      </a:lst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2_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42649</TotalTime>
  <Words>2855</Words>
  <Application>Microsoft Office PowerPoint</Application>
  <PresentationFormat>On-screen Show (4:3)</PresentationFormat>
  <Paragraphs>1106</Paragraphs>
  <Slides>154</Slides>
  <Notes>102</Notes>
  <HiddenSlides>0</HiddenSlides>
  <MMClips>0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154</vt:i4>
      </vt:variant>
    </vt:vector>
  </HeadingPairs>
  <TitlesOfParts>
    <vt:vector size="156" baseType="lpstr">
      <vt:lpstr>Default Design</vt:lpstr>
      <vt:lpstr>2_Office Theme</vt:lpstr>
      <vt:lpstr>Bringing IoT to Noise Cancellation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Talk Outline</vt:lpstr>
      <vt:lpstr>Talk Outline</vt:lpstr>
      <vt:lpstr>PowerPoint Presentation</vt:lpstr>
      <vt:lpstr>Noise Cancellation Primer</vt:lpstr>
      <vt:lpstr>Noise Cancellation Primer</vt:lpstr>
      <vt:lpstr>Noise Cancellation Primer</vt:lpstr>
      <vt:lpstr>Noise Cancellation Primer</vt:lpstr>
      <vt:lpstr>Noise Cancellation Primer</vt:lpstr>
      <vt:lpstr>Noise Cancellation Primer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Talk Outline</vt:lpstr>
      <vt:lpstr>Talk Outline</vt:lpstr>
      <vt:lpstr>Noise Cancellation Primer</vt:lpstr>
      <vt:lpstr>Noise Cancellation Primer</vt:lpstr>
      <vt:lpstr>Noise Cancellation Primer</vt:lpstr>
      <vt:lpstr>Noise Cancellation Primer</vt:lpstr>
      <vt:lpstr>PowerPoint Presentation</vt:lpstr>
      <vt:lpstr>PowerPoint Presentation</vt:lpstr>
      <vt:lpstr>Talk Outline</vt:lpstr>
      <vt:lpstr>Talk Outline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Talk Outline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Conclusion</vt:lpstr>
      <vt:lpstr>Conclusion</vt:lpstr>
      <vt:lpstr>PowerPoint Presentation</vt:lpstr>
      <vt:lpstr>PowerPoint Presentation</vt:lpstr>
      <vt:lpstr>The Wearable Market Projections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The Wearable Market Projections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Earphones: The Next Computing Platform </dc:title>
  <dc:creator>Roy Choudhury, Romit</dc:creator>
  <cp:lastModifiedBy>Roy Choudhury, Romit</cp:lastModifiedBy>
  <cp:revision>16</cp:revision>
  <cp:lastPrinted>2021-02-01T20:55:04Z</cp:lastPrinted>
  <dcterms:created xsi:type="dcterms:W3CDTF">2020-11-06T20:32:29Z</dcterms:created>
  <dcterms:modified xsi:type="dcterms:W3CDTF">2021-04-14T17:49:14Z</dcterms:modified>
</cp:coreProperties>
</file>