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5"/>
  </p:notesMasterIdLst>
  <p:handoutMasterIdLst>
    <p:handoutMasterId r:id="rId56"/>
  </p:handoutMasterIdLst>
  <p:sldIdLst>
    <p:sldId id="422" r:id="rId2"/>
    <p:sldId id="434" r:id="rId3"/>
    <p:sldId id="356" r:id="rId4"/>
    <p:sldId id="357" r:id="rId5"/>
    <p:sldId id="358" r:id="rId6"/>
    <p:sldId id="369" r:id="rId7"/>
    <p:sldId id="360" r:id="rId8"/>
    <p:sldId id="411" r:id="rId9"/>
    <p:sldId id="412" r:id="rId10"/>
    <p:sldId id="413" r:id="rId11"/>
    <p:sldId id="414" r:id="rId12"/>
    <p:sldId id="415" r:id="rId13"/>
    <p:sldId id="419" r:id="rId14"/>
    <p:sldId id="420" r:id="rId15"/>
    <p:sldId id="421" r:id="rId16"/>
    <p:sldId id="370" r:id="rId17"/>
    <p:sldId id="372" r:id="rId18"/>
    <p:sldId id="373" r:id="rId19"/>
    <p:sldId id="374" r:id="rId20"/>
    <p:sldId id="375" r:id="rId21"/>
    <p:sldId id="376" r:id="rId22"/>
    <p:sldId id="342" r:id="rId23"/>
    <p:sldId id="377" r:id="rId24"/>
    <p:sldId id="378" r:id="rId25"/>
    <p:sldId id="379" r:id="rId26"/>
    <p:sldId id="380" r:id="rId27"/>
    <p:sldId id="381" r:id="rId28"/>
    <p:sldId id="382" r:id="rId29"/>
    <p:sldId id="383" r:id="rId30"/>
    <p:sldId id="384" r:id="rId31"/>
    <p:sldId id="385" r:id="rId32"/>
    <p:sldId id="386" r:id="rId33"/>
    <p:sldId id="387" r:id="rId34"/>
    <p:sldId id="394" r:id="rId35"/>
    <p:sldId id="435" r:id="rId36"/>
    <p:sldId id="436" r:id="rId37"/>
    <p:sldId id="388" r:id="rId38"/>
    <p:sldId id="398" r:id="rId39"/>
    <p:sldId id="390" r:id="rId40"/>
    <p:sldId id="389" r:id="rId41"/>
    <p:sldId id="393" r:id="rId42"/>
    <p:sldId id="395" r:id="rId43"/>
    <p:sldId id="396" r:id="rId44"/>
    <p:sldId id="399" r:id="rId45"/>
    <p:sldId id="402" r:id="rId46"/>
    <p:sldId id="403" r:id="rId47"/>
    <p:sldId id="404" r:id="rId48"/>
    <p:sldId id="405" r:id="rId49"/>
    <p:sldId id="406" r:id="rId50"/>
    <p:sldId id="407" r:id="rId51"/>
    <p:sldId id="408" r:id="rId52"/>
    <p:sldId id="409" r:id="rId53"/>
    <p:sldId id="400" r:id="rId54"/>
  </p:sldIdLst>
  <p:sldSz cx="9144000" cy="5143500" type="screen16x9"/>
  <p:notesSz cx="7315200" cy="96012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93"/>
    <p:restoredTop sz="83358"/>
  </p:normalViewPr>
  <p:slideViewPr>
    <p:cSldViewPr>
      <p:cViewPr varScale="1">
        <p:scale>
          <a:sx n="122" d="100"/>
          <a:sy n="122" d="100"/>
        </p:scale>
        <p:origin x="672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56"/>
    </p:cViewPr>
  </p:sorterViewPr>
  <p:notesViewPr>
    <p:cSldViewPr>
      <p:cViewPr varScale="1">
        <p:scale>
          <a:sx n="59" d="100"/>
          <a:sy n="59" d="100"/>
        </p:scale>
        <p:origin x="-702" y="-6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>
            <a:extLst>
              <a:ext uri="{FF2B5EF4-FFF2-40B4-BE49-F238E27FC236}">
                <a16:creationId xmlns:a16="http://schemas.microsoft.com/office/drawing/2014/main" id="{6DC46943-14C4-C27A-4762-16970AB8DAE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894E0963-96B9-B3A4-738A-D53FFE9C102B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6" name="Rectangle 4">
            <a:extLst>
              <a:ext uri="{FF2B5EF4-FFF2-40B4-BE49-F238E27FC236}">
                <a16:creationId xmlns:a16="http://schemas.microsoft.com/office/drawing/2014/main" id="{7201128D-B8B6-F3D0-8467-4831A0D00156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4757" name="Rectangle 5">
            <a:extLst>
              <a:ext uri="{FF2B5EF4-FFF2-40B4-BE49-F238E27FC236}">
                <a16:creationId xmlns:a16="http://schemas.microsoft.com/office/drawing/2014/main" id="{A49B779F-3EFC-00AA-2164-F058B3C0A58F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BD6EE3E6-8AAD-4ADE-8B48-550E45E89E0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11BA99DC-CFD5-3F99-C081-469D140E8FA2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38D57318-612A-0031-A0BF-643CCBC78A8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2E570D99-245C-ECA1-00F0-5358F94472DB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57200" y="720725"/>
            <a:ext cx="64008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090AE9BF-DA21-6CFA-8E4A-41B684DE489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1270" name="Rectangle 6">
            <a:extLst>
              <a:ext uri="{FF2B5EF4-FFF2-40B4-BE49-F238E27FC236}">
                <a16:creationId xmlns:a16="http://schemas.microsoft.com/office/drawing/2014/main" id="{A6E0383D-11A7-40AF-652E-628CE44B56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 eaLnBrk="1" hangingPunct="1">
              <a:defRPr sz="13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71" name="Rectangle 7">
            <a:extLst>
              <a:ext uri="{FF2B5EF4-FFF2-40B4-BE49-F238E27FC236}">
                <a16:creationId xmlns:a16="http://schemas.microsoft.com/office/drawing/2014/main" id="{470ACBD8-70AC-3FFC-C455-1620E554AC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 eaLnBrk="1" hangingPunct="1">
              <a:defRPr sz="13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9D0EE9B1-ACCE-4519-81DE-1300B243A3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ＭＳ Ｐゴシック" panose="020B0600070205080204" pitchFamily="34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ＭＳ Ｐゴシック" panose="020B0600070205080204" pitchFamily="34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ＭＳ Ｐゴシック" panose="020B0600070205080204" pitchFamily="34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ＭＳ Ｐゴシック" panose="020B0600070205080204" pitchFamily="34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-111" charset="0"/>
        <a:ea typeface="MS PGothic" panose="020B0600070205080204" pitchFamily="34" charset="-128"/>
        <a:cs typeface="ＭＳ Ｐゴシック" panose="020B0600070205080204" pitchFamily="34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0654B493-D31F-EB19-20C5-56D2C413E4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2388" cy="3600450"/>
          </a:xfrm>
          <a:ln/>
        </p:spPr>
      </p:sp>
      <p:sp>
        <p:nvSpPr>
          <p:cNvPr id="16386" name="Rectangle 3">
            <a:extLst>
              <a:ext uri="{FF2B5EF4-FFF2-40B4-BE49-F238E27FC236}">
                <a16:creationId xmlns:a16="http://schemas.microsoft.com/office/drawing/2014/main" id="{6DA9B91F-3300-CB41-8A9F-FAB34A730B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>
            <a:extLst>
              <a:ext uri="{FF2B5EF4-FFF2-40B4-BE49-F238E27FC236}">
                <a16:creationId xmlns:a16="http://schemas.microsoft.com/office/drawing/2014/main" id="{776C520A-60CC-C2B1-E177-60D70179D3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2" name="Notes Placeholder 2">
            <a:extLst>
              <a:ext uri="{FF2B5EF4-FFF2-40B4-BE49-F238E27FC236}">
                <a16:creationId xmlns:a16="http://schemas.microsoft.com/office/drawing/2014/main" id="{663F1F61-EE83-7083-76B4-1A74CB7D01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0483" name="Slide Number Placeholder 3">
            <a:extLst>
              <a:ext uri="{FF2B5EF4-FFF2-40B4-BE49-F238E27FC236}">
                <a16:creationId xmlns:a16="http://schemas.microsoft.com/office/drawing/2014/main" id="{523535A6-8F7E-629F-13A5-7E711E930A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358937B-9276-4024-B524-72AE817581F0}" type="slidenum">
              <a:rPr lang="en-US" altLang="en-US" sz="1300" smtClean="0"/>
              <a:pPr>
                <a:spcBef>
                  <a:spcPct val="0"/>
                </a:spcBef>
              </a:pPr>
              <a:t>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>
            <a:extLst>
              <a:ext uri="{FF2B5EF4-FFF2-40B4-BE49-F238E27FC236}">
                <a16:creationId xmlns:a16="http://schemas.microsoft.com/office/drawing/2014/main" id="{4D9B49C9-45D4-0A90-7A9E-C9DEC44A34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Notes Placeholder 2">
            <a:extLst>
              <a:ext uri="{FF2B5EF4-FFF2-40B4-BE49-F238E27FC236}">
                <a16:creationId xmlns:a16="http://schemas.microsoft.com/office/drawing/2014/main" id="{2569EC71-909D-8139-5D4C-6900ED3C5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FFC281EB-87AE-2859-C91A-0A1B0F5E0C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3494A36-F9A4-45E7-847F-9465E44DCE76}" type="slidenum">
              <a:rPr lang="en-US" altLang="en-US" sz="1300" smtClean="0"/>
              <a:pPr>
                <a:spcBef>
                  <a:spcPct val="0"/>
                </a:spcBef>
              </a:pPr>
              <a:t>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>
            <a:extLst>
              <a:ext uri="{FF2B5EF4-FFF2-40B4-BE49-F238E27FC236}">
                <a16:creationId xmlns:a16="http://schemas.microsoft.com/office/drawing/2014/main" id="{1CE735E8-DB6C-9DC2-1F05-E7F32C67B1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8" name="Notes Placeholder 2">
            <a:extLst>
              <a:ext uri="{FF2B5EF4-FFF2-40B4-BE49-F238E27FC236}">
                <a16:creationId xmlns:a16="http://schemas.microsoft.com/office/drawing/2014/main" id="{939737E9-013A-1F37-5AE4-47755487DB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B2E730E0-C6AB-C217-C79A-8F54E864EB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5AF9E47-A443-4CCB-91E9-D88C7DC95A06}" type="slidenum">
              <a:rPr lang="en-US" altLang="en-US" sz="1300" smtClean="0"/>
              <a:pPr>
                <a:spcBef>
                  <a:spcPct val="0"/>
                </a:spcBef>
              </a:pPr>
              <a:t>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C915E9C9-F365-D216-B67A-534672E8CD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3C9EF5B6-BA38-33EC-0DDF-6C198A7FE5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AE1F3D20-96E5-58CA-1FF4-BC744E2D516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5011A79-3C9B-434C-8C22-463A13B084B5}" type="slidenum">
              <a:rPr lang="en-US" altLang="en-US" sz="1300" smtClean="0"/>
              <a:pPr>
                <a:spcBef>
                  <a:spcPct val="0"/>
                </a:spcBef>
              </a:pPr>
              <a:t>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>
            <a:extLst>
              <a:ext uri="{FF2B5EF4-FFF2-40B4-BE49-F238E27FC236}">
                <a16:creationId xmlns:a16="http://schemas.microsoft.com/office/drawing/2014/main" id="{003344E6-10C5-6774-DCE9-55E0BF27BF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4" name="Notes Placeholder 2">
            <a:extLst>
              <a:ext uri="{FF2B5EF4-FFF2-40B4-BE49-F238E27FC236}">
                <a16:creationId xmlns:a16="http://schemas.microsoft.com/office/drawing/2014/main" id="{92FBF7CC-B76F-EF37-8266-38F9C5B8B3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29A9F252-E62B-D93C-F0EC-83315B99B5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874037A-B82D-46BC-9B05-DC3D384B1665}" type="slidenum">
              <a:rPr lang="en-US" altLang="en-US" sz="1300" smtClean="0"/>
              <a:pPr>
                <a:spcBef>
                  <a:spcPct val="0"/>
                </a:spcBef>
              </a:pPr>
              <a:t>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lide Image Placeholder 1">
            <a:extLst>
              <a:ext uri="{FF2B5EF4-FFF2-40B4-BE49-F238E27FC236}">
                <a16:creationId xmlns:a16="http://schemas.microsoft.com/office/drawing/2014/main" id="{2A87CEDF-58C7-46F6-6B5F-1771796D31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2" name="Notes Placeholder 2">
            <a:extLst>
              <a:ext uri="{FF2B5EF4-FFF2-40B4-BE49-F238E27FC236}">
                <a16:creationId xmlns:a16="http://schemas.microsoft.com/office/drawing/2014/main" id="{13DFCC8E-49EA-947C-2C8B-87DB689A5E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D9EB1DDF-6AD3-7E9D-0A90-B984705820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EC5932D-C141-4065-8112-4A6D2DEE9247}" type="slidenum">
              <a:rPr lang="en-US" altLang="en-US" sz="1300" smtClean="0"/>
              <a:pPr>
                <a:spcBef>
                  <a:spcPct val="0"/>
                </a:spcBef>
              </a:pPr>
              <a:t>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lide Image Placeholder 1">
            <a:extLst>
              <a:ext uri="{FF2B5EF4-FFF2-40B4-BE49-F238E27FC236}">
                <a16:creationId xmlns:a16="http://schemas.microsoft.com/office/drawing/2014/main" id="{190FE66E-A2F3-8BEC-BD3E-923DBB95AF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0" name="Notes Placeholder 2">
            <a:extLst>
              <a:ext uri="{FF2B5EF4-FFF2-40B4-BE49-F238E27FC236}">
                <a16:creationId xmlns:a16="http://schemas.microsoft.com/office/drawing/2014/main" id="{71506543-7F7A-D431-29ED-7B5F5AD939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692D606C-081E-D4F2-7378-636D714178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D31FF0E-50C8-446A-9891-485DD5CE10B1}" type="slidenum">
              <a:rPr lang="en-US" altLang="en-US" sz="1300" smtClean="0"/>
              <a:pPr>
                <a:spcBef>
                  <a:spcPct val="0"/>
                </a:spcBef>
              </a:pPr>
              <a:t>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lide Image Placeholder 1">
            <a:extLst>
              <a:ext uri="{FF2B5EF4-FFF2-40B4-BE49-F238E27FC236}">
                <a16:creationId xmlns:a16="http://schemas.microsoft.com/office/drawing/2014/main" id="{F98B51B9-424A-6B58-A65E-A1AD43CA24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8" name="Notes Placeholder 2">
            <a:extLst>
              <a:ext uri="{FF2B5EF4-FFF2-40B4-BE49-F238E27FC236}">
                <a16:creationId xmlns:a16="http://schemas.microsoft.com/office/drawing/2014/main" id="{47E944C2-2304-0BB2-D25E-F28A2FB87B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54E40E1E-2D3C-6492-2F64-ECF36C053A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835AD99-DE98-4753-933A-133750723630}" type="slidenum">
              <a:rPr lang="en-US" altLang="en-US" sz="1300" smtClean="0"/>
              <a:pPr>
                <a:spcBef>
                  <a:spcPct val="0"/>
                </a:spcBef>
              </a:pPr>
              <a:t>10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BC76B310-0853-BC58-DB96-1ADC6E420A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1FBC74FC-A4F0-038B-6D4D-B64FA5E8B2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7868DB9C-677C-D5F6-2D1E-331F5418A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146B456-5E68-443D-AD76-581DA16645BC}" type="slidenum">
              <a:rPr lang="en-US" altLang="en-US" sz="1300" smtClean="0"/>
              <a:pPr>
                <a:spcBef>
                  <a:spcPct val="0"/>
                </a:spcBef>
              </a:pPr>
              <a:t>11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lide Image Placeholder 1">
            <a:extLst>
              <a:ext uri="{FF2B5EF4-FFF2-40B4-BE49-F238E27FC236}">
                <a16:creationId xmlns:a16="http://schemas.microsoft.com/office/drawing/2014/main" id="{7932372C-B592-0E7A-C92F-595B7C4ADFA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4" name="Notes Placeholder 2">
            <a:extLst>
              <a:ext uri="{FF2B5EF4-FFF2-40B4-BE49-F238E27FC236}">
                <a16:creationId xmlns:a16="http://schemas.microsoft.com/office/drawing/2014/main" id="{32589760-EE24-583B-EB58-7E90EFE93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8915" name="Slide Number Placeholder 3">
            <a:extLst>
              <a:ext uri="{FF2B5EF4-FFF2-40B4-BE49-F238E27FC236}">
                <a16:creationId xmlns:a16="http://schemas.microsoft.com/office/drawing/2014/main" id="{94E0FFC0-7451-4C99-58BF-5C3BB6E786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C4032C2-F6AB-4DAA-8942-B9883DED2929}" type="slidenum">
              <a:rPr lang="en-US" altLang="en-US" sz="1300" smtClean="0"/>
              <a:pPr>
                <a:spcBef>
                  <a:spcPct val="0"/>
                </a:spcBef>
              </a:pPr>
              <a:t>12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>
            <a:extLst>
              <a:ext uri="{FF2B5EF4-FFF2-40B4-BE49-F238E27FC236}">
                <a16:creationId xmlns:a16="http://schemas.microsoft.com/office/drawing/2014/main" id="{18DBFA87-1ACA-60F7-22A6-66DA6789051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2" name="Notes Placeholder 2">
            <a:extLst>
              <a:ext uri="{FF2B5EF4-FFF2-40B4-BE49-F238E27FC236}">
                <a16:creationId xmlns:a16="http://schemas.microsoft.com/office/drawing/2014/main" id="{8587D7E3-86D2-BD23-21EB-763DEC2B14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0963" name="Slide Number Placeholder 3">
            <a:extLst>
              <a:ext uri="{FF2B5EF4-FFF2-40B4-BE49-F238E27FC236}">
                <a16:creationId xmlns:a16="http://schemas.microsoft.com/office/drawing/2014/main" id="{D05891DA-7C12-D9F9-6329-F20B8096F48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EBB22F0-1697-45D4-890A-98138B57C367}" type="slidenum">
              <a:rPr lang="en-US" altLang="en-US" sz="1300" smtClean="0"/>
              <a:pPr>
                <a:spcBef>
                  <a:spcPct val="0"/>
                </a:spcBef>
              </a:pPr>
              <a:t>13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Slide Image Placeholder 1">
            <a:extLst>
              <a:ext uri="{FF2B5EF4-FFF2-40B4-BE49-F238E27FC236}">
                <a16:creationId xmlns:a16="http://schemas.microsoft.com/office/drawing/2014/main" id="{CFCB31AB-0C65-B646-89D1-B89D26F201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0" name="Notes Placeholder 2">
            <a:extLst>
              <a:ext uri="{FF2B5EF4-FFF2-40B4-BE49-F238E27FC236}">
                <a16:creationId xmlns:a16="http://schemas.microsoft.com/office/drawing/2014/main" id="{7D63B7B1-8D88-2085-4702-9D26EE5FFD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3011" name="Slide Number Placeholder 3">
            <a:extLst>
              <a:ext uri="{FF2B5EF4-FFF2-40B4-BE49-F238E27FC236}">
                <a16:creationId xmlns:a16="http://schemas.microsoft.com/office/drawing/2014/main" id="{CE4BDB7E-E528-6AE3-0609-A72F0E4B55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7DB5D73-8140-4348-B3A2-ED48F478F5DF}" type="slidenum">
              <a:rPr lang="en-US" altLang="en-US" sz="1300" smtClean="0"/>
              <a:pPr>
                <a:spcBef>
                  <a:spcPct val="0"/>
                </a:spcBef>
              </a:pPr>
              <a:t>14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Slide Image Placeholder 1">
            <a:extLst>
              <a:ext uri="{FF2B5EF4-FFF2-40B4-BE49-F238E27FC236}">
                <a16:creationId xmlns:a16="http://schemas.microsoft.com/office/drawing/2014/main" id="{90C74175-FD6A-3A1B-B004-BEBA17E7F6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8" name="Notes Placeholder 2">
            <a:extLst>
              <a:ext uri="{FF2B5EF4-FFF2-40B4-BE49-F238E27FC236}">
                <a16:creationId xmlns:a16="http://schemas.microsoft.com/office/drawing/2014/main" id="{442A821F-69D5-4F43-4005-269028C047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5059" name="Slide Number Placeholder 3">
            <a:extLst>
              <a:ext uri="{FF2B5EF4-FFF2-40B4-BE49-F238E27FC236}">
                <a16:creationId xmlns:a16="http://schemas.microsoft.com/office/drawing/2014/main" id="{A1DBD072-B675-F110-AC45-1BC6E0E23C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2DA6664-2DE0-4DAD-ADFD-74825798BE6E}" type="slidenum">
              <a:rPr lang="en-US" altLang="en-US" sz="1300" smtClean="0"/>
              <a:pPr>
                <a:spcBef>
                  <a:spcPct val="0"/>
                </a:spcBef>
              </a:pPr>
              <a:t>15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Slide Image Placeholder 1">
            <a:extLst>
              <a:ext uri="{FF2B5EF4-FFF2-40B4-BE49-F238E27FC236}">
                <a16:creationId xmlns:a16="http://schemas.microsoft.com/office/drawing/2014/main" id="{057C00D2-24EB-4F19-F837-3A226A37BD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6" name="Notes Placeholder 2">
            <a:extLst>
              <a:ext uri="{FF2B5EF4-FFF2-40B4-BE49-F238E27FC236}">
                <a16:creationId xmlns:a16="http://schemas.microsoft.com/office/drawing/2014/main" id="{C0611840-E346-AB01-F824-8D12678C5E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7107" name="Slide Number Placeholder 3">
            <a:extLst>
              <a:ext uri="{FF2B5EF4-FFF2-40B4-BE49-F238E27FC236}">
                <a16:creationId xmlns:a16="http://schemas.microsoft.com/office/drawing/2014/main" id="{C37FE39B-0509-FE66-126B-8CB2AE7078A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146B287-E8D2-4DDE-91E8-2FAC940ED514}" type="slidenum">
              <a:rPr lang="en-US" altLang="en-US" sz="1300" smtClean="0"/>
              <a:pPr>
                <a:spcBef>
                  <a:spcPct val="0"/>
                </a:spcBef>
              </a:pPr>
              <a:t>16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Slide Image Placeholder 1">
            <a:extLst>
              <a:ext uri="{FF2B5EF4-FFF2-40B4-BE49-F238E27FC236}">
                <a16:creationId xmlns:a16="http://schemas.microsoft.com/office/drawing/2014/main" id="{760D342F-9A4A-EA3E-71D1-6E19A98D70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4" name="Notes Placeholder 2">
            <a:extLst>
              <a:ext uri="{FF2B5EF4-FFF2-40B4-BE49-F238E27FC236}">
                <a16:creationId xmlns:a16="http://schemas.microsoft.com/office/drawing/2014/main" id="{A06BC958-353D-B740-FCBE-7CB7554706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9155" name="Slide Number Placeholder 3">
            <a:extLst>
              <a:ext uri="{FF2B5EF4-FFF2-40B4-BE49-F238E27FC236}">
                <a16:creationId xmlns:a16="http://schemas.microsoft.com/office/drawing/2014/main" id="{3E736E8B-F495-5A07-1CA1-4BCD770CCE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6BB87E0-6C6C-478D-8EF5-646760876E16}" type="slidenum">
              <a:rPr lang="en-US" altLang="en-US" sz="1300" smtClean="0"/>
              <a:pPr>
                <a:spcBef>
                  <a:spcPct val="0"/>
                </a:spcBef>
              </a:pPr>
              <a:t>17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Slide Image Placeholder 1">
            <a:extLst>
              <a:ext uri="{FF2B5EF4-FFF2-40B4-BE49-F238E27FC236}">
                <a16:creationId xmlns:a16="http://schemas.microsoft.com/office/drawing/2014/main" id="{347D9FF9-AE74-E197-0318-9756867714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2" name="Notes Placeholder 2">
            <a:extLst>
              <a:ext uri="{FF2B5EF4-FFF2-40B4-BE49-F238E27FC236}">
                <a16:creationId xmlns:a16="http://schemas.microsoft.com/office/drawing/2014/main" id="{17F58864-C24A-539E-6163-1BBE4C4DA5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System call that essentially takes a “snapshot” of a process’s state? Answer: fork( )</a:t>
            </a:r>
          </a:p>
        </p:txBody>
      </p:sp>
      <p:sp>
        <p:nvSpPr>
          <p:cNvPr id="51203" name="Slide Number Placeholder 3">
            <a:extLst>
              <a:ext uri="{FF2B5EF4-FFF2-40B4-BE49-F238E27FC236}">
                <a16:creationId xmlns:a16="http://schemas.microsoft.com/office/drawing/2014/main" id="{320DB58F-1941-33D7-C8A8-1E44BF7BB4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ED06C59-3558-4D4C-9DF1-078576D4C3B2}" type="slidenum">
              <a:rPr lang="en-US" altLang="en-US" sz="1300" smtClean="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Slide Image Placeholder 1">
            <a:extLst>
              <a:ext uri="{FF2B5EF4-FFF2-40B4-BE49-F238E27FC236}">
                <a16:creationId xmlns:a16="http://schemas.microsoft.com/office/drawing/2014/main" id="{BDCB1394-235D-AB17-A4E0-C5F6A64224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0" name="Notes Placeholder 2">
            <a:extLst>
              <a:ext uri="{FF2B5EF4-FFF2-40B4-BE49-F238E27FC236}">
                <a16:creationId xmlns:a16="http://schemas.microsoft.com/office/drawing/2014/main" id="{3E9EEEC3-B3BA-DD4E-4E60-53D98993F8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Let us assume only 1 snapshot initiation at any time. Can differentiate between different initiations using </a:t>
            </a:r>
            <a:r>
              <a:rPr lang="en-US" altLang="en-US" dirty="0" err="1">
                <a:latin typeface="Times New Roman" panose="02020603050405020304" pitchFamily="18" charset="0"/>
              </a:rPr>
              <a:t>Pid+snapshot-version</a:t>
            </a:r>
            <a:r>
              <a:rPr lang="en-US" altLang="en-US" dirty="0">
                <a:latin typeface="Times New Roman" panose="02020603050405020304" pitchFamily="18" charset="0"/>
              </a:rPr>
              <a:t>#.</a:t>
            </a:r>
          </a:p>
        </p:txBody>
      </p:sp>
      <p:sp>
        <p:nvSpPr>
          <p:cNvPr id="53251" name="Slide Number Placeholder 3">
            <a:extLst>
              <a:ext uri="{FF2B5EF4-FFF2-40B4-BE49-F238E27FC236}">
                <a16:creationId xmlns:a16="http://schemas.microsoft.com/office/drawing/2014/main" id="{93AF16F4-63ED-418D-0474-5FD446CB78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8CF2868-141B-4BAB-8833-A5520E536962}" type="slidenum">
              <a:rPr lang="en-US" altLang="en-US" sz="1300" smtClean="0"/>
              <a:pPr>
                <a:spcBef>
                  <a:spcPct val="0"/>
                </a:spcBef>
              </a:pPr>
              <a:t>19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Slide Image Placeholder 1">
            <a:extLst>
              <a:ext uri="{FF2B5EF4-FFF2-40B4-BE49-F238E27FC236}">
                <a16:creationId xmlns:a16="http://schemas.microsoft.com/office/drawing/2014/main" id="{9E277E72-4965-35BF-1A1F-5B155EEB1A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8" name="Notes Placeholder 2">
            <a:extLst>
              <a:ext uri="{FF2B5EF4-FFF2-40B4-BE49-F238E27FC236}">
                <a16:creationId xmlns:a16="http://schemas.microsoft.com/office/drawing/2014/main" id="{9EE306CB-C152-19C7-7144-E58D608F0A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</a:rPr>
              <a:t>First Marker message (for this snapshot)</a:t>
            </a:r>
          </a:p>
        </p:txBody>
      </p:sp>
      <p:sp>
        <p:nvSpPr>
          <p:cNvPr id="55299" name="Slide Number Placeholder 3">
            <a:extLst>
              <a:ext uri="{FF2B5EF4-FFF2-40B4-BE49-F238E27FC236}">
                <a16:creationId xmlns:a16="http://schemas.microsoft.com/office/drawing/2014/main" id="{B9A36E08-01C0-CC32-6F35-5F2E234C99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1CEE7DD-7B86-4A46-8922-01D314467290}" type="slidenum">
              <a:rPr lang="en-US" altLang="en-US" sz="1300" smtClean="0"/>
              <a:pPr>
                <a:spcBef>
                  <a:spcPct val="0"/>
                </a:spcBef>
              </a:pPr>
              <a:t>20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>
            <a:extLst>
              <a:ext uri="{FF2B5EF4-FFF2-40B4-BE49-F238E27FC236}">
                <a16:creationId xmlns:a16="http://schemas.microsoft.com/office/drawing/2014/main" id="{C8E0B165-6A65-58F3-034A-FB4F3BFF88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6" name="Notes Placeholder 2">
            <a:extLst>
              <a:ext uri="{FF2B5EF4-FFF2-40B4-BE49-F238E27FC236}">
                <a16:creationId xmlns:a16="http://schemas.microsoft.com/office/drawing/2014/main" id="{17A24F2F-50CB-A3B0-47D4-3D5EDB4209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7347" name="Slide Number Placeholder 3">
            <a:extLst>
              <a:ext uri="{FF2B5EF4-FFF2-40B4-BE49-F238E27FC236}">
                <a16:creationId xmlns:a16="http://schemas.microsoft.com/office/drawing/2014/main" id="{DE5CF53F-1F28-1326-B4A8-4BE434CF7E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E424D71-FADD-4046-A8AF-35CE586BCCB0}" type="slidenum">
              <a:rPr lang="en-US" altLang="en-US" sz="1300" smtClean="0"/>
              <a:pPr>
                <a:spcBef>
                  <a:spcPct val="0"/>
                </a:spcBef>
              </a:pPr>
              <a:t>21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Image Placeholder 1">
            <a:extLst>
              <a:ext uri="{FF2B5EF4-FFF2-40B4-BE49-F238E27FC236}">
                <a16:creationId xmlns:a16="http://schemas.microsoft.com/office/drawing/2014/main" id="{C238C658-F5A3-DB66-09E4-12B8F26C1A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9394" name="Notes Placeholder 2">
            <a:extLst>
              <a:ext uri="{FF2B5EF4-FFF2-40B4-BE49-F238E27FC236}">
                <a16:creationId xmlns:a16="http://schemas.microsoft.com/office/drawing/2014/main" id="{F7C61004-C6AC-AE4D-83C3-FC790BA724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9395" name="Slide Number Placeholder 3">
            <a:extLst>
              <a:ext uri="{FF2B5EF4-FFF2-40B4-BE49-F238E27FC236}">
                <a16:creationId xmlns:a16="http://schemas.microsoft.com/office/drawing/2014/main" id="{8A49578A-F095-4606-FA5E-064651D0A4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33DC0C6-EDC2-4088-9D74-57E4EE69423C}" type="slidenum">
              <a:rPr lang="en-US" altLang="en-US" sz="1300" smtClean="0"/>
              <a:pPr>
                <a:spcBef>
                  <a:spcPct val="0"/>
                </a:spcBef>
              </a:pPr>
              <a:t>22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>
            <a:extLst>
              <a:ext uri="{FF2B5EF4-FFF2-40B4-BE49-F238E27FC236}">
                <a16:creationId xmlns:a16="http://schemas.microsoft.com/office/drawing/2014/main" id="{61FF4142-E857-1F86-186E-BB8EFC6269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2" name="Notes Placeholder 2">
            <a:extLst>
              <a:ext uri="{FF2B5EF4-FFF2-40B4-BE49-F238E27FC236}">
                <a16:creationId xmlns:a16="http://schemas.microsoft.com/office/drawing/2014/main" id="{E374596C-C2F3-3021-8987-B7771DC0BC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43" name="Slide Number Placeholder 3">
            <a:extLst>
              <a:ext uri="{FF2B5EF4-FFF2-40B4-BE49-F238E27FC236}">
                <a16:creationId xmlns:a16="http://schemas.microsoft.com/office/drawing/2014/main" id="{D2AEE7E2-4E46-6BF5-68D7-9C6249359F1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2CE9F23-182D-4273-8B3D-190EC516D124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>
            <a:extLst>
              <a:ext uri="{FF2B5EF4-FFF2-40B4-BE49-F238E27FC236}">
                <a16:creationId xmlns:a16="http://schemas.microsoft.com/office/drawing/2014/main" id="{E9E4874D-14FF-4109-E004-6FBB342D26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0" name="Notes Placeholder 2">
            <a:extLst>
              <a:ext uri="{FF2B5EF4-FFF2-40B4-BE49-F238E27FC236}">
                <a16:creationId xmlns:a16="http://schemas.microsoft.com/office/drawing/2014/main" id="{E4ED2BCD-3221-33A4-68CE-9E0BD4BB52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3491" name="Slide Number Placeholder 3">
            <a:extLst>
              <a:ext uri="{FF2B5EF4-FFF2-40B4-BE49-F238E27FC236}">
                <a16:creationId xmlns:a16="http://schemas.microsoft.com/office/drawing/2014/main" id="{856B4619-9384-90CB-D3A8-B245816085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C41DDBB-09B5-4B5B-B6BA-D64572C8F4D4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>
            <a:extLst>
              <a:ext uri="{FF2B5EF4-FFF2-40B4-BE49-F238E27FC236}">
                <a16:creationId xmlns:a16="http://schemas.microsoft.com/office/drawing/2014/main" id="{E5683023-A7FB-8B18-1F14-D5113F73B6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8" name="Notes Placeholder 2">
            <a:extLst>
              <a:ext uri="{FF2B5EF4-FFF2-40B4-BE49-F238E27FC236}">
                <a16:creationId xmlns:a16="http://schemas.microsoft.com/office/drawing/2014/main" id="{0A4CE635-C506-9404-C561-E760478C29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5539" name="Slide Number Placeholder 3">
            <a:extLst>
              <a:ext uri="{FF2B5EF4-FFF2-40B4-BE49-F238E27FC236}">
                <a16:creationId xmlns:a16="http://schemas.microsoft.com/office/drawing/2014/main" id="{4160B836-9E52-F314-EC39-9725D7B551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FEF5D6A-ECD1-4463-8169-84D18F679BA2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>
            <a:extLst>
              <a:ext uri="{FF2B5EF4-FFF2-40B4-BE49-F238E27FC236}">
                <a16:creationId xmlns:a16="http://schemas.microsoft.com/office/drawing/2014/main" id="{A0E2E0AF-1AEE-467C-1041-8CB9678D1B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6" name="Notes Placeholder 2">
            <a:extLst>
              <a:ext uri="{FF2B5EF4-FFF2-40B4-BE49-F238E27FC236}">
                <a16:creationId xmlns:a16="http://schemas.microsoft.com/office/drawing/2014/main" id="{FFD006CF-BEE3-9CC0-F0F8-18163B73C8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7587" name="Slide Number Placeholder 3">
            <a:extLst>
              <a:ext uri="{FF2B5EF4-FFF2-40B4-BE49-F238E27FC236}">
                <a16:creationId xmlns:a16="http://schemas.microsoft.com/office/drawing/2014/main" id="{71048ACE-7124-0C27-3AFD-CBB7A1485F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E3D1414-D5F2-4D82-B7C4-9C0DEDD2BB66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Slide Image Placeholder 1">
            <a:extLst>
              <a:ext uri="{FF2B5EF4-FFF2-40B4-BE49-F238E27FC236}">
                <a16:creationId xmlns:a16="http://schemas.microsoft.com/office/drawing/2014/main" id="{DA2BDC5C-42AA-C511-81BC-1087281052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4" name="Notes Placeholder 2">
            <a:extLst>
              <a:ext uri="{FF2B5EF4-FFF2-40B4-BE49-F238E27FC236}">
                <a16:creationId xmlns:a16="http://schemas.microsoft.com/office/drawing/2014/main" id="{76E7070C-4CAB-1D13-2FDD-65C6F501F2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9635" name="Slide Number Placeholder 3">
            <a:extLst>
              <a:ext uri="{FF2B5EF4-FFF2-40B4-BE49-F238E27FC236}">
                <a16:creationId xmlns:a16="http://schemas.microsoft.com/office/drawing/2014/main" id="{4833D67C-80E2-FA52-5AC5-42514C60D6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CA0B09F-83D0-46C8-8DD8-DA1E4C58B695}" type="slidenum">
              <a:rPr lang="en-US" altLang="en-US" sz="1300" smtClean="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Slide Image Placeholder 1">
            <a:extLst>
              <a:ext uri="{FF2B5EF4-FFF2-40B4-BE49-F238E27FC236}">
                <a16:creationId xmlns:a16="http://schemas.microsoft.com/office/drawing/2014/main" id="{AB8F964E-BE96-0DA0-D06C-80FD80BAEC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2" name="Notes Placeholder 2">
            <a:extLst>
              <a:ext uri="{FF2B5EF4-FFF2-40B4-BE49-F238E27FC236}">
                <a16:creationId xmlns:a16="http://schemas.microsoft.com/office/drawing/2014/main" id="{5055840E-DD6C-CFF1-8D8B-DF0EB7870D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1683" name="Slide Number Placeholder 3">
            <a:extLst>
              <a:ext uri="{FF2B5EF4-FFF2-40B4-BE49-F238E27FC236}">
                <a16:creationId xmlns:a16="http://schemas.microsoft.com/office/drawing/2014/main" id="{CA14C361-ABB6-1A4E-645E-BC2AAF115FF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DD9BBF7-DD99-4920-AEE3-E66B37407C3D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Slide Image Placeholder 1">
            <a:extLst>
              <a:ext uri="{FF2B5EF4-FFF2-40B4-BE49-F238E27FC236}">
                <a16:creationId xmlns:a16="http://schemas.microsoft.com/office/drawing/2014/main" id="{C3EC5858-89BE-A099-7623-9F26B475FA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0" name="Notes Placeholder 2">
            <a:extLst>
              <a:ext uri="{FF2B5EF4-FFF2-40B4-BE49-F238E27FC236}">
                <a16:creationId xmlns:a16="http://schemas.microsoft.com/office/drawing/2014/main" id="{874A84FB-C30C-7BAC-1B24-6A6E30AE80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3731" name="Slide Number Placeholder 3">
            <a:extLst>
              <a:ext uri="{FF2B5EF4-FFF2-40B4-BE49-F238E27FC236}">
                <a16:creationId xmlns:a16="http://schemas.microsoft.com/office/drawing/2014/main" id="{F32B6D52-69BA-DAF2-6891-DE280CACF9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32F2B5B-84E0-4EEF-9945-DF556A9316C5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Slide Image Placeholder 1">
            <a:extLst>
              <a:ext uri="{FF2B5EF4-FFF2-40B4-BE49-F238E27FC236}">
                <a16:creationId xmlns:a16="http://schemas.microsoft.com/office/drawing/2014/main" id="{3EC85A2B-D2C1-E46E-CF86-42EE3C4C4AB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8" name="Notes Placeholder 2">
            <a:extLst>
              <a:ext uri="{FF2B5EF4-FFF2-40B4-BE49-F238E27FC236}">
                <a16:creationId xmlns:a16="http://schemas.microsoft.com/office/drawing/2014/main" id="{55AC3A2F-DD7B-D0BD-BF1C-60C0CAF331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779" name="Slide Number Placeholder 3">
            <a:extLst>
              <a:ext uri="{FF2B5EF4-FFF2-40B4-BE49-F238E27FC236}">
                <a16:creationId xmlns:a16="http://schemas.microsoft.com/office/drawing/2014/main" id="{8FF83E4B-CE07-2D48-3189-50E1E84C0D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52DFB1C-7132-47F7-9096-9DB759F6A164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Slide Image Placeholder 1">
            <a:extLst>
              <a:ext uri="{FF2B5EF4-FFF2-40B4-BE49-F238E27FC236}">
                <a16:creationId xmlns:a16="http://schemas.microsoft.com/office/drawing/2014/main" id="{045DBDCB-5321-1DB2-33E3-309CD8C71A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6" name="Notes Placeholder 2">
            <a:extLst>
              <a:ext uri="{FF2B5EF4-FFF2-40B4-BE49-F238E27FC236}">
                <a16:creationId xmlns:a16="http://schemas.microsoft.com/office/drawing/2014/main" id="{576C5828-5BE5-5433-EB32-EE80FAE736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7827" name="Slide Number Placeholder 3">
            <a:extLst>
              <a:ext uri="{FF2B5EF4-FFF2-40B4-BE49-F238E27FC236}">
                <a16:creationId xmlns:a16="http://schemas.microsoft.com/office/drawing/2014/main" id="{8A207760-4FDE-27E8-21EE-43FB8CEAE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E15A967-1693-4957-97ED-2DFB497B858E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Slide Image Placeholder 1">
            <a:extLst>
              <a:ext uri="{FF2B5EF4-FFF2-40B4-BE49-F238E27FC236}">
                <a16:creationId xmlns:a16="http://schemas.microsoft.com/office/drawing/2014/main" id="{96BD5AF0-045F-1BD7-8BB0-2F7D684FA5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4" name="Notes Placeholder 2">
            <a:extLst>
              <a:ext uri="{FF2B5EF4-FFF2-40B4-BE49-F238E27FC236}">
                <a16:creationId xmlns:a16="http://schemas.microsoft.com/office/drawing/2014/main" id="{C29CA71C-8954-B095-1B1B-88AB428C70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9875" name="Slide Number Placeholder 3">
            <a:extLst>
              <a:ext uri="{FF2B5EF4-FFF2-40B4-BE49-F238E27FC236}">
                <a16:creationId xmlns:a16="http://schemas.microsoft.com/office/drawing/2014/main" id="{51B3F378-4FE4-3049-1A36-82D899505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A9EDE6F-F868-4ABD-9936-53DC540F52F8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Slide Image Placeholder 1">
            <a:extLst>
              <a:ext uri="{FF2B5EF4-FFF2-40B4-BE49-F238E27FC236}">
                <a16:creationId xmlns:a16="http://schemas.microsoft.com/office/drawing/2014/main" id="{E2C47E17-E390-80B1-0882-649BC07C6B5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2" name="Notes Placeholder 2">
            <a:extLst>
              <a:ext uri="{FF2B5EF4-FFF2-40B4-BE49-F238E27FC236}">
                <a16:creationId xmlns:a16="http://schemas.microsoft.com/office/drawing/2014/main" id="{95666DFC-8920-A8EF-24BA-C1958EA3BD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23" name="Slide Number Placeholder 3">
            <a:extLst>
              <a:ext uri="{FF2B5EF4-FFF2-40B4-BE49-F238E27FC236}">
                <a16:creationId xmlns:a16="http://schemas.microsoft.com/office/drawing/2014/main" id="{059F6272-4460-2C46-E06E-CA69E10616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36473D78-ADDC-4C52-B064-D2E902B85483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D52FB008-3597-A9B3-1A9A-3E0C763680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23E6BE16-9079-4DA3-5EC1-F153375955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6FA44ECA-86DC-EE8A-DD5E-857C3EB36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3DE947-0AB6-40E3-AA8D-C92080D11F60}" type="slidenum">
              <a:rPr lang="en-US" altLang="en-US" sz="1300" smtClean="0"/>
              <a:pPr>
                <a:spcBef>
                  <a:spcPct val="0"/>
                </a:spcBef>
              </a:pPr>
              <a:t>34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ADB3B-542F-B09F-F784-196E11E4A6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54BB59CA-3EF0-C950-6B2C-1F7377D048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C86F3639-123D-9294-B55E-A9C3CC812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C9DD713E-CA2C-A59B-9E09-0C1A5DF1DD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3DE947-0AB6-40E3-AA8D-C92080D11F60}" type="slidenum">
              <a:rPr lang="en-US" altLang="en-US" sz="1300" smtClean="0"/>
              <a:pPr>
                <a:spcBef>
                  <a:spcPct val="0"/>
                </a:spcBef>
              </a:pPr>
              <a:t>35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27263798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3D292-9C69-42ED-6B0A-FC9C58D3C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Slide Image Placeholder 1">
            <a:extLst>
              <a:ext uri="{FF2B5EF4-FFF2-40B4-BE49-F238E27FC236}">
                <a16:creationId xmlns:a16="http://schemas.microsoft.com/office/drawing/2014/main" id="{165A47CD-5F01-0823-8452-776B722060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0" name="Notes Placeholder 2">
            <a:extLst>
              <a:ext uri="{FF2B5EF4-FFF2-40B4-BE49-F238E27FC236}">
                <a16:creationId xmlns:a16="http://schemas.microsoft.com/office/drawing/2014/main" id="{2CE9E3E8-D5A6-05DD-2F1D-61BAF86341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3971" name="Slide Number Placeholder 3">
            <a:extLst>
              <a:ext uri="{FF2B5EF4-FFF2-40B4-BE49-F238E27FC236}">
                <a16:creationId xmlns:a16="http://schemas.microsoft.com/office/drawing/2014/main" id="{752CB4E5-97BE-90C0-6F25-B95DD3987E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3DE947-0AB6-40E3-AA8D-C92080D11F60}" type="slidenum">
              <a:rPr lang="en-US" altLang="en-US" sz="1300" smtClean="0"/>
              <a:pPr>
                <a:spcBef>
                  <a:spcPct val="0"/>
                </a:spcBef>
              </a:pPr>
              <a:t>36</a:t>
            </a:fld>
            <a:endParaRPr lang="en-US" altLang="en-US" sz="1300"/>
          </a:p>
        </p:txBody>
      </p:sp>
    </p:spTree>
    <p:extLst>
      <p:ext uri="{BB962C8B-B14F-4D97-AF65-F5344CB8AC3E}">
        <p14:creationId xmlns:p14="http://schemas.microsoft.com/office/powerpoint/2010/main" val="22242548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7" name="Slide Image Placeholder 1">
            <a:extLst>
              <a:ext uri="{FF2B5EF4-FFF2-40B4-BE49-F238E27FC236}">
                <a16:creationId xmlns:a16="http://schemas.microsoft.com/office/drawing/2014/main" id="{B048B3DC-0D5A-0B60-0E88-1BE3A77BA4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018" name="Notes Placeholder 2">
            <a:extLst>
              <a:ext uri="{FF2B5EF4-FFF2-40B4-BE49-F238E27FC236}">
                <a16:creationId xmlns:a16="http://schemas.microsoft.com/office/drawing/2014/main" id="{43D8E281-F031-E506-48D2-BC681747B5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6019" name="Slide Number Placeholder 3">
            <a:extLst>
              <a:ext uri="{FF2B5EF4-FFF2-40B4-BE49-F238E27FC236}">
                <a16:creationId xmlns:a16="http://schemas.microsoft.com/office/drawing/2014/main" id="{9A4520A8-DB3A-E480-3EFC-503E0EB7D7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228BD99-A1EC-40FC-A444-66D0F858C930}" type="slidenum">
              <a:rPr lang="en-US" altLang="en-US" sz="1300" smtClean="0"/>
              <a:pPr>
                <a:spcBef>
                  <a:spcPct val="0"/>
                </a:spcBef>
              </a:pPr>
              <a:t>37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Slide Image Placeholder 1">
            <a:extLst>
              <a:ext uri="{FF2B5EF4-FFF2-40B4-BE49-F238E27FC236}">
                <a16:creationId xmlns:a16="http://schemas.microsoft.com/office/drawing/2014/main" id="{F607110E-1AAB-544E-0E99-061A0489E7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6" name="Notes Placeholder 2">
            <a:extLst>
              <a:ext uri="{FF2B5EF4-FFF2-40B4-BE49-F238E27FC236}">
                <a16:creationId xmlns:a16="http://schemas.microsoft.com/office/drawing/2014/main" id="{56F3CB97-817D-19B6-1788-ACBCEBD968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8067" name="Slide Number Placeholder 3">
            <a:extLst>
              <a:ext uri="{FF2B5EF4-FFF2-40B4-BE49-F238E27FC236}">
                <a16:creationId xmlns:a16="http://schemas.microsoft.com/office/drawing/2014/main" id="{38D4BD2B-C68D-6770-F679-1C6599D60D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4B5C73B-7C8B-4D57-B430-9E72EF50662D}" type="slidenum">
              <a:rPr lang="en-US" altLang="en-US" sz="1300" smtClean="0"/>
              <a:pPr>
                <a:spcBef>
                  <a:spcPct val="0"/>
                </a:spcBef>
              </a:pPr>
              <a:t>38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Slide Image Placeholder 1">
            <a:extLst>
              <a:ext uri="{FF2B5EF4-FFF2-40B4-BE49-F238E27FC236}">
                <a16:creationId xmlns:a16="http://schemas.microsoft.com/office/drawing/2014/main" id="{B37C3A1D-93E3-0F7A-37DC-3E426FE070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4" name="Notes Placeholder 2">
            <a:extLst>
              <a:ext uri="{FF2B5EF4-FFF2-40B4-BE49-F238E27FC236}">
                <a16:creationId xmlns:a16="http://schemas.microsoft.com/office/drawing/2014/main" id="{7878C55D-B8E5-5210-5221-08653B29A2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0115" name="Slide Number Placeholder 3">
            <a:extLst>
              <a:ext uri="{FF2B5EF4-FFF2-40B4-BE49-F238E27FC236}">
                <a16:creationId xmlns:a16="http://schemas.microsoft.com/office/drawing/2014/main" id="{55C229EB-0DCD-08CF-120E-55FC9F1211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43FD7DD-B0B1-45D4-91A7-E20132DFBB1C}" type="slidenum">
              <a:rPr lang="en-US" altLang="en-US" sz="1300" smtClean="0"/>
              <a:pPr>
                <a:spcBef>
                  <a:spcPct val="0"/>
                </a:spcBef>
              </a:pPr>
              <a:t>39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Slide Image Placeholder 1">
            <a:extLst>
              <a:ext uri="{FF2B5EF4-FFF2-40B4-BE49-F238E27FC236}">
                <a16:creationId xmlns:a16="http://schemas.microsoft.com/office/drawing/2014/main" id="{6542BF44-F3B6-6981-A5F4-312CD8A0A4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2" name="Notes Placeholder 2">
            <a:extLst>
              <a:ext uri="{FF2B5EF4-FFF2-40B4-BE49-F238E27FC236}">
                <a16:creationId xmlns:a16="http://schemas.microsoft.com/office/drawing/2014/main" id="{66A59C55-FEBD-F5F1-26D6-FB34E495A0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163" name="Slide Number Placeholder 3">
            <a:extLst>
              <a:ext uri="{FF2B5EF4-FFF2-40B4-BE49-F238E27FC236}">
                <a16:creationId xmlns:a16="http://schemas.microsoft.com/office/drawing/2014/main" id="{FEDA8AE4-8F68-4128-F4D2-732C2F39EF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B92FDD1E-D154-4B55-90A9-EC8BF074F8BF}" type="slidenum">
              <a:rPr lang="en-US" altLang="en-US" sz="1300" smtClean="0"/>
              <a:pPr>
                <a:spcBef>
                  <a:spcPct val="0"/>
                </a:spcBef>
              </a:pPr>
              <a:t>40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>
            <a:extLst>
              <a:ext uri="{FF2B5EF4-FFF2-40B4-BE49-F238E27FC236}">
                <a16:creationId xmlns:a16="http://schemas.microsoft.com/office/drawing/2014/main" id="{86C5AC6D-F972-0577-D960-BB2A84196A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0" name="Notes Placeholder 2">
            <a:extLst>
              <a:ext uri="{FF2B5EF4-FFF2-40B4-BE49-F238E27FC236}">
                <a16:creationId xmlns:a16="http://schemas.microsoft.com/office/drawing/2014/main" id="{FCC94828-3577-9D94-9204-E519F6F864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4211" name="Slide Number Placeholder 3">
            <a:extLst>
              <a:ext uri="{FF2B5EF4-FFF2-40B4-BE49-F238E27FC236}">
                <a16:creationId xmlns:a16="http://schemas.microsoft.com/office/drawing/2014/main" id="{EB3A067E-9494-E97F-D286-8D8572CC1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8FD567F-EFF0-4BDB-9351-1E57BC4FB82F}" type="slidenum">
              <a:rPr lang="en-US" altLang="en-US" sz="1300" smtClean="0"/>
              <a:pPr>
                <a:spcBef>
                  <a:spcPct val="0"/>
                </a:spcBef>
              </a:pPr>
              <a:t>41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Slide Image Placeholder 1">
            <a:extLst>
              <a:ext uri="{FF2B5EF4-FFF2-40B4-BE49-F238E27FC236}">
                <a16:creationId xmlns:a16="http://schemas.microsoft.com/office/drawing/2014/main" id="{4B274522-4F8F-2055-D196-93B13A6739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8" name="Notes Placeholder 2">
            <a:extLst>
              <a:ext uri="{FF2B5EF4-FFF2-40B4-BE49-F238E27FC236}">
                <a16:creationId xmlns:a16="http://schemas.microsoft.com/office/drawing/2014/main" id="{D5D6868C-4230-38D5-3D32-5BEB838502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96259" name="Slide Number Placeholder 3">
            <a:extLst>
              <a:ext uri="{FF2B5EF4-FFF2-40B4-BE49-F238E27FC236}">
                <a16:creationId xmlns:a16="http://schemas.microsoft.com/office/drawing/2014/main" id="{E9AF40CC-C1FD-0244-98DC-8DE2D24C10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41111AE5-FD52-41E9-AB49-D9587AD05237}" type="slidenum">
              <a:rPr lang="en-US" altLang="en-US" sz="1300" smtClean="0"/>
              <a:pPr>
                <a:spcBef>
                  <a:spcPct val="0"/>
                </a:spcBef>
              </a:pPr>
              <a:t>42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5" name="Slide Image Placeholder 1">
            <a:extLst>
              <a:ext uri="{FF2B5EF4-FFF2-40B4-BE49-F238E27FC236}">
                <a16:creationId xmlns:a16="http://schemas.microsoft.com/office/drawing/2014/main" id="{5DF3DA49-FA01-C887-104F-FA8C5580E2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6" name="Notes Placeholder 2">
            <a:extLst>
              <a:ext uri="{FF2B5EF4-FFF2-40B4-BE49-F238E27FC236}">
                <a16:creationId xmlns:a16="http://schemas.microsoft.com/office/drawing/2014/main" id="{DD37CE42-0DFB-69D9-8FF6-5C3BE086C9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8307" name="Slide Number Placeholder 3">
            <a:extLst>
              <a:ext uri="{FF2B5EF4-FFF2-40B4-BE49-F238E27FC236}">
                <a16:creationId xmlns:a16="http://schemas.microsoft.com/office/drawing/2014/main" id="{FC8AB97E-28CF-06EA-894A-D5267D4276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9BAC4FE-3BEC-40BC-A944-3C3EE2F13079}" type="slidenum">
              <a:rPr lang="en-US" altLang="en-US" sz="1300" smtClean="0"/>
              <a:pPr>
                <a:spcBef>
                  <a:spcPct val="0"/>
                </a:spcBef>
              </a:pPr>
              <a:t>43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Image Placeholder 1">
            <a:extLst>
              <a:ext uri="{FF2B5EF4-FFF2-40B4-BE49-F238E27FC236}">
                <a16:creationId xmlns:a16="http://schemas.microsoft.com/office/drawing/2014/main" id="{288CAF9B-BBE9-8A34-DC2C-CCDD02A9BC8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4" name="Notes Placeholder 2">
            <a:extLst>
              <a:ext uri="{FF2B5EF4-FFF2-40B4-BE49-F238E27FC236}">
                <a16:creationId xmlns:a16="http://schemas.microsoft.com/office/drawing/2014/main" id="{C3D97038-69A2-6713-0204-AD5D46270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0355" name="Slide Number Placeholder 3">
            <a:extLst>
              <a:ext uri="{FF2B5EF4-FFF2-40B4-BE49-F238E27FC236}">
                <a16:creationId xmlns:a16="http://schemas.microsoft.com/office/drawing/2014/main" id="{0B153400-D247-613A-2AB7-081DEB0A6B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19F663E-0903-4AE9-A648-F611182EACED}" type="slidenum">
              <a:rPr lang="en-US" altLang="en-US" sz="1300" smtClean="0"/>
              <a:pPr>
                <a:spcBef>
                  <a:spcPct val="0"/>
                </a:spcBef>
              </a:pPr>
              <a:t>44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49" name="Slide Image Placeholder 1">
            <a:extLst>
              <a:ext uri="{FF2B5EF4-FFF2-40B4-BE49-F238E27FC236}">
                <a16:creationId xmlns:a16="http://schemas.microsoft.com/office/drawing/2014/main" id="{16940874-855F-4954-1C56-5F84EA0465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0" name="Notes Placeholder 2">
            <a:extLst>
              <a:ext uri="{FF2B5EF4-FFF2-40B4-BE49-F238E27FC236}">
                <a16:creationId xmlns:a16="http://schemas.microsoft.com/office/drawing/2014/main" id="{7BFAD4A8-FD25-B412-2408-0F7EF461B0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4451" name="Slide Number Placeholder 3">
            <a:extLst>
              <a:ext uri="{FF2B5EF4-FFF2-40B4-BE49-F238E27FC236}">
                <a16:creationId xmlns:a16="http://schemas.microsoft.com/office/drawing/2014/main" id="{14B34F7C-38DC-82F4-E286-E9F36BDA5C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599A5CEE-1290-4B9B-BCF5-8ADC4556DBC9}" type="slidenum">
              <a:rPr lang="en-US" altLang="en-US" sz="1300" smtClean="0"/>
              <a:pPr>
                <a:spcBef>
                  <a:spcPct val="0"/>
                </a:spcBef>
              </a:pPr>
              <a:t>45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7" name="Slide Image Placeholder 1">
            <a:extLst>
              <a:ext uri="{FF2B5EF4-FFF2-40B4-BE49-F238E27FC236}">
                <a16:creationId xmlns:a16="http://schemas.microsoft.com/office/drawing/2014/main" id="{8CC3B83D-C0A4-5DC1-7715-C26D119F58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8" name="Notes Placeholder 2">
            <a:extLst>
              <a:ext uri="{FF2B5EF4-FFF2-40B4-BE49-F238E27FC236}">
                <a16:creationId xmlns:a16="http://schemas.microsoft.com/office/drawing/2014/main" id="{44D69AB1-63D5-1296-C983-5299DDDF8E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6499" name="Slide Number Placeholder 3">
            <a:extLst>
              <a:ext uri="{FF2B5EF4-FFF2-40B4-BE49-F238E27FC236}">
                <a16:creationId xmlns:a16="http://schemas.microsoft.com/office/drawing/2014/main" id="{2AC32ED9-9817-02BA-C4BF-BFA57C2B92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0FE9D05-D15D-469A-B427-E8425100547D}" type="slidenum">
              <a:rPr lang="en-US" altLang="en-US" sz="1300" smtClean="0"/>
              <a:pPr>
                <a:spcBef>
                  <a:spcPct val="0"/>
                </a:spcBef>
              </a:pPr>
              <a:t>46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5" name="Slide Image Placeholder 1">
            <a:extLst>
              <a:ext uri="{FF2B5EF4-FFF2-40B4-BE49-F238E27FC236}">
                <a16:creationId xmlns:a16="http://schemas.microsoft.com/office/drawing/2014/main" id="{1ED098E5-F2A2-7880-F35A-3DFD6FD8073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6" name="Notes Placeholder 2">
            <a:extLst>
              <a:ext uri="{FF2B5EF4-FFF2-40B4-BE49-F238E27FC236}">
                <a16:creationId xmlns:a16="http://schemas.microsoft.com/office/drawing/2014/main" id="{91CE7CDB-C198-FEDA-2F53-A3557E590D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</a:endParaRPr>
          </a:p>
        </p:txBody>
      </p:sp>
      <p:sp>
        <p:nvSpPr>
          <p:cNvPr id="108547" name="Slide Number Placeholder 3">
            <a:extLst>
              <a:ext uri="{FF2B5EF4-FFF2-40B4-BE49-F238E27FC236}">
                <a16:creationId xmlns:a16="http://schemas.microsoft.com/office/drawing/2014/main" id="{EDAB059C-A41B-AC5B-7A62-56348A516C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E80AB8A-567E-4125-9B6B-ABAF4C351756}" type="slidenum">
              <a:rPr lang="en-US" altLang="en-US" sz="1300" smtClean="0"/>
              <a:pPr>
                <a:spcBef>
                  <a:spcPct val="0"/>
                </a:spcBef>
              </a:pPr>
              <a:t>47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3" name="Slide Image Placeholder 1">
            <a:extLst>
              <a:ext uri="{FF2B5EF4-FFF2-40B4-BE49-F238E27FC236}">
                <a16:creationId xmlns:a16="http://schemas.microsoft.com/office/drawing/2014/main" id="{8759561E-CDCD-061F-FF18-03720BBB43B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4" name="Notes Placeholder 2">
            <a:extLst>
              <a:ext uri="{FF2B5EF4-FFF2-40B4-BE49-F238E27FC236}">
                <a16:creationId xmlns:a16="http://schemas.microsoft.com/office/drawing/2014/main" id="{4D677129-A59C-6C4A-3368-DCAC451887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0595" name="Slide Number Placeholder 3">
            <a:extLst>
              <a:ext uri="{FF2B5EF4-FFF2-40B4-BE49-F238E27FC236}">
                <a16:creationId xmlns:a16="http://schemas.microsoft.com/office/drawing/2014/main" id="{EEBDA4D8-47AB-BB3F-5917-C631EF9B8E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BC1775D-767D-4BCA-9392-497619E55E08}" type="slidenum">
              <a:rPr lang="en-US" altLang="en-US" sz="1300" smtClean="0"/>
              <a:pPr>
                <a:spcBef>
                  <a:spcPct val="0"/>
                </a:spcBef>
              </a:pPr>
              <a:t>48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1" name="Slide Image Placeholder 1">
            <a:extLst>
              <a:ext uri="{FF2B5EF4-FFF2-40B4-BE49-F238E27FC236}">
                <a16:creationId xmlns:a16="http://schemas.microsoft.com/office/drawing/2014/main" id="{86359EB1-7C3F-A6DC-7325-4B22252C540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2" name="Notes Placeholder 2">
            <a:extLst>
              <a:ext uri="{FF2B5EF4-FFF2-40B4-BE49-F238E27FC236}">
                <a16:creationId xmlns:a16="http://schemas.microsoft.com/office/drawing/2014/main" id="{4574508E-0A46-2B31-E8E5-31037DE217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43" name="Slide Number Placeholder 3">
            <a:extLst>
              <a:ext uri="{FF2B5EF4-FFF2-40B4-BE49-F238E27FC236}">
                <a16:creationId xmlns:a16="http://schemas.microsoft.com/office/drawing/2014/main" id="{E85FD67D-ACDE-4C3B-E610-A9E8C2E240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08FD4BB8-ED21-4B23-894D-5EBDD32DDACA}" type="slidenum">
              <a:rPr lang="en-US" altLang="en-US" sz="1300" smtClean="0"/>
              <a:pPr>
                <a:spcBef>
                  <a:spcPct val="0"/>
                </a:spcBef>
              </a:pPr>
              <a:t>49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89" name="Slide Image Placeholder 1">
            <a:extLst>
              <a:ext uri="{FF2B5EF4-FFF2-40B4-BE49-F238E27FC236}">
                <a16:creationId xmlns:a16="http://schemas.microsoft.com/office/drawing/2014/main" id="{530A0753-F5F5-3AED-7F70-2C17544455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0" name="Notes Placeholder 2">
            <a:extLst>
              <a:ext uri="{FF2B5EF4-FFF2-40B4-BE49-F238E27FC236}">
                <a16:creationId xmlns:a16="http://schemas.microsoft.com/office/drawing/2014/main" id="{DBD3DEB0-85D1-42FB-73A3-9DD12B06C5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4691" name="Slide Number Placeholder 3">
            <a:extLst>
              <a:ext uri="{FF2B5EF4-FFF2-40B4-BE49-F238E27FC236}">
                <a16:creationId xmlns:a16="http://schemas.microsoft.com/office/drawing/2014/main" id="{DC8CAD43-624F-E4DE-6A36-5D9D99DB0B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EB301E2-B1CC-45D4-AF9C-BC8E7AE91363}" type="slidenum">
              <a:rPr lang="en-US" altLang="en-US" sz="1300" smtClean="0"/>
              <a:pPr>
                <a:spcBef>
                  <a:spcPct val="0"/>
                </a:spcBef>
              </a:pPr>
              <a:t>50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7" name="Slide Image Placeholder 1">
            <a:extLst>
              <a:ext uri="{FF2B5EF4-FFF2-40B4-BE49-F238E27FC236}">
                <a16:creationId xmlns:a16="http://schemas.microsoft.com/office/drawing/2014/main" id="{B58C2759-DBBE-82A8-0F59-00691F3301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8" name="Notes Placeholder 2">
            <a:extLst>
              <a:ext uri="{FF2B5EF4-FFF2-40B4-BE49-F238E27FC236}">
                <a16:creationId xmlns:a16="http://schemas.microsoft.com/office/drawing/2014/main" id="{3E41B0A3-7453-4498-EC14-5A8BC06E0F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6739" name="Slide Number Placeholder 3">
            <a:extLst>
              <a:ext uri="{FF2B5EF4-FFF2-40B4-BE49-F238E27FC236}">
                <a16:creationId xmlns:a16="http://schemas.microsoft.com/office/drawing/2014/main" id="{752AC6C6-BE4A-7C2D-B648-6876C55568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70A61C86-2883-4E01-B047-F580C2C59D95}" type="slidenum">
              <a:rPr lang="en-US" altLang="en-US" sz="1300" smtClean="0"/>
              <a:pPr>
                <a:spcBef>
                  <a:spcPct val="0"/>
                </a:spcBef>
              </a:pPr>
              <a:t>51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5" name="Slide Image Placeholder 1">
            <a:extLst>
              <a:ext uri="{FF2B5EF4-FFF2-40B4-BE49-F238E27FC236}">
                <a16:creationId xmlns:a16="http://schemas.microsoft.com/office/drawing/2014/main" id="{B2611FF3-A52C-4D59-FE2B-7DE623400F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6" name="Notes Placeholder 2">
            <a:extLst>
              <a:ext uri="{FF2B5EF4-FFF2-40B4-BE49-F238E27FC236}">
                <a16:creationId xmlns:a16="http://schemas.microsoft.com/office/drawing/2014/main" id="{A14E7DEF-3FF1-FBC7-1B19-90769341C1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8787" name="Slide Number Placeholder 3">
            <a:extLst>
              <a:ext uri="{FF2B5EF4-FFF2-40B4-BE49-F238E27FC236}">
                <a16:creationId xmlns:a16="http://schemas.microsoft.com/office/drawing/2014/main" id="{6C845146-CE6E-C866-7A65-081B68464C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D52A294E-BC43-4A56-9518-E6F6BC25A2C8}" type="slidenum">
              <a:rPr lang="en-US" altLang="en-US" sz="1300" smtClean="0"/>
              <a:pPr>
                <a:spcBef>
                  <a:spcPct val="0"/>
                </a:spcBef>
              </a:pPr>
              <a:t>52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3" name="Slide Image Placeholder 1">
            <a:extLst>
              <a:ext uri="{FF2B5EF4-FFF2-40B4-BE49-F238E27FC236}">
                <a16:creationId xmlns:a16="http://schemas.microsoft.com/office/drawing/2014/main" id="{292B732B-0DFD-49F5-7539-A9EDDB4AA1F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4" name="Notes Placeholder 2">
            <a:extLst>
              <a:ext uri="{FF2B5EF4-FFF2-40B4-BE49-F238E27FC236}">
                <a16:creationId xmlns:a16="http://schemas.microsoft.com/office/drawing/2014/main" id="{5804E926-E120-D846-8485-4FECFBBFC6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0835" name="Slide Number Placeholder 3">
            <a:extLst>
              <a:ext uri="{FF2B5EF4-FFF2-40B4-BE49-F238E27FC236}">
                <a16:creationId xmlns:a16="http://schemas.microsoft.com/office/drawing/2014/main" id="{7E09A42B-E77B-55AD-9AE0-31C07233DD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67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67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104973C0-DBEA-4A02-A54A-99F1D979120D}" type="slidenum">
              <a:rPr lang="en-US" altLang="en-US" sz="1300" smtClean="0"/>
              <a:pPr>
                <a:spcBef>
                  <a:spcPct val="0"/>
                </a:spcBef>
              </a:pPr>
              <a:t>53</a:t>
            </a:fld>
            <a:endParaRPr lang="en-US" altLang="en-US" sz="13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F72A4F-6C6F-B518-F131-EAE81749BB0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4F887A1-295A-56BD-AD5A-D531104A2F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76090A6-B96A-7D35-D336-EFD2B4455E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A46162-4DFE-48CC-927D-3C75B52A5A0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8991971"/>
      </p:ext>
    </p:extLst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8E0228A-9DCA-C0C5-68DE-CDAC581CB39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7D0ADF5-BD7A-3566-EBA6-83E9ED45361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5AAA9A1-CDD5-462D-5DB2-5791DD1D1E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3CD8C-2B46-4452-B274-87BCD9DB33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1965131"/>
      </p:ext>
    </p:extLst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253AA56-2B41-2FDC-328B-AFE6B69DE3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9287C1B-3C94-9F5D-1261-95B0480AB99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C19B031-FF93-3DA9-0FAC-AAF616DA119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DEEFBF-55A8-4C38-BD55-31C435F2892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296813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3642D-727F-44A2-0D12-D3BF276229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BCDA56-2D35-3E52-182D-A5FF6422AA5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E3164F-0ADB-9B9F-74F8-B19E40C177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ED04F9-5BD5-4C23-B1D2-1E45E3B0B8A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98472528"/>
      </p:ext>
    </p:extLst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B76BE5CF-FFC4-0CBD-19E9-A4E355BF0F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EE336F6F-450E-31BC-1462-843032149C6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98F27FC-5FA9-ACFB-1834-E4BECFF016D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1BCFEE-CB03-4C7D-B613-ACA1569031D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244470"/>
      </p:ext>
    </p:extLst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C891AF29-8DFF-55A5-7982-63FAC3F1C1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04B1255-E6C6-85E3-8519-6D27F2494B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07AA13F-98F0-7A91-C861-2C70467589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571E63-2446-41EB-95C1-83E0D735EEC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5498317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26D1A16-4613-82D2-EDF5-35B113B60A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DC298B7-B086-A2B6-F215-3E8291B77D9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DC8F275-A34C-D4B9-7F14-FE89843614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978E1-5581-4BC4-8E5C-45758CF142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7601206"/>
      </p:ext>
    </p:extLst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CD947A-F4CF-ABAA-3A9A-BBDD09B795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9A72130-A26F-E07D-82AA-2AACCF18EE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E7793E-8E99-C6AD-3737-11D5F07CF55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C9D393-8645-45F5-9521-A46081D6ECC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90317831"/>
      </p:ext>
    </p:extLst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1B73CB-5D15-2A24-F513-18696D6BC4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074CEF-BFDC-DF90-25F7-9C5D4006DD8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14034F-79D4-8150-BE43-09545B459B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98B459-564B-4216-ACA9-B8E9E3BC97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30069419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7499224-4D66-289D-512C-187DA53B75A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EB97A3B-3F6B-EC4C-2F1A-164C8F0C6B8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D119AA5-DBEF-4F09-7723-27D34F8CF4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6C1FF0-A4CF-4FCF-97F5-F6728A00106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5511078"/>
      </p:ext>
    </p:extLst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76CE645-87E2-1091-8F6A-D5C6C6FB202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A205487-042A-6F99-8055-7EB461DC72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DDED7D-FA5D-3A6F-7A3A-F6A0AF99D8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9BD8FB-725F-46BB-B28C-C90C9BB3D9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805448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53B5F818-4C28-9ACD-16C1-370B9FB28A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00DDEA99-E064-A7FC-BDF1-D0FBFFB598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688545E-6535-D96A-18F7-D79EE7A2E81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2972541-A499-3976-57F4-97E98A497A7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6300"/>
            <a:ext cx="28956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Times New Roman" pitchFamily="-111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F7A9ACF-5EB0-5837-E733-374864D8BCAC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6300"/>
            <a:ext cx="19050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ea typeface="ＭＳ Ｐゴシック" panose="020B0600070205080204" pitchFamily="34" charset="-128"/>
              </a:defRPr>
            </a:lvl1pPr>
          </a:lstStyle>
          <a:p>
            <a:pPr>
              <a:defRPr/>
            </a:pPr>
            <a:fld id="{1102D040-1E38-4C3C-834B-CD075EE24B4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39" r:id="rId1"/>
    <p:sldLayoutId id="2147484640" r:id="rId2"/>
    <p:sldLayoutId id="2147484641" r:id="rId3"/>
    <p:sldLayoutId id="2147484642" r:id="rId4"/>
    <p:sldLayoutId id="2147484643" r:id="rId5"/>
    <p:sldLayoutId id="2147484644" r:id="rId6"/>
    <p:sldLayoutId id="2147484645" r:id="rId7"/>
    <p:sldLayoutId id="2147484646" r:id="rId8"/>
    <p:sldLayoutId id="2147484647" r:id="rId9"/>
    <p:sldLayoutId id="2147484648" r:id="rId10"/>
    <p:sldLayoutId id="2147484649" r:id="rId11"/>
  </p:sldLayoutIdLst>
  <p:transition spd="med"/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anose="020B0600070205080204" pitchFamily="34" charset="-128"/>
          <a:cs typeface="ＭＳ Ｐゴシック" panose="020B0600070205080204" pitchFamily="3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anose="020B0600070205080204" pitchFamily="3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anose="020B0600070205080204" pitchFamily="3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anose="020B0600070205080204" pitchFamily="3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  <a:ea typeface="MS PGothic" panose="020B0600070205080204" pitchFamily="34" charset="-128"/>
          <a:cs typeface="ＭＳ Ｐゴシック" panose="020B0600070205080204" pitchFamily="3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-111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anose="020B0600070205080204" pitchFamily="3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anose="020B0600070205080204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anose="020B0600070205080204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anose="020B0600070205080204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anose="020B0600070205080204" pitchFamily="34" charset="-128"/>
          <a:cs typeface="ＭＳ Ｐゴシック" panose="020B0600070205080204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1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2">
            <a:extLst>
              <a:ext uri="{FF2B5EF4-FFF2-40B4-BE49-F238E27FC236}">
                <a16:creationId xmlns:a16="http://schemas.microsoft.com/office/drawing/2014/main" id="{5CE733C6-4F38-B523-0D11-7B74A334A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9600" y="1733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CS 425 / ECE 428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Distributed Systems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400" dirty="0">
                <a:solidFill>
                  <a:schemeClr val="tx2"/>
                </a:solidFill>
              </a:rPr>
              <a:t>Fall 202</a:t>
            </a:r>
          </a:p>
        </p:txBody>
      </p:sp>
      <p:sp>
        <p:nvSpPr>
          <p:cNvPr id="15362" name="Rectangle 3">
            <a:extLst>
              <a:ext uri="{FF2B5EF4-FFF2-40B4-BE49-F238E27FC236}">
                <a16:creationId xmlns:a16="http://schemas.microsoft.com/office/drawing/2014/main" id="{3460C955-4B63-15F2-76C0-D3C0828DCD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3390900"/>
            <a:ext cx="6400800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en-US" sz="2800" dirty="0"/>
              <a:t>Aishwarya Ganesan &amp; Ram Kesavan</a:t>
            </a:r>
          </a:p>
          <a:p>
            <a:pPr algn="ctr" eaLnBrk="1" hangingPunct="1">
              <a:buFontTx/>
              <a:buNone/>
            </a:pPr>
            <a:r>
              <a:rPr lang="en-US" altLang="en-US" sz="2800" i="1" dirty="0"/>
              <a:t>Lecture 13: Snapshots</a:t>
            </a:r>
          </a:p>
          <a:p>
            <a:pPr algn="ctr" eaLnBrk="1" hangingPunct="1">
              <a:buNone/>
            </a:pPr>
            <a:r>
              <a:rPr lang="en-US" altLang="en-US" sz="2800" dirty="0"/>
              <a:t>Ack: Indranil Gupta</a:t>
            </a:r>
          </a:p>
          <a:p>
            <a:pPr algn="ctr" eaLnBrk="1" hangingPunct="1">
              <a:buFontTx/>
              <a:buNone/>
            </a:pPr>
            <a:endParaRPr lang="en-US" altLang="en-US" sz="2800" i="1" dirty="0">
              <a:solidFill>
                <a:srgbClr val="17375E"/>
              </a:solidFill>
            </a:endParaRP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B4058DA-66F6-F9FC-381C-7E41AC6C89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0" y="4670425"/>
            <a:ext cx="2082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All slides © IG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70035"/>
            <a:ext cx="7549250" cy="3005144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HW2 solutions will be released today</a:t>
            </a:r>
          </a:p>
          <a:p>
            <a:r>
              <a:rPr lang="en-US" sz="2800" dirty="0"/>
              <a:t>MP2 grades have been released</a:t>
            </a:r>
          </a:p>
          <a:p>
            <a:r>
              <a:rPr lang="en-US" sz="2800" dirty="0"/>
              <a:t>In-class midterm Thursday 10/8</a:t>
            </a:r>
          </a:p>
          <a:p>
            <a:pPr lvl="1"/>
            <a:r>
              <a:rPr lang="en-US" sz="2400" dirty="0"/>
              <a:t>Bring </a:t>
            </a:r>
            <a:r>
              <a:rPr lang="en-US" sz="2400" dirty="0" err="1"/>
              <a:t>pencil+eraser</a:t>
            </a:r>
            <a:r>
              <a:rPr lang="en-US" sz="2400" dirty="0"/>
              <a:t> for MCQ bubble sheet</a:t>
            </a:r>
          </a:p>
          <a:p>
            <a:pPr lvl="1"/>
            <a:r>
              <a:rPr lang="en-US" sz="2400" dirty="0"/>
              <a:t>Course webpage specifies the two rooms</a:t>
            </a:r>
          </a:p>
          <a:p>
            <a:pPr lvl="1"/>
            <a:r>
              <a:rPr lang="en-US" sz="2400" b="1" dirty="0">
                <a:solidFill>
                  <a:srgbClr val="FF0000"/>
                </a:solidFill>
              </a:rPr>
              <a:t>Make sure you’re in correct classroom for the midterm</a:t>
            </a:r>
          </a:p>
          <a:p>
            <a:pPr lvl="1"/>
            <a:r>
              <a:rPr lang="en-US" sz="2400" dirty="0"/>
              <a:t>Piazza post with more details</a:t>
            </a:r>
          </a:p>
          <a:p>
            <a:pPr lvl="1"/>
            <a:r>
              <a:rPr lang="en-US" sz="2400" dirty="0"/>
              <a:t>Practice mid-term released</a:t>
            </a:r>
          </a:p>
        </p:txBody>
      </p:sp>
    </p:spTree>
    <p:extLst>
      <p:ext uri="{BB962C8B-B14F-4D97-AF65-F5344CB8AC3E}">
        <p14:creationId xmlns:p14="http://schemas.microsoft.com/office/powerpoint/2010/main" val="798998406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>
            <a:extLst>
              <a:ext uri="{FF2B5EF4-FFF2-40B4-BE49-F238E27FC236}">
                <a16:creationId xmlns:a16="http://schemas.microsoft.com/office/drawing/2014/main" id="{F9447EA1-FC1C-8155-5671-E323065F60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7772400" cy="857250"/>
          </a:xfrm>
        </p:spPr>
        <p:txBody>
          <a:bodyPr/>
          <a:lstStyle/>
          <a:p>
            <a:pPr algn="l"/>
            <a:r>
              <a:rPr lang="en-US" altLang="en-US" sz="4000" dirty="0">
                <a:solidFill>
                  <a:schemeClr val="bg1"/>
                </a:solidFill>
                <a:latin typeface="Whitney BlackSC" pitchFamily="50" charset="0"/>
              </a:rPr>
              <a:t>A Local Snapshot</a:t>
            </a:r>
          </a:p>
        </p:txBody>
      </p:sp>
      <p:sp>
        <p:nvSpPr>
          <p:cNvPr id="19459" name="Slide Number Placeholder 1">
            <a:extLst>
              <a:ext uri="{FF2B5EF4-FFF2-40B4-BE49-F238E27FC236}">
                <a16:creationId xmlns:a16="http://schemas.microsoft.com/office/drawing/2014/main" id="{821CE5B8-0F59-FE7B-1257-A5C20FD24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00A2506-E9D3-4822-860D-EFDFCD1B62D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8CF2778-3898-BE38-1864-EE69E59676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809750"/>
            <a:ext cx="7086600" cy="3086100"/>
          </a:xfrm>
        </p:spPr>
        <p:txBody>
          <a:bodyPr/>
          <a:lstStyle/>
          <a:p>
            <a:r>
              <a:rPr lang="en-US" altLang="en-US" sz="2000" dirty="0" err="1"/>
              <a:t>EoY</a:t>
            </a:r>
            <a:r>
              <a:rPr lang="en-US" altLang="en-US" sz="2000" dirty="0"/>
              <a:t>/</a:t>
            </a:r>
            <a:r>
              <a:rPr lang="en-US" altLang="en-US" sz="2000" dirty="0" err="1"/>
              <a:t>EoQ</a:t>
            </a:r>
            <a:r>
              <a:rPr lang="en-US" altLang="en-US" sz="2000" dirty="0"/>
              <a:t> factory inventory audit</a:t>
            </a:r>
          </a:p>
          <a:p>
            <a:r>
              <a:rPr lang="en-US" altLang="en-US" sz="2000" dirty="0"/>
              <a:t>Once work stops on the last Friday of the Y/Q</a:t>
            </a:r>
          </a:p>
          <a:p>
            <a:pPr lvl="1"/>
            <a:r>
              <a:rPr lang="en-US" altLang="en-US" sz="1600" dirty="0"/>
              <a:t>Assembly lines frozen</a:t>
            </a:r>
          </a:p>
          <a:p>
            <a:pPr lvl="1"/>
            <a:r>
              <a:rPr lang="en-US" altLang="en-US" sz="1600" dirty="0"/>
              <a:t>Employees walk around to count all components and completed products sitting on shelves/containers/etc.</a:t>
            </a:r>
          </a:p>
          <a:p>
            <a:pPr lvl="1"/>
            <a:r>
              <a:rPr lang="en-US" altLang="en-US" sz="1600" dirty="0"/>
              <a:t>Stitch together all counts</a:t>
            </a:r>
          </a:p>
          <a:p>
            <a:r>
              <a:rPr lang="en-US" altLang="en-US" sz="2000" dirty="0"/>
              <a:t>Result: Accurate frozen picture of the inventory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>
            <a:extLst>
              <a:ext uri="{FF2B5EF4-FFF2-40B4-BE49-F238E27FC236}">
                <a16:creationId xmlns:a16="http://schemas.microsoft.com/office/drawing/2014/main" id="{7BB83B53-CACB-3D71-D9C6-2BBD9ECAD5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28600"/>
            <a:ext cx="7772400" cy="857250"/>
          </a:xfrm>
        </p:spPr>
        <p:txBody>
          <a:bodyPr/>
          <a:lstStyle/>
          <a:p>
            <a:pPr algn="l"/>
            <a:r>
              <a:rPr lang="en-US" altLang="en-US" sz="4000" dirty="0">
                <a:solidFill>
                  <a:schemeClr val="bg1"/>
                </a:solidFill>
                <a:latin typeface="Whitney BlackSC" pitchFamily="50" charset="0"/>
              </a:rPr>
              <a:t>Distributed Snapshot</a:t>
            </a:r>
          </a:p>
        </p:txBody>
      </p:sp>
      <p:sp>
        <p:nvSpPr>
          <p:cNvPr id="21506" name="Content Placeholder 2">
            <a:extLst>
              <a:ext uri="{FF2B5EF4-FFF2-40B4-BE49-F238E27FC236}">
                <a16:creationId xmlns:a16="http://schemas.microsoft.com/office/drawing/2014/main" id="{D1819D50-D7E3-71AD-7E0B-FD45D6B7986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57350"/>
            <a:ext cx="7162800" cy="3238500"/>
          </a:xfrm>
        </p:spPr>
        <p:txBody>
          <a:bodyPr/>
          <a:lstStyle/>
          <a:p>
            <a:r>
              <a:rPr lang="en-US" altLang="en-US" sz="2000" dirty="0"/>
              <a:t>Inventory audit across many factories across the globe</a:t>
            </a:r>
          </a:p>
          <a:p>
            <a:r>
              <a:rPr lang="en-US" altLang="en-US" sz="2000" dirty="0"/>
              <a:t>But, global supply chain never stops moving &amp; factories are in different time zones</a:t>
            </a:r>
          </a:p>
          <a:p>
            <a:r>
              <a:rPr lang="en-US" altLang="en-US" sz="2000" dirty="0"/>
              <a:t>Each location &lt;X&gt;: </a:t>
            </a:r>
          </a:p>
          <a:p>
            <a:pPr lvl="1"/>
            <a:r>
              <a:rPr lang="en-US" altLang="en-US" sz="1600" dirty="0"/>
              <a:t>Does its inventory at local midnight</a:t>
            </a:r>
          </a:p>
          <a:p>
            <a:pPr lvl="1"/>
            <a:r>
              <a:rPr lang="en-US" altLang="en-US" sz="1600" dirty="0"/>
              <a:t>Labels all outgoing boxes with “captured in Q3 audit at location &lt;X&gt;”</a:t>
            </a:r>
          </a:p>
          <a:p>
            <a:pPr lvl="1"/>
            <a:r>
              <a:rPr lang="en-US" altLang="en-US" sz="1600" dirty="0"/>
              <a:t>If it receives a box with no label, counts it locally</a:t>
            </a:r>
          </a:p>
          <a:p>
            <a:r>
              <a:rPr lang="en-US" altLang="en-US" sz="2000" dirty="0"/>
              <a:t>Global logically consistent inventory picture</a:t>
            </a:r>
          </a:p>
          <a:p>
            <a:pPr lvl="1"/>
            <a:r>
              <a:rPr lang="en-US" altLang="en-US" sz="1600" dirty="0"/>
              <a:t>Without needing to temporarily shut down factories</a:t>
            </a:r>
          </a:p>
        </p:txBody>
      </p:sp>
      <p:sp>
        <p:nvSpPr>
          <p:cNvPr id="21507" name="Slide Number Placeholder 1">
            <a:extLst>
              <a:ext uri="{FF2B5EF4-FFF2-40B4-BE49-F238E27FC236}">
                <a16:creationId xmlns:a16="http://schemas.microsoft.com/office/drawing/2014/main" id="{B739E5FE-00C7-5C12-FAEC-F562BF7AE2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47F59F1-1580-4E45-9170-8BACC37D853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>
            <a:extLst>
              <a:ext uri="{FF2B5EF4-FFF2-40B4-BE49-F238E27FC236}">
                <a16:creationId xmlns:a16="http://schemas.microsoft.com/office/drawing/2014/main" id="{7BFEF7E0-2FE5-E760-3220-F8C94728EB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7772400" cy="857250"/>
          </a:xfrm>
        </p:spPr>
        <p:txBody>
          <a:bodyPr/>
          <a:lstStyle/>
          <a:p>
            <a:pPr algn="l"/>
            <a:r>
              <a:rPr lang="en-US" altLang="en-US" sz="4000" dirty="0">
                <a:solidFill>
                  <a:schemeClr val="bg1"/>
                </a:solidFill>
                <a:latin typeface="Whitney BlackSC" pitchFamily="50" charset="0"/>
              </a:rPr>
              <a:t>In a Distributed System</a:t>
            </a:r>
          </a:p>
        </p:txBody>
      </p:sp>
      <p:sp>
        <p:nvSpPr>
          <p:cNvPr id="23554" name="Content Placeholder 2">
            <a:extLst>
              <a:ext uri="{FF2B5EF4-FFF2-40B4-BE49-F238E27FC236}">
                <a16:creationId xmlns:a16="http://schemas.microsoft.com/office/drawing/2014/main" id="{2287420D-6325-17BF-9B67-BA976EA1B3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543049"/>
            <a:ext cx="6400800" cy="3224213"/>
          </a:xfrm>
        </p:spPr>
        <p:txBody>
          <a:bodyPr/>
          <a:lstStyle/>
          <a:p>
            <a:r>
              <a:rPr lang="en-US" altLang="en-US" sz="1600" b="1" dirty="0"/>
              <a:t>In the cloud: application/service is running on multiple servers</a:t>
            </a:r>
          </a:p>
          <a:p>
            <a:r>
              <a:rPr lang="en-US" altLang="en-US" sz="1600" b="1" dirty="0"/>
              <a:t>Servers handle concurrent events and interact with each other </a:t>
            </a:r>
          </a:p>
          <a:p>
            <a:r>
              <a:rPr lang="en-US" altLang="en-US" sz="1600" b="1" dirty="0"/>
              <a:t>The ability to obtain a “global picture” of the system is important</a:t>
            </a:r>
          </a:p>
          <a:p>
            <a:r>
              <a:rPr lang="en-US" altLang="en-US" sz="1600" b="1" dirty="0"/>
              <a:t>Some uses of having a global picture of the system</a:t>
            </a:r>
          </a:p>
          <a:p>
            <a:pPr lvl="1"/>
            <a:r>
              <a:rPr lang="en-US" altLang="en-US" sz="1400" i="1" dirty="0"/>
              <a:t>Checkpointing</a:t>
            </a:r>
            <a:r>
              <a:rPr lang="en-US" altLang="en-US" sz="1400" dirty="0"/>
              <a:t>: can restart distributed application on failure</a:t>
            </a:r>
          </a:p>
          <a:p>
            <a:pPr lvl="1"/>
            <a:r>
              <a:rPr lang="en-US" altLang="en-US" sz="1400" i="1" dirty="0"/>
              <a:t>Garbage collection</a:t>
            </a:r>
            <a:r>
              <a:rPr lang="en-US" altLang="en-US" sz="1400" dirty="0"/>
              <a:t> of objects: objects at servers that don’t have any other objects (at any servers) with pointers to them</a:t>
            </a:r>
          </a:p>
          <a:p>
            <a:pPr lvl="1"/>
            <a:r>
              <a:rPr lang="en-US" altLang="en-US" sz="1400" dirty="0"/>
              <a:t>Deadlock detection: Useful in database transaction systems</a:t>
            </a:r>
          </a:p>
          <a:p>
            <a:pPr lvl="1"/>
            <a:r>
              <a:rPr lang="en-US" altLang="en-US" sz="1400" dirty="0"/>
              <a:t>Termination of computation: Useful in batch computing systems like </a:t>
            </a:r>
            <a:r>
              <a:rPr lang="en-US" altLang="en-US" sz="1400" dirty="0" err="1"/>
              <a:t>Folding@Home</a:t>
            </a:r>
            <a:r>
              <a:rPr lang="en-US" altLang="en-US" sz="1400" dirty="0"/>
              <a:t>, </a:t>
            </a:r>
            <a:r>
              <a:rPr lang="en-US" altLang="en-US" sz="1400" dirty="0" err="1"/>
              <a:t>SETI@Home</a:t>
            </a:r>
            <a:endParaRPr lang="en-US" altLang="en-US" sz="1400" dirty="0"/>
          </a:p>
        </p:txBody>
      </p:sp>
      <p:sp>
        <p:nvSpPr>
          <p:cNvPr id="23555" name="Slide Number Placeholder 1">
            <a:extLst>
              <a:ext uri="{FF2B5EF4-FFF2-40B4-BE49-F238E27FC236}">
                <a16:creationId xmlns:a16="http://schemas.microsoft.com/office/drawing/2014/main" id="{9B513DEF-EA20-ED24-99F1-301513BAB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88C07E0-27B8-4E75-8758-5D4DCAE94CF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>
            <a:extLst>
              <a:ext uri="{FF2B5EF4-FFF2-40B4-BE49-F238E27FC236}">
                <a16:creationId xmlns:a16="http://schemas.microsoft.com/office/drawing/2014/main" id="{CA44F487-F66F-EF4E-98C3-4F6A5C47A9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What’s a Global Snapshot?</a:t>
            </a:r>
          </a:p>
        </p:txBody>
      </p:sp>
      <p:sp>
        <p:nvSpPr>
          <p:cNvPr id="25602" name="Content Placeholder 2">
            <a:extLst>
              <a:ext uri="{FF2B5EF4-FFF2-40B4-BE49-F238E27FC236}">
                <a16:creationId xmlns:a16="http://schemas.microsoft.com/office/drawing/2014/main" id="{5CBAE16D-25BA-723D-2BA2-F154EFBE77E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543050"/>
            <a:ext cx="5638800" cy="3086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800" b="1"/>
              <a:t>Global Snapshot</a:t>
            </a:r>
            <a:r>
              <a:rPr lang="en-US" altLang="en-US" sz="1800"/>
              <a:t> = </a:t>
            </a:r>
            <a:r>
              <a:rPr lang="en-US" altLang="en-US" sz="1800" b="1"/>
              <a:t>Global State</a:t>
            </a:r>
            <a:r>
              <a:rPr lang="en-US" altLang="en-US" sz="1800"/>
              <a:t> = </a:t>
            </a:r>
          </a:p>
          <a:p>
            <a:pPr marL="457200" lvl="1" indent="0">
              <a:lnSpc>
                <a:spcPct val="80000"/>
              </a:lnSpc>
              <a:buFontTx/>
              <a:buNone/>
            </a:pPr>
            <a:r>
              <a:rPr lang="en-US" altLang="en-US" sz="1800"/>
              <a:t>Individual state of each process in the distributed system </a:t>
            </a:r>
          </a:p>
          <a:p>
            <a:pPr marL="457200" lvl="1" indent="0">
              <a:lnSpc>
                <a:spcPct val="80000"/>
              </a:lnSpc>
              <a:buFontTx/>
              <a:buNone/>
            </a:pPr>
            <a:r>
              <a:rPr lang="en-US" altLang="en-US" sz="1800"/>
              <a:t>+ </a:t>
            </a:r>
          </a:p>
          <a:p>
            <a:pPr marL="457200" lvl="1" indent="0">
              <a:lnSpc>
                <a:spcPct val="80000"/>
              </a:lnSpc>
              <a:buFontTx/>
              <a:buNone/>
            </a:pPr>
            <a:r>
              <a:rPr lang="en-US" altLang="en-US" sz="1800"/>
              <a:t>Individual state of each communication channel in the distributed system</a:t>
            </a:r>
          </a:p>
          <a:p>
            <a:pPr>
              <a:lnSpc>
                <a:spcPct val="80000"/>
              </a:lnSpc>
            </a:pPr>
            <a:endParaRPr lang="en-US" altLang="en-US" sz="1800"/>
          </a:p>
          <a:p>
            <a:pPr>
              <a:lnSpc>
                <a:spcPct val="80000"/>
              </a:lnSpc>
            </a:pPr>
            <a:r>
              <a:rPr lang="en-US" altLang="en-US" sz="1800"/>
              <a:t>Capture the </a:t>
            </a:r>
            <a:r>
              <a:rPr lang="en-US" altLang="en-US" sz="1800">
                <a:solidFill>
                  <a:schemeClr val="accent2"/>
                </a:solidFill>
              </a:rPr>
              <a:t>instantaneous</a:t>
            </a:r>
            <a:r>
              <a:rPr lang="en-US" altLang="en-US" sz="1800"/>
              <a:t> </a:t>
            </a:r>
            <a:r>
              <a:rPr lang="en-US" altLang="en-US" sz="1800" i="1"/>
              <a:t>state </a:t>
            </a:r>
            <a:r>
              <a:rPr lang="en-US" altLang="en-US" sz="1800"/>
              <a:t>of </a:t>
            </a:r>
            <a:r>
              <a:rPr lang="en-US" altLang="en-US" sz="1800" u="sng"/>
              <a:t>each process</a:t>
            </a:r>
          </a:p>
          <a:p>
            <a:pPr>
              <a:lnSpc>
                <a:spcPct val="80000"/>
              </a:lnSpc>
            </a:pPr>
            <a:endParaRPr lang="en-US" altLang="en-US" sz="1800" u="sng"/>
          </a:p>
          <a:p>
            <a:pPr>
              <a:lnSpc>
                <a:spcPct val="80000"/>
              </a:lnSpc>
            </a:pPr>
            <a:r>
              <a:rPr lang="en-US" altLang="en-US" sz="1800"/>
              <a:t>And the instantaneous </a:t>
            </a:r>
            <a:r>
              <a:rPr lang="en-US" altLang="en-US" sz="1800" i="1"/>
              <a:t>state</a:t>
            </a:r>
            <a:r>
              <a:rPr lang="en-US" altLang="en-US" sz="1800"/>
              <a:t> of </a:t>
            </a:r>
            <a:r>
              <a:rPr lang="en-US" altLang="en-US" sz="1800" u="sng"/>
              <a:t>each communication channel</a:t>
            </a:r>
            <a:r>
              <a:rPr lang="en-US" altLang="en-US" sz="1800"/>
              <a:t>, i.e.,  </a:t>
            </a:r>
            <a:r>
              <a:rPr lang="en-US" altLang="en-US" sz="1800" i="1"/>
              <a:t>messages </a:t>
            </a:r>
            <a:r>
              <a:rPr lang="en-US" altLang="en-US" sz="1800"/>
              <a:t>in transit on the channels</a:t>
            </a:r>
          </a:p>
          <a:p>
            <a:endParaRPr lang="en-US" altLang="en-US" sz="1800"/>
          </a:p>
        </p:txBody>
      </p:sp>
      <p:sp>
        <p:nvSpPr>
          <p:cNvPr id="25603" name="Slide Number Placeholder 1">
            <a:extLst>
              <a:ext uri="{FF2B5EF4-FFF2-40B4-BE49-F238E27FC236}">
                <a16:creationId xmlns:a16="http://schemas.microsoft.com/office/drawing/2014/main" id="{B5C108B2-ABEA-EA63-C49B-370961879E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6C061C2-EC6D-40CD-926F-89BD341A8ED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>
            <a:extLst>
              <a:ext uri="{FF2B5EF4-FFF2-40B4-BE49-F238E27FC236}">
                <a16:creationId xmlns:a16="http://schemas.microsoft.com/office/drawing/2014/main" id="{3830D611-74D0-EAD6-F976-E6B1734A3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Obvious First Solution</a:t>
            </a:r>
          </a:p>
        </p:txBody>
      </p:sp>
      <p:sp>
        <p:nvSpPr>
          <p:cNvPr id="27650" name="Content Placeholder 2">
            <a:extLst>
              <a:ext uri="{FF2B5EF4-FFF2-40B4-BE49-F238E27FC236}">
                <a16:creationId xmlns:a16="http://schemas.microsoft.com/office/drawing/2014/main" id="{89EDEA63-14F6-8ED0-68B9-299BB05C62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543050"/>
            <a:ext cx="5410200" cy="30861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sz="1700" dirty="0">
                <a:solidFill>
                  <a:srgbClr val="3333CC"/>
                </a:solidFill>
              </a:rPr>
              <a:t>Synchronize clocks of all processes</a:t>
            </a:r>
          </a:p>
          <a:p>
            <a:pPr>
              <a:lnSpc>
                <a:spcPct val="80000"/>
              </a:lnSpc>
            </a:pPr>
            <a:r>
              <a:rPr lang="en-US" altLang="en-US" sz="1700" dirty="0">
                <a:solidFill>
                  <a:srgbClr val="3333CC"/>
                </a:solidFill>
              </a:rPr>
              <a:t>Ask all processes to record their states at known time </a:t>
            </a:r>
            <a:r>
              <a:rPr lang="en-US" altLang="en-US" sz="1700" i="1" dirty="0">
                <a:solidFill>
                  <a:srgbClr val="3333CC"/>
                </a:solidFill>
              </a:rPr>
              <a:t>t</a:t>
            </a:r>
            <a:endParaRPr lang="en-US" altLang="en-US" sz="1700" dirty="0">
              <a:solidFill>
                <a:schemeClr val="hlink"/>
              </a:solidFill>
            </a:endParaRPr>
          </a:p>
          <a:p>
            <a:pPr>
              <a:lnSpc>
                <a:spcPct val="80000"/>
              </a:lnSpc>
            </a:pPr>
            <a:r>
              <a:rPr lang="en-US" altLang="en-US" sz="1700" dirty="0"/>
              <a:t>Problems?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Time synchronization is not perfect</a:t>
            </a:r>
          </a:p>
          <a:p>
            <a:pPr lvl="1">
              <a:lnSpc>
                <a:spcPct val="80000"/>
              </a:lnSpc>
            </a:pPr>
            <a:r>
              <a:rPr lang="en-US" altLang="en-US" sz="1700" dirty="0"/>
              <a:t>Also, does not record the state of messages in the channels</a:t>
            </a:r>
          </a:p>
          <a:p>
            <a:pPr lvl="1">
              <a:lnSpc>
                <a:spcPct val="80000"/>
              </a:lnSpc>
            </a:pPr>
            <a:endParaRPr lang="en-US" altLang="en-US" sz="1700" dirty="0"/>
          </a:p>
          <a:p>
            <a:pPr>
              <a:lnSpc>
                <a:spcPct val="80000"/>
              </a:lnSpc>
            </a:pPr>
            <a:r>
              <a:rPr lang="en-US" altLang="en-US" sz="1700" dirty="0"/>
              <a:t>Synchronization not required – causality is enough!</a:t>
            </a:r>
          </a:p>
          <a:p>
            <a:pPr>
              <a:lnSpc>
                <a:spcPct val="80000"/>
              </a:lnSpc>
            </a:pPr>
            <a:endParaRPr lang="en-US" altLang="en-US" sz="1700" dirty="0"/>
          </a:p>
          <a:p>
            <a:endParaRPr lang="en-US" altLang="en-US" sz="1700" dirty="0"/>
          </a:p>
        </p:txBody>
      </p:sp>
      <p:sp>
        <p:nvSpPr>
          <p:cNvPr id="27651" name="Slide Number Placeholder 1">
            <a:extLst>
              <a:ext uri="{FF2B5EF4-FFF2-40B4-BE49-F238E27FC236}">
                <a16:creationId xmlns:a16="http://schemas.microsoft.com/office/drawing/2014/main" id="{6A8E4CDC-1AA3-04DF-0AAC-71E77B627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F521D9-6DD1-41AC-95D2-29F23DFF049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>
            <a:extLst>
              <a:ext uri="{FF2B5EF4-FFF2-40B4-BE49-F238E27FC236}">
                <a16:creationId xmlns:a16="http://schemas.microsoft.com/office/drawing/2014/main" id="{E50AC5C5-E6C4-9722-9DEE-545263181A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altLang="en-US">
                <a:solidFill>
                  <a:schemeClr val="bg1"/>
                </a:solidFill>
                <a:latin typeface="Whitney-BlackSC" pitchFamily="1" charset="0"/>
              </a:rPr>
              <a:t>Example</a:t>
            </a:r>
          </a:p>
        </p:txBody>
      </p:sp>
      <p:grpSp>
        <p:nvGrpSpPr>
          <p:cNvPr id="29698" name="Group 22">
            <a:extLst>
              <a:ext uri="{FF2B5EF4-FFF2-40B4-BE49-F238E27FC236}">
                <a16:creationId xmlns:a16="http://schemas.microsoft.com/office/drawing/2014/main" id="{746E6468-C73C-F5D1-C37A-8AD2E22F2B69}"/>
              </a:ext>
            </a:extLst>
          </p:cNvPr>
          <p:cNvGrpSpPr>
            <a:grpSpLocks/>
          </p:cNvGrpSpPr>
          <p:nvPr/>
        </p:nvGrpSpPr>
        <p:grpSpPr bwMode="auto">
          <a:xfrm>
            <a:off x="3276600" y="1485900"/>
            <a:ext cx="1935163" cy="2976563"/>
            <a:chOff x="381000" y="1981200"/>
            <a:chExt cx="1934837" cy="3968353"/>
          </a:xfrm>
        </p:grpSpPr>
        <p:grpSp>
          <p:nvGrpSpPr>
            <p:cNvPr id="29700" name="Group 5">
              <a:extLst>
                <a:ext uri="{FF2B5EF4-FFF2-40B4-BE49-F238E27FC236}">
                  <a16:creationId xmlns:a16="http://schemas.microsoft.com/office/drawing/2014/main" id="{6CC330A1-8690-F76A-6DDD-D291F24CDD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0523" y="1981200"/>
              <a:ext cx="685713" cy="691753"/>
              <a:chOff x="1600123" y="1981200"/>
              <a:chExt cx="685713" cy="691753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FB159B05-4ADC-F55E-17C3-44A343AFF5D5}"/>
                  </a:ext>
                </a:extLst>
              </p:cNvPr>
              <p:cNvSpPr/>
              <p:nvPr/>
            </p:nvSpPr>
            <p:spPr>
              <a:xfrm>
                <a:off x="1600097" y="1981200"/>
                <a:ext cx="685684" cy="685731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29709" name="TextBox 4">
                <a:extLst>
                  <a:ext uri="{FF2B5EF4-FFF2-40B4-BE49-F238E27FC236}">
                    <a16:creationId xmlns:a16="http://schemas.microsoft.com/office/drawing/2014/main" id="{07A68F7D-E6DA-51E6-324D-A182026669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6942" y="2057400"/>
                <a:ext cx="519828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</a:t>
                </a:r>
                <a:r>
                  <a:rPr lang="en-US" altLang="en-US" sz="2400" i="1"/>
                  <a:t>i</a:t>
                </a:r>
              </a:p>
            </p:txBody>
          </p:sp>
        </p:grpSp>
        <p:grpSp>
          <p:nvGrpSpPr>
            <p:cNvPr id="29701" name="Group 6">
              <a:extLst>
                <a:ext uri="{FF2B5EF4-FFF2-40B4-BE49-F238E27FC236}">
                  <a16:creationId xmlns:a16="http://schemas.microsoft.com/office/drawing/2014/main" id="{3607DB45-0A1F-ECFB-B9D7-A22FA77D42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990523" y="5257800"/>
              <a:ext cx="685713" cy="691753"/>
              <a:chOff x="1600123" y="1981200"/>
              <a:chExt cx="685713" cy="691753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EA5C89B0-417E-AE39-0451-EA890A8CD645}"/>
                  </a:ext>
                </a:extLst>
              </p:cNvPr>
              <p:cNvSpPr/>
              <p:nvPr/>
            </p:nvSpPr>
            <p:spPr>
              <a:xfrm>
                <a:off x="1600097" y="1980872"/>
                <a:ext cx="685684" cy="685731"/>
              </a:xfrm>
              <a:prstGeom prst="ellipse">
                <a:avLst/>
              </a:prstGeom>
              <a:noFill/>
              <a:ln>
                <a:solidFill>
                  <a:srgbClr val="000000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29707" name="TextBox 8">
                <a:extLst>
                  <a:ext uri="{FF2B5EF4-FFF2-40B4-BE49-F238E27FC236}">
                    <a16:creationId xmlns:a16="http://schemas.microsoft.com/office/drawing/2014/main" id="{72C71AB8-3A98-A946-5EC6-523EB9A699F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6942" y="2057400"/>
                <a:ext cx="519828" cy="615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</a:t>
                </a:r>
                <a:r>
                  <a:rPr lang="en-US" altLang="en-US" sz="2400" i="1"/>
                  <a:t>j</a:t>
                </a:r>
              </a:p>
            </p:txBody>
          </p:sp>
        </p:grp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9DD48372-6018-69C2-1918-4FF77F8E40AF}"/>
                </a:ext>
              </a:extLst>
            </p:cNvPr>
            <p:cNvCxnSpPr>
              <a:stCxn id="4" idx="3"/>
              <a:endCxn id="8" idx="1"/>
            </p:cNvCxnSpPr>
            <p:nvPr/>
          </p:nvCxnSpPr>
          <p:spPr bwMode="auto">
            <a:xfrm>
              <a:off x="1090493" y="2567459"/>
              <a:ext cx="0" cy="2789487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36139E9-F17A-4B87-619B-406EEDDAFDA6}"/>
                </a:ext>
              </a:extLst>
            </p:cNvPr>
            <p:cNvCxnSpPr>
              <a:endCxn id="4" idx="5"/>
            </p:cNvCxnSpPr>
            <p:nvPr/>
          </p:nvCxnSpPr>
          <p:spPr bwMode="auto">
            <a:xfrm flipH="1" flipV="1">
              <a:off x="1576187" y="2567459"/>
              <a:ext cx="23808" cy="284239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9704" name="TextBox 20">
              <a:extLst>
                <a:ext uri="{FF2B5EF4-FFF2-40B4-BE49-F238E27FC236}">
                  <a16:creationId xmlns:a16="http://schemas.microsoft.com/office/drawing/2014/main" id="{23DB4E57-EF6E-1A20-ED22-134E03A73F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1000" y="2590800"/>
              <a:ext cx="639437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</a:t>
              </a:r>
              <a:r>
                <a:rPr lang="en-US" altLang="en-US" sz="2400" i="1"/>
                <a:t>ij</a:t>
              </a:r>
            </a:p>
          </p:txBody>
        </p:sp>
        <p:sp>
          <p:nvSpPr>
            <p:cNvPr id="29705" name="TextBox 21">
              <a:extLst>
                <a:ext uri="{FF2B5EF4-FFF2-40B4-BE49-F238E27FC236}">
                  <a16:creationId xmlns:a16="http://schemas.microsoft.com/office/drawing/2014/main" id="{3FC13293-D9D7-427B-7B48-D1A933732F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76400" y="4876800"/>
              <a:ext cx="639437" cy="6155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C</a:t>
              </a:r>
              <a:r>
                <a:rPr lang="en-US" altLang="en-US" sz="2400" i="1"/>
                <a:t>ji</a:t>
              </a:r>
            </a:p>
          </p:txBody>
        </p:sp>
      </p:grpSp>
      <p:sp>
        <p:nvSpPr>
          <p:cNvPr id="29699" name="Slide Number Placeholder 1">
            <a:extLst>
              <a:ext uri="{FF2B5EF4-FFF2-40B4-BE49-F238E27FC236}">
                <a16:creationId xmlns:a16="http://schemas.microsoft.com/office/drawing/2014/main" id="{A6B357BB-BD78-A0AC-EE3F-A4B059E303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F609E3-91E0-4027-A33C-444427A2BC8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>
            <a:extLst>
              <a:ext uri="{FF2B5EF4-FFF2-40B4-BE49-F238E27FC236}">
                <a16:creationId xmlns:a16="http://schemas.microsoft.com/office/drawing/2014/main" id="{6696AFB0-2E0E-49CA-4EC7-E3AA95E868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66A1D0A-566F-2186-D1B6-49AD9D75D8A4}"/>
              </a:ext>
            </a:extLst>
          </p:cNvPr>
          <p:cNvGrpSpPr>
            <a:grpSpLocks/>
          </p:cNvGrpSpPr>
          <p:nvPr/>
        </p:nvGrpSpPr>
        <p:grpSpPr bwMode="auto">
          <a:xfrm>
            <a:off x="2819400" y="1428750"/>
            <a:ext cx="3640138" cy="3662363"/>
            <a:chOff x="2743200" y="1905000"/>
            <a:chExt cx="3639395" cy="4882714"/>
          </a:xfrm>
        </p:grpSpPr>
        <p:grpSp>
          <p:nvGrpSpPr>
            <p:cNvPr id="31747" name="Group 26">
              <a:extLst>
                <a:ext uri="{FF2B5EF4-FFF2-40B4-BE49-F238E27FC236}">
                  <a16:creationId xmlns:a16="http://schemas.microsoft.com/office/drawing/2014/main" id="{F8D6295D-5F3B-E8FB-685D-D0F1C603C68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00400" y="1981195"/>
              <a:ext cx="1934844" cy="3968321"/>
              <a:chOff x="381000" y="1981195"/>
              <a:chExt cx="1934844" cy="3968321"/>
            </a:xfrm>
          </p:grpSpPr>
          <p:grpSp>
            <p:nvGrpSpPr>
              <p:cNvPr id="31753" name="Group 27">
                <a:extLst>
                  <a:ext uri="{FF2B5EF4-FFF2-40B4-BE49-F238E27FC236}">
                    <a16:creationId xmlns:a16="http://schemas.microsoft.com/office/drawing/2014/main" id="{1BDA6313-A8E0-548B-EBF9-2FCC291A49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0477" y="1981195"/>
                <a:ext cx="685721" cy="691721"/>
                <a:chOff x="1600077" y="1981195"/>
                <a:chExt cx="685721" cy="691721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CB870545-326B-928D-2C54-FB904F0760C7}"/>
                    </a:ext>
                  </a:extLst>
                </p:cNvPr>
                <p:cNvSpPr/>
                <p:nvPr/>
              </p:nvSpPr>
              <p:spPr>
                <a:xfrm>
                  <a:off x="1599983" y="1981194"/>
                  <a:ext cx="685660" cy="685739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1762" name="TextBox 36">
                  <a:extLst>
                    <a:ext uri="{FF2B5EF4-FFF2-40B4-BE49-F238E27FC236}">
                      <a16:creationId xmlns:a16="http://schemas.microsoft.com/office/drawing/2014/main" id="{1C561872-C503-55D1-CC34-835F98B163E1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6942" y="2057401"/>
                  <a:ext cx="519834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P</a:t>
                  </a:r>
                  <a:r>
                    <a:rPr lang="en-US" altLang="en-US" sz="2400" i="1"/>
                    <a:t>i</a:t>
                  </a:r>
                </a:p>
              </p:txBody>
            </p:sp>
          </p:grpSp>
          <p:grpSp>
            <p:nvGrpSpPr>
              <p:cNvPr id="31754" name="Group 28">
                <a:extLst>
                  <a:ext uri="{FF2B5EF4-FFF2-40B4-BE49-F238E27FC236}">
                    <a16:creationId xmlns:a16="http://schemas.microsoft.com/office/drawing/2014/main" id="{E3C7CABE-1C1C-0119-A046-44CC37D7EE9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0477" y="5257588"/>
                <a:ext cx="685721" cy="691928"/>
                <a:chOff x="1600077" y="1980988"/>
                <a:chExt cx="685721" cy="691928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56261237-B545-84C3-0AD5-C57C87AE7DB2}"/>
                    </a:ext>
                  </a:extLst>
                </p:cNvPr>
                <p:cNvSpPr/>
                <p:nvPr/>
              </p:nvSpPr>
              <p:spPr>
                <a:xfrm>
                  <a:off x="1599983" y="1980900"/>
                  <a:ext cx="685660" cy="685739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1760" name="TextBox 34">
                  <a:extLst>
                    <a:ext uri="{FF2B5EF4-FFF2-40B4-BE49-F238E27FC236}">
                      <a16:creationId xmlns:a16="http://schemas.microsoft.com/office/drawing/2014/main" id="{8CCFCF26-581C-3C8E-174A-0C20FF50855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6942" y="2057401"/>
                  <a:ext cx="519834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P</a:t>
                  </a:r>
                  <a:r>
                    <a:rPr lang="en-US" altLang="en-US" sz="2400" i="1"/>
                    <a:t>j</a:t>
                  </a:r>
                </a:p>
              </p:txBody>
            </p:sp>
          </p:grp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94517B9F-8F7D-89B8-BF0B-494656C2A6D6}"/>
                  </a:ext>
                </a:extLst>
              </p:cNvPr>
              <p:cNvCxnSpPr>
                <a:stCxn id="36" idx="3"/>
                <a:endCxn id="34" idx="1"/>
              </p:cNvCxnSpPr>
              <p:nvPr/>
            </p:nvCxnSpPr>
            <p:spPr bwMode="auto">
              <a:xfrm>
                <a:off x="1090375" y="2567459"/>
                <a:ext cx="0" cy="27895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27133343-F2DD-8459-FA4C-341E389AC50C}"/>
                  </a:ext>
                </a:extLst>
              </p:cNvPr>
              <p:cNvCxnSpPr>
                <a:endCxn id="36" idx="5"/>
              </p:cNvCxnSpPr>
              <p:nvPr/>
            </p:nvCxnSpPr>
            <p:spPr bwMode="auto">
              <a:xfrm flipH="1" flipV="1">
                <a:off x="1576051" y="2567459"/>
                <a:ext cx="23807" cy="284242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1757" name="TextBox 31">
                <a:extLst>
                  <a:ext uri="{FF2B5EF4-FFF2-40B4-BE49-F238E27FC236}">
                    <a16:creationId xmlns:a16="http://schemas.microsoft.com/office/drawing/2014/main" id="{CE058EFB-51F9-A824-650D-8F19D2C79B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2590801"/>
                <a:ext cx="639444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C</a:t>
                </a:r>
                <a:r>
                  <a:rPr lang="en-US" altLang="en-US" sz="2400" i="1"/>
                  <a:t>ij</a:t>
                </a:r>
              </a:p>
            </p:txBody>
          </p:sp>
          <p:sp>
            <p:nvSpPr>
              <p:cNvPr id="31758" name="TextBox 32">
                <a:extLst>
                  <a:ext uri="{FF2B5EF4-FFF2-40B4-BE49-F238E27FC236}">
                    <a16:creationId xmlns:a16="http://schemas.microsoft.com/office/drawing/2014/main" id="{AE6E09C6-70EC-5692-813B-84016AE3681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6400" y="4876799"/>
                <a:ext cx="639444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C</a:t>
                </a:r>
                <a:r>
                  <a:rPr lang="en-US" altLang="en-US" sz="2400" i="1"/>
                  <a:t>ji</a:t>
                </a:r>
              </a:p>
            </p:txBody>
          </p:sp>
        </p:grpSp>
        <p:sp>
          <p:nvSpPr>
            <p:cNvPr id="31748" name="TextBox 37">
              <a:extLst>
                <a:ext uri="{FF2B5EF4-FFF2-40B4-BE49-F238E27FC236}">
                  <a16:creationId xmlns:a16="http://schemas.microsoft.com/office/drawing/2014/main" id="{F02B1C16-C890-354E-E1E6-74209A3E1D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600" y="1905000"/>
              <a:ext cx="1800285" cy="1107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FF"/>
                  </a:solidFill>
                </a:rPr>
                <a:t>[$1000,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FF"/>
                  </a:solidFill>
                </a:rPr>
                <a:t>100 iPhones]</a:t>
              </a:r>
            </a:p>
          </p:txBody>
        </p:sp>
        <p:sp>
          <p:nvSpPr>
            <p:cNvPr id="31749" name="TextBox 38">
              <a:extLst>
                <a:ext uri="{FF2B5EF4-FFF2-40B4-BE49-F238E27FC236}">
                  <a16:creationId xmlns:a16="http://schemas.microsoft.com/office/drawing/2014/main" id="{DBEADB5C-C732-D60A-F257-1088671B47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800" y="5334000"/>
              <a:ext cx="1800285" cy="1107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FF"/>
                  </a:solidFill>
                </a:rPr>
                <a:t>[$600,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FF"/>
                  </a:solidFill>
                </a:rPr>
                <a:t>50 Androids]</a:t>
              </a:r>
            </a:p>
          </p:txBody>
        </p:sp>
        <p:sp>
          <p:nvSpPr>
            <p:cNvPr id="31750" name="TextBox 39">
              <a:extLst>
                <a:ext uri="{FF2B5EF4-FFF2-40B4-BE49-F238E27FC236}">
                  <a16:creationId xmlns:a16="http://schemas.microsoft.com/office/drawing/2014/main" id="{8B7CCD25-1CF9-F5CA-4F98-413AC67908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43400" y="3276600"/>
              <a:ext cx="1158807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FF"/>
                  </a:solidFill>
                </a:rPr>
                <a:t>[empty]</a:t>
              </a:r>
            </a:p>
          </p:txBody>
        </p:sp>
        <p:sp>
          <p:nvSpPr>
            <p:cNvPr id="31751" name="TextBox 40">
              <a:extLst>
                <a:ext uri="{FF2B5EF4-FFF2-40B4-BE49-F238E27FC236}">
                  <a16:creationId xmlns:a16="http://schemas.microsoft.com/office/drawing/2014/main" id="{9F57BB56-A673-5A7B-0E1F-670DD24581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43200" y="3733800"/>
              <a:ext cx="1158807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FF"/>
                  </a:solidFill>
                </a:rPr>
                <a:t>[empty]</a:t>
              </a:r>
            </a:p>
          </p:txBody>
        </p:sp>
        <p:sp>
          <p:nvSpPr>
            <p:cNvPr id="31752" name="TextBox 41">
              <a:extLst>
                <a:ext uri="{FF2B5EF4-FFF2-40B4-BE49-F238E27FC236}">
                  <a16:creationId xmlns:a16="http://schemas.microsoft.com/office/drawing/2014/main" id="{F1B3F437-801D-F5EF-B460-A9AD12F1D4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1400" y="6172199"/>
              <a:ext cx="2801195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>
                  <a:solidFill>
                    <a:srgbClr val="0000FF"/>
                  </a:solidFill>
                </a:rPr>
                <a:t>[Global Snapshot 0]</a:t>
              </a: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2">
            <a:extLst>
              <a:ext uri="{FF2B5EF4-FFF2-40B4-BE49-F238E27FC236}">
                <a16:creationId xmlns:a16="http://schemas.microsoft.com/office/drawing/2014/main" id="{32BFE85E-08ED-FA23-F7C7-A68C349C3B6D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428750"/>
            <a:ext cx="5468938" cy="3662363"/>
            <a:chOff x="990600" y="1905000"/>
            <a:chExt cx="5468303" cy="4882714"/>
          </a:xfrm>
        </p:grpSpPr>
        <p:grpSp>
          <p:nvGrpSpPr>
            <p:cNvPr id="33795" name="Group 26">
              <a:extLst>
                <a:ext uri="{FF2B5EF4-FFF2-40B4-BE49-F238E27FC236}">
                  <a16:creationId xmlns:a16="http://schemas.microsoft.com/office/drawing/2014/main" id="{05B169A5-5998-CEBC-E6F8-7E472972868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6600" y="1981195"/>
              <a:ext cx="1934869" cy="3968321"/>
              <a:chOff x="381000" y="1981195"/>
              <a:chExt cx="1934869" cy="3968321"/>
            </a:xfrm>
          </p:grpSpPr>
          <p:grpSp>
            <p:nvGrpSpPr>
              <p:cNvPr id="33801" name="Group 27">
                <a:extLst>
                  <a:ext uri="{FF2B5EF4-FFF2-40B4-BE49-F238E27FC236}">
                    <a16:creationId xmlns:a16="http://schemas.microsoft.com/office/drawing/2014/main" id="{79A3E9E0-7525-6374-9562-67E8F65B0B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0377" y="1981195"/>
                <a:ext cx="685747" cy="691721"/>
                <a:chOff x="1599977" y="1981195"/>
                <a:chExt cx="685747" cy="691721"/>
              </a:xfrm>
            </p:grpSpPr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B7151ACF-5856-7B6C-7748-C302EAA6EABE}"/>
                    </a:ext>
                  </a:extLst>
                </p:cNvPr>
                <p:cNvSpPr/>
                <p:nvPr/>
              </p:nvSpPr>
              <p:spPr>
                <a:xfrm>
                  <a:off x="1599864" y="1981194"/>
                  <a:ext cx="685720" cy="685739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3810" name="TextBox 36">
                  <a:extLst>
                    <a:ext uri="{FF2B5EF4-FFF2-40B4-BE49-F238E27FC236}">
                      <a16:creationId xmlns:a16="http://schemas.microsoft.com/office/drawing/2014/main" id="{FBE880BD-61EC-6A4F-5F1D-2D6B96DD2B9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6942" y="2057401"/>
                  <a:ext cx="519854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P</a:t>
                  </a:r>
                  <a:r>
                    <a:rPr lang="en-US" altLang="en-US" sz="2400" i="1"/>
                    <a:t>i</a:t>
                  </a:r>
                </a:p>
              </p:txBody>
            </p:sp>
          </p:grpSp>
          <p:grpSp>
            <p:nvGrpSpPr>
              <p:cNvPr id="33802" name="Group 28">
                <a:extLst>
                  <a:ext uri="{FF2B5EF4-FFF2-40B4-BE49-F238E27FC236}">
                    <a16:creationId xmlns:a16="http://schemas.microsoft.com/office/drawing/2014/main" id="{2DF0292C-3BAB-BE6F-A6D9-4561DF3BF9C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0377" y="5257588"/>
                <a:ext cx="685747" cy="691928"/>
                <a:chOff x="1599977" y="1980988"/>
                <a:chExt cx="685747" cy="691928"/>
              </a:xfrm>
            </p:grpSpPr>
            <p:sp>
              <p:nvSpPr>
                <p:cNvPr id="34" name="Oval 33">
                  <a:extLst>
                    <a:ext uri="{FF2B5EF4-FFF2-40B4-BE49-F238E27FC236}">
                      <a16:creationId xmlns:a16="http://schemas.microsoft.com/office/drawing/2014/main" id="{F8A0F0D9-C2F4-F5A3-EF5D-62F849A3BE87}"/>
                    </a:ext>
                  </a:extLst>
                </p:cNvPr>
                <p:cNvSpPr/>
                <p:nvPr/>
              </p:nvSpPr>
              <p:spPr>
                <a:xfrm>
                  <a:off x="1599864" y="1980900"/>
                  <a:ext cx="685720" cy="685739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3808" name="TextBox 34">
                  <a:extLst>
                    <a:ext uri="{FF2B5EF4-FFF2-40B4-BE49-F238E27FC236}">
                      <a16:creationId xmlns:a16="http://schemas.microsoft.com/office/drawing/2014/main" id="{C3DF4731-BD44-D474-EF13-25BF1B67B4E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6942" y="2057401"/>
                  <a:ext cx="519854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P</a:t>
                  </a:r>
                  <a:r>
                    <a:rPr lang="en-US" altLang="en-US" sz="2400" i="1"/>
                    <a:t>j</a:t>
                  </a:r>
                </a:p>
              </p:txBody>
            </p:sp>
          </p:grpSp>
          <p:cxnSp>
            <p:nvCxnSpPr>
              <p:cNvPr id="30" name="Straight Arrow Connector 29">
                <a:extLst>
                  <a:ext uri="{FF2B5EF4-FFF2-40B4-BE49-F238E27FC236}">
                    <a16:creationId xmlns:a16="http://schemas.microsoft.com/office/drawing/2014/main" id="{55904ACE-A284-5607-61F6-37E8593B4C6F}"/>
                  </a:ext>
                </a:extLst>
              </p:cNvPr>
              <p:cNvCxnSpPr>
                <a:stCxn id="36" idx="3"/>
                <a:endCxn id="34" idx="1"/>
              </p:cNvCxnSpPr>
              <p:nvPr/>
            </p:nvCxnSpPr>
            <p:spPr bwMode="auto">
              <a:xfrm>
                <a:off x="1090266" y="2567459"/>
                <a:ext cx="0" cy="27895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Arrow Connector 30">
                <a:extLst>
                  <a:ext uri="{FF2B5EF4-FFF2-40B4-BE49-F238E27FC236}">
                    <a16:creationId xmlns:a16="http://schemas.microsoft.com/office/drawing/2014/main" id="{F57BAD39-C0EF-16D3-02F8-441668EAB974}"/>
                  </a:ext>
                </a:extLst>
              </p:cNvPr>
              <p:cNvCxnSpPr>
                <a:endCxn id="36" idx="5"/>
              </p:cNvCxnSpPr>
              <p:nvPr/>
            </p:nvCxnSpPr>
            <p:spPr bwMode="auto">
              <a:xfrm flipH="1" flipV="1">
                <a:off x="1575984" y="2567459"/>
                <a:ext cx="23809" cy="284242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805" name="TextBox 31">
                <a:extLst>
                  <a:ext uri="{FF2B5EF4-FFF2-40B4-BE49-F238E27FC236}">
                    <a16:creationId xmlns:a16="http://schemas.microsoft.com/office/drawing/2014/main" id="{BD6A8BF6-3381-ABF8-FC43-6E31453D4D4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2590801"/>
                <a:ext cx="639469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C</a:t>
                </a:r>
                <a:r>
                  <a:rPr lang="en-US" altLang="en-US" sz="2400" i="1"/>
                  <a:t>ij</a:t>
                </a:r>
              </a:p>
            </p:txBody>
          </p:sp>
          <p:sp>
            <p:nvSpPr>
              <p:cNvPr id="33806" name="TextBox 32">
                <a:extLst>
                  <a:ext uri="{FF2B5EF4-FFF2-40B4-BE49-F238E27FC236}">
                    <a16:creationId xmlns:a16="http://schemas.microsoft.com/office/drawing/2014/main" id="{68BD2E62-DFCF-026C-2DD7-F56ED1CB9D5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6400" y="4876799"/>
                <a:ext cx="639469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C</a:t>
                </a:r>
                <a:r>
                  <a:rPr lang="en-US" altLang="en-US" sz="2400" i="1"/>
                  <a:t>ji</a:t>
                </a:r>
              </a:p>
            </p:txBody>
          </p:sp>
        </p:grpSp>
        <p:sp>
          <p:nvSpPr>
            <p:cNvPr id="33796" name="TextBox 37">
              <a:extLst>
                <a:ext uri="{FF2B5EF4-FFF2-40B4-BE49-F238E27FC236}">
                  <a16:creationId xmlns:a16="http://schemas.microsoft.com/office/drawing/2014/main" id="{BC529A7A-A738-F6EB-CCB4-FD7C94F156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800" y="1905000"/>
              <a:ext cx="1800355" cy="1107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</a:t>
              </a:r>
              <a:r>
                <a:rPr lang="en-US" altLang="en-US" sz="2400">
                  <a:solidFill>
                    <a:srgbClr val="FF0000"/>
                  </a:solidFill>
                </a:rPr>
                <a:t>$701</a:t>
              </a:r>
              <a:r>
                <a:rPr lang="en-US" altLang="en-US" sz="2400"/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100 iPhones]</a:t>
              </a:r>
            </a:p>
          </p:txBody>
        </p:sp>
        <p:sp>
          <p:nvSpPr>
            <p:cNvPr id="33797" name="TextBox 38">
              <a:extLst>
                <a:ext uri="{FF2B5EF4-FFF2-40B4-BE49-F238E27FC236}">
                  <a16:creationId xmlns:a16="http://schemas.microsoft.com/office/drawing/2014/main" id="{00AEDC10-A04A-4098-2D02-0CE03A1F7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5334000"/>
              <a:ext cx="1800355" cy="1107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[$600,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50 Androids]</a:t>
              </a:r>
            </a:p>
          </p:txBody>
        </p:sp>
        <p:sp>
          <p:nvSpPr>
            <p:cNvPr id="33798" name="TextBox 39">
              <a:extLst>
                <a:ext uri="{FF2B5EF4-FFF2-40B4-BE49-F238E27FC236}">
                  <a16:creationId xmlns:a16="http://schemas.microsoft.com/office/drawing/2014/main" id="{B1CB8EAF-55D0-5F70-AD0A-12EEED79C7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600" y="3276600"/>
              <a:ext cx="1158852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[empty]</a:t>
              </a:r>
            </a:p>
          </p:txBody>
        </p:sp>
        <p:sp>
          <p:nvSpPr>
            <p:cNvPr id="33799" name="TextBox 40">
              <a:extLst>
                <a:ext uri="{FF2B5EF4-FFF2-40B4-BE49-F238E27FC236}">
                  <a16:creationId xmlns:a16="http://schemas.microsoft.com/office/drawing/2014/main" id="{6D7AACED-2EDB-1F9B-9DA4-241242EC55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3657600"/>
              <a:ext cx="3657600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[$299, Order Android ]</a:t>
              </a:r>
            </a:p>
          </p:txBody>
        </p:sp>
        <p:sp>
          <p:nvSpPr>
            <p:cNvPr id="33800" name="TextBox 41">
              <a:extLst>
                <a:ext uri="{FF2B5EF4-FFF2-40B4-BE49-F238E27FC236}">
                  <a16:creationId xmlns:a16="http://schemas.microsoft.com/office/drawing/2014/main" id="{A6393ED1-B647-2582-C5FC-0990533B3F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6172199"/>
              <a:ext cx="2801303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[Global Snapshot 1]</a:t>
              </a:r>
            </a:p>
          </p:txBody>
        </p:sp>
      </p:grpSp>
      <p:sp>
        <p:nvSpPr>
          <p:cNvPr id="33794" name="Title 1">
            <a:extLst>
              <a:ext uri="{FF2B5EF4-FFF2-40B4-BE49-F238E27FC236}">
                <a16:creationId xmlns:a16="http://schemas.microsoft.com/office/drawing/2014/main" id="{36FA6B6E-990B-A8B4-96C4-9B944DA1EC9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Title 1">
            <a:extLst>
              <a:ext uri="{FF2B5EF4-FFF2-40B4-BE49-F238E27FC236}">
                <a16:creationId xmlns:a16="http://schemas.microsoft.com/office/drawing/2014/main" id="{53274B3B-A7BE-3679-A3AD-49EB0645C3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35842" name="Group 5">
            <a:extLst>
              <a:ext uri="{FF2B5EF4-FFF2-40B4-BE49-F238E27FC236}">
                <a16:creationId xmlns:a16="http://schemas.microsoft.com/office/drawing/2014/main" id="{B7EE1043-B48A-5652-1335-E0A86728E44B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428750"/>
            <a:ext cx="6324600" cy="3662363"/>
            <a:chOff x="990600" y="1905000"/>
            <a:chExt cx="6324600" cy="4882714"/>
          </a:xfrm>
        </p:grpSpPr>
        <p:grpSp>
          <p:nvGrpSpPr>
            <p:cNvPr id="35843" name="Group 4">
              <a:extLst>
                <a:ext uri="{FF2B5EF4-FFF2-40B4-BE49-F238E27FC236}">
                  <a16:creationId xmlns:a16="http://schemas.microsoft.com/office/drawing/2014/main" id="{6B2C3A97-312E-E22C-963B-AAAE2C90B23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6600" y="1905000"/>
              <a:ext cx="4038600" cy="4882714"/>
              <a:chOff x="3276600" y="1905000"/>
              <a:chExt cx="4038600" cy="4882714"/>
            </a:xfrm>
          </p:grpSpPr>
          <p:grpSp>
            <p:nvGrpSpPr>
              <p:cNvPr id="35845" name="Group 44">
                <a:extLst>
                  <a:ext uri="{FF2B5EF4-FFF2-40B4-BE49-F238E27FC236}">
                    <a16:creationId xmlns:a16="http://schemas.microsoft.com/office/drawing/2014/main" id="{4FD18A28-77CF-5CE3-3E77-FE3DF901D8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6600" y="1981195"/>
                <a:ext cx="1934918" cy="3968321"/>
                <a:chOff x="381000" y="1981195"/>
                <a:chExt cx="1934918" cy="3968321"/>
              </a:xfrm>
            </p:grpSpPr>
            <p:grpSp>
              <p:nvGrpSpPr>
                <p:cNvPr id="35850" name="Group 50">
                  <a:extLst>
                    <a:ext uri="{FF2B5EF4-FFF2-40B4-BE49-F238E27FC236}">
                      <a16:creationId xmlns:a16="http://schemas.microsoft.com/office/drawing/2014/main" id="{7713BFA7-9D65-6E04-7410-8B44C833541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90600" y="1981195"/>
                  <a:ext cx="685800" cy="691721"/>
                  <a:chOff x="1600200" y="1981195"/>
                  <a:chExt cx="685800" cy="691721"/>
                </a:xfrm>
              </p:grpSpPr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1AA3339A-9AB5-A6AC-372A-9FC5345C4404}"/>
                      </a:ext>
                    </a:extLst>
                  </p:cNvPr>
                  <p:cNvSpPr/>
                  <p:nvPr/>
                </p:nvSpPr>
                <p:spPr>
                  <a:xfrm>
                    <a:off x="1600200" y="1981194"/>
                    <a:ext cx="685800" cy="685739"/>
                  </a:xfrm>
                  <a:prstGeom prst="ellipse">
                    <a:avLst/>
                  </a:prstGeom>
                  <a:noFill/>
                  <a:ln>
                    <a:solidFill>
                      <a:srgbClr val="00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en-US"/>
                  </a:p>
                </p:txBody>
              </p:sp>
              <p:sp>
                <p:nvSpPr>
                  <p:cNvPr id="35859" name="TextBox 59">
                    <a:extLst>
                      <a:ext uri="{FF2B5EF4-FFF2-40B4-BE49-F238E27FC236}">
                        <a16:creationId xmlns:a16="http://schemas.microsoft.com/office/drawing/2014/main" id="{CF3491F2-DCCB-4817-ABC9-023D7A3FCD4B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26942" y="2057401"/>
                    <a:ext cx="519894" cy="61551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2400"/>
                      <a:t>P</a:t>
                    </a:r>
                    <a:r>
                      <a:rPr lang="en-US" altLang="en-US" sz="2400" i="1"/>
                      <a:t>i</a:t>
                    </a:r>
                  </a:p>
                </p:txBody>
              </p:sp>
            </p:grpSp>
            <p:grpSp>
              <p:nvGrpSpPr>
                <p:cNvPr id="35851" name="Group 51">
                  <a:extLst>
                    <a:ext uri="{FF2B5EF4-FFF2-40B4-BE49-F238E27FC236}">
                      <a16:creationId xmlns:a16="http://schemas.microsoft.com/office/drawing/2014/main" id="{86020262-CB4C-40E6-9719-44134D0B0E1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90600" y="5257588"/>
                  <a:ext cx="685800" cy="691928"/>
                  <a:chOff x="1600200" y="1980988"/>
                  <a:chExt cx="685800" cy="691928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F3DE3719-4E3A-EF89-A30D-AC2D3CD54F6C}"/>
                      </a:ext>
                    </a:extLst>
                  </p:cNvPr>
                  <p:cNvSpPr/>
                  <p:nvPr/>
                </p:nvSpPr>
                <p:spPr>
                  <a:xfrm>
                    <a:off x="1600200" y="1980900"/>
                    <a:ext cx="685800" cy="685739"/>
                  </a:xfrm>
                  <a:prstGeom prst="ellipse">
                    <a:avLst/>
                  </a:prstGeom>
                  <a:noFill/>
                  <a:ln>
                    <a:solidFill>
                      <a:srgbClr val="00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en-US"/>
                  </a:p>
                </p:txBody>
              </p:sp>
              <p:sp>
                <p:nvSpPr>
                  <p:cNvPr id="35857" name="TextBox 57">
                    <a:extLst>
                      <a:ext uri="{FF2B5EF4-FFF2-40B4-BE49-F238E27FC236}">
                        <a16:creationId xmlns:a16="http://schemas.microsoft.com/office/drawing/2014/main" id="{28274742-69DC-F31D-88B3-D085AF01FE6D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26942" y="2057401"/>
                    <a:ext cx="519894" cy="61551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2400"/>
                      <a:t>P</a:t>
                    </a:r>
                    <a:r>
                      <a:rPr lang="en-US" altLang="en-US" sz="2400" i="1"/>
                      <a:t>j</a:t>
                    </a:r>
                  </a:p>
                </p:txBody>
              </p:sp>
            </p:grpSp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FE229C18-9A94-679C-C804-F7A5EAB86DB4}"/>
                    </a:ext>
                  </a:extLst>
                </p:cNvPr>
                <p:cNvCxnSpPr>
                  <a:stCxn id="59" idx="3"/>
                  <a:endCxn id="57" idx="1"/>
                </p:cNvCxnSpPr>
                <p:nvPr/>
              </p:nvCxnSpPr>
              <p:spPr bwMode="auto">
                <a:xfrm>
                  <a:off x="1090613" y="2567459"/>
                  <a:ext cx="0" cy="2789517"/>
                </a:xfrm>
                <a:prstGeom prst="straightConnector1">
                  <a:avLst/>
                </a:prstGeom>
                <a:ln w="6350" cmpd="sng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3AD0FD25-490B-A903-072E-0CC1CE776142}"/>
                    </a:ext>
                  </a:extLst>
                </p:cNvPr>
                <p:cNvCxnSpPr>
                  <a:endCxn id="59" idx="5"/>
                </p:cNvCxnSpPr>
                <p:nvPr/>
              </p:nvCxnSpPr>
              <p:spPr bwMode="auto">
                <a:xfrm flipH="1" flipV="1">
                  <a:off x="1576388" y="2567459"/>
                  <a:ext cx="23812" cy="2842428"/>
                </a:xfrm>
                <a:prstGeom prst="straightConnector1">
                  <a:avLst/>
                </a:prstGeom>
                <a:ln w="6350" cmpd="sng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5854" name="TextBox 54">
                  <a:extLst>
                    <a:ext uri="{FF2B5EF4-FFF2-40B4-BE49-F238E27FC236}">
                      <a16:creationId xmlns:a16="http://schemas.microsoft.com/office/drawing/2014/main" id="{97083D84-849B-684A-5A87-C0057032A1C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1000" y="2590801"/>
                  <a:ext cx="639518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C</a:t>
                  </a:r>
                  <a:r>
                    <a:rPr lang="en-US" altLang="en-US" sz="2400" i="1"/>
                    <a:t>ij</a:t>
                  </a:r>
                </a:p>
              </p:txBody>
            </p:sp>
            <p:sp>
              <p:nvSpPr>
                <p:cNvPr id="35855" name="TextBox 55">
                  <a:extLst>
                    <a:ext uri="{FF2B5EF4-FFF2-40B4-BE49-F238E27FC236}">
                      <a16:creationId xmlns:a16="http://schemas.microsoft.com/office/drawing/2014/main" id="{F7ACA94C-9097-5939-4EB8-EC4400DCB51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76400" y="4876799"/>
                  <a:ext cx="639518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C</a:t>
                  </a:r>
                  <a:r>
                    <a:rPr lang="en-US" altLang="en-US" sz="2400" i="1"/>
                    <a:t>ji</a:t>
                  </a:r>
                </a:p>
              </p:txBody>
            </p:sp>
          </p:grpSp>
          <p:sp>
            <p:nvSpPr>
              <p:cNvPr id="35846" name="TextBox 45">
                <a:extLst>
                  <a:ext uri="{FF2B5EF4-FFF2-40B4-BE49-F238E27FC236}">
                    <a16:creationId xmlns:a16="http://schemas.microsoft.com/office/drawing/2014/main" id="{6351B4FE-AF52-FA46-5CED-ED16A8355E3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95800" y="1905000"/>
                <a:ext cx="1800493" cy="1107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solidFill>
                      <a:srgbClr val="000000"/>
                    </a:solidFill>
                  </a:rPr>
                  <a:t>[$701,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solidFill>
                      <a:srgbClr val="000000"/>
                    </a:solidFill>
                  </a:rPr>
                  <a:t>100 iPhones]</a:t>
                </a:r>
              </a:p>
            </p:txBody>
          </p:sp>
          <p:sp>
            <p:nvSpPr>
              <p:cNvPr id="35847" name="TextBox 46">
                <a:extLst>
                  <a:ext uri="{FF2B5EF4-FFF2-40B4-BE49-F238E27FC236}">
                    <a16:creationId xmlns:a16="http://schemas.microsoft.com/office/drawing/2014/main" id="{51FB18C6-5CA2-E3F5-68BF-5FB6C04378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72000" y="5334000"/>
                <a:ext cx="1800493" cy="1107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[</a:t>
                </a:r>
                <a:r>
                  <a:rPr lang="en-US" altLang="en-US" sz="2400">
                    <a:solidFill>
                      <a:srgbClr val="FF0000"/>
                    </a:solidFill>
                  </a:rPr>
                  <a:t>$101</a:t>
                </a:r>
                <a:r>
                  <a:rPr lang="en-US" altLang="en-US" sz="2400"/>
                  <a:t>,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50 Androids]</a:t>
                </a:r>
              </a:p>
            </p:txBody>
          </p:sp>
          <p:sp>
            <p:nvSpPr>
              <p:cNvPr id="35848" name="TextBox 47">
                <a:extLst>
                  <a:ext uri="{FF2B5EF4-FFF2-40B4-BE49-F238E27FC236}">
                    <a16:creationId xmlns:a16="http://schemas.microsoft.com/office/drawing/2014/main" id="{FEBC4A74-E49E-8BE3-4203-A6FC32C259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19600" y="3276600"/>
                <a:ext cx="2895600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solidFill>
                      <a:srgbClr val="FF0000"/>
                    </a:solidFill>
                  </a:rPr>
                  <a:t>[$499, Order iPhone]</a:t>
                </a:r>
              </a:p>
            </p:txBody>
          </p:sp>
          <p:sp>
            <p:nvSpPr>
              <p:cNvPr id="35849" name="TextBox 49">
                <a:extLst>
                  <a:ext uri="{FF2B5EF4-FFF2-40B4-BE49-F238E27FC236}">
                    <a16:creationId xmlns:a16="http://schemas.microsoft.com/office/drawing/2014/main" id="{B3246081-5532-5D0D-7444-537501770AF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7600" y="6172199"/>
                <a:ext cx="2801518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b="1"/>
                  <a:t>[Global Snapshot 2]</a:t>
                </a:r>
              </a:p>
            </p:txBody>
          </p:sp>
        </p:grpSp>
        <p:sp>
          <p:nvSpPr>
            <p:cNvPr id="35844" name="TextBox 64">
              <a:extLst>
                <a:ext uri="{FF2B5EF4-FFF2-40B4-BE49-F238E27FC236}">
                  <a16:creationId xmlns:a16="http://schemas.microsoft.com/office/drawing/2014/main" id="{74422915-16B7-2176-EB4A-C66B4084AFF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3657600"/>
              <a:ext cx="3657600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[$299, Order Android ]</a:t>
              </a:r>
            </a:p>
          </p:txBody>
        </p:sp>
      </p:grp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>
            <a:extLst>
              <a:ext uri="{FF2B5EF4-FFF2-40B4-BE49-F238E27FC236}">
                <a16:creationId xmlns:a16="http://schemas.microsoft.com/office/drawing/2014/main" id="{BC6CB68F-3E15-B161-51E4-6ACC7BF6DED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37890" name="Group 5">
            <a:extLst>
              <a:ext uri="{FF2B5EF4-FFF2-40B4-BE49-F238E27FC236}">
                <a16:creationId xmlns:a16="http://schemas.microsoft.com/office/drawing/2014/main" id="{CD1BC803-08AB-0D36-9B98-3A0EEA0EC2B0}"/>
              </a:ext>
            </a:extLst>
          </p:cNvPr>
          <p:cNvGrpSpPr>
            <a:grpSpLocks/>
          </p:cNvGrpSpPr>
          <p:nvPr/>
        </p:nvGrpSpPr>
        <p:grpSpPr bwMode="auto">
          <a:xfrm>
            <a:off x="990600" y="1428750"/>
            <a:ext cx="7613650" cy="3662363"/>
            <a:chOff x="990600" y="1905000"/>
            <a:chExt cx="7613521" cy="4882714"/>
          </a:xfrm>
        </p:grpSpPr>
        <p:grpSp>
          <p:nvGrpSpPr>
            <p:cNvPr id="37891" name="Group 4">
              <a:extLst>
                <a:ext uri="{FF2B5EF4-FFF2-40B4-BE49-F238E27FC236}">
                  <a16:creationId xmlns:a16="http://schemas.microsoft.com/office/drawing/2014/main" id="{EA993E2F-4749-FF55-56FC-C169397F55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6600" y="1905000"/>
              <a:ext cx="5327521" cy="4882714"/>
              <a:chOff x="3276600" y="1905000"/>
              <a:chExt cx="5327521" cy="4882714"/>
            </a:xfrm>
          </p:grpSpPr>
          <p:grpSp>
            <p:nvGrpSpPr>
              <p:cNvPr id="37893" name="Group 44">
                <a:extLst>
                  <a:ext uri="{FF2B5EF4-FFF2-40B4-BE49-F238E27FC236}">
                    <a16:creationId xmlns:a16="http://schemas.microsoft.com/office/drawing/2014/main" id="{21DF4BEE-DF54-A891-EC6F-D385ADA93B9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276600" y="1981195"/>
                <a:ext cx="1934911" cy="3968321"/>
                <a:chOff x="381000" y="1981195"/>
                <a:chExt cx="1934911" cy="3968321"/>
              </a:xfrm>
            </p:grpSpPr>
            <p:grpSp>
              <p:nvGrpSpPr>
                <p:cNvPr id="37898" name="Group 50">
                  <a:extLst>
                    <a:ext uri="{FF2B5EF4-FFF2-40B4-BE49-F238E27FC236}">
                      <a16:creationId xmlns:a16="http://schemas.microsoft.com/office/drawing/2014/main" id="{1D692E69-B518-ADC3-C014-FB2D4C0852E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90568" y="1981195"/>
                  <a:ext cx="685793" cy="691721"/>
                  <a:chOff x="1600168" y="1981195"/>
                  <a:chExt cx="685793" cy="691721"/>
                </a:xfrm>
              </p:grpSpPr>
              <p:sp>
                <p:nvSpPr>
                  <p:cNvPr id="59" name="Oval 58">
                    <a:extLst>
                      <a:ext uri="{FF2B5EF4-FFF2-40B4-BE49-F238E27FC236}">
                        <a16:creationId xmlns:a16="http://schemas.microsoft.com/office/drawing/2014/main" id="{DA903E80-CBFC-1175-6E4B-BAD082A056A7}"/>
                      </a:ext>
                    </a:extLst>
                  </p:cNvPr>
                  <p:cNvSpPr/>
                  <p:nvPr/>
                </p:nvSpPr>
                <p:spPr>
                  <a:xfrm>
                    <a:off x="1600151" y="1981194"/>
                    <a:ext cx="685788" cy="685739"/>
                  </a:xfrm>
                  <a:prstGeom prst="ellipse">
                    <a:avLst/>
                  </a:prstGeom>
                  <a:noFill/>
                  <a:ln>
                    <a:solidFill>
                      <a:srgbClr val="00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en-US"/>
                  </a:p>
                </p:txBody>
              </p:sp>
              <p:sp>
                <p:nvSpPr>
                  <p:cNvPr id="37907" name="TextBox 59">
                    <a:extLst>
                      <a:ext uri="{FF2B5EF4-FFF2-40B4-BE49-F238E27FC236}">
                        <a16:creationId xmlns:a16="http://schemas.microsoft.com/office/drawing/2014/main" id="{79AA9FFB-BF58-9B58-CAC0-53DAC4F34793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26942" y="2057401"/>
                    <a:ext cx="519889" cy="61551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2400"/>
                      <a:t>P</a:t>
                    </a:r>
                    <a:r>
                      <a:rPr lang="en-US" altLang="en-US" sz="2400" i="1"/>
                      <a:t>i</a:t>
                    </a:r>
                  </a:p>
                </p:txBody>
              </p:sp>
            </p:grpSp>
            <p:grpSp>
              <p:nvGrpSpPr>
                <p:cNvPr id="37899" name="Group 51">
                  <a:extLst>
                    <a:ext uri="{FF2B5EF4-FFF2-40B4-BE49-F238E27FC236}">
                      <a16:creationId xmlns:a16="http://schemas.microsoft.com/office/drawing/2014/main" id="{626262C4-74A4-F0A5-135F-E1882A174F3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990568" y="5257588"/>
                  <a:ext cx="685793" cy="691928"/>
                  <a:chOff x="1600168" y="1980988"/>
                  <a:chExt cx="685793" cy="691928"/>
                </a:xfrm>
              </p:grpSpPr>
              <p:sp>
                <p:nvSpPr>
                  <p:cNvPr id="57" name="Oval 56">
                    <a:extLst>
                      <a:ext uri="{FF2B5EF4-FFF2-40B4-BE49-F238E27FC236}">
                        <a16:creationId xmlns:a16="http://schemas.microsoft.com/office/drawing/2014/main" id="{4242373D-7C38-511A-2CD2-5C51547CF47D}"/>
                      </a:ext>
                    </a:extLst>
                  </p:cNvPr>
                  <p:cNvSpPr/>
                  <p:nvPr/>
                </p:nvSpPr>
                <p:spPr>
                  <a:xfrm>
                    <a:off x="1600151" y="1980900"/>
                    <a:ext cx="685788" cy="685739"/>
                  </a:xfrm>
                  <a:prstGeom prst="ellipse">
                    <a:avLst/>
                  </a:prstGeom>
                  <a:noFill/>
                  <a:ln>
                    <a:solidFill>
                      <a:srgbClr val="000000"/>
                    </a:solidFill>
                  </a:ln>
                  <a:effectLst/>
                </p:spPr>
                <p:style>
                  <a:lnRef idx="1">
                    <a:schemeClr val="accent1"/>
                  </a:lnRef>
                  <a:fillRef idx="3">
                    <a:schemeClr val="accent1"/>
                  </a:fillRef>
                  <a:effectRef idx="2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 eaLnBrk="1" hangingPunct="1">
                      <a:defRPr/>
                    </a:pPr>
                    <a:endParaRPr lang="en-US"/>
                  </a:p>
                </p:txBody>
              </p:sp>
              <p:sp>
                <p:nvSpPr>
                  <p:cNvPr id="37905" name="TextBox 57">
                    <a:extLst>
                      <a:ext uri="{FF2B5EF4-FFF2-40B4-BE49-F238E27FC236}">
                        <a16:creationId xmlns:a16="http://schemas.microsoft.com/office/drawing/2014/main" id="{C087A274-418C-CEE6-68A6-6C438C4EFA3E}"/>
                      </a:ext>
                    </a:extLst>
                  </p:cNvPr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1726942" y="2057401"/>
                    <a:ext cx="519889" cy="61551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>
                    <a:spAutoFit/>
                  </a:bodyPr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MS PGothic" panose="020B0600070205080204" pitchFamily="34" charset="-128"/>
                      </a:defRPr>
                    </a:lvl9pPr>
                  </a:lstStyle>
                  <a:p>
                    <a:pPr eaLnBrk="1" hangingPunct="1">
                      <a:spcBef>
                        <a:spcPct val="0"/>
                      </a:spcBef>
                      <a:buFontTx/>
                      <a:buNone/>
                    </a:pPr>
                    <a:r>
                      <a:rPr lang="en-US" altLang="en-US" sz="2400"/>
                      <a:t>P</a:t>
                    </a:r>
                    <a:r>
                      <a:rPr lang="en-US" altLang="en-US" sz="2400" i="1"/>
                      <a:t>j</a:t>
                    </a:r>
                  </a:p>
                </p:txBody>
              </p:sp>
            </p:grpSp>
            <p:cxnSp>
              <p:nvCxnSpPr>
                <p:cNvPr id="53" name="Straight Arrow Connector 52">
                  <a:extLst>
                    <a:ext uri="{FF2B5EF4-FFF2-40B4-BE49-F238E27FC236}">
                      <a16:creationId xmlns:a16="http://schemas.microsoft.com/office/drawing/2014/main" id="{96632C73-AEC2-5BB6-CDEF-D12B3305985F}"/>
                    </a:ext>
                  </a:extLst>
                </p:cNvPr>
                <p:cNvCxnSpPr>
                  <a:stCxn id="59" idx="3"/>
                  <a:endCxn id="57" idx="1"/>
                </p:cNvCxnSpPr>
                <p:nvPr/>
              </p:nvCxnSpPr>
              <p:spPr bwMode="auto">
                <a:xfrm>
                  <a:off x="1090562" y="2567459"/>
                  <a:ext cx="0" cy="2789517"/>
                </a:xfrm>
                <a:prstGeom prst="straightConnector1">
                  <a:avLst/>
                </a:prstGeom>
                <a:ln w="6350" cmpd="sng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Arrow Connector 53">
                  <a:extLst>
                    <a:ext uri="{FF2B5EF4-FFF2-40B4-BE49-F238E27FC236}">
                      <a16:creationId xmlns:a16="http://schemas.microsoft.com/office/drawing/2014/main" id="{536B8C5D-7537-675C-6D38-60DA37A3C258}"/>
                    </a:ext>
                  </a:extLst>
                </p:cNvPr>
                <p:cNvCxnSpPr>
                  <a:endCxn id="59" idx="5"/>
                </p:cNvCxnSpPr>
                <p:nvPr/>
              </p:nvCxnSpPr>
              <p:spPr bwMode="auto">
                <a:xfrm flipH="1" flipV="1">
                  <a:off x="1576329" y="2567459"/>
                  <a:ext cx="23812" cy="2842428"/>
                </a:xfrm>
                <a:prstGeom prst="straightConnector1">
                  <a:avLst/>
                </a:prstGeom>
                <a:ln w="6350" cmpd="sng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7902" name="TextBox 54">
                  <a:extLst>
                    <a:ext uri="{FF2B5EF4-FFF2-40B4-BE49-F238E27FC236}">
                      <a16:creationId xmlns:a16="http://schemas.microsoft.com/office/drawing/2014/main" id="{58564BAD-9E9F-ABF8-43B7-168618CD36CD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1000" y="2590801"/>
                  <a:ext cx="639511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C</a:t>
                  </a:r>
                  <a:r>
                    <a:rPr lang="en-US" altLang="en-US" sz="2400" i="1"/>
                    <a:t>ij</a:t>
                  </a:r>
                </a:p>
              </p:txBody>
            </p:sp>
            <p:sp>
              <p:nvSpPr>
                <p:cNvPr id="37903" name="TextBox 55">
                  <a:extLst>
                    <a:ext uri="{FF2B5EF4-FFF2-40B4-BE49-F238E27FC236}">
                      <a16:creationId xmlns:a16="http://schemas.microsoft.com/office/drawing/2014/main" id="{3DE96396-6471-6859-9102-7E251D11A0F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76400" y="4876799"/>
                  <a:ext cx="639511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C</a:t>
                  </a:r>
                  <a:r>
                    <a:rPr lang="en-US" altLang="en-US" sz="2400" i="1"/>
                    <a:t>ji</a:t>
                  </a:r>
                </a:p>
              </p:txBody>
            </p:sp>
          </p:grpSp>
          <p:sp>
            <p:nvSpPr>
              <p:cNvPr id="37894" name="TextBox 45">
                <a:extLst>
                  <a:ext uri="{FF2B5EF4-FFF2-40B4-BE49-F238E27FC236}">
                    <a16:creationId xmlns:a16="http://schemas.microsoft.com/office/drawing/2014/main" id="{14833E96-5548-30B6-2C04-7EC05B75D1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95800" y="1905000"/>
                <a:ext cx="4108321" cy="1107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solidFill>
                      <a:srgbClr val="000000"/>
                    </a:solidFill>
                  </a:rPr>
                  <a:t>[</a:t>
                </a:r>
                <a:r>
                  <a:rPr lang="en-US" altLang="en-US" sz="2400">
                    <a:solidFill>
                      <a:srgbClr val="FF0000"/>
                    </a:solidFill>
                  </a:rPr>
                  <a:t>$1200, 1 iPhone order from P</a:t>
                </a:r>
                <a:r>
                  <a:rPr lang="en-US" altLang="en-US" sz="2400" i="1">
                    <a:solidFill>
                      <a:srgbClr val="FF0000"/>
                    </a:solidFill>
                  </a:rPr>
                  <a:t>j</a:t>
                </a:r>
                <a:r>
                  <a:rPr lang="en-US" altLang="en-US" sz="2400">
                    <a:solidFill>
                      <a:srgbClr val="000000"/>
                    </a:solidFill>
                  </a:rPr>
                  <a:t>,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solidFill>
                      <a:srgbClr val="000000"/>
                    </a:solidFill>
                  </a:rPr>
                  <a:t>100 iPhones]</a:t>
                </a:r>
              </a:p>
            </p:txBody>
          </p:sp>
          <p:sp>
            <p:nvSpPr>
              <p:cNvPr id="37895" name="TextBox 46">
                <a:extLst>
                  <a:ext uri="{FF2B5EF4-FFF2-40B4-BE49-F238E27FC236}">
                    <a16:creationId xmlns:a16="http://schemas.microsoft.com/office/drawing/2014/main" id="{E7FF591D-481F-F3E2-D83A-676287DF1B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72000" y="5334000"/>
                <a:ext cx="1800473" cy="110792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[$101,</a:t>
                </a:r>
              </a:p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50 Androids]</a:t>
                </a:r>
              </a:p>
            </p:txBody>
          </p:sp>
          <p:sp>
            <p:nvSpPr>
              <p:cNvPr id="37896" name="TextBox 47">
                <a:extLst>
                  <a:ext uri="{FF2B5EF4-FFF2-40B4-BE49-F238E27FC236}">
                    <a16:creationId xmlns:a16="http://schemas.microsoft.com/office/drawing/2014/main" id="{92CDC0CD-F1F6-BD01-8139-C870B6EA250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419600" y="3276600"/>
                <a:ext cx="2895600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>
                    <a:solidFill>
                      <a:srgbClr val="FF0000"/>
                    </a:solidFill>
                  </a:rPr>
                  <a:t>[empty]</a:t>
                </a:r>
              </a:p>
            </p:txBody>
          </p:sp>
          <p:sp>
            <p:nvSpPr>
              <p:cNvPr id="37897" name="TextBox 49">
                <a:extLst>
                  <a:ext uri="{FF2B5EF4-FFF2-40B4-BE49-F238E27FC236}">
                    <a16:creationId xmlns:a16="http://schemas.microsoft.com/office/drawing/2014/main" id="{01A9C070-13AE-7766-5C31-5238E27330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657600" y="6172199"/>
                <a:ext cx="2801487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b="1"/>
                  <a:t>[Global Snapshot 3]</a:t>
                </a:r>
              </a:p>
            </p:txBody>
          </p:sp>
        </p:grpSp>
        <p:sp>
          <p:nvSpPr>
            <p:cNvPr id="37892" name="TextBox 64">
              <a:extLst>
                <a:ext uri="{FF2B5EF4-FFF2-40B4-BE49-F238E27FC236}">
                  <a16:creationId xmlns:a16="http://schemas.microsoft.com/office/drawing/2014/main" id="{1C67014B-86EE-5F3F-47C7-79D5AFECCE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0600" y="3657600"/>
              <a:ext cx="3657600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[$299, Order Android ]</a:t>
              </a:r>
            </a:p>
          </p:txBody>
        </p:sp>
      </p:grp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>
            <a:extLst>
              <a:ext uri="{FF2B5EF4-FFF2-40B4-BE49-F238E27FC236}">
                <a16:creationId xmlns:a16="http://schemas.microsoft.com/office/drawing/2014/main" id="{58164078-DDA7-4279-79EA-E28FB4D2E6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39938" name="Group 7">
            <a:extLst>
              <a:ext uri="{FF2B5EF4-FFF2-40B4-BE49-F238E27FC236}">
                <a16:creationId xmlns:a16="http://schemas.microsoft.com/office/drawing/2014/main" id="{3CC546CC-945B-0592-D57E-07A028BCD995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428750"/>
            <a:ext cx="6477000" cy="3662363"/>
            <a:chOff x="838200" y="1905000"/>
            <a:chExt cx="6477000" cy="4882714"/>
          </a:xfrm>
        </p:grpSpPr>
        <p:sp>
          <p:nvSpPr>
            <p:cNvPr id="39939" name="TextBox 65">
              <a:extLst>
                <a:ext uri="{FF2B5EF4-FFF2-40B4-BE49-F238E27FC236}">
                  <a16:creationId xmlns:a16="http://schemas.microsoft.com/office/drawing/2014/main" id="{C17C0770-A5FD-16CC-971D-A46F9380FC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3657600"/>
              <a:ext cx="3810000" cy="25851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($299, Order Android )</a:t>
              </a:r>
              <a:r>
                <a:rPr lang="en-US" altLang="en-US" sz="2400">
                  <a:solidFill>
                    <a:srgbClr val="FF0000"/>
                  </a:solidFill>
                </a:rPr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(1 iPhone)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39940" name="Group 44">
              <a:extLst>
                <a:ext uri="{FF2B5EF4-FFF2-40B4-BE49-F238E27FC236}">
                  <a16:creationId xmlns:a16="http://schemas.microsoft.com/office/drawing/2014/main" id="{8EB4BBE6-77F1-2F5F-F492-63CADBDC2A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6600" y="1981195"/>
              <a:ext cx="1934918" cy="3968321"/>
              <a:chOff x="381000" y="1981195"/>
              <a:chExt cx="1934918" cy="3968321"/>
            </a:xfrm>
          </p:grpSpPr>
          <p:grpSp>
            <p:nvGrpSpPr>
              <p:cNvPr id="39945" name="Group 50">
                <a:extLst>
                  <a:ext uri="{FF2B5EF4-FFF2-40B4-BE49-F238E27FC236}">
                    <a16:creationId xmlns:a16="http://schemas.microsoft.com/office/drawing/2014/main" id="{760EFC18-16F2-3317-B1CA-FDF80FE71A8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0600" y="1981195"/>
                <a:ext cx="685800" cy="691721"/>
                <a:chOff x="1600200" y="1981195"/>
                <a:chExt cx="685800" cy="691721"/>
              </a:xfrm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2663AD1F-9AC0-1D7F-E7C6-4938BDE256C7}"/>
                    </a:ext>
                  </a:extLst>
                </p:cNvPr>
                <p:cNvSpPr/>
                <p:nvPr/>
              </p:nvSpPr>
              <p:spPr>
                <a:xfrm>
                  <a:off x="1600200" y="1981194"/>
                  <a:ext cx="685800" cy="685739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9954" name="TextBox 59">
                  <a:extLst>
                    <a:ext uri="{FF2B5EF4-FFF2-40B4-BE49-F238E27FC236}">
                      <a16:creationId xmlns:a16="http://schemas.microsoft.com/office/drawing/2014/main" id="{B211E53E-CD3D-2496-AFB4-9227660D1E1C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6942" y="2057401"/>
                  <a:ext cx="519894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P</a:t>
                  </a:r>
                  <a:r>
                    <a:rPr lang="en-US" altLang="en-US" sz="2400" i="1"/>
                    <a:t>i</a:t>
                  </a:r>
                </a:p>
              </p:txBody>
            </p:sp>
          </p:grpSp>
          <p:grpSp>
            <p:nvGrpSpPr>
              <p:cNvPr id="39946" name="Group 51">
                <a:extLst>
                  <a:ext uri="{FF2B5EF4-FFF2-40B4-BE49-F238E27FC236}">
                    <a16:creationId xmlns:a16="http://schemas.microsoft.com/office/drawing/2014/main" id="{728415E5-A757-BC81-82E8-41272F75E3E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0600" y="5257588"/>
                <a:ext cx="685800" cy="691928"/>
                <a:chOff x="1600200" y="1980988"/>
                <a:chExt cx="685800" cy="691928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FFB17C5D-7DE3-C388-722B-715BE16C5025}"/>
                    </a:ext>
                  </a:extLst>
                </p:cNvPr>
                <p:cNvSpPr/>
                <p:nvPr/>
              </p:nvSpPr>
              <p:spPr>
                <a:xfrm>
                  <a:off x="1600200" y="1980900"/>
                  <a:ext cx="685800" cy="685739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39952" name="TextBox 57">
                  <a:extLst>
                    <a:ext uri="{FF2B5EF4-FFF2-40B4-BE49-F238E27FC236}">
                      <a16:creationId xmlns:a16="http://schemas.microsoft.com/office/drawing/2014/main" id="{7D149CCC-B007-3F8D-5933-A390D8FD1CF5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6942" y="2057401"/>
                  <a:ext cx="519894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P</a:t>
                  </a:r>
                  <a:r>
                    <a:rPr lang="en-US" altLang="en-US" sz="2400" i="1"/>
                    <a:t>j</a:t>
                  </a:r>
                </a:p>
              </p:txBody>
            </p:sp>
          </p:grp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EC39DFBD-6AE3-B48E-A71C-C3A73182F309}"/>
                  </a:ext>
                </a:extLst>
              </p:cNvPr>
              <p:cNvCxnSpPr>
                <a:stCxn id="59" idx="3"/>
                <a:endCxn id="57" idx="1"/>
              </p:cNvCxnSpPr>
              <p:nvPr/>
            </p:nvCxnSpPr>
            <p:spPr bwMode="auto">
              <a:xfrm>
                <a:off x="1090613" y="2567459"/>
                <a:ext cx="0" cy="27895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D2477367-D5E7-AF70-DA9C-54792848A795}"/>
                  </a:ext>
                </a:extLst>
              </p:cNvPr>
              <p:cNvCxnSpPr>
                <a:endCxn id="59" idx="5"/>
              </p:cNvCxnSpPr>
              <p:nvPr/>
            </p:nvCxnSpPr>
            <p:spPr bwMode="auto">
              <a:xfrm flipH="1" flipV="1">
                <a:off x="1576388" y="2567459"/>
                <a:ext cx="23812" cy="284242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949" name="TextBox 54">
                <a:extLst>
                  <a:ext uri="{FF2B5EF4-FFF2-40B4-BE49-F238E27FC236}">
                    <a16:creationId xmlns:a16="http://schemas.microsoft.com/office/drawing/2014/main" id="{1D9A77C5-2F51-C7C9-EEA7-63DDC0C8C1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2590801"/>
                <a:ext cx="639518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C</a:t>
                </a:r>
                <a:r>
                  <a:rPr lang="en-US" altLang="en-US" sz="2400" i="1"/>
                  <a:t>ij</a:t>
                </a:r>
              </a:p>
            </p:txBody>
          </p:sp>
          <p:sp>
            <p:nvSpPr>
              <p:cNvPr id="39950" name="TextBox 55">
                <a:extLst>
                  <a:ext uri="{FF2B5EF4-FFF2-40B4-BE49-F238E27FC236}">
                    <a16:creationId xmlns:a16="http://schemas.microsoft.com/office/drawing/2014/main" id="{556BA53E-F26B-2F34-CC9B-7B7BA3C6AFC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6400" y="4876799"/>
                <a:ext cx="639518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C</a:t>
                </a:r>
                <a:r>
                  <a:rPr lang="en-US" altLang="en-US" sz="2400" i="1"/>
                  <a:t>ji</a:t>
                </a:r>
              </a:p>
            </p:txBody>
          </p:sp>
        </p:grpSp>
        <p:sp>
          <p:nvSpPr>
            <p:cNvPr id="39941" name="TextBox 45">
              <a:extLst>
                <a:ext uri="{FF2B5EF4-FFF2-40B4-BE49-F238E27FC236}">
                  <a16:creationId xmlns:a16="http://schemas.microsoft.com/office/drawing/2014/main" id="{D1438AB4-D92F-A9B8-6EAD-4D1D42AD17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800" y="1905000"/>
              <a:ext cx="1646605" cy="1107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[$1200</a:t>
              </a:r>
              <a:r>
                <a:rPr lang="en-US" altLang="en-US" sz="2400">
                  <a:solidFill>
                    <a:srgbClr val="FF0000"/>
                  </a:solidFill>
                </a:rPr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99</a:t>
              </a:r>
              <a:r>
                <a:rPr lang="en-US" altLang="en-US" sz="2400">
                  <a:solidFill>
                    <a:srgbClr val="000000"/>
                  </a:solidFill>
                </a:rPr>
                <a:t> iPhones]</a:t>
              </a:r>
            </a:p>
          </p:txBody>
        </p:sp>
        <p:sp>
          <p:nvSpPr>
            <p:cNvPr id="39942" name="TextBox 46">
              <a:extLst>
                <a:ext uri="{FF2B5EF4-FFF2-40B4-BE49-F238E27FC236}">
                  <a16:creationId xmlns:a16="http://schemas.microsoft.com/office/drawing/2014/main" id="{A7E81496-D23C-88C9-DCB1-57594E0C08C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5334000"/>
              <a:ext cx="1800493" cy="1107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[$101,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50 Androids]</a:t>
              </a:r>
            </a:p>
          </p:txBody>
        </p:sp>
        <p:sp>
          <p:nvSpPr>
            <p:cNvPr id="39943" name="TextBox 49">
              <a:extLst>
                <a:ext uri="{FF2B5EF4-FFF2-40B4-BE49-F238E27FC236}">
                  <a16:creationId xmlns:a16="http://schemas.microsoft.com/office/drawing/2014/main" id="{B44587D0-0ECA-45A5-93CA-E55B0F7D15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6172199"/>
              <a:ext cx="2801518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[Global Snapshot 4]</a:t>
              </a:r>
            </a:p>
          </p:txBody>
        </p:sp>
        <p:sp>
          <p:nvSpPr>
            <p:cNvPr id="39944" name="TextBox 64">
              <a:extLst>
                <a:ext uri="{FF2B5EF4-FFF2-40B4-BE49-F238E27FC236}">
                  <a16:creationId xmlns:a16="http://schemas.microsoft.com/office/drawing/2014/main" id="{23F84FA1-E1A9-36E9-7D22-FDB51EBE7C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600" y="3276600"/>
              <a:ext cx="2895600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[empty]</a:t>
              </a:r>
            </a:p>
          </p:txBody>
        </p:sp>
      </p:grp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>
            <a:extLst>
              <a:ext uri="{FF2B5EF4-FFF2-40B4-BE49-F238E27FC236}">
                <a16:creationId xmlns:a16="http://schemas.microsoft.com/office/drawing/2014/main" id="{BCEB83DC-23B6-5D0C-A57F-2F1AB0C9091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41986" name="Group 7">
            <a:extLst>
              <a:ext uri="{FF2B5EF4-FFF2-40B4-BE49-F238E27FC236}">
                <a16:creationId xmlns:a16="http://schemas.microsoft.com/office/drawing/2014/main" id="{EAA78724-7C07-A622-901C-1784836A95DC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428750"/>
            <a:ext cx="7842250" cy="3662363"/>
            <a:chOff x="838200" y="1905000"/>
            <a:chExt cx="7842122" cy="4882714"/>
          </a:xfrm>
        </p:grpSpPr>
        <p:sp>
          <p:nvSpPr>
            <p:cNvPr id="41987" name="TextBox 65">
              <a:extLst>
                <a:ext uri="{FF2B5EF4-FFF2-40B4-BE49-F238E27FC236}">
                  <a16:creationId xmlns:a16="http://schemas.microsoft.com/office/drawing/2014/main" id="{9971DC13-2B49-C2B2-3EDE-D4F5BABAFCA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3657600"/>
              <a:ext cx="3810000" cy="20927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FF0000"/>
                  </a:solidFill>
                </a:rPr>
                <a:t>(1 iPhone)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41988" name="Group 44">
              <a:extLst>
                <a:ext uri="{FF2B5EF4-FFF2-40B4-BE49-F238E27FC236}">
                  <a16:creationId xmlns:a16="http://schemas.microsoft.com/office/drawing/2014/main" id="{3D01A64D-5AD6-D2C9-9807-C08CCC3F4EF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6600" y="1981195"/>
              <a:ext cx="1934911" cy="3968321"/>
              <a:chOff x="381000" y="1981195"/>
              <a:chExt cx="1934911" cy="3968321"/>
            </a:xfrm>
          </p:grpSpPr>
          <p:grpSp>
            <p:nvGrpSpPr>
              <p:cNvPr id="41993" name="Group 50">
                <a:extLst>
                  <a:ext uri="{FF2B5EF4-FFF2-40B4-BE49-F238E27FC236}">
                    <a16:creationId xmlns:a16="http://schemas.microsoft.com/office/drawing/2014/main" id="{8B0D443D-E408-2919-1672-6F0991743D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0567" y="1981195"/>
                <a:ext cx="685793" cy="691721"/>
                <a:chOff x="1600167" y="1981195"/>
                <a:chExt cx="685793" cy="691721"/>
              </a:xfrm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330B174F-88BE-A70B-FF33-9D8515E5A383}"/>
                    </a:ext>
                  </a:extLst>
                </p:cNvPr>
                <p:cNvSpPr/>
                <p:nvPr/>
              </p:nvSpPr>
              <p:spPr>
                <a:xfrm>
                  <a:off x="1600150" y="1981194"/>
                  <a:ext cx="685789" cy="685739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2002" name="TextBox 59">
                  <a:extLst>
                    <a:ext uri="{FF2B5EF4-FFF2-40B4-BE49-F238E27FC236}">
                      <a16:creationId xmlns:a16="http://schemas.microsoft.com/office/drawing/2014/main" id="{2AC09FD9-8991-B5D5-0F09-8EE0616CE4F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6942" y="2057401"/>
                  <a:ext cx="519889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P</a:t>
                  </a:r>
                  <a:r>
                    <a:rPr lang="en-US" altLang="en-US" sz="2400" i="1"/>
                    <a:t>i</a:t>
                  </a:r>
                </a:p>
              </p:txBody>
            </p:sp>
          </p:grpSp>
          <p:grpSp>
            <p:nvGrpSpPr>
              <p:cNvPr id="41994" name="Group 51">
                <a:extLst>
                  <a:ext uri="{FF2B5EF4-FFF2-40B4-BE49-F238E27FC236}">
                    <a16:creationId xmlns:a16="http://schemas.microsoft.com/office/drawing/2014/main" id="{7C00E0E0-12EF-13C6-0129-D5D3B9E5BC6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0567" y="5257588"/>
                <a:ext cx="685793" cy="691928"/>
                <a:chOff x="1600167" y="1980988"/>
                <a:chExt cx="685793" cy="691928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E114DB5B-8058-6F6D-3F18-A10C7995A048}"/>
                    </a:ext>
                  </a:extLst>
                </p:cNvPr>
                <p:cNvSpPr/>
                <p:nvPr/>
              </p:nvSpPr>
              <p:spPr>
                <a:xfrm>
                  <a:off x="1600150" y="1980900"/>
                  <a:ext cx="685789" cy="685739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2000" name="TextBox 57">
                  <a:extLst>
                    <a:ext uri="{FF2B5EF4-FFF2-40B4-BE49-F238E27FC236}">
                      <a16:creationId xmlns:a16="http://schemas.microsoft.com/office/drawing/2014/main" id="{316A305B-C41C-3DCC-8818-E49BDE226672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6942" y="2057401"/>
                  <a:ext cx="519889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P</a:t>
                  </a:r>
                  <a:r>
                    <a:rPr lang="en-US" altLang="en-US" sz="2400" i="1"/>
                    <a:t>j</a:t>
                  </a:r>
                </a:p>
              </p:txBody>
            </p:sp>
          </p:grp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CE88F739-0CB3-1ADA-1CAC-B3A5D1F9388E}"/>
                  </a:ext>
                </a:extLst>
              </p:cNvPr>
              <p:cNvCxnSpPr>
                <a:stCxn id="59" idx="3"/>
                <a:endCxn id="57" idx="1"/>
              </p:cNvCxnSpPr>
              <p:nvPr/>
            </p:nvCxnSpPr>
            <p:spPr bwMode="auto">
              <a:xfrm>
                <a:off x="1090561" y="2567459"/>
                <a:ext cx="0" cy="27895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A043778F-D886-3228-D1A7-C02744EAD30E}"/>
                  </a:ext>
                </a:extLst>
              </p:cNvPr>
              <p:cNvCxnSpPr>
                <a:endCxn id="59" idx="5"/>
              </p:cNvCxnSpPr>
              <p:nvPr/>
            </p:nvCxnSpPr>
            <p:spPr bwMode="auto">
              <a:xfrm flipH="1" flipV="1">
                <a:off x="1576328" y="2567459"/>
                <a:ext cx="23812" cy="284242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997" name="TextBox 54">
                <a:extLst>
                  <a:ext uri="{FF2B5EF4-FFF2-40B4-BE49-F238E27FC236}">
                    <a16:creationId xmlns:a16="http://schemas.microsoft.com/office/drawing/2014/main" id="{15BA0E75-4781-B39D-1BF5-5AA03321FB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2590801"/>
                <a:ext cx="639511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C</a:t>
                </a:r>
                <a:r>
                  <a:rPr lang="en-US" altLang="en-US" sz="2400" i="1"/>
                  <a:t>ij</a:t>
                </a:r>
              </a:p>
            </p:txBody>
          </p:sp>
          <p:sp>
            <p:nvSpPr>
              <p:cNvPr id="41998" name="TextBox 55">
                <a:extLst>
                  <a:ext uri="{FF2B5EF4-FFF2-40B4-BE49-F238E27FC236}">
                    <a16:creationId xmlns:a16="http://schemas.microsoft.com/office/drawing/2014/main" id="{963F5CB1-7A7C-8D7F-BD59-74F4DB825C3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6400" y="4876799"/>
                <a:ext cx="639511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C</a:t>
                </a:r>
                <a:r>
                  <a:rPr lang="en-US" altLang="en-US" sz="2400" i="1"/>
                  <a:t>ji</a:t>
                </a:r>
              </a:p>
            </p:txBody>
          </p:sp>
        </p:grpSp>
        <p:sp>
          <p:nvSpPr>
            <p:cNvPr id="41989" name="TextBox 45">
              <a:extLst>
                <a:ext uri="{FF2B5EF4-FFF2-40B4-BE49-F238E27FC236}">
                  <a16:creationId xmlns:a16="http://schemas.microsoft.com/office/drawing/2014/main" id="{4C9E8002-A92B-1E77-D7A0-5B24C73FBA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800" y="1905000"/>
              <a:ext cx="1646578" cy="1107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[$1200,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99 iPhones]</a:t>
              </a:r>
            </a:p>
          </p:txBody>
        </p:sp>
        <p:sp>
          <p:nvSpPr>
            <p:cNvPr id="41990" name="TextBox 46">
              <a:extLst>
                <a:ext uri="{FF2B5EF4-FFF2-40B4-BE49-F238E27FC236}">
                  <a16:creationId xmlns:a16="http://schemas.microsoft.com/office/drawing/2014/main" id="{695C06D8-8428-A26D-5345-BF7A469FB3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5334000"/>
              <a:ext cx="4108322" cy="1107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</a:t>
              </a:r>
              <a:r>
                <a:rPr lang="en-US" altLang="en-US" sz="2400">
                  <a:solidFill>
                    <a:srgbClr val="FF0000"/>
                  </a:solidFill>
                </a:rPr>
                <a:t>$400, 1 Android order from P</a:t>
              </a:r>
              <a:r>
                <a:rPr lang="en-US" altLang="en-US" sz="2400" i="1">
                  <a:solidFill>
                    <a:srgbClr val="FF0000"/>
                  </a:solidFill>
                </a:rPr>
                <a:t>i</a:t>
              </a:r>
              <a:r>
                <a:rPr lang="en-US" altLang="en-US" sz="2400"/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50 Androids]</a:t>
              </a:r>
            </a:p>
          </p:txBody>
        </p:sp>
        <p:sp>
          <p:nvSpPr>
            <p:cNvPr id="41991" name="TextBox 49">
              <a:extLst>
                <a:ext uri="{FF2B5EF4-FFF2-40B4-BE49-F238E27FC236}">
                  <a16:creationId xmlns:a16="http://schemas.microsoft.com/office/drawing/2014/main" id="{D1E59698-105D-3A0F-CD60-1E5878C7BEB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6172199"/>
              <a:ext cx="2801488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[Global Snapshot 5]</a:t>
              </a:r>
            </a:p>
          </p:txBody>
        </p:sp>
        <p:sp>
          <p:nvSpPr>
            <p:cNvPr id="41992" name="TextBox 64">
              <a:extLst>
                <a:ext uri="{FF2B5EF4-FFF2-40B4-BE49-F238E27FC236}">
                  <a16:creationId xmlns:a16="http://schemas.microsoft.com/office/drawing/2014/main" id="{24107248-71A9-8406-C459-E781690E8B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600" y="3276600"/>
              <a:ext cx="2895600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[empty]</a:t>
              </a:r>
            </a:p>
          </p:txBody>
        </p:sp>
      </p:grp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>
            <a:extLst>
              <a:ext uri="{FF2B5EF4-FFF2-40B4-BE49-F238E27FC236}">
                <a16:creationId xmlns:a16="http://schemas.microsoft.com/office/drawing/2014/main" id="{66750E3E-22D5-B432-2F8F-4EAFFF7BAE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en-US" altLang="en-US"/>
          </a:p>
        </p:txBody>
      </p:sp>
      <p:grpSp>
        <p:nvGrpSpPr>
          <p:cNvPr id="44034" name="Group 7">
            <a:extLst>
              <a:ext uri="{FF2B5EF4-FFF2-40B4-BE49-F238E27FC236}">
                <a16:creationId xmlns:a16="http://schemas.microsoft.com/office/drawing/2014/main" id="{4DFFD5D5-D85F-277D-8B20-AA3CA2E7C228}"/>
              </a:ext>
            </a:extLst>
          </p:cNvPr>
          <p:cNvGrpSpPr>
            <a:grpSpLocks/>
          </p:cNvGrpSpPr>
          <p:nvPr/>
        </p:nvGrpSpPr>
        <p:grpSpPr bwMode="auto">
          <a:xfrm>
            <a:off x="838200" y="1428750"/>
            <a:ext cx="7842250" cy="3662363"/>
            <a:chOff x="838200" y="1905000"/>
            <a:chExt cx="7842508" cy="4882714"/>
          </a:xfrm>
        </p:grpSpPr>
        <p:sp>
          <p:nvSpPr>
            <p:cNvPr id="44036" name="TextBox 65">
              <a:extLst>
                <a:ext uri="{FF2B5EF4-FFF2-40B4-BE49-F238E27FC236}">
                  <a16:creationId xmlns:a16="http://schemas.microsoft.com/office/drawing/2014/main" id="{8BFDBAED-1A6C-4856-65BD-CACC15DB86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38200" y="3657600"/>
              <a:ext cx="3810000" cy="1107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              [</a:t>
              </a:r>
              <a:r>
                <a:rPr lang="en-US" altLang="en-US" sz="2400">
                  <a:solidFill>
                    <a:srgbClr val="FF0000"/>
                  </a:solidFill>
                </a:rPr>
                <a:t>empty</a:t>
              </a:r>
              <a:r>
                <a:rPr lang="en-US" altLang="en-US" sz="2400"/>
                <a:t>]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400"/>
            </a:p>
          </p:txBody>
        </p:sp>
        <p:grpSp>
          <p:nvGrpSpPr>
            <p:cNvPr id="44037" name="Group 44">
              <a:extLst>
                <a:ext uri="{FF2B5EF4-FFF2-40B4-BE49-F238E27FC236}">
                  <a16:creationId xmlns:a16="http://schemas.microsoft.com/office/drawing/2014/main" id="{1863FBFF-52EE-9882-30E9-058D58509AD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76600" y="1981195"/>
              <a:ext cx="1934971" cy="3968321"/>
              <a:chOff x="381000" y="1981195"/>
              <a:chExt cx="1934971" cy="3968321"/>
            </a:xfrm>
          </p:grpSpPr>
          <p:grpSp>
            <p:nvGrpSpPr>
              <p:cNvPr id="44042" name="Group 50">
                <a:extLst>
                  <a:ext uri="{FF2B5EF4-FFF2-40B4-BE49-F238E27FC236}">
                    <a16:creationId xmlns:a16="http://schemas.microsoft.com/office/drawing/2014/main" id="{62D41E80-0D6E-61E3-F957-07FB6D6A9D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0854" y="1981195"/>
                <a:ext cx="685857" cy="691721"/>
                <a:chOff x="1600454" y="1981195"/>
                <a:chExt cx="685857" cy="691721"/>
              </a:xfrm>
            </p:grpSpPr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8645D93B-7CC5-EB9B-69A5-258FA5783015}"/>
                    </a:ext>
                  </a:extLst>
                </p:cNvPr>
                <p:cNvSpPr/>
                <p:nvPr/>
              </p:nvSpPr>
              <p:spPr>
                <a:xfrm>
                  <a:off x="1600300" y="1981194"/>
                  <a:ext cx="685823" cy="685739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4051" name="TextBox 59">
                  <a:extLst>
                    <a:ext uri="{FF2B5EF4-FFF2-40B4-BE49-F238E27FC236}">
                      <a16:creationId xmlns:a16="http://schemas.microsoft.com/office/drawing/2014/main" id="{88DAD7F5-7557-F489-6A72-ABE4D95BD65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6942" y="2057401"/>
                  <a:ext cx="519937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P</a:t>
                  </a:r>
                  <a:r>
                    <a:rPr lang="en-US" altLang="en-US" sz="2400" i="1"/>
                    <a:t>i</a:t>
                  </a:r>
                </a:p>
              </p:txBody>
            </p:sp>
          </p:grpSp>
          <p:grpSp>
            <p:nvGrpSpPr>
              <p:cNvPr id="44043" name="Group 51">
                <a:extLst>
                  <a:ext uri="{FF2B5EF4-FFF2-40B4-BE49-F238E27FC236}">
                    <a16:creationId xmlns:a16="http://schemas.microsoft.com/office/drawing/2014/main" id="{1F76A0F8-E399-48EA-9FF9-F76ADCE346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990854" y="5257588"/>
                <a:ext cx="685857" cy="691928"/>
                <a:chOff x="1600454" y="1980988"/>
                <a:chExt cx="685857" cy="691928"/>
              </a:xfrm>
            </p:grpSpPr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3EC510B8-3F8A-063F-39A3-2A26A28EF19E}"/>
                    </a:ext>
                  </a:extLst>
                </p:cNvPr>
                <p:cNvSpPr/>
                <p:nvPr/>
              </p:nvSpPr>
              <p:spPr>
                <a:xfrm>
                  <a:off x="1600300" y="1980900"/>
                  <a:ext cx="685823" cy="685739"/>
                </a:xfrm>
                <a:prstGeom prst="ellipse">
                  <a:avLst/>
                </a:prstGeom>
                <a:noFill/>
                <a:ln>
                  <a:solidFill>
                    <a:srgbClr val="000000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  <p:sp>
              <p:nvSpPr>
                <p:cNvPr id="44049" name="TextBox 57">
                  <a:extLst>
                    <a:ext uri="{FF2B5EF4-FFF2-40B4-BE49-F238E27FC236}">
                      <a16:creationId xmlns:a16="http://schemas.microsoft.com/office/drawing/2014/main" id="{2783CE7D-1322-5984-EB42-D8D8353EF94E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726942" y="2057401"/>
                  <a:ext cx="519937" cy="61551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/>
                    <a:t>P</a:t>
                  </a:r>
                  <a:r>
                    <a:rPr lang="en-US" altLang="en-US" sz="2400" i="1"/>
                    <a:t>j</a:t>
                  </a:r>
                </a:p>
              </p:txBody>
            </p:sp>
          </p:grpSp>
          <p:cxnSp>
            <p:nvCxnSpPr>
              <p:cNvPr id="53" name="Straight Arrow Connector 52">
                <a:extLst>
                  <a:ext uri="{FF2B5EF4-FFF2-40B4-BE49-F238E27FC236}">
                    <a16:creationId xmlns:a16="http://schemas.microsoft.com/office/drawing/2014/main" id="{5DC530D5-C810-DD50-1475-E27553A9E594}"/>
                  </a:ext>
                </a:extLst>
              </p:cNvPr>
              <p:cNvCxnSpPr>
                <a:stCxn id="59" idx="3"/>
                <a:endCxn id="57" idx="1"/>
              </p:cNvCxnSpPr>
              <p:nvPr/>
            </p:nvCxnSpPr>
            <p:spPr bwMode="auto">
              <a:xfrm>
                <a:off x="1090716" y="2567459"/>
                <a:ext cx="0" cy="278951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Arrow Connector 53">
                <a:extLst>
                  <a:ext uri="{FF2B5EF4-FFF2-40B4-BE49-F238E27FC236}">
                    <a16:creationId xmlns:a16="http://schemas.microsoft.com/office/drawing/2014/main" id="{522B3EE6-9FD5-ABA1-FE52-A902C0CE6AA1}"/>
                  </a:ext>
                </a:extLst>
              </p:cNvPr>
              <p:cNvCxnSpPr>
                <a:endCxn id="59" idx="5"/>
              </p:cNvCxnSpPr>
              <p:nvPr/>
            </p:nvCxnSpPr>
            <p:spPr bwMode="auto">
              <a:xfrm flipH="1" flipV="1">
                <a:off x="1576508" y="2567459"/>
                <a:ext cx="23813" cy="284242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4046" name="TextBox 54">
                <a:extLst>
                  <a:ext uri="{FF2B5EF4-FFF2-40B4-BE49-F238E27FC236}">
                    <a16:creationId xmlns:a16="http://schemas.microsoft.com/office/drawing/2014/main" id="{F0BC426E-DF36-739E-75F7-A449E3EF3C4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1000" y="2590801"/>
                <a:ext cx="639571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C</a:t>
                </a:r>
                <a:r>
                  <a:rPr lang="en-US" altLang="en-US" sz="2400" i="1"/>
                  <a:t>ij</a:t>
                </a:r>
              </a:p>
            </p:txBody>
          </p:sp>
          <p:sp>
            <p:nvSpPr>
              <p:cNvPr id="44047" name="TextBox 55">
                <a:extLst>
                  <a:ext uri="{FF2B5EF4-FFF2-40B4-BE49-F238E27FC236}">
                    <a16:creationId xmlns:a16="http://schemas.microsoft.com/office/drawing/2014/main" id="{0E0D263B-E714-B5FF-C0A0-536F33E630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676400" y="4876799"/>
                <a:ext cx="639571" cy="615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C</a:t>
                </a:r>
                <a:r>
                  <a:rPr lang="en-US" altLang="en-US" sz="2400" i="1"/>
                  <a:t>ji</a:t>
                </a:r>
              </a:p>
            </p:txBody>
          </p:sp>
        </p:grpSp>
        <p:sp>
          <p:nvSpPr>
            <p:cNvPr id="44038" name="TextBox 45">
              <a:extLst>
                <a:ext uri="{FF2B5EF4-FFF2-40B4-BE49-F238E27FC236}">
                  <a16:creationId xmlns:a16="http://schemas.microsoft.com/office/drawing/2014/main" id="{62AD58D1-3281-79F6-76D7-9F01D18AC5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5800" y="1905000"/>
              <a:ext cx="1646659" cy="11078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[$1200,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99 iPhones]</a:t>
              </a:r>
            </a:p>
          </p:txBody>
        </p:sp>
        <p:sp>
          <p:nvSpPr>
            <p:cNvPr id="44039" name="TextBox 46">
              <a:extLst>
                <a:ext uri="{FF2B5EF4-FFF2-40B4-BE49-F238E27FC236}">
                  <a16:creationId xmlns:a16="http://schemas.microsoft.com/office/drawing/2014/main" id="{BACBB4BE-748A-DD36-9C3D-6A9C72B9E6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5334000"/>
              <a:ext cx="4108708" cy="1107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[$400, 1 Android order from P</a:t>
              </a:r>
              <a:r>
                <a:rPr lang="en-US" altLang="en-US" sz="2400" i="1"/>
                <a:t>i</a:t>
              </a:r>
              <a:r>
                <a:rPr lang="en-US" altLang="en-US" sz="2400"/>
                <a:t>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50 Androids</a:t>
              </a:r>
              <a:r>
                <a:rPr lang="en-US" altLang="en-US" sz="2400">
                  <a:solidFill>
                    <a:srgbClr val="FF0000"/>
                  </a:solidFill>
                </a:rPr>
                <a:t>, 1 iPhone</a:t>
              </a:r>
              <a:r>
                <a:rPr lang="en-US" altLang="en-US" sz="2400"/>
                <a:t>]</a:t>
              </a:r>
            </a:p>
          </p:txBody>
        </p:sp>
        <p:sp>
          <p:nvSpPr>
            <p:cNvPr id="44040" name="TextBox 49">
              <a:extLst>
                <a:ext uri="{FF2B5EF4-FFF2-40B4-BE49-F238E27FC236}">
                  <a16:creationId xmlns:a16="http://schemas.microsoft.com/office/drawing/2014/main" id="{3780E8E7-3833-5A67-DAD3-8939C5C7D5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6172199"/>
              <a:ext cx="2801752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b="1"/>
                <a:t>[Global Snapshot 6]</a:t>
              </a:r>
            </a:p>
          </p:txBody>
        </p:sp>
        <p:sp>
          <p:nvSpPr>
            <p:cNvPr id="44041" name="TextBox 64">
              <a:extLst>
                <a:ext uri="{FF2B5EF4-FFF2-40B4-BE49-F238E27FC236}">
                  <a16:creationId xmlns:a16="http://schemas.microsoft.com/office/drawing/2014/main" id="{B23B2559-2110-088D-A9EB-0714DE7903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19600" y="3276600"/>
              <a:ext cx="2895600" cy="6155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>
                  <a:solidFill>
                    <a:srgbClr val="000000"/>
                  </a:solidFill>
                </a:rPr>
                <a:t>[empty]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EE7F46C-6A0C-B61E-1C98-6B0B3E83A2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3028950"/>
            <a:ext cx="2203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/>
              <a:t>… and so on …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8495A7EC-F21B-727B-821B-48A16729FF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857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Moving from State to State</a:t>
            </a:r>
          </a:p>
        </p:txBody>
      </p:sp>
      <p:sp>
        <p:nvSpPr>
          <p:cNvPr id="46082" name="Content Placeholder 2">
            <a:extLst>
              <a:ext uri="{FF2B5EF4-FFF2-40B4-BE49-F238E27FC236}">
                <a16:creationId xmlns:a16="http://schemas.microsoft.com/office/drawing/2014/main" id="{44E7A635-AF2D-154C-B7C2-FC7C1AC3F90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85900"/>
            <a:ext cx="5105400" cy="3086100"/>
          </a:xfrm>
        </p:spPr>
        <p:txBody>
          <a:bodyPr/>
          <a:lstStyle/>
          <a:p>
            <a:r>
              <a:rPr lang="en-US" altLang="en-US" sz="1800" b="1" dirty="0"/>
              <a:t>Whenever an event happens anywhere in the system, the global state changes</a:t>
            </a:r>
          </a:p>
          <a:p>
            <a:pPr lvl="1"/>
            <a:r>
              <a:rPr lang="en-US" altLang="en-US" sz="1800" dirty="0"/>
              <a:t>Process receives message</a:t>
            </a:r>
          </a:p>
          <a:p>
            <a:pPr lvl="1"/>
            <a:r>
              <a:rPr lang="en-US" altLang="en-US" sz="1800" dirty="0"/>
              <a:t>Process sends message</a:t>
            </a:r>
          </a:p>
          <a:p>
            <a:pPr lvl="1"/>
            <a:r>
              <a:rPr lang="en-US" altLang="en-US" sz="1800" dirty="0"/>
              <a:t>Process takes a step</a:t>
            </a:r>
          </a:p>
          <a:p>
            <a:r>
              <a:rPr lang="en-US" altLang="en-US" sz="1800" b="1" dirty="0"/>
              <a:t>State to state movement </a:t>
            </a:r>
            <a:r>
              <a:rPr lang="en-US" altLang="en-US" sz="1800" b="1" u="sng" dirty="0"/>
              <a:t>obeys causality</a:t>
            </a:r>
          </a:p>
          <a:p>
            <a:pPr lvl="1"/>
            <a:r>
              <a:rPr lang="en-US" altLang="en-US" sz="1800" dirty="0"/>
              <a:t>Next: Causal algorithm for Global Snapshot calculation</a:t>
            </a:r>
          </a:p>
          <a:p>
            <a:endParaRPr lang="en-US" altLang="en-US" dirty="0"/>
          </a:p>
        </p:txBody>
      </p:sp>
      <p:sp>
        <p:nvSpPr>
          <p:cNvPr id="46083" name="Slide Number Placeholder 1">
            <a:extLst>
              <a:ext uri="{FF2B5EF4-FFF2-40B4-BE49-F238E27FC236}">
                <a16:creationId xmlns:a16="http://schemas.microsoft.com/office/drawing/2014/main" id="{F1EFA2FB-1C53-C710-64E6-F8189942C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8D86755-84D9-4EAD-BF31-4E570C9B0BB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>
            <a:extLst>
              <a:ext uri="{FF2B5EF4-FFF2-40B4-BE49-F238E27FC236}">
                <a16:creationId xmlns:a16="http://schemas.microsoft.com/office/drawing/2014/main" id="{2672F1EC-989E-4032-E5BE-ECCC672C59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19050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System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C697DD-5298-F6BA-314D-6D492D3DDF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390650"/>
            <a:ext cx="6934200" cy="3651250"/>
          </a:xfrm>
        </p:spPr>
        <p:txBody>
          <a:bodyPr/>
          <a:lstStyle/>
          <a:p>
            <a:pPr>
              <a:buClr>
                <a:schemeClr val="tx1"/>
              </a:buClr>
              <a:defRPr/>
            </a:pPr>
            <a:r>
              <a:rPr lang="en-US" sz="1800" b="1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Problem:</a:t>
            </a:r>
            <a:r>
              <a:rPr lang="en-US" sz="1800" b="1" dirty="0">
                <a:solidFill>
                  <a:schemeClr val="hlink"/>
                </a:solidFill>
                <a:latin typeface="+mj-lt"/>
                <a:ea typeface="ＭＳ Ｐゴシック" charset="0"/>
                <a:cs typeface="ＭＳ Ｐゴシック" charset="0"/>
              </a:rPr>
              <a:t> </a:t>
            </a:r>
            <a:r>
              <a:rPr lang="en-US" sz="1800" b="1" dirty="0">
                <a:latin typeface="+mj-lt"/>
                <a:ea typeface="ＭＳ Ｐゴシック" charset="0"/>
                <a:cs typeface="ＭＳ Ｐゴシック" charset="0"/>
              </a:rPr>
              <a:t>Record a global snapshot (state for each process, and state for each channel)</a:t>
            </a:r>
            <a:endParaRPr lang="en-US" sz="1800" b="1" dirty="0">
              <a:solidFill>
                <a:schemeClr val="bg2"/>
              </a:solidFill>
              <a:latin typeface="+mj-lt"/>
              <a:ea typeface="ＭＳ Ｐゴシック" charset="0"/>
              <a:cs typeface="ＭＳ Ｐゴシック" charset="0"/>
            </a:endParaRPr>
          </a:p>
          <a:p>
            <a:pPr>
              <a:buClr>
                <a:schemeClr val="tx1"/>
              </a:buClr>
              <a:defRPr/>
            </a:pPr>
            <a:r>
              <a:rPr lang="en-US" sz="1800" b="1" i="1" dirty="0">
                <a:solidFill>
                  <a:srgbClr val="FF6600"/>
                </a:solidFill>
                <a:latin typeface="+mj-lt"/>
                <a:ea typeface="ＭＳ Ｐゴシック" charset="0"/>
                <a:cs typeface="ＭＳ Ｐゴシック" charset="0"/>
              </a:rPr>
              <a:t>System Model</a:t>
            </a:r>
            <a:r>
              <a:rPr lang="en-US" sz="1800" b="1" i="1" dirty="0">
                <a:latin typeface="+mj-lt"/>
                <a:ea typeface="ＭＳ Ｐゴシック" charset="0"/>
                <a:cs typeface="ＭＳ Ｐゴシック" charset="0"/>
              </a:rPr>
              <a:t>:</a:t>
            </a:r>
          </a:p>
          <a:p>
            <a:pPr lvl="1">
              <a:buClr>
                <a:schemeClr val="tx1"/>
              </a:buClr>
              <a:defRPr/>
            </a:pPr>
            <a:r>
              <a:rPr lang="en-US" sz="1600" i="1" dirty="0">
                <a:latin typeface="+mj-lt"/>
                <a:ea typeface="ＭＳ Ｐゴシック" charset="0"/>
                <a:cs typeface="MS PGothic" charset="0"/>
              </a:rPr>
              <a:t>N</a:t>
            </a:r>
            <a:r>
              <a:rPr lang="en-US" sz="1600" dirty="0">
                <a:latin typeface="+mj-lt"/>
                <a:ea typeface="ＭＳ Ｐゴシック" charset="0"/>
                <a:cs typeface="MS PGothic" charset="0"/>
              </a:rPr>
              <a:t> processes in the system</a:t>
            </a:r>
          </a:p>
          <a:p>
            <a:pPr lvl="1">
              <a:buClr>
                <a:schemeClr val="tx1"/>
              </a:buClr>
              <a:defRPr/>
            </a:pPr>
            <a:r>
              <a:rPr lang="en-US" sz="1600" dirty="0">
                <a:latin typeface="+mj-lt"/>
                <a:ea typeface="ＭＳ Ｐゴシック" charset="0"/>
                <a:cs typeface="MS PGothic" charset="0"/>
              </a:rPr>
              <a:t>There are two </a:t>
            </a:r>
            <a:r>
              <a:rPr lang="en-US" sz="1600" dirty="0" err="1">
                <a:latin typeface="+mj-lt"/>
                <a:ea typeface="ＭＳ Ｐゴシック" charset="0"/>
                <a:cs typeface="MS PGothic" charset="0"/>
              </a:rPr>
              <a:t>uni</a:t>
            </a:r>
            <a:r>
              <a:rPr lang="en-US" sz="1600" dirty="0">
                <a:latin typeface="+mj-lt"/>
                <a:ea typeface="ＭＳ Ｐゴシック" charset="0"/>
                <a:cs typeface="MS PGothic" charset="0"/>
              </a:rPr>
              <a:t>-directional communication channels between each process pair : </a:t>
            </a:r>
            <a:r>
              <a:rPr lang="en-US" sz="1600" dirty="0" err="1">
                <a:latin typeface="+mj-lt"/>
                <a:ea typeface="ＭＳ Ｐゴシック" charset="0"/>
                <a:cs typeface="MS PGothic" charset="0"/>
              </a:rPr>
              <a:t>P</a:t>
            </a:r>
            <a:r>
              <a:rPr lang="en-US" sz="1600" i="1" dirty="0" err="1">
                <a:latin typeface="+mj-lt"/>
                <a:ea typeface="ＭＳ Ｐゴシック" charset="0"/>
                <a:cs typeface="MS PGothic" charset="0"/>
              </a:rPr>
              <a:t>j</a:t>
            </a:r>
            <a:r>
              <a:rPr lang="en-US" sz="1600" dirty="0">
                <a:latin typeface="+mj-lt"/>
                <a:ea typeface="ＭＳ Ｐゴシック" charset="0"/>
                <a:cs typeface="MS PGothic" charset="0"/>
              </a:rPr>
              <a:t> </a:t>
            </a:r>
            <a:r>
              <a:rPr lang="en-US" sz="1600" dirty="0">
                <a:latin typeface="+mj-lt"/>
                <a:ea typeface="ＭＳ Ｐゴシック" charset="0"/>
                <a:cs typeface="MS PGothic" charset="0"/>
                <a:sym typeface="Wingdings" charset="0"/>
              </a:rPr>
              <a:t> P</a:t>
            </a:r>
            <a:r>
              <a:rPr lang="en-US" sz="1600" i="1" dirty="0">
                <a:latin typeface="+mj-lt"/>
                <a:ea typeface="ＭＳ Ｐゴシック" charset="0"/>
                <a:cs typeface="MS PGothic" charset="0"/>
                <a:sym typeface="Wingdings" charset="0"/>
              </a:rPr>
              <a:t>i</a:t>
            </a:r>
            <a:r>
              <a:rPr lang="en-US" sz="1600" dirty="0">
                <a:latin typeface="+mj-lt"/>
                <a:ea typeface="ＭＳ Ｐゴシック" charset="0"/>
                <a:cs typeface="MS PGothic" charset="0"/>
                <a:sym typeface="Wingdings" charset="0"/>
              </a:rPr>
              <a:t> and P</a:t>
            </a:r>
            <a:r>
              <a:rPr lang="en-US" sz="1600" i="1" dirty="0">
                <a:latin typeface="+mj-lt"/>
                <a:ea typeface="ＭＳ Ｐゴシック" charset="0"/>
                <a:cs typeface="MS PGothic" charset="0"/>
                <a:sym typeface="Wingdings" charset="0"/>
              </a:rPr>
              <a:t>i</a:t>
            </a:r>
            <a:r>
              <a:rPr lang="en-US" sz="1600" dirty="0">
                <a:latin typeface="+mj-lt"/>
                <a:ea typeface="ＭＳ Ｐゴシック" charset="0"/>
                <a:cs typeface="MS PGothic" charset="0"/>
                <a:sym typeface="Wingdings" charset="0"/>
              </a:rPr>
              <a:t>  </a:t>
            </a:r>
            <a:r>
              <a:rPr lang="en-US" sz="1600" dirty="0" err="1">
                <a:latin typeface="+mj-lt"/>
                <a:ea typeface="ＭＳ Ｐゴシック" charset="0"/>
                <a:cs typeface="MS PGothic" charset="0"/>
                <a:sym typeface="Wingdings" charset="0"/>
              </a:rPr>
              <a:t>P</a:t>
            </a:r>
            <a:r>
              <a:rPr lang="en-US" sz="1600" i="1" dirty="0" err="1">
                <a:latin typeface="+mj-lt"/>
                <a:ea typeface="ＭＳ Ｐゴシック" charset="0"/>
                <a:cs typeface="MS PGothic" charset="0"/>
                <a:sym typeface="Wingdings" charset="0"/>
              </a:rPr>
              <a:t>j</a:t>
            </a:r>
            <a:endParaRPr lang="en-US" sz="1600" dirty="0">
              <a:latin typeface="+mj-lt"/>
              <a:ea typeface="ＭＳ Ｐゴシック" charset="0"/>
              <a:cs typeface="MS PGothic" charset="0"/>
            </a:endParaRPr>
          </a:p>
          <a:p>
            <a:pPr lvl="1">
              <a:buClr>
                <a:schemeClr val="tx1"/>
              </a:buClr>
              <a:defRPr/>
            </a:pPr>
            <a:r>
              <a:rPr lang="en-US" sz="1600" dirty="0">
                <a:latin typeface="+mj-lt"/>
                <a:ea typeface="ＭＳ Ｐゴシック" charset="0"/>
                <a:cs typeface="MS PGothic" charset="0"/>
              </a:rPr>
              <a:t>Communication channels are FIFO-ordered </a:t>
            </a:r>
          </a:p>
          <a:p>
            <a:pPr lvl="2">
              <a:buClr>
                <a:schemeClr val="tx1"/>
              </a:buClr>
              <a:defRPr/>
            </a:pPr>
            <a:r>
              <a:rPr lang="en-US" sz="1600" dirty="0">
                <a:latin typeface="+mj-lt"/>
                <a:ea typeface="ＭＳ Ｐゴシック" charset="0"/>
                <a:cs typeface="MS PGothic" charset="0"/>
              </a:rPr>
              <a:t>First in First out in each direction</a:t>
            </a:r>
          </a:p>
          <a:p>
            <a:pPr lvl="3">
              <a:buClr>
                <a:schemeClr val="tx1"/>
              </a:buClr>
              <a:defRPr/>
            </a:pPr>
            <a:r>
              <a:rPr lang="en-US" sz="1200" dirty="0">
                <a:latin typeface="+mj-lt"/>
                <a:ea typeface="ＭＳ Ｐゴシック" charset="0"/>
                <a:cs typeface="MS PGothic" charset="0"/>
              </a:rPr>
              <a:t>Does not apply across channels</a:t>
            </a:r>
            <a:endParaRPr lang="en-US" sz="800" dirty="0">
              <a:latin typeface="+mj-lt"/>
              <a:ea typeface="ＭＳ Ｐゴシック" charset="0"/>
              <a:cs typeface="MS PGothic" charset="0"/>
            </a:endParaRPr>
          </a:p>
          <a:p>
            <a:pPr lvl="1">
              <a:buClr>
                <a:schemeClr val="tx1"/>
              </a:buClr>
              <a:defRPr/>
            </a:pPr>
            <a:r>
              <a:rPr lang="en-US" sz="1600" dirty="0">
                <a:latin typeface="+mj-lt"/>
                <a:ea typeface="ＭＳ Ｐゴシック" charset="0"/>
                <a:cs typeface="MS PGothic" charset="0"/>
              </a:rPr>
              <a:t>No failure</a:t>
            </a:r>
          </a:p>
          <a:p>
            <a:pPr lvl="1">
              <a:buClr>
                <a:schemeClr val="tx1"/>
              </a:buClr>
              <a:defRPr/>
            </a:pPr>
            <a:r>
              <a:rPr lang="en-US" sz="1600" dirty="0">
                <a:latin typeface="+mj-lt"/>
                <a:ea typeface="ＭＳ Ｐゴシック" charset="0"/>
                <a:cs typeface="MS PGothic" charset="0"/>
              </a:rPr>
              <a:t>All messages arrive intact, and are not duplicated and dropped</a:t>
            </a:r>
          </a:p>
          <a:p>
            <a:pPr lvl="2">
              <a:buClr>
                <a:schemeClr val="tx1"/>
              </a:buClr>
              <a:defRPr/>
            </a:pPr>
            <a:r>
              <a:rPr lang="en-US" sz="1600" dirty="0">
                <a:latin typeface="+mj-lt"/>
                <a:ea typeface="ＭＳ Ｐゴシック" charset="0"/>
                <a:cs typeface="MS PGothic" charset="0"/>
              </a:rPr>
              <a:t>Other papers later relaxed some of these assumptions</a:t>
            </a:r>
          </a:p>
          <a:p>
            <a:pPr marL="0" indent="0">
              <a:buClr>
                <a:schemeClr val="tx1"/>
              </a:buClr>
              <a:buFontTx/>
              <a:buNone/>
              <a:defRPr/>
            </a:pPr>
            <a:endParaRPr lang="en-US" sz="1800" dirty="0">
              <a:latin typeface="+mj-lt"/>
              <a:ea typeface="ＭＳ Ｐゴシック" charset="0"/>
              <a:cs typeface="ＭＳ Ｐゴシック" charset="0"/>
              <a:sym typeface="Symbol" charset="0"/>
            </a:endParaRPr>
          </a:p>
          <a:p>
            <a:pPr marL="0" indent="0">
              <a:buFontTx/>
              <a:buNone/>
              <a:defRPr/>
            </a:pPr>
            <a:endParaRPr lang="en-US" sz="1800" dirty="0">
              <a:latin typeface="+mj-lt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48131" name="Slide Number Placeholder 1">
            <a:extLst>
              <a:ext uri="{FF2B5EF4-FFF2-40B4-BE49-F238E27FC236}">
                <a16:creationId xmlns:a16="http://schemas.microsoft.com/office/drawing/2014/main" id="{C09CCE4E-629E-A765-365C-0BEEDCFF4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09EC3E4-9D13-4807-90D3-7AA82056E1AA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>
            <a:extLst>
              <a:ext uri="{FF2B5EF4-FFF2-40B4-BE49-F238E27FC236}">
                <a16:creationId xmlns:a16="http://schemas.microsoft.com/office/drawing/2014/main" id="{C9B03839-7789-FCE6-6114-C5E9F0C337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Requirements</a:t>
            </a:r>
          </a:p>
        </p:txBody>
      </p:sp>
      <p:sp>
        <p:nvSpPr>
          <p:cNvPr id="50178" name="Content Placeholder 2">
            <a:extLst>
              <a:ext uri="{FF2B5EF4-FFF2-40B4-BE49-F238E27FC236}">
                <a16:creationId xmlns:a16="http://schemas.microsoft.com/office/drawing/2014/main" id="{A1FD155D-4D27-E599-29C8-7DC7A14ECF3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66850"/>
            <a:ext cx="7162800" cy="3543300"/>
          </a:xfrm>
        </p:spPr>
        <p:txBody>
          <a:bodyPr/>
          <a:lstStyle/>
          <a:p>
            <a:pPr>
              <a:buClr>
                <a:schemeClr val="tx1"/>
              </a:buClr>
            </a:pPr>
            <a:r>
              <a:rPr lang="en-US" altLang="en-US" sz="1800" b="1" dirty="0"/>
              <a:t>Snapshot should not interfere with normal application actions.</a:t>
            </a:r>
          </a:p>
          <a:p>
            <a:pPr>
              <a:buClr>
                <a:schemeClr val="tx1"/>
              </a:buClr>
            </a:pPr>
            <a:r>
              <a:rPr lang="en-US" altLang="en-US" sz="1800" b="1" dirty="0"/>
              <a:t>Snapshot should not require application to pause the sending or receiving messages</a:t>
            </a:r>
          </a:p>
          <a:p>
            <a:pPr>
              <a:buClr>
                <a:schemeClr val="tx1"/>
              </a:buClr>
            </a:pPr>
            <a:r>
              <a:rPr lang="en-US" altLang="en-US" sz="1800" b="1" dirty="0"/>
              <a:t>Each process is able to record its own state</a:t>
            </a:r>
          </a:p>
          <a:p>
            <a:pPr lvl="1">
              <a:buClr>
                <a:schemeClr val="tx1"/>
              </a:buClr>
            </a:pPr>
            <a:r>
              <a:rPr lang="en-US" altLang="en-US" sz="1600" dirty="0"/>
              <a:t>Process state: Application-defined state or, in the worst case:</a:t>
            </a:r>
          </a:p>
          <a:p>
            <a:pPr lvl="1">
              <a:buClr>
                <a:schemeClr val="tx1"/>
              </a:buClr>
            </a:pPr>
            <a:r>
              <a:rPr lang="en-US" altLang="en-US" sz="1600" dirty="0"/>
              <a:t>its heap, registers, program counter, code, etc. (essentially the </a:t>
            </a:r>
            <a:r>
              <a:rPr lang="en-US" altLang="en-US" sz="1600" dirty="0" err="1"/>
              <a:t>coredump</a:t>
            </a:r>
            <a:r>
              <a:rPr lang="en-US" altLang="en-US" sz="1600" dirty="0"/>
              <a:t>)</a:t>
            </a:r>
          </a:p>
          <a:p>
            <a:pPr>
              <a:buClr>
                <a:schemeClr val="tx1"/>
              </a:buClr>
            </a:pPr>
            <a:r>
              <a:rPr lang="en-US" altLang="en-US" sz="1800" b="1" dirty="0"/>
              <a:t>Any process may initiate the snapshot</a:t>
            </a:r>
          </a:p>
          <a:p>
            <a:pPr lvl="1">
              <a:buClr>
                <a:schemeClr val="tx1"/>
              </a:buClr>
            </a:pPr>
            <a:r>
              <a:rPr lang="en-US" altLang="ja-JP" sz="1600" dirty="0"/>
              <a:t>We’ll assume just one snapshot run for now</a:t>
            </a:r>
          </a:p>
          <a:p>
            <a:pPr>
              <a:buClr>
                <a:schemeClr val="tx1"/>
              </a:buClr>
            </a:pPr>
            <a:r>
              <a:rPr lang="en-US" altLang="en-US" sz="1800" b="1" dirty="0"/>
              <a:t>Global state can be collected asynchronously in a distributed fashion</a:t>
            </a:r>
          </a:p>
          <a:p>
            <a:pPr>
              <a:buClr>
                <a:schemeClr val="tx1"/>
              </a:buClr>
            </a:pPr>
            <a:endParaRPr lang="en-US" altLang="en-US" sz="1800" dirty="0"/>
          </a:p>
          <a:p>
            <a:pPr>
              <a:buClr>
                <a:schemeClr val="tx1"/>
              </a:buClr>
            </a:pPr>
            <a:endParaRPr lang="en-US" altLang="en-US" sz="1800" dirty="0">
              <a:sym typeface="Symbol" panose="05050102010706020507" pitchFamily="18" charset="2"/>
            </a:endParaRPr>
          </a:p>
          <a:p>
            <a:endParaRPr lang="en-US" altLang="en-US" sz="1800" dirty="0"/>
          </a:p>
        </p:txBody>
      </p:sp>
      <p:sp>
        <p:nvSpPr>
          <p:cNvPr id="50179" name="Slide Number Placeholder 1">
            <a:extLst>
              <a:ext uri="{FF2B5EF4-FFF2-40B4-BE49-F238E27FC236}">
                <a16:creationId xmlns:a16="http://schemas.microsoft.com/office/drawing/2014/main" id="{383CE6C2-C742-144C-4639-922E68303E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1733D9F-4A9D-4203-BB8B-B281825E8FD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>
            <a:extLst>
              <a:ext uri="{FF2B5EF4-FFF2-40B4-BE49-F238E27FC236}">
                <a16:creationId xmlns:a16="http://schemas.microsoft.com/office/drawing/2014/main" id="{7B06D8E7-CF65-AE86-769A-930C832709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9550"/>
            <a:ext cx="8839200" cy="895350"/>
          </a:xfrm>
        </p:spPr>
        <p:txBody>
          <a:bodyPr/>
          <a:lstStyle/>
          <a:p>
            <a:pPr algn="l"/>
            <a:r>
              <a:rPr lang="en-US" altLang="en-US" sz="2800">
                <a:solidFill>
                  <a:schemeClr val="bg1"/>
                </a:solidFill>
                <a:latin typeface="Whitney BlackSC" pitchFamily="50" charset="0"/>
              </a:rPr>
              <a:t>Chandy-Lamport Global Snapshot Algorithm</a:t>
            </a:r>
          </a:p>
        </p:txBody>
      </p:sp>
      <p:sp>
        <p:nvSpPr>
          <p:cNvPr id="52226" name="Content Placeholder 2">
            <a:extLst>
              <a:ext uri="{FF2B5EF4-FFF2-40B4-BE49-F238E27FC236}">
                <a16:creationId xmlns:a16="http://schemas.microsoft.com/office/drawing/2014/main" id="{DBECA663-53CA-9404-AF9F-A04D5330FB0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85900"/>
            <a:ext cx="8077200" cy="1543050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1800" b="1" dirty="0"/>
              <a:t>Initiator P</a:t>
            </a:r>
            <a:r>
              <a:rPr lang="en-US" altLang="en-US" sz="1800" b="1" i="1" dirty="0"/>
              <a:t>i </a:t>
            </a:r>
            <a:r>
              <a:rPr lang="en-US" altLang="en-US" sz="1800" b="1" dirty="0">
                <a:solidFill>
                  <a:srgbClr val="0000FF"/>
                </a:solidFill>
              </a:rPr>
              <a:t>records</a:t>
            </a:r>
            <a:r>
              <a:rPr lang="en-US" altLang="en-US" sz="1800" b="1" dirty="0"/>
              <a:t> its own state</a:t>
            </a:r>
          </a:p>
          <a:p>
            <a:pPr marL="0" indent="0">
              <a:buNone/>
            </a:pPr>
            <a:r>
              <a:rPr lang="en-US" altLang="en-US" sz="1800" b="1" dirty="0"/>
              <a:t>Initiator P</a:t>
            </a:r>
            <a:r>
              <a:rPr lang="en-US" altLang="en-US" sz="1800" b="1" i="1" dirty="0"/>
              <a:t>i </a:t>
            </a:r>
            <a:r>
              <a:rPr lang="en-US" altLang="en-US" sz="1800" b="1" dirty="0"/>
              <a:t>creates special messages called “</a:t>
            </a:r>
            <a:r>
              <a:rPr lang="en-US" altLang="ja-JP" sz="1800" b="1" dirty="0">
                <a:solidFill>
                  <a:srgbClr val="FF6600"/>
                </a:solidFill>
              </a:rPr>
              <a:t>Markers</a:t>
            </a:r>
            <a:r>
              <a:rPr lang="en-US" altLang="en-US" sz="1800" b="1" dirty="0"/>
              <a:t>”</a:t>
            </a:r>
            <a:endParaRPr lang="en-US" altLang="ja-JP" sz="1800" b="1" dirty="0"/>
          </a:p>
          <a:p>
            <a:pPr lvl="1"/>
            <a:r>
              <a:rPr lang="en-US" altLang="en-US" sz="1800" dirty="0"/>
              <a:t>Not an application message, does not interfere with application messages</a:t>
            </a:r>
          </a:p>
          <a:p>
            <a:pPr lvl="1"/>
            <a:endParaRPr lang="en-US" altLang="en-US" sz="1800" dirty="0"/>
          </a:p>
          <a:p>
            <a:pPr lvl="1"/>
            <a:endParaRPr lang="en-US" altLang="en-US" sz="1800" dirty="0"/>
          </a:p>
        </p:txBody>
      </p:sp>
      <p:sp>
        <p:nvSpPr>
          <p:cNvPr id="52227" name="Rectangle 1">
            <a:extLst>
              <a:ext uri="{FF2B5EF4-FFF2-40B4-BE49-F238E27FC236}">
                <a16:creationId xmlns:a16="http://schemas.microsoft.com/office/drawing/2014/main" id="{DEEED427-793A-A094-73F3-9C62D7C997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647950"/>
            <a:ext cx="640080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1800" b="1" dirty="0"/>
              <a:t> for</a:t>
            </a:r>
            <a:r>
              <a:rPr lang="en-US" altLang="en-US" sz="1800" b="1" i="1" dirty="0"/>
              <a:t> j=1 to N </a:t>
            </a:r>
            <a:r>
              <a:rPr lang="en-US" altLang="en-US" sz="1800" b="1" dirty="0"/>
              <a:t>except </a:t>
            </a:r>
            <a:r>
              <a:rPr lang="en-US" altLang="en-US" sz="1800" b="1" i="1" dirty="0" err="1"/>
              <a:t>i</a:t>
            </a:r>
            <a:r>
              <a:rPr lang="en-US" altLang="en-US" sz="1800" b="1" i="1" dirty="0"/>
              <a:t> </a:t>
            </a: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1800" b="1" i="1" dirty="0"/>
              <a:t> 	</a:t>
            </a:r>
            <a:r>
              <a:rPr lang="en-US" altLang="en-US" sz="1800" dirty="0"/>
              <a:t>P</a:t>
            </a:r>
            <a:r>
              <a:rPr lang="en-US" altLang="en-US" sz="1800" i="1" dirty="0"/>
              <a:t>i</a:t>
            </a:r>
            <a:r>
              <a:rPr lang="en-US" altLang="en-US" sz="1800" dirty="0"/>
              <a:t> </a:t>
            </a:r>
            <a:r>
              <a:rPr lang="en-US" altLang="en-US" sz="1800" dirty="0">
                <a:solidFill>
                  <a:srgbClr val="3333CC"/>
                </a:solidFill>
              </a:rPr>
              <a:t>sends</a:t>
            </a:r>
            <a:r>
              <a:rPr lang="en-US" altLang="en-US" sz="1800" dirty="0"/>
              <a:t> out a Marker message on outgoing channel </a:t>
            </a:r>
            <a:r>
              <a:rPr lang="en-US" altLang="en-US" sz="1800" dirty="0" err="1"/>
              <a:t>C</a:t>
            </a:r>
            <a:r>
              <a:rPr lang="en-US" altLang="en-US" sz="1800" i="1" baseline="-25000" dirty="0" err="1"/>
              <a:t>ij</a:t>
            </a:r>
            <a:r>
              <a:rPr lang="en-US" altLang="en-US" sz="1800" dirty="0"/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/>
              <a:t> for</a:t>
            </a:r>
            <a:r>
              <a:rPr lang="en-US" altLang="en-US" sz="1800" b="1" i="1" dirty="0"/>
              <a:t> j=1 to N </a:t>
            </a:r>
            <a:r>
              <a:rPr lang="en-US" altLang="en-US" sz="1800" b="1" dirty="0"/>
              <a:t>except </a:t>
            </a:r>
            <a:r>
              <a:rPr lang="en-US" altLang="en-US" sz="1800" b="1" i="1" dirty="0" err="1"/>
              <a:t>i</a:t>
            </a:r>
            <a:r>
              <a:rPr lang="en-US" altLang="en-US" sz="1800" b="1" i="1" dirty="0"/>
              <a:t> </a:t>
            </a:r>
            <a:endParaRPr lang="en-US" altLang="en-US" sz="1800" dirty="0">
              <a:solidFill>
                <a:srgbClr val="0000FF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</a:rPr>
              <a:t>		</a:t>
            </a:r>
            <a:r>
              <a:rPr lang="en-US" altLang="en-US" sz="1800" dirty="0">
                <a:solidFill>
                  <a:srgbClr val="FF9933"/>
                </a:solidFill>
              </a:rPr>
              <a:t>Starts recording </a:t>
            </a:r>
            <a:r>
              <a:rPr lang="en-US" altLang="en-US" sz="1800" dirty="0"/>
              <a:t>all incoming messages on each of the 	incoming channels at P</a:t>
            </a:r>
            <a:r>
              <a:rPr lang="en-US" altLang="en-US" sz="1800" i="1" dirty="0"/>
              <a:t>i</a:t>
            </a:r>
            <a:r>
              <a:rPr lang="en-US" altLang="en-US" sz="1800" dirty="0"/>
              <a:t>:</a:t>
            </a:r>
            <a:r>
              <a:rPr lang="en-US" altLang="en-US" sz="1800" i="1" dirty="0"/>
              <a:t> </a:t>
            </a:r>
            <a:r>
              <a:rPr lang="en-US" altLang="en-US" sz="1800" dirty="0" err="1"/>
              <a:t>C</a:t>
            </a:r>
            <a:r>
              <a:rPr lang="en-US" altLang="en-US" sz="1800" i="1" baseline="-25000" dirty="0" err="1"/>
              <a:t>ji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</a:pPr>
            <a:endParaRPr lang="en-US" altLang="en-US" sz="1800" dirty="0"/>
          </a:p>
        </p:txBody>
      </p:sp>
      <p:sp>
        <p:nvSpPr>
          <p:cNvPr id="52228" name="Slide Number Placeholder 1">
            <a:extLst>
              <a:ext uri="{FF2B5EF4-FFF2-40B4-BE49-F238E27FC236}">
                <a16:creationId xmlns:a16="http://schemas.microsoft.com/office/drawing/2014/main" id="{2E618C44-FF3D-1FEC-A640-BF8C972A5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695978D-8A2E-4DE2-B7FE-9810B2B83BE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>
            <a:extLst>
              <a:ext uri="{FF2B5EF4-FFF2-40B4-BE49-F238E27FC236}">
                <a16:creationId xmlns:a16="http://schemas.microsoft.com/office/drawing/2014/main" id="{2FD10E7F-839D-05BF-9503-F80AE28496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895350"/>
          </a:xfrm>
        </p:spPr>
        <p:txBody>
          <a:bodyPr/>
          <a:lstStyle/>
          <a:p>
            <a:pPr algn="l"/>
            <a:r>
              <a:rPr lang="en-US" altLang="en-US" sz="2800" dirty="0">
                <a:solidFill>
                  <a:schemeClr val="bg1"/>
                </a:solidFill>
                <a:latin typeface="Whitney BlackSC" pitchFamily="50" charset="0"/>
              </a:rPr>
              <a:t>Chandy-Lamport Global Snapshot Algorithm (2)</a:t>
            </a:r>
          </a:p>
        </p:txBody>
      </p:sp>
      <p:sp>
        <p:nvSpPr>
          <p:cNvPr id="54274" name="Content Placeholder 2">
            <a:extLst>
              <a:ext uri="{FF2B5EF4-FFF2-40B4-BE49-F238E27FC236}">
                <a16:creationId xmlns:a16="http://schemas.microsoft.com/office/drawing/2014/main" id="{D3135640-27C5-98F3-E2E9-3B591B6643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04800" y="1466850"/>
            <a:ext cx="7924800" cy="30861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1800" b="1" dirty="0"/>
              <a:t>Whenever a process P</a:t>
            </a:r>
            <a:r>
              <a:rPr lang="en-US" altLang="en-US" sz="1800" b="1" i="1" dirty="0"/>
              <a:t>i</a:t>
            </a:r>
            <a:r>
              <a:rPr lang="en-US" altLang="en-US" sz="1800" b="1" dirty="0"/>
              <a:t> receives a Marker message on an incoming channel </a:t>
            </a:r>
            <a:r>
              <a:rPr lang="en-US" altLang="en-US" sz="1800" b="1" dirty="0" err="1"/>
              <a:t>C</a:t>
            </a:r>
            <a:r>
              <a:rPr lang="en-US" altLang="en-US" sz="1800" b="1" i="1" baseline="-25000" dirty="0" err="1"/>
              <a:t>ki</a:t>
            </a:r>
            <a:endParaRPr lang="en-US" altLang="en-US" sz="1800" b="1" i="1" dirty="0"/>
          </a:p>
          <a:p>
            <a:pPr marL="0" indent="0"/>
            <a:r>
              <a:rPr lang="en-US" altLang="en-US" sz="1800" b="1" dirty="0"/>
              <a:t> if</a:t>
            </a:r>
            <a:r>
              <a:rPr lang="en-US" altLang="en-US" sz="1800" dirty="0"/>
              <a:t> (this is the first Marker P</a:t>
            </a:r>
            <a:r>
              <a:rPr lang="en-US" altLang="en-US" sz="1800" i="1" dirty="0"/>
              <a:t>i</a:t>
            </a:r>
            <a:r>
              <a:rPr lang="en-US" altLang="en-US" sz="1800" dirty="0"/>
              <a:t> is seeing) </a:t>
            </a:r>
          </a:p>
          <a:p>
            <a:pPr lvl="1"/>
            <a:r>
              <a:rPr lang="en-US" altLang="en-US" sz="1600" dirty="0"/>
              <a:t>P</a:t>
            </a:r>
            <a:r>
              <a:rPr lang="en-US" altLang="en-US" sz="1600" i="1" dirty="0"/>
              <a:t>i</a:t>
            </a:r>
            <a:r>
              <a:rPr lang="en-US" altLang="en-US" sz="1600" dirty="0"/>
              <a:t> </a:t>
            </a:r>
            <a:r>
              <a:rPr lang="en-US" altLang="en-US" sz="1600" dirty="0">
                <a:solidFill>
                  <a:srgbClr val="3333CC"/>
                </a:solidFill>
              </a:rPr>
              <a:t>records</a:t>
            </a:r>
            <a:r>
              <a:rPr lang="en-US" altLang="en-US" sz="1600" dirty="0"/>
              <a:t> its own state first</a:t>
            </a:r>
          </a:p>
          <a:p>
            <a:pPr lvl="1"/>
            <a:r>
              <a:rPr lang="en-US" altLang="en-US" sz="1600" dirty="0">
                <a:solidFill>
                  <a:srgbClr val="FF6600"/>
                </a:solidFill>
              </a:rPr>
              <a:t>Sets the state of channel </a:t>
            </a:r>
            <a:r>
              <a:rPr lang="en-US" altLang="en-US" sz="1600" dirty="0" err="1">
                <a:solidFill>
                  <a:srgbClr val="FF6600"/>
                </a:solidFill>
              </a:rPr>
              <a:t>C</a:t>
            </a:r>
            <a:r>
              <a:rPr lang="en-US" altLang="en-US" sz="1600" i="1" baseline="-25000" dirty="0" err="1">
                <a:solidFill>
                  <a:srgbClr val="FF6600"/>
                </a:solidFill>
              </a:rPr>
              <a:t>ki</a:t>
            </a:r>
            <a:r>
              <a:rPr lang="en-US" altLang="en-US" sz="1600" i="1" dirty="0">
                <a:solidFill>
                  <a:srgbClr val="FF6600"/>
                </a:solidFill>
              </a:rPr>
              <a:t> </a:t>
            </a:r>
            <a:r>
              <a:rPr lang="en-US" altLang="en-US" sz="1600" dirty="0">
                <a:solidFill>
                  <a:srgbClr val="FF6600"/>
                </a:solidFill>
              </a:rPr>
              <a:t>as “empty”</a:t>
            </a:r>
          </a:p>
          <a:p>
            <a:pPr lvl="1"/>
            <a:r>
              <a:rPr lang="en-US" altLang="en-US" sz="1600" dirty="0"/>
              <a:t>for</a:t>
            </a:r>
            <a:r>
              <a:rPr lang="en-US" altLang="en-US" sz="1600" i="1" dirty="0"/>
              <a:t> j=1 to N </a:t>
            </a:r>
            <a:r>
              <a:rPr lang="en-US" altLang="en-US" sz="1600" dirty="0"/>
              <a:t>except </a:t>
            </a:r>
            <a:r>
              <a:rPr lang="en-US" altLang="en-US" sz="1600" i="1" dirty="0" err="1"/>
              <a:t>i</a:t>
            </a:r>
            <a:endParaRPr lang="en-US" altLang="en-US" sz="1600" i="1" dirty="0"/>
          </a:p>
          <a:p>
            <a:pPr lvl="2"/>
            <a:r>
              <a:rPr lang="en-US" altLang="en-US" sz="1600" dirty="0"/>
              <a:t>P</a:t>
            </a:r>
            <a:r>
              <a:rPr lang="en-US" altLang="en-US" sz="1600" i="1" dirty="0"/>
              <a:t>i</a:t>
            </a:r>
            <a:r>
              <a:rPr lang="en-US" altLang="en-US" sz="1600" dirty="0"/>
              <a:t> </a:t>
            </a:r>
            <a:r>
              <a:rPr lang="en-US" altLang="en-US" sz="1600" dirty="0">
                <a:solidFill>
                  <a:srgbClr val="3333CC"/>
                </a:solidFill>
              </a:rPr>
              <a:t>sends</a:t>
            </a:r>
            <a:r>
              <a:rPr lang="en-US" altLang="en-US" sz="1600" dirty="0"/>
              <a:t> out a Marker message on outgoing channel </a:t>
            </a:r>
            <a:r>
              <a:rPr lang="en-US" altLang="en-US" sz="1600" dirty="0" err="1"/>
              <a:t>C</a:t>
            </a:r>
            <a:r>
              <a:rPr lang="en-US" altLang="en-US" sz="1600" i="1" baseline="-25000" dirty="0" err="1"/>
              <a:t>ij</a:t>
            </a:r>
            <a:r>
              <a:rPr lang="en-US" altLang="en-US" sz="1600" dirty="0"/>
              <a:t> </a:t>
            </a:r>
          </a:p>
          <a:p>
            <a:pPr lvl="1"/>
            <a:r>
              <a:rPr lang="en-US" altLang="en-US" sz="1600" dirty="0">
                <a:solidFill>
                  <a:srgbClr val="FF9933"/>
                </a:solidFill>
              </a:rPr>
              <a:t>Starts recording </a:t>
            </a:r>
            <a:r>
              <a:rPr lang="en-US" altLang="en-US" sz="1600" dirty="0"/>
              <a:t>the incoming messages on each of the incoming channels at P</a:t>
            </a:r>
            <a:r>
              <a:rPr lang="en-US" altLang="en-US" sz="1600" i="1" dirty="0"/>
              <a:t>i</a:t>
            </a:r>
            <a:r>
              <a:rPr lang="en-US" altLang="en-US" sz="1600" dirty="0"/>
              <a:t>:</a:t>
            </a:r>
            <a:r>
              <a:rPr lang="en-US" altLang="en-US" sz="1600" i="1" dirty="0"/>
              <a:t> </a:t>
            </a:r>
            <a:r>
              <a:rPr lang="en-US" altLang="en-US" sz="1600" dirty="0" err="1"/>
              <a:t>C</a:t>
            </a:r>
            <a:r>
              <a:rPr lang="en-US" altLang="en-US" sz="1600" i="1" baseline="-25000" dirty="0" err="1"/>
              <a:t>ji</a:t>
            </a:r>
            <a:r>
              <a:rPr lang="en-US" altLang="en-US" sz="1600" dirty="0"/>
              <a:t> (for</a:t>
            </a:r>
            <a:r>
              <a:rPr lang="en-US" altLang="en-US" sz="1600" i="1" dirty="0"/>
              <a:t> j=1 to N </a:t>
            </a:r>
            <a:r>
              <a:rPr lang="en-US" altLang="en-US" sz="1600" dirty="0"/>
              <a:t>except </a:t>
            </a:r>
            <a:r>
              <a:rPr lang="en-US" altLang="en-US" sz="1600" i="1" dirty="0" err="1"/>
              <a:t>i</a:t>
            </a:r>
            <a:r>
              <a:rPr lang="en-US" altLang="en-US" sz="1600" dirty="0"/>
              <a:t> and </a:t>
            </a:r>
            <a:r>
              <a:rPr lang="en-US" altLang="en-US" sz="1600" i="1" dirty="0"/>
              <a:t>k</a:t>
            </a:r>
            <a:r>
              <a:rPr lang="en-US" altLang="en-US" sz="1600" dirty="0"/>
              <a:t>)</a:t>
            </a:r>
          </a:p>
          <a:p>
            <a:pPr marL="0" indent="0"/>
            <a:r>
              <a:rPr lang="en-US" altLang="en-US" sz="1800" b="1" dirty="0"/>
              <a:t>  else // already seen a Marker message</a:t>
            </a:r>
          </a:p>
          <a:p>
            <a:pPr lvl="1"/>
            <a:r>
              <a:rPr lang="en-US" altLang="en-US" sz="1600" dirty="0">
                <a:solidFill>
                  <a:srgbClr val="FF9933"/>
                </a:solidFill>
              </a:rPr>
              <a:t>Stops recording </a:t>
            </a:r>
            <a:r>
              <a:rPr lang="en-US" altLang="en-US" sz="1600" dirty="0"/>
              <a:t>and</a:t>
            </a:r>
            <a:r>
              <a:rPr lang="en-US" altLang="en-US" sz="1600" dirty="0">
                <a:solidFill>
                  <a:srgbClr val="FF9933"/>
                </a:solidFill>
              </a:rPr>
              <a:t> </a:t>
            </a:r>
            <a:r>
              <a:rPr lang="en-US" altLang="en-US" sz="1600" dirty="0">
                <a:solidFill>
                  <a:srgbClr val="3333CC"/>
                </a:solidFill>
              </a:rPr>
              <a:t>records</a:t>
            </a:r>
            <a:r>
              <a:rPr lang="en-US" altLang="en-US" sz="1600" dirty="0"/>
              <a:t> the state of channel </a:t>
            </a:r>
            <a:r>
              <a:rPr lang="en-US" altLang="en-US" sz="1600" dirty="0" err="1"/>
              <a:t>C</a:t>
            </a:r>
            <a:r>
              <a:rPr lang="en-US" altLang="en-US" sz="1600" i="1" baseline="-25000" dirty="0" err="1"/>
              <a:t>ki</a:t>
            </a:r>
            <a:r>
              <a:rPr lang="en-US" altLang="en-US" sz="1600" dirty="0"/>
              <a:t> = all messages that arrived on it </a:t>
            </a:r>
            <a:r>
              <a:rPr lang="en-US" altLang="en-US" sz="1600" dirty="0">
                <a:solidFill>
                  <a:srgbClr val="FF9933"/>
                </a:solidFill>
              </a:rPr>
              <a:t>since recording was turned on.</a:t>
            </a:r>
          </a:p>
          <a:p>
            <a:pPr marL="0" indent="0">
              <a:buFontTx/>
              <a:buNone/>
            </a:pPr>
            <a:endParaRPr lang="en-US" altLang="en-US" sz="1800" dirty="0"/>
          </a:p>
          <a:p>
            <a:pPr lvl="1"/>
            <a:endParaRPr lang="en-US" altLang="en-US" sz="1800" dirty="0"/>
          </a:p>
          <a:p>
            <a:pPr marL="0" indent="0"/>
            <a:endParaRPr lang="en-US" altLang="en-US" sz="1800" dirty="0"/>
          </a:p>
        </p:txBody>
      </p:sp>
      <p:sp>
        <p:nvSpPr>
          <p:cNvPr id="54275" name="Slide Number Placeholder 1">
            <a:extLst>
              <a:ext uri="{FF2B5EF4-FFF2-40B4-BE49-F238E27FC236}">
                <a16:creationId xmlns:a16="http://schemas.microsoft.com/office/drawing/2014/main" id="{9CD0885F-B48B-1F6E-48E7-AB4C4B506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F5F46CE-21DF-42B0-9D6C-7A6798ADC9F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>
            <a:extLst>
              <a:ext uri="{FF2B5EF4-FFF2-40B4-BE49-F238E27FC236}">
                <a16:creationId xmlns:a16="http://schemas.microsoft.com/office/drawing/2014/main" id="{C241CAFA-1629-A99E-B62A-A11D69679E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153400" cy="895350"/>
          </a:xfrm>
        </p:spPr>
        <p:txBody>
          <a:bodyPr/>
          <a:lstStyle/>
          <a:p>
            <a:pPr algn="l"/>
            <a:r>
              <a:rPr lang="en-US" altLang="en-US" sz="2800">
                <a:solidFill>
                  <a:schemeClr val="bg1"/>
                </a:solidFill>
                <a:latin typeface="Whitney BlackSC" pitchFamily="50" charset="0"/>
              </a:rPr>
              <a:t>Chandy-Lamport Global Snapshot Algorithm (3)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72BC8A-BEB5-92C1-B42A-EB5697693F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543050"/>
            <a:ext cx="5562600" cy="3086100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sz="1800" b="1" dirty="0">
                <a:ea typeface="ＭＳ Ｐゴシック" pitchFamily="-111" charset="-128"/>
                <a:cs typeface="ＭＳ Ｐゴシック" pitchFamily="-111" charset="-128"/>
              </a:rPr>
              <a:t>The algorithm terminates when</a:t>
            </a:r>
          </a:p>
          <a:p>
            <a:pPr>
              <a:defRPr/>
            </a:pPr>
            <a:r>
              <a:rPr lang="en-US" sz="1800" dirty="0">
                <a:ea typeface="ＭＳ Ｐゴシック" pitchFamily="-111" charset="-128"/>
                <a:cs typeface="ＭＳ Ｐゴシック" pitchFamily="-111" charset="-128"/>
              </a:rPr>
              <a:t>Each process has received (or sent!) a first Marker</a:t>
            </a:r>
          </a:p>
          <a:p>
            <a:pPr lvl="1">
              <a:defRPr/>
            </a:pPr>
            <a:r>
              <a:rPr lang="en-US" sz="1800" dirty="0">
                <a:ea typeface="ＭＳ Ｐゴシック" pitchFamily="-111" charset="-128"/>
                <a:cs typeface="MS PGothic" charset="0"/>
              </a:rPr>
              <a:t>To record its own state</a:t>
            </a:r>
          </a:p>
          <a:p>
            <a:pPr>
              <a:defRPr/>
            </a:pPr>
            <a:r>
              <a:rPr lang="en-US" sz="1800" dirty="0">
                <a:ea typeface="ＭＳ Ｐゴシック" pitchFamily="-111" charset="-128"/>
                <a:cs typeface="ＭＳ Ｐゴシック" pitchFamily="-111" charset="-128"/>
              </a:rPr>
              <a:t>Each process has received a Marker on the remaining (</a:t>
            </a:r>
            <a:r>
              <a:rPr lang="en-US" sz="1800" i="1" dirty="0">
                <a:ea typeface="ＭＳ Ｐゴシック" pitchFamily="-111" charset="-128"/>
                <a:cs typeface="ＭＳ Ｐゴシック" pitchFamily="-111" charset="-128"/>
              </a:rPr>
              <a:t>N-2</a:t>
            </a:r>
            <a:r>
              <a:rPr lang="en-US" sz="1800" dirty="0">
                <a:ea typeface="ＭＳ Ｐゴシック" pitchFamily="-111" charset="-128"/>
                <a:cs typeface="ＭＳ Ｐゴシック" pitchFamily="-111" charset="-128"/>
              </a:rPr>
              <a:t>) </a:t>
            </a:r>
            <a:r>
              <a:rPr lang="en-US" sz="1800" b="1" dirty="0">
                <a:ea typeface="ＭＳ Ｐゴシック" pitchFamily="-111" charset="-128"/>
                <a:cs typeface="ＭＳ Ｐゴシック" pitchFamily="-111" charset="-128"/>
              </a:rPr>
              <a:t>incoming</a:t>
            </a:r>
            <a:r>
              <a:rPr lang="en-US" sz="1800" dirty="0">
                <a:ea typeface="ＭＳ Ｐゴシック" pitchFamily="-111" charset="-128"/>
                <a:cs typeface="ＭＳ Ｐゴシック" pitchFamily="-111" charset="-128"/>
              </a:rPr>
              <a:t> channels</a:t>
            </a:r>
          </a:p>
          <a:p>
            <a:pPr lvl="1">
              <a:defRPr/>
            </a:pPr>
            <a:r>
              <a:rPr lang="en-US" sz="1800" dirty="0">
                <a:ea typeface="ＭＳ Ｐゴシック" pitchFamily="-111" charset="-128"/>
                <a:cs typeface="MS PGothic" charset="0"/>
              </a:rPr>
              <a:t>To record the state of all those channels</a:t>
            </a:r>
          </a:p>
          <a:p>
            <a:pPr marL="0" indent="0">
              <a:buFontTx/>
              <a:buNone/>
              <a:defRPr/>
            </a:pPr>
            <a:endParaRPr lang="en-US" sz="1800" b="1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Tx/>
              <a:buNone/>
              <a:defRPr/>
            </a:pPr>
            <a:r>
              <a:rPr lang="en-US" sz="1800" b="1" dirty="0">
                <a:ea typeface="ＭＳ Ｐゴシック" pitchFamily="-111" charset="-128"/>
                <a:cs typeface="ＭＳ Ｐゴシック" pitchFamily="-111" charset="-128"/>
              </a:rPr>
              <a:t>Then, all of this distributed state can be collected to obtain the complete global snapshot</a:t>
            </a:r>
          </a:p>
        </p:txBody>
      </p:sp>
      <p:sp>
        <p:nvSpPr>
          <p:cNvPr id="56323" name="Slide Number Placeholder 1">
            <a:extLst>
              <a:ext uri="{FF2B5EF4-FFF2-40B4-BE49-F238E27FC236}">
                <a16:creationId xmlns:a16="http://schemas.microsoft.com/office/drawing/2014/main" id="{F4CFA135-4EFC-8F40-671B-D8E6B6353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6832A6-AF19-4943-B591-F2A5A1841D3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>
            <a:extLst>
              <a:ext uri="{FF2B5EF4-FFF2-40B4-BE49-F238E27FC236}">
                <a16:creationId xmlns:a16="http://schemas.microsoft.com/office/drawing/2014/main" id="{572F8F9D-059A-4081-F9E8-418F0D5DC0F6}"/>
              </a:ext>
            </a:extLst>
          </p:cNvPr>
          <p:cNvSpPr txBox="1">
            <a:spLocks/>
          </p:cNvSpPr>
          <p:nvPr/>
        </p:nvSpPr>
        <p:spPr bwMode="auto">
          <a:xfrm>
            <a:off x="609600" y="2095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latin typeface="Whitney BlackSC" pitchFamily="50" charset="0"/>
              </a:rPr>
              <a:t>Example</a:t>
            </a:r>
          </a:p>
        </p:txBody>
      </p:sp>
      <p:sp>
        <p:nvSpPr>
          <p:cNvPr id="58370" name="Rectangle 1">
            <a:extLst>
              <a:ext uri="{FF2B5EF4-FFF2-40B4-BE49-F238E27FC236}">
                <a16:creationId xmlns:a16="http://schemas.microsoft.com/office/drawing/2014/main" id="{24E74DE3-3016-E4F5-4964-912F5EE2B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58371" name="Group 10">
            <a:extLst>
              <a:ext uri="{FF2B5EF4-FFF2-40B4-BE49-F238E27FC236}">
                <a16:creationId xmlns:a16="http://schemas.microsoft.com/office/drawing/2014/main" id="{2080B069-E3FF-F51C-9065-6E47615B2A1F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3776663"/>
            <a:chOff x="152400" y="1524000"/>
            <a:chExt cx="8458200" cy="5035105"/>
          </a:xfrm>
        </p:grpSpPr>
        <p:grpSp>
          <p:nvGrpSpPr>
            <p:cNvPr id="58374" name="Group 29">
              <a:extLst>
                <a:ext uri="{FF2B5EF4-FFF2-40B4-BE49-F238E27FC236}">
                  <a16:creationId xmlns:a16="http://schemas.microsoft.com/office/drawing/2014/main" id="{498B5FE9-9737-943D-2B8E-5247B5DF97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1524000"/>
              <a:ext cx="8458200" cy="3739965"/>
              <a:chOff x="152400" y="1524000"/>
              <a:chExt cx="8458200" cy="3739654"/>
            </a:xfrm>
          </p:grpSpPr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8EF11CA5-8C63-ED72-6617-1D097DAF2ECB}"/>
                  </a:ext>
                </a:extLst>
              </p:cNvPr>
              <p:cNvCxnSpPr/>
              <p:nvPr/>
            </p:nvCxnSpPr>
            <p:spPr bwMode="auto">
              <a:xfrm>
                <a:off x="914400" y="2057308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AC4CD40B-79F6-6DF9-4CD1-8EA360A44CDB}"/>
                  </a:ext>
                </a:extLst>
              </p:cNvPr>
              <p:cNvCxnSpPr/>
              <p:nvPr/>
            </p:nvCxnSpPr>
            <p:spPr bwMode="auto">
              <a:xfrm>
                <a:off x="914400" y="3504860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384" name="TextBox 6">
                <a:extLst>
                  <a:ext uri="{FF2B5EF4-FFF2-40B4-BE49-F238E27FC236}">
                    <a16:creationId xmlns:a16="http://schemas.microsoft.com/office/drawing/2014/main" id="{7DD95840-5253-02DE-B79D-5661DEE378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200400"/>
                <a:ext cx="509725" cy="615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cxnSp>
            <p:nvCxnSpPr>
              <p:cNvPr id="40" name="Straight Arrow Connector 39">
                <a:extLst>
                  <a:ext uri="{FF2B5EF4-FFF2-40B4-BE49-F238E27FC236}">
                    <a16:creationId xmlns:a16="http://schemas.microsoft.com/office/drawing/2014/main" id="{1583BD69-FD87-9401-197D-00900C8F3CFE}"/>
                  </a:ext>
                </a:extLst>
              </p:cNvPr>
              <p:cNvCxnSpPr/>
              <p:nvPr/>
            </p:nvCxnSpPr>
            <p:spPr bwMode="auto">
              <a:xfrm>
                <a:off x="7239000" y="2057308"/>
                <a:ext cx="914400" cy="2895103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386" name="TextBox 9">
                <a:extLst>
                  <a:ext uri="{FF2B5EF4-FFF2-40B4-BE49-F238E27FC236}">
                    <a16:creationId xmlns:a16="http://schemas.microsoft.com/office/drawing/2014/main" id="{C64E9F9E-DD5D-F569-4A07-ED246B4E8F8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2362200"/>
                <a:ext cx="884227" cy="615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43" name="Straight Arrow Connector 42">
                <a:extLst>
                  <a:ext uri="{FF2B5EF4-FFF2-40B4-BE49-F238E27FC236}">
                    <a16:creationId xmlns:a16="http://schemas.microsoft.com/office/drawing/2014/main" id="{22B59D32-C309-1FF4-3C72-3B02B1000250}"/>
                  </a:ext>
                </a:extLst>
              </p:cNvPr>
              <p:cNvCxnSpPr/>
              <p:nvPr/>
            </p:nvCxnSpPr>
            <p:spPr bwMode="auto">
              <a:xfrm flipV="1">
                <a:off x="2362200" y="3504860"/>
                <a:ext cx="1295400" cy="144755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2D9CF97D-F511-396A-ECA9-243A234B0FB5}"/>
                  </a:ext>
                </a:extLst>
              </p:cNvPr>
              <p:cNvCxnSpPr/>
              <p:nvPr/>
            </p:nvCxnSpPr>
            <p:spPr bwMode="auto">
              <a:xfrm>
                <a:off x="2133600" y="2057308"/>
                <a:ext cx="685800" cy="1447551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C9E8FB1D-A1E4-2D03-CA43-6968F13FD828}"/>
                  </a:ext>
                </a:extLst>
              </p:cNvPr>
              <p:cNvCxnSpPr/>
              <p:nvPr/>
            </p:nvCxnSpPr>
            <p:spPr bwMode="auto">
              <a:xfrm flipV="1">
                <a:off x="6096000" y="2057308"/>
                <a:ext cx="517525" cy="1443319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390" name="TextBox 24">
                <a:extLst>
                  <a:ext uri="{FF2B5EF4-FFF2-40B4-BE49-F238E27FC236}">
                    <a16:creationId xmlns:a16="http://schemas.microsoft.com/office/drawing/2014/main" id="{5E17D1E9-0179-6055-0E0B-4E597EC8D65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828800"/>
                <a:ext cx="509725" cy="615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3D90A317-0EDB-FB8E-C61A-A61E5688E41D}"/>
                  </a:ext>
                </a:extLst>
              </p:cNvPr>
              <p:cNvCxnSpPr/>
              <p:nvPr/>
            </p:nvCxnSpPr>
            <p:spPr bwMode="auto">
              <a:xfrm>
                <a:off x="990600" y="4952411"/>
                <a:ext cx="7620000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8392" name="TextBox 26">
                <a:extLst>
                  <a:ext uri="{FF2B5EF4-FFF2-40B4-BE49-F238E27FC236}">
                    <a16:creationId xmlns:a16="http://schemas.microsoft.com/office/drawing/2014/main" id="{681A989F-08D2-7BA4-5B61-CDF6D0B6622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4648200"/>
                <a:ext cx="509725" cy="615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21F5960D-6361-5E82-FEB1-3F007A4C2BD6}"/>
                  </a:ext>
                </a:extLst>
              </p:cNvPr>
              <p:cNvSpPr/>
              <p:nvPr/>
            </p:nvSpPr>
            <p:spPr bwMode="auto">
              <a:xfrm>
                <a:off x="1447800" y="1966308"/>
                <a:ext cx="152400" cy="15237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401AC66A-D0E0-5A1C-EA22-A0684CF657F4}"/>
                  </a:ext>
                </a:extLst>
              </p:cNvPr>
              <p:cNvSpPr/>
              <p:nvPr/>
            </p:nvSpPr>
            <p:spPr bwMode="auto">
              <a:xfrm>
                <a:off x="4876800" y="1981122"/>
                <a:ext cx="152400" cy="15237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365792CE-99FF-C4DA-F59C-52379792D8DB}"/>
                  </a:ext>
                </a:extLst>
              </p:cNvPr>
              <p:cNvSpPr/>
              <p:nvPr/>
            </p:nvSpPr>
            <p:spPr bwMode="auto">
              <a:xfrm>
                <a:off x="5029200" y="4876225"/>
                <a:ext cx="152400" cy="15237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58396" name="TextBox 50">
                <a:extLst>
                  <a:ext uri="{FF2B5EF4-FFF2-40B4-BE49-F238E27FC236}">
                    <a16:creationId xmlns:a16="http://schemas.microsoft.com/office/drawing/2014/main" id="{DA8B6747-4761-C947-29DC-FB22C368333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400" y="1524000"/>
                <a:ext cx="6934200" cy="615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A      B                                  C                   D        E                          		</a:t>
                </a:r>
              </a:p>
            </p:txBody>
          </p:sp>
          <p:sp>
            <p:nvSpPr>
              <p:cNvPr id="58397" name="TextBox 51">
                <a:extLst>
                  <a:ext uri="{FF2B5EF4-FFF2-40B4-BE49-F238E27FC236}">
                    <a16:creationId xmlns:a16="http://schemas.microsoft.com/office/drawing/2014/main" id="{42FE97C0-EDD4-54D8-2B80-5728D558584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7800" y="2967038"/>
                <a:ext cx="6934200" cy="615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          E             F                          G</a:t>
                </a:r>
              </a:p>
            </p:txBody>
          </p:sp>
          <p:sp>
            <p:nvSpPr>
              <p:cNvPr id="58398" name="TextBox 52">
                <a:extLst>
                  <a:ext uri="{FF2B5EF4-FFF2-40B4-BE49-F238E27FC236}">
                    <a16:creationId xmlns:a16="http://schemas.microsoft.com/office/drawing/2014/main" id="{FA07577D-C88F-56AA-8B12-45C99893149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0" y="4419600"/>
                <a:ext cx="6934200" cy="6154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      H                                I                                          J</a:t>
                </a:r>
              </a:p>
            </p:txBody>
          </p:sp>
        </p:grpSp>
        <p:grpSp>
          <p:nvGrpSpPr>
            <p:cNvPr id="58375" name="Group 9">
              <a:extLst>
                <a:ext uri="{FF2B5EF4-FFF2-40B4-BE49-F238E27FC236}">
                  <a16:creationId xmlns:a16="http://schemas.microsoft.com/office/drawing/2014/main" id="{0BA95B40-05E1-484B-F8EF-88907517925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76800" y="5333699"/>
              <a:ext cx="3508229" cy="1225406"/>
              <a:chOff x="4876800" y="5333699"/>
              <a:chExt cx="3508229" cy="1225406"/>
            </a:xfrm>
          </p:grpSpPr>
          <p:grpSp>
            <p:nvGrpSpPr>
              <p:cNvPr id="58376" name="Group 6">
                <a:extLst>
                  <a:ext uri="{FF2B5EF4-FFF2-40B4-BE49-F238E27FC236}">
                    <a16:creationId xmlns:a16="http://schemas.microsoft.com/office/drawing/2014/main" id="{9A3FA42D-0DC2-89F2-E570-24A64E91B4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76800" y="5333699"/>
                <a:ext cx="3429000" cy="1225406"/>
                <a:chOff x="4876800" y="5333699"/>
                <a:chExt cx="3429000" cy="1225406"/>
              </a:xfrm>
            </p:grpSpPr>
            <p:cxnSp>
              <p:nvCxnSpPr>
                <p:cNvPr id="38" name="Straight Arrow Connector 37">
                  <a:extLst>
                    <a:ext uri="{FF2B5EF4-FFF2-40B4-BE49-F238E27FC236}">
                      <a16:creationId xmlns:a16="http://schemas.microsoft.com/office/drawing/2014/main" id="{FC0A8ACD-2328-D7DF-5E1B-C592FC638878}"/>
                    </a:ext>
                  </a:extLst>
                </p:cNvPr>
                <p:cNvCxnSpPr/>
                <p:nvPr/>
              </p:nvCxnSpPr>
              <p:spPr bwMode="auto">
                <a:xfrm>
                  <a:off x="5105400" y="6171789"/>
                  <a:ext cx="609600" cy="0"/>
                </a:xfrm>
                <a:prstGeom prst="straightConnector1">
                  <a:avLst/>
                </a:prstGeom>
                <a:ln w="6350" cmpd="sng">
                  <a:solidFill>
                    <a:schemeClr val="tx1"/>
                  </a:solidFill>
                  <a:tailEnd type="arrow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8380" name="TextBox 39">
                  <a:extLst>
                    <a:ext uri="{FF2B5EF4-FFF2-40B4-BE49-F238E27FC236}">
                      <a16:creationId xmlns:a16="http://schemas.microsoft.com/office/drawing/2014/main" id="{01DAD9A3-EE8C-85A4-DC62-5F2A4E19FCC4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5715000" y="5943600"/>
                  <a:ext cx="1378603" cy="61550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MS PGothic" panose="020B0600070205080204" pitchFamily="34" charset="-128"/>
                    </a:defRPr>
                  </a:lvl9pPr>
                </a:lstStyle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en-US" altLang="en-US" sz="2400" i="1"/>
                    <a:t>Message</a:t>
                  </a:r>
                </a:p>
              </p:txBody>
            </p:sp>
            <p:sp>
              <p:nvSpPr>
                <p:cNvPr id="41" name="Rectangle 40">
                  <a:extLst>
                    <a:ext uri="{FF2B5EF4-FFF2-40B4-BE49-F238E27FC236}">
                      <a16:creationId xmlns:a16="http://schemas.microsoft.com/office/drawing/2014/main" id="{8C92120D-BE3A-3BB8-8A9F-2C108F821FBD}"/>
                    </a:ext>
                  </a:extLst>
                </p:cNvPr>
                <p:cNvSpPr/>
                <p:nvPr/>
              </p:nvSpPr>
              <p:spPr bwMode="auto">
                <a:xfrm>
                  <a:off x="4876800" y="5333663"/>
                  <a:ext cx="3429000" cy="1142899"/>
                </a:xfrm>
                <a:prstGeom prst="rect">
                  <a:avLst/>
                </a:prstGeom>
                <a:noFill/>
                <a:ln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hangingPunct="1">
                    <a:defRPr/>
                  </a:pPr>
                  <a:endParaRPr lang="en-US"/>
                </a:p>
              </p:txBody>
            </p:sp>
          </p:grp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F07F60AC-0E64-47C0-D96C-4234AF09679E}"/>
                  </a:ext>
                </a:extLst>
              </p:cNvPr>
              <p:cNvSpPr/>
              <p:nvPr/>
            </p:nvSpPr>
            <p:spPr bwMode="auto">
              <a:xfrm>
                <a:off x="5257800" y="5638436"/>
                <a:ext cx="152400" cy="152386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58378" name="TextBox 39">
                <a:extLst>
                  <a:ext uri="{FF2B5EF4-FFF2-40B4-BE49-F238E27FC236}">
                    <a16:creationId xmlns:a16="http://schemas.microsoft.com/office/drawing/2014/main" id="{1C1A8314-FE61-795D-CBF3-3F9FBA71735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5791200" y="5486400"/>
                <a:ext cx="2593829" cy="61550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Instruction or Step</a:t>
                </a:r>
              </a:p>
            </p:txBody>
          </p:sp>
        </p:grpSp>
      </p:grpSp>
      <p:sp>
        <p:nvSpPr>
          <p:cNvPr id="58372" name="Title 1">
            <a:extLst>
              <a:ext uri="{FF2B5EF4-FFF2-40B4-BE49-F238E27FC236}">
                <a16:creationId xmlns:a16="http://schemas.microsoft.com/office/drawing/2014/main" id="{EACBE6DE-692F-2C80-43C7-4D6246A075C5}"/>
              </a:ext>
            </a:extLst>
          </p:cNvPr>
          <p:cNvSpPr txBox="1">
            <a:spLocks/>
          </p:cNvSpPr>
          <p:nvPr/>
        </p:nvSpPr>
        <p:spPr bwMode="auto">
          <a:xfrm>
            <a:off x="762000" y="361950"/>
            <a:ext cx="77724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4000">
                <a:latin typeface="Whitney BlackSC" pitchFamily="50" charset="0"/>
              </a:rPr>
              <a:t>Example</a:t>
            </a:r>
          </a:p>
        </p:txBody>
      </p:sp>
      <p:sp>
        <p:nvSpPr>
          <p:cNvPr id="58373" name="Slide Number Placeholder 1">
            <a:extLst>
              <a:ext uri="{FF2B5EF4-FFF2-40B4-BE49-F238E27FC236}">
                <a16:creationId xmlns:a16="http://schemas.microsoft.com/office/drawing/2014/main" id="{55771EE1-4C01-F9DC-E809-1D198F3EB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EBC9D80-F89C-43E4-9E54-031F6220A50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1">
            <a:extLst>
              <a:ext uri="{FF2B5EF4-FFF2-40B4-BE49-F238E27FC236}">
                <a16:creationId xmlns:a16="http://schemas.microsoft.com/office/drawing/2014/main" id="{097D47E6-B6E6-C856-1345-20BE47A39D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9990A51-910C-C731-0372-7C3C9E0EE4E7}"/>
              </a:ext>
            </a:extLst>
          </p:cNvPr>
          <p:cNvCxnSpPr/>
          <p:nvPr/>
        </p:nvCxnSpPr>
        <p:spPr bwMode="auto">
          <a:xfrm>
            <a:off x="2971800" y="1543050"/>
            <a:ext cx="1828800" cy="5143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21F96E9D-4122-AFB7-1160-2F74782CAD93}"/>
              </a:ext>
            </a:extLst>
          </p:cNvPr>
          <p:cNvSpPr txBox="1"/>
          <p:nvPr/>
        </p:nvSpPr>
        <p:spPr>
          <a:xfrm>
            <a:off x="2362200" y="-19050"/>
            <a:ext cx="5572936" cy="132343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P1 is Initiator: 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Record local state S1,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Send out markers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Turn on recording on incoming channels 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21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31</a:t>
            </a: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1A6F852-AD97-AA0F-C483-CEDD407C8DA7}"/>
              </a:ext>
            </a:extLst>
          </p:cNvPr>
          <p:cNvCxnSpPr/>
          <p:nvPr/>
        </p:nvCxnSpPr>
        <p:spPr bwMode="auto">
          <a:xfrm flipV="1">
            <a:off x="2971800" y="13144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355773A-0BFE-F0AB-38F5-D86C414D53C4}"/>
              </a:ext>
            </a:extLst>
          </p:cNvPr>
          <p:cNvCxnSpPr/>
          <p:nvPr/>
        </p:nvCxnSpPr>
        <p:spPr bwMode="auto">
          <a:xfrm>
            <a:off x="2971800" y="1543050"/>
            <a:ext cx="1066800" cy="12573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0422" name="Group 29">
            <a:extLst>
              <a:ext uri="{FF2B5EF4-FFF2-40B4-BE49-F238E27FC236}">
                <a16:creationId xmlns:a16="http://schemas.microsoft.com/office/drawing/2014/main" id="{7CDC4C0C-91CD-05FF-9CCB-A60AD33CD28E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68F22BFF-A46C-CBF9-0502-AC00E07F0F21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DD39A28E-637C-A303-F252-8677CB039336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25" name="TextBox 6">
              <a:extLst>
                <a:ext uri="{FF2B5EF4-FFF2-40B4-BE49-F238E27FC236}">
                  <a16:creationId xmlns:a16="http://schemas.microsoft.com/office/drawing/2014/main" id="{58FE842F-F62E-607B-9209-D8DC14E4AF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AEF87857-9C29-7210-1CFB-36E3919D83F2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27" name="TextBox 9">
              <a:extLst>
                <a:ext uri="{FF2B5EF4-FFF2-40B4-BE49-F238E27FC236}">
                  <a16:creationId xmlns:a16="http://schemas.microsoft.com/office/drawing/2014/main" id="{415BB0F2-4BB7-192F-4C65-D8A592420F8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2162F1B1-94F2-5476-4343-3877E195AFC1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1F1A5920-59CA-CEEA-F99B-DE3E9EDC09C2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FD4381A6-FA52-EB68-C586-37DC20B491DD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31" name="TextBox 24">
              <a:extLst>
                <a:ext uri="{FF2B5EF4-FFF2-40B4-BE49-F238E27FC236}">
                  <a16:creationId xmlns:a16="http://schemas.microsoft.com/office/drawing/2014/main" id="{55D295E4-D774-B659-ADC3-C887475318A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649D8E1E-FD56-F7AA-30E4-93DE5226CCF4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433" name="TextBox 26">
              <a:extLst>
                <a:ext uri="{FF2B5EF4-FFF2-40B4-BE49-F238E27FC236}">
                  <a16:creationId xmlns:a16="http://schemas.microsoft.com/office/drawing/2014/main" id="{714BF79C-E078-3992-BA84-9B4B97E449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71" name="Oval 70">
              <a:extLst>
                <a:ext uri="{FF2B5EF4-FFF2-40B4-BE49-F238E27FC236}">
                  <a16:creationId xmlns:a16="http://schemas.microsoft.com/office/drawing/2014/main" id="{44EE405B-5115-E77D-2156-6535C014B415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5CA5B335-F42D-54EF-A5C0-75242A6B70BF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7449DA82-8B7F-29BE-D822-65E8A952E890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0437" name="TextBox 50">
              <a:extLst>
                <a:ext uri="{FF2B5EF4-FFF2-40B4-BE49-F238E27FC236}">
                  <a16:creationId xmlns:a16="http://schemas.microsoft.com/office/drawing/2014/main" id="{BB60032C-B0A0-271A-8BD6-EDAA17D44D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60438" name="TextBox 51">
              <a:extLst>
                <a:ext uri="{FF2B5EF4-FFF2-40B4-BE49-F238E27FC236}">
                  <a16:creationId xmlns:a16="http://schemas.microsoft.com/office/drawing/2014/main" id="{3829F3AE-FDCE-F68A-52A5-E4CDFB1736A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60439" name="TextBox 52">
              <a:extLst>
                <a:ext uri="{FF2B5EF4-FFF2-40B4-BE49-F238E27FC236}">
                  <a16:creationId xmlns:a16="http://schemas.microsoft.com/office/drawing/2014/main" id="{F7DA629A-EB7D-BEB1-6BE7-71EEE8233F7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1">
            <a:extLst>
              <a:ext uri="{FF2B5EF4-FFF2-40B4-BE49-F238E27FC236}">
                <a16:creationId xmlns:a16="http://schemas.microsoft.com/office/drawing/2014/main" id="{7BB1D818-BFE7-CE3D-8B54-88C59C9EC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F9B3994-5D85-CC92-4E6B-741D118C0FB1}"/>
              </a:ext>
            </a:extLst>
          </p:cNvPr>
          <p:cNvCxnSpPr/>
          <p:nvPr/>
        </p:nvCxnSpPr>
        <p:spPr bwMode="auto">
          <a:xfrm>
            <a:off x="2971800" y="1543050"/>
            <a:ext cx="1828800" cy="5143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467" name="TextBox 7">
            <a:extLst>
              <a:ext uri="{FF2B5EF4-FFF2-40B4-BE49-F238E27FC236}">
                <a16:creationId xmlns:a16="http://schemas.microsoft.com/office/drawing/2014/main" id="{ABC24DA5-67CE-5941-9FA9-370AF1D65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857250"/>
            <a:ext cx="2200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S1, Record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21</a:t>
            </a:r>
            <a:r>
              <a:rPr lang="en-US" altLang="en-US" sz="2000">
                <a:solidFill>
                  <a:schemeClr val="accent2"/>
                </a:solidFill>
              </a:rPr>
              <a:t>,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31</a:t>
            </a: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 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BC3E001-3248-88C9-F066-10A51F1E0F09}"/>
              </a:ext>
            </a:extLst>
          </p:cNvPr>
          <p:cNvCxnSpPr/>
          <p:nvPr/>
        </p:nvCxnSpPr>
        <p:spPr bwMode="auto">
          <a:xfrm flipV="1">
            <a:off x="2971800" y="13144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D0FC2374-92DA-CFBB-15DB-5088E7BC70E5}"/>
              </a:ext>
            </a:extLst>
          </p:cNvPr>
          <p:cNvCxnSpPr/>
          <p:nvPr/>
        </p:nvCxnSpPr>
        <p:spPr bwMode="auto">
          <a:xfrm>
            <a:off x="2971800" y="1543050"/>
            <a:ext cx="16002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470" name="TextBox 24">
            <a:extLst>
              <a:ext uri="{FF2B5EF4-FFF2-40B4-BE49-F238E27FC236}">
                <a16:creationId xmlns:a16="http://schemas.microsoft.com/office/drawing/2014/main" id="{E51F4DD1-28FA-C4B1-EB2A-A36360C7C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886200"/>
            <a:ext cx="3903663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600">
                <a:solidFill>
                  <a:schemeClr val="accent2"/>
                </a:solidFill>
              </a:rPr>
              <a:t>First Marker!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600">
                <a:solidFill>
                  <a:schemeClr val="accent2"/>
                </a:solidFill>
              </a:rPr>
              <a:t>Record own state as S3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600">
                <a:solidFill>
                  <a:schemeClr val="accent2"/>
                </a:solidFill>
              </a:rPr>
              <a:t>Mark </a:t>
            </a:r>
            <a:r>
              <a:rPr lang="en-US" altLang="en-US" sz="1600">
                <a:solidFill>
                  <a:srgbClr val="3333CC"/>
                </a:solidFill>
              </a:rPr>
              <a:t>C</a:t>
            </a:r>
            <a:r>
              <a:rPr lang="en-US" altLang="en-US" sz="1600" i="1" baseline="-25000">
                <a:solidFill>
                  <a:srgbClr val="3333CC"/>
                </a:solidFill>
              </a:rPr>
              <a:t>13</a:t>
            </a:r>
            <a:r>
              <a:rPr lang="en-US" altLang="en-US" sz="1600" i="1" baseline="-25000"/>
              <a:t> </a:t>
            </a:r>
            <a:r>
              <a:rPr lang="en-US" altLang="en-US" sz="1600">
                <a:solidFill>
                  <a:schemeClr val="accent2"/>
                </a:solidFill>
              </a:rPr>
              <a:t>state as empty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600">
                <a:solidFill>
                  <a:schemeClr val="accent2"/>
                </a:solidFill>
              </a:rPr>
              <a:t>Turn on recording on other incoming </a:t>
            </a:r>
            <a:r>
              <a:rPr lang="en-US" altLang="en-US" sz="1600">
                <a:solidFill>
                  <a:srgbClr val="3333CC"/>
                </a:solidFill>
              </a:rPr>
              <a:t>C</a:t>
            </a:r>
            <a:r>
              <a:rPr lang="en-US" altLang="en-US" sz="1600" i="1" baseline="-25000">
                <a:solidFill>
                  <a:srgbClr val="3333CC"/>
                </a:solidFill>
              </a:rPr>
              <a:t>23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600">
                <a:solidFill>
                  <a:schemeClr val="accent2"/>
                </a:solidFill>
              </a:rPr>
              <a:t>Send out Markers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51D35AF-294B-866D-E49B-02CE2E273614}"/>
              </a:ext>
            </a:extLst>
          </p:cNvPr>
          <p:cNvCxnSpPr/>
          <p:nvPr/>
        </p:nvCxnSpPr>
        <p:spPr bwMode="auto">
          <a:xfrm flipV="1">
            <a:off x="4267200" y="3714750"/>
            <a:ext cx="3048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2472" name="Group 29">
            <a:extLst>
              <a:ext uri="{FF2B5EF4-FFF2-40B4-BE49-F238E27FC236}">
                <a16:creationId xmlns:a16="http://schemas.microsoft.com/office/drawing/2014/main" id="{823FBA1C-DC9C-8F18-C1A8-9FE628327F19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98" name="Straight Arrow Connector 97">
              <a:extLst>
                <a:ext uri="{FF2B5EF4-FFF2-40B4-BE49-F238E27FC236}">
                  <a16:creationId xmlns:a16="http://schemas.microsoft.com/office/drawing/2014/main" id="{DACD97EC-AFA4-36A3-5511-6DA0E573D3AA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Arrow Connector 98">
              <a:extLst>
                <a:ext uri="{FF2B5EF4-FFF2-40B4-BE49-F238E27FC236}">
                  <a16:creationId xmlns:a16="http://schemas.microsoft.com/office/drawing/2014/main" id="{1ECB4BD2-8CBF-4235-6799-C7DDC873FDF4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75" name="TextBox 6">
              <a:extLst>
                <a:ext uri="{FF2B5EF4-FFF2-40B4-BE49-F238E27FC236}">
                  <a16:creationId xmlns:a16="http://schemas.microsoft.com/office/drawing/2014/main" id="{6ECCDE51-8715-567C-D77D-1D1E3DF780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101" name="Straight Arrow Connector 100">
              <a:extLst>
                <a:ext uri="{FF2B5EF4-FFF2-40B4-BE49-F238E27FC236}">
                  <a16:creationId xmlns:a16="http://schemas.microsoft.com/office/drawing/2014/main" id="{53E5C822-1875-543E-80F3-96B91861C5AC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77" name="TextBox 9">
              <a:extLst>
                <a:ext uri="{FF2B5EF4-FFF2-40B4-BE49-F238E27FC236}">
                  <a16:creationId xmlns:a16="http://schemas.microsoft.com/office/drawing/2014/main" id="{E73EB72C-524E-883A-1C19-51E975D5EC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03" name="Straight Arrow Connector 102">
              <a:extLst>
                <a:ext uri="{FF2B5EF4-FFF2-40B4-BE49-F238E27FC236}">
                  <a16:creationId xmlns:a16="http://schemas.microsoft.com/office/drawing/2014/main" id="{0395C5D5-F826-69A5-CAA5-309A02A6A7A8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Arrow Connector 103">
              <a:extLst>
                <a:ext uri="{FF2B5EF4-FFF2-40B4-BE49-F238E27FC236}">
                  <a16:creationId xmlns:a16="http://schemas.microsoft.com/office/drawing/2014/main" id="{6C3A5603-3E5C-F104-D69B-41234756AC21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Arrow Connector 104">
              <a:extLst>
                <a:ext uri="{FF2B5EF4-FFF2-40B4-BE49-F238E27FC236}">
                  <a16:creationId xmlns:a16="http://schemas.microsoft.com/office/drawing/2014/main" id="{C6AC2EA4-ACB0-4EB8-E826-8FC5990A8094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81" name="TextBox 24">
              <a:extLst>
                <a:ext uri="{FF2B5EF4-FFF2-40B4-BE49-F238E27FC236}">
                  <a16:creationId xmlns:a16="http://schemas.microsoft.com/office/drawing/2014/main" id="{E60C22F3-E9A1-964A-6E75-8611B353BF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107" name="Straight Arrow Connector 106">
              <a:extLst>
                <a:ext uri="{FF2B5EF4-FFF2-40B4-BE49-F238E27FC236}">
                  <a16:creationId xmlns:a16="http://schemas.microsoft.com/office/drawing/2014/main" id="{B1FEC4A9-8F1A-8D16-CD0E-F9600A49E38E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2483" name="TextBox 26">
              <a:extLst>
                <a:ext uri="{FF2B5EF4-FFF2-40B4-BE49-F238E27FC236}">
                  <a16:creationId xmlns:a16="http://schemas.microsoft.com/office/drawing/2014/main" id="{7354CDB4-4BA1-B39F-A8FA-77C52B33D4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D002BE23-61ED-C58A-8D9D-494012D4A165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0" name="Oval 109">
              <a:extLst>
                <a:ext uri="{FF2B5EF4-FFF2-40B4-BE49-F238E27FC236}">
                  <a16:creationId xmlns:a16="http://schemas.microsoft.com/office/drawing/2014/main" id="{8AF597DE-4B37-9F74-C581-CCCD85C5158B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111" name="Oval 110">
              <a:extLst>
                <a:ext uri="{FF2B5EF4-FFF2-40B4-BE49-F238E27FC236}">
                  <a16:creationId xmlns:a16="http://schemas.microsoft.com/office/drawing/2014/main" id="{4D25F973-48D6-0BCC-0A98-CB1717577BB2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2487" name="TextBox 50">
              <a:extLst>
                <a:ext uri="{FF2B5EF4-FFF2-40B4-BE49-F238E27FC236}">
                  <a16:creationId xmlns:a16="http://schemas.microsoft.com/office/drawing/2014/main" id="{3E255A14-9CD9-F8B4-6E5C-D1F31CB17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62488" name="TextBox 51">
              <a:extLst>
                <a:ext uri="{FF2B5EF4-FFF2-40B4-BE49-F238E27FC236}">
                  <a16:creationId xmlns:a16="http://schemas.microsoft.com/office/drawing/2014/main" id="{F5F2A6DC-EB50-69ED-91F3-3A1C059B38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62489" name="TextBox 52">
              <a:extLst>
                <a:ext uri="{FF2B5EF4-FFF2-40B4-BE49-F238E27FC236}">
                  <a16:creationId xmlns:a16="http://schemas.microsoft.com/office/drawing/2014/main" id="{C8FFD5D3-8358-6262-D0C4-BCD851AC8A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1">
            <a:extLst>
              <a:ext uri="{FF2B5EF4-FFF2-40B4-BE49-F238E27FC236}">
                <a16:creationId xmlns:a16="http://schemas.microsoft.com/office/drawing/2014/main" id="{984B0205-56A9-9B9B-BACA-4CBDADAF1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F6BC930-3B58-186E-D7FD-09D10D2C4754}"/>
              </a:ext>
            </a:extLst>
          </p:cNvPr>
          <p:cNvCxnSpPr/>
          <p:nvPr/>
        </p:nvCxnSpPr>
        <p:spPr bwMode="auto">
          <a:xfrm>
            <a:off x="2971800" y="1543050"/>
            <a:ext cx="1828800" cy="5143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515" name="TextBox 7">
            <a:extLst>
              <a:ext uri="{FF2B5EF4-FFF2-40B4-BE49-F238E27FC236}">
                <a16:creationId xmlns:a16="http://schemas.microsoft.com/office/drawing/2014/main" id="{D7DC64E9-DE85-5302-AAF6-470D51546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857250"/>
            <a:ext cx="220027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S1, Record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21</a:t>
            </a:r>
            <a:r>
              <a:rPr lang="en-US" altLang="en-US" sz="2000">
                <a:solidFill>
                  <a:schemeClr val="accent2"/>
                </a:solidFill>
              </a:rPr>
              <a:t>,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31</a:t>
            </a: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6D8DEF9-3CD7-77A4-DD85-C9CAF6FB9368}"/>
              </a:ext>
            </a:extLst>
          </p:cNvPr>
          <p:cNvCxnSpPr/>
          <p:nvPr/>
        </p:nvCxnSpPr>
        <p:spPr bwMode="auto">
          <a:xfrm flipV="1">
            <a:off x="2971800" y="13144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8282BF9-3C83-A1F2-AC1D-F747FDC71851}"/>
              </a:ext>
            </a:extLst>
          </p:cNvPr>
          <p:cNvCxnSpPr/>
          <p:nvPr/>
        </p:nvCxnSpPr>
        <p:spPr bwMode="auto">
          <a:xfrm>
            <a:off x="2971800" y="1543050"/>
            <a:ext cx="16002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518" name="TextBox 24">
            <a:extLst>
              <a:ext uri="{FF2B5EF4-FFF2-40B4-BE49-F238E27FC236}">
                <a16:creationId xmlns:a16="http://schemas.microsoft.com/office/drawing/2014/main" id="{DC721FB0-33DD-A963-AD5D-6FC46FA0EC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886200"/>
            <a:ext cx="1671638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13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Record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23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0F28E7DD-9C22-C0C3-8DCA-51CCF458C4B0}"/>
              </a:ext>
            </a:extLst>
          </p:cNvPr>
          <p:cNvCxnSpPr/>
          <p:nvPr/>
        </p:nvCxnSpPr>
        <p:spPr bwMode="auto">
          <a:xfrm flipV="1">
            <a:off x="4267200" y="3714750"/>
            <a:ext cx="3048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EB576AC-64A5-B34E-2B99-F955604D45FA}"/>
              </a:ext>
            </a:extLst>
          </p:cNvPr>
          <p:cNvCxnSpPr/>
          <p:nvPr/>
        </p:nvCxnSpPr>
        <p:spPr bwMode="auto">
          <a:xfrm flipV="1">
            <a:off x="4648200" y="2286000"/>
            <a:ext cx="762000" cy="14287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DD2E852C-186E-FE84-C424-AB5913B2AEEB}"/>
              </a:ext>
            </a:extLst>
          </p:cNvPr>
          <p:cNvCxnSpPr/>
          <p:nvPr/>
        </p:nvCxnSpPr>
        <p:spPr bwMode="auto">
          <a:xfrm flipV="1">
            <a:off x="4648200" y="2857500"/>
            <a:ext cx="1524000" cy="8572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4522" name="Group 29">
            <a:extLst>
              <a:ext uri="{FF2B5EF4-FFF2-40B4-BE49-F238E27FC236}">
                <a16:creationId xmlns:a16="http://schemas.microsoft.com/office/drawing/2014/main" id="{D5859580-A1F5-1998-7628-443D3465F2B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F16F849-217B-5FEA-744C-0EDA82BDDF53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D331C730-1E51-E1E5-3A93-6FCF2022F949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525" name="TextBox 6">
              <a:extLst>
                <a:ext uri="{FF2B5EF4-FFF2-40B4-BE49-F238E27FC236}">
                  <a16:creationId xmlns:a16="http://schemas.microsoft.com/office/drawing/2014/main" id="{C5AF1873-5EA7-7098-94F4-F4419FE509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B167C0D0-956A-B1F4-C32C-E62400A6FE28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527" name="TextBox 9">
              <a:extLst>
                <a:ext uri="{FF2B5EF4-FFF2-40B4-BE49-F238E27FC236}">
                  <a16:creationId xmlns:a16="http://schemas.microsoft.com/office/drawing/2014/main" id="{C510C0AD-C0A9-028E-A8C0-F15DC671CF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2457F68A-AA05-6EA5-9412-B9EC599681D3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>
              <a:extLst>
                <a:ext uri="{FF2B5EF4-FFF2-40B4-BE49-F238E27FC236}">
                  <a16:creationId xmlns:a16="http://schemas.microsoft.com/office/drawing/2014/main" id="{9E91E11E-1AA1-76E2-74CC-CA7D5B8B3A5E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752A947D-46D9-4C9A-EE59-09A4554F75D9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531" name="TextBox 24">
              <a:extLst>
                <a:ext uri="{FF2B5EF4-FFF2-40B4-BE49-F238E27FC236}">
                  <a16:creationId xmlns:a16="http://schemas.microsoft.com/office/drawing/2014/main" id="{14313E04-5667-D969-3989-5C3DE85701B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A5072250-A5E7-03D3-A7AC-D0DAA274EDE2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533" name="TextBox 26">
              <a:extLst>
                <a:ext uri="{FF2B5EF4-FFF2-40B4-BE49-F238E27FC236}">
                  <a16:creationId xmlns:a16="http://schemas.microsoft.com/office/drawing/2014/main" id="{F03EB46B-9661-F69E-61C3-1623DEAAFB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73" name="Oval 72">
              <a:extLst>
                <a:ext uri="{FF2B5EF4-FFF2-40B4-BE49-F238E27FC236}">
                  <a16:creationId xmlns:a16="http://schemas.microsoft.com/office/drawing/2014/main" id="{B940A0BB-C00B-86E4-B0A9-A80BF7A39404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3B21492C-8839-0DFF-AECD-314E3F7AE88C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40D1D7A1-FEC8-4209-522D-409FADC7AD57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4537" name="TextBox 50">
              <a:extLst>
                <a:ext uri="{FF2B5EF4-FFF2-40B4-BE49-F238E27FC236}">
                  <a16:creationId xmlns:a16="http://schemas.microsoft.com/office/drawing/2014/main" id="{66370F09-F03C-336F-6754-590E51668D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64538" name="TextBox 51">
              <a:extLst>
                <a:ext uri="{FF2B5EF4-FFF2-40B4-BE49-F238E27FC236}">
                  <a16:creationId xmlns:a16="http://schemas.microsoft.com/office/drawing/2014/main" id="{C857FA70-D3D4-8D59-3482-704713A7BCE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64539" name="TextBox 52">
              <a:extLst>
                <a:ext uri="{FF2B5EF4-FFF2-40B4-BE49-F238E27FC236}">
                  <a16:creationId xmlns:a16="http://schemas.microsoft.com/office/drawing/2014/main" id="{240D5A51-D898-34B6-19D7-EF541220E4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>
            <a:extLst>
              <a:ext uri="{FF2B5EF4-FFF2-40B4-BE49-F238E27FC236}">
                <a16:creationId xmlns:a16="http://schemas.microsoft.com/office/drawing/2014/main" id="{E0DBB075-2B16-3CFE-FF19-3C082E1146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A4B2661-C4D2-E2A5-124F-F6A0E999C34A}"/>
              </a:ext>
            </a:extLst>
          </p:cNvPr>
          <p:cNvCxnSpPr/>
          <p:nvPr/>
        </p:nvCxnSpPr>
        <p:spPr bwMode="auto">
          <a:xfrm>
            <a:off x="2971800" y="1543050"/>
            <a:ext cx="1828800" cy="5143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E933493-6527-E09E-F4BA-C38FF3E6793C}"/>
              </a:ext>
            </a:extLst>
          </p:cNvPr>
          <p:cNvSpPr txBox="1"/>
          <p:nvPr/>
        </p:nvSpPr>
        <p:spPr>
          <a:xfrm>
            <a:off x="2895603" y="857250"/>
            <a:ext cx="22009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S1, Record 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21</a:t>
            </a: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31</a:t>
            </a:r>
            <a:endParaRPr lang="en-US" sz="2000" strike="sngStrike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A727AEE2-521E-61D2-9E9F-BB6275BBF5C0}"/>
              </a:ext>
            </a:extLst>
          </p:cNvPr>
          <p:cNvCxnSpPr/>
          <p:nvPr/>
        </p:nvCxnSpPr>
        <p:spPr bwMode="auto">
          <a:xfrm flipV="1">
            <a:off x="2971800" y="13144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23EBF0E3-DC0B-701D-B8B9-3E155C7C6C3A}"/>
              </a:ext>
            </a:extLst>
          </p:cNvPr>
          <p:cNvCxnSpPr/>
          <p:nvPr/>
        </p:nvCxnSpPr>
        <p:spPr bwMode="auto">
          <a:xfrm>
            <a:off x="2971800" y="1543050"/>
            <a:ext cx="16002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566" name="TextBox 24">
            <a:extLst>
              <a:ext uri="{FF2B5EF4-FFF2-40B4-BE49-F238E27FC236}">
                <a16:creationId xmlns:a16="http://schemas.microsoft.com/office/drawing/2014/main" id="{68C61C9A-66A7-2786-9A7F-3384FAC3F8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886200"/>
            <a:ext cx="1671638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13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Record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23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F9C5B08-15EB-EBCE-127D-06D88AFB2E06}"/>
              </a:ext>
            </a:extLst>
          </p:cNvPr>
          <p:cNvCxnSpPr/>
          <p:nvPr/>
        </p:nvCxnSpPr>
        <p:spPr bwMode="auto">
          <a:xfrm flipV="1">
            <a:off x="4267200" y="3714750"/>
            <a:ext cx="3048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E2805997-7353-DED1-AE96-A4EC18049076}"/>
              </a:ext>
            </a:extLst>
          </p:cNvPr>
          <p:cNvCxnSpPr/>
          <p:nvPr/>
        </p:nvCxnSpPr>
        <p:spPr bwMode="auto">
          <a:xfrm flipV="1">
            <a:off x="4648200" y="1543050"/>
            <a:ext cx="11430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569" name="TextBox 28">
            <a:extLst>
              <a:ext uri="{FF2B5EF4-FFF2-40B4-BE49-F238E27FC236}">
                <a16:creationId xmlns:a16="http://schemas.microsoft.com/office/drawing/2014/main" id="{E613127A-39F3-2AB8-2421-FA564BF54E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0" y="514350"/>
            <a:ext cx="28924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Duplicate Marker!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State of channel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31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15F71FFC-E331-F528-ABED-2BC8AF1612EB}"/>
              </a:ext>
            </a:extLst>
          </p:cNvPr>
          <p:cNvCxnSpPr/>
          <p:nvPr/>
        </p:nvCxnSpPr>
        <p:spPr bwMode="auto">
          <a:xfrm flipV="1">
            <a:off x="5791200" y="12001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CFC40B91-ACB2-49C4-52C3-13996DA35B0E}"/>
              </a:ext>
            </a:extLst>
          </p:cNvPr>
          <p:cNvCxnSpPr/>
          <p:nvPr/>
        </p:nvCxnSpPr>
        <p:spPr bwMode="auto">
          <a:xfrm flipV="1">
            <a:off x="4648200" y="2857500"/>
            <a:ext cx="1524000" cy="8572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6572" name="Group 29">
            <a:extLst>
              <a:ext uri="{FF2B5EF4-FFF2-40B4-BE49-F238E27FC236}">
                <a16:creationId xmlns:a16="http://schemas.microsoft.com/office/drawing/2014/main" id="{137E3D21-6EC1-818B-B483-3659C5F7D60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704DFC0A-7526-FC23-06A9-55E7F717F390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3C2D269-2DC6-C62A-50E7-CBB1B46E4BF2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575" name="TextBox 6">
              <a:extLst>
                <a:ext uri="{FF2B5EF4-FFF2-40B4-BE49-F238E27FC236}">
                  <a16:creationId xmlns:a16="http://schemas.microsoft.com/office/drawing/2014/main" id="{EDBA7786-BC6C-C6A6-5035-7CDA2E375A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B1839543-4E56-DF3B-0789-BBB6A1F67B0C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577" name="TextBox 9">
              <a:extLst>
                <a:ext uri="{FF2B5EF4-FFF2-40B4-BE49-F238E27FC236}">
                  <a16:creationId xmlns:a16="http://schemas.microsoft.com/office/drawing/2014/main" id="{127B8049-2DB4-F325-C9EA-8E0E6994CC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69" name="Straight Arrow Connector 68">
              <a:extLst>
                <a:ext uri="{FF2B5EF4-FFF2-40B4-BE49-F238E27FC236}">
                  <a16:creationId xmlns:a16="http://schemas.microsoft.com/office/drawing/2014/main" id="{75FA9CDE-0FFE-8D9C-A4DB-EB0A2B4F6A21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3A0F8870-7FC1-3335-25BB-DD10B25EFEA1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Straight Arrow Connector 70">
              <a:extLst>
                <a:ext uri="{FF2B5EF4-FFF2-40B4-BE49-F238E27FC236}">
                  <a16:creationId xmlns:a16="http://schemas.microsoft.com/office/drawing/2014/main" id="{6F0A9A98-C59B-47FD-1C26-A471FB50268E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581" name="TextBox 24">
              <a:extLst>
                <a:ext uri="{FF2B5EF4-FFF2-40B4-BE49-F238E27FC236}">
                  <a16:creationId xmlns:a16="http://schemas.microsoft.com/office/drawing/2014/main" id="{84BB675A-5F24-257E-0A49-222BC947B5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1ADDCF9A-4B2F-AAD2-BCFC-DBBC38366CF9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6583" name="TextBox 26">
              <a:extLst>
                <a:ext uri="{FF2B5EF4-FFF2-40B4-BE49-F238E27FC236}">
                  <a16:creationId xmlns:a16="http://schemas.microsoft.com/office/drawing/2014/main" id="{A1E39118-7263-3088-64CD-A5D0A06F08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0877976C-A4E3-807C-FDD9-D950949053B0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6" name="Oval 75">
              <a:extLst>
                <a:ext uri="{FF2B5EF4-FFF2-40B4-BE49-F238E27FC236}">
                  <a16:creationId xmlns:a16="http://schemas.microsoft.com/office/drawing/2014/main" id="{D8AE3A1E-FA23-9A48-4495-0FACA85DCE86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D8C9C117-FB66-1BA0-CC2B-A62D2E013B2B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6587" name="TextBox 50">
              <a:extLst>
                <a:ext uri="{FF2B5EF4-FFF2-40B4-BE49-F238E27FC236}">
                  <a16:creationId xmlns:a16="http://schemas.microsoft.com/office/drawing/2014/main" id="{1F4D87DB-7D53-6D9E-8EB9-44EA4FFC76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66588" name="TextBox 51">
              <a:extLst>
                <a:ext uri="{FF2B5EF4-FFF2-40B4-BE49-F238E27FC236}">
                  <a16:creationId xmlns:a16="http://schemas.microsoft.com/office/drawing/2014/main" id="{3ED699D7-7BD8-7311-BC87-FC7E5509A05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66589" name="TextBox 52">
              <a:extLst>
                <a:ext uri="{FF2B5EF4-FFF2-40B4-BE49-F238E27FC236}">
                  <a16:creationId xmlns:a16="http://schemas.microsoft.com/office/drawing/2014/main" id="{562C026B-91FE-5127-2E47-6AD311B915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>
            <a:extLst>
              <a:ext uri="{FF2B5EF4-FFF2-40B4-BE49-F238E27FC236}">
                <a16:creationId xmlns:a16="http://schemas.microsoft.com/office/drawing/2014/main" id="{E27229F0-2FA7-D3FC-A0EC-BBBE28C76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076FE7A1-A6EC-265B-6169-D3E04A7109E2}"/>
              </a:ext>
            </a:extLst>
          </p:cNvPr>
          <p:cNvCxnSpPr/>
          <p:nvPr/>
        </p:nvCxnSpPr>
        <p:spPr bwMode="auto">
          <a:xfrm>
            <a:off x="2971800" y="1543050"/>
            <a:ext cx="1828800" cy="5143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8611" name="Group 29">
            <a:extLst>
              <a:ext uri="{FF2B5EF4-FFF2-40B4-BE49-F238E27FC236}">
                <a16:creationId xmlns:a16="http://schemas.microsoft.com/office/drawing/2014/main" id="{6D5B345E-AA77-109D-075F-EFB66C0A9E3B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67D12E2-C2DB-F934-5185-FE9FCF57AC71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C77FFE9D-DF79-5093-A9F9-633815A4CADF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627" name="TextBox 6">
              <a:extLst>
                <a:ext uri="{FF2B5EF4-FFF2-40B4-BE49-F238E27FC236}">
                  <a16:creationId xmlns:a16="http://schemas.microsoft.com/office/drawing/2014/main" id="{A3994EA4-74A1-711A-5464-A34C8145C7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917EB6BE-47D6-D245-02AF-771C9CB8DE85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629" name="TextBox 9">
              <a:extLst>
                <a:ext uri="{FF2B5EF4-FFF2-40B4-BE49-F238E27FC236}">
                  <a16:creationId xmlns:a16="http://schemas.microsoft.com/office/drawing/2014/main" id="{E0429AEE-4BA9-5DF3-9291-84415939EC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A4FCE32-264B-6F38-5F65-C467115D997D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73932E39-207C-DCAF-0A99-FC4F0CECB4A2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33C0DA98-1055-347D-ECB0-3B41BEB0A5AF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633" name="TextBox 24">
              <a:extLst>
                <a:ext uri="{FF2B5EF4-FFF2-40B4-BE49-F238E27FC236}">
                  <a16:creationId xmlns:a16="http://schemas.microsoft.com/office/drawing/2014/main" id="{E9959514-FC68-5CCE-4532-65EC4E1D95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114DC6E0-0DFF-D903-8DA6-37C04A8A2847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8635" name="TextBox 26">
              <a:extLst>
                <a:ext uri="{FF2B5EF4-FFF2-40B4-BE49-F238E27FC236}">
                  <a16:creationId xmlns:a16="http://schemas.microsoft.com/office/drawing/2014/main" id="{8E949169-0766-6CA2-F3CF-A853990590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BBDB25DF-5B53-384D-EB98-E7A0B29EF445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66091E1C-E6EE-0DEE-C8A4-4FD76B15456A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9DF1B184-34DC-1D4D-24EF-E659D12C1AFE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68639" name="TextBox 50">
              <a:extLst>
                <a:ext uri="{FF2B5EF4-FFF2-40B4-BE49-F238E27FC236}">
                  <a16:creationId xmlns:a16="http://schemas.microsoft.com/office/drawing/2014/main" id="{64B87F9D-DE4F-2B4F-2D07-5AD686DDEC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68640" name="TextBox 51">
              <a:extLst>
                <a:ext uri="{FF2B5EF4-FFF2-40B4-BE49-F238E27FC236}">
                  <a16:creationId xmlns:a16="http://schemas.microsoft.com/office/drawing/2014/main" id="{ADB0A096-8D2F-5128-382D-B8AB5CB07D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68641" name="TextBox 52">
              <a:extLst>
                <a:ext uri="{FF2B5EF4-FFF2-40B4-BE49-F238E27FC236}">
                  <a16:creationId xmlns:a16="http://schemas.microsoft.com/office/drawing/2014/main" id="{EFC44F5F-AB8F-DE5E-7460-DB9C3F35C0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E3C9163-6415-FADD-F5EC-41044DB5B218}"/>
              </a:ext>
            </a:extLst>
          </p:cNvPr>
          <p:cNvSpPr txBox="1"/>
          <p:nvPr/>
        </p:nvSpPr>
        <p:spPr>
          <a:xfrm>
            <a:off x="2895603" y="857250"/>
            <a:ext cx="22009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S1, Record 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21</a:t>
            </a: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31</a:t>
            </a:r>
            <a:endParaRPr lang="en-US" sz="2000" strike="sngStrike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4349FE8D-CA5F-CDD5-276E-1A4E7A2AA907}"/>
              </a:ext>
            </a:extLst>
          </p:cNvPr>
          <p:cNvCxnSpPr/>
          <p:nvPr/>
        </p:nvCxnSpPr>
        <p:spPr bwMode="auto">
          <a:xfrm flipV="1">
            <a:off x="2971800" y="13144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7219D0E5-BF31-B333-7C95-ED88896ABAFD}"/>
              </a:ext>
            </a:extLst>
          </p:cNvPr>
          <p:cNvCxnSpPr/>
          <p:nvPr/>
        </p:nvCxnSpPr>
        <p:spPr bwMode="auto">
          <a:xfrm>
            <a:off x="2971800" y="1543050"/>
            <a:ext cx="16002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615" name="TextBox 24">
            <a:extLst>
              <a:ext uri="{FF2B5EF4-FFF2-40B4-BE49-F238E27FC236}">
                <a16:creationId xmlns:a16="http://schemas.microsoft.com/office/drawing/2014/main" id="{6C653F97-2684-8888-22EE-47CFC31A6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886200"/>
            <a:ext cx="1671638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13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Record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23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5FA56F9-F791-9A5D-C81A-207AC3B05EA4}"/>
              </a:ext>
            </a:extLst>
          </p:cNvPr>
          <p:cNvCxnSpPr/>
          <p:nvPr/>
        </p:nvCxnSpPr>
        <p:spPr bwMode="auto">
          <a:xfrm flipV="1">
            <a:off x="4267200" y="3714750"/>
            <a:ext cx="3048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47FB641-39D7-7F00-B19D-8370D577E78D}"/>
              </a:ext>
            </a:extLst>
          </p:cNvPr>
          <p:cNvCxnSpPr/>
          <p:nvPr/>
        </p:nvCxnSpPr>
        <p:spPr bwMode="auto">
          <a:xfrm flipV="1">
            <a:off x="4648200" y="1543050"/>
            <a:ext cx="11430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618" name="TextBox 28">
            <a:extLst>
              <a:ext uri="{FF2B5EF4-FFF2-40B4-BE49-F238E27FC236}">
                <a16:creationId xmlns:a16="http://schemas.microsoft.com/office/drawing/2014/main" id="{275A4707-E4E7-4F67-9E68-0EC6E4C269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0" y="814388"/>
            <a:ext cx="11763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31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BB7FDB8F-2E40-5C36-D160-18AF5EBAF1A3}"/>
              </a:ext>
            </a:extLst>
          </p:cNvPr>
          <p:cNvCxnSpPr/>
          <p:nvPr/>
        </p:nvCxnSpPr>
        <p:spPr bwMode="auto">
          <a:xfrm flipV="1">
            <a:off x="5791200" y="12001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620" name="TextBox 35">
            <a:extLst>
              <a:ext uri="{FF2B5EF4-FFF2-40B4-BE49-F238E27FC236}">
                <a16:creationId xmlns:a16="http://schemas.microsoft.com/office/drawing/2014/main" id="{4E4FDDC5-62C5-8D46-8489-1AF5E13812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684588"/>
            <a:ext cx="2838450" cy="1477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chemeClr val="accent2"/>
                </a:solidFill>
              </a:rPr>
              <a:t>First Marker!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chemeClr val="accent2"/>
                </a:solidFill>
              </a:rPr>
              <a:t>Record own state as S2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chemeClr val="accent2"/>
                </a:solidFill>
              </a:rPr>
              <a:t>Mark </a:t>
            </a:r>
            <a:r>
              <a:rPr lang="en-US" altLang="en-US" sz="1800">
                <a:solidFill>
                  <a:srgbClr val="3333CC"/>
                </a:solidFill>
              </a:rPr>
              <a:t>C</a:t>
            </a:r>
            <a:r>
              <a:rPr lang="en-US" altLang="en-US" sz="1800" i="1" baseline="-25000">
                <a:solidFill>
                  <a:srgbClr val="3333CC"/>
                </a:solidFill>
              </a:rPr>
              <a:t>32</a:t>
            </a:r>
            <a:r>
              <a:rPr lang="en-US" altLang="en-US" sz="1800" i="1" baseline="-25000"/>
              <a:t> </a:t>
            </a:r>
            <a:r>
              <a:rPr lang="en-US" altLang="en-US" sz="1800">
                <a:solidFill>
                  <a:schemeClr val="accent2"/>
                </a:solidFill>
              </a:rPr>
              <a:t>state as empty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chemeClr val="accent2"/>
                </a:solidFill>
              </a:rPr>
              <a:t>Turn on recording on </a:t>
            </a:r>
            <a:r>
              <a:rPr lang="en-US" altLang="en-US" sz="1800">
                <a:solidFill>
                  <a:srgbClr val="3333CC"/>
                </a:solidFill>
              </a:rPr>
              <a:t>C</a:t>
            </a:r>
            <a:r>
              <a:rPr lang="en-US" altLang="en-US" sz="1800" i="1" baseline="-25000">
                <a:solidFill>
                  <a:srgbClr val="3333CC"/>
                </a:solidFill>
              </a:rPr>
              <a:t>12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1800">
                <a:solidFill>
                  <a:schemeClr val="accent2"/>
                </a:solidFill>
              </a:rPr>
              <a:t>Send out Markers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260AD0E4-6772-5CD8-1A04-3992B0297765}"/>
              </a:ext>
            </a:extLst>
          </p:cNvPr>
          <p:cNvCxnSpPr/>
          <p:nvPr/>
        </p:nvCxnSpPr>
        <p:spPr bwMode="auto">
          <a:xfrm flipV="1">
            <a:off x="6553200" y="2743200"/>
            <a:ext cx="0" cy="10287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EF5E8C17-F1DC-9B8D-89D1-0E3A81A1A9F6}"/>
              </a:ext>
            </a:extLst>
          </p:cNvPr>
          <p:cNvCxnSpPr/>
          <p:nvPr/>
        </p:nvCxnSpPr>
        <p:spPr bwMode="auto">
          <a:xfrm flipV="1">
            <a:off x="4648200" y="2628900"/>
            <a:ext cx="19050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8630EDA5-A858-763D-5720-EC7C9A9D42B9}"/>
              </a:ext>
            </a:extLst>
          </p:cNvPr>
          <p:cNvCxnSpPr/>
          <p:nvPr/>
        </p:nvCxnSpPr>
        <p:spPr bwMode="auto">
          <a:xfrm>
            <a:off x="6629400" y="2628900"/>
            <a:ext cx="381000" cy="5715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7093570-3772-ABFF-5E4F-43C042872C7C}"/>
              </a:ext>
            </a:extLst>
          </p:cNvPr>
          <p:cNvCxnSpPr/>
          <p:nvPr/>
        </p:nvCxnSpPr>
        <p:spPr bwMode="auto">
          <a:xfrm flipV="1">
            <a:off x="6629400" y="1943100"/>
            <a:ext cx="304800" cy="6858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>
            <a:extLst>
              <a:ext uri="{FF2B5EF4-FFF2-40B4-BE49-F238E27FC236}">
                <a16:creationId xmlns:a16="http://schemas.microsoft.com/office/drawing/2014/main" id="{FECC2A93-10FB-C00F-3E65-2F1E3AEB93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5822E55-545F-1F89-2758-9386A3D660DD}"/>
              </a:ext>
            </a:extLst>
          </p:cNvPr>
          <p:cNvCxnSpPr/>
          <p:nvPr/>
        </p:nvCxnSpPr>
        <p:spPr bwMode="auto">
          <a:xfrm>
            <a:off x="2971800" y="1543050"/>
            <a:ext cx="1828800" cy="5143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0659" name="Group 29">
            <a:extLst>
              <a:ext uri="{FF2B5EF4-FFF2-40B4-BE49-F238E27FC236}">
                <a16:creationId xmlns:a16="http://schemas.microsoft.com/office/drawing/2014/main" id="{83295163-ADB9-4155-2C8E-481C91A53A8D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9714B1AB-03BC-CA7B-9F78-07ED397E6A11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3509AEF-A0C5-E274-B89C-3E84F415B89E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75" name="TextBox 6">
              <a:extLst>
                <a:ext uri="{FF2B5EF4-FFF2-40B4-BE49-F238E27FC236}">
                  <a16:creationId xmlns:a16="http://schemas.microsoft.com/office/drawing/2014/main" id="{996C5AEC-79B0-FC1D-B167-7A7C32D24E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055ADAD9-D9A2-D398-8AF0-9E457CCAE7B2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77" name="TextBox 9">
              <a:extLst>
                <a:ext uri="{FF2B5EF4-FFF2-40B4-BE49-F238E27FC236}">
                  <a16:creationId xmlns:a16="http://schemas.microsoft.com/office/drawing/2014/main" id="{D5BAD815-75E5-9A08-DEC0-A087B86360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0E508BE-E51D-1C58-ABC6-EC8D54A610F9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AB8DDE23-CF5F-4949-F5E8-2E8E2F6BD16B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7B391F4B-ED6E-E063-5277-A332C9AE04D6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81" name="TextBox 24">
              <a:extLst>
                <a:ext uri="{FF2B5EF4-FFF2-40B4-BE49-F238E27FC236}">
                  <a16:creationId xmlns:a16="http://schemas.microsoft.com/office/drawing/2014/main" id="{AFAD1144-0BC3-C2DC-42CF-BE2B0F0A6C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14E9E95B-13CE-FE5B-AB9D-2440830CEC1C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0683" name="TextBox 26">
              <a:extLst>
                <a:ext uri="{FF2B5EF4-FFF2-40B4-BE49-F238E27FC236}">
                  <a16:creationId xmlns:a16="http://schemas.microsoft.com/office/drawing/2014/main" id="{8EA4C5BA-61EF-0A05-F6EA-06369AF7C2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784BCFD5-65FB-166B-5381-A6B83B0B3276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0009A8FE-D936-CC9C-286C-8CDFA7E21168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6D63A66E-4AFF-2CB0-9DF5-ED25E3AB7E84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0687" name="TextBox 50">
              <a:extLst>
                <a:ext uri="{FF2B5EF4-FFF2-40B4-BE49-F238E27FC236}">
                  <a16:creationId xmlns:a16="http://schemas.microsoft.com/office/drawing/2014/main" id="{E8833EF1-F66F-2AEA-DFB0-229A78AE8A2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70688" name="TextBox 51">
              <a:extLst>
                <a:ext uri="{FF2B5EF4-FFF2-40B4-BE49-F238E27FC236}">
                  <a16:creationId xmlns:a16="http://schemas.microsoft.com/office/drawing/2014/main" id="{714553A8-9F0D-891F-9204-17B713A359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70689" name="TextBox 52">
              <a:extLst>
                <a:ext uri="{FF2B5EF4-FFF2-40B4-BE49-F238E27FC236}">
                  <a16:creationId xmlns:a16="http://schemas.microsoft.com/office/drawing/2014/main" id="{D43326E6-298D-591C-2977-7039CF58D3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FAA4B01-4C04-BBCC-B5D0-15495DEE4615}"/>
              </a:ext>
            </a:extLst>
          </p:cNvPr>
          <p:cNvSpPr txBox="1"/>
          <p:nvPr/>
        </p:nvSpPr>
        <p:spPr>
          <a:xfrm>
            <a:off x="2895603" y="857250"/>
            <a:ext cx="22009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S1, Record 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21</a:t>
            </a: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31</a:t>
            </a:r>
            <a:endParaRPr lang="en-US" sz="2000" strike="sngStrike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128BBF1-9B97-8B5C-0560-BF3C6D5B6BE4}"/>
              </a:ext>
            </a:extLst>
          </p:cNvPr>
          <p:cNvCxnSpPr/>
          <p:nvPr/>
        </p:nvCxnSpPr>
        <p:spPr bwMode="auto">
          <a:xfrm flipV="1">
            <a:off x="2971800" y="13144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EC133F5B-BA1C-756F-E202-5048768FFD64}"/>
              </a:ext>
            </a:extLst>
          </p:cNvPr>
          <p:cNvCxnSpPr/>
          <p:nvPr/>
        </p:nvCxnSpPr>
        <p:spPr bwMode="auto">
          <a:xfrm>
            <a:off x="2971800" y="1543050"/>
            <a:ext cx="16002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663" name="TextBox 24">
            <a:extLst>
              <a:ext uri="{FF2B5EF4-FFF2-40B4-BE49-F238E27FC236}">
                <a16:creationId xmlns:a16="http://schemas.microsoft.com/office/drawing/2014/main" id="{440A1152-A5C8-1260-D210-2F42878F68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886200"/>
            <a:ext cx="1671638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13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Record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23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CD86397-344B-BA02-C29E-C04F06D42D5C}"/>
              </a:ext>
            </a:extLst>
          </p:cNvPr>
          <p:cNvCxnSpPr/>
          <p:nvPr/>
        </p:nvCxnSpPr>
        <p:spPr bwMode="auto">
          <a:xfrm flipV="1">
            <a:off x="4267200" y="3714750"/>
            <a:ext cx="3048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20846EA-285F-8E80-9581-A803881727B5}"/>
              </a:ext>
            </a:extLst>
          </p:cNvPr>
          <p:cNvCxnSpPr/>
          <p:nvPr/>
        </p:nvCxnSpPr>
        <p:spPr bwMode="auto">
          <a:xfrm flipV="1">
            <a:off x="4648200" y="1543050"/>
            <a:ext cx="11430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666" name="TextBox 28">
            <a:extLst>
              <a:ext uri="{FF2B5EF4-FFF2-40B4-BE49-F238E27FC236}">
                <a16:creationId xmlns:a16="http://schemas.microsoft.com/office/drawing/2014/main" id="{C8F0F175-EFD3-AC3A-C76E-F10A49284C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0" y="814388"/>
            <a:ext cx="11763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31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7206A56-0132-B4B2-A1C6-303897D255FF}"/>
              </a:ext>
            </a:extLst>
          </p:cNvPr>
          <p:cNvCxnSpPr/>
          <p:nvPr/>
        </p:nvCxnSpPr>
        <p:spPr bwMode="auto">
          <a:xfrm flipV="1">
            <a:off x="5791200" y="12001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668" name="TextBox 35">
            <a:extLst>
              <a:ext uri="{FF2B5EF4-FFF2-40B4-BE49-F238E27FC236}">
                <a16:creationId xmlns:a16="http://schemas.microsoft.com/office/drawing/2014/main" id="{6A5A9994-15E7-1B00-79F3-527E800924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714750"/>
            <a:ext cx="1671638" cy="275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S2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32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Record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12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9A3E9FC4-30B0-23D3-D610-422B405A2D1A}"/>
              </a:ext>
            </a:extLst>
          </p:cNvPr>
          <p:cNvCxnSpPr/>
          <p:nvPr/>
        </p:nvCxnSpPr>
        <p:spPr bwMode="auto">
          <a:xfrm flipV="1">
            <a:off x="6553200" y="2743200"/>
            <a:ext cx="0" cy="10287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9FDB897-A478-E717-3F10-81732039F8CE}"/>
              </a:ext>
            </a:extLst>
          </p:cNvPr>
          <p:cNvCxnSpPr/>
          <p:nvPr/>
        </p:nvCxnSpPr>
        <p:spPr bwMode="auto">
          <a:xfrm flipV="1">
            <a:off x="4648200" y="2628900"/>
            <a:ext cx="19050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E84F6A14-C83D-5CA8-E6EF-8241D205A68F}"/>
              </a:ext>
            </a:extLst>
          </p:cNvPr>
          <p:cNvCxnSpPr/>
          <p:nvPr/>
        </p:nvCxnSpPr>
        <p:spPr bwMode="auto">
          <a:xfrm>
            <a:off x="6629400" y="2628900"/>
            <a:ext cx="381000" cy="5715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B061DF1-DF49-89A4-33AA-1B189AC7600A}"/>
              </a:ext>
            </a:extLst>
          </p:cNvPr>
          <p:cNvCxnSpPr/>
          <p:nvPr/>
        </p:nvCxnSpPr>
        <p:spPr bwMode="auto">
          <a:xfrm flipV="1">
            <a:off x="6629400" y="1943100"/>
            <a:ext cx="304800" cy="6858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>
            <a:extLst>
              <a:ext uri="{FF2B5EF4-FFF2-40B4-BE49-F238E27FC236}">
                <a16:creationId xmlns:a16="http://schemas.microsoft.com/office/drawing/2014/main" id="{10511E75-A38F-64D7-C3EC-911CE6D18C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4706856-504B-F08B-100E-80C6DB91B918}"/>
              </a:ext>
            </a:extLst>
          </p:cNvPr>
          <p:cNvCxnSpPr/>
          <p:nvPr/>
        </p:nvCxnSpPr>
        <p:spPr bwMode="auto">
          <a:xfrm>
            <a:off x="2971800" y="1543050"/>
            <a:ext cx="41148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2707" name="Group 29">
            <a:extLst>
              <a:ext uri="{FF2B5EF4-FFF2-40B4-BE49-F238E27FC236}">
                <a16:creationId xmlns:a16="http://schemas.microsoft.com/office/drawing/2014/main" id="{6F341233-585D-1751-7F81-E0DC7F576569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A1976378-0AA1-8DCB-1EE9-F9747C8D8375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3F0A8A35-1947-D635-FF2E-F6009E1B14C9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725" name="TextBox 6">
              <a:extLst>
                <a:ext uri="{FF2B5EF4-FFF2-40B4-BE49-F238E27FC236}">
                  <a16:creationId xmlns:a16="http://schemas.microsoft.com/office/drawing/2014/main" id="{BFA91CE7-8DCE-A6F1-D845-F98F15D4BE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2859571-38DE-DE4F-6D0F-6ED36632ED06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727" name="TextBox 9">
              <a:extLst>
                <a:ext uri="{FF2B5EF4-FFF2-40B4-BE49-F238E27FC236}">
                  <a16:creationId xmlns:a16="http://schemas.microsoft.com/office/drawing/2014/main" id="{8A62ECB8-0069-F8DE-F1A0-44B22C0C6D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5768E004-D6B1-0414-4CF5-4748711E2D93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27008E1E-F43A-8B8C-1C8D-5B3D580B8F24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171EF1CA-5494-E50A-3135-2507C64FB31C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731" name="TextBox 24">
              <a:extLst>
                <a:ext uri="{FF2B5EF4-FFF2-40B4-BE49-F238E27FC236}">
                  <a16:creationId xmlns:a16="http://schemas.microsoft.com/office/drawing/2014/main" id="{CF15B0AB-4F3D-4249-3126-7D33185658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FF6A0534-CC3B-93D7-D71D-EF7F825F6BF6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733" name="TextBox 26">
              <a:extLst>
                <a:ext uri="{FF2B5EF4-FFF2-40B4-BE49-F238E27FC236}">
                  <a16:creationId xmlns:a16="http://schemas.microsoft.com/office/drawing/2014/main" id="{4CBD6327-EC5A-1CE6-B909-F1093AFF8B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8BA8219-2DFD-B9E9-360E-B9607BE52F83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3F2EE1BE-8DDC-1977-BB04-B5CCCCBCA08B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D93D947D-FCA3-7D34-B373-2A7FF6884906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2737" name="TextBox 50">
              <a:extLst>
                <a:ext uri="{FF2B5EF4-FFF2-40B4-BE49-F238E27FC236}">
                  <a16:creationId xmlns:a16="http://schemas.microsoft.com/office/drawing/2014/main" id="{801A8265-3E28-204B-9B3C-A35377F70C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72738" name="TextBox 51">
              <a:extLst>
                <a:ext uri="{FF2B5EF4-FFF2-40B4-BE49-F238E27FC236}">
                  <a16:creationId xmlns:a16="http://schemas.microsoft.com/office/drawing/2014/main" id="{0D80299E-3D50-2F55-183C-51610D6991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72739" name="TextBox 52">
              <a:extLst>
                <a:ext uri="{FF2B5EF4-FFF2-40B4-BE49-F238E27FC236}">
                  <a16:creationId xmlns:a16="http://schemas.microsoft.com/office/drawing/2014/main" id="{360D6337-32EC-3A02-4A07-802E902DE3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32725817-C496-E2BB-07DD-B08CFA51FEEA}"/>
              </a:ext>
            </a:extLst>
          </p:cNvPr>
          <p:cNvSpPr txBox="1"/>
          <p:nvPr/>
        </p:nvSpPr>
        <p:spPr>
          <a:xfrm>
            <a:off x="2895603" y="857250"/>
            <a:ext cx="22009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S1, Record 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21</a:t>
            </a: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31</a:t>
            </a:r>
            <a:endParaRPr lang="en-US" sz="2000" strike="sngStrike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146D9E3-1FF0-E8DD-EDB7-ACDDF819DB6C}"/>
              </a:ext>
            </a:extLst>
          </p:cNvPr>
          <p:cNvCxnSpPr/>
          <p:nvPr/>
        </p:nvCxnSpPr>
        <p:spPr bwMode="auto">
          <a:xfrm flipV="1">
            <a:off x="2971800" y="13144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59B1146C-06E8-2686-099C-28F025EF25FA}"/>
              </a:ext>
            </a:extLst>
          </p:cNvPr>
          <p:cNvCxnSpPr/>
          <p:nvPr/>
        </p:nvCxnSpPr>
        <p:spPr bwMode="auto">
          <a:xfrm>
            <a:off x="2971800" y="1543050"/>
            <a:ext cx="16002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711" name="TextBox 24">
            <a:extLst>
              <a:ext uri="{FF2B5EF4-FFF2-40B4-BE49-F238E27FC236}">
                <a16:creationId xmlns:a16="http://schemas.microsoft.com/office/drawing/2014/main" id="{610934A7-C620-3BB0-A73E-86F2F6BD7F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886200"/>
            <a:ext cx="1671638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13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Record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23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974FF05F-1A75-91F2-6512-9BF2274D9208}"/>
              </a:ext>
            </a:extLst>
          </p:cNvPr>
          <p:cNvCxnSpPr/>
          <p:nvPr/>
        </p:nvCxnSpPr>
        <p:spPr bwMode="auto">
          <a:xfrm flipV="1">
            <a:off x="4267200" y="3714750"/>
            <a:ext cx="3048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0770D4F-2846-F73B-6B5C-95DF309B2197}"/>
              </a:ext>
            </a:extLst>
          </p:cNvPr>
          <p:cNvCxnSpPr/>
          <p:nvPr/>
        </p:nvCxnSpPr>
        <p:spPr bwMode="auto">
          <a:xfrm flipV="1">
            <a:off x="4648200" y="1543050"/>
            <a:ext cx="11430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714" name="TextBox 28">
            <a:extLst>
              <a:ext uri="{FF2B5EF4-FFF2-40B4-BE49-F238E27FC236}">
                <a16:creationId xmlns:a16="http://schemas.microsoft.com/office/drawing/2014/main" id="{41D0A2AA-2AB1-1E8F-70D3-8628F5BA59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0" y="814388"/>
            <a:ext cx="11763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31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602EDCC-3527-4FD1-5170-7B899C02516C}"/>
              </a:ext>
            </a:extLst>
          </p:cNvPr>
          <p:cNvCxnSpPr/>
          <p:nvPr/>
        </p:nvCxnSpPr>
        <p:spPr bwMode="auto">
          <a:xfrm flipV="1">
            <a:off x="5791200" y="12001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430E86A5-3F31-5639-DCB6-BA2EFF96B29D}"/>
              </a:ext>
            </a:extLst>
          </p:cNvPr>
          <p:cNvSpPr txBox="1"/>
          <p:nvPr/>
        </p:nvSpPr>
        <p:spPr>
          <a:xfrm>
            <a:off x="6019800" y="3714750"/>
            <a:ext cx="1672253" cy="27597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S2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32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Record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12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i="1" baseline="-25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i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D14247B6-0514-518B-779E-E697972CD47F}"/>
              </a:ext>
            </a:extLst>
          </p:cNvPr>
          <p:cNvCxnSpPr/>
          <p:nvPr/>
        </p:nvCxnSpPr>
        <p:spPr bwMode="auto">
          <a:xfrm flipV="1">
            <a:off x="6553200" y="2743200"/>
            <a:ext cx="0" cy="10287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7BF9F2A2-8267-8651-A3A1-CC208B683FC1}"/>
              </a:ext>
            </a:extLst>
          </p:cNvPr>
          <p:cNvCxnSpPr/>
          <p:nvPr/>
        </p:nvCxnSpPr>
        <p:spPr bwMode="auto">
          <a:xfrm flipV="1">
            <a:off x="4648200" y="2628900"/>
            <a:ext cx="19050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A74EC51-998A-2FE0-8C1F-C79056510198}"/>
              </a:ext>
            </a:extLst>
          </p:cNvPr>
          <p:cNvCxnSpPr/>
          <p:nvPr/>
        </p:nvCxnSpPr>
        <p:spPr bwMode="auto">
          <a:xfrm>
            <a:off x="6629400" y="2628900"/>
            <a:ext cx="381000" cy="5715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F7226F4-E389-3DF7-250A-63FFC770A6C2}"/>
              </a:ext>
            </a:extLst>
          </p:cNvPr>
          <p:cNvCxnSpPr/>
          <p:nvPr/>
        </p:nvCxnSpPr>
        <p:spPr bwMode="auto">
          <a:xfrm flipV="1">
            <a:off x="6629400" y="1943100"/>
            <a:ext cx="304800" cy="6858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AEE1B0F-F793-7938-285B-F274B0655B76}"/>
              </a:ext>
            </a:extLst>
          </p:cNvPr>
          <p:cNvCxnSpPr/>
          <p:nvPr/>
        </p:nvCxnSpPr>
        <p:spPr bwMode="auto">
          <a:xfrm flipH="1" flipV="1">
            <a:off x="7086600" y="2686050"/>
            <a:ext cx="762000" cy="12573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722" name="TextBox 57">
            <a:extLst>
              <a:ext uri="{FF2B5EF4-FFF2-40B4-BE49-F238E27FC236}">
                <a16:creationId xmlns:a16="http://schemas.microsoft.com/office/drawing/2014/main" id="{1A66DF91-07D8-F239-6C8E-D71492391C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7288" y="3771900"/>
            <a:ext cx="1582737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Duplicate!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12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>
            <a:extLst>
              <a:ext uri="{FF2B5EF4-FFF2-40B4-BE49-F238E27FC236}">
                <a16:creationId xmlns:a16="http://schemas.microsoft.com/office/drawing/2014/main" id="{7548EF8A-FEC5-C1DE-233F-B9FEDCD96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5F9A7FF8-C4B8-7355-923E-598052CA0E24}"/>
              </a:ext>
            </a:extLst>
          </p:cNvPr>
          <p:cNvCxnSpPr/>
          <p:nvPr/>
        </p:nvCxnSpPr>
        <p:spPr bwMode="auto">
          <a:xfrm>
            <a:off x="2971800" y="1543050"/>
            <a:ext cx="41148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4755" name="Group 29">
            <a:extLst>
              <a:ext uri="{FF2B5EF4-FFF2-40B4-BE49-F238E27FC236}">
                <a16:creationId xmlns:a16="http://schemas.microsoft.com/office/drawing/2014/main" id="{C2B30899-F0B5-F2BA-D6F9-411D3CA071B5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332B10F9-D379-3E76-8BFF-AED125D598B8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95A7A88B-0B3D-0894-CA96-40840CAA0428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75" name="TextBox 6">
              <a:extLst>
                <a:ext uri="{FF2B5EF4-FFF2-40B4-BE49-F238E27FC236}">
                  <a16:creationId xmlns:a16="http://schemas.microsoft.com/office/drawing/2014/main" id="{71898DB6-4FA4-491E-AEC5-C810DC88B4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F5CBFDB5-B8B7-6E74-7A29-0D726878B857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77" name="TextBox 9">
              <a:extLst>
                <a:ext uri="{FF2B5EF4-FFF2-40B4-BE49-F238E27FC236}">
                  <a16:creationId xmlns:a16="http://schemas.microsoft.com/office/drawing/2014/main" id="{2602A3C8-4618-BC4B-5835-B65C01975F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EFBF6326-89A8-3562-D504-EF794F8029BF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D22179FE-6AB4-68FE-448A-C55539D398D7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5A4912C8-522F-9332-79D3-E4751A9A8A1A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81" name="TextBox 24">
              <a:extLst>
                <a:ext uri="{FF2B5EF4-FFF2-40B4-BE49-F238E27FC236}">
                  <a16:creationId xmlns:a16="http://schemas.microsoft.com/office/drawing/2014/main" id="{EC0F6F5E-ECDA-39E8-957C-14AE8EEE2F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FC06B8C-43B5-2C8F-BCCB-6DF6AFC85082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4783" name="TextBox 26">
              <a:extLst>
                <a:ext uri="{FF2B5EF4-FFF2-40B4-BE49-F238E27FC236}">
                  <a16:creationId xmlns:a16="http://schemas.microsoft.com/office/drawing/2014/main" id="{511F7366-E39A-900E-126F-8FBEA83D67E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E477A7F2-29F2-5C3F-5CF8-CF43BA043261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10D9FDD3-CB9C-87FB-FC50-B40118B7586F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A56936F-9DDD-E76C-B515-00DD49185575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4787" name="TextBox 50">
              <a:extLst>
                <a:ext uri="{FF2B5EF4-FFF2-40B4-BE49-F238E27FC236}">
                  <a16:creationId xmlns:a16="http://schemas.microsoft.com/office/drawing/2014/main" id="{2F38FDD3-24E8-9741-CB83-6C86D5F42A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74788" name="TextBox 51">
              <a:extLst>
                <a:ext uri="{FF2B5EF4-FFF2-40B4-BE49-F238E27FC236}">
                  <a16:creationId xmlns:a16="http://schemas.microsoft.com/office/drawing/2014/main" id="{37D20F82-9B77-0D27-C465-ADAA495B28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74789" name="TextBox 52">
              <a:extLst>
                <a:ext uri="{FF2B5EF4-FFF2-40B4-BE49-F238E27FC236}">
                  <a16:creationId xmlns:a16="http://schemas.microsoft.com/office/drawing/2014/main" id="{17ACD69F-35A5-F2AA-D442-6E5054F7C5F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8EB0FB8D-1D10-FC81-AB68-05017809A0A0}"/>
              </a:ext>
            </a:extLst>
          </p:cNvPr>
          <p:cNvSpPr txBox="1"/>
          <p:nvPr/>
        </p:nvSpPr>
        <p:spPr>
          <a:xfrm>
            <a:off x="2895603" y="857250"/>
            <a:ext cx="22009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S1, </a:t>
            </a: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Record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21</a:t>
            </a: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31</a:t>
            </a:r>
            <a:endParaRPr lang="en-US" sz="2000" strike="sngStrike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030C26F9-43B6-4B69-57CF-0099AF4B9B63}"/>
              </a:ext>
            </a:extLst>
          </p:cNvPr>
          <p:cNvCxnSpPr/>
          <p:nvPr/>
        </p:nvCxnSpPr>
        <p:spPr bwMode="auto">
          <a:xfrm flipV="1">
            <a:off x="2971800" y="13144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6E3EC67-1DF2-1129-018F-02ED55FB3D32}"/>
              </a:ext>
            </a:extLst>
          </p:cNvPr>
          <p:cNvCxnSpPr/>
          <p:nvPr/>
        </p:nvCxnSpPr>
        <p:spPr bwMode="auto">
          <a:xfrm>
            <a:off x="2971800" y="1543050"/>
            <a:ext cx="16002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759" name="TextBox 24">
            <a:extLst>
              <a:ext uri="{FF2B5EF4-FFF2-40B4-BE49-F238E27FC236}">
                <a16:creationId xmlns:a16="http://schemas.microsoft.com/office/drawing/2014/main" id="{31C359FC-3E5A-2C49-6074-6BB44A4ADF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886200"/>
            <a:ext cx="1671638" cy="214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13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Record </a:t>
            </a: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23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569152F-B3BE-B526-97CA-AA92089EB8A6}"/>
              </a:ext>
            </a:extLst>
          </p:cNvPr>
          <p:cNvCxnSpPr/>
          <p:nvPr/>
        </p:nvCxnSpPr>
        <p:spPr bwMode="auto">
          <a:xfrm flipV="1">
            <a:off x="4267200" y="3714750"/>
            <a:ext cx="3048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B28246A-7470-61E4-3367-11020290421C}"/>
              </a:ext>
            </a:extLst>
          </p:cNvPr>
          <p:cNvCxnSpPr/>
          <p:nvPr/>
        </p:nvCxnSpPr>
        <p:spPr bwMode="auto">
          <a:xfrm flipV="1">
            <a:off x="4648200" y="1543050"/>
            <a:ext cx="11430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762" name="TextBox 28">
            <a:extLst>
              <a:ext uri="{FF2B5EF4-FFF2-40B4-BE49-F238E27FC236}">
                <a16:creationId xmlns:a16="http://schemas.microsoft.com/office/drawing/2014/main" id="{5262CD78-6B78-02AF-FB31-9A83AB096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0" y="814388"/>
            <a:ext cx="11763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31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7CB306BD-AC56-B1C0-1076-31CBE7DF8930}"/>
              </a:ext>
            </a:extLst>
          </p:cNvPr>
          <p:cNvCxnSpPr/>
          <p:nvPr/>
        </p:nvCxnSpPr>
        <p:spPr bwMode="auto">
          <a:xfrm flipV="1">
            <a:off x="5791200" y="12001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B18515B-7FD1-4302-00B9-38289782A6B1}"/>
              </a:ext>
            </a:extLst>
          </p:cNvPr>
          <p:cNvSpPr txBox="1"/>
          <p:nvPr/>
        </p:nvSpPr>
        <p:spPr>
          <a:xfrm>
            <a:off x="6019800" y="3714750"/>
            <a:ext cx="1672253" cy="27597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S2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32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Record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12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i="1" baseline="-25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i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52EC4702-331F-A558-E215-18438DE1D734}"/>
              </a:ext>
            </a:extLst>
          </p:cNvPr>
          <p:cNvCxnSpPr/>
          <p:nvPr/>
        </p:nvCxnSpPr>
        <p:spPr bwMode="auto">
          <a:xfrm flipV="1">
            <a:off x="6553200" y="2743200"/>
            <a:ext cx="0" cy="10287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C2644FE-52A7-6286-B91A-97EDE1707566}"/>
              </a:ext>
            </a:extLst>
          </p:cNvPr>
          <p:cNvCxnSpPr/>
          <p:nvPr/>
        </p:nvCxnSpPr>
        <p:spPr bwMode="auto">
          <a:xfrm flipV="1">
            <a:off x="4648200" y="2628900"/>
            <a:ext cx="19050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20D41903-42BF-158B-C9E8-E3FC50286911}"/>
              </a:ext>
            </a:extLst>
          </p:cNvPr>
          <p:cNvCxnSpPr/>
          <p:nvPr/>
        </p:nvCxnSpPr>
        <p:spPr bwMode="auto">
          <a:xfrm>
            <a:off x="6629400" y="2628900"/>
            <a:ext cx="381000" cy="5715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B949BBFB-D362-5B9E-8387-4933148A497C}"/>
              </a:ext>
            </a:extLst>
          </p:cNvPr>
          <p:cNvCxnSpPr/>
          <p:nvPr/>
        </p:nvCxnSpPr>
        <p:spPr bwMode="auto">
          <a:xfrm flipV="1">
            <a:off x="6629400" y="1543050"/>
            <a:ext cx="4572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496BE188-459E-C204-4638-13B32276FAD8}"/>
              </a:ext>
            </a:extLst>
          </p:cNvPr>
          <p:cNvCxnSpPr/>
          <p:nvPr/>
        </p:nvCxnSpPr>
        <p:spPr bwMode="auto">
          <a:xfrm flipH="1" flipV="1">
            <a:off x="7086600" y="2686050"/>
            <a:ext cx="762000" cy="12573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7BB9C59F-7FC8-2950-6055-75E68D99AD94}"/>
              </a:ext>
            </a:extLst>
          </p:cNvPr>
          <p:cNvSpPr txBox="1"/>
          <p:nvPr/>
        </p:nvSpPr>
        <p:spPr>
          <a:xfrm>
            <a:off x="7620000" y="3714750"/>
            <a:ext cx="1133475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12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A96E903-9E60-D44E-DFDC-30600E5D4929}"/>
              </a:ext>
            </a:extLst>
          </p:cNvPr>
          <p:cNvCxnSpPr/>
          <p:nvPr/>
        </p:nvCxnSpPr>
        <p:spPr bwMode="auto">
          <a:xfrm flipH="1">
            <a:off x="7086600" y="857250"/>
            <a:ext cx="304800" cy="62865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772" name="TextBox 59">
            <a:extLst>
              <a:ext uri="{FF2B5EF4-FFF2-40B4-BE49-F238E27FC236}">
                <a16:creationId xmlns:a16="http://schemas.microsoft.com/office/drawing/2014/main" id="{4115C60D-A3DD-8AAE-5101-BF6F6DA7A4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75" y="207963"/>
            <a:ext cx="30321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Duplicate! 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21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&lt;message G</a:t>
            </a:r>
            <a:r>
              <a:rPr lang="en-US" altLang="en-US" sz="2000">
                <a:solidFill>
                  <a:schemeClr val="accent2"/>
                </a:solidFill>
                <a:sym typeface="Wingdings" panose="05000000000000000000" pitchFamily="2" charset="2"/>
              </a:rPr>
              <a:t></a:t>
            </a:r>
            <a:r>
              <a:rPr lang="en-US" altLang="en-US" sz="2000">
                <a:solidFill>
                  <a:schemeClr val="accent2"/>
                </a:solidFill>
              </a:rPr>
              <a:t>D &gt;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>
            <a:extLst>
              <a:ext uri="{FF2B5EF4-FFF2-40B4-BE49-F238E27FC236}">
                <a16:creationId xmlns:a16="http://schemas.microsoft.com/office/drawing/2014/main" id="{488F0388-73AC-03A9-FE13-1B09A17D3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46A738B-D30E-470A-FB3A-FB698B7511D9}"/>
              </a:ext>
            </a:extLst>
          </p:cNvPr>
          <p:cNvCxnSpPr/>
          <p:nvPr/>
        </p:nvCxnSpPr>
        <p:spPr bwMode="auto">
          <a:xfrm>
            <a:off x="2971800" y="1543050"/>
            <a:ext cx="41148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6803" name="Group 29">
            <a:extLst>
              <a:ext uri="{FF2B5EF4-FFF2-40B4-BE49-F238E27FC236}">
                <a16:creationId xmlns:a16="http://schemas.microsoft.com/office/drawing/2014/main" id="{25B38DB7-9169-DCEE-F210-434F8421BB1A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EFA97650-4DA2-6727-A7BD-903585CCFD65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AC1E0CC5-C09D-BA83-DD00-25DB242E64B9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825" name="TextBox 6">
              <a:extLst>
                <a:ext uri="{FF2B5EF4-FFF2-40B4-BE49-F238E27FC236}">
                  <a16:creationId xmlns:a16="http://schemas.microsoft.com/office/drawing/2014/main" id="{7B2CE896-24D4-A74A-C07F-2F87D7AEB17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C1D05FD8-0470-AA8C-2650-16ADC64597D3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827" name="TextBox 9">
              <a:extLst>
                <a:ext uri="{FF2B5EF4-FFF2-40B4-BE49-F238E27FC236}">
                  <a16:creationId xmlns:a16="http://schemas.microsoft.com/office/drawing/2014/main" id="{C2701D5C-BC89-0EE3-3AD0-7B30607986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FB1A8BB-59D3-90DB-D04D-E6E83E5448B4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4D334538-59C7-94E9-52AC-567715888503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87C51284-A3A0-B328-D551-BED6889FAC02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831" name="TextBox 24">
              <a:extLst>
                <a:ext uri="{FF2B5EF4-FFF2-40B4-BE49-F238E27FC236}">
                  <a16:creationId xmlns:a16="http://schemas.microsoft.com/office/drawing/2014/main" id="{01719D66-3644-A81F-C969-DCB33DE80A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BF121C4C-F8B2-1BEB-3671-53495601C0FE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6833" name="TextBox 26">
              <a:extLst>
                <a:ext uri="{FF2B5EF4-FFF2-40B4-BE49-F238E27FC236}">
                  <a16:creationId xmlns:a16="http://schemas.microsoft.com/office/drawing/2014/main" id="{2688B9B4-B5ED-0DD2-D275-7B69EAF4BF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CEE16950-A2C5-596C-C835-0183E8A35B94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E633A195-4013-7BD3-EC5C-1EC7E44B5A29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0D60ED0-DBCC-CDA4-3BF7-F2B98BB293D9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6837" name="TextBox 50">
              <a:extLst>
                <a:ext uri="{FF2B5EF4-FFF2-40B4-BE49-F238E27FC236}">
                  <a16:creationId xmlns:a16="http://schemas.microsoft.com/office/drawing/2014/main" id="{8C71E6AD-7460-1ACA-456A-DA3CB0691A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76838" name="TextBox 51">
              <a:extLst>
                <a:ext uri="{FF2B5EF4-FFF2-40B4-BE49-F238E27FC236}">
                  <a16:creationId xmlns:a16="http://schemas.microsoft.com/office/drawing/2014/main" id="{C44DAD0E-E2A1-A581-2641-2D1CF4C0CF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76839" name="TextBox 52">
              <a:extLst>
                <a:ext uri="{FF2B5EF4-FFF2-40B4-BE49-F238E27FC236}">
                  <a16:creationId xmlns:a16="http://schemas.microsoft.com/office/drawing/2014/main" id="{77770E60-D5FE-B65B-E96A-7D8E3720366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41E8E31-2AD9-B520-5B22-4AD4B9AB250C}"/>
              </a:ext>
            </a:extLst>
          </p:cNvPr>
          <p:cNvSpPr txBox="1"/>
          <p:nvPr/>
        </p:nvSpPr>
        <p:spPr>
          <a:xfrm>
            <a:off x="2895603" y="857250"/>
            <a:ext cx="220090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S1, </a:t>
            </a: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Record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21</a:t>
            </a: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,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31</a:t>
            </a:r>
            <a:endParaRPr lang="en-US" sz="2000" strike="sngStrike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eaLnBrk="1" hangingPunct="1"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B7EED971-45E9-F97F-6E11-A3D41DC33515}"/>
              </a:ext>
            </a:extLst>
          </p:cNvPr>
          <p:cNvCxnSpPr/>
          <p:nvPr/>
        </p:nvCxnSpPr>
        <p:spPr bwMode="auto">
          <a:xfrm flipV="1">
            <a:off x="2971800" y="13144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ED496E9-8442-CA18-C551-614D049D8F23}"/>
              </a:ext>
            </a:extLst>
          </p:cNvPr>
          <p:cNvCxnSpPr/>
          <p:nvPr/>
        </p:nvCxnSpPr>
        <p:spPr bwMode="auto">
          <a:xfrm>
            <a:off x="2971800" y="1543050"/>
            <a:ext cx="16002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EEC8F448-48FB-0D47-AF69-FEBA4DD22059}"/>
              </a:ext>
            </a:extLst>
          </p:cNvPr>
          <p:cNvSpPr txBox="1"/>
          <p:nvPr/>
        </p:nvSpPr>
        <p:spPr>
          <a:xfrm>
            <a:off x="4114802" y="3886201"/>
            <a:ext cx="1672253" cy="214417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S3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13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Record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23</a:t>
            </a:r>
            <a:endParaRPr lang="en-US" sz="2000" i="1" strike="sngStrike" baseline="-25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i="1" baseline="-25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i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F5194E8-27F1-88CF-6DCE-E6464C573724}"/>
              </a:ext>
            </a:extLst>
          </p:cNvPr>
          <p:cNvCxnSpPr/>
          <p:nvPr/>
        </p:nvCxnSpPr>
        <p:spPr bwMode="auto">
          <a:xfrm flipV="1">
            <a:off x="4267200" y="3714750"/>
            <a:ext cx="3048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6C3C46F-83FE-44C0-21C3-4BCB90E244F6}"/>
              </a:ext>
            </a:extLst>
          </p:cNvPr>
          <p:cNvCxnSpPr/>
          <p:nvPr/>
        </p:nvCxnSpPr>
        <p:spPr bwMode="auto">
          <a:xfrm flipV="1">
            <a:off x="4648200" y="1543050"/>
            <a:ext cx="11430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810" name="TextBox 28">
            <a:extLst>
              <a:ext uri="{FF2B5EF4-FFF2-40B4-BE49-F238E27FC236}">
                <a16:creationId xmlns:a16="http://schemas.microsoft.com/office/drawing/2014/main" id="{058485C5-7E3F-D423-C46C-F8DA4D722B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0" y="814388"/>
            <a:ext cx="11763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31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C6F06608-7A5A-6A90-7D41-203572942341}"/>
              </a:ext>
            </a:extLst>
          </p:cNvPr>
          <p:cNvCxnSpPr/>
          <p:nvPr/>
        </p:nvCxnSpPr>
        <p:spPr bwMode="auto">
          <a:xfrm flipV="1">
            <a:off x="5791200" y="12001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F11DC6F8-D9D5-CAB3-B056-690F9F1268D2}"/>
              </a:ext>
            </a:extLst>
          </p:cNvPr>
          <p:cNvSpPr txBox="1"/>
          <p:nvPr/>
        </p:nvSpPr>
        <p:spPr>
          <a:xfrm>
            <a:off x="6019800" y="3638551"/>
            <a:ext cx="1672253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S2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32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r>
              <a:rPr lang="en-US" sz="2000" strike="sngStrike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Record </a:t>
            </a:r>
            <a:r>
              <a:rPr lang="en-US" sz="2000" strike="sngStrike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strike="sngStrike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12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32385E7-794C-7F78-138C-968E697F3996}"/>
              </a:ext>
            </a:extLst>
          </p:cNvPr>
          <p:cNvCxnSpPr/>
          <p:nvPr/>
        </p:nvCxnSpPr>
        <p:spPr bwMode="auto">
          <a:xfrm flipV="1">
            <a:off x="6553200" y="2743200"/>
            <a:ext cx="0" cy="10287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3CAE0F71-3488-A349-2090-6BD3547FD772}"/>
              </a:ext>
            </a:extLst>
          </p:cNvPr>
          <p:cNvCxnSpPr/>
          <p:nvPr/>
        </p:nvCxnSpPr>
        <p:spPr bwMode="auto">
          <a:xfrm flipV="1">
            <a:off x="4648200" y="2628900"/>
            <a:ext cx="19050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B169825B-A49D-1ED4-0884-E5BA69ED03A0}"/>
              </a:ext>
            </a:extLst>
          </p:cNvPr>
          <p:cNvCxnSpPr/>
          <p:nvPr/>
        </p:nvCxnSpPr>
        <p:spPr bwMode="auto">
          <a:xfrm>
            <a:off x="6629400" y="2628900"/>
            <a:ext cx="6858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D2D0D200-027D-AD6D-F502-396FDD75594F}"/>
              </a:ext>
            </a:extLst>
          </p:cNvPr>
          <p:cNvCxnSpPr/>
          <p:nvPr/>
        </p:nvCxnSpPr>
        <p:spPr bwMode="auto">
          <a:xfrm flipV="1">
            <a:off x="6629400" y="1543050"/>
            <a:ext cx="4572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83D34EB-D0CD-29D9-8F77-88D1293F08FA}"/>
              </a:ext>
            </a:extLst>
          </p:cNvPr>
          <p:cNvCxnSpPr/>
          <p:nvPr/>
        </p:nvCxnSpPr>
        <p:spPr bwMode="auto">
          <a:xfrm flipH="1" flipV="1">
            <a:off x="7086600" y="2686050"/>
            <a:ext cx="762000" cy="12573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668FDB80-3E77-83EB-5E33-99926EC4E105}"/>
              </a:ext>
            </a:extLst>
          </p:cNvPr>
          <p:cNvSpPr txBox="1"/>
          <p:nvPr/>
        </p:nvSpPr>
        <p:spPr>
          <a:xfrm>
            <a:off x="7620000" y="3714750"/>
            <a:ext cx="1133475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12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8195B44D-8D2F-E320-423E-8980CD97539D}"/>
              </a:ext>
            </a:extLst>
          </p:cNvPr>
          <p:cNvCxnSpPr/>
          <p:nvPr/>
        </p:nvCxnSpPr>
        <p:spPr bwMode="auto">
          <a:xfrm flipH="1">
            <a:off x="7086600" y="857250"/>
            <a:ext cx="304800" cy="62865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8BFA705-4B9F-BD8B-9059-7FFC9C56CEBE}"/>
              </a:ext>
            </a:extLst>
          </p:cNvPr>
          <p:cNvSpPr txBox="1"/>
          <p:nvPr/>
        </p:nvSpPr>
        <p:spPr>
          <a:xfrm>
            <a:off x="6229350" y="552450"/>
            <a:ext cx="26860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21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&lt;message G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  <a:sym typeface="Wingdings"/>
              </a:rPr>
              <a:t>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CA3E8806-5EB3-9844-4CC6-EBB3BC328C40}"/>
              </a:ext>
            </a:extLst>
          </p:cNvPr>
          <p:cNvCxnSpPr/>
          <p:nvPr/>
        </p:nvCxnSpPr>
        <p:spPr bwMode="auto">
          <a:xfrm flipV="1">
            <a:off x="7010400" y="3714750"/>
            <a:ext cx="228600" cy="97155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822" name="TextBox 61">
            <a:extLst>
              <a:ext uri="{FF2B5EF4-FFF2-40B4-BE49-F238E27FC236}">
                <a16:creationId xmlns:a16="http://schemas.microsoft.com/office/drawing/2014/main" id="{62FECFDD-0D27-B905-F5AF-43425B86B1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4476750"/>
            <a:ext cx="15827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Duplicate!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>
            <a:extLst>
              <a:ext uri="{FF2B5EF4-FFF2-40B4-BE49-F238E27FC236}">
                <a16:creationId xmlns:a16="http://schemas.microsoft.com/office/drawing/2014/main" id="{F115547C-7B70-314E-AFC6-7A434ACB40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9EF03049-464B-2EA3-E9B4-F35244F489F5}"/>
              </a:ext>
            </a:extLst>
          </p:cNvPr>
          <p:cNvCxnSpPr/>
          <p:nvPr/>
        </p:nvCxnSpPr>
        <p:spPr bwMode="auto">
          <a:xfrm>
            <a:off x="2971800" y="1543050"/>
            <a:ext cx="41148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8851" name="Group 29">
            <a:extLst>
              <a:ext uri="{FF2B5EF4-FFF2-40B4-BE49-F238E27FC236}">
                <a16:creationId xmlns:a16="http://schemas.microsoft.com/office/drawing/2014/main" id="{5166D869-D470-6D48-284E-89A25CF09C49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BF28735C-41B4-B0A9-8AE1-A8EF3EB59901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E1EE371F-CE37-2AB7-CA9B-0F093BEB7804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74" name="TextBox 6">
              <a:extLst>
                <a:ext uri="{FF2B5EF4-FFF2-40B4-BE49-F238E27FC236}">
                  <a16:creationId xmlns:a16="http://schemas.microsoft.com/office/drawing/2014/main" id="{60A2BF76-6202-A42C-1604-F395389B0E5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30CA8517-811A-A4DD-45E8-A1AD6A7632C4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76" name="TextBox 9">
              <a:extLst>
                <a:ext uri="{FF2B5EF4-FFF2-40B4-BE49-F238E27FC236}">
                  <a16:creationId xmlns:a16="http://schemas.microsoft.com/office/drawing/2014/main" id="{0F2F3794-64FE-B7A4-DA5F-A3B73127CA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67ED524-846A-D4F9-B54E-9FB484F79C19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1A15AE7E-5AAA-8D9D-B7B2-DA72D86A9390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AB05819A-CB60-2C5F-F225-409A004405C6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80" name="TextBox 24">
              <a:extLst>
                <a:ext uri="{FF2B5EF4-FFF2-40B4-BE49-F238E27FC236}">
                  <a16:creationId xmlns:a16="http://schemas.microsoft.com/office/drawing/2014/main" id="{0EBFF0BE-1B83-F9F5-671B-2CC67530CCE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46D5501-BC37-CB69-449C-4426C689F125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882" name="TextBox 26">
              <a:extLst>
                <a:ext uri="{FF2B5EF4-FFF2-40B4-BE49-F238E27FC236}">
                  <a16:creationId xmlns:a16="http://schemas.microsoft.com/office/drawing/2014/main" id="{8DBCC953-C184-83D2-1D9B-61AEF41C90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FBFEB2DC-CBB1-57EA-5594-A54AAFA3424F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5701019-CA2F-D930-C85B-8A9C7DD9387F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41B8B3FF-16A8-3CF5-3FE6-901C11EC4D59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78886" name="TextBox 50">
              <a:extLst>
                <a:ext uri="{FF2B5EF4-FFF2-40B4-BE49-F238E27FC236}">
                  <a16:creationId xmlns:a16="http://schemas.microsoft.com/office/drawing/2014/main" id="{E9B4A4EE-A6D0-CFE3-031F-2B4073CFDA6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78887" name="TextBox 51">
              <a:extLst>
                <a:ext uri="{FF2B5EF4-FFF2-40B4-BE49-F238E27FC236}">
                  <a16:creationId xmlns:a16="http://schemas.microsoft.com/office/drawing/2014/main" id="{58ABE653-22E8-1146-94C7-2DCEFDF5A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78888" name="TextBox 52">
              <a:extLst>
                <a:ext uri="{FF2B5EF4-FFF2-40B4-BE49-F238E27FC236}">
                  <a16:creationId xmlns:a16="http://schemas.microsoft.com/office/drawing/2014/main" id="{D6AEABCE-FDA7-1C96-86CC-D59FCA3ED9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  <p:sp>
        <p:nvSpPr>
          <p:cNvPr id="78852" name="TextBox 7">
            <a:extLst>
              <a:ext uri="{FF2B5EF4-FFF2-40B4-BE49-F238E27FC236}">
                <a16:creationId xmlns:a16="http://schemas.microsoft.com/office/drawing/2014/main" id="{A03E937A-AA20-D2D0-2E86-305BD2640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857250"/>
            <a:ext cx="455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S1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93A3AE3B-E764-7FEC-50AF-F84B1C179146}"/>
              </a:ext>
            </a:extLst>
          </p:cNvPr>
          <p:cNvCxnSpPr/>
          <p:nvPr/>
        </p:nvCxnSpPr>
        <p:spPr bwMode="auto">
          <a:xfrm flipV="1">
            <a:off x="2971800" y="13144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EA0EA01-2638-A762-7876-FBD813DA26BF}"/>
              </a:ext>
            </a:extLst>
          </p:cNvPr>
          <p:cNvCxnSpPr/>
          <p:nvPr/>
        </p:nvCxnSpPr>
        <p:spPr bwMode="auto">
          <a:xfrm>
            <a:off x="2971800" y="1543050"/>
            <a:ext cx="16002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855" name="TextBox 24">
            <a:extLst>
              <a:ext uri="{FF2B5EF4-FFF2-40B4-BE49-F238E27FC236}">
                <a16:creationId xmlns:a16="http://schemas.microsoft.com/office/drawing/2014/main" id="{13E3DF09-90DF-C819-2D97-A3769B781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886200"/>
            <a:ext cx="1479550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13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E6C4651D-2C87-4C7E-14F3-068D880DDD48}"/>
              </a:ext>
            </a:extLst>
          </p:cNvPr>
          <p:cNvCxnSpPr/>
          <p:nvPr/>
        </p:nvCxnSpPr>
        <p:spPr bwMode="auto">
          <a:xfrm flipV="1">
            <a:off x="4267200" y="3714750"/>
            <a:ext cx="3048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A10DC01-A67B-D466-6619-C64463FAF6FB}"/>
              </a:ext>
            </a:extLst>
          </p:cNvPr>
          <p:cNvCxnSpPr/>
          <p:nvPr/>
        </p:nvCxnSpPr>
        <p:spPr bwMode="auto">
          <a:xfrm flipV="1">
            <a:off x="4648200" y="1543050"/>
            <a:ext cx="11430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858" name="TextBox 28">
            <a:extLst>
              <a:ext uri="{FF2B5EF4-FFF2-40B4-BE49-F238E27FC236}">
                <a16:creationId xmlns:a16="http://schemas.microsoft.com/office/drawing/2014/main" id="{DCB1385A-A255-AFD7-162F-68739E666E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0" y="814388"/>
            <a:ext cx="11763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31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D9CB42-771C-43A5-7A02-8924AF987B8D}"/>
              </a:ext>
            </a:extLst>
          </p:cNvPr>
          <p:cNvCxnSpPr/>
          <p:nvPr/>
        </p:nvCxnSpPr>
        <p:spPr bwMode="auto">
          <a:xfrm flipV="1">
            <a:off x="5791200" y="1200150"/>
            <a:ext cx="152400" cy="2286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860" name="TextBox 35">
            <a:extLst>
              <a:ext uri="{FF2B5EF4-FFF2-40B4-BE49-F238E27FC236}">
                <a16:creationId xmlns:a16="http://schemas.microsoft.com/office/drawing/2014/main" id="{F78668BD-0264-EC6F-F207-64E20C16BD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714750"/>
            <a:ext cx="147955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S2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32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B47BB22B-95D9-FE30-CD4B-D769F3EF0770}"/>
              </a:ext>
            </a:extLst>
          </p:cNvPr>
          <p:cNvCxnSpPr/>
          <p:nvPr/>
        </p:nvCxnSpPr>
        <p:spPr bwMode="auto">
          <a:xfrm flipV="1">
            <a:off x="6553200" y="2743200"/>
            <a:ext cx="0" cy="10287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6113428-B80C-A3C0-4602-8B22E55105DE}"/>
              </a:ext>
            </a:extLst>
          </p:cNvPr>
          <p:cNvCxnSpPr/>
          <p:nvPr/>
        </p:nvCxnSpPr>
        <p:spPr bwMode="auto">
          <a:xfrm flipV="1">
            <a:off x="4648200" y="2628900"/>
            <a:ext cx="19050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A95EAC1D-B3CC-79C3-F02F-457388EA1478}"/>
              </a:ext>
            </a:extLst>
          </p:cNvPr>
          <p:cNvCxnSpPr/>
          <p:nvPr/>
        </p:nvCxnSpPr>
        <p:spPr bwMode="auto">
          <a:xfrm>
            <a:off x="6629400" y="2628900"/>
            <a:ext cx="6858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1C967E61-D3AA-D94A-4D88-F9DBE67C5450}"/>
              </a:ext>
            </a:extLst>
          </p:cNvPr>
          <p:cNvCxnSpPr/>
          <p:nvPr/>
        </p:nvCxnSpPr>
        <p:spPr bwMode="auto">
          <a:xfrm flipV="1">
            <a:off x="6629400" y="1543050"/>
            <a:ext cx="4572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A0F2683-575A-9434-B810-07E0C0668716}"/>
              </a:ext>
            </a:extLst>
          </p:cNvPr>
          <p:cNvCxnSpPr/>
          <p:nvPr/>
        </p:nvCxnSpPr>
        <p:spPr bwMode="auto">
          <a:xfrm flipH="1" flipV="1">
            <a:off x="7086600" y="2686050"/>
            <a:ext cx="762000" cy="125730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77ACDFA2-8D17-307E-438F-1EB50B6D8398}"/>
              </a:ext>
            </a:extLst>
          </p:cNvPr>
          <p:cNvSpPr txBox="1"/>
          <p:nvPr/>
        </p:nvSpPr>
        <p:spPr>
          <a:xfrm>
            <a:off x="7620000" y="3714750"/>
            <a:ext cx="1133475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12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5283C002-25CC-6A32-92C7-985A7F0FC1B6}"/>
              </a:ext>
            </a:extLst>
          </p:cNvPr>
          <p:cNvCxnSpPr/>
          <p:nvPr/>
        </p:nvCxnSpPr>
        <p:spPr bwMode="auto">
          <a:xfrm flipH="1">
            <a:off x="7086600" y="857250"/>
            <a:ext cx="304800" cy="62865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000D7475-FDB4-C0FF-73D2-ED6DE20A3403}"/>
              </a:ext>
            </a:extLst>
          </p:cNvPr>
          <p:cNvSpPr txBox="1"/>
          <p:nvPr/>
        </p:nvSpPr>
        <p:spPr>
          <a:xfrm>
            <a:off x="6229350" y="552450"/>
            <a:ext cx="26860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21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&lt;message G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  <a:sym typeface="Wingdings"/>
              </a:rPr>
              <a:t>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28D163A8-EB76-82C3-003C-03114B034EA8}"/>
              </a:ext>
            </a:extLst>
          </p:cNvPr>
          <p:cNvCxnSpPr/>
          <p:nvPr/>
        </p:nvCxnSpPr>
        <p:spPr bwMode="auto">
          <a:xfrm flipV="1">
            <a:off x="7010400" y="3714750"/>
            <a:ext cx="228600" cy="971550"/>
          </a:xfrm>
          <a:prstGeom prst="straightConnector1">
            <a:avLst/>
          </a:prstGeom>
          <a:ln w="6350" cmpd="sng">
            <a:solidFill>
              <a:schemeClr val="accent2"/>
            </a:solidFill>
            <a:prstDash val="dash"/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8870" name="TextBox 61">
            <a:extLst>
              <a:ext uri="{FF2B5EF4-FFF2-40B4-BE49-F238E27FC236}">
                <a16:creationId xmlns:a16="http://schemas.microsoft.com/office/drawing/2014/main" id="{7F497840-7481-8576-227D-8D45E2C8F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4572000"/>
            <a:ext cx="147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78871" name="Title 1">
            <a:extLst>
              <a:ext uri="{FF2B5EF4-FFF2-40B4-BE49-F238E27FC236}">
                <a16:creationId xmlns:a16="http://schemas.microsoft.com/office/drawing/2014/main" id="{7DBFAA50-BFBF-E7BC-E626-6FE2732E66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9550"/>
            <a:ext cx="7191375" cy="857250"/>
          </a:xfrm>
        </p:spPr>
        <p:txBody>
          <a:bodyPr/>
          <a:lstStyle/>
          <a:p>
            <a:pPr algn="l"/>
            <a:r>
              <a:rPr lang="en-US" altLang="en-US" sz="3400">
                <a:solidFill>
                  <a:schemeClr val="tx1"/>
                </a:solidFill>
                <a:latin typeface="Whitney BlackSC" pitchFamily="50" charset="0"/>
              </a:rPr>
              <a:t>Algorithm has Terminated</a:t>
            </a:r>
          </a:p>
        </p:txBody>
      </p:sp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1">
            <a:extLst>
              <a:ext uri="{FF2B5EF4-FFF2-40B4-BE49-F238E27FC236}">
                <a16:creationId xmlns:a16="http://schemas.microsoft.com/office/drawing/2014/main" id="{7DA03F08-3EC0-F499-23D7-E0C92BFE8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F4854F4-7A97-3642-4562-28C8F0872DD9}"/>
              </a:ext>
            </a:extLst>
          </p:cNvPr>
          <p:cNvCxnSpPr/>
          <p:nvPr/>
        </p:nvCxnSpPr>
        <p:spPr bwMode="auto">
          <a:xfrm>
            <a:off x="2971800" y="1543050"/>
            <a:ext cx="41148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0899" name="Group 29">
            <a:extLst>
              <a:ext uri="{FF2B5EF4-FFF2-40B4-BE49-F238E27FC236}">
                <a16:creationId xmlns:a16="http://schemas.microsoft.com/office/drawing/2014/main" id="{710A13E6-1BB2-7E98-C11F-14315EF702D3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D0FAD3B-CF6B-4145-7295-1378741302BD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B606F305-2AA4-FBB8-BADA-3814B754A12F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15" name="TextBox 6">
              <a:extLst>
                <a:ext uri="{FF2B5EF4-FFF2-40B4-BE49-F238E27FC236}">
                  <a16:creationId xmlns:a16="http://schemas.microsoft.com/office/drawing/2014/main" id="{552E8547-9906-EAE9-484E-94DFFE6867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8FBF3948-B6DB-3CC9-DCA6-0E6F41E07CA8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17" name="TextBox 9">
              <a:extLst>
                <a:ext uri="{FF2B5EF4-FFF2-40B4-BE49-F238E27FC236}">
                  <a16:creationId xmlns:a16="http://schemas.microsoft.com/office/drawing/2014/main" id="{803CD01B-F0A6-FA32-B059-BB9AB5F49E7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0B8DC822-73FA-2E13-51D0-6C120853DDDA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6C894CE-97DA-EA42-CC43-F72CD1AB5B44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057DB69-EFEE-6C1A-0A64-6D21CADF59F7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21" name="TextBox 24">
              <a:extLst>
                <a:ext uri="{FF2B5EF4-FFF2-40B4-BE49-F238E27FC236}">
                  <a16:creationId xmlns:a16="http://schemas.microsoft.com/office/drawing/2014/main" id="{60D8AD86-5B77-8605-214A-8033898FC5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C64A3B7B-543C-F59A-DB1B-8CA5A2526A2C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0923" name="TextBox 26">
              <a:extLst>
                <a:ext uri="{FF2B5EF4-FFF2-40B4-BE49-F238E27FC236}">
                  <a16:creationId xmlns:a16="http://schemas.microsoft.com/office/drawing/2014/main" id="{2EEED889-8E00-0D29-16FF-C7B5622E6C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485AD22C-965B-4D88-A87D-B51B45DE8EB1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ADAC73B9-0C88-9224-1AFC-8D3C2CC5BEB4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F6D88035-4DC3-D70B-368A-6F61FBA0A18F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0927" name="TextBox 50">
              <a:extLst>
                <a:ext uri="{FF2B5EF4-FFF2-40B4-BE49-F238E27FC236}">
                  <a16:creationId xmlns:a16="http://schemas.microsoft.com/office/drawing/2014/main" id="{9B3CA8F8-0A06-7C51-6F61-40CE510652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80928" name="TextBox 51">
              <a:extLst>
                <a:ext uri="{FF2B5EF4-FFF2-40B4-BE49-F238E27FC236}">
                  <a16:creationId xmlns:a16="http://schemas.microsoft.com/office/drawing/2014/main" id="{F633ECCC-DF6F-A95D-4E3E-1D9D3D88D96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80929" name="TextBox 52">
              <a:extLst>
                <a:ext uri="{FF2B5EF4-FFF2-40B4-BE49-F238E27FC236}">
                  <a16:creationId xmlns:a16="http://schemas.microsoft.com/office/drawing/2014/main" id="{CC009FBB-9B5B-AF5E-887D-9D0BDA75B3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5A0C2DB7-8D81-833F-717C-E7C2F1BF4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600" y="857250"/>
            <a:ext cx="4556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chemeClr val="accent2"/>
                </a:solidFill>
              </a:rPr>
              <a:t>S1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906D0018-FAD8-E30E-8094-B349F596FABA}"/>
              </a:ext>
            </a:extLst>
          </p:cNvPr>
          <p:cNvCxnSpPr/>
          <p:nvPr/>
        </p:nvCxnSpPr>
        <p:spPr bwMode="auto">
          <a:xfrm>
            <a:off x="2971800" y="1543050"/>
            <a:ext cx="16002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842779D7-9270-0A29-55C6-61DDE2044C6C}"/>
              </a:ext>
            </a:extLst>
          </p:cNvPr>
          <p:cNvSpPr txBox="1"/>
          <p:nvPr/>
        </p:nvSpPr>
        <p:spPr>
          <a:xfrm>
            <a:off x="4114800" y="3886200"/>
            <a:ext cx="1466850" cy="15287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S3 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13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i="1" baseline="-25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i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179002B3-D680-1FE0-0B54-FE84AFEB12A7}"/>
              </a:ext>
            </a:extLst>
          </p:cNvPr>
          <p:cNvCxnSpPr/>
          <p:nvPr/>
        </p:nvCxnSpPr>
        <p:spPr bwMode="auto">
          <a:xfrm flipV="1">
            <a:off x="4648200" y="1543050"/>
            <a:ext cx="1143000" cy="217170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658DE180-79A4-E558-E15D-8B266DD2D2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3250" y="814388"/>
            <a:ext cx="11763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31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  <a:endParaRPr lang="en-US" altLang="en-US" sz="2000" i="1" baseline="-25000"/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B3DBA1C-1100-CE47-D8E4-1D1F2004A912}"/>
              </a:ext>
            </a:extLst>
          </p:cNvPr>
          <p:cNvSpPr txBox="1"/>
          <p:nvPr/>
        </p:nvSpPr>
        <p:spPr>
          <a:xfrm>
            <a:off x="6019800" y="3714750"/>
            <a:ext cx="1595438" cy="21447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S2   </a:t>
            </a: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32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i="1" baseline="-25000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i="1" dirty="0"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F08465A4-1296-2221-C5E5-432DEC4BCCB4}"/>
              </a:ext>
            </a:extLst>
          </p:cNvPr>
          <p:cNvCxnSpPr/>
          <p:nvPr/>
        </p:nvCxnSpPr>
        <p:spPr bwMode="auto">
          <a:xfrm flipV="1">
            <a:off x="4648200" y="2628900"/>
            <a:ext cx="19050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01BE3A13-EE7A-72A5-BD53-057C3C98BE81}"/>
              </a:ext>
            </a:extLst>
          </p:cNvPr>
          <p:cNvCxnSpPr/>
          <p:nvPr/>
        </p:nvCxnSpPr>
        <p:spPr bwMode="auto">
          <a:xfrm>
            <a:off x="6629400" y="2628900"/>
            <a:ext cx="6858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990D4A60-5659-4D1B-CD86-8F69ABB2FA0F}"/>
              </a:ext>
            </a:extLst>
          </p:cNvPr>
          <p:cNvCxnSpPr/>
          <p:nvPr/>
        </p:nvCxnSpPr>
        <p:spPr bwMode="auto">
          <a:xfrm flipV="1">
            <a:off x="6629400" y="1543050"/>
            <a:ext cx="457200" cy="1085850"/>
          </a:xfrm>
          <a:prstGeom prst="straightConnector1">
            <a:avLst/>
          </a:prstGeom>
          <a:ln w="6350" cmpd="sng">
            <a:solidFill>
              <a:schemeClr val="accent2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CA35C7A7-D11B-9F8D-232A-638D56523DDD}"/>
              </a:ext>
            </a:extLst>
          </p:cNvPr>
          <p:cNvSpPr txBox="1"/>
          <p:nvPr/>
        </p:nvSpPr>
        <p:spPr>
          <a:xfrm>
            <a:off x="7620000" y="3714750"/>
            <a:ext cx="1133475" cy="1323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</a:p>
          <a:p>
            <a:pPr eaLnBrk="1" hangingPunct="1"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12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7BBFE544-A9A1-96E2-FC9C-6415DB07F024}"/>
              </a:ext>
            </a:extLst>
          </p:cNvPr>
          <p:cNvSpPr txBox="1"/>
          <p:nvPr/>
        </p:nvSpPr>
        <p:spPr>
          <a:xfrm>
            <a:off x="6229350" y="552450"/>
            <a:ext cx="2686050" cy="101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21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&lt;message G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  <a:sym typeface="Wingdings"/>
              </a:rPr>
              <a:t>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D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2E861991-6F61-7A68-8DCF-BAA931B946C2}"/>
              </a:ext>
            </a:extLst>
          </p:cNvPr>
          <p:cNvSpPr txBox="1"/>
          <p:nvPr/>
        </p:nvSpPr>
        <p:spPr>
          <a:xfrm>
            <a:off x="6781800" y="4572000"/>
            <a:ext cx="1133475" cy="7080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en-US" sz="2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C</a:t>
            </a:r>
            <a:r>
              <a:rPr lang="en-US" sz="2000" i="1" baseline="-25000" dirty="0">
                <a:solidFill>
                  <a:srgbClr val="3333CC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23</a:t>
            </a:r>
            <a:r>
              <a:rPr lang="en-US" sz="2000" i="1" baseline="-25000" dirty="0">
                <a:latin typeface="Times New Roman" charset="0"/>
                <a:ea typeface="ＭＳ Ｐゴシック" charset="0"/>
                <a:cs typeface="ＭＳ Ｐゴシック" charset="0"/>
              </a:rPr>
              <a:t> </a:t>
            </a:r>
            <a:r>
              <a: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rPr>
              <a:t>= &lt; &gt;</a:t>
            </a:r>
          </a:p>
          <a:p>
            <a:pPr marL="342900" indent="-342900" eaLnBrk="1" hangingPunct="1">
              <a:buFont typeface="Arial"/>
              <a:buChar char="•"/>
              <a:defRPr/>
            </a:pPr>
            <a:endParaRPr lang="en-US" sz="2000" dirty="0">
              <a:solidFill>
                <a:schemeClr val="accent2"/>
              </a:solidFill>
              <a:latin typeface="Times New Roman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80912" name="Title 1">
            <a:extLst>
              <a:ext uri="{FF2B5EF4-FFF2-40B4-BE49-F238E27FC236}">
                <a16:creationId xmlns:a16="http://schemas.microsoft.com/office/drawing/2014/main" id="{15EEEA89-EAF0-BCAD-3C33-B27E2AA312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190500"/>
            <a:ext cx="8458200" cy="857250"/>
          </a:xfrm>
        </p:spPr>
        <p:txBody>
          <a:bodyPr/>
          <a:lstStyle/>
          <a:p>
            <a:pPr algn="l"/>
            <a:r>
              <a:rPr lang="en-US" altLang="en-US" sz="2800">
                <a:solidFill>
                  <a:schemeClr val="tx1"/>
                </a:solidFill>
                <a:latin typeface="Whitney BlackSC" pitchFamily="50" charset="0"/>
              </a:rPr>
              <a:t>Collect the Global Snapshot Pieces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15 0.03747 L -0.27473 0.60374 " pathEditMode="relative" ptsTypes="AA">
                                      <p:cBhvr>
                                        <p:cTn id="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908 0.06754 L -0.52725 0.61161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09" y="27203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307 0.07402 L -0.47796 0.662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244" y="29424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64839E-6 -2.59542E-6 L -0.61194 0.0992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597" y="495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196 0.1034 L -0.60343 0.0478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74" y="-277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29712E-6 3.44668E-6 L -0.39673 0.1108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837" y="552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088 -0.06269 L -0.5368 -0.0182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805" y="22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5" grpId="0"/>
      <p:bldP spid="29" grpId="0"/>
      <p:bldP spid="36" grpId="0"/>
      <p:bldP spid="58" grpId="0"/>
      <p:bldP spid="60" grpId="0"/>
      <p:bldP spid="6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7" name="Slide Number Placeholder 1">
            <a:extLst>
              <a:ext uri="{FF2B5EF4-FFF2-40B4-BE49-F238E27FC236}">
                <a16:creationId xmlns:a16="http://schemas.microsoft.com/office/drawing/2014/main" id="{27428663-CD96-9B4E-7977-70F13C1E2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807C20-5FFE-4CBD-8858-29ECF2AC825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0F4A33B-26B0-25CC-A262-F05F682FFC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F896CB-8720-F60F-BF6F-22B9A76A9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984" y="0"/>
            <a:ext cx="8506815" cy="498117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E8864-3C95-F4A4-A205-84B6C0024E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>
            <a:extLst>
              <a:ext uri="{FF2B5EF4-FFF2-40B4-BE49-F238E27FC236}">
                <a16:creationId xmlns:a16="http://schemas.microsoft.com/office/drawing/2014/main" id="{78155D51-259A-190E-B0EE-A885D56191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7772400" cy="857250"/>
          </a:xfrm>
        </p:spPr>
        <p:txBody>
          <a:bodyPr/>
          <a:lstStyle/>
          <a:p>
            <a:pPr algn="l"/>
            <a:endParaRPr lang="en-US" altLang="en-US" sz="4000" dirty="0">
              <a:solidFill>
                <a:schemeClr val="bg1"/>
              </a:solidFill>
              <a:latin typeface="Whitney BlackSC" pitchFamily="50" charset="0"/>
            </a:endParaRPr>
          </a:p>
        </p:txBody>
      </p:sp>
      <p:sp>
        <p:nvSpPr>
          <p:cNvPr id="82947" name="Slide Number Placeholder 1">
            <a:extLst>
              <a:ext uri="{FF2B5EF4-FFF2-40B4-BE49-F238E27FC236}">
                <a16:creationId xmlns:a16="http://schemas.microsoft.com/office/drawing/2014/main" id="{48C17A74-11CE-012B-F3F5-784F16DCA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807C20-5FFE-4CBD-8858-29ECF2AC825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B48AFD-B45D-2237-8B89-15F4DF4039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70" y="0"/>
            <a:ext cx="8544629" cy="4960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7904116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FEE844-9EFE-012F-5358-DA8C8F07E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>
            <a:extLst>
              <a:ext uri="{FF2B5EF4-FFF2-40B4-BE49-F238E27FC236}">
                <a16:creationId xmlns:a16="http://schemas.microsoft.com/office/drawing/2014/main" id="{CF36CBE8-8F2C-5151-87C2-6B815B3D07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Next</a:t>
            </a:r>
          </a:p>
        </p:txBody>
      </p:sp>
      <p:sp>
        <p:nvSpPr>
          <p:cNvPr id="82946" name="Content Placeholder 2">
            <a:extLst>
              <a:ext uri="{FF2B5EF4-FFF2-40B4-BE49-F238E27FC236}">
                <a16:creationId xmlns:a16="http://schemas.microsoft.com/office/drawing/2014/main" id="{A535A7AA-6CF1-02EC-0974-15751BBE8E7E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619250"/>
            <a:ext cx="7772400" cy="3086100"/>
          </a:xfrm>
        </p:spPr>
        <p:txBody>
          <a:bodyPr/>
          <a:lstStyle/>
          <a:p>
            <a:r>
              <a:rPr lang="en-US" altLang="en-US" sz="2000" b="1" dirty="0"/>
              <a:t>Global Snapshot calculated by Chandy-Lamport algorithm is </a:t>
            </a:r>
            <a:r>
              <a:rPr lang="en-US" altLang="en-US" sz="2000" b="1" u="sng" dirty="0"/>
              <a:t>causally correct</a:t>
            </a:r>
          </a:p>
          <a:p>
            <a:pPr lvl="1"/>
            <a:r>
              <a:rPr lang="en-US" altLang="en-US" sz="2000" dirty="0"/>
              <a:t>How do we know that?</a:t>
            </a:r>
          </a:p>
        </p:txBody>
      </p:sp>
      <p:sp>
        <p:nvSpPr>
          <p:cNvPr id="82947" name="Slide Number Placeholder 1">
            <a:extLst>
              <a:ext uri="{FF2B5EF4-FFF2-40B4-BE49-F238E27FC236}">
                <a16:creationId xmlns:a16="http://schemas.microsoft.com/office/drawing/2014/main" id="{C0B7F902-C9BD-E732-1A41-9F66AA88BC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62807C20-5FFE-4CBD-8858-29ECF2AC825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021725938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Title 1">
            <a:extLst>
              <a:ext uri="{FF2B5EF4-FFF2-40B4-BE49-F238E27FC236}">
                <a16:creationId xmlns:a16="http://schemas.microsoft.com/office/drawing/2014/main" id="{500DC954-5081-F5EC-D9F8-45841C2171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6670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Cuts</a:t>
            </a:r>
          </a:p>
        </p:txBody>
      </p:sp>
      <p:sp>
        <p:nvSpPr>
          <p:cNvPr id="84994" name="Content Placeholder 2">
            <a:extLst>
              <a:ext uri="{FF2B5EF4-FFF2-40B4-BE49-F238E27FC236}">
                <a16:creationId xmlns:a16="http://schemas.microsoft.com/office/drawing/2014/main" id="{DCE8697B-F820-3668-3A20-406C96F79B5D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85900"/>
            <a:ext cx="7772400" cy="3086100"/>
          </a:xfrm>
        </p:spPr>
        <p:txBody>
          <a:bodyPr/>
          <a:lstStyle/>
          <a:p>
            <a:r>
              <a:rPr lang="en-US" altLang="en-US" sz="2000" b="1">
                <a:solidFill>
                  <a:srgbClr val="3333CC"/>
                </a:solidFill>
              </a:rPr>
              <a:t>Cut</a:t>
            </a:r>
            <a:r>
              <a:rPr lang="en-US" altLang="en-US" sz="2000" b="1"/>
              <a:t> = time frontier at each process and at each channel</a:t>
            </a:r>
          </a:p>
          <a:p>
            <a:r>
              <a:rPr lang="en-US" altLang="en-US" sz="2000" b="1"/>
              <a:t>Events at the process/channel that happen before the cut are “in the cut”</a:t>
            </a:r>
          </a:p>
          <a:p>
            <a:pPr lvl="1"/>
            <a:r>
              <a:rPr lang="en-US" altLang="en-US" sz="2000"/>
              <a:t>And happening after the cut are “out of the cut”</a:t>
            </a:r>
          </a:p>
        </p:txBody>
      </p:sp>
      <p:sp>
        <p:nvSpPr>
          <p:cNvPr id="84995" name="Slide Number Placeholder 1">
            <a:extLst>
              <a:ext uri="{FF2B5EF4-FFF2-40B4-BE49-F238E27FC236}">
                <a16:creationId xmlns:a16="http://schemas.microsoft.com/office/drawing/2014/main" id="{8B68F96B-06A7-B465-C2C6-27F84D360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D25F32A-9386-46B0-BE64-DE82DF783C1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Title 1">
            <a:extLst>
              <a:ext uri="{FF2B5EF4-FFF2-40B4-BE49-F238E27FC236}">
                <a16:creationId xmlns:a16="http://schemas.microsoft.com/office/drawing/2014/main" id="{107C1CFA-553D-D02A-63A6-B0AE37B4D5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6670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Consistent Cuts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16F9E2-D661-6A1C-8DF7-763267377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895350"/>
            <a:ext cx="7772400" cy="3086100"/>
          </a:xfrm>
        </p:spPr>
        <p:txBody>
          <a:bodyPr/>
          <a:lstStyle/>
          <a:p>
            <a:pPr>
              <a:defRPr/>
            </a:pPr>
            <a:endParaRPr lang="en-US" dirty="0">
              <a:solidFill>
                <a:srgbClr val="FF6600"/>
              </a:solidFill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FontTx/>
              <a:buNone/>
              <a:defRPr/>
            </a:pPr>
            <a:r>
              <a:rPr lang="en-US" sz="2000" dirty="0">
                <a:solidFill>
                  <a:srgbClr val="FF6600"/>
                </a:solidFill>
                <a:ea typeface="ＭＳ Ｐゴシック" pitchFamily="-111" charset="-128"/>
                <a:cs typeface="ＭＳ Ｐゴシック" pitchFamily="-111" charset="-128"/>
              </a:rPr>
              <a:t>Consistent Cut</a:t>
            </a:r>
            <a:r>
              <a:rPr lang="en-US" sz="2000" dirty="0">
                <a:ea typeface="ＭＳ Ｐゴシック" pitchFamily="-111" charset="-128"/>
                <a:cs typeface="ＭＳ Ｐゴシック" pitchFamily="-111" charset="-128"/>
              </a:rPr>
              <a:t>:  a cut that obeys causality</a:t>
            </a:r>
          </a:p>
          <a:p>
            <a:pPr marL="0" indent="0">
              <a:buFontTx/>
              <a:buNone/>
              <a:defRPr/>
            </a:pPr>
            <a:endParaRPr lang="en-US" sz="2000" dirty="0">
              <a:ea typeface="ＭＳ Ｐゴシック" pitchFamily="-111" charset="-128"/>
              <a:cs typeface="ＭＳ Ｐゴシック" pitchFamily="-111" charset="-128"/>
            </a:endParaRPr>
          </a:p>
          <a:p>
            <a:pPr marL="0" indent="0">
              <a:buNone/>
              <a:defRPr/>
            </a:pPr>
            <a:r>
              <a:rPr lang="en-US" sz="2000" dirty="0">
                <a:latin typeface="+mj-lt"/>
                <a:ea typeface="ＭＳ Ｐゴシック" pitchFamily="-111" charset="-128"/>
                <a:cs typeface="ＭＳ Ｐゴシック" pitchFamily="-111" charset="-128"/>
              </a:rPr>
              <a:t>A cut C is a consistent cut if and only if:</a:t>
            </a:r>
          </a:p>
          <a:p>
            <a:pPr marL="514350" lvl="1" indent="0">
              <a:buFontTx/>
              <a:buNone/>
              <a:defRPr/>
            </a:pPr>
            <a:r>
              <a:rPr lang="en-US" sz="2000" dirty="0">
                <a:latin typeface="+mj-lt"/>
                <a:ea typeface="ＭＳ Ｐゴシック" pitchFamily="-111" charset="-128"/>
                <a:cs typeface="MS PGothic" charset="0"/>
                <a:sym typeface="Symbol" charset="0"/>
              </a:rPr>
              <a:t>for (each pair of events e, f in the system)</a:t>
            </a:r>
          </a:p>
          <a:p>
            <a:pPr marL="457200" lvl="1" indent="0">
              <a:buNone/>
              <a:defRPr/>
            </a:pPr>
            <a:r>
              <a:rPr lang="en-US" sz="2000" dirty="0">
                <a:latin typeface="+mj-lt"/>
                <a:ea typeface="ＭＳ Ｐゴシック" pitchFamily="-111" charset="-128"/>
                <a:cs typeface="MS PGothic" charset="0"/>
                <a:sym typeface="Symbol" charset="0"/>
              </a:rPr>
              <a:t>       if (f is in cut C) &amp;&amp; (</a:t>
            </a:r>
            <a:r>
              <a:rPr lang="en-US" sz="2000" dirty="0" err="1">
                <a:latin typeface="+mj-lt"/>
                <a:ea typeface="ＭＳ Ｐゴシック" pitchFamily="-111" charset="-128"/>
                <a:cs typeface="MS PGothic" charset="0"/>
                <a:sym typeface="Symbol" charset="0"/>
              </a:rPr>
              <a:t>ef</a:t>
            </a:r>
            <a:r>
              <a:rPr lang="en-US" sz="2000" dirty="0">
                <a:latin typeface="+mj-lt"/>
                <a:ea typeface="ＭＳ Ｐゴシック" pitchFamily="-111" charset="-128"/>
                <a:cs typeface="MS PGothic" charset="0"/>
                <a:sym typeface="Symbol" charset="0"/>
              </a:rPr>
              <a:t>) 	// e happens-before f</a:t>
            </a:r>
          </a:p>
          <a:p>
            <a:pPr marL="914400" lvl="2" indent="0">
              <a:buNone/>
              <a:defRPr/>
            </a:pPr>
            <a:r>
              <a:rPr lang="en-US" sz="2000" dirty="0">
                <a:latin typeface="+mj-lt"/>
                <a:ea typeface="ＭＳ Ｐゴシック" pitchFamily="-111" charset="-128"/>
                <a:cs typeface="MS PGothic" charset="0"/>
                <a:sym typeface="Symbol" charset="0"/>
              </a:rPr>
              <a:t>      then e is also in cut C</a:t>
            </a:r>
            <a:endParaRPr lang="en-US" sz="2000" dirty="0">
              <a:ea typeface="ＭＳ Ｐゴシック" pitchFamily="-111" charset="-128"/>
              <a:cs typeface="MS PGothic" charset="0"/>
            </a:endParaRPr>
          </a:p>
        </p:txBody>
      </p:sp>
      <p:sp>
        <p:nvSpPr>
          <p:cNvPr id="87043" name="Slide Number Placeholder 1">
            <a:extLst>
              <a:ext uri="{FF2B5EF4-FFF2-40B4-BE49-F238E27FC236}">
                <a16:creationId xmlns:a16="http://schemas.microsoft.com/office/drawing/2014/main" id="{C45DED74-3317-7B14-A239-3C4734F71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34EA78B3-DB9B-4B8C-8B74-B66531CCAE29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1">
            <a:extLst>
              <a:ext uri="{FF2B5EF4-FFF2-40B4-BE49-F238E27FC236}">
                <a16:creationId xmlns:a16="http://schemas.microsoft.com/office/drawing/2014/main" id="{E816B7E4-4528-5A64-0B91-3D1A83D2E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89090" name="Title 1">
            <a:extLst>
              <a:ext uri="{FF2B5EF4-FFF2-40B4-BE49-F238E27FC236}">
                <a16:creationId xmlns:a16="http://schemas.microsoft.com/office/drawing/2014/main" id="{B5FAD336-FFEE-7BC1-CEFF-10D0E2C561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tx1"/>
                </a:solidFill>
                <a:latin typeface="Whitney BlackSC" pitchFamily="50" charset="0"/>
              </a:rPr>
              <a:t>Example</a:t>
            </a:r>
          </a:p>
        </p:txBody>
      </p:sp>
      <p:grpSp>
        <p:nvGrpSpPr>
          <p:cNvPr id="89091" name="Group 2">
            <a:extLst>
              <a:ext uri="{FF2B5EF4-FFF2-40B4-BE49-F238E27FC236}">
                <a16:creationId xmlns:a16="http://schemas.microsoft.com/office/drawing/2014/main" id="{66D7F81C-E736-AE0E-C17E-57CB0C1A7076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1143000"/>
            <a:ext cx="8458200" cy="2805113"/>
            <a:chOff x="152400" y="1524000"/>
            <a:chExt cx="8458200" cy="373968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BCED4A47-F9FA-C77F-D26D-8029BBC6D835}"/>
                </a:ext>
              </a:extLst>
            </p:cNvPr>
            <p:cNvCxnSpPr/>
            <p:nvPr/>
          </p:nvCxnSpPr>
          <p:spPr bwMode="auto">
            <a:xfrm>
              <a:off x="914400" y="2057333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0671D3BF-6181-AA0F-AF5A-51146E9801C0}"/>
                </a:ext>
              </a:extLst>
            </p:cNvPr>
            <p:cNvCxnSpPr/>
            <p:nvPr/>
          </p:nvCxnSpPr>
          <p:spPr bwMode="auto">
            <a:xfrm>
              <a:off x="914400" y="3504951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099" name="TextBox 6">
              <a:extLst>
                <a:ext uri="{FF2B5EF4-FFF2-40B4-BE49-F238E27FC236}">
                  <a16:creationId xmlns:a16="http://schemas.microsoft.com/office/drawing/2014/main" id="{E67736C8-5FF8-CFA2-8200-5EA434646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3200400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P2</a:t>
              </a:r>
            </a:p>
          </p:txBody>
        </p: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D5AEBF4-604E-59BB-A01F-0815436122A7}"/>
                </a:ext>
              </a:extLst>
            </p:cNvPr>
            <p:cNvCxnSpPr/>
            <p:nvPr/>
          </p:nvCxnSpPr>
          <p:spPr bwMode="auto">
            <a:xfrm>
              <a:off x="7239000" y="2057333"/>
              <a:ext cx="914400" cy="2895236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101" name="TextBox 9">
              <a:extLst>
                <a:ext uri="{FF2B5EF4-FFF2-40B4-BE49-F238E27FC236}">
                  <a16:creationId xmlns:a16="http://schemas.microsoft.com/office/drawing/2014/main" id="{7399449B-3C78-FCDF-177A-E4D66382E4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96200" y="2362199"/>
              <a:ext cx="884227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i="1"/>
                <a:t>Time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ED0FEC7D-0C88-BFAE-F3B3-78D573A8EFEC}"/>
                </a:ext>
              </a:extLst>
            </p:cNvPr>
            <p:cNvCxnSpPr/>
            <p:nvPr/>
          </p:nvCxnSpPr>
          <p:spPr bwMode="auto">
            <a:xfrm flipV="1">
              <a:off x="2362200" y="3504951"/>
              <a:ext cx="12954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64A1C1C9-E00C-5D7C-067E-9EE3F2C16576}"/>
                </a:ext>
              </a:extLst>
            </p:cNvPr>
            <p:cNvCxnSpPr/>
            <p:nvPr/>
          </p:nvCxnSpPr>
          <p:spPr bwMode="auto">
            <a:xfrm>
              <a:off x="2133600" y="2057333"/>
              <a:ext cx="685800" cy="1447618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>
              <a:extLst>
                <a:ext uri="{FF2B5EF4-FFF2-40B4-BE49-F238E27FC236}">
                  <a16:creationId xmlns:a16="http://schemas.microsoft.com/office/drawing/2014/main" id="{4E136A1A-D6CA-D0F4-C74D-962EEF2AB894}"/>
                </a:ext>
              </a:extLst>
            </p:cNvPr>
            <p:cNvCxnSpPr/>
            <p:nvPr/>
          </p:nvCxnSpPr>
          <p:spPr bwMode="auto">
            <a:xfrm flipV="1">
              <a:off x="6096000" y="2057333"/>
              <a:ext cx="517525" cy="1443385"/>
            </a:xfrm>
            <a:prstGeom prst="straightConnector1">
              <a:avLst/>
            </a:prstGeom>
            <a:ln w="635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105" name="TextBox 24">
              <a:extLst>
                <a:ext uri="{FF2B5EF4-FFF2-40B4-BE49-F238E27FC236}">
                  <a16:creationId xmlns:a16="http://schemas.microsoft.com/office/drawing/2014/main" id="{2DF6A561-4317-0E0F-D098-AF8DDBB4ACB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1828799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P1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19377C0A-1955-D85B-AFF0-10B288474B1E}"/>
                </a:ext>
              </a:extLst>
            </p:cNvPr>
            <p:cNvCxnSpPr/>
            <p:nvPr/>
          </p:nvCxnSpPr>
          <p:spPr bwMode="auto">
            <a:xfrm>
              <a:off x="990600" y="4952568"/>
              <a:ext cx="7620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9107" name="TextBox 26">
              <a:extLst>
                <a:ext uri="{FF2B5EF4-FFF2-40B4-BE49-F238E27FC236}">
                  <a16:creationId xmlns:a16="http://schemas.microsoft.com/office/drawing/2014/main" id="{84407352-F7E5-1CC7-7D4F-00312B684F2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" y="4648201"/>
              <a:ext cx="509725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P3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6D7082C9-D432-A13B-E305-148A2197B90E}"/>
                </a:ext>
              </a:extLst>
            </p:cNvPr>
            <p:cNvSpPr/>
            <p:nvPr/>
          </p:nvSpPr>
          <p:spPr bwMode="auto">
            <a:xfrm>
              <a:off x="1447800" y="196632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57FD50AF-E6BD-B96D-B2AD-6CDAB93FCC09}"/>
                </a:ext>
              </a:extLst>
            </p:cNvPr>
            <p:cNvSpPr/>
            <p:nvPr/>
          </p:nvSpPr>
          <p:spPr bwMode="auto">
            <a:xfrm>
              <a:off x="4876800" y="1981142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0823A607-B054-BF03-1255-6E3B16C01BC8}"/>
                </a:ext>
              </a:extLst>
            </p:cNvPr>
            <p:cNvSpPr/>
            <p:nvPr/>
          </p:nvSpPr>
          <p:spPr bwMode="auto">
            <a:xfrm>
              <a:off x="5029200" y="4876378"/>
              <a:ext cx="152400" cy="152381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sp>
          <p:nvSpPr>
            <p:cNvPr id="89111" name="TextBox 50">
              <a:extLst>
                <a:ext uri="{FF2B5EF4-FFF2-40B4-BE49-F238E27FC236}">
                  <a16:creationId xmlns:a16="http://schemas.microsoft.com/office/drawing/2014/main" id="{08EE17B3-B754-2A19-AECB-D7BC02526E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95400" y="15240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A      B                                  C                   D        E                          		</a:t>
              </a:r>
            </a:p>
          </p:txBody>
        </p:sp>
        <p:sp>
          <p:nvSpPr>
            <p:cNvPr id="89112" name="TextBox 51">
              <a:extLst>
                <a:ext uri="{FF2B5EF4-FFF2-40B4-BE49-F238E27FC236}">
                  <a16:creationId xmlns:a16="http://schemas.microsoft.com/office/drawing/2014/main" id="{91919A9B-D090-1248-C183-FBD0ABDD71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447800" y="2967039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    E             F                          G</a:t>
              </a:r>
            </a:p>
          </p:txBody>
        </p:sp>
        <p:sp>
          <p:nvSpPr>
            <p:cNvPr id="89113" name="TextBox 52">
              <a:extLst>
                <a:ext uri="{FF2B5EF4-FFF2-40B4-BE49-F238E27FC236}">
                  <a16:creationId xmlns:a16="http://schemas.microsoft.com/office/drawing/2014/main" id="{3CCBAA40-B60F-D611-5E09-9CF672EEE4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4000" y="4419600"/>
              <a:ext cx="6934200" cy="6154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/>
                <a:t>        H                                I                                          J</a:t>
              </a:r>
            </a:p>
          </p:txBody>
        </p:sp>
      </p:grpSp>
      <p:cxnSp>
        <p:nvCxnSpPr>
          <p:cNvPr id="4" name="Curved Connector 3">
            <a:extLst>
              <a:ext uri="{FF2B5EF4-FFF2-40B4-BE49-F238E27FC236}">
                <a16:creationId xmlns:a16="http://schemas.microsoft.com/office/drawing/2014/main" id="{E9F955A0-0F48-ADB8-463A-1B112EED524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1809750" y="2362200"/>
            <a:ext cx="2628900" cy="762000"/>
          </a:xfrm>
          <a:prstGeom prst="curvedConnector3">
            <a:avLst>
              <a:gd name="adj1" fmla="val 50000"/>
            </a:avLst>
          </a:prstGeom>
          <a:noFill/>
          <a:ln w="25400">
            <a:solidFill>
              <a:srgbClr val="008000"/>
            </a:solidFill>
            <a:prstDash val="dash"/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</p:spPr>
      </p:cxnSp>
      <p:sp>
        <p:nvSpPr>
          <p:cNvPr id="89093" name="TextBox 6">
            <a:extLst>
              <a:ext uri="{FF2B5EF4-FFF2-40B4-BE49-F238E27FC236}">
                <a16:creationId xmlns:a16="http://schemas.microsoft.com/office/drawing/2014/main" id="{ECEEA777-6621-DE32-8D09-4D52C441A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62200" y="4229100"/>
            <a:ext cx="200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008000"/>
                </a:solidFill>
              </a:rPr>
              <a:t>Consistent Cut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98EA75A8-8648-BD93-DA3D-5B75779F7796}"/>
              </a:ext>
            </a:extLst>
          </p:cNvPr>
          <p:cNvSpPr>
            <a:spLocks/>
          </p:cNvSpPr>
          <p:nvPr/>
        </p:nvSpPr>
        <p:spPr bwMode="auto">
          <a:xfrm>
            <a:off x="5389563" y="1317625"/>
            <a:ext cx="1606550" cy="2809875"/>
          </a:xfrm>
          <a:custGeom>
            <a:avLst/>
            <a:gdLst>
              <a:gd name="T0" fmla="*/ 433885 w 1607226"/>
              <a:gd name="T1" fmla="*/ 33403 h 3744998"/>
              <a:gd name="T2" fmla="*/ 1547212 w 1607226"/>
              <a:gd name="T3" fmla="*/ 18145 h 3744998"/>
              <a:gd name="T4" fmla="*/ 1291275 w 1607226"/>
              <a:gd name="T5" fmla="*/ 253103 h 3744998"/>
              <a:gd name="T6" fmla="*/ 37182 w 1607226"/>
              <a:gd name="T7" fmla="*/ 350748 h 3744998"/>
              <a:gd name="T8" fmla="*/ 305917 w 1607226"/>
              <a:gd name="T9" fmla="*/ 890846 h 3744998"/>
              <a:gd name="T10" fmla="*/ 305917 w 1607226"/>
              <a:gd name="T11" fmla="*/ 890846 h 374499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607226" h="3744998">
                <a:moveTo>
                  <a:pt x="434983" y="140419"/>
                </a:moveTo>
                <a:cubicBezTo>
                  <a:pt x="921423" y="31384"/>
                  <a:pt x="1407863" y="-77651"/>
                  <a:pt x="1551122" y="76281"/>
                </a:cubicBezTo>
                <a:cubicBezTo>
                  <a:pt x="1694381" y="230213"/>
                  <a:pt x="1546845" y="830976"/>
                  <a:pt x="1294538" y="1064012"/>
                </a:cubicBezTo>
                <a:cubicBezTo>
                  <a:pt x="1042231" y="1297048"/>
                  <a:pt x="201919" y="1027667"/>
                  <a:pt x="37278" y="1474498"/>
                </a:cubicBezTo>
                <a:cubicBezTo>
                  <a:pt x="-127363" y="1921329"/>
                  <a:pt x="306691" y="3744998"/>
                  <a:pt x="306691" y="3744998"/>
                </a:cubicBezTo>
              </a:path>
            </a:pathLst>
          </a:custGeom>
          <a:noFill/>
          <a:ln w="25400" cap="flat" cmpd="sng">
            <a:solidFill>
              <a:srgbClr val="FF0000"/>
            </a:solidFill>
            <a:prstDash val="dash"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>
              <a:defRPr/>
            </a:pPr>
            <a:endParaRPr lang="en-US">
              <a:ea typeface="ＭＳ Ｐゴシック" panose="020B0600070205080204" pitchFamily="34" charset="-128"/>
            </a:endParaRPr>
          </a:p>
        </p:txBody>
      </p:sp>
      <p:sp>
        <p:nvSpPr>
          <p:cNvPr id="89095" name="TextBox 31">
            <a:extLst>
              <a:ext uri="{FF2B5EF4-FFF2-40B4-BE49-F238E27FC236}">
                <a16:creationId xmlns:a16="http://schemas.microsoft.com/office/drawing/2014/main" id="{CDB6AB79-E595-9445-DC61-635CB62D35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4171950"/>
            <a:ext cx="360838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Inconsistent Cut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solidFill>
                  <a:srgbClr val="FF0000"/>
                </a:solidFill>
              </a:rPr>
              <a:t>G </a:t>
            </a:r>
            <a:r>
              <a:rPr lang="en-US" altLang="en-US" sz="2400">
                <a:solidFill>
                  <a:srgbClr val="FF0000"/>
                </a:solidFill>
                <a:sym typeface="Wingdings" panose="05000000000000000000" pitchFamily="2" charset="2"/>
              </a:rPr>
              <a:t> D, but only D is in cut</a:t>
            </a:r>
            <a:endParaRPr lang="en-US" altLang="en-US" sz="2400">
              <a:solidFill>
                <a:srgbClr val="FF0000"/>
              </a:solidFill>
            </a:endParaRPr>
          </a:p>
        </p:txBody>
      </p:sp>
      <p:sp>
        <p:nvSpPr>
          <p:cNvPr id="89096" name="Slide Number Placeholder 1">
            <a:extLst>
              <a:ext uri="{FF2B5EF4-FFF2-40B4-BE49-F238E27FC236}">
                <a16:creationId xmlns:a16="http://schemas.microsoft.com/office/drawing/2014/main" id="{A6F43267-6779-088E-35DD-897F8F7CB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81171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1292BD7-060F-4739-8BA5-CA30402F801C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39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1">
            <a:extLst>
              <a:ext uri="{FF2B5EF4-FFF2-40B4-BE49-F238E27FC236}">
                <a16:creationId xmlns:a16="http://schemas.microsoft.com/office/drawing/2014/main" id="{49FF9957-B67A-7A3F-FD78-146AE2C9F8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grpSp>
        <p:nvGrpSpPr>
          <p:cNvPr id="91138" name="Group 3">
            <a:extLst>
              <a:ext uri="{FF2B5EF4-FFF2-40B4-BE49-F238E27FC236}">
                <a16:creationId xmlns:a16="http://schemas.microsoft.com/office/drawing/2014/main" id="{21265505-0FD9-0428-4FCD-1B5B423CE40E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52450"/>
            <a:ext cx="8763000" cy="5614988"/>
            <a:chOff x="152400" y="736937"/>
            <a:chExt cx="8762561" cy="7484527"/>
          </a:xfrm>
        </p:grpSpPr>
        <p:grpSp>
          <p:nvGrpSpPr>
            <p:cNvPr id="91140" name="Group 29">
              <a:extLst>
                <a:ext uri="{FF2B5EF4-FFF2-40B4-BE49-F238E27FC236}">
                  <a16:creationId xmlns:a16="http://schemas.microsoft.com/office/drawing/2014/main" id="{E35B6C91-90BC-EABA-BCE1-9112F205BD0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1524000"/>
              <a:ext cx="8457525" cy="3739602"/>
              <a:chOff x="152400" y="1524000"/>
              <a:chExt cx="8457525" cy="3739602"/>
            </a:xfrm>
          </p:grpSpPr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9629F66D-4E6B-A5A2-7FC9-C9F0A50A398F}"/>
                  </a:ext>
                </a:extLst>
              </p:cNvPr>
              <p:cNvCxnSpPr/>
              <p:nvPr/>
            </p:nvCxnSpPr>
            <p:spPr bwMode="auto">
              <a:xfrm>
                <a:off x="914362" y="2057362"/>
                <a:ext cx="761961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7737CE73-AF99-F84A-CD4D-F76720DE9338}"/>
                  </a:ext>
                </a:extLst>
              </p:cNvPr>
              <p:cNvCxnSpPr/>
              <p:nvPr/>
            </p:nvCxnSpPr>
            <p:spPr bwMode="auto">
              <a:xfrm>
                <a:off x="914362" y="3504752"/>
                <a:ext cx="761961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157" name="TextBox 6">
                <a:extLst>
                  <a:ext uri="{FF2B5EF4-FFF2-40B4-BE49-F238E27FC236}">
                    <a16:creationId xmlns:a16="http://schemas.microsoft.com/office/drawing/2014/main" id="{C6E19E26-B7E0-969E-86D5-99CEAF990B6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200400"/>
                <a:ext cx="509684" cy="615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C73FD0E7-049B-95BF-4356-0B239FCBD616}"/>
                  </a:ext>
                </a:extLst>
              </p:cNvPr>
              <p:cNvCxnSpPr/>
              <p:nvPr/>
            </p:nvCxnSpPr>
            <p:spPr bwMode="auto">
              <a:xfrm>
                <a:off x="7238645" y="2057362"/>
                <a:ext cx="914354" cy="2894779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159" name="TextBox 9">
                <a:extLst>
                  <a:ext uri="{FF2B5EF4-FFF2-40B4-BE49-F238E27FC236}">
                    <a16:creationId xmlns:a16="http://schemas.microsoft.com/office/drawing/2014/main" id="{F1BF1418-22C8-C736-BC88-8C673023E07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2362200"/>
                <a:ext cx="884156" cy="615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4F5E2F30-8D82-CEF0-6407-6C072E9F227E}"/>
                  </a:ext>
                </a:extLst>
              </p:cNvPr>
              <p:cNvCxnSpPr/>
              <p:nvPr/>
            </p:nvCxnSpPr>
            <p:spPr bwMode="auto">
              <a:xfrm flipV="1">
                <a:off x="2362089" y="3504752"/>
                <a:ext cx="1295335" cy="1447389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5DB517EA-A579-78BB-BE51-7AA6230B7213}"/>
                  </a:ext>
                </a:extLst>
              </p:cNvPr>
              <p:cNvCxnSpPr/>
              <p:nvPr/>
            </p:nvCxnSpPr>
            <p:spPr bwMode="auto">
              <a:xfrm>
                <a:off x="2133501" y="2057362"/>
                <a:ext cx="685766" cy="1447389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5DB6928A-AF81-3B8D-3ECD-36DF0AB6BE4D}"/>
                  </a:ext>
                </a:extLst>
              </p:cNvPr>
              <p:cNvCxnSpPr/>
              <p:nvPr/>
            </p:nvCxnSpPr>
            <p:spPr bwMode="auto">
              <a:xfrm flipV="1">
                <a:off x="6095702" y="2057362"/>
                <a:ext cx="517499" cy="1443157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163" name="TextBox 24">
                <a:extLst>
                  <a:ext uri="{FF2B5EF4-FFF2-40B4-BE49-F238E27FC236}">
                    <a16:creationId xmlns:a16="http://schemas.microsoft.com/office/drawing/2014/main" id="{04CBDAF0-BC0D-96BB-EFAF-54E0379B4C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828800"/>
                <a:ext cx="509684" cy="615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1EBCDDE6-00C3-9D16-70D0-47D08C2AB912}"/>
                  </a:ext>
                </a:extLst>
              </p:cNvPr>
              <p:cNvCxnSpPr/>
              <p:nvPr/>
            </p:nvCxnSpPr>
            <p:spPr bwMode="auto">
              <a:xfrm>
                <a:off x="990558" y="4952141"/>
                <a:ext cx="761961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1165" name="TextBox 26">
                <a:extLst>
                  <a:ext uri="{FF2B5EF4-FFF2-40B4-BE49-F238E27FC236}">
                    <a16:creationId xmlns:a16="http://schemas.microsoft.com/office/drawing/2014/main" id="{689050FF-D56C-B319-E550-5CC970EEE3E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4648200"/>
                <a:ext cx="509684" cy="615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6A98E119-83DC-3983-BB14-ACCF4A78262B}"/>
                  </a:ext>
                </a:extLst>
              </p:cNvPr>
              <p:cNvSpPr/>
              <p:nvPr/>
            </p:nvSpPr>
            <p:spPr bwMode="auto">
              <a:xfrm>
                <a:off x="1447735" y="1966372"/>
                <a:ext cx="152392" cy="15235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95677E3B-1DAE-9768-E06C-D07B26D68F9E}"/>
                  </a:ext>
                </a:extLst>
              </p:cNvPr>
              <p:cNvSpPr/>
              <p:nvPr/>
            </p:nvSpPr>
            <p:spPr bwMode="auto">
              <a:xfrm>
                <a:off x="4876563" y="1981184"/>
                <a:ext cx="152392" cy="15235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98A4008F-FFE0-B5AC-FEE1-CDB84D643CFF}"/>
                  </a:ext>
                </a:extLst>
              </p:cNvPr>
              <p:cNvSpPr/>
              <p:nvPr/>
            </p:nvSpPr>
            <p:spPr bwMode="auto">
              <a:xfrm>
                <a:off x="5028956" y="4875963"/>
                <a:ext cx="152392" cy="152357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91169" name="TextBox 50">
                <a:extLst>
                  <a:ext uri="{FF2B5EF4-FFF2-40B4-BE49-F238E27FC236}">
                    <a16:creationId xmlns:a16="http://schemas.microsoft.com/office/drawing/2014/main" id="{3A78D366-CF25-7777-B8B6-C88E3AEAA2D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400" y="1524000"/>
                <a:ext cx="6934200" cy="615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A      B                                  C                   D        E                          		</a:t>
                </a:r>
              </a:p>
            </p:txBody>
          </p:sp>
          <p:sp>
            <p:nvSpPr>
              <p:cNvPr id="91170" name="TextBox 51">
                <a:extLst>
                  <a:ext uri="{FF2B5EF4-FFF2-40B4-BE49-F238E27FC236}">
                    <a16:creationId xmlns:a16="http://schemas.microsoft.com/office/drawing/2014/main" id="{7DC52F84-467D-2744-78F8-566E699757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7800" y="2967038"/>
                <a:ext cx="6934200" cy="615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          E             F                          G</a:t>
                </a:r>
              </a:p>
            </p:txBody>
          </p:sp>
          <p:sp>
            <p:nvSpPr>
              <p:cNvPr id="91171" name="TextBox 52">
                <a:extLst>
                  <a:ext uri="{FF2B5EF4-FFF2-40B4-BE49-F238E27FC236}">
                    <a16:creationId xmlns:a16="http://schemas.microsoft.com/office/drawing/2014/main" id="{848E2376-1867-BE27-31DD-9EBC993655B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0" y="4419599"/>
                <a:ext cx="6934200" cy="6154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      H                                I                                          J</a:t>
                </a:r>
              </a:p>
            </p:txBody>
          </p:sp>
        </p:grpSp>
        <p:sp>
          <p:nvSpPr>
            <p:cNvPr id="91141" name="TextBox 7">
              <a:extLst>
                <a:ext uri="{FF2B5EF4-FFF2-40B4-BE49-F238E27FC236}">
                  <a16:creationId xmlns:a16="http://schemas.microsoft.com/office/drawing/2014/main" id="{20DF6A79-6D17-197E-781E-12D50BF417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5600" y="1143000"/>
              <a:ext cx="455512" cy="53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accent2"/>
                  </a:solidFill>
                </a:rPr>
                <a:t>S1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1AD140BA-1E9C-719A-E119-95A3705178D4}"/>
                </a:ext>
              </a:extLst>
            </p:cNvPr>
            <p:cNvCxnSpPr/>
            <p:nvPr/>
          </p:nvCxnSpPr>
          <p:spPr bwMode="auto">
            <a:xfrm flipV="1">
              <a:off x="2971659" y="1752649"/>
              <a:ext cx="152392" cy="304714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143" name="TextBox 24">
              <a:extLst>
                <a:ext uri="{FF2B5EF4-FFF2-40B4-BE49-F238E27FC236}">
                  <a16:creationId xmlns:a16="http://schemas.microsoft.com/office/drawing/2014/main" id="{719D14C6-6468-0394-E2D2-E24B14B1AE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14800" y="5181600"/>
              <a:ext cx="1479774" cy="24479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000">
                  <a:solidFill>
                    <a:schemeClr val="accent2"/>
                  </a:solidFill>
                </a:rPr>
                <a:t>S3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US" altLang="en-US" sz="2000">
                  <a:solidFill>
                    <a:srgbClr val="3333CC"/>
                  </a:solidFill>
                </a:rPr>
                <a:t>C</a:t>
              </a:r>
              <a:r>
                <a:rPr lang="en-US" altLang="en-US" sz="2000" i="1" baseline="-25000">
                  <a:solidFill>
                    <a:srgbClr val="3333CC"/>
                  </a:solidFill>
                </a:rPr>
                <a:t>13</a:t>
              </a:r>
              <a:r>
                <a:rPr lang="en-US" altLang="en-US" sz="2000" i="1" baseline="-25000"/>
                <a:t> </a:t>
              </a:r>
              <a:r>
                <a:rPr lang="en-US" altLang="en-US" sz="2000">
                  <a:solidFill>
                    <a:schemeClr val="accent2"/>
                  </a:solidFill>
                </a:rPr>
                <a:t>= &lt; &gt;</a:t>
              </a:r>
            </a:p>
            <a:p>
              <a:pPr eaLnBrk="1" hangingPunct="1">
                <a:spcBef>
                  <a:spcPct val="0"/>
                </a:spcBef>
              </a:pPr>
              <a:endParaRPr lang="en-US" altLang="en-US" sz="2000" i="1" baseline="-25000"/>
            </a:p>
            <a:p>
              <a:pPr eaLnBrk="1" hangingPunct="1">
                <a:spcBef>
                  <a:spcPct val="0"/>
                </a:spcBef>
              </a:pPr>
              <a:endParaRPr lang="en-US" altLang="en-US" sz="2000" i="1"/>
            </a:p>
            <a:p>
              <a:pPr eaLnBrk="1" hangingPunct="1">
                <a:spcBef>
                  <a:spcPct val="0"/>
                </a:spcBef>
              </a:pPr>
              <a:endParaRPr lang="en-US" altLang="en-US" sz="2000">
                <a:solidFill>
                  <a:schemeClr val="accent2"/>
                </a:solidFill>
              </a:endParaRPr>
            </a:p>
            <a:p>
              <a:pPr eaLnBrk="1" hangingPunct="1">
                <a:spcBef>
                  <a:spcPct val="0"/>
                </a:spcBef>
              </a:pPr>
              <a:endParaRPr lang="en-US" altLang="en-US" sz="2000">
                <a:solidFill>
                  <a:schemeClr val="accent2"/>
                </a:solidFill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9C47515-4EC9-4DEE-0D3E-060D306CDD53}"/>
                </a:ext>
              </a:extLst>
            </p:cNvPr>
            <p:cNvCxnSpPr/>
            <p:nvPr/>
          </p:nvCxnSpPr>
          <p:spPr bwMode="auto">
            <a:xfrm flipV="1">
              <a:off x="4266994" y="4952141"/>
              <a:ext cx="304785" cy="304714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145" name="TextBox 28">
              <a:extLst>
                <a:ext uri="{FF2B5EF4-FFF2-40B4-BE49-F238E27FC236}">
                  <a16:creationId xmlns:a16="http://schemas.microsoft.com/office/drawing/2014/main" id="{189E68C2-F777-53A0-21B7-2522646426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82464" y="1085672"/>
              <a:ext cx="1176438" cy="13538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3333CC"/>
                  </a:solidFill>
                </a:rPr>
                <a:t>C</a:t>
              </a:r>
              <a:r>
                <a:rPr lang="en-US" altLang="en-US" sz="2000" i="1" baseline="-25000">
                  <a:solidFill>
                    <a:srgbClr val="3333CC"/>
                  </a:solidFill>
                </a:rPr>
                <a:t>31</a:t>
              </a:r>
              <a:r>
                <a:rPr lang="en-US" altLang="en-US" sz="2000" i="1" baseline="-25000"/>
                <a:t> </a:t>
              </a:r>
              <a:r>
                <a:rPr lang="en-US" altLang="en-US" sz="2000">
                  <a:solidFill>
                    <a:schemeClr val="accent2"/>
                  </a:solidFill>
                </a:rPr>
                <a:t>= &lt; &gt;</a:t>
              </a:r>
              <a:endParaRPr lang="en-US" altLang="en-US" sz="2000" i="1" baseline="-25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solidFill>
                  <a:schemeClr val="accent2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solidFill>
                  <a:schemeClr val="accent2"/>
                </a:solidFill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30C44977-5A33-CE9A-5A9B-AF54E0E87019}"/>
                </a:ext>
              </a:extLst>
            </p:cNvPr>
            <p:cNvCxnSpPr/>
            <p:nvPr/>
          </p:nvCxnSpPr>
          <p:spPr bwMode="auto">
            <a:xfrm flipV="1">
              <a:off x="5790918" y="1600292"/>
              <a:ext cx="152392" cy="304714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147" name="TextBox 35">
              <a:extLst>
                <a:ext uri="{FF2B5EF4-FFF2-40B4-BE49-F238E27FC236}">
                  <a16:creationId xmlns:a16="http://schemas.microsoft.com/office/drawing/2014/main" id="{B0CF57E5-FC7F-6BCC-AD33-2F93FE0E543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19800" y="4952999"/>
              <a:ext cx="1479774" cy="3268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000">
                  <a:solidFill>
                    <a:schemeClr val="accent2"/>
                  </a:solidFill>
                </a:rPr>
                <a:t>S2</a:t>
              </a:r>
            </a:p>
            <a:p>
              <a:pPr eaLnBrk="1" hangingPunct="1">
                <a:spcBef>
                  <a:spcPct val="0"/>
                </a:spcBef>
              </a:pPr>
              <a:r>
                <a:rPr lang="en-US" altLang="en-US" sz="2000">
                  <a:solidFill>
                    <a:srgbClr val="3333CC"/>
                  </a:solidFill>
                </a:rPr>
                <a:t>C</a:t>
              </a:r>
              <a:r>
                <a:rPr lang="en-US" altLang="en-US" sz="2000" i="1" baseline="-25000">
                  <a:solidFill>
                    <a:srgbClr val="3333CC"/>
                  </a:solidFill>
                </a:rPr>
                <a:t>32</a:t>
              </a:r>
              <a:r>
                <a:rPr lang="en-US" altLang="en-US" sz="2000" i="1" baseline="-25000"/>
                <a:t> </a:t>
              </a:r>
              <a:r>
                <a:rPr lang="en-US" altLang="en-US" sz="2000">
                  <a:solidFill>
                    <a:schemeClr val="accent2"/>
                  </a:solidFill>
                </a:rPr>
                <a:t>= &lt; &gt;</a:t>
              </a:r>
            </a:p>
            <a:p>
              <a:pPr eaLnBrk="1" hangingPunct="1">
                <a:spcBef>
                  <a:spcPct val="0"/>
                </a:spcBef>
              </a:pPr>
              <a:endParaRPr lang="en-US" altLang="en-US" sz="2000">
                <a:solidFill>
                  <a:schemeClr val="accent2"/>
                </a:solidFill>
              </a:endParaRPr>
            </a:p>
            <a:p>
              <a:pPr eaLnBrk="1" hangingPunct="1">
                <a:spcBef>
                  <a:spcPct val="0"/>
                </a:spcBef>
              </a:pPr>
              <a:endParaRPr lang="en-US" altLang="en-US" sz="2000">
                <a:solidFill>
                  <a:schemeClr val="accent2"/>
                </a:solidFill>
              </a:endParaRPr>
            </a:p>
            <a:p>
              <a:pPr eaLnBrk="1" hangingPunct="1">
                <a:spcBef>
                  <a:spcPct val="0"/>
                </a:spcBef>
              </a:pPr>
              <a:endParaRPr lang="en-US" altLang="en-US" sz="2000" i="1" baseline="-25000"/>
            </a:p>
            <a:p>
              <a:pPr eaLnBrk="1" hangingPunct="1">
                <a:spcBef>
                  <a:spcPct val="0"/>
                </a:spcBef>
              </a:pPr>
              <a:endParaRPr lang="en-US" altLang="en-US" sz="2000" i="1"/>
            </a:p>
            <a:p>
              <a:pPr eaLnBrk="1" hangingPunct="1">
                <a:spcBef>
                  <a:spcPct val="0"/>
                </a:spcBef>
              </a:pPr>
              <a:endParaRPr lang="en-US" altLang="en-US" sz="2000">
                <a:solidFill>
                  <a:schemeClr val="accent2"/>
                </a:solidFill>
              </a:endParaRPr>
            </a:p>
            <a:p>
              <a:pPr eaLnBrk="1" hangingPunct="1">
                <a:spcBef>
                  <a:spcPct val="0"/>
                </a:spcBef>
              </a:pPr>
              <a:endParaRPr lang="en-US" altLang="en-US" sz="2000">
                <a:solidFill>
                  <a:schemeClr val="accent2"/>
                </a:solidFill>
              </a:endParaRP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4649C378-ED43-152F-B80B-8CA4803DA54F}"/>
                </a:ext>
              </a:extLst>
            </p:cNvPr>
            <p:cNvCxnSpPr/>
            <p:nvPr/>
          </p:nvCxnSpPr>
          <p:spPr bwMode="auto">
            <a:xfrm flipV="1">
              <a:off x="6552879" y="3504752"/>
              <a:ext cx="0" cy="1523568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555A0FB-D2F6-7943-28CE-7DB40FF1E628}"/>
                </a:ext>
              </a:extLst>
            </p:cNvPr>
            <p:cNvCxnSpPr/>
            <p:nvPr/>
          </p:nvCxnSpPr>
          <p:spPr bwMode="auto">
            <a:xfrm flipH="1" flipV="1">
              <a:off x="7086253" y="3580930"/>
              <a:ext cx="761962" cy="1675924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484BC67-7BE1-A221-2210-D48F0BE92F78}"/>
                </a:ext>
              </a:extLst>
            </p:cNvPr>
            <p:cNvSpPr txBox="1"/>
            <p:nvPr/>
          </p:nvSpPr>
          <p:spPr>
            <a:xfrm>
              <a:off x="7619626" y="4952141"/>
              <a:ext cx="1133418" cy="1764799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 </a:t>
              </a:r>
            </a:p>
            <a:p>
              <a:pPr eaLnBrk="1" hangingPunct="1">
                <a:defRPr/>
              </a:pPr>
              <a:r>
                <a:rPr lang="en-US" sz="2000" dirty="0">
                  <a:solidFill>
                    <a:srgbClr val="3333CC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sz="2000" i="1" baseline="-25000" dirty="0">
                  <a:solidFill>
                    <a:srgbClr val="3333CC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12</a:t>
              </a:r>
              <a:r>
                <a:rPr lang="en-US" sz="2000" i="1" baseline="-25000" dirty="0">
                  <a:latin typeface="Times New Roman" charset="0"/>
                  <a:ea typeface="ＭＳ Ｐゴシック" charset="0"/>
                  <a:cs typeface="ＭＳ Ｐゴシック" charset="0"/>
                </a:rPr>
                <a:t> </a:t>
              </a:r>
              <a:r>
                <a:rPr lang="en-US" sz="2000" dirty="0">
                  <a:solidFill>
                    <a:schemeClr val="accent2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= &lt; &gt;</a:t>
              </a:r>
            </a:p>
            <a:p>
              <a:pPr marL="342900" indent="-342900" eaLnBrk="1" hangingPunct="1">
                <a:buFont typeface="Arial"/>
                <a:buChar char="•"/>
                <a:defRPr/>
              </a:pPr>
              <a:endPara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  <a:p>
              <a:pPr marL="342900" indent="-342900" eaLnBrk="1" hangingPunct="1">
                <a:buFont typeface="Arial"/>
                <a:buChar char="•"/>
                <a:defRPr/>
              </a:pPr>
              <a:endPara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3F150EF6-B7BD-3D7C-3390-F992F08C7DD7}"/>
                </a:ext>
              </a:extLst>
            </p:cNvPr>
            <p:cNvCxnSpPr/>
            <p:nvPr/>
          </p:nvCxnSpPr>
          <p:spPr bwMode="auto">
            <a:xfrm flipH="1">
              <a:off x="7086253" y="1143222"/>
              <a:ext cx="304785" cy="837962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8AE098A9-2D5A-5B53-64AB-8DDCBF9FC011}"/>
                </a:ext>
              </a:extLst>
            </p:cNvPr>
            <p:cNvSpPr txBox="1"/>
            <p:nvPr/>
          </p:nvSpPr>
          <p:spPr>
            <a:xfrm>
              <a:off x="6229046" y="736937"/>
              <a:ext cx="2685915" cy="135428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2000" dirty="0">
                  <a:solidFill>
                    <a:srgbClr val="3333CC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sz="2000" i="1" baseline="-25000" dirty="0">
                  <a:solidFill>
                    <a:srgbClr val="3333CC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21</a:t>
              </a:r>
              <a:r>
                <a:rPr lang="en-US" sz="2000" i="1" baseline="-25000" dirty="0">
                  <a:latin typeface="Times New Roman" charset="0"/>
                  <a:ea typeface="ＭＳ Ｐゴシック" charset="0"/>
                  <a:cs typeface="ＭＳ Ｐゴシック" charset="0"/>
                </a:rPr>
                <a:t> </a:t>
              </a:r>
              <a:r>
                <a:rPr lang="en-US" sz="2000" dirty="0">
                  <a:solidFill>
                    <a:schemeClr val="accent2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= &lt;message G</a:t>
              </a:r>
              <a:r>
                <a:rPr lang="en-US" sz="2000" dirty="0">
                  <a:solidFill>
                    <a:schemeClr val="accent2"/>
                  </a:solidFill>
                  <a:latin typeface="Times New Roman" charset="0"/>
                  <a:ea typeface="ＭＳ Ｐゴシック" charset="0"/>
                  <a:cs typeface="ＭＳ Ｐゴシック" charset="0"/>
                  <a:sym typeface="Wingdings"/>
                </a:rPr>
                <a:t></a:t>
              </a:r>
              <a:r>
                <a:rPr lang="en-US" sz="2000" dirty="0">
                  <a:solidFill>
                    <a:schemeClr val="accent2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D &gt;</a:t>
              </a:r>
            </a:p>
            <a:p>
              <a:pPr marL="342900" indent="-342900" eaLnBrk="1" hangingPunct="1">
                <a:buFont typeface="Arial"/>
                <a:buChar char="•"/>
                <a:defRPr/>
              </a:pPr>
              <a:endPara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  <a:p>
              <a:pPr marL="342900" indent="-342900" eaLnBrk="1" hangingPunct="1">
                <a:buFont typeface="Arial"/>
                <a:buChar char="•"/>
                <a:defRPr/>
              </a:pPr>
              <a:endPara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E6186D78-AC24-06F1-6D14-4524B43AB95A}"/>
                </a:ext>
              </a:extLst>
            </p:cNvPr>
            <p:cNvCxnSpPr/>
            <p:nvPr/>
          </p:nvCxnSpPr>
          <p:spPr bwMode="auto">
            <a:xfrm flipV="1">
              <a:off x="7010056" y="4952141"/>
              <a:ext cx="228589" cy="1295033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1154" name="TextBox 61">
              <a:extLst>
                <a:ext uri="{FF2B5EF4-FFF2-40B4-BE49-F238E27FC236}">
                  <a16:creationId xmlns:a16="http://schemas.microsoft.com/office/drawing/2014/main" id="{2C858E31-7567-03D3-C3F4-C67E6AB9D63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81800" y="6096000"/>
              <a:ext cx="1479774" cy="943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marL="342900" indent="-34290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</a:pPr>
              <a:r>
                <a:rPr lang="en-US" altLang="en-US" sz="2000">
                  <a:solidFill>
                    <a:srgbClr val="3333CC"/>
                  </a:solidFill>
                </a:rPr>
                <a:t>C</a:t>
              </a:r>
              <a:r>
                <a:rPr lang="en-US" altLang="en-US" sz="2000" i="1" baseline="-25000">
                  <a:solidFill>
                    <a:srgbClr val="3333CC"/>
                  </a:solidFill>
                </a:rPr>
                <a:t>23</a:t>
              </a:r>
              <a:r>
                <a:rPr lang="en-US" altLang="en-US" sz="2000" i="1" baseline="-25000"/>
                <a:t> </a:t>
              </a:r>
              <a:r>
                <a:rPr lang="en-US" altLang="en-US" sz="2000">
                  <a:solidFill>
                    <a:schemeClr val="accent2"/>
                  </a:solidFill>
                </a:rPr>
                <a:t>= &lt; &gt;</a:t>
              </a:r>
            </a:p>
            <a:p>
              <a:pPr eaLnBrk="1" hangingPunct="1">
                <a:spcBef>
                  <a:spcPct val="0"/>
                </a:spcBef>
              </a:pPr>
              <a:endParaRPr lang="en-US" altLang="en-US" sz="2000">
                <a:solidFill>
                  <a:schemeClr val="accent2"/>
                </a:solidFill>
              </a:endParaRPr>
            </a:p>
          </p:txBody>
        </p:sp>
      </p:grpSp>
      <p:sp>
        <p:nvSpPr>
          <p:cNvPr id="91139" name="Title 1">
            <a:extLst>
              <a:ext uri="{FF2B5EF4-FFF2-40B4-BE49-F238E27FC236}">
                <a16:creationId xmlns:a16="http://schemas.microsoft.com/office/drawing/2014/main" id="{72D59E05-B4B9-6AC5-BF97-F43C0E43A82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15888" y="123825"/>
            <a:ext cx="7772400" cy="857250"/>
          </a:xfrm>
        </p:spPr>
        <p:txBody>
          <a:bodyPr/>
          <a:lstStyle/>
          <a:p>
            <a:pPr algn="l"/>
            <a:r>
              <a:rPr lang="en-US" altLang="en-US" sz="3000">
                <a:solidFill>
                  <a:schemeClr val="tx1"/>
                </a:solidFill>
                <a:latin typeface="Whitney BlackSC" pitchFamily="50" charset="0"/>
              </a:rPr>
              <a:t>Our Global Snapshot Example … 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">
            <a:extLst>
              <a:ext uri="{FF2B5EF4-FFF2-40B4-BE49-F238E27FC236}">
                <a16:creationId xmlns:a16="http://schemas.microsoft.com/office/drawing/2014/main" id="{00EBD8B3-35A5-2032-B358-5AC949259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1525588"/>
          </a:xfrm>
          <a:prstGeom prst="rect">
            <a:avLst/>
          </a:prstGeom>
          <a:solidFill>
            <a:srgbClr val="EFEFE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latin typeface="Arial" panose="020B0604020202020204" pitchFamily="34" charset="0"/>
            </a:endParaRPr>
          </a:p>
        </p:txBody>
      </p:sp>
      <p:sp>
        <p:nvSpPr>
          <p:cNvPr id="93186" name="TextBox 24">
            <a:extLst>
              <a:ext uri="{FF2B5EF4-FFF2-40B4-BE49-F238E27FC236}">
                <a16:creationId xmlns:a16="http://schemas.microsoft.com/office/drawing/2014/main" id="{66F3EEB4-E4D7-7CB4-0954-AABE20709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3886200"/>
            <a:ext cx="1479550" cy="1836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S3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13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93187" name="TextBox 35">
            <a:extLst>
              <a:ext uri="{FF2B5EF4-FFF2-40B4-BE49-F238E27FC236}">
                <a16:creationId xmlns:a16="http://schemas.microsoft.com/office/drawing/2014/main" id="{DCC144E6-10A2-0AA2-ADA8-25A0051C1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3714750"/>
            <a:ext cx="1479550" cy="2452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chemeClr val="accent2"/>
                </a:solidFill>
              </a:rPr>
              <a:t>S2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32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 i="1" baseline="-25000"/>
          </a:p>
          <a:p>
            <a:pPr eaLnBrk="1" hangingPunct="1">
              <a:spcBef>
                <a:spcPct val="0"/>
              </a:spcBef>
            </a:pPr>
            <a:endParaRPr lang="en-US" altLang="en-US" sz="2000" i="1"/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93188" name="TextBox 61">
            <a:extLst>
              <a:ext uri="{FF2B5EF4-FFF2-40B4-BE49-F238E27FC236}">
                <a16:creationId xmlns:a16="http://schemas.microsoft.com/office/drawing/2014/main" id="{9A2BC18D-3334-9015-07B5-4931121A12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81800" y="4572000"/>
            <a:ext cx="14795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>
                <a:solidFill>
                  <a:srgbClr val="3333CC"/>
                </a:solidFill>
              </a:rPr>
              <a:t>C</a:t>
            </a:r>
            <a:r>
              <a:rPr lang="en-US" altLang="en-US" sz="2000" i="1" baseline="-25000">
                <a:solidFill>
                  <a:srgbClr val="3333CC"/>
                </a:solidFill>
              </a:rPr>
              <a:t>23</a:t>
            </a:r>
            <a:r>
              <a:rPr lang="en-US" altLang="en-US" sz="2000" i="1" baseline="-25000"/>
              <a:t> </a:t>
            </a:r>
            <a:r>
              <a:rPr lang="en-US" altLang="en-US" sz="2000">
                <a:solidFill>
                  <a:schemeClr val="accent2"/>
                </a:solidFill>
              </a:rPr>
              <a:t>= &lt; &gt;</a:t>
            </a:r>
          </a:p>
          <a:p>
            <a:pPr eaLnBrk="1" hangingPunct="1">
              <a:spcBef>
                <a:spcPct val="0"/>
              </a:spcBef>
            </a:pPr>
            <a:endParaRPr lang="en-US" altLang="en-US" sz="2000">
              <a:solidFill>
                <a:schemeClr val="accent2"/>
              </a:solidFill>
            </a:endParaRPr>
          </a:p>
        </p:txBody>
      </p:sp>
      <p:sp>
        <p:nvSpPr>
          <p:cNvPr id="93189" name="Title 1">
            <a:extLst>
              <a:ext uri="{FF2B5EF4-FFF2-40B4-BE49-F238E27FC236}">
                <a16:creationId xmlns:a16="http://schemas.microsoft.com/office/drawing/2014/main" id="{68CFE945-9467-C328-185E-57CD0B043B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6200" y="123825"/>
            <a:ext cx="7772400" cy="857250"/>
          </a:xfrm>
        </p:spPr>
        <p:txBody>
          <a:bodyPr/>
          <a:lstStyle/>
          <a:p>
            <a:pPr algn="l"/>
            <a:r>
              <a:rPr lang="en-US" altLang="en-US" sz="3400">
                <a:solidFill>
                  <a:schemeClr val="tx1"/>
                </a:solidFill>
                <a:latin typeface="Whitney BlackSC" pitchFamily="50" charset="0"/>
              </a:rPr>
              <a:t>… is causally correct</a:t>
            </a:r>
          </a:p>
        </p:txBody>
      </p:sp>
      <p:grpSp>
        <p:nvGrpSpPr>
          <p:cNvPr id="93190" name="Group 3">
            <a:extLst>
              <a:ext uri="{FF2B5EF4-FFF2-40B4-BE49-F238E27FC236}">
                <a16:creationId xmlns:a16="http://schemas.microsoft.com/office/drawing/2014/main" id="{D6DA0576-7960-0D7A-1E96-42AD78B402A2}"/>
              </a:ext>
            </a:extLst>
          </p:cNvPr>
          <p:cNvGrpSpPr>
            <a:grpSpLocks/>
          </p:cNvGrpSpPr>
          <p:nvPr/>
        </p:nvGrpSpPr>
        <p:grpSpPr bwMode="auto">
          <a:xfrm>
            <a:off x="152400" y="552450"/>
            <a:ext cx="8763000" cy="4486275"/>
            <a:chOff x="152400" y="736937"/>
            <a:chExt cx="8762561" cy="5979320"/>
          </a:xfrm>
        </p:grpSpPr>
        <p:grpSp>
          <p:nvGrpSpPr>
            <p:cNvPr id="93193" name="Group 29">
              <a:extLst>
                <a:ext uri="{FF2B5EF4-FFF2-40B4-BE49-F238E27FC236}">
                  <a16:creationId xmlns:a16="http://schemas.microsoft.com/office/drawing/2014/main" id="{BE1FFE26-A14E-F70E-6FE1-6A977CA3DC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52400" y="1524000"/>
              <a:ext cx="8457525" cy="3739583"/>
              <a:chOff x="152400" y="1524000"/>
              <a:chExt cx="8457525" cy="3739583"/>
            </a:xfrm>
          </p:grpSpPr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DD389FEA-C88C-C215-4E06-A3941381BDD2}"/>
                  </a:ext>
                </a:extLst>
              </p:cNvPr>
              <p:cNvCxnSpPr/>
              <p:nvPr/>
            </p:nvCxnSpPr>
            <p:spPr bwMode="auto">
              <a:xfrm>
                <a:off x="914362" y="2057212"/>
                <a:ext cx="761961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197C8846-7B7B-9B37-5BDC-32180B2EE20B}"/>
                  </a:ext>
                </a:extLst>
              </p:cNvPr>
              <p:cNvCxnSpPr/>
              <p:nvPr/>
            </p:nvCxnSpPr>
            <p:spPr bwMode="auto">
              <a:xfrm>
                <a:off x="914362" y="3504435"/>
                <a:ext cx="761961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208" name="TextBox 6">
                <a:extLst>
                  <a:ext uri="{FF2B5EF4-FFF2-40B4-BE49-F238E27FC236}">
                    <a16:creationId xmlns:a16="http://schemas.microsoft.com/office/drawing/2014/main" id="{488D39FC-3751-61AD-E5E1-D5DE435DC38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3200400"/>
                <a:ext cx="509684" cy="615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P2</a:t>
                </a:r>
              </a:p>
            </p:txBody>
          </p:sp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7293DEB5-11FC-2C8C-F6B2-A76B122C5AF6}"/>
                  </a:ext>
                </a:extLst>
              </p:cNvPr>
              <p:cNvCxnSpPr/>
              <p:nvPr/>
            </p:nvCxnSpPr>
            <p:spPr bwMode="auto">
              <a:xfrm>
                <a:off x="7238645" y="2057212"/>
                <a:ext cx="914354" cy="2894448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210" name="TextBox 9">
                <a:extLst>
                  <a:ext uri="{FF2B5EF4-FFF2-40B4-BE49-F238E27FC236}">
                    <a16:creationId xmlns:a16="http://schemas.microsoft.com/office/drawing/2014/main" id="{F8265AD6-9ADA-1C28-C61D-A369B18711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696200" y="2362200"/>
                <a:ext cx="884156" cy="615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 i="1"/>
                  <a:t>Time</a:t>
                </a:r>
              </a:p>
            </p:txBody>
          </p:sp>
          <p:cxnSp>
            <p:nvCxnSpPr>
              <p:cNvPr id="42" name="Straight Arrow Connector 41">
                <a:extLst>
                  <a:ext uri="{FF2B5EF4-FFF2-40B4-BE49-F238E27FC236}">
                    <a16:creationId xmlns:a16="http://schemas.microsoft.com/office/drawing/2014/main" id="{AB1CE5B1-923B-FC2D-E5F6-93E1C58CCF31}"/>
                  </a:ext>
                </a:extLst>
              </p:cNvPr>
              <p:cNvCxnSpPr/>
              <p:nvPr/>
            </p:nvCxnSpPr>
            <p:spPr bwMode="auto">
              <a:xfrm flipV="1">
                <a:off x="2362089" y="3504435"/>
                <a:ext cx="1295335" cy="144722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Arrow Connector 43">
                <a:extLst>
                  <a:ext uri="{FF2B5EF4-FFF2-40B4-BE49-F238E27FC236}">
                    <a16:creationId xmlns:a16="http://schemas.microsoft.com/office/drawing/2014/main" id="{B20644ED-832D-F93D-5E55-B403F17613FC}"/>
                  </a:ext>
                </a:extLst>
              </p:cNvPr>
              <p:cNvCxnSpPr/>
              <p:nvPr/>
            </p:nvCxnSpPr>
            <p:spPr bwMode="auto">
              <a:xfrm>
                <a:off x="2133501" y="2057212"/>
                <a:ext cx="685766" cy="1447224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Arrow Connector 44">
                <a:extLst>
                  <a:ext uri="{FF2B5EF4-FFF2-40B4-BE49-F238E27FC236}">
                    <a16:creationId xmlns:a16="http://schemas.microsoft.com/office/drawing/2014/main" id="{C8E1FB1E-FA21-1166-9C2F-37F92EB772FD}"/>
                  </a:ext>
                </a:extLst>
              </p:cNvPr>
              <p:cNvCxnSpPr/>
              <p:nvPr/>
            </p:nvCxnSpPr>
            <p:spPr bwMode="auto">
              <a:xfrm flipV="1">
                <a:off x="6095702" y="2057212"/>
                <a:ext cx="517499" cy="1442992"/>
              </a:xfrm>
              <a:prstGeom prst="straightConnector1">
                <a:avLst/>
              </a:prstGeom>
              <a:ln w="6350" cmpd="sng"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214" name="TextBox 24">
                <a:extLst>
                  <a:ext uri="{FF2B5EF4-FFF2-40B4-BE49-F238E27FC236}">
                    <a16:creationId xmlns:a16="http://schemas.microsoft.com/office/drawing/2014/main" id="{7C5F10D0-6863-CE37-44F7-F80F072C92F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1828799"/>
                <a:ext cx="509684" cy="615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P1</a:t>
                </a:r>
              </a:p>
            </p:txBody>
          </p:sp>
          <p:cxnSp>
            <p:nvCxnSpPr>
              <p:cNvPr id="47" name="Straight Arrow Connector 46">
                <a:extLst>
                  <a:ext uri="{FF2B5EF4-FFF2-40B4-BE49-F238E27FC236}">
                    <a16:creationId xmlns:a16="http://schemas.microsoft.com/office/drawing/2014/main" id="{C97DE302-FB6F-95DE-BB5F-BBD2C6871DB6}"/>
                  </a:ext>
                </a:extLst>
              </p:cNvPr>
              <p:cNvCxnSpPr/>
              <p:nvPr/>
            </p:nvCxnSpPr>
            <p:spPr bwMode="auto">
              <a:xfrm>
                <a:off x="990558" y="4951659"/>
                <a:ext cx="7619618" cy="0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arrow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3216" name="TextBox 26">
                <a:extLst>
                  <a:ext uri="{FF2B5EF4-FFF2-40B4-BE49-F238E27FC236}">
                    <a16:creationId xmlns:a16="http://schemas.microsoft.com/office/drawing/2014/main" id="{3D5B5725-8627-2965-1588-4423972AED4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" y="4648201"/>
                <a:ext cx="509684" cy="615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P3</a:t>
                </a: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EF88A95B-3989-8F99-5F25-08BBB889A4CC}"/>
                  </a:ext>
                </a:extLst>
              </p:cNvPr>
              <p:cNvSpPr/>
              <p:nvPr/>
            </p:nvSpPr>
            <p:spPr bwMode="auto">
              <a:xfrm>
                <a:off x="1447735" y="1966232"/>
                <a:ext cx="152392" cy="15233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20E9B006-80EA-C2FA-7208-9557CC6846A2}"/>
                  </a:ext>
                </a:extLst>
              </p:cNvPr>
              <p:cNvSpPr/>
              <p:nvPr/>
            </p:nvSpPr>
            <p:spPr bwMode="auto">
              <a:xfrm>
                <a:off x="4876563" y="1981042"/>
                <a:ext cx="152392" cy="15233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167755DF-8D1A-1EEE-B9C4-E7985895443A}"/>
                  </a:ext>
                </a:extLst>
              </p:cNvPr>
              <p:cNvSpPr/>
              <p:nvPr/>
            </p:nvSpPr>
            <p:spPr bwMode="auto">
              <a:xfrm>
                <a:off x="5028956" y="4875490"/>
                <a:ext cx="152392" cy="152339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hangingPunct="1">
                  <a:defRPr/>
                </a:pPr>
                <a:endParaRPr lang="en-US"/>
              </a:p>
            </p:txBody>
          </p:sp>
          <p:sp>
            <p:nvSpPr>
              <p:cNvPr id="93220" name="TextBox 50">
                <a:extLst>
                  <a:ext uri="{FF2B5EF4-FFF2-40B4-BE49-F238E27FC236}">
                    <a16:creationId xmlns:a16="http://schemas.microsoft.com/office/drawing/2014/main" id="{1EEE1907-09AA-4F99-AEC9-5D20BD0946B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5400" y="1524000"/>
                <a:ext cx="6934200" cy="615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A      B                                  C                   D        E                          		</a:t>
                </a:r>
              </a:p>
            </p:txBody>
          </p:sp>
          <p:sp>
            <p:nvSpPr>
              <p:cNvPr id="93221" name="TextBox 51">
                <a:extLst>
                  <a:ext uri="{FF2B5EF4-FFF2-40B4-BE49-F238E27FC236}">
                    <a16:creationId xmlns:a16="http://schemas.microsoft.com/office/drawing/2014/main" id="{4D3B78AC-88D5-311C-C103-C77CE719F4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7800" y="2967038"/>
                <a:ext cx="6934200" cy="615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          E             F                          G</a:t>
                </a:r>
              </a:p>
            </p:txBody>
          </p:sp>
          <p:sp>
            <p:nvSpPr>
              <p:cNvPr id="93222" name="TextBox 52">
                <a:extLst>
                  <a:ext uri="{FF2B5EF4-FFF2-40B4-BE49-F238E27FC236}">
                    <a16:creationId xmlns:a16="http://schemas.microsoft.com/office/drawing/2014/main" id="{F49AAAE4-D44B-FAAA-5316-6338D40E7B0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24000" y="4419601"/>
                <a:ext cx="6934200" cy="6153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  <a:ea typeface="MS PGothic" panose="020B0600070205080204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400"/>
                  <a:t>        H                                I                                          J</a:t>
                </a:r>
              </a:p>
            </p:txBody>
          </p:sp>
        </p:grpSp>
        <p:sp>
          <p:nvSpPr>
            <p:cNvPr id="93194" name="TextBox 7">
              <a:extLst>
                <a:ext uri="{FF2B5EF4-FFF2-40B4-BE49-F238E27FC236}">
                  <a16:creationId xmlns:a16="http://schemas.microsoft.com/office/drawing/2014/main" id="{E2E720A5-71CB-B2FA-C286-FA86362C54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95600" y="1143000"/>
              <a:ext cx="455512" cy="533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chemeClr val="accent2"/>
                  </a:solidFill>
                </a:rPr>
                <a:t>S1</a:t>
              </a:r>
            </a:p>
          </p:txBody>
        </p: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4676A129-8545-813A-7E48-75C076EAEECE}"/>
                </a:ext>
              </a:extLst>
            </p:cNvPr>
            <p:cNvCxnSpPr/>
            <p:nvPr/>
          </p:nvCxnSpPr>
          <p:spPr bwMode="auto">
            <a:xfrm flipV="1">
              <a:off x="2971659" y="1752533"/>
              <a:ext cx="152392" cy="304679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E71A12E2-F920-C04C-8E5B-2F0A4C380B1C}"/>
                </a:ext>
              </a:extLst>
            </p:cNvPr>
            <p:cNvCxnSpPr/>
            <p:nvPr/>
          </p:nvCxnSpPr>
          <p:spPr bwMode="auto">
            <a:xfrm flipV="1">
              <a:off x="4266994" y="4951659"/>
              <a:ext cx="304785" cy="304679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3197" name="TextBox 28">
              <a:extLst>
                <a:ext uri="{FF2B5EF4-FFF2-40B4-BE49-F238E27FC236}">
                  <a16:creationId xmlns:a16="http://schemas.microsoft.com/office/drawing/2014/main" id="{0A16B09F-972B-086A-61F0-70D8705CD6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82464" y="1085672"/>
              <a:ext cx="1176438" cy="13538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  <a:ea typeface="MS PGothic" panose="020B0600070205080204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>
                  <a:solidFill>
                    <a:srgbClr val="3333CC"/>
                  </a:solidFill>
                </a:rPr>
                <a:t>C</a:t>
              </a:r>
              <a:r>
                <a:rPr lang="en-US" altLang="en-US" sz="2000" i="1" baseline="-25000">
                  <a:solidFill>
                    <a:srgbClr val="3333CC"/>
                  </a:solidFill>
                </a:rPr>
                <a:t>31</a:t>
              </a:r>
              <a:r>
                <a:rPr lang="en-US" altLang="en-US" sz="2000" i="1" baseline="-25000"/>
                <a:t> </a:t>
              </a:r>
              <a:r>
                <a:rPr lang="en-US" altLang="en-US" sz="2000">
                  <a:solidFill>
                    <a:schemeClr val="accent2"/>
                  </a:solidFill>
                </a:rPr>
                <a:t>= &lt; &gt;</a:t>
              </a:r>
              <a:endParaRPr lang="en-US" altLang="en-US" sz="2000" i="1" baseline="-25000"/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solidFill>
                  <a:schemeClr val="accent2"/>
                </a:solidFill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>
                <a:solidFill>
                  <a:schemeClr val="accent2"/>
                </a:solidFill>
              </a:endParaRPr>
            </a:p>
          </p:txBody>
        </p: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B2AC0364-41B9-F05E-2681-CA9FC9F830D0}"/>
                </a:ext>
              </a:extLst>
            </p:cNvPr>
            <p:cNvCxnSpPr/>
            <p:nvPr/>
          </p:nvCxnSpPr>
          <p:spPr bwMode="auto">
            <a:xfrm flipV="1">
              <a:off x="5790918" y="1600193"/>
              <a:ext cx="152392" cy="304679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BA4A4BDE-1CA3-57E0-3614-0BBDE64569B5}"/>
                </a:ext>
              </a:extLst>
            </p:cNvPr>
            <p:cNvCxnSpPr/>
            <p:nvPr/>
          </p:nvCxnSpPr>
          <p:spPr bwMode="auto">
            <a:xfrm flipV="1">
              <a:off x="6552879" y="3504435"/>
              <a:ext cx="0" cy="1523394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90987D56-C082-7BE2-1011-815704BDD801}"/>
                </a:ext>
              </a:extLst>
            </p:cNvPr>
            <p:cNvCxnSpPr/>
            <p:nvPr/>
          </p:nvCxnSpPr>
          <p:spPr bwMode="auto">
            <a:xfrm flipH="1" flipV="1">
              <a:off x="7086253" y="3580605"/>
              <a:ext cx="761962" cy="1675733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4320B72-F9F6-8937-BE7D-5FA72DB2FD70}"/>
                </a:ext>
              </a:extLst>
            </p:cNvPr>
            <p:cNvSpPr txBox="1"/>
            <p:nvPr/>
          </p:nvSpPr>
          <p:spPr>
            <a:xfrm>
              <a:off x="7619626" y="4951659"/>
              <a:ext cx="1133418" cy="17645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2000" dirty="0">
                  <a:solidFill>
                    <a:schemeClr val="accent2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 </a:t>
              </a:r>
            </a:p>
            <a:p>
              <a:pPr eaLnBrk="1" hangingPunct="1">
                <a:defRPr/>
              </a:pPr>
              <a:r>
                <a:rPr lang="en-US" sz="2000" dirty="0">
                  <a:solidFill>
                    <a:srgbClr val="3333CC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sz="2000" i="1" baseline="-25000" dirty="0">
                  <a:solidFill>
                    <a:srgbClr val="3333CC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12</a:t>
              </a:r>
              <a:r>
                <a:rPr lang="en-US" sz="2000" i="1" baseline="-25000" dirty="0">
                  <a:latin typeface="Times New Roman" charset="0"/>
                  <a:ea typeface="ＭＳ Ｐゴシック" charset="0"/>
                  <a:cs typeface="ＭＳ Ｐゴシック" charset="0"/>
                </a:rPr>
                <a:t> </a:t>
              </a:r>
              <a:r>
                <a:rPr lang="en-US" sz="2000" dirty="0">
                  <a:solidFill>
                    <a:schemeClr val="accent2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= &lt; &gt;</a:t>
              </a:r>
            </a:p>
            <a:p>
              <a:pPr marL="342900" indent="-342900" eaLnBrk="1" hangingPunct="1">
                <a:buFont typeface="Arial"/>
                <a:buChar char="•"/>
                <a:defRPr/>
              </a:pPr>
              <a:endPara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  <a:p>
              <a:pPr marL="342900" indent="-342900" eaLnBrk="1" hangingPunct="1">
                <a:buFont typeface="Arial"/>
                <a:buChar char="•"/>
                <a:defRPr/>
              </a:pPr>
              <a:endPara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F2BA3582-E84D-9C54-2ECB-C563E4D1AD1B}"/>
                </a:ext>
              </a:extLst>
            </p:cNvPr>
            <p:cNvCxnSpPr/>
            <p:nvPr/>
          </p:nvCxnSpPr>
          <p:spPr bwMode="auto">
            <a:xfrm flipH="1">
              <a:off x="7086253" y="1143175"/>
              <a:ext cx="304785" cy="837866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523121FF-D8B7-F108-6EBA-761A4CAAF6F9}"/>
                </a:ext>
              </a:extLst>
            </p:cNvPr>
            <p:cNvSpPr txBox="1"/>
            <p:nvPr/>
          </p:nvSpPr>
          <p:spPr>
            <a:xfrm>
              <a:off x="6229046" y="736937"/>
              <a:ext cx="2685915" cy="135412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hangingPunct="1">
                <a:defRPr/>
              </a:pPr>
              <a:r>
                <a:rPr lang="en-US" sz="2000" dirty="0">
                  <a:solidFill>
                    <a:srgbClr val="3333CC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C</a:t>
              </a:r>
              <a:r>
                <a:rPr lang="en-US" sz="2000" i="1" baseline="-25000" dirty="0">
                  <a:solidFill>
                    <a:srgbClr val="3333CC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21</a:t>
              </a:r>
              <a:r>
                <a:rPr lang="en-US" sz="2000" i="1" baseline="-25000" dirty="0">
                  <a:latin typeface="Times New Roman" charset="0"/>
                  <a:ea typeface="ＭＳ Ｐゴシック" charset="0"/>
                  <a:cs typeface="ＭＳ Ｐゴシック" charset="0"/>
                </a:rPr>
                <a:t> </a:t>
              </a:r>
              <a:r>
                <a:rPr lang="en-US" sz="2000" dirty="0">
                  <a:solidFill>
                    <a:schemeClr val="accent2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= &lt;message G</a:t>
              </a:r>
              <a:r>
                <a:rPr lang="en-US" sz="2000" dirty="0">
                  <a:solidFill>
                    <a:schemeClr val="accent2"/>
                  </a:solidFill>
                  <a:latin typeface="Times New Roman" charset="0"/>
                  <a:ea typeface="ＭＳ Ｐゴシック" charset="0"/>
                  <a:cs typeface="ＭＳ Ｐゴシック" charset="0"/>
                  <a:sym typeface="Wingdings"/>
                </a:rPr>
                <a:t></a:t>
              </a:r>
              <a:r>
                <a:rPr lang="en-US" sz="2000" dirty="0">
                  <a:solidFill>
                    <a:schemeClr val="accent2"/>
                  </a:solidFill>
                  <a:latin typeface="Times New Roman" charset="0"/>
                  <a:ea typeface="ＭＳ Ｐゴシック" charset="0"/>
                  <a:cs typeface="ＭＳ Ｐゴシック" charset="0"/>
                </a:rPr>
                <a:t>D &gt;</a:t>
              </a:r>
            </a:p>
            <a:p>
              <a:pPr marL="342900" indent="-342900" eaLnBrk="1" hangingPunct="1">
                <a:buFont typeface="Arial"/>
                <a:buChar char="•"/>
                <a:defRPr/>
              </a:pPr>
              <a:endPara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  <a:p>
              <a:pPr marL="342900" indent="-342900" eaLnBrk="1" hangingPunct="1">
                <a:buFont typeface="Arial"/>
                <a:buChar char="•"/>
                <a:defRPr/>
              </a:pPr>
              <a:endParaRPr lang="en-US" sz="2000" dirty="0">
                <a:solidFill>
                  <a:schemeClr val="accent2"/>
                </a:solidFill>
                <a:latin typeface="Times New Roman" charset="0"/>
                <a:ea typeface="ＭＳ Ｐゴシック" charset="0"/>
                <a:cs typeface="ＭＳ Ｐゴシック" charset="0"/>
              </a:endParaRPr>
            </a:p>
          </p:txBody>
        </p: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91CF5030-F1E1-DB82-C6A1-AD50B945F216}"/>
                </a:ext>
              </a:extLst>
            </p:cNvPr>
            <p:cNvCxnSpPr/>
            <p:nvPr/>
          </p:nvCxnSpPr>
          <p:spPr bwMode="auto">
            <a:xfrm flipV="1">
              <a:off x="7010056" y="4951659"/>
              <a:ext cx="228589" cy="1294885"/>
            </a:xfrm>
            <a:prstGeom prst="straightConnector1">
              <a:avLst/>
            </a:prstGeom>
            <a:ln w="6350" cmpd="sng">
              <a:solidFill>
                <a:schemeClr val="accent2"/>
              </a:solidFill>
              <a:prstDash val="dash"/>
              <a:headEnd type="none"/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Freeform 40">
              <a:extLst>
                <a:ext uri="{FF2B5EF4-FFF2-40B4-BE49-F238E27FC236}">
                  <a16:creationId xmlns:a16="http://schemas.microsoft.com/office/drawing/2014/main" id="{61558E28-A9FF-35A3-A684-78E6605A2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2438285" y="1566340"/>
              <a:ext cx="4157455" cy="4756373"/>
            </a:xfrm>
            <a:custGeom>
              <a:avLst/>
              <a:gdLst>
                <a:gd name="T0" fmla="*/ 49879 w 4157844"/>
                <a:gd name="T1" fmla="*/ 0 h 4759071"/>
                <a:gd name="T2" fmla="*/ 473015 w 4157844"/>
                <a:gd name="T3" fmla="*/ 486078 h 4759071"/>
                <a:gd name="T4" fmla="*/ 3473419 w 4157844"/>
                <a:gd name="T5" fmla="*/ 1138446 h 4759071"/>
                <a:gd name="T6" fmla="*/ 4140177 w 4157844"/>
                <a:gd name="T7" fmla="*/ 1893147 h 4759071"/>
                <a:gd name="T8" fmla="*/ 3088751 w 4157844"/>
                <a:gd name="T9" fmla="*/ 2903679 h 4759071"/>
                <a:gd name="T10" fmla="*/ 2050149 w 4157844"/>
                <a:gd name="T11" fmla="*/ 3376965 h 4759071"/>
                <a:gd name="T12" fmla="*/ 1152592 w 4157844"/>
                <a:gd name="T13" fmla="*/ 4745661 h 47590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4157844" h="4759071">
                  <a:moveTo>
                    <a:pt x="49907" y="0"/>
                  </a:moveTo>
                  <a:cubicBezTo>
                    <a:pt x="-23861" y="148587"/>
                    <a:pt x="-97629" y="297175"/>
                    <a:pt x="473270" y="487452"/>
                  </a:cubicBezTo>
                  <a:cubicBezTo>
                    <a:pt x="1044169" y="677729"/>
                    <a:pt x="2863775" y="906490"/>
                    <a:pt x="3475299" y="1141664"/>
                  </a:cubicBezTo>
                  <a:cubicBezTo>
                    <a:pt x="4086823" y="1376838"/>
                    <a:pt x="4206562" y="1603460"/>
                    <a:pt x="4142416" y="1898497"/>
                  </a:cubicBezTo>
                  <a:cubicBezTo>
                    <a:pt x="4078270" y="2193534"/>
                    <a:pt x="3438949" y="2663882"/>
                    <a:pt x="3090423" y="2911884"/>
                  </a:cubicBezTo>
                  <a:cubicBezTo>
                    <a:pt x="2741897" y="3159886"/>
                    <a:pt x="2374127" y="3078645"/>
                    <a:pt x="2051259" y="3386509"/>
                  </a:cubicBezTo>
                  <a:cubicBezTo>
                    <a:pt x="1728391" y="3694373"/>
                    <a:pt x="1440803" y="4226722"/>
                    <a:pt x="1153216" y="4759071"/>
                  </a:cubicBezTo>
                </a:path>
              </a:pathLst>
            </a:custGeom>
            <a:noFill/>
            <a:ln w="25400" cap="flat" cmpd="sng">
              <a:solidFill>
                <a:srgbClr val="008000"/>
              </a:solidFill>
              <a:prstDash val="dash"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>
                <a:ea typeface="ＭＳ Ｐゴシック" panose="020B0600070205080204" pitchFamily="34" charset="-128"/>
              </a:endParaRPr>
            </a:p>
          </p:txBody>
        </p:sp>
      </p:grpSp>
      <p:sp>
        <p:nvSpPr>
          <p:cNvPr id="93191" name="TextBox 1">
            <a:extLst>
              <a:ext uri="{FF2B5EF4-FFF2-40B4-BE49-F238E27FC236}">
                <a16:creationId xmlns:a16="http://schemas.microsoft.com/office/drawing/2014/main" id="{DC71C6D4-E4E0-3C00-31AD-CFEF72103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4552950"/>
            <a:ext cx="6870700" cy="41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100" b="1">
                <a:solidFill>
                  <a:srgbClr val="008000"/>
                </a:solidFill>
              </a:rPr>
              <a:t>Consistent Cut captured by our Global Snapshot Example</a:t>
            </a:r>
          </a:p>
        </p:txBody>
      </p:sp>
      <p:sp>
        <p:nvSpPr>
          <p:cNvPr id="93192" name="Slide Number Placeholder 1">
            <a:extLst>
              <a:ext uri="{FF2B5EF4-FFF2-40B4-BE49-F238E27FC236}">
                <a16:creationId xmlns:a16="http://schemas.microsoft.com/office/drawing/2014/main" id="{3C3AD3FA-E19B-0ED2-0FC0-BF1462192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3C4C601-0A75-4966-A7D2-A745BD1F2A91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Title 1">
            <a:extLst>
              <a:ext uri="{FF2B5EF4-FFF2-40B4-BE49-F238E27FC236}">
                <a16:creationId xmlns:a16="http://schemas.microsoft.com/office/drawing/2014/main" id="{3B1AC5A4-5D3B-D160-0C8C-A3D9D653A4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 dirty="0">
                <a:solidFill>
                  <a:schemeClr val="bg1"/>
                </a:solidFill>
                <a:latin typeface="Whitney BlackSC" pitchFamily="50" charset="0"/>
              </a:rPr>
              <a:t>In fact…</a:t>
            </a:r>
          </a:p>
        </p:txBody>
      </p:sp>
      <p:sp>
        <p:nvSpPr>
          <p:cNvPr id="95234" name="Content Placeholder 2">
            <a:extLst>
              <a:ext uri="{FF2B5EF4-FFF2-40B4-BE49-F238E27FC236}">
                <a16:creationId xmlns:a16="http://schemas.microsoft.com/office/drawing/2014/main" id="{4B962ADF-E607-EBC6-9B50-4AB7462A8A9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733550"/>
            <a:ext cx="7772400" cy="3086100"/>
          </a:xfrm>
        </p:spPr>
        <p:txBody>
          <a:bodyPr/>
          <a:lstStyle/>
          <a:p>
            <a:r>
              <a:rPr lang="en-US" altLang="en-US" sz="2000" dirty="0">
                <a:solidFill>
                  <a:srgbClr val="008000"/>
                </a:solidFill>
              </a:rPr>
              <a:t>Any run of the Chandy-Lamport Global Snapshot algorithm creates a consistent cut</a:t>
            </a:r>
          </a:p>
          <a:p>
            <a:endParaRPr lang="en-US" altLang="en-US" sz="2000" dirty="0">
              <a:solidFill>
                <a:srgbClr val="008000"/>
              </a:solidFill>
            </a:endParaRPr>
          </a:p>
          <a:p>
            <a:pPr marL="0" indent="0">
              <a:buNone/>
            </a:pPr>
            <a:r>
              <a:rPr lang="en-US" altLang="en-US" sz="2000" dirty="0">
                <a:solidFill>
                  <a:srgbClr val="008000"/>
                </a:solidFill>
              </a:rPr>
              <a:t>AND</a:t>
            </a:r>
          </a:p>
          <a:p>
            <a:endParaRPr lang="en-US" altLang="en-US" sz="2000" dirty="0">
              <a:solidFill>
                <a:srgbClr val="008000"/>
              </a:solidFill>
            </a:endParaRPr>
          </a:p>
          <a:p>
            <a:r>
              <a:rPr lang="en-US" altLang="en-US" sz="2000" dirty="0">
                <a:solidFill>
                  <a:srgbClr val="008000"/>
                </a:solidFill>
              </a:rPr>
              <a:t>Every message straddling the consistent cut is captured in the channel states of the snapshot</a:t>
            </a:r>
          </a:p>
        </p:txBody>
      </p:sp>
      <p:sp>
        <p:nvSpPr>
          <p:cNvPr id="95235" name="Slide Number Placeholder 1">
            <a:extLst>
              <a:ext uri="{FF2B5EF4-FFF2-40B4-BE49-F238E27FC236}">
                <a16:creationId xmlns:a16="http://schemas.microsoft.com/office/drawing/2014/main" id="{64A1B4B4-9FA3-9ADD-5F73-992570380F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EE439F6-CEB6-41F2-8F56-133BA94A9686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42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Title 1">
            <a:extLst>
              <a:ext uri="{FF2B5EF4-FFF2-40B4-BE49-F238E27FC236}">
                <a16:creationId xmlns:a16="http://schemas.microsoft.com/office/drawing/2014/main" id="{E232321A-0141-A7D1-A80F-BEA5F8500A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001000" cy="857250"/>
          </a:xfrm>
        </p:spPr>
        <p:txBody>
          <a:bodyPr/>
          <a:lstStyle/>
          <a:p>
            <a:pPr algn="l"/>
            <a:r>
              <a:rPr lang="en-US" altLang="en-US" sz="3200">
                <a:solidFill>
                  <a:schemeClr val="bg1"/>
                </a:solidFill>
                <a:latin typeface="Whitney BlackSC" pitchFamily="50" charset="0"/>
              </a:rPr>
              <a:t>Chandy-Lamport Global Snapshot algorithm creates a consistent cut</a:t>
            </a:r>
            <a:br>
              <a:rPr lang="en-US" altLang="en-US" sz="3200">
                <a:solidFill>
                  <a:schemeClr val="bg1"/>
                </a:solidFill>
                <a:latin typeface="Whitney BlackSC" pitchFamily="50" charset="0"/>
              </a:rPr>
            </a:br>
            <a:endParaRPr lang="en-US" altLang="en-US" sz="3200">
              <a:solidFill>
                <a:schemeClr val="bg1"/>
              </a:solidFill>
              <a:latin typeface="Whitney BlackSC" pitchFamily="50" charset="0"/>
            </a:endParaRPr>
          </a:p>
        </p:txBody>
      </p:sp>
      <p:sp>
        <p:nvSpPr>
          <p:cNvPr id="97282" name="Content Placeholder 2">
            <a:extLst>
              <a:ext uri="{FF2B5EF4-FFF2-40B4-BE49-F238E27FC236}">
                <a16:creationId xmlns:a16="http://schemas.microsoft.com/office/drawing/2014/main" id="{7F37BEA9-A431-9893-C98F-72BE56C5143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543050"/>
            <a:ext cx="5943600" cy="3086100"/>
          </a:xfrm>
        </p:spPr>
        <p:txBody>
          <a:bodyPr/>
          <a:lstStyle/>
          <a:p>
            <a:pPr marL="0" indent="0">
              <a:buFontTx/>
              <a:buNone/>
            </a:pPr>
            <a:r>
              <a:rPr lang="en-US" altLang="en-US" sz="2000" b="1" dirty="0"/>
              <a:t>Let’s quickly look at the proof</a:t>
            </a:r>
          </a:p>
          <a:p>
            <a:pPr marL="0" indent="0">
              <a:buNone/>
            </a:pPr>
            <a:r>
              <a:rPr lang="en-US" altLang="en-US" sz="2000" dirty="0"/>
              <a:t>Let </a:t>
            </a:r>
            <a:r>
              <a:rPr lang="en-US" altLang="en-US" sz="2000" dirty="0" err="1"/>
              <a:t>e</a:t>
            </a:r>
            <a:r>
              <a:rPr lang="en-US" altLang="en-US" sz="2000" baseline="-25000" dirty="0" err="1"/>
              <a:t>i</a:t>
            </a:r>
            <a:r>
              <a:rPr lang="en-US" altLang="en-US" sz="2000" dirty="0"/>
              <a:t> and </a:t>
            </a:r>
            <a:r>
              <a:rPr lang="en-US" altLang="en-US" sz="2000" dirty="0" err="1"/>
              <a:t>e</a:t>
            </a:r>
            <a:r>
              <a:rPr lang="en-US" altLang="en-US" sz="2000" baseline="-25000" dirty="0" err="1"/>
              <a:t>j</a:t>
            </a:r>
            <a:r>
              <a:rPr lang="en-US" altLang="en-US" sz="2000" dirty="0"/>
              <a:t> be events occurring at P</a:t>
            </a:r>
            <a:r>
              <a:rPr lang="en-US" altLang="en-US" sz="2000" i="1" dirty="0"/>
              <a:t>i</a:t>
            </a:r>
            <a:r>
              <a:rPr lang="en-US" altLang="en-US" sz="2000" dirty="0"/>
              <a:t> and </a:t>
            </a:r>
            <a:r>
              <a:rPr lang="en-US" altLang="en-US" sz="2000" dirty="0" err="1"/>
              <a:t>P</a:t>
            </a:r>
            <a:r>
              <a:rPr lang="en-US" altLang="en-US" sz="2000" i="1" dirty="0" err="1"/>
              <a:t>j</a:t>
            </a:r>
            <a:r>
              <a:rPr lang="en-US" altLang="en-US" sz="2000" dirty="0"/>
              <a:t>, respectively such that </a:t>
            </a:r>
          </a:p>
          <a:p>
            <a:pPr lvl="1"/>
            <a:r>
              <a:rPr lang="en-US" altLang="en-US" sz="2000" dirty="0" err="1"/>
              <a:t>e</a:t>
            </a:r>
            <a:r>
              <a:rPr lang="en-US" altLang="en-US" sz="2000" baseline="-25000" dirty="0" err="1"/>
              <a:t>i</a:t>
            </a:r>
            <a:r>
              <a:rPr lang="en-US" altLang="en-US" sz="2000" dirty="0"/>
              <a:t> </a:t>
            </a:r>
            <a:r>
              <a:rPr lang="en-US" altLang="en-US" sz="2000" dirty="0">
                <a:sym typeface="Wingdings" panose="05000000000000000000" pitchFamily="2" charset="2"/>
              </a:rPr>
              <a:t> </a:t>
            </a:r>
            <a:r>
              <a:rPr lang="en-US" altLang="en-US" sz="2000" dirty="0" err="1">
                <a:sym typeface="Wingdings" panose="05000000000000000000" pitchFamily="2" charset="2"/>
              </a:rPr>
              <a:t>e</a:t>
            </a:r>
            <a:r>
              <a:rPr lang="en-US" altLang="en-US" sz="2000" baseline="-25000" dirty="0" err="1">
                <a:sym typeface="Wingdings" panose="05000000000000000000" pitchFamily="2" charset="2"/>
              </a:rPr>
              <a:t>j</a:t>
            </a:r>
            <a:r>
              <a:rPr lang="en-US" altLang="en-US" sz="2000" i="1" baseline="-25000" dirty="0">
                <a:sym typeface="Wingdings" panose="05000000000000000000" pitchFamily="2" charset="2"/>
              </a:rPr>
              <a:t> </a:t>
            </a:r>
            <a:r>
              <a:rPr lang="en-US" altLang="en-US" sz="2000" i="1" dirty="0">
                <a:sym typeface="Wingdings" panose="05000000000000000000" pitchFamily="2" charset="2"/>
              </a:rPr>
              <a:t>   </a:t>
            </a:r>
            <a:r>
              <a:rPr lang="en-US" altLang="en-US" sz="2000" dirty="0"/>
              <a:t>(</a:t>
            </a:r>
            <a:r>
              <a:rPr lang="en-US" altLang="en-US" sz="2000" dirty="0" err="1"/>
              <a:t>e</a:t>
            </a:r>
            <a:r>
              <a:rPr lang="en-US" altLang="en-US" sz="2000" baseline="-25000" dirty="0" err="1"/>
              <a:t>i</a:t>
            </a:r>
            <a:r>
              <a:rPr lang="en-US" altLang="en-US" sz="2000" baseline="-25000" dirty="0"/>
              <a:t> </a:t>
            </a:r>
            <a:r>
              <a:rPr lang="en-US" altLang="en-US" sz="2000" dirty="0"/>
              <a:t>happens before </a:t>
            </a:r>
            <a:r>
              <a:rPr lang="en-US" altLang="en-US" sz="2000" dirty="0" err="1"/>
              <a:t>e</a:t>
            </a:r>
            <a:r>
              <a:rPr lang="en-US" altLang="en-US" sz="2000" baseline="-25000" dirty="0" err="1"/>
              <a:t>j</a:t>
            </a:r>
            <a:r>
              <a:rPr lang="en-US" altLang="en-US" sz="2000" dirty="0"/>
              <a:t>)</a:t>
            </a:r>
            <a:endParaRPr lang="en-US" altLang="en-US" sz="2000" i="1" baseline="-25000" dirty="0">
              <a:sym typeface="Wingdings" panose="05000000000000000000" pitchFamily="2" charset="2"/>
            </a:endParaRPr>
          </a:p>
          <a:p>
            <a:pPr marL="0" indent="0">
              <a:buNone/>
            </a:pPr>
            <a:r>
              <a:rPr lang="en-US" altLang="en-US" sz="2000" dirty="0">
                <a:sym typeface="Wingdings" panose="05000000000000000000" pitchFamily="2" charset="2"/>
              </a:rPr>
              <a:t>The snapshot algorithm ensures that </a:t>
            </a:r>
          </a:p>
          <a:p>
            <a:pPr marL="0" indent="0">
              <a:buFontTx/>
              <a:buNone/>
            </a:pPr>
            <a:r>
              <a:rPr lang="en-US" altLang="en-US" sz="2000" dirty="0">
                <a:sym typeface="Wingdings" panose="05000000000000000000" pitchFamily="2" charset="2"/>
              </a:rPr>
              <a:t>	</a:t>
            </a:r>
            <a:r>
              <a:rPr lang="en-US" altLang="en-US" sz="2000" dirty="0">
                <a:solidFill>
                  <a:srgbClr val="FF6600"/>
                </a:solidFill>
                <a:sym typeface="Wingdings" panose="05000000000000000000" pitchFamily="2" charset="2"/>
              </a:rPr>
              <a:t>if </a:t>
            </a:r>
            <a:r>
              <a:rPr lang="en-US" altLang="en-US" sz="2000" dirty="0" err="1">
                <a:solidFill>
                  <a:srgbClr val="FF6600"/>
                </a:solidFill>
                <a:sym typeface="Wingdings" panose="05000000000000000000" pitchFamily="2" charset="2"/>
              </a:rPr>
              <a:t>e</a:t>
            </a:r>
            <a:r>
              <a:rPr lang="en-US" altLang="en-US" sz="2000" baseline="-25000" dirty="0" err="1">
                <a:solidFill>
                  <a:srgbClr val="FF6600"/>
                </a:solidFill>
                <a:sym typeface="Wingdings" panose="05000000000000000000" pitchFamily="2" charset="2"/>
              </a:rPr>
              <a:t>j</a:t>
            </a:r>
            <a:r>
              <a:rPr lang="en-US" altLang="en-US" sz="2000" dirty="0">
                <a:solidFill>
                  <a:srgbClr val="FF6600"/>
                </a:solidFill>
                <a:sym typeface="Wingdings" panose="05000000000000000000" pitchFamily="2" charset="2"/>
              </a:rPr>
              <a:t> is in the cut then </a:t>
            </a:r>
            <a:r>
              <a:rPr lang="en-US" altLang="en-US" sz="2000" dirty="0" err="1">
                <a:solidFill>
                  <a:srgbClr val="FF6600"/>
                </a:solidFill>
                <a:sym typeface="Wingdings" panose="05000000000000000000" pitchFamily="2" charset="2"/>
              </a:rPr>
              <a:t>e</a:t>
            </a:r>
            <a:r>
              <a:rPr lang="en-US" altLang="en-US" sz="2000" baseline="-25000" dirty="0" err="1">
                <a:solidFill>
                  <a:srgbClr val="FF6600"/>
                </a:solidFill>
                <a:sym typeface="Wingdings" panose="05000000000000000000" pitchFamily="2" charset="2"/>
              </a:rPr>
              <a:t>i</a:t>
            </a:r>
            <a:r>
              <a:rPr lang="en-US" altLang="en-US" sz="2000" dirty="0">
                <a:solidFill>
                  <a:srgbClr val="FF6600"/>
                </a:solidFill>
                <a:sym typeface="Wingdings" panose="05000000000000000000" pitchFamily="2" charset="2"/>
              </a:rPr>
              <a:t> is also in the cut.</a:t>
            </a:r>
          </a:p>
          <a:p>
            <a:pPr marL="0" indent="0"/>
            <a:r>
              <a:rPr lang="en-US" altLang="en-US" sz="2000" dirty="0">
                <a:sym typeface="Wingdings" panose="05000000000000000000" pitchFamily="2" charset="2"/>
              </a:rPr>
              <a:t> That is: if </a:t>
            </a:r>
            <a:r>
              <a:rPr lang="en-US" altLang="en-US" sz="2000" dirty="0" err="1">
                <a:solidFill>
                  <a:srgbClr val="618FFD"/>
                </a:solidFill>
                <a:sym typeface="Wingdings" panose="05000000000000000000" pitchFamily="2" charset="2"/>
              </a:rPr>
              <a:t>e</a:t>
            </a:r>
            <a:r>
              <a:rPr lang="en-US" altLang="en-US" sz="2000" baseline="-25000" dirty="0" err="1">
                <a:solidFill>
                  <a:srgbClr val="618FFD"/>
                </a:solidFill>
                <a:sym typeface="Wingdings" panose="05000000000000000000" pitchFamily="2" charset="2"/>
              </a:rPr>
              <a:t>j</a:t>
            </a:r>
            <a:r>
              <a:rPr lang="en-US" altLang="en-US" sz="2000" dirty="0">
                <a:solidFill>
                  <a:srgbClr val="618FFD"/>
                </a:solidFill>
                <a:sym typeface="Wingdings" panose="05000000000000000000" pitchFamily="2" charset="2"/>
              </a:rPr>
              <a:t>  &lt;</a:t>
            </a:r>
            <a:r>
              <a:rPr lang="en-US" altLang="en-US" sz="2000" dirty="0" err="1"/>
              <a:t>P</a:t>
            </a:r>
            <a:r>
              <a:rPr lang="en-US" altLang="en-US" sz="2000" i="1" dirty="0" err="1"/>
              <a:t>j</a:t>
            </a:r>
            <a:r>
              <a:rPr lang="en-US" altLang="en-US" sz="2000" dirty="0">
                <a:solidFill>
                  <a:srgbClr val="618FFD"/>
                </a:solidFill>
                <a:sym typeface="Wingdings" panose="05000000000000000000" pitchFamily="2" charset="2"/>
              </a:rPr>
              <a:t> records its state&gt;</a:t>
            </a:r>
            <a:r>
              <a:rPr lang="en-US" altLang="en-US" sz="2000" dirty="0">
                <a:sym typeface="Wingdings" panose="05000000000000000000" pitchFamily="2" charset="2"/>
              </a:rPr>
              <a:t>, then</a:t>
            </a:r>
          </a:p>
          <a:p>
            <a:pPr lvl="1"/>
            <a:r>
              <a:rPr lang="en-US" altLang="en-US" sz="1600" dirty="0">
                <a:sym typeface="Wingdings" panose="05000000000000000000" pitchFamily="2" charset="2"/>
              </a:rPr>
              <a:t>it must be true that </a:t>
            </a:r>
            <a:r>
              <a:rPr lang="en-US" altLang="en-US" sz="1600" dirty="0" err="1">
                <a:solidFill>
                  <a:srgbClr val="618FFD"/>
                </a:solidFill>
                <a:sym typeface="Wingdings" panose="05000000000000000000" pitchFamily="2" charset="2"/>
              </a:rPr>
              <a:t>e</a:t>
            </a:r>
            <a:r>
              <a:rPr lang="en-US" altLang="en-US" sz="1600" baseline="-25000" dirty="0" err="1">
                <a:solidFill>
                  <a:srgbClr val="618FFD"/>
                </a:solidFill>
                <a:sym typeface="Wingdings" panose="05000000000000000000" pitchFamily="2" charset="2"/>
              </a:rPr>
              <a:t>i</a:t>
            </a:r>
            <a:r>
              <a:rPr lang="en-US" altLang="en-US" sz="1600" dirty="0">
                <a:solidFill>
                  <a:srgbClr val="618FFD"/>
                </a:solidFill>
                <a:sym typeface="Wingdings" panose="05000000000000000000" pitchFamily="2" charset="2"/>
              </a:rPr>
              <a:t> </a:t>
            </a:r>
            <a:r>
              <a:rPr lang="en-US" altLang="en-US" sz="1600" i="1" dirty="0">
                <a:solidFill>
                  <a:srgbClr val="618FFD"/>
                </a:solidFill>
                <a:sym typeface="Wingdings" panose="05000000000000000000" pitchFamily="2" charset="2"/>
              </a:rPr>
              <a:t></a:t>
            </a:r>
            <a:r>
              <a:rPr lang="en-US" altLang="en-US" sz="1600" dirty="0">
                <a:solidFill>
                  <a:srgbClr val="618FFD"/>
                </a:solidFill>
                <a:sym typeface="Wingdings" panose="05000000000000000000" pitchFamily="2" charset="2"/>
              </a:rPr>
              <a:t> &lt;</a:t>
            </a:r>
            <a:r>
              <a:rPr lang="en-US" altLang="en-US" sz="1600" dirty="0"/>
              <a:t>P</a:t>
            </a:r>
            <a:r>
              <a:rPr lang="en-US" altLang="en-US" sz="1600" i="1" dirty="0"/>
              <a:t>i</a:t>
            </a:r>
            <a:r>
              <a:rPr lang="en-US" altLang="en-US" sz="1600" dirty="0">
                <a:solidFill>
                  <a:srgbClr val="618FFD"/>
                </a:solidFill>
                <a:sym typeface="Wingdings" panose="05000000000000000000" pitchFamily="2" charset="2"/>
              </a:rPr>
              <a:t> records its state&gt;</a:t>
            </a:r>
            <a:r>
              <a:rPr lang="en-US" altLang="en-US" sz="1600" dirty="0">
                <a:sym typeface="Wingdings" panose="05000000000000000000" pitchFamily="2" charset="2"/>
              </a:rPr>
              <a:t>.</a:t>
            </a:r>
          </a:p>
          <a:p>
            <a:pPr lvl="1">
              <a:buFontTx/>
              <a:buChar char="•"/>
            </a:pPr>
            <a:endParaRPr lang="en-US" altLang="en-US" sz="2000" dirty="0">
              <a:sym typeface="Wingdings" panose="05000000000000000000" pitchFamily="2" charset="2"/>
            </a:endParaRPr>
          </a:p>
          <a:p>
            <a:pPr marL="0" indent="0">
              <a:buFontTx/>
              <a:buNone/>
            </a:pPr>
            <a:endParaRPr lang="en-US" altLang="en-US" sz="2400" dirty="0">
              <a:sym typeface="Wingdings" panose="05000000000000000000" pitchFamily="2" charset="2"/>
            </a:endParaRPr>
          </a:p>
          <a:p>
            <a:pPr marL="0" indent="0"/>
            <a:endParaRPr lang="en-US" altLang="en-US" sz="2400" dirty="0"/>
          </a:p>
          <a:p>
            <a:pPr marL="0" indent="0">
              <a:buClr>
                <a:schemeClr val="tx1"/>
              </a:buClr>
              <a:buFont typeface="Wingdings" panose="05000000000000000000" pitchFamily="2" charset="2"/>
              <a:buChar char="v"/>
            </a:pPr>
            <a:endParaRPr lang="en-US" altLang="en-US" sz="2400" dirty="0">
              <a:latin typeface="Arial" panose="020B0604020202020204" pitchFamily="34" charset="0"/>
            </a:endParaRPr>
          </a:p>
          <a:p>
            <a:pPr marL="0" indent="0"/>
            <a:endParaRPr lang="en-US" altLang="en-US" sz="3600" dirty="0"/>
          </a:p>
        </p:txBody>
      </p:sp>
      <p:sp>
        <p:nvSpPr>
          <p:cNvPr id="97283" name="Slide Number Placeholder 1">
            <a:extLst>
              <a:ext uri="{FF2B5EF4-FFF2-40B4-BE49-F238E27FC236}">
                <a16:creationId xmlns:a16="http://schemas.microsoft.com/office/drawing/2014/main" id="{449E5627-A2DF-ECF4-8144-7B344D2BE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5294558-D6D5-4644-B468-F658076201DD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43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Title 1">
            <a:extLst>
              <a:ext uri="{FF2B5EF4-FFF2-40B4-BE49-F238E27FC236}">
                <a16:creationId xmlns:a16="http://schemas.microsoft.com/office/drawing/2014/main" id="{2A160091-7408-5CF8-DBE9-CCDA9CD66C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8534400" cy="857250"/>
          </a:xfrm>
        </p:spPr>
        <p:txBody>
          <a:bodyPr/>
          <a:lstStyle/>
          <a:p>
            <a:pPr algn="l"/>
            <a:r>
              <a:rPr lang="en-US" altLang="en-US" sz="3200">
                <a:solidFill>
                  <a:schemeClr val="bg1"/>
                </a:solidFill>
                <a:latin typeface="Whitney BlackSC" pitchFamily="50" charset="0"/>
              </a:rPr>
              <a:t>Chandy-Lamport Global Snapshot algorithm creates a consistent cut: Proof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ED8FF0-DE76-2695-52CE-3B622A293D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504950"/>
            <a:ext cx="5638800" cy="3429000"/>
          </a:xfrm>
        </p:spPr>
        <p:txBody>
          <a:bodyPr/>
          <a:lstStyle/>
          <a:p>
            <a:pPr>
              <a:defRPr/>
            </a:pPr>
            <a:r>
              <a:rPr lang="en-US" sz="1800" b="1" dirty="0"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if </a:t>
            </a:r>
            <a:r>
              <a:rPr lang="en-US" sz="1800" b="1" dirty="0" err="1">
                <a:solidFill>
                  <a:srgbClr val="618FFD"/>
                </a:solidFill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e</a:t>
            </a:r>
            <a:r>
              <a:rPr lang="en-US" sz="1800" b="1" baseline="-25000" dirty="0" err="1">
                <a:solidFill>
                  <a:srgbClr val="618FFD"/>
                </a:solidFill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j</a:t>
            </a:r>
            <a:r>
              <a:rPr lang="en-US" sz="1800" b="1" dirty="0">
                <a:solidFill>
                  <a:srgbClr val="618FFD"/>
                </a:solidFill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  &lt;</a:t>
            </a:r>
            <a:r>
              <a:rPr lang="en-US" sz="1800" b="1" dirty="0" err="1">
                <a:ea typeface="ＭＳ Ｐゴシック" pitchFamily="-111" charset="-128"/>
                <a:cs typeface="ＭＳ Ｐゴシック" pitchFamily="-111" charset="-128"/>
              </a:rPr>
              <a:t>P</a:t>
            </a:r>
            <a:r>
              <a:rPr lang="en-US" sz="1800" b="1" i="1" dirty="0" err="1">
                <a:ea typeface="ＭＳ Ｐゴシック" pitchFamily="-111" charset="-128"/>
                <a:cs typeface="ＭＳ Ｐゴシック" pitchFamily="-111" charset="-128"/>
              </a:rPr>
              <a:t>j</a:t>
            </a:r>
            <a:r>
              <a:rPr lang="en-US" sz="1800" b="1" dirty="0">
                <a:solidFill>
                  <a:srgbClr val="618FFD"/>
                </a:solidFill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 records its state&gt;</a:t>
            </a:r>
            <a:r>
              <a:rPr lang="en-US" sz="1800" b="1" dirty="0"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, then it must be true that </a:t>
            </a:r>
            <a:r>
              <a:rPr lang="en-US" sz="1800" b="1" dirty="0" err="1">
                <a:solidFill>
                  <a:srgbClr val="618FFD"/>
                </a:solidFill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e</a:t>
            </a:r>
            <a:r>
              <a:rPr lang="en-US" sz="1800" b="1" baseline="-25000" dirty="0" err="1">
                <a:solidFill>
                  <a:srgbClr val="618FFD"/>
                </a:solidFill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i</a:t>
            </a:r>
            <a:r>
              <a:rPr lang="en-US" sz="1800" b="1" dirty="0">
                <a:solidFill>
                  <a:srgbClr val="618FFD"/>
                </a:solidFill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 </a:t>
            </a:r>
            <a:r>
              <a:rPr lang="en-US" sz="1800" b="1" i="1" dirty="0">
                <a:solidFill>
                  <a:srgbClr val="618FFD"/>
                </a:solidFill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</a:t>
            </a:r>
            <a:r>
              <a:rPr lang="en-US" sz="1800" b="1" dirty="0">
                <a:solidFill>
                  <a:srgbClr val="618FFD"/>
                </a:solidFill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 &lt;</a:t>
            </a:r>
            <a:r>
              <a:rPr lang="en-US" sz="1800" b="1" dirty="0">
                <a:ea typeface="ＭＳ Ｐゴシック" pitchFamily="-111" charset="-128"/>
                <a:cs typeface="ＭＳ Ｐゴシック" pitchFamily="-111" charset="-128"/>
              </a:rPr>
              <a:t>P</a:t>
            </a:r>
            <a:r>
              <a:rPr lang="en-US" sz="1800" b="1" i="1" dirty="0">
                <a:ea typeface="ＭＳ Ｐゴシック" pitchFamily="-111" charset="-128"/>
                <a:cs typeface="ＭＳ Ｐゴシック" pitchFamily="-111" charset="-128"/>
              </a:rPr>
              <a:t>i</a:t>
            </a:r>
            <a:r>
              <a:rPr lang="en-US" sz="1800" b="1" dirty="0">
                <a:solidFill>
                  <a:srgbClr val="618FFD"/>
                </a:solidFill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 records its state&gt;</a:t>
            </a:r>
            <a:r>
              <a:rPr lang="en-US" sz="1800" b="1" dirty="0">
                <a:ea typeface="ＭＳ Ｐゴシック" pitchFamily="-111" charset="-128"/>
                <a:cs typeface="ＭＳ Ｐゴシック" pitchFamily="-111" charset="-128"/>
                <a:sym typeface="Wingdings" charset="0"/>
              </a:rPr>
              <a:t>.</a:t>
            </a:r>
          </a:p>
          <a:p>
            <a:pPr lvl="1">
              <a:buFontTx/>
              <a:buChar char="•"/>
              <a:defRPr/>
            </a:pP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By contradiction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  <a:sym typeface="Wingdings" charset="0"/>
              </a:rPr>
              <a:t>, suppose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  <a:sym typeface="Wingdings" charset="0"/>
              </a:rPr>
              <a:t>e</a:t>
            </a:r>
            <a:r>
              <a:rPr lang="en-US" sz="1600" baseline="-25000" dirty="0" err="1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  <a:sym typeface="Wingdings" charset="0"/>
              </a:rPr>
              <a:t>j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  <a:sym typeface="Wingdings" charset="0"/>
              </a:rPr>
              <a:t>  &lt;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</a:rPr>
              <a:t>P</a:t>
            </a:r>
            <a:r>
              <a:rPr lang="en-US" sz="1600" i="1" dirty="0" err="1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</a:rPr>
              <a:t>j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  <a:sym typeface="Wingdings" charset="0"/>
              </a:rPr>
              <a:t> records its state&gt; and &lt;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</a:rPr>
              <a:t>P</a:t>
            </a:r>
            <a:r>
              <a:rPr lang="en-US" sz="1600" i="1" dirty="0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</a:rPr>
              <a:t>i</a:t>
            </a:r>
            <a:r>
              <a:rPr lang="en-US" sz="1600" dirty="0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  <a:sym typeface="Wingdings" charset="0"/>
              </a:rPr>
              <a:t> records its state&gt;  </a:t>
            </a:r>
            <a:r>
              <a:rPr lang="en-US" sz="1600" dirty="0" err="1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  <a:sym typeface="Wingdings" charset="0"/>
              </a:rPr>
              <a:t>e</a:t>
            </a:r>
            <a:r>
              <a:rPr lang="en-US" sz="1600" baseline="-25000" dirty="0" err="1">
                <a:solidFill>
                  <a:schemeClr val="accent1">
                    <a:lumMod val="75000"/>
                  </a:schemeClr>
                </a:solidFill>
                <a:ea typeface="ＭＳ Ｐゴシック" pitchFamily="-111" charset="-128"/>
                <a:cs typeface="MS PGothic" charset="0"/>
                <a:sym typeface="Wingdings" charset="0"/>
              </a:rPr>
              <a:t>i</a:t>
            </a:r>
            <a:endParaRPr lang="en-US" sz="1600" baseline="-25000" dirty="0">
              <a:solidFill>
                <a:schemeClr val="accent1">
                  <a:lumMod val="75000"/>
                </a:schemeClr>
              </a:solidFill>
              <a:ea typeface="ＭＳ Ｐゴシック" pitchFamily="-111" charset="-128"/>
              <a:cs typeface="MS PGothic" charset="0"/>
              <a:sym typeface="Wingdings" charset="0"/>
            </a:endParaRPr>
          </a:p>
          <a:p>
            <a:pPr lvl="1">
              <a:buFontTx/>
              <a:buChar char="•"/>
              <a:defRPr/>
            </a:pP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Consider the path of app messages (through other processes) that go from </a:t>
            </a:r>
            <a:r>
              <a:rPr lang="en-US" sz="1600" dirty="0" err="1">
                <a:ea typeface="ＭＳ Ｐゴシック" pitchFamily="-111" charset="-128"/>
                <a:cs typeface="MS PGothic" charset="0"/>
              </a:rPr>
              <a:t>e</a:t>
            </a:r>
            <a:r>
              <a:rPr lang="en-US" sz="1600" baseline="-25000" dirty="0" err="1">
                <a:ea typeface="ＭＳ Ｐゴシック" pitchFamily="-111" charset="-128"/>
                <a:cs typeface="MS PGothic" charset="0"/>
              </a:rPr>
              <a:t>i</a:t>
            </a:r>
            <a:r>
              <a:rPr lang="en-US" sz="1600" dirty="0">
                <a:ea typeface="ＭＳ Ｐゴシック" pitchFamily="-111" charset="-128"/>
                <a:cs typeface="MS PGothic" charset="0"/>
              </a:rPr>
              <a:t> </a:t>
            </a: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 </a:t>
            </a:r>
            <a:r>
              <a:rPr lang="en-US" sz="1600" dirty="0" err="1">
                <a:ea typeface="ＭＳ Ｐゴシック" pitchFamily="-111" charset="-128"/>
                <a:cs typeface="MS PGothic" charset="0"/>
                <a:sym typeface="Wingdings" charset="0"/>
              </a:rPr>
              <a:t>e</a:t>
            </a:r>
            <a:r>
              <a:rPr lang="en-US" sz="1600" baseline="-25000" dirty="0" err="1">
                <a:ea typeface="ＭＳ Ｐゴシック" pitchFamily="-111" charset="-128"/>
                <a:cs typeface="MS PGothic" charset="0"/>
                <a:sym typeface="Wingdings" charset="0"/>
              </a:rPr>
              <a:t>j</a:t>
            </a:r>
            <a:r>
              <a:rPr lang="en-US" sz="1600" baseline="-25000" dirty="0">
                <a:ea typeface="ＭＳ Ｐゴシック" pitchFamily="-111" charset="-128"/>
                <a:cs typeface="MS PGothic" charset="0"/>
                <a:sym typeface="Wingdings" charset="0"/>
              </a:rPr>
              <a:t> </a:t>
            </a:r>
            <a:endParaRPr lang="en-US" sz="1600" dirty="0">
              <a:ea typeface="ＭＳ Ｐゴシック" pitchFamily="-111" charset="-128"/>
              <a:cs typeface="MS PGothic" charset="0"/>
              <a:sym typeface="Wingdings" charset="0"/>
            </a:endParaRPr>
          </a:p>
          <a:p>
            <a:pPr lvl="1">
              <a:buFont typeface="Arial"/>
              <a:buChar char="•"/>
              <a:defRPr/>
            </a:pP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Due to FIFO ordering, markers on each link in above path will precede regular app messages</a:t>
            </a:r>
          </a:p>
          <a:p>
            <a:pPr lvl="1">
              <a:buFont typeface="Arial"/>
              <a:buChar char="•"/>
              <a:defRPr/>
            </a:pP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Thus, since &lt;</a:t>
            </a:r>
            <a:r>
              <a:rPr lang="en-US" sz="1600" dirty="0">
                <a:ea typeface="ＭＳ Ｐゴシック" pitchFamily="-111" charset="-128"/>
                <a:cs typeface="MS PGothic" charset="0"/>
              </a:rPr>
              <a:t>P</a:t>
            </a:r>
            <a:r>
              <a:rPr lang="en-US" sz="1600" i="1" dirty="0">
                <a:ea typeface="ＭＳ Ｐゴシック" pitchFamily="-111" charset="-128"/>
                <a:cs typeface="MS PGothic" charset="0"/>
              </a:rPr>
              <a:t>i</a:t>
            </a: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 records its state&gt;  </a:t>
            </a:r>
            <a:r>
              <a:rPr lang="en-US" sz="1600" dirty="0" err="1">
                <a:ea typeface="ＭＳ Ｐゴシック" pitchFamily="-111" charset="-128"/>
                <a:cs typeface="MS PGothic" charset="0"/>
                <a:sym typeface="Wingdings" charset="0"/>
              </a:rPr>
              <a:t>e</a:t>
            </a:r>
            <a:r>
              <a:rPr lang="en-US" sz="1600" baseline="-25000" dirty="0" err="1">
                <a:ea typeface="ＭＳ Ｐゴシック" pitchFamily="-111" charset="-128"/>
                <a:cs typeface="MS PGothic" charset="0"/>
                <a:sym typeface="Wingdings" charset="0"/>
              </a:rPr>
              <a:t>i</a:t>
            </a: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 , it must be true that </a:t>
            </a:r>
            <a:r>
              <a:rPr lang="en-US" sz="1600" dirty="0" err="1">
                <a:ea typeface="ＭＳ Ｐゴシック" pitchFamily="-111" charset="-128"/>
                <a:cs typeface="MS PGothic" charset="0"/>
              </a:rPr>
              <a:t>P</a:t>
            </a:r>
            <a:r>
              <a:rPr lang="en-US" sz="1600" i="1" dirty="0" err="1">
                <a:ea typeface="ＭＳ Ｐゴシック" pitchFamily="-111" charset="-128"/>
                <a:cs typeface="MS PGothic" charset="0"/>
              </a:rPr>
              <a:t>j</a:t>
            </a:r>
            <a:r>
              <a:rPr lang="en-US" sz="1600" baseline="-25000" dirty="0">
                <a:ea typeface="ＭＳ Ｐゴシック" pitchFamily="-111" charset="-128"/>
                <a:cs typeface="MS PGothic" charset="0"/>
                <a:sym typeface="Wingdings" charset="0"/>
              </a:rPr>
              <a:t> </a:t>
            </a: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received a marker before  </a:t>
            </a:r>
            <a:r>
              <a:rPr lang="en-US" sz="1600" dirty="0" err="1">
                <a:ea typeface="ＭＳ Ｐゴシック" pitchFamily="-111" charset="-128"/>
                <a:cs typeface="MS PGothic" charset="0"/>
                <a:sym typeface="Wingdings" charset="0"/>
              </a:rPr>
              <a:t>e</a:t>
            </a:r>
            <a:r>
              <a:rPr lang="en-US" sz="1600" baseline="-25000" dirty="0" err="1">
                <a:ea typeface="ＭＳ Ｐゴシック" pitchFamily="-111" charset="-128"/>
                <a:cs typeface="MS PGothic" charset="0"/>
                <a:sym typeface="Wingdings" charset="0"/>
              </a:rPr>
              <a:t>j</a:t>
            </a: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 </a:t>
            </a:r>
          </a:p>
          <a:p>
            <a:pPr lvl="1">
              <a:buFont typeface="Arial"/>
              <a:buChar char="•"/>
              <a:defRPr/>
            </a:pP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Thus, </a:t>
            </a:r>
            <a:r>
              <a:rPr lang="en-US" sz="1600" dirty="0" err="1">
                <a:ea typeface="ＭＳ Ｐゴシック" pitchFamily="-111" charset="-128"/>
                <a:cs typeface="MS PGothic" charset="0"/>
                <a:sym typeface="Wingdings" charset="0"/>
              </a:rPr>
              <a:t>e</a:t>
            </a:r>
            <a:r>
              <a:rPr lang="en-US" sz="1600" baseline="-25000" dirty="0" err="1">
                <a:ea typeface="ＭＳ Ｐゴシック" pitchFamily="-111" charset="-128"/>
                <a:cs typeface="MS PGothic" charset="0"/>
                <a:sym typeface="Wingdings" charset="0"/>
              </a:rPr>
              <a:t>j</a:t>
            </a:r>
            <a:r>
              <a:rPr lang="en-US" sz="1600" dirty="0">
                <a:ea typeface="ＭＳ Ｐゴシック" pitchFamily="-111" charset="-128"/>
                <a:cs typeface="MS PGothic" charset="0"/>
                <a:sym typeface="Wingdings" charset="0"/>
              </a:rPr>
              <a:t> is not in the cut =&gt; contradiction</a:t>
            </a:r>
          </a:p>
        </p:txBody>
      </p:sp>
      <p:sp>
        <p:nvSpPr>
          <p:cNvPr id="99331" name="Slide Number Placeholder 1">
            <a:extLst>
              <a:ext uri="{FF2B5EF4-FFF2-40B4-BE49-F238E27FC236}">
                <a16:creationId xmlns:a16="http://schemas.microsoft.com/office/drawing/2014/main" id="{3FA2949A-0E0F-332F-DB9E-4AE58AA24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4D23AFB-00F4-46ED-97EA-8837798220E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44</a:t>
            </a:fld>
            <a:endParaRPr lang="en-US" altLang="en-US" sz="1400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Title 1">
            <a:extLst>
              <a:ext uri="{FF2B5EF4-FFF2-40B4-BE49-F238E27FC236}">
                <a16:creationId xmlns:a16="http://schemas.microsoft.com/office/drawing/2014/main" id="{6BD863A5-17AB-8350-B584-C4B63C92852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66700"/>
            <a:ext cx="7772400" cy="857250"/>
          </a:xfrm>
        </p:spPr>
        <p:txBody>
          <a:bodyPr/>
          <a:lstStyle/>
          <a:p>
            <a:pPr algn="l"/>
            <a:r>
              <a:rPr lang="en-US" altLang="en-US" sz="3200">
                <a:solidFill>
                  <a:schemeClr val="bg1"/>
                </a:solidFill>
                <a:latin typeface="Whitney BlackSC" pitchFamily="50" charset="0"/>
              </a:rPr>
              <a:t>“Correctness” in Distributed Systems</a:t>
            </a:r>
          </a:p>
        </p:txBody>
      </p:sp>
      <p:sp>
        <p:nvSpPr>
          <p:cNvPr id="103426" name="Content Placeholder 2">
            <a:extLst>
              <a:ext uri="{FF2B5EF4-FFF2-40B4-BE49-F238E27FC236}">
                <a16:creationId xmlns:a16="http://schemas.microsoft.com/office/drawing/2014/main" id="{14B9CA38-730E-4D21-2B09-E7D27BE4119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85900"/>
            <a:ext cx="7772400" cy="3086100"/>
          </a:xfrm>
        </p:spPr>
        <p:txBody>
          <a:bodyPr/>
          <a:lstStyle/>
          <a:p>
            <a:r>
              <a:rPr lang="en-US" altLang="en-US" sz="2000"/>
              <a:t>Can be seen in two ways</a:t>
            </a:r>
          </a:p>
          <a:p>
            <a:r>
              <a:rPr lang="en-US" altLang="en-US" sz="2000"/>
              <a:t>Liveness and Safety</a:t>
            </a:r>
          </a:p>
          <a:p>
            <a:r>
              <a:rPr lang="en-US" altLang="en-US" sz="2000"/>
              <a:t>Often confused – it’s important to distinguish from each other</a:t>
            </a:r>
          </a:p>
        </p:txBody>
      </p:sp>
      <p:sp>
        <p:nvSpPr>
          <p:cNvPr id="103427" name="Slide Number Placeholder 1">
            <a:extLst>
              <a:ext uri="{FF2B5EF4-FFF2-40B4-BE49-F238E27FC236}">
                <a16:creationId xmlns:a16="http://schemas.microsoft.com/office/drawing/2014/main" id="{1DAD0C1A-7229-6952-1E10-DC09CE22C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43BF65F-17CD-4362-8AF1-4BFBFC48E2AF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45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Title 1">
            <a:extLst>
              <a:ext uri="{FF2B5EF4-FFF2-40B4-BE49-F238E27FC236}">
                <a16:creationId xmlns:a16="http://schemas.microsoft.com/office/drawing/2014/main" id="{FE9DE3FE-4E90-17F6-FF0E-D6A513300C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Liveness</a:t>
            </a:r>
          </a:p>
        </p:txBody>
      </p:sp>
      <p:sp>
        <p:nvSpPr>
          <p:cNvPr id="105474" name="Content Placeholder 2">
            <a:extLst>
              <a:ext uri="{FF2B5EF4-FFF2-40B4-BE49-F238E27FC236}">
                <a16:creationId xmlns:a16="http://schemas.microsoft.com/office/drawing/2014/main" id="{F8DD188A-1B73-B438-445E-DC14FCBCD06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485900"/>
            <a:ext cx="7772400" cy="3086100"/>
          </a:xfrm>
        </p:spPr>
        <p:txBody>
          <a:bodyPr/>
          <a:lstStyle/>
          <a:p>
            <a:r>
              <a:rPr lang="en-US" altLang="en-US" sz="2000" b="1">
                <a:solidFill>
                  <a:srgbClr val="0000FF"/>
                </a:solidFill>
              </a:rPr>
              <a:t>Liveness </a:t>
            </a:r>
            <a:r>
              <a:rPr lang="en-US" altLang="en-US" sz="2000" b="1"/>
              <a:t>= guarantee that something </a:t>
            </a:r>
            <a:r>
              <a:rPr lang="en-US" altLang="en-US" sz="2000" b="1">
                <a:solidFill>
                  <a:srgbClr val="008000"/>
                </a:solidFill>
              </a:rPr>
              <a:t>good </a:t>
            </a:r>
            <a:r>
              <a:rPr lang="en-US" altLang="en-US" sz="2000" b="1"/>
              <a:t>will happen, </a:t>
            </a:r>
            <a:r>
              <a:rPr lang="en-US" altLang="en-US" sz="2000" b="1">
                <a:solidFill>
                  <a:srgbClr val="FF0000"/>
                </a:solidFill>
              </a:rPr>
              <a:t>eventually</a:t>
            </a:r>
          </a:p>
          <a:p>
            <a:pPr lvl="1"/>
            <a:r>
              <a:rPr lang="en-US" altLang="ja-JP" sz="2000"/>
              <a:t>Eventually == does not imply a time bound, but if you let the system run long enough, then …</a:t>
            </a:r>
          </a:p>
        </p:txBody>
      </p:sp>
      <p:sp>
        <p:nvSpPr>
          <p:cNvPr id="105475" name="Slide Number Placeholder 1">
            <a:extLst>
              <a:ext uri="{FF2B5EF4-FFF2-40B4-BE49-F238E27FC236}">
                <a16:creationId xmlns:a16="http://schemas.microsoft.com/office/drawing/2014/main" id="{3E39A26C-81F2-62D8-E5CB-7FD139208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78955AD-9244-439C-995A-BEBF661AE06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46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1" name="Title 1">
            <a:extLst>
              <a:ext uri="{FF2B5EF4-FFF2-40B4-BE49-F238E27FC236}">
                <a16:creationId xmlns:a16="http://schemas.microsoft.com/office/drawing/2014/main" id="{DAE209D2-B89A-570F-EF63-8807C38FB1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Liveness: Examples</a:t>
            </a:r>
          </a:p>
        </p:txBody>
      </p:sp>
      <p:sp>
        <p:nvSpPr>
          <p:cNvPr id="107522" name="Content Placeholder 2">
            <a:extLst>
              <a:ext uri="{FF2B5EF4-FFF2-40B4-BE49-F238E27FC236}">
                <a16:creationId xmlns:a16="http://schemas.microsoft.com/office/drawing/2014/main" id="{B544471C-B4E0-F55D-A552-F4E7F5C57ED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152400" y="1352549"/>
            <a:ext cx="7162800" cy="3414713"/>
          </a:xfrm>
        </p:spPr>
        <p:txBody>
          <a:bodyPr/>
          <a:lstStyle/>
          <a:p>
            <a:r>
              <a:rPr lang="en-US" altLang="en-US" sz="1800" b="1" dirty="0">
                <a:solidFill>
                  <a:srgbClr val="0000FF"/>
                </a:solidFill>
              </a:rPr>
              <a:t>Liveness </a:t>
            </a:r>
            <a:r>
              <a:rPr lang="en-US" altLang="en-US" sz="1800" b="1" dirty="0"/>
              <a:t>= guarantee that something </a:t>
            </a:r>
            <a:r>
              <a:rPr lang="en-US" altLang="en-US" sz="1800" b="1" dirty="0">
                <a:solidFill>
                  <a:srgbClr val="008000"/>
                </a:solidFill>
              </a:rPr>
              <a:t>good </a:t>
            </a:r>
            <a:r>
              <a:rPr lang="en-US" altLang="en-US" sz="1800" b="1" dirty="0"/>
              <a:t>will happen, </a:t>
            </a:r>
            <a:r>
              <a:rPr lang="en-US" altLang="en-US" sz="1800" b="1" dirty="0">
                <a:solidFill>
                  <a:srgbClr val="FF0000"/>
                </a:solidFill>
              </a:rPr>
              <a:t>eventually</a:t>
            </a:r>
          </a:p>
          <a:p>
            <a:pPr lvl="1"/>
            <a:r>
              <a:rPr lang="en-US" altLang="ja-JP" sz="1600" dirty="0"/>
              <a:t>Eventually == does not imply a time bound, but if you let the system run long enough, then …</a:t>
            </a:r>
          </a:p>
          <a:p>
            <a:r>
              <a:rPr lang="en-US" altLang="ja-JP" sz="1800" b="1" dirty="0"/>
              <a:t>Examples in Real World</a:t>
            </a:r>
          </a:p>
          <a:p>
            <a:pPr lvl="1"/>
            <a:r>
              <a:rPr lang="en-US" altLang="en-US" sz="1600" dirty="0"/>
              <a:t>Guarantee: </a:t>
            </a:r>
            <a:r>
              <a:rPr lang="en-US" altLang="ja-JP" sz="1600" dirty="0"/>
              <a:t>at least one of the athletes in the 100m final will win gold</a:t>
            </a:r>
          </a:p>
          <a:p>
            <a:pPr lvl="1"/>
            <a:r>
              <a:rPr lang="en-US" altLang="en-US" sz="1600" dirty="0"/>
              <a:t>Aspirational: a criminal will eventually be jailed</a:t>
            </a:r>
          </a:p>
          <a:p>
            <a:r>
              <a:rPr lang="en-US" altLang="en-US" sz="1800" b="1" dirty="0"/>
              <a:t>Examples in a Distributed System</a:t>
            </a:r>
          </a:p>
          <a:p>
            <a:pPr lvl="1"/>
            <a:r>
              <a:rPr lang="en-US" altLang="ja-JP" sz="1600" dirty="0"/>
              <a:t>Distributed computation: will eventually terminate</a:t>
            </a:r>
          </a:p>
          <a:p>
            <a:pPr lvl="1"/>
            <a:r>
              <a:rPr lang="en-US" altLang="en-US" sz="1600" dirty="0"/>
              <a:t>“Completeness” in failure detection: each failure is eventually detected by some non-faulty process</a:t>
            </a:r>
          </a:p>
          <a:p>
            <a:pPr lvl="1"/>
            <a:r>
              <a:rPr lang="en-US" altLang="en-US" sz="1600" dirty="0"/>
              <a:t>In Consensus: All processes eventually decide on a value</a:t>
            </a:r>
          </a:p>
          <a:p>
            <a:endParaRPr lang="en-US" altLang="en-US" sz="1800" dirty="0"/>
          </a:p>
        </p:txBody>
      </p:sp>
      <p:sp>
        <p:nvSpPr>
          <p:cNvPr id="107523" name="Slide Number Placeholder 1">
            <a:extLst>
              <a:ext uri="{FF2B5EF4-FFF2-40B4-BE49-F238E27FC236}">
                <a16:creationId xmlns:a16="http://schemas.microsoft.com/office/drawing/2014/main" id="{A9C16208-E8C9-4393-E1A8-DFD3DF916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F2357DA-E1FE-4DF3-AAD2-428E2DC41193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47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69" name="Title 1">
            <a:extLst>
              <a:ext uri="{FF2B5EF4-FFF2-40B4-BE49-F238E27FC236}">
                <a16:creationId xmlns:a16="http://schemas.microsoft.com/office/drawing/2014/main" id="{CC739467-6298-459E-FE4E-DA057F384F6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Safety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10ECD0-CDDC-9B3D-9FE0-DE20DAEF0B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85900"/>
            <a:ext cx="7772400" cy="3086100"/>
          </a:xfrm>
        </p:spPr>
        <p:txBody>
          <a:bodyPr/>
          <a:lstStyle/>
          <a:p>
            <a:pPr>
              <a:defRPr/>
            </a:pPr>
            <a:r>
              <a:rPr lang="en-US" sz="2000" dirty="0">
                <a:solidFill>
                  <a:schemeClr val="accent2"/>
                </a:solidFill>
                <a:latin typeface="+mj-lt"/>
                <a:ea typeface="ＭＳ Ｐゴシック" charset="0"/>
                <a:cs typeface="ＭＳ Ｐゴシック" charset="0"/>
              </a:rPr>
              <a:t>Safety </a:t>
            </a:r>
            <a:r>
              <a:rPr lang="en-US" sz="2000" dirty="0">
                <a:latin typeface="+mj-lt"/>
                <a:ea typeface="ＭＳ Ｐゴシック" charset="0"/>
                <a:cs typeface="ＭＳ Ｐゴシック" charset="0"/>
              </a:rPr>
              <a:t>= guarantee that something </a:t>
            </a:r>
            <a:r>
              <a:rPr lang="en-US" sz="2000" dirty="0">
                <a:solidFill>
                  <a:srgbClr val="008000"/>
                </a:solidFill>
                <a:latin typeface="+mj-lt"/>
                <a:ea typeface="ＭＳ Ｐゴシック" charset="0"/>
                <a:cs typeface="ＭＳ Ｐゴシック" charset="0"/>
              </a:rPr>
              <a:t>bad </a:t>
            </a:r>
            <a:r>
              <a:rPr lang="en-US" sz="2000" dirty="0">
                <a:latin typeface="+mj-lt"/>
                <a:ea typeface="ＭＳ Ｐゴシック" charset="0"/>
                <a:cs typeface="ＭＳ Ｐゴシック" charset="0"/>
              </a:rPr>
              <a:t>will </a:t>
            </a:r>
            <a:r>
              <a:rPr lang="en-US" sz="2000" dirty="0">
                <a:solidFill>
                  <a:srgbClr val="FF0000"/>
                </a:solidFill>
                <a:latin typeface="+mj-lt"/>
                <a:ea typeface="ＭＳ Ｐゴシック" charset="0"/>
                <a:cs typeface="ＭＳ Ｐゴシック" charset="0"/>
              </a:rPr>
              <a:t>never</a:t>
            </a:r>
            <a:r>
              <a:rPr lang="en-US" sz="2000" dirty="0">
                <a:latin typeface="+mj-lt"/>
                <a:ea typeface="ＭＳ Ｐゴシック" charset="0"/>
                <a:cs typeface="ＭＳ Ｐゴシック" charset="0"/>
              </a:rPr>
              <a:t> happen</a:t>
            </a:r>
          </a:p>
        </p:txBody>
      </p:sp>
      <p:sp>
        <p:nvSpPr>
          <p:cNvPr id="109571" name="Slide Number Placeholder 1">
            <a:extLst>
              <a:ext uri="{FF2B5EF4-FFF2-40B4-BE49-F238E27FC236}">
                <a16:creationId xmlns:a16="http://schemas.microsoft.com/office/drawing/2014/main" id="{8450F189-9F57-B6F3-224C-F4E4A6423A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70E4E72-7A95-4E02-8C3C-C6CE25EC04EB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48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7" name="Title 1">
            <a:extLst>
              <a:ext uri="{FF2B5EF4-FFF2-40B4-BE49-F238E27FC236}">
                <a16:creationId xmlns:a16="http://schemas.microsoft.com/office/drawing/2014/main" id="{06B4B815-00F8-1155-8355-60FB77216C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Safety: Examples</a:t>
            </a:r>
          </a:p>
        </p:txBody>
      </p:sp>
      <p:sp>
        <p:nvSpPr>
          <p:cNvPr id="111618" name="Content Placeholder 2">
            <a:extLst>
              <a:ext uri="{FF2B5EF4-FFF2-40B4-BE49-F238E27FC236}">
                <a16:creationId xmlns:a16="http://schemas.microsoft.com/office/drawing/2014/main" id="{2292C135-3F17-E5AB-34D2-A6F39130701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428750"/>
            <a:ext cx="6629400" cy="3200400"/>
          </a:xfrm>
        </p:spPr>
        <p:txBody>
          <a:bodyPr/>
          <a:lstStyle/>
          <a:p>
            <a:r>
              <a:rPr lang="en-US" altLang="en-US" sz="1800" b="1" dirty="0">
                <a:solidFill>
                  <a:schemeClr val="accent2"/>
                </a:solidFill>
              </a:rPr>
              <a:t>Safety </a:t>
            </a:r>
            <a:r>
              <a:rPr lang="en-US" altLang="en-US" sz="1800" b="1" dirty="0"/>
              <a:t>= guarantee that something </a:t>
            </a:r>
            <a:r>
              <a:rPr lang="en-US" altLang="en-US" sz="1800" b="1" dirty="0">
                <a:solidFill>
                  <a:srgbClr val="008000"/>
                </a:solidFill>
              </a:rPr>
              <a:t>bad </a:t>
            </a:r>
            <a:r>
              <a:rPr lang="en-US" altLang="en-US" sz="1800" b="1" dirty="0"/>
              <a:t>will </a:t>
            </a:r>
            <a:r>
              <a:rPr lang="en-US" altLang="en-US" sz="1800" b="1" dirty="0">
                <a:solidFill>
                  <a:srgbClr val="FF0000"/>
                </a:solidFill>
              </a:rPr>
              <a:t>never</a:t>
            </a:r>
            <a:r>
              <a:rPr lang="en-US" altLang="en-US" sz="1800" b="1" dirty="0"/>
              <a:t> happen</a:t>
            </a:r>
          </a:p>
          <a:p>
            <a:r>
              <a:rPr lang="en-US" altLang="en-US" sz="1800" b="1" dirty="0"/>
              <a:t>Examples in Real World</a:t>
            </a:r>
          </a:p>
          <a:p>
            <a:pPr lvl="1"/>
            <a:r>
              <a:rPr lang="en-US" altLang="en-US" sz="1800" dirty="0"/>
              <a:t>Aspirational: an innocent person will never be jailed</a:t>
            </a:r>
          </a:p>
          <a:p>
            <a:r>
              <a:rPr lang="en-US" altLang="en-US" sz="1800" b="1" dirty="0"/>
              <a:t>Examples in a Distributed System </a:t>
            </a:r>
          </a:p>
          <a:p>
            <a:pPr lvl="1"/>
            <a:r>
              <a:rPr lang="en-US" altLang="en-US" sz="1800" dirty="0"/>
              <a:t>No deadlock in a distributed transaction system</a:t>
            </a:r>
          </a:p>
          <a:p>
            <a:pPr lvl="1"/>
            <a:r>
              <a:rPr lang="en-US" altLang="en-US" sz="1800" dirty="0"/>
              <a:t>No object is orphaned in a distributed object system</a:t>
            </a:r>
          </a:p>
          <a:p>
            <a:pPr lvl="1"/>
            <a:r>
              <a:rPr lang="en-US" altLang="en-US" sz="1800" dirty="0"/>
              <a:t>“Accuracy” in failure detection</a:t>
            </a:r>
          </a:p>
          <a:p>
            <a:pPr lvl="1"/>
            <a:r>
              <a:rPr lang="en-US" altLang="en-US" sz="1800" dirty="0"/>
              <a:t>In Consensus: no 2 processes decide on different values</a:t>
            </a:r>
          </a:p>
        </p:txBody>
      </p:sp>
      <p:sp>
        <p:nvSpPr>
          <p:cNvPr id="111619" name="Slide Number Placeholder 1">
            <a:extLst>
              <a:ext uri="{FF2B5EF4-FFF2-40B4-BE49-F238E27FC236}">
                <a16:creationId xmlns:a16="http://schemas.microsoft.com/office/drawing/2014/main" id="{3F277C66-EB0F-E890-ED8E-7B38A0D414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76365219-6174-42AE-A7C2-FCC277021602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49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5" name="Title 1">
            <a:extLst>
              <a:ext uri="{FF2B5EF4-FFF2-40B4-BE49-F238E27FC236}">
                <a16:creationId xmlns:a16="http://schemas.microsoft.com/office/drawing/2014/main" id="{3E9A42CA-36D6-3B9C-D236-EF7FF8219C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 dirty="0">
                <a:solidFill>
                  <a:schemeClr val="bg1"/>
                </a:solidFill>
                <a:latin typeface="Whitney BlackSC" pitchFamily="50" charset="0"/>
              </a:rPr>
              <a:t>Can We Guarantee Both?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9BCCB0-A6F1-E0B0-F367-270D6E275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466849"/>
            <a:ext cx="6629400" cy="3300413"/>
          </a:xfrm>
        </p:spPr>
        <p:txBody>
          <a:bodyPr/>
          <a:lstStyle/>
          <a:p>
            <a:pPr>
              <a:defRPr/>
            </a:pPr>
            <a:r>
              <a:rPr lang="en-US" sz="1600" b="1" dirty="0">
                <a:latin typeface="+mj-lt"/>
                <a:ea typeface="ＭＳ Ｐゴシック" charset="0"/>
                <a:cs typeface="ＭＳ Ｐゴシック" charset="0"/>
              </a:rPr>
              <a:t>Can be difficult to satisfy both </a:t>
            </a:r>
            <a:r>
              <a:rPr lang="en-US" sz="1600" b="1" dirty="0" err="1">
                <a:latin typeface="+mj-lt"/>
                <a:ea typeface="ＭＳ Ｐゴシック" charset="0"/>
                <a:cs typeface="ＭＳ Ｐゴシック" charset="0"/>
              </a:rPr>
              <a:t>liveness</a:t>
            </a:r>
            <a:r>
              <a:rPr lang="en-US" sz="1600" b="1" dirty="0">
                <a:latin typeface="+mj-lt"/>
                <a:ea typeface="ＭＳ Ｐゴシック" charset="0"/>
                <a:cs typeface="ＭＳ Ｐゴシック" charset="0"/>
              </a:rPr>
              <a:t> and safety in an asynchronous distributed system!</a:t>
            </a:r>
          </a:p>
          <a:p>
            <a:pPr lvl="1">
              <a:defRPr/>
            </a:pP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Failure Detection: Completeness (Liveness) and Accuracy (Safety) cannot both be guaranteed in an asynchronous distributed system</a:t>
            </a:r>
          </a:p>
          <a:p>
            <a:pPr lvl="1">
              <a:defRPr/>
            </a:pP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Consensus: Decisions (</a:t>
            </a:r>
            <a:r>
              <a:rPr lang="en-US" sz="1600" dirty="0" err="1">
                <a:latin typeface="+mj-lt"/>
                <a:ea typeface="ＭＳ Ｐゴシック" charset="0"/>
                <a:cs typeface="ＭＳ Ｐゴシック" charset="0"/>
              </a:rPr>
              <a:t>Liveness</a:t>
            </a: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) and correct decisions (Safety) cannot both be guaranteed by any consensus protocol in an asynchronous distributed system</a:t>
            </a:r>
          </a:p>
          <a:p>
            <a:pPr lvl="1">
              <a:defRPr/>
            </a:pPr>
            <a:r>
              <a:rPr lang="en-US" sz="1600" dirty="0">
                <a:latin typeface="+mj-lt"/>
                <a:ea typeface="ＭＳ Ｐゴシック" charset="0"/>
                <a:cs typeface="ＭＳ Ｐゴシック" charset="0"/>
              </a:rPr>
              <a:t>Very difficult for legal systems (anywhere in the world) to guarantee that all criminals are jailed (Liveness) and that no innocents are jailed  (Safety)</a:t>
            </a:r>
          </a:p>
          <a:p>
            <a:pPr lvl="1">
              <a:defRPr/>
            </a:pPr>
            <a:endParaRPr lang="en-US" sz="1600" dirty="0">
              <a:latin typeface="+mj-lt"/>
              <a:ea typeface="ＭＳ Ｐゴシック" charset="0"/>
              <a:cs typeface="ＭＳ Ｐゴシック" charset="0"/>
            </a:endParaRPr>
          </a:p>
          <a:p>
            <a:pPr lvl="1">
              <a:defRPr/>
            </a:pPr>
            <a:endParaRPr lang="en-US" sz="1600" dirty="0">
              <a:latin typeface="+mj-lt"/>
              <a:ea typeface="ＭＳ Ｐゴシック" charset="0"/>
              <a:cs typeface="ＭＳ Ｐゴシック" charset="0"/>
            </a:endParaRPr>
          </a:p>
          <a:p>
            <a:pPr>
              <a:defRPr/>
            </a:pPr>
            <a:endParaRPr lang="en-US" sz="1600" dirty="0">
              <a:latin typeface="+mj-lt"/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113667" name="Slide Number Placeholder 1">
            <a:extLst>
              <a:ext uri="{FF2B5EF4-FFF2-40B4-BE49-F238E27FC236}">
                <a16:creationId xmlns:a16="http://schemas.microsoft.com/office/drawing/2014/main" id="{715584A1-4136-FBA7-3C63-A23C8761F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0D3D338-0463-4964-8558-459B4D223C6E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50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3" name="Title 1">
            <a:extLst>
              <a:ext uri="{FF2B5EF4-FFF2-40B4-BE49-F238E27FC236}">
                <a16:creationId xmlns:a16="http://schemas.microsoft.com/office/drawing/2014/main" id="{A302B4F5-0F86-C210-9808-6A34B58BCDF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In the language of Global States</a:t>
            </a:r>
          </a:p>
        </p:txBody>
      </p:sp>
      <p:sp>
        <p:nvSpPr>
          <p:cNvPr id="115714" name="Content Placeholder 2">
            <a:extLst>
              <a:ext uri="{FF2B5EF4-FFF2-40B4-BE49-F238E27FC236}">
                <a16:creationId xmlns:a16="http://schemas.microsoft.com/office/drawing/2014/main" id="{45AEBEB5-36DC-E911-E8C2-A3E35A36EA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28600" y="1409700"/>
            <a:ext cx="8077200" cy="1924050"/>
          </a:xfrm>
        </p:spPr>
        <p:txBody>
          <a:bodyPr/>
          <a:lstStyle/>
          <a:p>
            <a:r>
              <a:rPr lang="en-US" altLang="en-US" sz="2000" b="1"/>
              <a:t>Recall that a distributed system moves from one global state to another global state, via causal steps</a:t>
            </a:r>
          </a:p>
          <a:p>
            <a:r>
              <a:rPr lang="en-US" altLang="en-US" sz="2000" b="1"/>
              <a:t>Liveness w.r.t. a property Pr in a given state S means</a:t>
            </a:r>
          </a:p>
          <a:p>
            <a:pPr lvl="1"/>
            <a:r>
              <a:rPr lang="en-US" altLang="en-US" sz="2000"/>
              <a:t>S satisfies Pr, or there is </a:t>
            </a:r>
            <a:r>
              <a:rPr lang="en-US" altLang="en-US" sz="2000">
                <a:solidFill>
                  <a:srgbClr val="0000FF"/>
                </a:solidFill>
              </a:rPr>
              <a:t>some</a:t>
            </a:r>
            <a:r>
              <a:rPr lang="en-US" altLang="en-US" sz="2000"/>
              <a:t> causal path of global states from S to S’ where S’ satisfies Pr</a:t>
            </a:r>
          </a:p>
        </p:txBody>
      </p:sp>
      <p:sp>
        <p:nvSpPr>
          <p:cNvPr id="115715" name="Rectangle 1">
            <a:extLst>
              <a:ext uri="{FF2B5EF4-FFF2-40B4-BE49-F238E27FC236}">
                <a16:creationId xmlns:a16="http://schemas.microsoft.com/office/drawing/2014/main" id="{0E167B33-85E5-3756-FCEC-DF7301E72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3181350"/>
            <a:ext cx="8382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000" b="1"/>
              <a:t>Safety w.r.t. a property Pr in a given state S means</a:t>
            </a:r>
          </a:p>
          <a:p>
            <a:pPr lvl="1" eaLnBrk="1" hangingPunct="1">
              <a:spcBef>
                <a:spcPct val="0"/>
              </a:spcBef>
              <a:buFontTx/>
              <a:buNone/>
            </a:pPr>
            <a:r>
              <a:rPr lang="en-US" altLang="en-US" sz="2000"/>
              <a:t>S satisfies Pr, and </a:t>
            </a:r>
            <a:r>
              <a:rPr lang="en-US" altLang="en-US" sz="2000">
                <a:solidFill>
                  <a:srgbClr val="FF0000"/>
                </a:solidFill>
              </a:rPr>
              <a:t>all</a:t>
            </a:r>
            <a:r>
              <a:rPr lang="en-US" altLang="en-US" sz="2000"/>
              <a:t> global states S’ reachable from S also satisfy Pr</a:t>
            </a:r>
          </a:p>
        </p:txBody>
      </p:sp>
      <p:sp>
        <p:nvSpPr>
          <p:cNvPr id="115716" name="Slide Number Placeholder 1">
            <a:extLst>
              <a:ext uri="{FF2B5EF4-FFF2-40B4-BE49-F238E27FC236}">
                <a16:creationId xmlns:a16="http://schemas.microsoft.com/office/drawing/2014/main" id="{F850F061-1ABB-80EE-B5F4-B575A235E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F5454DE-365B-4097-BD8D-0AD9C87E6EB8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51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1" name="Title 1">
            <a:extLst>
              <a:ext uri="{FF2B5EF4-FFF2-40B4-BE49-F238E27FC236}">
                <a16:creationId xmlns:a16="http://schemas.microsoft.com/office/drawing/2014/main" id="{F2BDBFEE-BD0C-8069-F5E0-958F632577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3600">
                <a:solidFill>
                  <a:schemeClr val="bg1"/>
                </a:solidFill>
                <a:latin typeface="Whitney BlackSC" pitchFamily="50" charset="0"/>
              </a:rPr>
              <a:t>Using Global Snapshot Algorithm</a:t>
            </a:r>
          </a:p>
        </p:txBody>
      </p:sp>
      <p:sp>
        <p:nvSpPr>
          <p:cNvPr id="117762" name="Content Placeholder 2">
            <a:extLst>
              <a:ext uri="{FF2B5EF4-FFF2-40B4-BE49-F238E27FC236}">
                <a16:creationId xmlns:a16="http://schemas.microsoft.com/office/drawing/2014/main" id="{42851B62-768A-9659-B995-97A3D0608A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81000" y="1428750"/>
            <a:ext cx="7772400" cy="2743200"/>
          </a:xfrm>
        </p:spPr>
        <p:txBody>
          <a:bodyPr/>
          <a:lstStyle/>
          <a:p>
            <a:r>
              <a:rPr lang="en-US" altLang="en-US" sz="1800" b="1"/>
              <a:t>Chandy-Lamport algorithm can be used to detect global properties that are </a:t>
            </a:r>
            <a:r>
              <a:rPr lang="en-US" altLang="en-US" sz="1800" b="1">
                <a:solidFill>
                  <a:srgbClr val="0000FF"/>
                </a:solidFill>
              </a:rPr>
              <a:t>stable</a:t>
            </a:r>
          </a:p>
          <a:p>
            <a:pPr lvl="1"/>
            <a:r>
              <a:rPr lang="en-US" altLang="en-US" sz="1800"/>
              <a:t>Stable = once true, stays true forever afterwards</a:t>
            </a:r>
          </a:p>
          <a:p>
            <a:r>
              <a:rPr lang="en-US" altLang="en-US" sz="1800" b="1"/>
              <a:t>Stable Liveness examples</a:t>
            </a:r>
          </a:p>
          <a:p>
            <a:pPr lvl="1"/>
            <a:r>
              <a:rPr lang="en-US" altLang="en-US" sz="1800"/>
              <a:t>Computation has terminated</a:t>
            </a:r>
          </a:p>
          <a:p>
            <a:r>
              <a:rPr lang="en-US" altLang="en-US" sz="1800" b="1"/>
              <a:t>Stable Non-Safety examples</a:t>
            </a:r>
          </a:p>
          <a:p>
            <a:pPr lvl="1"/>
            <a:r>
              <a:rPr lang="en-US" altLang="en-US" sz="1800"/>
              <a:t>There is a deadlock</a:t>
            </a:r>
          </a:p>
          <a:p>
            <a:pPr lvl="1"/>
            <a:r>
              <a:rPr lang="en-US" altLang="en-US" sz="1800"/>
              <a:t>An object is orphaned (no pointers point to it)</a:t>
            </a:r>
          </a:p>
        </p:txBody>
      </p:sp>
      <p:sp>
        <p:nvSpPr>
          <p:cNvPr id="117763" name="Rectangle 1">
            <a:extLst>
              <a:ext uri="{FF2B5EF4-FFF2-40B4-BE49-F238E27FC236}">
                <a16:creationId xmlns:a16="http://schemas.microsoft.com/office/drawing/2014/main" id="{BFB5CEC9-724A-61B2-4AE6-4C5D3A9214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095750"/>
            <a:ext cx="76962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800" b="1" dirty="0"/>
              <a:t>All stable global properties can be detected using the Chandy-Lamport algorithm</a:t>
            </a:r>
          </a:p>
          <a:p>
            <a:pPr lvl="1" eaLnBrk="1" hangingPunct="1">
              <a:spcBef>
                <a:spcPct val="0"/>
              </a:spcBef>
              <a:buFontTx/>
              <a:buChar char="•"/>
            </a:pPr>
            <a:r>
              <a:rPr lang="en-US" altLang="en-US" sz="1800" dirty="0"/>
              <a:t>Due to its causal correctness</a:t>
            </a:r>
          </a:p>
        </p:txBody>
      </p:sp>
      <p:sp>
        <p:nvSpPr>
          <p:cNvPr id="117764" name="Slide Number Placeholder 1">
            <a:extLst>
              <a:ext uri="{FF2B5EF4-FFF2-40B4-BE49-F238E27FC236}">
                <a16:creationId xmlns:a16="http://schemas.microsoft.com/office/drawing/2014/main" id="{98075854-BBA4-11E0-365E-6E024488C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2EEBB18-F766-41D3-99F2-18F480424794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52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09" name="Title 1">
            <a:extLst>
              <a:ext uri="{FF2B5EF4-FFF2-40B4-BE49-F238E27FC236}">
                <a16:creationId xmlns:a16="http://schemas.microsoft.com/office/drawing/2014/main" id="{83D438BB-481A-2998-252E-065EA9EFC3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209550"/>
            <a:ext cx="7772400" cy="857250"/>
          </a:xfrm>
        </p:spPr>
        <p:txBody>
          <a:bodyPr/>
          <a:lstStyle/>
          <a:p>
            <a:pPr algn="l"/>
            <a:r>
              <a:rPr lang="en-US" altLang="en-US" sz="4000">
                <a:solidFill>
                  <a:schemeClr val="bg1"/>
                </a:solidFill>
                <a:latin typeface="Whitney BlackSC" pitchFamily="50" charset="0"/>
              </a:rPr>
              <a:t>Summary</a:t>
            </a:r>
          </a:p>
        </p:txBody>
      </p:sp>
      <p:sp>
        <p:nvSpPr>
          <p:cNvPr id="119810" name="Content Placeholder 2">
            <a:extLst>
              <a:ext uri="{FF2B5EF4-FFF2-40B4-BE49-F238E27FC236}">
                <a16:creationId xmlns:a16="http://schemas.microsoft.com/office/drawing/2014/main" id="{BCF750F1-0B45-ECC6-FF1D-EFE24387D64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457200" y="1581149"/>
            <a:ext cx="7086600" cy="3276601"/>
          </a:xfrm>
        </p:spPr>
        <p:txBody>
          <a:bodyPr/>
          <a:lstStyle/>
          <a:p>
            <a:r>
              <a:rPr lang="en-US" altLang="en-US" sz="2000" dirty="0"/>
              <a:t>The ability to calculate global snapshots in a distributed system is very important</a:t>
            </a:r>
          </a:p>
          <a:p>
            <a:r>
              <a:rPr lang="en-US" altLang="en-US" sz="2000" dirty="0"/>
              <a:t>But don’t want to interrupt running distributed application</a:t>
            </a:r>
          </a:p>
          <a:p>
            <a:r>
              <a:rPr lang="en-US" altLang="en-US" sz="2000" dirty="0"/>
              <a:t>Chandy-Lamport algorithm calculates global snapshot</a:t>
            </a:r>
          </a:p>
          <a:p>
            <a:r>
              <a:rPr lang="en-US" altLang="en-US" sz="2000" dirty="0"/>
              <a:t>Obeys causality (creates a consistent cut)</a:t>
            </a:r>
          </a:p>
          <a:p>
            <a:r>
              <a:rPr lang="en-US" altLang="en-US" sz="2000" dirty="0"/>
              <a:t>Can be used to detect stable global properties</a:t>
            </a:r>
          </a:p>
          <a:p>
            <a:r>
              <a:rPr lang="en-US" altLang="en-US" sz="2000" dirty="0"/>
              <a:t>Safety vs. Liveness</a:t>
            </a:r>
          </a:p>
        </p:txBody>
      </p:sp>
      <p:sp>
        <p:nvSpPr>
          <p:cNvPr id="119811" name="Slide Number Placeholder 1">
            <a:extLst>
              <a:ext uri="{FF2B5EF4-FFF2-40B4-BE49-F238E27FC236}">
                <a16:creationId xmlns:a16="http://schemas.microsoft.com/office/drawing/2014/main" id="{88C1A9D1-35A5-7EAD-29F7-7C70BF97E1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46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AAEB649-02D5-4EF1-A6EA-5E854FA5A3E7}" type="slidenum">
              <a:rPr lang="en-US" altLang="en-US" sz="1400" smtClean="0"/>
              <a:pPr>
                <a:spcBef>
                  <a:spcPct val="0"/>
                </a:spcBef>
                <a:buFontTx/>
                <a:buNone/>
              </a:pPr>
              <a:t>53</a:t>
            </a:fld>
            <a:endParaRPr lang="en-US" altLang="en-US" sz="1400"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9351</TotalTime>
  <Words>2869</Words>
  <Application>Microsoft Macintosh PowerPoint</Application>
  <PresentationFormat>On-screen Show (16:9)</PresentationFormat>
  <Paragraphs>662</Paragraphs>
  <Slides>53</Slides>
  <Notes>52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61" baseType="lpstr">
      <vt:lpstr>ＭＳ Ｐゴシック</vt:lpstr>
      <vt:lpstr>Arial</vt:lpstr>
      <vt:lpstr>Symbol</vt:lpstr>
      <vt:lpstr>Times New Roman</vt:lpstr>
      <vt:lpstr>Whitney BlackSC</vt:lpstr>
      <vt:lpstr>Whitney-BlackSC</vt:lpstr>
      <vt:lpstr>Wingdings</vt:lpstr>
      <vt:lpstr>Default Design</vt:lpstr>
      <vt:lpstr>PowerPoint Presentation</vt:lpstr>
      <vt:lpstr>Announcements</vt:lpstr>
      <vt:lpstr>A Local Snapshot</vt:lpstr>
      <vt:lpstr>Distributed Snapshot</vt:lpstr>
      <vt:lpstr>In a Distributed System</vt:lpstr>
      <vt:lpstr>What’s a Global Snapshot?</vt:lpstr>
      <vt:lpstr>Obvious First Solution</vt:lpstr>
      <vt:lpstr>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Moving from State to State</vt:lpstr>
      <vt:lpstr>System Model</vt:lpstr>
      <vt:lpstr>Requirements</vt:lpstr>
      <vt:lpstr>Chandy-Lamport Global Snapshot Algorithm</vt:lpstr>
      <vt:lpstr>Chandy-Lamport Global Snapshot Algorithm (2)</vt:lpstr>
      <vt:lpstr>Chandy-Lamport Global Snapshot Algorithm (3)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Algorithm has Terminated</vt:lpstr>
      <vt:lpstr>Collect the Global Snapshot Pieces</vt:lpstr>
      <vt:lpstr>PowerPoint Presentation</vt:lpstr>
      <vt:lpstr>PowerPoint Presentation</vt:lpstr>
      <vt:lpstr>Next</vt:lpstr>
      <vt:lpstr>Cuts</vt:lpstr>
      <vt:lpstr>Consistent Cuts</vt:lpstr>
      <vt:lpstr>Example</vt:lpstr>
      <vt:lpstr>Our Global Snapshot Example … </vt:lpstr>
      <vt:lpstr>… is causally correct</vt:lpstr>
      <vt:lpstr>In fact…</vt:lpstr>
      <vt:lpstr>Chandy-Lamport Global Snapshot algorithm creates a consistent cut </vt:lpstr>
      <vt:lpstr>Chandy-Lamport Global Snapshot algorithm creates a consistent cut: Proof</vt:lpstr>
      <vt:lpstr>“Correctness” in Distributed Systems</vt:lpstr>
      <vt:lpstr>Liveness</vt:lpstr>
      <vt:lpstr>Liveness: Examples</vt:lpstr>
      <vt:lpstr>Safety</vt:lpstr>
      <vt:lpstr>Safety: Examples</vt:lpstr>
      <vt:lpstr>Can We Guarantee Both?</vt:lpstr>
      <vt:lpstr>In the language of Global States</vt:lpstr>
      <vt:lpstr>Using Global Snapshot Algorithm</vt:lpstr>
      <vt:lpstr>Summary</vt:lpstr>
    </vt:vector>
  </TitlesOfParts>
  <Company>CUCS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Indranil</dc:creator>
  <cp:lastModifiedBy>Kesavan, Ram</cp:lastModifiedBy>
  <cp:revision>1068</cp:revision>
  <cp:lastPrinted>2026-10-06T16:55:25Z</cp:lastPrinted>
  <dcterms:created xsi:type="dcterms:W3CDTF">2011-01-15T17:00:17Z</dcterms:created>
  <dcterms:modified xsi:type="dcterms:W3CDTF">2026-10-08T15:58:19Z</dcterms:modified>
</cp:coreProperties>
</file>