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9"/>
  </p:notesMasterIdLst>
  <p:handoutMasterIdLst>
    <p:handoutMasterId r:id="rId60"/>
  </p:handoutMasterIdLst>
  <p:sldIdLst>
    <p:sldId id="398" r:id="rId2"/>
    <p:sldId id="307" r:id="rId3"/>
    <p:sldId id="340" r:id="rId4"/>
    <p:sldId id="310" r:id="rId5"/>
    <p:sldId id="311" r:id="rId6"/>
    <p:sldId id="396" r:id="rId7"/>
    <p:sldId id="341" r:id="rId8"/>
    <p:sldId id="342" r:id="rId9"/>
    <p:sldId id="312" r:id="rId10"/>
    <p:sldId id="362" r:id="rId11"/>
    <p:sldId id="400" r:id="rId12"/>
    <p:sldId id="343" r:id="rId13"/>
    <p:sldId id="344" r:id="rId14"/>
    <p:sldId id="363" r:id="rId15"/>
    <p:sldId id="345" r:id="rId16"/>
    <p:sldId id="364" r:id="rId17"/>
    <p:sldId id="397" r:id="rId18"/>
    <p:sldId id="346" r:id="rId19"/>
    <p:sldId id="347" r:id="rId20"/>
    <p:sldId id="402" r:id="rId21"/>
    <p:sldId id="348" r:id="rId22"/>
    <p:sldId id="349" r:id="rId23"/>
    <p:sldId id="367" r:id="rId24"/>
    <p:sldId id="350" r:id="rId25"/>
    <p:sldId id="368" r:id="rId26"/>
    <p:sldId id="351" r:id="rId27"/>
    <p:sldId id="352" r:id="rId28"/>
    <p:sldId id="353" r:id="rId29"/>
    <p:sldId id="354" r:id="rId30"/>
    <p:sldId id="377" r:id="rId31"/>
    <p:sldId id="380" r:id="rId32"/>
    <p:sldId id="379" r:id="rId33"/>
    <p:sldId id="355" r:id="rId34"/>
    <p:sldId id="356" r:id="rId35"/>
    <p:sldId id="357" r:id="rId36"/>
    <p:sldId id="382" r:id="rId37"/>
    <p:sldId id="358" r:id="rId38"/>
    <p:sldId id="359" r:id="rId39"/>
    <p:sldId id="360" r:id="rId40"/>
    <p:sldId id="383" r:id="rId41"/>
    <p:sldId id="361" r:id="rId42"/>
    <p:sldId id="370" r:id="rId43"/>
    <p:sldId id="384" r:id="rId44"/>
    <p:sldId id="385" r:id="rId45"/>
    <p:sldId id="386" r:id="rId46"/>
    <p:sldId id="388" r:id="rId47"/>
    <p:sldId id="389" r:id="rId48"/>
    <p:sldId id="390" r:id="rId49"/>
    <p:sldId id="371" r:id="rId50"/>
    <p:sldId id="392" r:id="rId51"/>
    <p:sldId id="391" r:id="rId52"/>
    <p:sldId id="372" r:id="rId53"/>
    <p:sldId id="393" r:id="rId54"/>
    <p:sldId id="394" r:id="rId55"/>
    <p:sldId id="395" r:id="rId56"/>
    <p:sldId id="373" r:id="rId57"/>
    <p:sldId id="401" r:id="rId58"/>
  </p:sldIdLst>
  <p:sldSz cx="9144000" cy="5143500" type="screen16x9"/>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4"/>
    <p:restoredTop sz="89905"/>
  </p:normalViewPr>
  <p:slideViewPr>
    <p:cSldViewPr>
      <p:cViewPr varScale="1">
        <p:scale>
          <a:sx n="129" d="100"/>
          <a:sy n="129" d="100"/>
        </p:scale>
        <p:origin x="208" y="20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656"/>
    </p:cViewPr>
  </p:sorterViewPr>
  <p:notesViewPr>
    <p:cSldViewPr>
      <p:cViewPr varScale="1">
        <p:scale>
          <a:sx n="59" d="100"/>
          <a:sy n="59" d="100"/>
        </p:scale>
        <p:origin x="-702" y="-6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89AD4FB1-D501-BEA6-BA72-F2FC7B2980A7}"/>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a:latin typeface="Times New Roman" pitchFamily="-111" charset="0"/>
                <a:ea typeface="+mn-ea"/>
                <a:cs typeface="+mn-cs"/>
              </a:defRPr>
            </a:lvl1pPr>
          </a:lstStyle>
          <a:p>
            <a:pPr>
              <a:defRPr/>
            </a:pPr>
            <a:endParaRPr lang="en-US"/>
          </a:p>
        </p:txBody>
      </p:sp>
      <p:sp>
        <p:nvSpPr>
          <p:cNvPr id="74755" name="Rectangle 3">
            <a:extLst>
              <a:ext uri="{FF2B5EF4-FFF2-40B4-BE49-F238E27FC236}">
                <a16:creationId xmlns:a16="http://schemas.microsoft.com/office/drawing/2014/main" id="{4F2EEE8A-90A9-FF88-D7B3-6A754F22F396}"/>
              </a:ext>
            </a:extLst>
          </p:cNvPr>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a:latin typeface="Times New Roman" pitchFamily="-111" charset="0"/>
                <a:ea typeface="+mn-ea"/>
                <a:cs typeface="+mn-cs"/>
              </a:defRPr>
            </a:lvl1pPr>
          </a:lstStyle>
          <a:p>
            <a:pPr>
              <a:defRPr/>
            </a:pPr>
            <a:endParaRPr lang="en-US"/>
          </a:p>
        </p:txBody>
      </p:sp>
      <p:sp>
        <p:nvSpPr>
          <p:cNvPr id="74756" name="Rectangle 4">
            <a:extLst>
              <a:ext uri="{FF2B5EF4-FFF2-40B4-BE49-F238E27FC236}">
                <a16:creationId xmlns:a16="http://schemas.microsoft.com/office/drawing/2014/main" id="{1B84BB2E-33A1-1452-E24C-C2103B82C301}"/>
              </a:ext>
            </a:extLst>
          </p:cNvPr>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a:latin typeface="Times New Roman" pitchFamily="-111" charset="0"/>
                <a:ea typeface="+mn-ea"/>
                <a:cs typeface="+mn-cs"/>
              </a:defRPr>
            </a:lvl1pPr>
          </a:lstStyle>
          <a:p>
            <a:pPr>
              <a:defRPr/>
            </a:pPr>
            <a:endParaRPr lang="en-US"/>
          </a:p>
        </p:txBody>
      </p:sp>
      <p:sp>
        <p:nvSpPr>
          <p:cNvPr id="74757" name="Rectangle 5">
            <a:extLst>
              <a:ext uri="{FF2B5EF4-FFF2-40B4-BE49-F238E27FC236}">
                <a16:creationId xmlns:a16="http://schemas.microsoft.com/office/drawing/2014/main" id="{37B2C137-5BAD-E672-9957-B73D5821BD2B}"/>
              </a:ext>
            </a:extLst>
          </p:cNvPr>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a:lvl1pPr>
          </a:lstStyle>
          <a:p>
            <a:pPr>
              <a:defRPr/>
            </a:pPr>
            <a:fld id="{ECA441F1-7BB4-1747-9683-99B679AB16B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52E102F-6975-6009-96B0-F681ABC899C3}"/>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a:latin typeface="Times New Roman" pitchFamily="-111" charset="0"/>
                <a:ea typeface="+mn-ea"/>
                <a:cs typeface="+mn-cs"/>
              </a:defRPr>
            </a:lvl1pPr>
          </a:lstStyle>
          <a:p>
            <a:pPr>
              <a:defRPr/>
            </a:pPr>
            <a:endParaRPr lang="en-US"/>
          </a:p>
        </p:txBody>
      </p:sp>
      <p:sp>
        <p:nvSpPr>
          <p:cNvPr id="11267" name="Rectangle 3">
            <a:extLst>
              <a:ext uri="{FF2B5EF4-FFF2-40B4-BE49-F238E27FC236}">
                <a16:creationId xmlns:a16="http://schemas.microsoft.com/office/drawing/2014/main" id="{C0AFECB2-E9F6-EDA1-1494-E98CB6A1036C}"/>
              </a:ext>
            </a:extLst>
          </p:cNvPr>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a:latin typeface="Times New Roman" pitchFamily="-111" charset="0"/>
                <a:ea typeface="+mn-ea"/>
                <a:cs typeface="+mn-cs"/>
              </a:defRPr>
            </a:lvl1pPr>
          </a:lstStyle>
          <a:p>
            <a:pPr>
              <a:defRPr/>
            </a:pPr>
            <a:endParaRPr lang="en-US"/>
          </a:p>
        </p:txBody>
      </p:sp>
      <p:sp>
        <p:nvSpPr>
          <p:cNvPr id="13316" name="Rectangle 4">
            <a:extLst>
              <a:ext uri="{FF2B5EF4-FFF2-40B4-BE49-F238E27FC236}">
                <a16:creationId xmlns:a16="http://schemas.microsoft.com/office/drawing/2014/main" id="{D0889EA1-38D5-791C-E716-76E7C1B07EB8}"/>
              </a:ext>
            </a:extLst>
          </p:cNvPr>
          <p:cNvSpPr>
            <a:spLocks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a:extLst>
              <a:ext uri="{FF2B5EF4-FFF2-40B4-BE49-F238E27FC236}">
                <a16:creationId xmlns:a16="http://schemas.microsoft.com/office/drawing/2014/main" id="{278BCB9C-A9FF-5A02-81DE-1BD4E9B6AFE3}"/>
              </a:ext>
            </a:extLst>
          </p:cNvPr>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a:extLst>
              <a:ext uri="{FF2B5EF4-FFF2-40B4-BE49-F238E27FC236}">
                <a16:creationId xmlns:a16="http://schemas.microsoft.com/office/drawing/2014/main" id="{EE1D27B0-049C-8672-5865-4000CFC37C26}"/>
              </a:ext>
            </a:extLst>
          </p:cNvPr>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a:latin typeface="Times New Roman" pitchFamily="-111" charset="0"/>
                <a:ea typeface="+mn-ea"/>
                <a:cs typeface="+mn-cs"/>
              </a:defRPr>
            </a:lvl1pPr>
          </a:lstStyle>
          <a:p>
            <a:pPr>
              <a:defRPr/>
            </a:pPr>
            <a:endParaRPr lang="en-US"/>
          </a:p>
        </p:txBody>
      </p:sp>
      <p:sp>
        <p:nvSpPr>
          <p:cNvPr id="11271" name="Rectangle 7">
            <a:extLst>
              <a:ext uri="{FF2B5EF4-FFF2-40B4-BE49-F238E27FC236}">
                <a16:creationId xmlns:a16="http://schemas.microsoft.com/office/drawing/2014/main" id="{8C7BC763-A565-990A-9BEB-794B4411E8B5}"/>
              </a:ext>
            </a:extLst>
          </p:cNvPr>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a:lvl1pPr>
          </a:lstStyle>
          <a:p>
            <a:pPr>
              <a:defRPr/>
            </a:pPr>
            <a:fld id="{F363FB92-8EF4-9D44-A8B3-753A450720A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11" charset="0"/>
        <a:ea typeface="ＭＳ Ｐゴシック" pitchFamily="-111" charset="-128"/>
        <a:cs typeface="ＭＳ Ｐゴシック" pitchFamily="-111" charset="-128"/>
      </a:defRPr>
    </a:lvl1pPr>
    <a:lvl2pPr marL="457200" algn="l" rtl="0" eaLnBrk="0" fontAlgn="base" hangingPunct="0">
      <a:spcBef>
        <a:spcPct val="30000"/>
      </a:spcBef>
      <a:spcAft>
        <a:spcPct val="0"/>
      </a:spcAft>
      <a:defRPr sz="1200" kern="1200">
        <a:solidFill>
          <a:schemeClr val="tx1"/>
        </a:solidFill>
        <a:latin typeface="Times New Roman" pitchFamily="-111" charset="0"/>
        <a:ea typeface="ＭＳ Ｐゴシック" pitchFamily="-111"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11" charset="0"/>
        <a:ea typeface="ＭＳ Ｐゴシック" pitchFamily="-111"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11" charset="0"/>
        <a:ea typeface="ＭＳ Ｐゴシック" pitchFamily="-111"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11" charset="0"/>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776913B0-0400-7176-E3A9-374F87E25639}"/>
              </a:ext>
            </a:extLst>
          </p:cNvPr>
          <p:cNvSpPr>
            <a:spLocks noGrp="1" noRot="1" noChangeAspect="1" noChangeArrowheads="1" noTextEdit="1"/>
          </p:cNvSpPr>
          <p:nvPr>
            <p:ph type="sldImg"/>
          </p:nvPr>
        </p:nvSpPr>
        <p:spPr>
          <a:xfrm>
            <a:off x="457200" y="720725"/>
            <a:ext cx="6402388" cy="3600450"/>
          </a:xfrm>
          <a:ln/>
        </p:spPr>
      </p:sp>
      <p:sp>
        <p:nvSpPr>
          <p:cNvPr id="16386" name="Rectangle 3">
            <a:extLst>
              <a:ext uri="{FF2B5EF4-FFF2-40B4-BE49-F238E27FC236}">
                <a16:creationId xmlns:a16="http://schemas.microsoft.com/office/drawing/2014/main" id="{6EEDAE77-09FA-EECA-8803-BAF59F4558E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1D8AE145-7985-EBFD-A8BA-8E9A63976097}"/>
              </a:ext>
            </a:extLst>
          </p:cNvPr>
          <p:cNvSpPr>
            <a:spLocks noGrp="1" noRot="1" noChangeAspect="1" noChangeArrowheads="1" noTextEdit="1"/>
          </p:cNvSpPr>
          <p:nvPr>
            <p:ph type="sldImg"/>
          </p:nvPr>
        </p:nvSpPr>
        <p:spPr>
          <a:ln/>
        </p:spPr>
      </p:sp>
      <p:sp>
        <p:nvSpPr>
          <p:cNvPr id="34818" name="Notes Placeholder 2">
            <a:extLst>
              <a:ext uri="{FF2B5EF4-FFF2-40B4-BE49-F238E27FC236}">
                <a16:creationId xmlns:a16="http://schemas.microsoft.com/office/drawing/2014/main" id="{9ACA4216-F1DA-153B-1283-CA6E5F6E822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Perf/cost: Maybe is cheapest/fastest, at-least-once next, and then arguably at-most-once because it requires request-id filtering &amp; server to maintain a reply-cache.</a:t>
            </a:r>
          </a:p>
        </p:txBody>
      </p:sp>
      <p:sp>
        <p:nvSpPr>
          <p:cNvPr id="34819" name="Slide Number Placeholder 3">
            <a:extLst>
              <a:ext uri="{FF2B5EF4-FFF2-40B4-BE49-F238E27FC236}">
                <a16:creationId xmlns:a16="http://schemas.microsoft.com/office/drawing/2014/main" id="{8A3E9A93-9FE5-0F40-BDD9-B13DFD9BD43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04276F91-51DC-3A44-9345-8157446D083B}" type="slidenum">
              <a:rPr lang="en-US" altLang="en-US" sz="1300" smtClean="0"/>
              <a:pPr>
                <a:spcBef>
                  <a:spcPct val="0"/>
                </a:spcBef>
              </a:pPr>
              <a:t>10</a:t>
            </a:fld>
            <a:endParaRPr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A22D797D-8002-260E-A302-18D46D95E5B2}"/>
              </a:ext>
            </a:extLst>
          </p:cNvPr>
          <p:cNvSpPr>
            <a:spLocks noGrp="1" noRot="1" noChangeAspect="1" noChangeArrowheads="1" noTextEdit="1"/>
          </p:cNvSpPr>
          <p:nvPr>
            <p:ph type="sldImg"/>
          </p:nvPr>
        </p:nvSpPr>
        <p:spPr>
          <a:ln/>
        </p:spPr>
      </p:sp>
      <p:sp>
        <p:nvSpPr>
          <p:cNvPr id="36866" name="Notes Placeholder 2">
            <a:extLst>
              <a:ext uri="{FF2B5EF4-FFF2-40B4-BE49-F238E27FC236}">
                <a16:creationId xmlns:a16="http://schemas.microsoft.com/office/drawing/2014/main" id="{1B0D849C-F5A9-F2A7-FD40-F339C7301B1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36867" name="Slide Number Placeholder 3">
            <a:extLst>
              <a:ext uri="{FF2B5EF4-FFF2-40B4-BE49-F238E27FC236}">
                <a16:creationId xmlns:a16="http://schemas.microsoft.com/office/drawing/2014/main" id="{49FE712E-D8BC-7E06-07F1-904E6582FA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005E0E7C-37DE-8143-B34F-30A50741D822}" type="slidenum">
              <a:rPr lang="en-US" altLang="en-US" sz="1300" smtClean="0"/>
              <a:pPr>
                <a:spcBef>
                  <a:spcPct val="0"/>
                </a:spcBef>
              </a:pPr>
              <a:t>11</a:t>
            </a:fld>
            <a:endParaRPr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a:extLst>
              <a:ext uri="{FF2B5EF4-FFF2-40B4-BE49-F238E27FC236}">
                <a16:creationId xmlns:a16="http://schemas.microsoft.com/office/drawing/2014/main" id="{3C345246-206B-D67E-58FD-B8ECD94701A1}"/>
              </a:ext>
            </a:extLst>
          </p:cNvPr>
          <p:cNvSpPr>
            <a:spLocks noGrp="1" noRot="1" noChangeAspect="1" noChangeArrowheads="1" noTextEdit="1"/>
          </p:cNvSpPr>
          <p:nvPr>
            <p:ph type="sldImg"/>
          </p:nvPr>
        </p:nvSpPr>
        <p:spPr>
          <a:ln/>
        </p:spPr>
      </p:sp>
      <p:sp>
        <p:nvSpPr>
          <p:cNvPr id="38914" name="Notes Placeholder 2">
            <a:extLst>
              <a:ext uri="{FF2B5EF4-FFF2-40B4-BE49-F238E27FC236}">
                <a16:creationId xmlns:a16="http://schemas.microsoft.com/office/drawing/2014/main" id="{A72B3AE2-3DD0-ADB5-9A25-17035B1659C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a typeface="ＭＳ Ｐゴシック" panose="020B0600070205080204" pitchFamily="34" charset="-128"/>
            </a:endParaRPr>
          </a:p>
        </p:txBody>
      </p:sp>
      <p:sp>
        <p:nvSpPr>
          <p:cNvPr id="38915" name="Slide Number Placeholder 3">
            <a:extLst>
              <a:ext uri="{FF2B5EF4-FFF2-40B4-BE49-F238E27FC236}">
                <a16:creationId xmlns:a16="http://schemas.microsoft.com/office/drawing/2014/main" id="{350258EA-C90B-EC27-DD33-25AE358A8B9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DF6CC9E9-0B6F-D24D-9423-33C0E3F91571}" type="slidenum">
              <a:rPr lang="en-US" altLang="en-US" sz="1300" smtClean="0"/>
              <a:pPr>
                <a:spcBef>
                  <a:spcPct val="0"/>
                </a:spcBef>
              </a:pPr>
              <a:t>12</a:t>
            </a:fld>
            <a:endParaRPr lang="en-US" altLang="en-US"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E8304F9A-31C3-AC4A-7C9B-6B04319DB0D8}"/>
              </a:ext>
            </a:extLst>
          </p:cNvPr>
          <p:cNvSpPr>
            <a:spLocks noGrp="1" noRot="1" noChangeAspect="1" noChangeArrowheads="1" noTextEdit="1"/>
          </p:cNvSpPr>
          <p:nvPr>
            <p:ph type="sldImg"/>
          </p:nvPr>
        </p:nvSpPr>
        <p:spPr>
          <a:ln/>
        </p:spPr>
      </p:sp>
      <p:sp>
        <p:nvSpPr>
          <p:cNvPr id="40962" name="Notes Placeholder 2">
            <a:extLst>
              <a:ext uri="{FF2B5EF4-FFF2-40B4-BE49-F238E27FC236}">
                <a16:creationId xmlns:a16="http://schemas.microsoft.com/office/drawing/2014/main" id="{393087E0-1ACD-35D9-BE3F-22120EE027B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Caller/Callee code written with stubs: doesn’t matter if client &amp; server processes are on the same node or different nodes…developer’s code remains unchanged.</a:t>
            </a:r>
          </a:p>
          <a:p>
            <a:r>
              <a:rPr lang="en-US" altLang="en-US" dirty="0">
                <a:latin typeface="Times New Roman" panose="02020603050405020304" pitchFamily="18" charset="0"/>
                <a:ea typeface="ＭＳ Ｐゴシック" panose="020B0600070205080204" pitchFamily="34" charset="-128"/>
              </a:rPr>
              <a:t>One client stub and one server stub created per defined callee function, aka remote procedure. The stubs marshal and unmarshall the arguments on either end.</a:t>
            </a:r>
          </a:p>
          <a:p>
            <a:endParaRPr lang="en-US" altLang="en-US" dirty="0">
              <a:latin typeface="Times New Roman" panose="02020603050405020304" pitchFamily="18" charset="0"/>
              <a:ea typeface="ＭＳ Ｐゴシック" panose="020B0600070205080204" pitchFamily="34" charset="-128"/>
            </a:endParaRPr>
          </a:p>
          <a:p>
            <a:r>
              <a:rPr lang="en-US" altLang="en-US" b="1" dirty="0">
                <a:latin typeface="Times New Roman" panose="02020603050405020304" pitchFamily="18" charset="0"/>
                <a:ea typeface="ＭＳ Ｐゴシック" panose="020B0600070205080204" pitchFamily="34" charset="-128"/>
              </a:rPr>
              <a:t>QUESTION1</a:t>
            </a:r>
            <a:r>
              <a:rPr lang="en-US" altLang="en-US" dirty="0">
                <a:latin typeface="Times New Roman" panose="02020603050405020304" pitchFamily="18" charset="0"/>
                <a:ea typeface="ＭＳ Ｐゴシック" panose="020B0600070205080204" pitchFamily="34" charset="-128"/>
              </a:rPr>
              <a:t>: Can callee also make an RPC? Yes, to yet another P3/server on a different host, in which case the callee() function is now the caller/client for P3.</a:t>
            </a:r>
          </a:p>
          <a:p>
            <a:r>
              <a:rPr lang="en-US" altLang="en-US" b="1" dirty="0">
                <a:latin typeface="Times New Roman" panose="02020603050405020304" pitchFamily="18" charset="0"/>
                <a:ea typeface="ＭＳ Ｐゴシック" panose="020B0600070205080204" pitchFamily="34" charset="-128"/>
              </a:rPr>
              <a:t>QUESTION2</a:t>
            </a:r>
            <a:r>
              <a:rPr lang="en-US" altLang="en-US" dirty="0">
                <a:latin typeface="Times New Roman" panose="02020603050405020304" pitchFamily="18" charset="0"/>
                <a:ea typeface="ＭＳ Ｐゴシック" panose="020B0600070205080204" pitchFamily="34" charset="-128"/>
              </a:rPr>
              <a:t>: Call caller make RPCs to different processes/servers? </a:t>
            </a:r>
          </a:p>
        </p:txBody>
      </p:sp>
      <p:sp>
        <p:nvSpPr>
          <p:cNvPr id="40963" name="Slide Number Placeholder 3">
            <a:extLst>
              <a:ext uri="{FF2B5EF4-FFF2-40B4-BE49-F238E27FC236}">
                <a16:creationId xmlns:a16="http://schemas.microsoft.com/office/drawing/2014/main" id="{85675C28-C3E0-4379-C37B-7EA46CAA61A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6DFBFD89-8651-C040-931F-75C42923C063}" type="slidenum">
              <a:rPr lang="en-US" altLang="en-US" sz="1300" smtClean="0"/>
              <a:pPr>
                <a:spcBef>
                  <a:spcPct val="0"/>
                </a:spcBef>
              </a:pPr>
              <a:t>13</a:t>
            </a:fld>
            <a:endParaRPr lang="en-US" altLang="en-US" sz="13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2629EE69-2BBB-BC76-5A07-D8C2FB34B95F}"/>
              </a:ext>
            </a:extLst>
          </p:cNvPr>
          <p:cNvSpPr>
            <a:spLocks noGrp="1" noRot="1" noChangeAspect="1" noChangeArrowheads="1" noTextEdit="1"/>
          </p:cNvSpPr>
          <p:nvPr>
            <p:ph type="sldImg"/>
          </p:nvPr>
        </p:nvSpPr>
        <p:spPr>
          <a:ln/>
        </p:spPr>
      </p:sp>
      <p:sp>
        <p:nvSpPr>
          <p:cNvPr id="43010" name="Notes Placeholder 2">
            <a:extLst>
              <a:ext uri="{FF2B5EF4-FFF2-40B4-BE49-F238E27FC236}">
                <a16:creationId xmlns:a16="http://schemas.microsoft.com/office/drawing/2014/main" id="{3DC4E178-7A8D-4DCE-5D2F-802A744C410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43011" name="Slide Number Placeholder 3">
            <a:extLst>
              <a:ext uri="{FF2B5EF4-FFF2-40B4-BE49-F238E27FC236}">
                <a16:creationId xmlns:a16="http://schemas.microsoft.com/office/drawing/2014/main" id="{B6DE5992-728C-38EF-3BF1-5BD420FAB32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B97C588D-F64C-D243-95BE-46757BF6A1B4}" type="slidenum">
              <a:rPr lang="en-US" altLang="en-US" sz="1300" smtClean="0"/>
              <a:pPr>
                <a:spcBef>
                  <a:spcPct val="0"/>
                </a:spcBef>
              </a:pPr>
              <a:t>14</a:t>
            </a:fld>
            <a:endParaRPr lang="en-US" altLang="en-US" sz="13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a:extLst>
              <a:ext uri="{FF2B5EF4-FFF2-40B4-BE49-F238E27FC236}">
                <a16:creationId xmlns:a16="http://schemas.microsoft.com/office/drawing/2014/main" id="{C2D18266-EC27-0B9C-09C1-796B6841A711}"/>
              </a:ext>
            </a:extLst>
          </p:cNvPr>
          <p:cNvSpPr>
            <a:spLocks noGrp="1" noRot="1" noChangeAspect="1" noChangeArrowheads="1" noTextEdit="1"/>
          </p:cNvSpPr>
          <p:nvPr>
            <p:ph type="sldImg"/>
          </p:nvPr>
        </p:nvSpPr>
        <p:spPr>
          <a:ln/>
        </p:spPr>
      </p:sp>
      <p:sp>
        <p:nvSpPr>
          <p:cNvPr id="45058" name="Notes Placeholder 2">
            <a:extLst>
              <a:ext uri="{FF2B5EF4-FFF2-40B4-BE49-F238E27FC236}">
                <a16:creationId xmlns:a16="http://schemas.microsoft.com/office/drawing/2014/main" id="{BD9287F2-6BF3-4166-8B93-F25E84C8FE1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Not to be confused with Martial law. Or with Judge Thurgood Marshall. </a:t>
            </a:r>
          </a:p>
          <a:p>
            <a:r>
              <a:rPr lang="en-US" altLang="en-US" dirty="0">
                <a:latin typeface="Times New Roman" panose="02020603050405020304" pitchFamily="18" charset="0"/>
                <a:ea typeface="ＭＳ Ｐゴシック" panose="020B0600070205080204" pitchFamily="34" charset="-128"/>
              </a:rPr>
              <a:t>Story about Lilliput and </a:t>
            </a:r>
            <a:r>
              <a:rPr lang="en-US" altLang="en-US" dirty="0" err="1">
                <a:latin typeface="Times New Roman" panose="02020603050405020304" pitchFamily="18" charset="0"/>
                <a:ea typeface="ＭＳ Ｐゴシック" panose="020B0600070205080204" pitchFamily="34" charset="-128"/>
              </a:rPr>
              <a:t>Blefuscu</a:t>
            </a:r>
            <a:r>
              <a:rPr lang="en-US" altLang="en-US" dirty="0">
                <a:latin typeface="Times New Roman" panose="02020603050405020304" pitchFamily="18" charset="0"/>
                <a:ea typeface="ＭＳ Ｐゴシック" panose="020B0600070205080204" pitchFamily="34" charset="-128"/>
              </a:rPr>
              <a:t>.</a:t>
            </a:r>
          </a:p>
          <a:p>
            <a:r>
              <a:rPr lang="en-US" altLang="en-US" dirty="0">
                <a:latin typeface="Times New Roman" panose="02020603050405020304" pitchFamily="18" charset="0"/>
                <a:ea typeface="ＭＳ Ｐゴシック" panose="020B0600070205080204" pitchFamily="34" charset="-128"/>
              </a:rPr>
              <a:t>Think of CDR as a universal common language that any callee and any caller can use to communicate with each other. </a:t>
            </a:r>
            <a:r>
              <a:rPr lang="en-US" altLang="en-US" dirty="0" err="1">
                <a:latin typeface="Times New Roman" panose="02020603050405020304" pitchFamily="18" charset="0"/>
                <a:ea typeface="ＭＳ Ｐゴシック" panose="020B0600070205080204" pitchFamily="34" charset="-128"/>
              </a:rPr>
              <a:t>Eg.</a:t>
            </a:r>
            <a:r>
              <a:rPr lang="en-US" altLang="en-US" dirty="0">
                <a:latin typeface="Times New Roman" panose="02020603050405020304" pitchFamily="18" charset="0"/>
                <a:ea typeface="ＭＳ Ｐゴシック" panose="020B0600070205080204" pitchFamily="34" charset="-128"/>
              </a:rPr>
              <a:t> CORBA’s CDR, Java’s object serialization, XML, Google’s proto(col)</a:t>
            </a:r>
            <a:r>
              <a:rPr lang="en-US" altLang="en-US" dirty="0" err="1">
                <a:latin typeface="Times New Roman" panose="02020603050405020304" pitchFamily="18" charset="0"/>
                <a:ea typeface="ＭＳ Ｐゴシック" panose="020B0600070205080204" pitchFamily="34" charset="-128"/>
              </a:rPr>
              <a:t>buf</a:t>
            </a:r>
            <a:r>
              <a:rPr lang="en-US" altLang="en-US" dirty="0">
                <a:latin typeface="Times New Roman" panose="02020603050405020304" pitchFamily="18" charset="0"/>
                <a:ea typeface="ＭＳ Ｐゴシック" panose="020B0600070205080204" pitchFamily="34" charset="-128"/>
              </a:rPr>
              <a:t>(</a:t>
            </a:r>
            <a:r>
              <a:rPr lang="en-US" altLang="en-US" dirty="0" err="1">
                <a:latin typeface="Times New Roman" panose="02020603050405020304" pitchFamily="18" charset="0"/>
                <a:ea typeface="ＭＳ Ｐゴシック" panose="020B0600070205080204" pitchFamily="34" charset="-128"/>
              </a:rPr>
              <a:t>fers</a:t>
            </a:r>
            <a:r>
              <a:rPr lang="en-US" altLang="en-US" dirty="0">
                <a:latin typeface="Times New Roman" panose="02020603050405020304" pitchFamily="18" charset="0"/>
                <a:ea typeface="ＭＳ Ｐゴシック" panose="020B0600070205080204" pitchFamily="34" charset="-128"/>
              </a:rPr>
              <a:t>), Apache Thrift, and JSON. </a:t>
            </a:r>
          </a:p>
        </p:txBody>
      </p:sp>
      <p:sp>
        <p:nvSpPr>
          <p:cNvPr id="45059" name="Slide Number Placeholder 3">
            <a:extLst>
              <a:ext uri="{FF2B5EF4-FFF2-40B4-BE49-F238E27FC236}">
                <a16:creationId xmlns:a16="http://schemas.microsoft.com/office/drawing/2014/main" id="{70E10726-8703-459D-D354-3E965657EB3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935BD291-03CC-F74A-AAA2-D336B8ACE31A}" type="slidenum">
              <a:rPr lang="en-US" altLang="en-US" sz="1300" smtClean="0"/>
              <a:pPr>
                <a:spcBef>
                  <a:spcPct val="0"/>
                </a:spcBef>
              </a:pPr>
              <a:t>15</a:t>
            </a:fld>
            <a:endParaRPr lang="en-US" altLang="en-US" sz="13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8A680CF8-9828-843C-208B-E6DF542A1529}"/>
              </a:ext>
            </a:extLst>
          </p:cNvPr>
          <p:cNvSpPr>
            <a:spLocks noGrp="1" noRot="1" noChangeAspect="1" noChangeArrowheads="1" noTextEdit="1"/>
          </p:cNvSpPr>
          <p:nvPr>
            <p:ph type="sldImg"/>
          </p:nvPr>
        </p:nvSpPr>
        <p:spPr>
          <a:ln/>
        </p:spPr>
      </p:sp>
      <p:sp>
        <p:nvSpPr>
          <p:cNvPr id="47106" name="Notes Placeholder 2">
            <a:extLst>
              <a:ext uri="{FF2B5EF4-FFF2-40B4-BE49-F238E27FC236}">
                <a16:creationId xmlns:a16="http://schemas.microsoft.com/office/drawing/2014/main" id="{FC8E1F6A-341C-3A13-C61D-229B67B08DF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a typeface="ＭＳ Ｐゴシック" panose="020B0600070205080204" pitchFamily="34" charset="-128"/>
            </a:endParaRPr>
          </a:p>
        </p:txBody>
      </p:sp>
      <p:sp>
        <p:nvSpPr>
          <p:cNvPr id="47107" name="Slide Number Placeholder 3">
            <a:extLst>
              <a:ext uri="{FF2B5EF4-FFF2-40B4-BE49-F238E27FC236}">
                <a16:creationId xmlns:a16="http://schemas.microsoft.com/office/drawing/2014/main" id="{7CBC23F7-494D-5671-C5C5-3C46F0EED00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2A5CBACD-E291-D84D-846E-624D308E9B75}" type="slidenum">
              <a:rPr lang="en-US" altLang="en-US" sz="1300" smtClean="0"/>
              <a:pPr>
                <a:spcBef>
                  <a:spcPct val="0"/>
                </a:spcBef>
              </a:pPr>
              <a:t>16</a:t>
            </a:fld>
            <a:endParaRPr lang="en-US" altLang="en-US" sz="13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a:extLst>
              <a:ext uri="{FF2B5EF4-FFF2-40B4-BE49-F238E27FC236}">
                <a16:creationId xmlns:a16="http://schemas.microsoft.com/office/drawing/2014/main" id="{E33A5203-F828-CE1E-C7DA-3CFAD96F5698}"/>
              </a:ext>
            </a:extLst>
          </p:cNvPr>
          <p:cNvSpPr>
            <a:spLocks noGrp="1" noRot="1" noChangeAspect="1" noChangeArrowheads="1" noTextEdit="1"/>
          </p:cNvSpPr>
          <p:nvPr>
            <p:ph type="sldImg"/>
          </p:nvPr>
        </p:nvSpPr>
        <p:spPr>
          <a:ln/>
        </p:spPr>
      </p:sp>
      <p:sp>
        <p:nvSpPr>
          <p:cNvPr id="49154" name="Notes Placeholder 2">
            <a:extLst>
              <a:ext uri="{FF2B5EF4-FFF2-40B4-BE49-F238E27FC236}">
                <a16:creationId xmlns:a16="http://schemas.microsoft.com/office/drawing/2014/main" id="{75D7463C-76D0-850A-65CB-74B9EED6245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49155" name="Slide Number Placeholder 3">
            <a:extLst>
              <a:ext uri="{FF2B5EF4-FFF2-40B4-BE49-F238E27FC236}">
                <a16:creationId xmlns:a16="http://schemas.microsoft.com/office/drawing/2014/main" id="{757B0650-3191-A922-FB42-6009E993BA7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24610465-F498-B845-816D-E70FAA2E5230}" type="slidenum">
              <a:rPr lang="en-US" altLang="en-US" sz="1300" smtClean="0"/>
              <a:pPr>
                <a:spcBef>
                  <a:spcPct val="0"/>
                </a:spcBef>
              </a:pPr>
              <a:t>17</a:t>
            </a:fld>
            <a:endParaRPr lang="en-US" altLang="en-US" sz="13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245A6000-A49F-49D7-30D9-F7C152A09288}"/>
              </a:ext>
            </a:extLst>
          </p:cNvPr>
          <p:cNvSpPr>
            <a:spLocks noGrp="1" noRot="1" noChangeAspect="1" noChangeArrowheads="1" noTextEdit="1"/>
          </p:cNvSpPr>
          <p:nvPr>
            <p:ph type="sldImg"/>
          </p:nvPr>
        </p:nvSpPr>
        <p:spPr>
          <a:ln/>
        </p:spPr>
      </p:sp>
      <p:sp>
        <p:nvSpPr>
          <p:cNvPr id="51202" name="Notes Placeholder 2">
            <a:extLst>
              <a:ext uri="{FF2B5EF4-FFF2-40B4-BE49-F238E27FC236}">
                <a16:creationId xmlns:a16="http://schemas.microsoft.com/office/drawing/2014/main" id="{F4D89967-CD1A-E2AB-E307-C31AA2C80EA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51203" name="Slide Number Placeholder 3">
            <a:extLst>
              <a:ext uri="{FF2B5EF4-FFF2-40B4-BE49-F238E27FC236}">
                <a16:creationId xmlns:a16="http://schemas.microsoft.com/office/drawing/2014/main" id="{AE915D38-C159-EC91-CD80-AA742190AC6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38993D36-0461-DB49-AC36-2F02E92DB439}" type="slidenum">
              <a:rPr lang="en-US" altLang="en-US" sz="1300" smtClean="0"/>
              <a:pPr>
                <a:spcBef>
                  <a:spcPct val="0"/>
                </a:spcBef>
              </a:pPr>
              <a:t>18</a:t>
            </a:fld>
            <a:endParaRPr lang="en-US" altLang="en-US" sz="13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a:extLst>
              <a:ext uri="{FF2B5EF4-FFF2-40B4-BE49-F238E27FC236}">
                <a16:creationId xmlns:a16="http://schemas.microsoft.com/office/drawing/2014/main" id="{6906587C-BA63-1648-F607-57A15A1B04FA}"/>
              </a:ext>
            </a:extLst>
          </p:cNvPr>
          <p:cNvSpPr>
            <a:spLocks noGrp="1" noRot="1" noChangeAspect="1" noChangeArrowheads="1" noTextEdit="1"/>
          </p:cNvSpPr>
          <p:nvPr>
            <p:ph type="sldImg"/>
          </p:nvPr>
        </p:nvSpPr>
        <p:spPr>
          <a:ln/>
        </p:spPr>
      </p:sp>
      <p:sp>
        <p:nvSpPr>
          <p:cNvPr id="53250" name="Notes Placeholder 2">
            <a:extLst>
              <a:ext uri="{FF2B5EF4-FFF2-40B4-BE49-F238E27FC236}">
                <a16:creationId xmlns:a16="http://schemas.microsoft.com/office/drawing/2014/main" id="{43A6E7D2-A34E-6822-74DF-93DC5B69886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53251" name="Slide Number Placeholder 3">
            <a:extLst>
              <a:ext uri="{FF2B5EF4-FFF2-40B4-BE49-F238E27FC236}">
                <a16:creationId xmlns:a16="http://schemas.microsoft.com/office/drawing/2014/main" id="{F21B1ABC-4A3A-22B2-6C94-CAF6166DEE4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39B74678-C531-7445-9DDC-03E0A68326B6}" type="slidenum">
              <a:rPr lang="en-US" altLang="en-US" sz="1300" smtClean="0"/>
              <a:pPr>
                <a:spcBef>
                  <a:spcPct val="0"/>
                </a:spcBef>
              </a:pPr>
              <a:t>19</a:t>
            </a:fld>
            <a:endParaRPr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a:extLst>
              <a:ext uri="{FF2B5EF4-FFF2-40B4-BE49-F238E27FC236}">
                <a16:creationId xmlns:a16="http://schemas.microsoft.com/office/drawing/2014/main" id="{74C776F8-FE26-5567-DF82-13B3AF7C96A4}"/>
              </a:ext>
            </a:extLst>
          </p:cNvPr>
          <p:cNvSpPr>
            <a:spLocks noGrp="1" noRot="1" noChangeAspect="1" noChangeArrowheads="1" noTextEdit="1"/>
          </p:cNvSpPr>
          <p:nvPr>
            <p:ph type="sldImg"/>
          </p:nvPr>
        </p:nvSpPr>
        <p:spPr>
          <a:ln/>
        </p:spPr>
      </p:sp>
      <p:sp>
        <p:nvSpPr>
          <p:cNvPr id="18434" name="Notes Placeholder 2">
            <a:extLst>
              <a:ext uri="{FF2B5EF4-FFF2-40B4-BE49-F238E27FC236}">
                <a16:creationId xmlns:a16="http://schemas.microsoft.com/office/drawing/2014/main" id="{F8EF07E3-8C39-45E4-90FA-20D779142A5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18435" name="Slide Number Placeholder 3">
            <a:extLst>
              <a:ext uri="{FF2B5EF4-FFF2-40B4-BE49-F238E27FC236}">
                <a16:creationId xmlns:a16="http://schemas.microsoft.com/office/drawing/2014/main" id="{7826A5AA-9AE9-9352-FB8E-1BDC5B077AF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B1C5E393-D090-9E4B-BEAE-59C2986E6070}" type="slidenum">
              <a:rPr lang="en-US" altLang="en-US" sz="1300" smtClean="0"/>
              <a:pPr>
                <a:spcBef>
                  <a:spcPct val="0"/>
                </a:spcBef>
              </a:pPr>
              <a:t>2</a:t>
            </a:fld>
            <a:endParaRPr lang="en-US" altLang="en-US" sz="13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a:extLst>
              <a:ext uri="{FF2B5EF4-FFF2-40B4-BE49-F238E27FC236}">
                <a16:creationId xmlns:a16="http://schemas.microsoft.com/office/drawing/2014/main" id="{7E42A337-764E-A0A2-38A9-428217A4A11E}"/>
              </a:ext>
            </a:extLst>
          </p:cNvPr>
          <p:cNvSpPr>
            <a:spLocks noGrp="1" noRot="1" noChangeAspect="1" noChangeArrowheads="1" noTextEdit="1"/>
          </p:cNvSpPr>
          <p:nvPr>
            <p:ph type="sldImg"/>
          </p:nvPr>
        </p:nvSpPr>
        <p:spPr>
          <a:ln/>
        </p:spPr>
      </p:sp>
      <p:sp>
        <p:nvSpPr>
          <p:cNvPr id="55298" name="Notes Placeholder 2">
            <a:extLst>
              <a:ext uri="{FF2B5EF4-FFF2-40B4-BE49-F238E27FC236}">
                <a16:creationId xmlns:a16="http://schemas.microsoft.com/office/drawing/2014/main" id="{10BBE57B-1F8E-D685-BC3B-E21CBEF6C0D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55299" name="Slide Number Placeholder 3">
            <a:extLst>
              <a:ext uri="{FF2B5EF4-FFF2-40B4-BE49-F238E27FC236}">
                <a16:creationId xmlns:a16="http://schemas.microsoft.com/office/drawing/2014/main" id="{3EB43C4E-7DFD-7EF0-E34A-9CE8028546A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E841BA45-1F37-5844-9E0B-3B8CDF3F17E2}" type="slidenum">
              <a:rPr lang="en-US" altLang="en-US" sz="1300" smtClean="0"/>
              <a:pPr>
                <a:spcBef>
                  <a:spcPct val="0"/>
                </a:spcBef>
              </a:pPr>
              <a:t>20</a:t>
            </a:fld>
            <a:endParaRPr lang="en-US" altLang="en-US" sz="13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a:extLst>
              <a:ext uri="{FF2B5EF4-FFF2-40B4-BE49-F238E27FC236}">
                <a16:creationId xmlns:a16="http://schemas.microsoft.com/office/drawing/2014/main" id="{FEDA98F4-C69A-9390-D1D1-780B2D44985B}"/>
              </a:ext>
            </a:extLst>
          </p:cNvPr>
          <p:cNvSpPr>
            <a:spLocks noGrp="1" noRot="1" noChangeAspect="1" noChangeArrowheads="1" noTextEdit="1"/>
          </p:cNvSpPr>
          <p:nvPr>
            <p:ph type="sldImg"/>
          </p:nvPr>
        </p:nvSpPr>
        <p:spPr>
          <a:ln/>
        </p:spPr>
      </p:sp>
      <p:sp>
        <p:nvSpPr>
          <p:cNvPr id="57346" name="Notes Placeholder 2">
            <a:extLst>
              <a:ext uri="{FF2B5EF4-FFF2-40B4-BE49-F238E27FC236}">
                <a16:creationId xmlns:a16="http://schemas.microsoft.com/office/drawing/2014/main" id="{8E2A6F22-2D77-600F-18C8-C368248CDF6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solidFill>
                  <a:srgbClr val="BDC1C6"/>
                </a:solidFill>
                <a:latin typeface="Roboto" panose="02000000000000000000" pitchFamily="2" charset="0"/>
                <a:ea typeface="ＭＳ Ｐゴシック" panose="020B0600070205080204" pitchFamily="34" charset="-128"/>
              </a:rPr>
              <a:t>Around 440 BCE Democritus first proposed that everything in the world was made up of tiny particles surrounded by empty space. And he even speculated that they vary in size and shape depending on the substance they compose. He called these particles "</a:t>
            </a:r>
            <a:r>
              <a:rPr lang="en-US" altLang="en-US" dirty="0" err="1">
                <a:solidFill>
                  <a:srgbClr val="BDC1C6"/>
                </a:solidFill>
                <a:latin typeface="Roboto" panose="02000000000000000000" pitchFamily="2" charset="0"/>
                <a:ea typeface="ＭＳ Ｐゴシック" panose="020B0600070205080204" pitchFamily="34" charset="-128"/>
              </a:rPr>
              <a:t>atomos</a:t>
            </a:r>
            <a:r>
              <a:rPr lang="en-US" altLang="en-US" dirty="0">
                <a:solidFill>
                  <a:srgbClr val="BDC1C6"/>
                </a:solidFill>
                <a:latin typeface="Roboto" panose="02000000000000000000" pitchFamily="2" charset="0"/>
                <a:ea typeface="ＭＳ Ｐゴシック" panose="020B0600070205080204" pitchFamily="34" charset="-128"/>
              </a:rPr>
              <a:t>," Greek for indivisible. https://</a:t>
            </a:r>
            <a:r>
              <a:rPr lang="en-US" altLang="en-US" dirty="0" err="1">
                <a:solidFill>
                  <a:srgbClr val="BDC1C6"/>
                </a:solidFill>
                <a:latin typeface="Roboto" panose="02000000000000000000" pitchFamily="2" charset="0"/>
                <a:ea typeface="ＭＳ Ｐゴシック" panose="020B0600070205080204" pitchFamily="34" charset="-128"/>
              </a:rPr>
              <a:t>www.e-education.psu.edu</a:t>
            </a:r>
            <a:r>
              <a:rPr lang="en-US" altLang="en-US" dirty="0">
                <a:solidFill>
                  <a:srgbClr val="BDC1C6"/>
                </a:solidFill>
                <a:latin typeface="Roboto" panose="02000000000000000000" pitchFamily="2" charset="0"/>
                <a:ea typeface="ＭＳ Ｐゴシック" panose="020B0600070205080204" pitchFamily="34" charset="-128"/>
              </a:rPr>
              <a:t>/matse81/node/2115#:~:text=It%20was%20around%20440%20BCE,atomos%2C%22%20Greek%20for%20indivisible.</a:t>
            </a:r>
            <a:endParaRPr lang="en-US" altLang="en-US" dirty="0">
              <a:latin typeface="Times New Roman" panose="02020603050405020304" pitchFamily="18" charset="0"/>
              <a:ea typeface="ＭＳ Ｐゴシック" panose="020B0600070205080204" pitchFamily="34" charset="-128"/>
            </a:endParaRPr>
          </a:p>
        </p:txBody>
      </p:sp>
      <p:sp>
        <p:nvSpPr>
          <p:cNvPr id="57347" name="Slide Number Placeholder 3">
            <a:extLst>
              <a:ext uri="{FF2B5EF4-FFF2-40B4-BE49-F238E27FC236}">
                <a16:creationId xmlns:a16="http://schemas.microsoft.com/office/drawing/2014/main" id="{E9DFC584-CA8F-6D08-994C-DC467E248EF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08E98DE6-6D91-A443-8CF5-ED0D495713E8}" type="slidenum">
              <a:rPr lang="en-US" altLang="en-US" sz="1300" smtClean="0"/>
              <a:pPr>
                <a:spcBef>
                  <a:spcPct val="0"/>
                </a:spcBef>
              </a:pPr>
              <a:t>21</a:t>
            </a:fld>
            <a:endParaRPr lang="en-US" altLang="en-US" sz="13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a:extLst>
              <a:ext uri="{FF2B5EF4-FFF2-40B4-BE49-F238E27FC236}">
                <a16:creationId xmlns:a16="http://schemas.microsoft.com/office/drawing/2014/main" id="{10D5D342-BD85-83D8-DE8B-335614341480}"/>
              </a:ext>
            </a:extLst>
          </p:cNvPr>
          <p:cNvSpPr>
            <a:spLocks noGrp="1" noRot="1" noChangeAspect="1" noChangeArrowheads="1" noTextEdit="1"/>
          </p:cNvSpPr>
          <p:nvPr>
            <p:ph type="sldImg"/>
          </p:nvPr>
        </p:nvSpPr>
        <p:spPr>
          <a:ln/>
        </p:spPr>
      </p:sp>
      <p:sp>
        <p:nvSpPr>
          <p:cNvPr id="59394" name="Notes Placeholder 2">
            <a:extLst>
              <a:ext uri="{FF2B5EF4-FFF2-40B4-BE49-F238E27FC236}">
                <a16:creationId xmlns:a16="http://schemas.microsoft.com/office/drawing/2014/main" id="{71A0AFC0-909E-CC1C-B52D-7E61DB7B42D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a typeface="ＭＳ Ｐゴシック" panose="020B0600070205080204" pitchFamily="34" charset="-128"/>
            </a:endParaRPr>
          </a:p>
        </p:txBody>
      </p:sp>
      <p:sp>
        <p:nvSpPr>
          <p:cNvPr id="59395" name="Slide Number Placeholder 3">
            <a:extLst>
              <a:ext uri="{FF2B5EF4-FFF2-40B4-BE49-F238E27FC236}">
                <a16:creationId xmlns:a16="http://schemas.microsoft.com/office/drawing/2014/main" id="{92DAFD27-A079-45FE-E5D7-126F0662C7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9B490D4C-7C79-104B-90CC-B9592D5FCD09}" type="slidenum">
              <a:rPr lang="en-US" altLang="en-US" sz="1300" smtClean="0"/>
              <a:pPr>
                <a:spcBef>
                  <a:spcPct val="0"/>
                </a:spcBef>
              </a:pPr>
              <a:t>22</a:t>
            </a:fld>
            <a:endParaRPr lang="en-US" altLang="en-US" sz="13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a:extLst>
              <a:ext uri="{FF2B5EF4-FFF2-40B4-BE49-F238E27FC236}">
                <a16:creationId xmlns:a16="http://schemas.microsoft.com/office/drawing/2014/main" id="{A05E142E-2A09-6BF3-68D3-2319932D4811}"/>
              </a:ext>
            </a:extLst>
          </p:cNvPr>
          <p:cNvSpPr>
            <a:spLocks noGrp="1" noRot="1" noChangeAspect="1" noChangeArrowheads="1" noTextEdit="1"/>
          </p:cNvSpPr>
          <p:nvPr>
            <p:ph type="sldImg"/>
          </p:nvPr>
        </p:nvSpPr>
        <p:spPr>
          <a:ln/>
        </p:spPr>
      </p:sp>
      <p:sp>
        <p:nvSpPr>
          <p:cNvPr id="61442" name="Notes Placeholder 2">
            <a:extLst>
              <a:ext uri="{FF2B5EF4-FFF2-40B4-BE49-F238E27FC236}">
                <a16:creationId xmlns:a16="http://schemas.microsoft.com/office/drawing/2014/main" id="{4C14382C-8698-3DCA-E5E1-5747F8D8CE8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a typeface="ＭＳ Ｐゴシック" panose="020B0600070205080204" pitchFamily="34" charset="-128"/>
            </a:endParaRPr>
          </a:p>
        </p:txBody>
      </p:sp>
      <p:sp>
        <p:nvSpPr>
          <p:cNvPr id="61443" name="Slide Number Placeholder 3">
            <a:extLst>
              <a:ext uri="{FF2B5EF4-FFF2-40B4-BE49-F238E27FC236}">
                <a16:creationId xmlns:a16="http://schemas.microsoft.com/office/drawing/2014/main" id="{C9117C3A-85E2-BEEE-87DB-C8767C0FB71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731C8B8B-422D-A44A-AEF7-4D5B89E2E263}" type="slidenum">
              <a:rPr lang="en-US" altLang="en-US" sz="1300" smtClean="0"/>
              <a:pPr>
                <a:spcBef>
                  <a:spcPct val="0"/>
                </a:spcBef>
              </a:pPr>
              <a:t>23</a:t>
            </a:fld>
            <a:endParaRPr lang="en-US" altLang="en-US" sz="13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a:extLst>
              <a:ext uri="{FF2B5EF4-FFF2-40B4-BE49-F238E27FC236}">
                <a16:creationId xmlns:a16="http://schemas.microsoft.com/office/drawing/2014/main" id="{E8A95B5C-9424-BC2E-747B-7911C5DC92E2}"/>
              </a:ext>
            </a:extLst>
          </p:cNvPr>
          <p:cNvSpPr>
            <a:spLocks noGrp="1" noRot="1" noChangeAspect="1" noChangeArrowheads="1" noTextEdit="1"/>
          </p:cNvSpPr>
          <p:nvPr>
            <p:ph type="sldImg"/>
          </p:nvPr>
        </p:nvSpPr>
        <p:spPr>
          <a:ln/>
        </p:spPr>
      </p:sp>
      <p:sp>
        <p:nvSpPr>
          <p:cNvPr id="63490" name="Notes Placeholder 2">
            <a:extLst>
              <a:ext uri="{FF2B5EF4-FFF2-40B4-BE49-F238E27FC236}">
                <a16:creationId xmlns:a16="http://schemas.microsoft.com/office/drawing/2014/main" id="{3F8C1BBC-5741-8F1B-125E-8490FA94755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63491" name="Slide Number Placeholder 3">
            <a:extLst>
              <a:ext uri="{FF2B5EF4-FFF2-40B4-BE49-F238E27FC236}">
                <a16:creationId xmlns:a16="http://schemas.microsoft.com/office/drawing/2014/main" id="{619A15B7-9E2F-C725-754B-F765E70CF67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BCDD6D15-87C6-D043-8F53-C270B75564D2}" type="slidenum">
              <a:rPr lang="en-US" altLang="en-US" sz="1300" smtClean="0"/>
              <a:pPr>
                <a:spcBef>
                  <a:spcPct val="0"/>
                </a:spcBef>
              </a:pPr>
              <a:t>24</a:t>
            </a:fld>
            <a:endParaRPr lang="en-US" altLang="en-US" sz="13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9C0DCA73-BC99-EE8C-B719-48A789E253E3}"/>
              </a:ext>
            </a:extLst>
          </p:cNvPr>
          <p:cNvSpPr>
            <a:spLocks noGrp="1" noRot="1" noChangeAspect="1" noChangeArrowheads="1" noTextEdit="1"/>
          </p:cNvSpPr>
          <p:nvPr>
            <p:ph type="sldImg"/>
          </p:nvPr>
        </p:nvSpPr>
        <p:spPr>
          <a:ln/>
        </p:spPr>
      </p:sp>
      <p:sp>
        <p:nvSpPr>
          <p:cNvPr id="65538" name="Notes Placeholder 2">
            <a:extLst>
              <a:ext uri="{FF2B5EF4-FFF2-40B4-BE49-F238E27FC236}">
                <a16:creationId xmlns:a16="http://schemas.microsoft.com/office/drawing/2014/main" id="{EE660E83-0A5C-570E-163C-8D282BA1D8F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65539" name="Slide Number Placeholder 3">
            <a:extLst>
              <a:ext uri="{FF2B5EF4-FFF2-40B4-BE49-F238E27FC236}">
                <a16:creationId xmlns:a16="http://schemas.microsoft.com/office/drawing/2014/main" id="{F2EBCB21-0632-22A0-7C68-1E002388DC1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A056BE0A-8535-8D41-B0ED-E46DAEE50D8F}" type="slidenum">
              <a:rPr lang="en-US" altLang="en-US" sz="1300" smtClean="0"/>
              <a:pPr>
                <a:spcBef>
                  <a:spcPct val="0"/>
                </a:spcBef>
              </a:pPr>
              <a:t>25</a:t>
            </a:fld>
            <a:endParaRPr lang="en-US" altLang="en-US" sz="13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a:extLst>
              <a:ext uri="{FF2B5EF4-FFF2-40B4-BE49-F238E27FC236}">
                <a16:creationId xmlns:a16="http://schemas.microsoft.com/office/drawing/2014/main" id="{D9EB2CA8-C126-BD82-50D6-790BB0536879}"/>
              </a:ext>
            </a:extLst>
          </p:cNvPr>
          <p:cNvSpPr>
            <a:spLocks noGrp="1" noRot="1" noChangeAspect="1" noChangeArrowheads="1" noTextEdit="1"/>
          </p:cNvSpPr>
          <p:nvPr>
            <p:ph type="sldImg"/>
          </p:nvPr>
        </p:nvSpPr>
        <p:spPr>
          <a:ln/>
        </p:spPr>
      </p:sp>
      <p:sp>
        <p:nvSpPr>
          <p:cNvPr id="67586" name="Notes Placeholder 2">
            <a:extLst>
              <a:ext uri="{FF2B5EF4-FFF2-40B4-BE49-F238E27FC236}">
                <a16:creationId xmlns:a16="http://schemas.microsoft.com/office/drawing/2014/main" id="{EC31C98C-1AB5-FE69-0A03-766D615D87F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67587" name="Slide Number Placeholder 3">
            <a:extLst>
              <a:ext uri="{FF2B5EF4-FFF2-40B4-BE49-F238E27FC236}">
                <a16:creationId xmlns:a16="http://schemas.microsoft.com/office/drawing/2014/main" id="{BC6AEE29-C9A7-510C-B1E7-885F05B99CE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45E6EF86-B4E8-2A47-90C1-86F70387C5D9}" type="slidenum">
              <a:rPr lang="en-US" altLang="en-US" sz="1300" smtClean="0"/>
              <a:pPr>
                <a:spcBef>
                  <a:spcPct val="0"/>
                </a:spcBef>
              </a:pPr>
              <a:t>26</a:t>
            </a:fld>
            <a:endParaRPr lang="en-US" altLang="en-US" sz="13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a:extLst>
              <a:ext uri="{FF2B5EF4-FFF2-40B4-BE49-F238E27FC236}">
                <a16:creationId xmlns:a16="http://schemas.microsoft.com/office/drawing/2014/main" id="{53CCB0E1-8749-C812-5F7A-FDA178748BD9}"/>
              </a:ext>
            </a:extLst>
          </p:cNvPr>
          <p:cNvSpPr>
            <a:spLocks noGrp="1" noRot="1" noChangeAspect="1" noChangeArrowheads="1" noTextEdit="1"/>
          </p:cNvSpPr>
          <p:nvPr>
            <p:ph type="sldImg"/>
          </p:nvPr>
        </p:nvSpPr>
        <p:spPr>
          <a:ln/>
        </p:spPr>
      </p:sp>
      <p:sp>
        <p:nvSpPr>
          <p:cNvPr id="69634" name="Notes Placeholder 2">
            <a:extLst>
              <a:ext uri="{FF2B5EF4-FFF2-40B4-BE49-F238E27FC236}">
                <a16:creationId xmlns:a16="http://schemas.microsoft.com/office/drawing/2014/main" id="{49A60518-CAD7-6128-07E0-406F2E7F258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69635" name="Slide Number Placeholder 3">
            <a:extLst>
              <a:ext uri="{FF2B5EF4-FFF2-40B4-BE49-F238E27FC236}">
                <a16:creationId xmlns:a16="http://schemas.microsoft.com/office/drawing/2014/main" id="{4C2A6128-B09A-CC5C-DF05-F5AEAE02BE5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5D6BB4C0-15AA-2643-A60A-3D49FCB19829}" type="slidenum">
              <a:rPr lang="en-US" altLang="en-US" sz="1300" smtClean="0"/>
              <a:pPr>
                <a:spcBef>
                  <a:spcPct val="0"/>
                </a:spcBef>
              </a:pPr>
              <a:t>27</a:t>
            </a:fld>
            <a:endParaRPr lang="en-US" altLang="en-US" sz="13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a:extLst>
              <a:ext uri="{FF2B5EF4-FFF2-40B4-BE49-F238E27FC236}">
                <a16:creationId xmlns:a16="http://schemas.microsoft.com/office/drawing/2014/main" id="{98DE642D-FD94-42DD-738C-612C0E6BEF8F}"/>
              </a:ext>
            </a:extLst>
          </p:cNvPr>
          <p:cNvSpPr>
            <a:spLocks noGrp="1" noRot="1" noChangeAspect="1" noChangeArrowheads="1" noTextEdit="1"/>
          </p:cNvSpPr>
          <p:nvPr>
            <p:ph type="sldImg"/>
          </p:nvPr>
        </p:nvSpPr>
        <p:spPr>
          <a:ln/>
        </p:spPr>
      </p:sp>
      <p:sp>
        <p:nvSpPr>
          <p:cNvPr id="71682" name="Notes Placeholder 2">
            <a:extLst>
              <a:ext uri="{FF2B5EF4-FFF2-40B4-BE49-F238E27FC236}">
                <a16:creationId xmlns:a16="http://schemas.microsoft.com/office/drawing/2014/main" id="{625FDF80-5CFB-EF24-18E9-E0348CA0EEB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1" dirty="0">
                <a:latin typeface="Times New Roman" panose="02020603050405020304" pitchFamily="18" charset="0"/>
                <a:ea typeface="ＭＳ Ｐゴシック" panose="020B0600070205080204" pitchFamily="34" charset="-128"/>
              </a:rPr>
              <a:t>Important</a:t>
            </a:r>
            <a:r>
              <a:rPr lang="en-US" altLang="en-US" dirty="0">
                <a:latin typeface="Times New Roman" panose="02020603050405020304" pitchFamily="18" charset="0"/>
                <a:ea typeface="ＭＳ Ｐゴシック" panose="020B0600070205080204" pitchFamily="34" charset="-128"/>
              </a:rPr>
              <a:t>: Same end-result =&gt; on all clients (same results for the reads) &amp; server (same results for the writes).</a:t>
            </a:r>
          </a:p>
          <a:p>
            <a:r>
              <a:rPr lang="en-US" altLang="en-US" dirty="0">
                <a:latin typeface="Times New Roman" panose="02020603050405020304" pitchFamily="18" charset="0"/>
                <a:ea typeface="ＭＳ Ｐゴシック" panose="020B0600070205080204" pitchFamily="34" charset="-128"/>
              </a:rPr>
              <a:t>Serial Equivalence - Not to be confused with having watched the same episodes of your favorite Netflix serial as your friends.</a:t>
            </a:r>
          </a:p>
        </p:txBody>
      </p:sp>
      <p:sp>
        <p:nvSpPr>
          <p:cNvPr id="71683" name="Slide Number Placeholder 3">
            <a:extLst>
              <a:ext uri="{FF2B5EF4-FFF2-40B4-BE49-F238E27FC236}">
                <a16:creationId xmlns:a16="http://schemas.microsoft.com/office/drawing/2014/main" id="{103B4FAF-B980-B734-3E60-F8265A05C51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6110FCC6-3D6C-E246-91D5-29EC8EDD1F5E}" type="slidenum">
              <a:rPr lang="en-US" altLang="en-US" sz="1300" smtClean="0"/>
              <a:pPr>
                <a:spcBef>
                  <a:spcPct val="0"/>
                </a:spcBef>
              </a:pPr>
              <a:t>28</a:t>
            </a:fld>
            <a:endParaRPr lang="en-US" altLang="en-US" sz="13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a:extLst>
              <a:ext uri="{FF2B5EF4-FFF2-40B4-BE49-F238E27FC236}">
                <a16:creationId xmlns:a16="http://schemas.microsoft.com/office/drawing/2014/main" id="{D40CCA06-E03C-4BA6-3319-C4A246D91C10}"/>
              </a:ext>
            </a:extLst>
          </p:cNvPr>
          <p:cNvSpPr>
            <a:spLocks noGrp="1" noRot="1" noChangeAspect="1" noChangeArrowheads="1" noTextEdit="1"/>
          </p:cNvSpPr>
          <p:nvPr>
            <p:ph type="sldImg"/>
          </p:nvPr>
        </p:nvSpPr>
        <p:spPr>
          <a:ln/>
        </p:spPr>
      </p:sp>
      <p:sp>
        <p:nvSpPr>
          <p:cNvPr id="73730" name="Notes Placeholder 2">
            <a:extLst>
              <a:ext uri="{FF2B5EF4-FFF2-40B4-BE49-F238E27FC236}">
                <a16:creationId xmlns:a16="http://schemas.microsoft.com/office/drawing/2014/main" id="{223ED71D-CAD2-ACEA-8CCA-05CB0DF8EDD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1" dirty="0">
                <a:latin typeface="Times New Roman" panose="02020603050405020304" pitchFamily="18" charset="0"/>
                <a:ea typeface="ＭＳ Ｐゴシック" panose="020B0600070205080204" pitchFamily="34" charset="-128"/>
              </a:rPr>
              <a:t>Important</a:t>
            </a:r>
            <a:r>
              <a:rPr lang="en-US" altLang="en-US" dirty="0">
                <a:latin typeface="Times New Roman" panose="02020603050405020304" pitchFamily="18" charset="0"/>
                <a:ea typeface="ＭＳ Ｐゴシック" panose="020B0600070205080204" pitchFamily="34" charset="-128"/>
              </a:rPr>
              <a:t>: Same end-result =&gt; on all clients (same results for the reads) &amp; server (same results for the writes).</a:t>
            </a:r>
          </a:p>
          <a:p>
            <a:endParaRPr lang="en-US" altLang="en-US" dirty="0">
              <a:latin typeface="Times New Roman" panose="02020603050405020304" pitchFamily="18" charset="0"/>
              <a:ea typeface="ＭＳ Ｐゴシック" panose="020B0600070205080204" pitchFamily="34" charset="-128"/>
            </a:endParaRPr>
          </a:p>
        </p:txBody>
      </p:sp>
      <p:sp>
        <p:nvSpPr>
          <p:cNvPr id="73731" name="Slide Number Placeholder 3">
            <a:extLst>
              <a:ext uri="{FF2B5EF4-FFF2-40B4-BE49-F238E27FC236}">
                <a16:creationId xmlns:a16="http://schemas.microsoft.com/office/drawing/2014/main" id="{3683C367-1ED2-62F1-6E15-FE84A747B25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5A3A2711-3086-434A-ABF9-9F256CD5D88C}" type="slidenum">
              <a:rPr lang="en-US" altLang="en-US" sz="1300" smtClean="0"/>
              <a:pPr>
                <a:spcBef>
                  <a:spcPct val="0"/>
                </a:spcBef>
              </a:pPr>
              <a:t>29</a:t>
            </a:fld>
            <a:endParaRPr lang="en-US" altLang="en-US"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7F575A10-1545-D3DA-FFE9-8D1F28242639}"/>
              </a:ext>
            </a:extLst>
          </p:cNvPr>
          <p:cNvSpPr>
            <a:spLocks noGrp="1" noRot="1" noChangeAspect="1" noChangeArrowheads="1" noTextEdit="1"/>
          </p:cNvSpPr>
          <p:nvPr>
            <p:ph type="sldImg"/>
          </p:nvPr>
        </p:nvSpPr>
        <p:spPr>
          <a:ln/>
        </p:spPr>
      </p:sp>
      <p:sp>
        <p:nvSpPr>
          <p:cNvPr id="20482" name="Notes Placeholder 2">
            <a:extLst>
              <a:ext uri="{FF2B5EF4-FFF2-40B4-BE49-F238E27FC236}">
                <a16:creationId xmlns:a16="http://schemas.microsoft.com/office/drawing/2014/main" id="{E791413B-6A78-ACD2-EB3D-E55C510A0A1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20483" name="Slide Number Placeholder 3">
            <a:extLst>
              <a:ext uri="{FF2B5EF4-FFF2-40B4-BE49-F238E27FC236}">
                <a16:creationId xmlns:a16="http://schemas.microsoft.com/office/drawing/2014/main" id="{8D2F85DD-154E-5D19-B19A-78A1996215A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D9218659-E0DD-C547-835B-2107C71284EB}" type="slidenum">
              <a:rPr lang="en-US" altLang="en-US" sz="1300" smtClean="0"/>
              <a:pPr>
                <a:spcBef>
                  <a:spcPct val="0"/>
                </a:spcBef>
              </a:pPr>
              <a:t>3</a:t>
            </a:fld>
            <a:endParaRPr lang="en-US" altLang="en-US" sz="13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a:extLst>
              <a:ext uri="{FF2B5EF4-FFF2-40B4-BE49-F238E27FC236}">
                <a16:creationId xmlns:a16="http://schemas.microsoft.com/office/drawing/2014/main" id="{91A1D875-3F3A-8756-C466-FE06B4F1F276}"/>
              </a:ext>
            </a:extLst>
          </p:cNvPr>
          <p:cNvSpPr>
            <a:spLocks noGrp="1" noRot="1" noChangeAspect="1" noChangeArrowheads="1" noTextEdit="1"/>
          </p:cNvSpPr>
          <p:nvPr>
            <p:ph type="sldImg"/>
          </p:nvPr>
        </p:nvSpPr>
        <p:spPr>
          <a:ln/>
        </p:spPr>
      </p:sp>
      <p:sp>
        <p:nvSpPr>
          <p:cNvPr id="75778" name="Notes Placeholder 2">
            <a:extLst>
              <a:ext uri="{FF2B5EF4-FFF2-40B4-BE49-F238E27FC236}">
                <a16:creationId xmlns:a16="http://schemas.microsoft.com/office/drawing/2014/main" id="{8B090ACF-2668-F375-08CB-FF10458F078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Take all operations in 2 transactions and create an ordering of those operations. Then, check if that ordering satisfies this property.</a:t>
            </a:r>
          </a:p>
        </p:txBody>
      </p:sp>
      <p:sp>
        <p:nvSpPr>
          <p:cNvPr id="75779" name="Slide Number Placeholder 3">
            <a:extLst>
              <a:ext uri="{FF2B5EF4-FFF2-40B4-BE49-F238E27FC236}">
                <a16:creationId xmlns:a16="http://schemas.microsoft.com/office/drawing/2014/main" id="{15F182EE-D628-3D20-6DB8-4A128F6B51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F0179DB9-2EC8-6B4C-9937-74CDE495A3C7}" type="slidenum">
              <a:rPr lang="en-US" altLang="en-US" sz="1300" smtClean="0"/>
              <a:pPr>
                <a:spcBef>
                  <a:spcPct val="0"/>
                </a:spcBef>
              </a:pPr>
              <a:t>30</a:t>
            </a:fld>
            <a:endParaRPr lang="en-US" altLang="en-US" sz="13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a:extLst>
              <a:ext uri="{FF2B5EF4-FFF2-40B4-BE49-F238E27FC236}">
                <a16:creationId xmlns:a16="http://schemas.microsoft.com/office/drawing/2014/main" id="{68A67B86-AB1E-86A3-0658-5ED188FDFBA3}"/>
              </a:ext>
            </a:extLst>
          </p:cNvPr>
          <p:cNvSpPr>
            <a:spLocks noGrp="1" noRot="1" noChangeAspect="1" noChangeArrowheads="1" noTextEdit="1"/>
          </p:cNvSpPr>
          <p:nvPr>
            <p:ph type="sldImg"/>
          </p:nvPr>
        </p:nvSpPr>
        <p:spPr>
          <a:ln/>
        </p:spPr>
      </p:sp>
      <p:sp>
        <p:nvSpPr>
          <p:cNvPr id="77826" name="Notes Placeholder 2">
            <a:extLst>
              <a:ext uri="{FF2B5EF4-FFF2-40B4-BE49-F238E27FC236}">
                <a16:creationId xmlns:a16="http://schemas.microsoft.com/office/drawing/2014/main" id="{6E26206D-CCA2-E600-8CDB-3CD2A66DE32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77827" name="Slide Number Placeholder 3">
            <a:extLst>
              <a:ext uri="{FF2B5EF4-FFF2-40B4-BE49-F238E27FC236}">
                <a16:creationId xmlns:a16="http://schemas.microsoft.com/office/drawing/2014/main" id="{FE4DA9D0-CC87-17BE-BBA5-ED9692449B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EF7874D4-4854-7647-8203-2E7227121356}" type="slidenum">
              <a:rPr lang="en-US" altLang="en-US" sz="1300" smtClean="0"/>
              <a:pPr>
                <a:spcBef>
                  <a:spcPct val="0"/>
                </a:spcBef>
              </a:pPr>
              <a:t>31</a:t>
            </a:fld>
            <a:endParaRPr lang="en-US" altLang="en-US" sz="13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a:extLst>
              <a:ext uri="{FF2B5EF4-FFF2-40B4-BE49-F238E27FC236}">
                <a16:creationId xmlns:a16="http://schemas.microsoft.com/office/drawing/2014/main" id="{A6136255-6EB9-3827-C5E1-27C50CD90D3F}"/>
              </a:ext>
            </a:extLst>
          </p:cNvPr>
          <p:cNvSpPr>
            <a:spLocks noGrp="1" noRot="1" noChangeAspect="1" noChangeArrowheads="1" noTextEdit="1"/>
          </p:cNvSpPr>
          <p:nvPr>
            <p:ph type="sldImg"/>
          </p:nvPr>
        </p:nvSpPr>
        <p:spPr>
          <a:ln/>
        </p:spPr>
      </p:sp>
      <p:sp>
        <p:nvSpPr>
          <p:cNvPr id="79874" name="Notes Placeholder 2">
            <a:extLst>
              <a:ext uri="{FF2B5EF4-FFF2-40B4-BE49-F238E27FC236}">
                <a16:creationId xmlns:a16="http://schemas.microsoft.com/office/drawing/2014/main" id="{B4770E3D-C26A-0CC6-7A9F-C07A11B2211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Important: write(x-5, ABC123) &amp; y = </a:t>
            </a:r>
            <a:r>
              <a:rPr lang="en-US" altLang="en-US" dirty="0" err="1">
                <a:latin typeface="Times New Roman" panose="02020603050405020304" pitchFamily="18" charset="0"/>
                <a:ea typeface="ＭＳ Ｐゴシック" panose="020B0600070205080204" pitchFamily="34" charset="-128"/>
              </a:rPr>
              <a:t>getSeats</a:t>
            </a:r>
            <a:r>
              <a:rPr lang="en-US" altLang="en-US" dirty="0">
                <a:latin typeface="Times New Roman" panose="02020603050405020304" pitchFamily="18" charset="0"/>
                <a:ea typeface="ＭＳ Ｐゴシック" panose="020B0600070205080204" pitchFamily="34" charset="-128"/>
              </a:rPr>
              <a:t>(ABC789) does not make a conflicting pair, as they operate on different server-side variables ABC123 vs ABC789.</a:t>
            </a:r>
          </a:p>
          <a:p>
            <a:endParaRPr lang="en-US" altLang="en-US" dirty="0">
              <a:latin typeface="Times New Roman" panose="02020603050405020304" pitchFamily="18" charset="0"/>
              <a:ea typeface="ＭＳ Ｐゴシック" panose="020B0600070205080204" pitchFamily="34" charset="-128"/>
            </a:endParaRPr>
          </a:p>
          <a:p>
            <a:r>
              <a:rPr lang="en-US" altLang="en-US" dirty="0">
                <a:latin typeface="Times New Roman" panose="02020603050405020304" pitchFamily="18" charset="0"/>
                <a:ea typeface="ＭＳ Ｐゴシック" panose="020B0600070205080204" pitchFamily="34" charset="-128"/>
              </a:rPr>
              <a:t>Let’s say we’re able to detect the violation of this property: what can we do with that knowledge? </a:t>
            </a:r>
          </a:p>
        </p:txBody>
      </p:sp>
      <p:sp>
        <p:nvSpPr>
          <p:cNvPr id="79875" name="Slide Number Placeholder 3">
            <a:extLst>
              <a:ext uri="{FF2B5EF4-FFF2-40B4-BE49-F238E27FC236}">
                <a16:creationId xmlns:a16="http://schemas.microsoft.com/office/drawing/2014/main" id="{A5CC97E5-37E4-50F4-561A-9403A248BE9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7747A311-87F6-024F-9FFD-49DCEDD75195}" type="slidenum">
              <a:rPr lang="en-US" altLang="en-US" sz="1300" smtClean="0"/>
              <a:pPr>
                <a:spcBef>
                  <a:spcPct val="0"/>
                </a:spcBef>
              </a:pPr>
              <a:t>32</a:t>
            </a:fld>
            <a:endParaRPr lang="en-US" altLang="en-US" sz="13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a:extLst>
              <a:ext uri="{FF2B5EF4-FFF2-40B4-BE49-F238E27FC236}">
                <a16:creationId xmlns:a16="http://schemas.microsoft.com/office/drawing/2014/main" id="{EC08C108-2AE3-F204-2F63-054B99E0838E}"/>
              </a:ext>
            </a:extLst>
          </p:cNvPr>
          <p:cNvSpPr>
            <a:spLocks noGrp="1" noRot="1" noChangeAspect="1" noChangeArrowheads="1" noTextEdit="1"/>
          </p:cNvSpPr>
          <p:nvPr>
            <p:ph type="sldImg"/>
          </p:nvPr>
        </p:nvSpPr>
        <p:spPr>
          <a:ln/>
        </p:spPr>
      </p:sp>
      <p:sp>
        <p:nvSpPr>
          <p:cNvPr id="81922" name="Notes Placeholder 2">
            <a:extLst>
              <a:ext uri="{FF2B5EF4-FFF2-40B4-BE49-F238E27FC236}">
                <a16:creationId xmlns:a16="http://schemas.microsoft.com/office/drawing/2014/main" id="{0CB41719-7935-0825-1D7E-4800387C7DE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Server knows the start time of each transaction, end-time of each completed transaction, and each operation (thus far) in all transactions. Let’s say T_s is the start of transaction T. We ignore transactions that completed before T_s, and look at all transactions that either started after T_s or completed after T_s or are still running, take all their operations and check for serial equivalence with T’s operations. If “conflicting” transaction </a:t>
            </a:r>
            <a:r>
              <a:rPr lang="en-US" altLang="en-US" dirty="0" err="1">
                <a:latin typeface="Times New Roman" panose="02020603050405020304" pitchFamily="18" charset="0"/>
                <a:ea typeface="ＭＳ Ｐゴシック" panose="020B0600070205080204" pitchFamily="34" charset="-128"/>
              </a:rPr>
              <a:t>Tconf</a:t>
            </a:r>
            <a:r>
              <a:rPr lang="en-US" altLang="en-US" dirty="0">
                <a:latin typeface="Times New Roman" panose="02020603050405020304" pitchFamily="18" charset="0"/>
                <a:ea typeface="ＭＳ Ｐゴシック" panose="020B0600070205080204" pitchFamily="34" charset="-128"/>
              </a:rPr>
              <a:t> is found, then (1) If </a:t>
            </a:r>
            <a:r>
              <a:rPr lang="en-US" altLang="en-US" dirty="0" err="1">
                <a:latin typeface="Times New Roman" panose="02020603050405020304" pitchFamily="18" charset="0"/>
                <a:ea typeface="ＭＳ Ｐゴシック" panose="020B0600070205080204" pitchFamily="34" charset="-128"/>
              </a:rPr>
              <a:t>Tconf</a:t>
            </a:r>
            <a:r>
              <a:rPr lang="en-US" altLang="en-US" dirty="0">
                <a:latin typeface="Times New Roman" panose="02020603050405020304" pitchFamily="18" charset="0"/>
                <a:ea typeface="ＭＳ Ｐゴシック" panose="020B0600070205080204" pitchFamily="34" charset="-128"/>
              </a:rPr>
              <a:t> has already committed, T must abort. (2) If not, we can choose to abort either T or </a:t>
            </a:r>
            <a:r>
              <a:rPr lang="en-US" altLang="en-US" dirty="0" err="1">
                <a:latin typeface="Times New Roman" panose="02020603050405020304" pitchFamily="18" charset="0"/>
                <a:ea typeface="ＭＳ Ｐゴシック" panose="020B0600070205080204" pitchFamily="34" charset="-128"/>
              </a:rPr>
              <a:t>Tconf</a:t>
            </a:r>
            <a:r>
              <a:rPr lang="en-US" altLang="en-US" dirty="0">
                <a:latin typeface="Times New Roman" panose="02020603050405020304" pitchFamily="18" charset="0"/>
                <a:ea typeface="ＭＳ Ｐゴシック" panose="020B0600070205080204" pitchFamily="34" charset="-128"/>
              </a:rPr>
              <a:t>.</a:t>
            </a:r>
          </a:p>
        </p:txBody>
      </p:sp>
      <p:sp>
        <p:nvSpPr>
          <p:cNvPr id="81923" name="Slide Number Placeholder 3">
            <a:extLst>
              <a:ext uri="{FF2B5EF4-FFF2-40B4-BE49-F238E27FC236}">
                <a16:creationId xmlns:a16="http://schemas.microsoft.com/office/drawing/2014/main" id="{667FDF4A-9896-C133-7677-6DFC69CBB48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8FDA1133-0A83-B84B-861A-A1C436AA4ECE}" type="slidenum">
              <a:rPr lang="en-US" altLang="en-US" sz="1300" smtClean="0"/>
              <a:pPr>
                <a:spcBef>
                  <a:spcPct val="0"/>
                </a:spcBef>
              </a:pPr>
              <a:t>33</a:t>
            </a:fld>
            <a:endParaRPr lang="en-US" altLang="en-US" sz="13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a:extLst>
              <a:ext uri="{FF2B5EF4-FFF2-40B4-BE49-F238E27FC236}">
                <a16:creationId xmlns:a16="http://schemas.microsoft.com/office/drawing/2014/main" id="{E3724A78-9605-7485-CA7C-B7C37AAE43EE}"/>
              </a:ext>
            </a:extLst>
          </p:cNvPr>
          <p:cNvSpPr>
            <a:spLocks noGrp="1" noRot="1" noChangeAspect="1" noChangeArrowheads="1" noTextEdit="1"/>
          </p:cNvSpPr>
          <p:nvPr>
            <p:ph type="sldImg"/>
          </p:nvPr>
        </p:nvSpPr>
        <p:spPr>
          <a:ln/>
        </p:spPr>
      </p:sp>
      <p:sp>
        <p:nvSpPr>
          <p:cNvPr id="83970" name="Notes Placeholder 2">
            <a:extLst>
              <a:ext uri="{FF2B5EF4-FFF2-40B4-BE49-F238E27FC236}">
                <a16:creationId xmlns:a16="http://schemas.microsoft.com/office/drawing/2014/main" id="{59A3A96C-87EC-15AC-571D-8DDE59218EC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Not great for performance. A 5min long transaction will have to check many many pairs.</a:t>
            </a:r>
          </a:p>
        </p:txBody>
      </p:sp>
      <p:sp>
        <p:nvSpPr>
          <p:cNvPr id="83971" name="Slide Number Placeholder 3">
            <a:extLst>
              <a:ext uri="{FF2B5EF4-FFF2-40B4-BE49-F238E27FC236}">
                <a16:creationId xmlns:a16="http://schemas.microsoft.com/office/drawing/2014/main" id="{73DEBC81-996B-D9F3-13F3-C70C2D893E0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3A57298F-804C-B848-A6E7-176AC1635F6A}" type="slidenum">
              <a:rPr lang="en-US" altLang="en-US" sz="1300" smtClean="0"/>
              <a:pPr>
                <a:spcBef>
                  <a:spcPct val="0"/>
                </a:spcBef>
              </a:pPr>
              <a:t>34</a:t>
            </a:fld>
            <a:endParaRPr lang="en-US" altLang="en-US" sz="130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a:extLst>
              <a:ext uri="{FF2B5EF4-FFF2-40B4-BE49-F238E27FC236}">
                <a16:creationId xmlns:a16="http://schemas.microsoft.com/office/drawing/2014/main" id="{FB2BCE99-D4E3-1915-8BC8-8F9E78B98C48}"/>
              </a:ext>
            </a:extLst>
          </p:cNvPr>
          <p:cNvSpPr>
            <a:spLocks noGrp="1" noRot="1" noChangeAspect="1" noChangeArrowheads="1" noTextEdit="1"/>
          </p:cNvSpPr>
          <p:nvPr>
            <p:ph type="sldImg"/>
          </p:nvPr>
        </p:nvSpPr>
        <p:spPr>
          <a:ln/>
        </p:spPr>
      </p:sp>
      <p:sp>
        <p:nvSpPr>
          <p:cNvPr id="86018" name="Notes Placeholder 2">
            <a:extLst>
              <a:ext uri="{FF2B5EF4-FFF2-40B4-BE49-F238E27FC236}">
                <a16:creationId xmlns:a16="http://schemas.microsoft.com/office/drawing/2014/main" id="{81B5722A-47F7-08F4-108A-FB23ACF9237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86019" name="Slide Number Placeholder 3">
            <a:extLst>
              <a:ext uri="{FF2B5EF4-FFF2-40B4-BE49-F238E27FC236}">
                <a16:creationId xmlns:a16="http://schemas.microsoft.com/office/drawing/2014/main" id="{CD2FF632-EC10-CF5E-26B4-5E047493A21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25D4AC5E-2540-944F-B600-CAA35A3F2AD1}" type="slidenum">
              <a:rPr lang="en-US" altLang="en-US" sz="1300" smtClean="0"/>
              <a:pPr>
                <a:spcBef>
                  <a:spcPct val="0"/>
                </a:spcBef>
              </a:pPr>
              <a:t>35</a:t>
            </a:fld>
            <a:endParaRPr lang="en-US" altLang="en-US" sz="130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a:extLst>
              <a:ext uri="{FF2B5EF4-FFF2-40B4-BE49-F238E27FC236}">
                <a16:creationId xmlns:a16="http://schemas.microsoft.com/office/drawing/2014/main" id="{B45BC92C-BFB1-A2E8-1230-BCAE24079779}"/>
              </a:ext>
            </a:extLst>
          </p:cNvPr>
          <p:cNvSpPr>
            <a:spLocks noGrp="1" noRot="1" noChangeAspect="1" noChangeArrowheads="1" noTextEdit="1"/>
          </p:cNvSpPr>
          <p:nvPr>
            <p:ph type="sldImg"/>
          </p:nvPr>
        </p:nvSpPr>
        <p:spPr>
          <a:ln/>
        </p:spPr>
      </p:sp>
      <p:sp>
        <p:nvSpPr>
          <p:cNvPr id="88066" name="Notes Placeholder 2">
            <a:extLst>
              <a:ext uri="{FF2B5EF4-FFF2-40B4-BE49-F238E27FC236}">
                <a16:creationId xmlns:a16="http://schemas.microsoft.com/office/drawing/2014/main" id="{4A9E7D17-5103-9EF9-1849-8F14A3573DC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88067" name="Slide Number Placeholder 3">
            <a:extLst>
              <a:ext uri="{FF2B5EF4-FFF2-40B4-BE49-F238E27FC236}">
                <a16:creationId xmlns:a16="http://schemas.microsoft.com/office/drawing/2014/main" id="{DC3DF67B-D8D3-8497-10E5-D5543EE41BE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409F0270-7D7C-4F40-8D1B-668643531E6F}" type="slidenum">
              <a:rPr lang="en-US" altLang="en-US" sz="1300" smtClean="0"/>
              <a:pPr>
                <a:spcBef>
                  <a:spcPct val="0"/>
                </a:spcBef>
              </a:pPr>
              <a:t>36</a:t>
            </a:fld>
            <a:endParaRPr lang="en-US" altLang="en-US" sz="13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a:extLst>
              <a:ext uri="{FF2B5EF4-FFF2-40B4-BE49-F238E27FC236}">
                <a16:creationId xmlns:a16="http://schemas.microsoft.com/office/drawing/2014/main" id="{AD33C60F-684E-509C-D2C1-1AE153199075}"/>
              </a:ext>
            </a:extLst>
          </p:cNvPr>
          <p:cNvSpPr>
            <a:spLocks noGrp="1" noRot="1" noChangeAspect="1" noChangeArrowheads="1" noTextEdit="1"/>
          </p:cNvSpPr>
          <p:nvPr>
            <p:ph type="sldImg"/>
          </p:nvPr>
        </p:nvSpPr>
        <p:spPr>
          <a:ln/>
        </p:spPr>
      </p:sp>
      <p:sp>
        <p:nvSpPr>
          <p:cNvPr id="90114" name="Notes Placeholder 2">
            <a:extLst>
              <a:ext uri="{FF2B5EF4-FFF2-40B4-BE49-F238E27FC236}">
                <a16:creationId xmlns:a16="http://schemas.microsoft.com/office/drawing/2014/main" id="{59C097BC-5B07-CACD-D037-75475FA3FDA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90115" name="Slide Number Placeholder 3">
            <a:extLst>
              <a:ext uri="{FF2B5EF4-FFF2-40B4-BE49-F238E27FC236}">
                <a16:creationId xmlns:a16="http://schemas.microsoft.com/office/drawing/2014/main" id="{E534221D-E91E-F0B0-31EC-C6C5DBCD556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5F6FCA6A-5531-2247-9C28-3E688A358194}" type="slidenum">
              <a:rPr lang="en-US" altLang="en-US" sz="1300" smtClean="0"/>
              <a:pPr>
                <a:spcBef>
                  <a:spcPct val="0"/>
                </a:spcBef>
              </a:pPr>
              <a:t>37</a:t>
            </a:fld>
            <a:endParaRPr lang="en-US" altLang="en-US" sz="13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a:extLst>
              <a:ext uri="{FF2B5EF4-FFF2-40B4-BE49-F238E27FC236}">
                <a16:creationId xmlns:a16="http://schemas.microsoft.com/office/drawing/2014/main" id="{9C3F0052-7662-D15B-863B-47482EDD89A6}"/>
              </a:ext>
            </a:extLst>
          </p:cNvPr>
          <p:cNvSpPr>
            <a:spLocks noGrp="1" noRot="1" noChangeAspect="1" noChangeArrowheads="1" noTextEdit="1"/>
          </p:cNvSpPr>
          <p:nvPr>
            <p:ph type="sldImg"/>
          </p:nvPr>
        </p:nvSpPr>
        <p:spPr>
          <a:ln/>
        </p:spPr>
      </p:sp>
      <p:sp>
        <p:nvSpPr>
          <p:cNvPr id="92162" name="Notes Placeholder 2">
            <a:extLst>
              <a:ext uri="{FF2B5EF4-FFF2-40B4-BE49-F238E27FC236}">
                <a16:creationId xmlns:a16="http://schemas.microsoft.com/office/drawing/2014/main" id="{EACE2CAA-CBFA-DF7E-2A8B-50A81AD9F37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92163" name="Slide Number Placeholder 3">
            <a:extLst>
              <a:ext uri="{FF2B5EF4-FFF2-40B4-BE49-F238E27FC236}">
                <a16:creationId xmlns:a16="http://schemas.microsoft.com/office/drawing/2014/main" id="{50C44BBB-32BE-5E81-D97D-BE8E4B87049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E64A1AAC-0A95-B24B-97E4-A43EBBDB641F}" type="slidenum">
              <a:rPr lang="en-US" altLang="en-US" sz="1300" smtClean="0"/>
              <a:pPr>
                <a:spcBef>
                  <a:spcPct val="0"/>
                </a:spcBef>
              </a:pPr>
              <a:t>38</a:t>
            </a:fld>
            <a:endParaRPr lang="en-US" altLang="en-US" sz="130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a:extLst>
              <a:ext uri="{FF2B5EF4-FFF2-40B4-BE49-F238E27FC236}">
                <a16:creationId xmlns:a16="http://schemas.microsoft.com/office/drawing/2014/main" id="{C9371A6A-11AB-2E03-566B-711E8AF30972}"/>
              </a:ext>
            </a:extLst>
          </p:cNvPr>
          <p:cNvSpPr>
            <a:spLocks noGrp="1" noRot="1" noChangeAspect="1" noChangeArrowheads="1" noTextEdit="1"/>
          </p:cNvSpPr>
          <p:nvPr>
            <p:ph type="sldImg"/>
          </p:nvPr>
        </p:nvSpPr>
        <p:spPr>
          <a:ln/>
        </p:spPr>
      </p:sp>
      <p:sp>
        <p:nvSpPr>
          <p:cNvPr id="94210" name="Notes Placeholder 2">
            <a:extLst>
              <a:ext uri="{FF2B5EF4-FFF2-40B4-BE49-F238E27FC236}">
                <a16:creationId xmlns:a16="http://schemas.microsoft.com/office/drawing/2014/main" id="{437B5757-862A-618D-3271-F8C06F845B4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94211" name="Slide Number Placeholder 3">
            <a:extLst>
              <a:ext uri="{FF2B5EF4-FFF2-40B4-BE49-F238E27FC236}">
                <a16:creationId xmlns:a16="http://schemas.microsoft.com/office/drawing/2014/main" id="{A6193808-A412-1DF5-D0E8-A68A616A5D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9F7093A2-06AC-7244-B6B9-34ED3EC8EAE5}" type="slidenum">
              <a:rPr lang="en-US" altLang="en-US" sz="1300" smtClean="0"/>
              <a:pPr>
                <a:spcBef>
                  <a:spcPct val="0"/>
                </a:spcBef>
              </a:pPr>
              <a:t>39</a:t>
            </a:fld>
            <a:endParaRPr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F2929D5E-904F-F9AF-56BD-94AE84C16735}"/>
              </a:ext>
            </a:extLst>
          </p:cNvPr>
          <p:cNvSpPr>
            <a:spLocks noGrp="1" noRot="1" noChangeAspect="1" noChangeArrowheads="1" noTextEdit="1"/>
          </p:cNvSpPr>
          <p:nvPr>
            <p:ph type="sldImg"/>
          </p:nvPr>
        </p:nvSpPr>
        <p:spPr>
          <a:ln/>
        </p:spPr>
      </p:sp>
      <p:sp>
        <p:nvSpPr>
          <p:cNvPr id="22530" name="Notes Placeholder 2">
            <a:extLst>
              <a:ext uri="{FF2B5EF4-FFF2-40B4-BE49-F238E27FC236}">
                <a16:creationId xmlns:a16="http://schemas.microsoft.com/office/drawing/2014/main" id="{3C6048A4-D131-A277-ABC9-C4696E32605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latin typeface="Times New Roman" panose="02020603050405020304" pitchFamily="18" charset="0"/>
                <a:ea typeface="ＭＳ Ｐゴシック" panose="020B0600070205080204" pitchFamily="34" charset="-128"/>
              </a:rPr>
              <a:t>QUESTION</a:t>
            </a:r>
            <a:r>
              <a:rPr lang="en-US" altLang="en-US" dirty="0">
                <a:latin typeface="Times New Roman" panose="02020603050405020304" pitchFamily="18" charset="0"/>
                <a:ea typeface="ＭＳ Ｐゴシック" panose="020B0600070205080204" pitchFamily="34" charset="-128"/>
              </a:rPr>
              <a:t>: why </a:t>
            </a:r>
            <a:r>
              <a:rPr lang="en-US" altLang="en-US" dirty="0" err="1">
                <a:latin typeface="Times New Roman" panose="02020603050405020304" pitchFamily="18" charset="0"/>
                <a:ea typeface="ＭＳ Ｐゴシック" panose="020B0600070205080204" pitchFamily="34" charset="-128"/>
              </a:rPr>
              <a:t>IP+port</a:t>
            </a:r>
            <a:r>
              <a:rPr lang="en-US" altLang="en-US" dirty="0">
                <a:latin typeface="Times New Roman" panose="02020603050405020304" pitchFamily="18" charset="0"/>
                <a:ea typeface="ＭＳ Ｐゴシック" panose="020B0600070205080204" pitchFamily="34" charset="-128"/>
              </a:rPr>
              <a:t> and how does that work? (server) process either listening on that port or there’s already an existing connection to that </a:t>
            </a:r>
            <a:r>
              <a:rPr lang="en-US" altLang="en-US" dirty="0" err="1">
                <a:latin typeface="Times New Roman" panose="02020603050405020304" pitchFamily="18" charset="0"/>
                <a:ea typeface="ＭＳ Ｐゴシック" panose="020B0600070205080204" pitchFamily="34" charset="-128"/>
              </a:rPr>
              <a:t>IP+port</a:t>
            </a:r>
            <a:r>
              <a:rPr lang="en-US" altLang="en-US" dirty="0">
                <a:latin typeface="Times New Roman" panose="02020603050405020304" pitchFamily="18" charset="0"/>
                <a:ea typeface="ＭＳ Ｐゴシック" panose="020B0600070205080204" pitchFamily="34" charset="-128"/>
              </a:rPr>
              <a:t>.</a:t>
            </a:r>
          </a:p>
        </p:txBody>
      </p:sp>
      <p:sp>
        <p:nvSpPr>
          <p:cNvPr id="22531" name="Slide Number Placeholder 3">
            <a:extLst>
              <a:ext uri="{FF2B5EF4-FFF2-40B4-BE49-F238E27FC236}">
                <a16:creationId xmlns:a16="http://schemas.microsoft.com/office/drawing/2014/main" id="{90F2A39A-3F43-3D71-5F2E-A7FC6D83725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A4FE2FD4-DE6B-AE4F-9333-CA764F0656BB}" type="slidenum">
              <a:rPr lang="en-US" altLang="en-US" sz="1300" smtClean="0"/>
              <a:pPr>
                <a:spcBef>
                  <a:spcPct val="0"/>
                </a:spcBef>
              </a:pPr>
              <a:t>4</a:t>
            </a:fld>
            <a:endParaRPr lang="en-US" altLang="en-US" sz="130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a:extLst>
              <a:ext uri="{FF2B5EF4-FFF2-40B4-BE49-F238E27FC236}">
                <a16:creationId xmlns:a16="http://schemas.microsoft.com/office/drawing/2014/main" id="{EF59C963-BF52-B1C3-4058-A883C961F52C}"/>
              </a:ext>
            </a:extLst>
          </p:cNvPr>
          <p:cNvSpPr>
            <a:spLocks noGrp="1" noRot="1" noChangeAspect="1" noChangeArrowheads="1" noTextEdit="1"/>
          </p:cNvSpPr>
          <p:nvPr>
            <p:ph type="sldImg"/>
          </p:nvPr>
        </p:nvSpPr>
        <p:spPr>
          <a:ln/>
        </p:spPr>
      </p:sp>
      <p:sp>
        <p:nvSpPr>
          <p:cNvPr id="96258" name="Notes Placeholder 2">
            <a:extLst>
              <a:ext uri="{FF2B5EF4-FFF2-40B4-BE49-F238E27FC236}">
                <a16:creationId xmlns:a16="http://schemas.microsoft.com/office/drawing/2014/main" id="{6B23A7CF-77AA-7F1F-729B-A2E2BDD7283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Large %age of transactions are Read-only: browsing, shopping, looking at flight info, etc.</a:t>
            </a:r>
          </a:p>
          <a:p>
            <a:endParaRPr lang="en-US" altLang="en-US" dirty="0">
              <a:latin typeface="Times New Roman" panose="02020603050405020304" pitchFamily="18" charset="0"/>
              <a:ea typeface="ＭＳ Ｐゴシック" panose="020B0600070205080204" pitchFamily="34" charset="-128"/>
            </a:endParaRPr>
          </a:p>
        </p:txBody>
      </p:sp>
      <p:sp>
        <p:nvSpPr>
          <p:cNvPr id="96259" name="Slide Number Placeholder 3">
            <a:extLst>
              <a:ext uri="{FF2B5EF4-FFF2-40B4-BE49-F238E27FC236}">
                <a16:creationId xmlns:a16="http://schemas.microsoft.com/office/drawing/2014/main" id="{4AD49B62-CD63-2847-88F5-4D3EB08F450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D4B59CE0-F92E-DC48-968B-89E03E11C3B4}" type="slidenum">
              <a:rPr lang="en-US" altLang="en-US" sz="1300" smtClean="0"/>
              <a:pPr>
                <a:spcBef>
                  <a:spcPct val="0"/>
                </a:spcBef>
              </a:pPr>
              <a:t>40</a:t>
            </a:fld>
            <a:endParaRPr lang="en-US" altLang="en-US" sz="130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a:extLst>
              <a:ext uri="{FF2B5EF4-FFF2-40B4-BE49-F238E27FC236}">
                <a16:creationId xmlns:a16="http://schemas.microsoft.com/office/drawing/2014/main" id="{5CD3D098-D6EA-3F96-C189-8BCBA9B8FA42}"/>
              </a:ext>
            </a:extLst>
          </p:cNvPr>
          <p:cNvSpPr>
            <a:spLocks noGrp="1" noRot="1" noChangeAspect="1" noChangeArrowheads="1" noTextEdit="1"/>
          </p:cNvSpPr>
          <p:nvPr>
            <p:ph type="sldImg"/>
          </p:nvPr>
        </p:nvSpPr>
        <p:spPr>
          <a:ln/>
        </p:spPr>
      </p:sp>
      <p:sp>
        <p:nvSpPr>
          <p:cNvPr id="98306" name="Notes Placeholder 2">
            <a:extLst>
              <a:ext uri="{FF2B5EF4-FFF2-40B4-BE49-F238E27FC236}">
                <a16:creationId xmlns:a16="http://schemas.microsoft.com/office/drawing/2014/main" id="{489EF7BC-3B51-F468-A23F-E4C111FC720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98307" name="Slide Number Placeholder 3">
            <a:extLst>
              <a:ext uri="{FF2B5EF4-FFF2-40B4-BE49-F238E27FC236}">
                <a16:creationId xmlns:a16="http://schemas.microsoft.com/office/drawing/2014/main" id="{6103CF7B-C822-5E0F-7E63-F2CC63A231F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769A258E-AC6C-BE44-855D-FD1E1B8C1ED4}" type="slidenum">
              <a:rPr lang="en-US" altLang="en-US" sz="1300" smtClean="0"/>
              <a:pPr>
                <a:spcBef>
                  <a:spcPct val="0"/>
                </a:spcBef>
              </a:pPr>
              <a:t>41</a:t>
            </a:fld>
            <a:endParaRPr lang="en-US" altLang="en-US" sz="130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Slide Image Placeholder 1">
            <a:extLst>
              <a:ext uri="{FF2B5EF4-FFF2-40B4-BE49-F238E27FC236}">
                <a16:creationId xmlns:a16="http://schemas.microsoft.com/office/drawing/2014/main" id="{0A9ECED2-4330-DD19-1811-7F2AED82D3D8}"/>
              </a:ext>
            </a:extLst>
          </p:cNvPr>
          <p:cNvSpPr>
            <a:spLocks noGrp="1" noRot="1" noChangeAspect="1" noChangeArrowheads="1" noTextEdit="1"/>
          </p:cNvSpPr>
          <p:nvPr>
            <p:ph type="sldImg"/>
          </p:nvPr>
        </p:nvSpPr>
        <p:spPr>
          <a:ln/>
        </p:spPr>
      </p:sp>
      <p:sp>
        <p:nvSpPr>
          <p:cNvPr id="100354" name="Notes Placeholder 2">
            <a:extLst>
              <a:ext uri="{FF2B5EF4-FFF2-40B4-BE49-F238E27FC236}">
                <a16:creationId xmlns:a16="http://schemas.microsoft.com/office/drawing/2014/main" id="{B0978001-1C4E-4D9B-1244-26FA04DED02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So from the argument above T1’s shrinking phase is before or concurrent with T2’s growing phase</a:t>
            </a:r>
          </a:p>
          <a:p>
            <a:r>
              <a:rPr lang="en-US" altLang="en-US" dirty="0">
                <a:latin typeface="Times New Roman" panose="02020603050405020304" pitchFamily="18" charset="0"/>
                <a:ea typeface="ＭＳ Ｐゴシック" panose="020B0600070205080204" pitchFamily="34" charset="-128"/>
              </a:rPr>
              <a:t>We know that T2’s growing phase is strictly before T2’s shrinking phase</a:t>
            </a:r>
          </a:p>
          <a:p>
            <a:r>
              <a:rPr lang="en-US" altLang="en-US" dirty="0">
                <a:latin typeface="Times New Roman" panose="02020603050405020304" pitchFamily="18" charset="0"/>
                <a:ea typeface="ＭＳ Ｐゴシック" panose="020B0600070205080204" pitchFamily="34" charset="-128"/>
              </a:rPr>
              <a:t>And from the same argument above T2’s shrinking phase is before or concurrent with T1’s growing phase</a:t>
            </a:r>
          </a:p>
          <a:p>
            <a:r>
              <a:rPr lang="en-US" altLang="en-US" dirty="0">
                <a:latin typeface="Times New Roman" panose="02020603050405020304" pitchFamily="18" charset="0"/>
                <a:ea typeface="ＭＳ Ｐゴシック" panose="020B0600070205080204" pitchFamily="34" charset="-128"/>
              </a:rPr>
              <a:t>Transitively, the above 3 mean T1’s shrinking phase is before T1’s growing phase. But this is impossible! (a contradiction to our knowledge that T1’s growing phase is </a:t>
            </a:r>
            <a:r>
              <a:rPr lang="en-US" altLang="en-US" dirty="0" err="1">
                <a:latin typeface="Times New Roman" panose="02020603050405020304" pitchFamily="18" charset="0"/>
                <a:ea typeface="ＭＳ Ｐゴシック" panose="020B0600070205080204" pitchFamily="34" charset="-128"/>
              </a:rPr>
              <a:t>stricktly</a:t>
            </a:r>
            <a:r>
              <a:rPr lang="en-US" altLang="en-US" dirty="0">
                <a:latin typeface="Times New Roman" panose="02020603050405020304" pitchFamily="18" charset="0"/>
                <a:ea typeface="ＭＳ Ｐゴシック" panose="020B0600070205080204" pitchFamily="34" charset="-128"/>
              </a:rPr>
              <a:t> before T1’s shrinking phase).</a:t>
            </a:r>
          </a:p>
          <a:p>
            <a:endParaRPr lang="en-US" altLang="en-US" dirty="0">
              <a:latin typeface="Times New Roman" panose="02020603050405020304" pitchFamily="18" charset="0"/>
              <a:ea typeface="ＭＳ Ｐゴシック" panose="020B0600070205080204" pitchFamily="34" charset="-128"/>
            </a:endParaRPr>
          </a:p>
          <a:p>
            <a:endParaRPr lang="en-US" altLang="en-US" dirty="0">
              <a:latin typeface="Times New Roman" panose="02020603050405020304" pitchFamily="18" charset="0"/>
              <a:ea typeface="ＭＳ Ｐゴシック" panose="020B0600070205080204" pitchFamily="34" charset="-128"/>
            </a:endParaRPr>
          </a:p>
        </p:txBody>
      </p:sp>
      <p:sp>
        <p:nvSpPr>
          <p:cNvPr id="100355" name="Slide Number Placeholder 3">
            <a:extLst>
              <a:ext uri="{FF2B5EF4-FFF2-40B4-BE49-F238E27FC236}">
                <a16:creationId xmlns:a16="http://schemas.microsoft.com/office/drawing/2014/main" id="{3A2D2569-2ECE-9D08-F715-B76BA2EDC2E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4FD42A83-59C1-BC48-ACF9-AD38097F5666}" type="slidenum">
              <a:rPr lang="en-US" altLang="en-US" sz="1300" smtClean="0"/>
              <a:pPr>
                <a:spcBef>
                  <a:spcPct val="0"/>
                </a:spcBef>
              </a:pPr>
              <a:t>42</a:t>
            </a:fld>
            <a:endParaRPr lang="en-US" altLang="en-US" sz="130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a:extLst>
              <a:ext uri="{FF2B5EF4-FFF2-40B4-BE49-F238E27FC236}">
                <a16:creationId xmlns:a16="http://schemas.microsoft.com/office/drawing/2014/main" id="{02DA9E3F-0DF6-750C-88E7-88F4115F5771}"/>
              </a:ext>
            </a:extLst>
          </p:cNvPr>
          <p:cNvSpPr>
            <a:spLocks noGrp="1" noRot="1" noChangeAspect="1" noChangeArrowheads="1" noTextEdit="1"/>
          </p:cNvSpPr>
          <p:nvPr>
            <p:ph type="sldImg"/>
          </p:nvPr>
        </p:nvSpPr>
        <p:spPr>
          <a:ln/>
        </p:spPr>
      </p:sp>
      <p:sp>
        <p:nvSpPr>
          <p:cNvPr id="102402" name="Notes Placeholder 2">
            <a:extLst>
              <a:ext uri="{FF2B5EF4-FFF2-40B4-BE49-F238E27FC236}">
                <a16:creationId xmlns:a16="http://schemas.microsoft.com/office/drawing/2014/main" id="{C09D5DB8-71F5-4DBC-4790-3DFCE07DFC2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Locks are not cheap---overhead of the RPCs, etc.</a:t>
            </a:r>
          </a:p>
        </p:txBody>
      </p:sp>
      <p:sp>
        <p:nvSpPr>
          <p:cNvPr id="102403" name="Slide Number Placeholder 3">
            <a:extLst>
              <a:ext uri="{FF2B5EF4-FFF2-40B4-BE49-F238E27FC236}">
                <a16:creationId xmlns:a16="http://schemas.microsoft.com/office/drawing/2014/main" id="{6EB7F01C-AF8A-ACB1-5D3D-34F2261D21C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B055A5A7-FA7C-6841-A8CB-64162F6A626B}" type="slidenum">
              <a:rPr lang="en-US" altLang="en-US" sz="1300" smtClean="0"/>
              <a:pPr>
                <a:spcBef>
                  <a:spcPct val="0"/>
                </a:spcBef>
              </a:pPr>
              <a:t>43</a:t>
            </a:fld>
            <a:endParaRPr lang="en-US" altLang="en-US" sz="130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a:extLst>
              <a:ext uri="{FF2B5EF4-FFF2-40B4-BE49-F238E27FC236}">
                <a16:creationId xmlns:a16="http://schemas.microsoft.com/office/drawing/2014/main" id="{FC8CFA78-E203-50CE-7D96-207EB65DEF17}"/>
              </a:ext>
            </a:extLst>
          </p:cNvPr>
          <p:cNvSpPr>
            <a:spLocks noGrp="1" noRot="1" noChangeAspect="1" noChangeArrowheads="1" noTextEdit="1"/>
          </p:cNvSpPr>
          <p:nvPr>
            <p:ph type="sldImg"/>
          </p:nvPr>
        </p:nvSpPr>
        <p:spPr>
          <a:ln/>
        </p:spPr>
      </p:sp>
      <p:sp>
        <p:nvSpPr>
          <p:cNvPr id="104450" name="Notes Placeholder 2">
            <a:extLst>
              <a:ext uri="{FF2B5EF4-FFF2-40B4-BE49-F238E27FC236}">
                <a16:creationId xmlns:a16="http://schemas.microsoft.com/office/drawing/2014/main" id="{7D9FDB71-037C-FF7F-C27B-F845664EC9A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104451" name="Slide Number Placeholder 3">
            <a:extLst>
              <a:ext uri="{FF2B5EF4-FFF2-40B4-BE49-F238E27FC236}">
                <a16:creationId xmlns:a16="http://schemas.microsoft.com/office/drawing/2014/main" id="{D06524E2-333A-4423-0DD9-5C0E5072223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F8A50A16-79EB-154F-9B8D-886B9C00EA37}" type="slidenum">
              <a:rPr lang="en-US" altLang="en-US" sz="1300" smtClean="0"/>
              <a:pPr>
                <a:spcBef>
                  <a:spcPct val="0"/>
                </a:spcBef>
              </a:pPr>
              <a:t>44</a:t>
            </a:fld>
            <a:endParaRPr lang="en-US" altLang="en-US" sz="130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Slide Image Placeholder 1">
            <a:extLst>
              <a:ext uri="{FF2B5EF4-FFF2-40B4-BE49-F238E27FC236}">
                <a16:creationId xmlns:a16="http://schemas.microsoft.com/office/drawing/2014/main" id="{6E0ADA26-4A1A-6F95-3907-6B48615E604F}"/>
              </a:ext>
            </a:extLst>
          </p:cNvPr>
          <p:cNvSpPr>
            <a:spLocks noGrp="1" noRot="1" noChangeAspect="1" noChangeArrowheads="1" noTextEdit="1"/>
          </p:cNvSpPr>
          <p:nvPr>
            <p:ph type="sldImg"/>
          </p:nvPr>
        </p:nvSpPr>
        <p:spPr>
          <a:ln/>
        </p:spPr>
      </p:sp>
      <p:sp>
        <p:nvSpPr>
          <p:cNvPr id="106498" name="Notes Placeholder 2">
            <a:extLst>
              <a:ext uri="{FF2B5EF4-FFF2-40B4-BE49-F238E27FC236}">
                <a16:creationId xmlns:a16="http://schemas.microsoft.com/office/drawing/2014/main" id="{56A4A013-8D38-A833-0423-46E9F0AFF42C}"/>
              </a:ext>
            </a:extLst>
          </p:cNvPr>
          <p:cNvSpPr>
            <a:spLocks noGrp="1"/>
          </p:cNvSpPr>
          <p:nvPr>
            <p:ph type="body" idx="1"/>
          </p:nvPr>
        </p:nvSpPr>
        <p:spPr>
          <a:ln/>
        </p:spPr>
        <p:txBody>
          <a:bodyPr/>
          <a:lstStyle/>
          <a:p>
            <a:pPr>
              <a:defRPr/>
            </a:pPr>
            <a:r>
              <a:rPr lang="en-US" altLang="en-US" dirty="0">
                <a:latin typeface="Times New Roman" panose="02020603050405020304" pitchFamily="18" charset="0"/>
                <a:ea typeface="ＭＳ Ｐゴシック" panose="020B0600070205080204" pitchFamily="34" charset="-128"/>
              </a:rPr>
              <a:t>Notes:</a:t>
            </a:r>
          </a:p>
          <a:p>
            <a:pPr marL="228600" indent="-228600">
              <a:buFontTx/>
              <a:buAutoNum type="arabicPeriod"/>
              <a:defRPr/>
            </a:pPr>
            <a:r>
              <a:rPr lang="en-US" altLang="en-US" dirty="0">
                <a:latin typeface="Times New Roman" panose="02020603050405020304" pitchFamily="18" charset="0"/>
                <a:ea typeface="ＭＳ Ｐゴシック" panose="020B0600070205080204" pitchFamily="34" charset="-128"/>
              </a:rPr>
              <a:t>You might read elsewhere that there are 4 necessary conditions for deadlock. Our 3 conditions above are equivalent to those 4 conditions. In particular, 3 covers “Hold and wait”.</a:t>
            </a:r>
          </a:p>
          <a:p>
            <a:pPr marL="228600" indent="-228600">
              <a:buFontTx/>
              <a:buAutoNum type="arabicPeriod"/>
              <a:defRPr/>
            </a:pPr>
            <a:r>
              <a:rPr lang="en-US" altLang="en-US" dirty="0">
                <a:latin typeface="Times New Roman" panose="02020603050405020304" pitchFamily="18" charset="0"/>
                <a:ea typeface="ＭＳ Ｐゴシック" panose="020B0600070205080204" pitchFamily="34" charset="-128"/>
              </a:rPr>
              <a:t>These conditions are necessary but not sufficient – in some cases where there is more than one instance of some resources/objects and/or processes are single threaded, the conditions may not be sufficient. But they are always necessary, no matter what!</a:t>
            </a:r>
          </a:p>
        </p:txBody>
      </p:sp>
      <p:sp>
        <p:nvSpPr>
          <p:cNvPr id="106499" name="Slide Number Placeholder 3">
            <a:extLst>
              <a:ext uri="{FF2B5EF4-FFF2-40B4-BE49-F238E27FC236}">
                <a16:creationId xmlns:a16="http://schemas.microsoft.com/office/drawing/2014/main" id="{C3CF285A-F5AD-F727-6689-FDD5523ACF5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EFC79210-1D7A-E64A-A048-14F3391BB966}" type="slidenum">
              <a:rPr lang="en-US" altLang="en-US" sz="1300" smtClean="0"/>
              <a:pPr>
                <a:spcBef>
                  <a:spcPct val="0"/>
                </a:spcBef>
              </a:pPr>
              <a:t>45</a:t>
            </a:fld>
            <a:endParaRPr lang="en-US" altLang="en-US" sz="130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a:extLst>
              <a:ext uri="{FF2B5EF4-FFF2-40B4-BE49-F238E27FC236}">
                <a16:creationId xmlns:a16="http://schemas.microsoft.com/office/drawing/2014/main" id="{0779BD8F-66E5-870E-CFDE-B840979FA0D5}"/>
              </a:ext>
            </a:extLst>
          </p:cNvPr>
          <p:cNvSpPr>
            <a:spLocks noGrp="1" noRot="1" noChangeAspect="1" noChangeArrowheads="1" noTextEdit="1"/>
          </p:cNvSpPr>
          <p:nvPr>
            <p:ph type="sldImg"/>
          </p:nvPr>
        </p:nvSpPr>
        <p:spPr>
          <a:ln/>
        </p:spPr>
      </p:sp>
      <p:sp>
        <p:nvSpPr>
          <p:cNvPr id="108546" name="Notes Placeholder 2">
            <a:extLst>
              <a:ext uri="{FF2B5EF4-FFF2-40B4-BE49-F238E27FC236}">
                <a16:creationId xmlns:a16="http://schemas.microsoft.com/office/drawing/2014/main" id="{CC0515C0-4393-8CBF-2979-3EB14BF9045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Chandy-Lamport snapshot captures all state; including locks being held and waited on. Not cheap though.</a:t>
            </a:r>
          </a:p>
        </p:txBody>
      </p:sp>
      <p:sp>
        <p:nvSpPr>
          <p:cNvPr id="108547" name="Slide Number Placeholder 3">
            <a:extLst>
              <a:ext uri="{FF2B5EF4-FFF2-40B4-BE49-F238E27FC236}">
                <a16:creationId xmlns:a16="http://schemas.microsoft.com/office/drawing/2014/main" id="{E76F4126-A90D-F4A1-30D6-FE1EA726B0E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2DFA305C-33E9-D740-9E27-748FA3ADA31D}" type="slidenum">
              <a:rPr lang="en-US" altLang="en-US" sz="1300" smtClean="0"/>
              <a:pPr>
                <a:spcBef>
                  <a:spcPct val="0"/>
                </a:spcBef>
              </a:pPr>
              <a:t>46</a:t>
            </a:fld>
            <a:endParaRPr lang="en-US" altLang="en-US" sz="130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a:extLst>
              <a:ext uri="{FF2B5EF4-FFF2-40B4-BE49-F238E27FC236}">
                <a16:creationId xmlns:a16="http://schemas.microsoft.com/office/drawing/2014/main" id="{B2BEED51-29FA-759E-6607-637742104579}"/>
              </a:ext>
            </a:extLst>
          </p:cNvPr>
          <p:cNvSpPr>
            <a:spLocks noGrp="1" noRot="1" noChangeAspect="1" noChangeArrowheads="1" noTextEdit="1"/>
          </p:cNvSpPr>
          <p:nvPr>
            <p:ph type="sldImg"/>
          </p:nvPr>
        </p:nvSpPr>
        <p:spPr>
          <a:ln/>
        </p:spPr>
      </p:sp>
      <p:sp>
        <p:nvSpPr>
          <p:cNvPr id="110594" name="Notes Placeholder 2">
            <a:extLst>
              <a:ext uri="{FF2B5EF4-FFF2-40B4-BE49-F238E27FC236}">
                <a16:creationId xmlns:a16="http://schemas.microsoft.com/office/drawing/2014/main" id="{ACC533FD-91C2-9A17-85E9-405EE3F0BD6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110595" name="Slide Number Placeholder 3">
            <a:extLst>
              <a:ext uri="{FF2B5EF4-FFF2-40B4-BE49-F238E27FC236}">
                <a16:creationId xmlns:a16="http://schemas.microsoft.com/office/drawing/2014/main" id="{F76483E2-C9CE-B318-21EC-E1BEB03A6FD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BEF63770-EA03-BB4F-BCD8-D127B9F1349D}" type="slidenum">
              <a:rPr lang="en-US" altLang="en-US" sz="1300" smtClean="0"/>
              <a:pPr>
                <a:spcBef>
                  <a:spcPct val="0"/>
                </a:spcBef>
              </a:pPr>
              <a:t>47</a:t>
            </a:fld>
            <a:endParaRPr lang="en-US" altLang="en-US" sz="130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Slide Image Placeholder 1">
            <a:extLst>
              <a:ext uri="{FF2B5EF4-FFF2-40B4-BE49-F238E27FC236}">
                <a16:creationId xmlns:a16="http://schemas.microsoft.com/office/drawing/2014/main" id="{D1BEA68A-6A3D-FB90-55F8-0719A0BFF999}"/>
              </a:ext>
            </a:extLst>
          </p:cNvPr>
          <p:cNvSpPr>
            <a:spLocks noGrp="1" noRot="1" noChangeAspect="1" noChangeArrowheads="1" noTextEdit="1"/>
          </p:cNvSpPr>
          <p:nvPr>
            <p:ph type="sldImg"/>
          </p:nvPr>
        </p:nvSpPr>
        <p:spPr>
          <a:ln/>
        </p:spPr>
      </p:sp>
      <p:sp>
        <p:nvSpPr>
          <p:cNvPr id="112642" name="Notes Placeholder 2">
            <a:extLst>
              <a:ext uri="{FF2B5EF4-FFF2-40B4-BE49-F238E27FC236}">
                <a16:creationId xmlns:a16="http://schemas.microsoft.com/office/drawing/2014/main" id="{6FD61B08-90B5-CB10-BBEF-5A6787F887E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112643" name="Slide Number Placeholder 3">
            <a:extLst>
              <a:ext uri="{FF2B5EF4-FFF2-40B4-BE49-F238E27FC236}">
                <a16:creationId xmlns:a16="http://schemas.microsoft.com/office/drawing/2014/main" id="{B141BF4A-35E7-BE3F-5E12-7299C085C26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668E958F-FBB7-ED43-B16E-47F6008EADDB}" type="slidenum">
              <a:rPr lang="en-US" altLang="en-US" sz="1300" smtClean="0"/>
              <a:pPr>
                <a:spcBef>
                  <a:spcPct val="0"/>
                </a:spcBef>
              </a:pPr>
              <a:t>48</a:t>
            </a:fld>
            <a:endParaRPr lang="en-US" altLang="en-US" sz="130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Image Placeholder 1">
            <a:extLst>
              <a:ext uri="{FF2B5EF4-FFF2-40B4-BE49-F238E27FC236}">
                <a16:creationId xmlns:a16="http://schemas.microsoft.com/office/drawing/2014/main" id="{DBCA6A58-4836-6C0A-96AF-D617E2D3BE75}"/>
              </a:ext>
            </a:extLst>
          </p:cNvPr>
          <p:cNvSpPr>
            <a:spLocks noGrp="1" noRot="1" noChangeAspect="1" noChangeArrowheads="1" noTextEdit="1"/>
          </p:cNvSpPr>
          <p:nvPr>
            <p:ph type="sldImg"/>
          </p:nvPr>
        </p:nvSpPr>
        <p:spPr>
          <a:ln/>
        </p:spPr>
      </p:sp>
      <p:sp>
        <p:nvSpPr>
          <p:cNvPr id="114690" name="Notes Placeholder 2">
            <a:extLst>
              <a:ext uri="{FF2B5EF4-FFF2-40B4-BE49-F238E27FC236}">
                <a16:creationId xmlns:a16="http://schemas.microsoft.com/office/drawing/2014/main" id="{876FB614-6E03-7419-D517-A2DC9DF5786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Online airline booking typically uses OCC; so just because you see a ticket doesn’t mean you’re guaranteed to get it when you commit your transaction (</a:t>
            </a:r>
            <a:r>
              <a:rPr lang="en-US" altLang="en-US" dirty="0" err="1">
                <a:latin typeface="Times New Roman" panose="02020603050405020304" pitchFamily="18" charset="0"/>
                <a:ea typeface="ＭＳ Ｐゴシック" panose="020B0600070205080204" pitchFamily="34" charset="-128"/>
              </a:rPr>
              <a:t>ie</a:t>
            </a:r>
            <a:r>
              <a:rPr lang="en-US" altLang="en-US" dirty="0">
                <a:latin typeface="Times New Roman" panose="02020603050405020304" pitchFamily="18" charset="0"/>
                <a:ea typeface="ＭＳ Ｐゴシック" panose="020B0600070205080204" pitchFamily="34" charset="-128"/>
              </a:rPr>
              <a:t>, finalize your reservation); might fail if some other person took that seat.</a:t>
            </a:r>
          </a:p>
          <a:p>
            <a:r>
              <a:rPr lang="en-US" altLang="en-US" dirty="0">
                <a:latin typeface="Times New Roman" panose="02020603050405020304" pitchFamily="18" charset="0"/>
                <a:ea typeface="ＭＳ Ｐゴシック" panose="020B0600070205080204" pitchFamily="34" charset="-128"/>
              </a:rPr>
              <a:t>Some online reservation systems will start a clock (pessimistic with a timeout): if you don’t finalize your reservation before time runs out, you start again. Your ticket is blocked until that time.</a:t>
            </a:r>
          </a:p>
        </p:txBody>
      </p:sp>
      <p:sp>
        <p:nvSpPr>
          <p:cNvPr id="114691" name="Slide Number Placeholder 3">
            <a:extLst>
              <a:ext uri="{FF2B5EF4-FFF2-40B4-BE49-F238E27FC236}">
                <a16:creationId xmlns:a16="http://schemas.microsoft.com/office/drawing/2014/main" id="{8362167E-9E70-8503-E7CD-C3DA1F0D51D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17E46051-26C9-844E-A71A-9D8A9D6EBC12}" type="slidenum">
              <a:rPr lang="en-US" altLang="en-US" sz="1300" smtClean="0"/>
              <a:pPr>
                <a:spcBef>
                  <a:spcPct val="0"/>
                </a:spcBef>
              </a:pPr>
              <a:t>49</a:t>
            </a:fld>
            <a:endParaRPr lang="en-US"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E53F7767-0CE0-07EB-46A8-EA4F0318F815}"/>
              </a:ext>
            </a:extLst>
          </p:cNvPr>
          <p:cNvSpPr>
            <a:spLocks noGrp="1" noRot="1" noChangeAspect="1" noChangeArrowheads="1" noTextEdit="1"/>
          </p:cNvSpPr>
          <p:nvPr>
            <p:ph type="sldImg"/>
          </p:nvPr>
        </p:nvSpPr>
        <p:spPr>
          <a:ln/>
        </p:spPr>
      </p:sp>
      <p:sp>
        <p:nvSpPr>
          <p:cNvPr id="24578" name="Notes Placeholder 2">
            <a:extLst>
              <a:ext uri="{FF2B5EF4-FFF2-40B4-BE49-F238E27FC236}">
                <a16:creationId xmlns:a16="http://schemas.microsoft.com/office/drawing/2014/main" id="{A8C7B8D3-F7A2-0176-8969-41F1D9B6C08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24579" name="Slide Number Placeholder 3">
            <a:extLst>
              <a:ext uri="{FF2B5EF4-FFF2-40B4-BE49-F238E27FC236}">
                <a16:creationId xmlns:a16="http://schemas.microsoft.com/office/drawing/2014/main" id="{2B539A4A-91B2-EB43-7485-B725B0DEC9F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06936A91-EBD5-0744-A7FF-9A2AEC95C34A}" type="slidenum">
              <a:rPr lang="en-US" altLang="en-US" sz="1300" smtClean="0"/>
              <a:pPr>
                <a:spcBef>
                  <a:spcPct val="0"/>
                </a:spcBef>
              </a:pPr>
              <a:t>5</a:t>
            </a:fld>
            <a:endParaRPr lang="en-US" altLang="en-US" sz="130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Slide Image Placeholder 1">
            <a:extLst>
              <a:ext uri="{FF2B5EF4-FFF2-40B4-BE49-F238E27FC236}">
                <a16:creationId xmlns:a16="http://schemas.microsoft.com/office/drawing/2014/main" id="{F16464E0-AF27-AC76-3F87-BB3DCBF1561B}"/>
              </a:ext>
            </a:extLst>
          </p:cNvPr>
          <p:cNvSpPr>
            <a:spLocks noGrp="1" noRot="1" noChangeAspect="1" noChangeArrowheads="1" noTextEdit="1"/>
          </p:cNvSpPr>
          <p:nvPr>
            <p:ph type="sldImg"/>
          </p:nvPr>
        </p:nvSpPr>
        <p:spPr>
          <a:ln/>
        </p:spPr>
      </p:sp>
      <p:sp>
        <p:nvSpPr>
          <p:cNvPr id="116738" name="Notes Placeholder 2">
            <a:extLst>
              <a:ext uri="{FF2B5EF4-FFF2-40B4-BE49-F238E27FC236}">
                <a16:creationId xmlns:a16="http://schemas.microsoft.com/office/drawing/2014/main" id="{D626C07E-6F20-DA44-39CD-2656786C816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a typeface="ＭＳ Ｐゴシック" panose="020B0600070205080204" pitchFamily="34" charset="-128"/>
            </a:endParaRPr>
          </a:p>
        </p:txBody>
      </p:sp>
      <p:sp>
        <p:nvSpPr>
          <p:cNvPr id="116739" name="Slide Number Placeholder 3">
            <a:extLst>
              <a:ext uri="{FF2B5EF4-FFF2-40B4-BE49-F238E27FC236}">
                <a16:creationId xmlns:a16="http://schemas.microsoft.com/office/drawing/2014/main" id="{EE067212-C394-857E-1E53-6A9B8139C63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87B16BA8-E276-A44F-8D6D-D3F4B89F9F1A}" type="slidenum">
              <a:rPr lang="en-US" altLang="en-US" sz="1300" smtClean="0"/>
              <a:pPr>
                <a:spcBef>
                  <a:spcPct val="0"/>
                </a:spcBef>
              </a:pPr>
              <a:t>50</a:t>
            </a:fld>
            <a:endParaRPr lang="en-US" altLang="en-US" sz="130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Slide Image Placeholder 1">
            <a:extLst>
              <a:ext uri="{FF2B5EF4-FFF2-40B4-BE49-F238E27FC236}">
                <a16:creationId xmlns:a16="http://schemas.microsoft.com/office/drawing/2014/main" id="{646E9027-C020-6B8C-1728-416ECC454557}"/>
              </a:ext>
            </a:extLst>
          </p:cNvPr>
          <p:cNvSpPr>
            <a:spLocks noGrp="1" noRot="1" noChangeAspect="1" noChangeArrowheads="1" noTextEdit="1"/>
          </p:cNvSpPr>
          <p:nvPr>
            <p:ph type="sldImg"/>
          </p:nvPr>
        </p:nvSpPr>
        <p:spPr>
          <a:ln/>
        </p:spPr>
      </p:sp>
      <p:sp>
        <p:nvSpPr>
          <p:cNvPr id="118786" name="Notes Placeholder 2">
            <a:extLst>
              <a:ext uri="{FF2B5EF4-FFF2-40B4-BE49-F238E27FC236}">
                <a16:creationId xmlns:a16="http://schemas.microsoft.com/office/drawing/2014/main" id="{71638F7B-DC5A-5CF0-0AE8-C9FF2B652DB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118787" name="Slide Number Placeholder 3">
            <a:extLst>
              <a:ext uri="{FF2B5EF4-FFF2-40B4-BE49-F238E27FC236}">
                <a16:creationId xmlns:a16="http://schemas.microsoft.com/office/drawing/2014/main" id="{FAA55BB7-3DBB-5B30-DBB7-F9C70DF3DC5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F9A16795-65EB-614C-BE5C-68D0FC4AB1B0}" type="slidenum">
              <a:rPr lang="en-US" altLang="en-US" sz="1300" smtClean="0"/>
              <a:pPr>
                <a:spcBef>
                  <a:spcPct val="0"/>
                </a:spcBef>
              </a:pPr>
              <a:t>51</a:t>
            </a:fld>
            <a:endParaRPr lang="en-US" altLang="en-US" sz="130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a:extLst>
              <a:ext uri="{FF2B5EF4-FFF2-40B4-BE49-F238E27FC236}">
                <a16:creationId xmlns:a16="http://schemas.microsoft.com/office/drawing/2014/main" id="{C9398E7A-7D14-50BF-6B72-AF8499288B68}"/>
              </a:ext>
            </a:extLst>
          </p:cNvPr>
          <p:cNvSpPr>
            <a:spLocks noGrp="1" noRot="1" noChangeAspect="1" noChangeArrowheads="1" noTextEdit="1"/>
          </p:cNvSpPr>
          <p:nvPr>
            <p:ph type="sldImg"/>
          </p:nvPr>
        </p:nvSpPr>
        <p:spPr>
          <a:ln/>
        </p:spPr>
      </p:sp>
      <p:sp>
        <p:nvSpPr>
          <p:cNvPr id="120834" name="Notes Placeholder 2">
            <a:extLst>
              <a:ext uri="{FF2B5EF4-FFF2-40B4-BE49-F238E27FC236}">
                <a16:creationId xmlns:a16="http://schemas.microsoft.com/office/drawing/2014/main" id="{4EADD16B-4CD1-EDC2-439F-7428F94F1F6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Examples of MVCC style products: Git (per file versions), google-sheet or google-doc—let’s you roll back each change you made.</a:t>
            </a:r>
          </a:p>
          <a:p>
            <a:r>
              <a:rPr lang="en-US" altLang="en-US" b="1" dirty="0">
                <a:latin typeface="Times New Roman" panose="02020603050405020304" pitchFamily="18" charset="0"/>
                <a:ea typeface="ＭＳ Ｐゴシック" panose="020B0600070205080204" pitchFamily="34" charset="-128"/>
              </a:rPr>
              <a:t>QUESTION</a:t>
            </a:r>
            <a:r>
              <a:rPr lang="en-US" altLang="en-US" dirty="0">
                <a:latin typeface="Times New Roman" panose="02020603050405020304" pitchFamily="18" charset="0"/>
                <a:ea typeface="ＭＳ Ｐゴシック" panose="020B0600070205080204" pitchFamily="34" charset="-128"/>
              </a:rPr>
              <a:t>: Does OCC need any locks at all? Yes, during the validation and commit phase; but all locks can be acquired together, to avoid cycles</a:t>
            </a:r>
          </a:p>
          <a:p>
            <a:endParaRPr lang="en-US" altLang="en-US" dirty="0">
              <a:latin typeface="Times New Roman" panose="02020603050405020304" pitchFamily="18" charset="0"/>
              <a:ea typeface="ＭＳ Ｐゴシック" panose="020B0600070205080204" pitchFamily="34" charset="-128"/>
            </a:endParaRPr>
          </a:p>
        </p:txBody>
      </p:sp>
      <p:sp>
        <p:nvSpPr>
          <p:cNvPr id="120835" name="Slide Number Placeholder 3">
            <a:extLst>
              <a:ext uri="{FF2B5EF4-FFF2-40B4-BE49-F238E27FC236}">
                <a16:creationId xmlns:a16="http://schemas.microsoft.com/office/drawing/2014/main" id="{5BBEB158-2225-DACD-F482-43D2C448EC6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355CBBC0-B985-0B4F-8D4F-4209B0BB89A7}" type="slidenum">
              <a:rPr lang="en-US" altLang="en-US" sz="1300" smtClean="0"/>
              <a:pPr>
                <a:spcBef>
                  <a:spcPct val="0"/>
                </a:spcBef>
              </a:pPr>
              <a:t>52</a:t>
            </a:fld>
            <a:endParaRPr lang="en-US" altLang="en-US" sz="130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Slide Image Placeholder 1">
            <a:extLst>
              <a:ext uri="{FF2B5EF4-FFF2-40B4-BE49-F238E27FC236}">
                <a16:creationId xmlns:a16="http://schemas.microsoft.com/office/drawing/2014/main" id="{4E321D03-771E-AC4C-FF0B-6866025A00BA}"/>
              </a:ext>
            </a:extLst>
          </p:cNvPr>
          <p:cNvSpPr>
            <a:spLocks noGrp="1" noRot="1" noChangeAspect="1" noChangeArrowheads="1" noTextEdit="1"/>
          </p:cNvSpPr>
          <p:nvPr>
            <p:ph type="sldImg"/>
          </p:nvPr>
        </p:nvSpPr>
        <p:spPr>
          <a:ln/>
        </p:spPr>
      </p:sp>
      <p:sp>
        <p:nvSpPr>
          <p:cNvPr id="122882" name="Notes Placeholder 2">
            <a:extLst>
              <a:ext uri="{FF2B5EF4-FFF2-40B4-BE49-F238E27FC236}">
                <a16:creationId xmlns:a16="http://schemas.microsoft.com/office/drawing/2014/main" id="{30BBEC44-6EBD-540E-342D-14DD855A74C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a typeface="ＭＳ Ｐゴシック" panose="020B0600070205080204" pitchFamily="34" charset="-128"/>
            </a:endParaRPr>
          </a:p>
        </p:txBody>
      </p:sp>
      <p:sp>
        <p:nvSpPr>
          <p:cNvPr id="122883" name="Slide Number Placeholder 3">
            <a:extLst>
              <a:ext uri="{FF2B5EF4-FFF2-40B4-BE49-F238E27FC236}">
                <a16:creationId xmlns:a16="http://schemas.microsoft.com/office/drawing/2014/main" id="{F89C7ED7-6C1B-EB91-EA18-CB42A63873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A76074DD-405D-F140-85EE-1CE0FA93B4F8}" type="slidenum">
              <a:rPr lang="en-US" altLang="en-US" sz="1300" smtClean="0"/>
              <a:pPr>
                <a:spcBef>
                  <a:spcPct val="0"/>
                </a:spcBef>
              </a:pPr>
              <a:t>53</a:t>
            </a:fld>
            <a:endParaRPr lang="en-US" altLang="en-US" sz="130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Slide Image Placeholder 1">
            <a:extLst>
              <a:ext uri="{FF2B5EF4-FFF2-40B4-BE49-F238E27FC236}">
                <a16:creationId xmlns:a16="http://schemas.microsoft.com/office/drawing/2014/main" id="{8BBBE465-ED38-9173-D089-FA235C475AF0}"/>
              </a:ext>
            </a:extLst>
          </p:cNvPr>
          <p:cNvSpPr>
            <a:spLocks noGrp="1" noRot="1" noChangeAspect="1" noChangeArrowheads="1" noTextEdit="1"/>
          </p:cNvSpPr>
          <p:nvPr>
            <p:ph type="sldImg"/>
          </p:nvPr>
        </p:nvSpPr>
        <p:spPr>
          <a:ln/>
        </p:spPr>
      </p:sp>
      <p:sp>
        <p:nvSpPr>
          <p:cNvPr id="124930" name="Notes Placeholder 2">
            <a:extLst>
              <a:ext uri="{FF2B5EF4-FFF2-40B4-BE49-F238E27FC236}">
                <a16:creationId xmlns:a16="http://schemas.microsoft.com/office/drawing/2014/main" id="{E15D31D4-DF6F-1911-0CC8-BAE691BD127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a typeface="ＭＳ Ｐゴシック" panose="020B0600070205080204" pitchFamily="34" charset="-128"/>
            </a:endParaRPr>
          </a:p>
        </p:txBody>
      </p:sp>
      <p:sp>
        <p:nvSpPr>
          <p:cNvPr id="124931" name="Slide Number Placeholder 3">
            <a:extLst>
              <a:ext uri="{FF2B5EF4-FFF2-40B4-BE49-F238E27FC236}">
                <a16:creationId xmlns:a16="http://schemas.microsoft.com/office/drawing/2014/main" id="{A903EEBB-3308-DD7E-34F8-F9B994178BA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844F7C3B-9BAD-EA49-966B-308025BDFDC1}" type="slidenum">
              <a:rPr lang="en-US" altLang="en-US" sz="1300" smtClean="0"/>
              <a:pPr>
                <a:spcBef>
                  <a:spcPct val="0"/>
                </a:spcBef>
              </a:pPr>
              <a:t>54</a:t>
            </a:fld>
            <a:endParaRPr lang="en-US" altLang="en-US" sz="130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Slide Image Placeholder 1">
            <a:extLst>
              <a:ext uri="{FF2B5EF4-FFF2-40B4-BE49-F238E27FC236}">
                <a16:creationId xmlns:a16="http://schemas.microsoft.com/office/drawing/2014/main" id="{DE9A1BBC-E906-399E-0BE4-47279BE7A792}"/>
              </a:ext>
            </a:extLst>
          </p:cNvPr>
          <p:cNvSpPr>
            <a:spLocks noGrp="1" noRot="1" noChangeAspect="1" noChangeArrowheads="1" noTextEdit="1"/>
          </p:cNvSpPr>
          <p:nvPr>
            <p:ph type="sldImg"/>
          </p:nvPr>
        </p:nvSpPr>
        <p:spPr>
          <a:ln/>
        </p:spPr>
      </p:sp>
      <p:sp>
        <p:nvSpPr>
          <p:cNvPr id="126978" name="Notes Placeholder 2">
            <a:extLst>
              <a:ext uri="{FF2B5EF4-FFF2-40B4-BE49-F238E27FC236}">
                <a16:creationId xmlns:a16="http://schemas.microsoft.com/office/drawing/2014/main" id="{9C3FE2C7-D7A8-74A2-9826-CF1CB4C727A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latin typeface="Times New Roman" panose="02020603050405020304" pitchFamily="18" charset="0"/>
                <a:ea typeface="ＭＳ Ｐゴシック" panose="020B0600070205080204" pitchFamily="34" charset="-128"/>
              </a:rPr>
              <a:t>Eg of eventual consistency when you and your spouse are shopping on the same account: you may find an item in your shopping cart that you previously removed!</a:t>
            </a:r>
          </a:p>
          <a:p>
            <a:endParaRPr lang="en-US" altLang="en-US" dirty="0">
              <a:latin typeface="Times New Roman" panose="02020603050405020304" pitchFamily="18" charset="0"/>
              <a:ea typeface="ＭＳ Ｐゴシック" panose="020B0600070205080204" pitchFamily="34" charset="-128"/>
            </a:endParaRPr>
          </a:p>
        </p:txBody>
      </p:sp>
      <p:sp>
        <p:nvSpPr>
          <p:cNvPr id="126979" name="Slide Number Placeholder 3">
            <a:extLst>
              <a:ext uri="{FF2B5EF4-FFF2-40B4-BE49-F238E27FC236}">
                <a16:creationId xmlns:a16="http://schemas.microsoft.com/office/drawing/2014/main" id="{53CA56D0-7254-03B9-877A-75636B79C39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C89EF63F-DA98-7B44-8533-47E64A0333CC}" type="slidenum">
              <a:rPr lang="en-US" altLang="en-US" sz="1300" smtClean="0"/>
              <a:pPr>
                <a:spcBef>
                  <a:spcPct val="0"/>
                </a:spcBef>
              </a:pPr>
              <a:t>55</a:t>
            </a:fld>
            <a:endParaRPr lang="en-US" altLang="en-US" sz="130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Slide Image Placeholder 1">
            <a:extLst>
              <a:ext uri="{FF2B5EF4-FFF2-40B4-BE49-F238E27FC236}">
                <a16:creationId xmlns:a16="http://schemas.microsoft.com/office/drawing/2014/main" id="{1C47C1A4-0863-DDE9-23FA-623F5DF2795C}"/>
              </a:ext>
            </a:extLst>
          </p:cNvPr>
          <p:cNvSpPr>
            <a:spLocks noGrp="1" noRot="1" noChangeAspect="1" noChangeArrowheads="1" noTextEdit="1"/>
          </p:cNvSpPr>
          <p:nvPr>
            <p:ph type="sldImg"/>
          </p:nvPr>
        </p:nvSpPr>
        <p:spPr>
          <a:ln/>
        </p:spPr>
      </p:sp>
      <p:sp>
        <p:nvSpPr>
          <p:cNvPr id="129026" name="Notes Placeholder 2">
            <a:extLst>
              <a:ext uri="{FF2B5EF4-FFF2-40B4-BE49-F238E27FC236}">
                <a16:creationId xmlns:a16="http://schemas.microsoft.com/office/drawing/2014/main" id="{28E1E3A1-DDD9-BBD0-0F79-59878D5DBAE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Optimistic if we expect less conflicts; pessimistic if we expect a lot of conflicts.</a:t>
            </a:r>
          </a:p>
        </p:txBody>
      </p:sp>
      <p:sp>
        <p:nvSpPr>
          <p:cNvPr id="129027" name="Slide Number Placeholder 3">
            <a:extLst>
              <a:ext uri="{FF2B5EF4-FFF2-40B4-BE49-F238E27FC236}">
                <a16:creationId xmlns:a16="http://schemas.microsoft.com/office/drawing/2014/main" id="{85ABFC71-4BF8-B671-0C86-7C01F32F974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B10B2557-F29B-D846-9D87-DCCC078674FF}" type="slidenum">
              <a:rPr lang="en-US" altLang="en-US" sz="1300" smtClean="0"/>
              <a:pPr>
                <a:spcBef>
                  <a:spcPct val="0"/>
                </a:spcBef>
              </a:pPr>
              <a:t>56</a:t>
            </a:fld>
            <a:endParaRPr lang="en-US" altLang="en-US" sz="130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Slide Image Placeholder 1">
            <a:extLst>
              <a:ext uri="{FF2B5EF4-FFF2-40B4-BE49-F238E27FC236}">
                <a16:creationId xmlns:a16="http://schemas.microsoft.com/office/drawing/2014/main" id="{69833894-0921-AF41-B93D-5A8DC8D3D212}"/>
              </a:ext>
            </a:extLst>
          </p:cNvPr>
          <p:cNvSpPr>
            <a:spLocks noGrp="1" noRot="1" noChangeAspect="1" noChangeArrowheads="1" noTextEdit="1"/>
          </p:cNvSpPr>
          <p:nvPr>
            <p:ph type="sldImg"/>
          </p:nvPr>
        </p:nvSpPr>
        <p:spPr>
          <a:ln/>
        </p:spPr>
      </p:sp>
      <p:sp>
        <p:nvSpPr>
          <p:cNvPr id="131074" name="Notes Placeholder 2">
            <a:extLst>
              <a:ext uri="{FF2B5EF4-FFF2-40B4-BE49-F238E27FC236}">
                <a16:creationId xmlns:a16="http://schemas.microsoft.com/office/drawing/2014/main" id="{A3BF7ACB-0320-0C68-E54D-5F8FE2AA159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a typeface="ＭＳ Ｐゴシック" panose="020B0600070205080204" pitchFamily="34" charset="-128"/>
            </a:endParaRPr>
          </a:p>
        </p:txBody>
      </p:sp>
      <p:sp>
        <p:nvSpPr>
          <p:cNvPr id="131075" name="Slide Number Placeholder 3">
            <a:extLst>
              <a:ext uri="{FF2B5EF4-FFF2-40B4-BE49-F238E27FC236}">
                <a16:creationId xmlns:a16="http://schemas.microsoft.com/office/drawing/2014/main" id="{AFFAE1BD-67D0-E7AE-6E87-14634E3D652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3CAC6078-EDDC-9A47-8F11-BF0B66442B00}" type="slidenum">
              <a:rPr lang="en-US" altLang="en-US" sz="1300" smtClean="0"/>
              <a:pPr>
                <a:spcBef>
                  <a:spcPct val="0"/>
                </a:spcBef>
              </a:pPr>
              <a:t>57</a:t>
            </a:fld>
            <a:endParaRPr lang="en-US"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898A58F5-676C-3937-20C9-E17FBBD3EEF1}"/>
              </a:ext>
            </a:extLst>
          </p:cNvPr>
          <p:cNvSpPr>
            <a:spLocks noGrp="1" noRot="1" noChangeAspect="1" noChangeArrowheads="1" noTextEdit="1"/>
          </p:cNvSpPr>
          <p:nvPr>
            <p:ph type="sldImg"/>
          </p:nvPr>
        </p:nvSpPr>
        <p:spPr>
          <a:ln/>
        </p:spPr>
      </p:sp>
      <p:sp>
        <p:nvSpPr>
          <p:cNvPr id="26626" name="Notes Placeholder 2">
            <a:extLst>
              <a:ext uri="{FF2B5EF4-FFF2-40B4-BE49-F238E27FC236}">
                <a16:creationId xmlns:a16="http://schemas.microsoft.com/office/drawing/2014/main" id="{51888240-5878-E649-A41D-7AB405755B3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26627" name="Slide Number Placeholder 3">
            <a:extLst>
              <a:ext uri="{FF2B5EF4-FFF2-40B4-BE49-F238E27FC236}">
                <a16:creationId xmlns:a16="http://schemas.microsoft.com/office/drawing/2014/main" id="{F4C3634F-EBF3-C954-A6D2-E66281B908D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F5EC9818-ADE9-1440-8AC5-FDBF59517758}" type="slidenum">
              <a:rPr lang="en-US" altLang="en-US" sz="1300" smtClean="0"/>
              <a:pPr>
                <a:spcBef>
                  <a:spcPct val="0"/>
                </a:spcBef>
              </a:pPr>
              <a:t>6</a:t>
            </a:fld>
            <a:endParaRPr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2FE63903-27E2-8C12-86AB-4E2D383A7D72}"/>
              </a:ext>
            </a:extLst>
          </p:cNvPr>
          <p:cNvSpPr>
            <a:spLocks noGrp="1" noRot="1" noChangeAspect="1" noChangeArrowheads="1" noTextEdit="1"/>
          </p:cNvSpPr>
          <p:nvPr>
            <p:ph type="sldImg"/>
          </p:nvPr>
        </p:nvSpPr>
        <p:spPr>
          <a:ln/>
        </p:spPr>
      </p:sp>
      <p:sp>
        <p:nvSpPr>
          <p:cNvPr id="28674" name="Notes Placeholder 2">
            <a:extLst>
              <a:ext uri="{FF2B5EF4-FFF2-40B4-BE49-F238E27FC236}">
                <a16:creationId xmlns:a16="http://schemas.microsoft.com/office/drawing/2014/main" id="{1A878DCB-2A0D-128E-DA50-06D94C32BED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28675" name="Slide Number Placeholder 3">
            <a:extLst>
              <a:ext uri="{FF2B5EF4-FFF2-40B4-BE49-F238E27FC236}">
                <a16:creationId xmlns:a16="http://schemas.microsoft.com/office/drawing/2014/main" id="{2AFA6A5A-C52F-9C65-37E5-BB971EEC248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CC153FC7-96EE-3941-8E50-B8203EF26819}" type="slidenum">
              <a:rPr lang="en-US" altLang="en-US" sz="1300" smtClean="0"/>
              <a:pPr>
                <a:spcBef>
                  <a:spcPct val="0"/>
                </a:spcBef>
              </a:pPr>
              <a:t>7</a:t>
            </a:fld>
            <a:endParaRPr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231A4328-621E-6C91-6832-85008A48527B}"/>
              </a:ext>
            </a:extLst>
          </p:cNvPr>
          <p:cNvSpPr>
            <a:spLocks noGrp="1" noRot="1" noChangeAspect="1" noChangeArrowheads="1" noTextEdit="1"/>
          </p:cNvSpPr>
          <p:nvPr>
            <p:ph type="sldImg"/>
          </p:nvPr>
        </p:nvSpPr>
        <p:spPr>
          <a:ln/>
        </p:spPr>
      </p:sp>
      <p:sp>
        <p:nvSpPr>
          <p:cNvPr id="30722" name="Notes Placeholder 2">
            <a:extLst>
              <a:ext uri="{FF2B5EF4-FFF2-40B4-BE49-F238E27FC236}">
                <a16:creationId xmlns:a16="http://schemas.microsoft.com/office/drawing/2014/main" id="{11D357D3-FE4B-5E42-9AE0-E79CBE8BB80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ea typeface="ＭＳ Ｐゴシック" panose="020B0600070205080204" pitchFamily="34" charset="-128"/>
              </a:rPr>
              <a:t>The creation and sending of the 2 messages happens even if P2 is on the same host as P1. Only difference is need to setup the network connection and deal with corresponding failure modes. In fact, for testing purposes, it may be easier to have client &amp; server within the same host.</a:t>
            </a:r>
          </a:p>
          <a:p>
            <a:r>
              <a:rPr lang="en-US" altLang="en-US" dirty="0">
                <a:latin typeface="Times New Roman" panose="02020603050405020304" pitchFamily="18" charset="0"/>
                <a:ea typeface="ＭＳ Ｐゴシック" panose="020B0600070205080204" pitchFamily="34" charset="-128"/>
              </a:rPr>
              <a:t>The cool thing is that each host could be running a different OS, and processes could’ve been written in different languages.</a:t>
            </a:r>
          </a:p>
        </p:txBody>
      </p:sp>
      <p:sp>
        <p:nvSpPr>
          <p:cNvPr id="30723" name="Slide Number Placeholder 3">
            <a:extLst>
              <a:ext uri="{FF2B5EF4-FFF2-40B4-BE49-F238E27FC236}">
                <a16:creationId xmlns:a16="http://schemas.microsoft.com/office/drawing/2014/main" id="{1DD4BD66-9017-932A-FA7C-96EF3FB2385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B28F4CF6-CB96-4140-A3C5-44B63CA6A1D5}" type="slidenum">
              <a:rPr lang="en-US" altLang="en-US" sz="1300" smtClean="0"/>
              <a:pPr>
                <a:spcBef>
                  <a:spcPct val="0"/>
                </a:spcBef>
              </a:pPr>
              <a:t>8</a:t>
            </a:fld>
            <a:endParaRPr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2DBA11E9-39DB-283C-A558-E3FEF2659AB7}"/>
              </a:ext>
            </a:extLst>
          </p:cNvPr>
          <p:cNvSpPr>
            <a:spLocks noGrp="1" noRot="1" noChangeAspect="1" noChangeArrowheads="1" noTextEdit="1"/>
          </p:cNvSpPr>
          <p:nvPr>
            <p:ph type="sldImg"/>
          </p:nvPr>
        </p:nvSpPr>
        <p:spPr>
          <a:ln/>
        </p:spPr>
      </p:sp>
      <p:sp>
        <p:nvSpPr>
          <p:cNvPr id="32770" name="Notes Placeholder 2">
            <a:extLst>
              <a:ext uri="{FF2B5EF4-FFF2-40B4-BE49-F238E27FC236}">
                <a16:creationId xmlns:a16="http://schemas.microsoft.com/office/drawing/2014/main" id="{4B6F7733-BB71-2BD5-A448-D4B327B1771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br>
              <a:rPr lang="en-US" altLang="en-US">
                <a:latin typeface="Times New Roman" panose="02020603050405020304" pitchFamily="18" charset="0"/>
                <a:ea typeface="ＭＳ Ｐゴシック" panose="020B0600070205080204" pitchFamily="34" charset="-128"/>
              </a:rPr>
            </a:br>
            <a:r>
              <a:rPr lang="en-US" altLang="en-US" sz="1800" b="1">
                <a:solidFill>
                  <a:srgbClr val="000000"/>
                </a:solidFill>
                <a:latin typeface="Arial" panose="020B0604020202020204" pitchFamily="34" charset="0"/>
                <a:ea typeface="ＭＳ Ｐゴシック" panose="020B0600070205080204" pitchFamily="34" charset="-128"/>
              </a:rPr>
              <a:t>What are the most common causes of an RPC not being acknowledged? Server-side crash, and Comcast outage.</a:t>
            </a:r>
            <a:endParaRPr lang="en-US" altLang="en-US">
              <a:latin typeface="Times New Roman" panose="02020603050405020304" pitchFamily="18" charset="0"/>
              <a:ea typeface="ＭＳ Ｐゴシック" panose="020B0600070205080204" pitchFamily="34" charset="-128"/>
            </a:endParaRPr>
          </a:p>
          <a:p>
            <a:br>
              <a:rPr lang="en-US" altLang="en-US">
                <a:latin typeface="Times New Roman" panose="02020603050405020304" pitchFamily="18" charset="0"/>
                <a:ea typeface="ＭＳ Ｐゴシック" panose="020B0600070205080204" pitchFamily="34" charset="-128"/>
              </a:rPr>
            </a:br>
            <a:endParaRPr lang="en-US" altLang="en-US">
              <a:latin typeface="Times New Roman" panose="02020603050405020304" pitchFamily="18" charset="0"/>
              <a:ea typeface="ＭＳ Ｐゴシック" panose="020B0600070205080204" pitchFamily="34" charset="-128"/>
            </a:endParaRPr>
          </a:p>
        </p:txBody>
      </p:sp>
      <p:sp>
        <p:nvSpPr>
          <p:cNvPr id="32771" name="Slide Number Placeholder 3">
            <a:extLst>
              <a:ext uri="{FF2B5EF4-FFF2-40B4-BE49-F238E27FC236}">
                <a16:creationId xmlns:a16="http://schemas.microsoft.com/office/drawing/2014/main" id="{A662E836-C14B-ACDC-D1D1-E319B432648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9ECCF9FC-1427-1F49-A532-06A2B55939E2}" type="slidenum">
              <a:rPr lang="en-US" altLang="en-US" sz="1300" smtClean="0"/>
              <a:pPr>
                <a:spcBef>
                  <a:spcPct val="0"/>
                </a:spcBef>
              </a:pPr>
              <a:t>9</a:t>
            </a:fld>
            <a:endParaRPr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3DA336A-3AEC-8EDE-4C77-4908CBBF421B}"/>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D7BE8B8-4B6F-9F85-22EF-752BE4CDF7C1}"/>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7EB9A75-BA50-E173-DB8E-AA9A52C39E59}"/>
              </a:ext>
            </a:extLst>
          </p:cNvPr>
          <p:cNvSpPr>
            <a:spLocks noGrp="1" noChangeArrowheads="1"/>
          </p:cNvSpPr>
          <p:nvPr>
            <p:ph type="sldNum" sz="quarter" idx="12"/>
          </p:nvPr>
        </p:nvSpPr>
        <p:spPr/>
        <p:txBody>
          <a:bodyPr/>
          <a:lstStyle>
            <a:lvl1pPr>
              <a:defRPr/>
            </a:lvl1pPr>
          </a:lstStyle>
          <a:p>
            <a:pPr>
              <a:defRPr/>
            </a:pPr>
            <a:fld id="{641031C0-7AEF-3949-8E95-4C1CD180BC2F}" type="slidenum">
              <a:rPr lang="en-US" altLang="en-US"/>
              <a:pPr>
                <a:defRPr/>
              </a:pPr>
              <a:t>‹#›</a:t>
            </a:fld>
            <a:endParaRPr lang="en-US" altLang="en-US"/>
          </a:p>
        </p:txBody>
      </p:sp>
    </p:spTree>
    <p:extLst>
      <p:ext uri="{BB962C8B-B14F-4D97-AF65-F5344CB8AC3E}">
        <p14:creationId xmlns:p14="http://schemas.microsoft.com/office/powerpoint/2010/main" val="3219704713"/>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79EAF1F-8585-9374-E3F5-E04447D271A3}"/>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270EA6D-4331-EAA1-E730-DB34D1AABE22}"/>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CDDE8FD-A0AB-D4C5-59F5-85D24704C854}"/>
              </a:ext>
            </a:extLst>
          </p:cNvPr>
          <p:cNvSpPr>
            <a:spLocks noGrp="1" noChangeArrowheads="1"/>
          </p:cNvSpPr>
          <p:nvPr>
            <p:ph type="sldNum" sz="quarter" idx="12"/>
          </p:nvPr>
        </p:nvSpPr>
        <p:spPr/>
        <p:txBody>
          <a:bodyPr/>
          <a:lstStyle>
            <a:lvl1pPr>
              <a:defRPr/>
            </a:lvl1pPr>
          </a:lstStyle>
          <a:p>
            <a:pPr>
              <a:defRPr/>
            </a:pPr>
            <a:fld id="{415F30D1-A93B-AE41-8D48-02D0577720FA}" type="slidenum">
              <a:rPr lang="en-US" altLang="en-US"/>
              <a:pPr>
                <a:defRPr/>
              </a:pPr>
              <a:t>‹#›</a:t>
            </a:fld>
            <a:endParaRPr lang="en-US" altLang="en-US"/>
          </a:p>
        </p:txBody>
      </p:sp>
    </p:spTree>
    <p:extLst>
      <p:ext uri="{BB962C8B-B14F-4D97-AF65-F5344CB8AC3E}">
        <p14:creationId xmlns:p14="http://schemas.microsoft.com/office/powerpoint/2010/main" val="323648965"/>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4114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457200"/>
            <a:ext cx="5676900" cy="4114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F3D53B-F169-ECB9-FA7E-666BBE8FE3F5}"/>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5C332FE-6860-3E73-44B0-0372F94B2B65}"/>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D398A60-0F91-9976-96A0-288ACE48FB9E}"/>
              </a:ext>
            </a:extLst>
          </p:cNvPr>
          <p:cNvSpPr>
            <a:spLocks noGrp="1" noChangeArrowheads="1"/>
          </p:cNvSpPr>
          <p:nvPr>
            <p:ph type="sldNum" sz="quarter" idx="12"/>
          </p:nvPr>
        </p:nvSpPr>
        <p:spPr/>
        <p:txBody>
          <a:bodyPr/>
          <a:lstStyle>
            <a:lvl1pPr>
              <a:defRPr/>
            </a:lvl1pPr>
          </a:lstStyle>
          <a:p>
            <a:pPr>
              <a:defRPr/>
            </a:pPr>
            <a:fld id="{9647CF4A-B4C8-ED4F-8F99-8B78247A184B}" type="slidenum">
              <a:rPr lang="en-US" altLang="en-US"/>
              <a:pPr>
                <a:defRPr/>
              </a:pPr>
              <a:t>‹#›</a:t>
            </a:fld>
            <a:endParaRPr lang="en-US" altLang="en-US"/>
          </a:p>
        </p:txBody>
      </p:sp>
    </p:spTree>
    <p:extLst>
      <p:ext uri="{BB962C8B-B14F-4D97-AF65-F5344CB8AC3E}">
        <p14:creationId xmlns:p14="http://schemas.microsoft.com/office/powerpoint/2010/main" val="334088162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EDA24A8-9164-36AE-17F1-362C21F5A046}"/>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E5B8EC2-920E-09F0-CF21-32E758D8BC46}"/>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15DF123-4231-1177-69D7-56432C10F301}"/>
              </a:ext>
            </a:extLst>
          </p:cNvPr>
          <p:cNvSpPr>
            <a:spLocks noGrp="1" noChangeArrowheads="1"/>
          </p:cNvSpPr>
          <p:nvPr>
            <p:ph type="sldNum" sz="quarter" idx="12"/>
          </p:nvPr>
        </p:nvSpPr>
        <p:spPr/>
        <p:txBody>
          <a:bodyPr/>
          <a:lstStyle>
            <a:lvl1pPr>
              <a:defRPr/>
            </a:lvl1pPr>
          </a:lstStyle>
          <a:p>
            <a:pPr>
              <a:defRPr/>
            </a:pPr>
            <a:fld id="{45D48783-982C-034D-86FE-1FF24F76C0A1}" type="slidenum">
              <a:rPr lang="en-US" altLang="en-US"/>
              <a:pPr>
                <a:defRPr/>
              </a:pPr>
              <a:t>‹#›</a:t>
            </a:fld>
            <a:endParaRPr lang="en-US" altLang="en-US"/>
          </a:p>
        </p:txBody>
      </p:sp>
    </p:spTree>
    <p:extLst>
      <p:ext uri="{BB962C8B-B14F-4D97-AF65-F5344CB8AC3E}">
        <p14:creationId xmlns:p14="http://schemas.microsoft.com/office/powerpoint/2010/main" val="2972844706"/>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F39117F-F1CE-9D2A-C59C-C0F2DBB96789}"/>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5CC6281-0A4D-7A1A-83A9-ED53EB832779}"/>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A3593F7-84CC-89CB-4D60-1ACD3F026E31}"/>
              </a:ext>
            </a:extLst>
          </p:cNvPr>
          <p:cNvSpPr>
            <a:spLocks noGrp="1" noChangeArrowheads="1"/>
          </p:cNvSpPr>
          <p:nvPr>
            <p:ph type="sldNum" sz="quarter" idx="12"/>
          </p:nvPr>
        </p:nvSpPr>
        <p:spPr/>
        <p:txBody>
          <a:bodyPr/>
          <a:lstStyle>
            <a:lvl1pPr>
              <a:defRPr/>
            </a:lvl1pPr>
          </a:lstStyle>
          <a:p>
            <a:pPr>
              <a:defRPr/>
            </a:pPr>
            <a:fld id="{80C327B5-AB44-1445-A286-FC7E0D9A5E75}" type="slidenum">
              <a:rPr lang="en-US" altLang="en-US"/>
              <a:pPr>
                <a:defRPr/>
              </a:pPr>
              <a:t>‹#›</a:t>
            </a:fld>
            <a:endParaRPr lang="en-US" altLang="en-US"/>
          </a:p>
        </p:txBody>
      </p:sp>
    </p:spTree>
    <p:extLst>
      <p:ext uri="{BB962C8B-B14F-4D97-AF65-F5344CB8AC3E}">
        <p14:creationId xmlns:p14="http://schemas.microsoft.com/office/powerpoint/2010/main" val="220138587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485900"/>
            <a:ext cx="38100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5900"/>
            <a:ext cx="38100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4440CD7-3743-C658-AB07-613776183975}"/>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6569AC9B-9D94-60FC-64C7-7EC68EB99C0A}"/>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DAC284E2-8BBF-6F0F-338E-5B6AF474A945}"/>
              </a:ext>
            </a:extLst>
          </p:cNvPr>
          <p:cNvSpPr>
            <a:spLocks noGrp="1" noChangeArrowheads="1"/>
          </p:cNvSpPr>
          <p:nvPr>
            <p:ph type="sldNum" sz="quarter" idx="12"/>
          </p:nvPr>
        </p:nvSpPr>
        <p:spPr/>
        <p:txBody>
          <a:bodyPr/>
          <a:lstStyle>
            <a:lvl1pPr>
              <a:defRPr/>
            </a:lvl1pPr>
          </a:lstStyle>
          <a:p>
            <a:pPr>
              <a:defRPr/>
            </a:pPr>
            <a:fld id="{E8F82459-D5FC-F846-BF04-E9B8520149C9}" type="slidenum">
              <a:rPr lang="en-US" altLang="en-US"/>
              <a:pPr>
                <a:defRPr/>
              </a:pPr>
              <a:t>‹#›</a:t>
            </a:fld>
            <a:endParaRPr lang="en-US" altLang="en-US"/>
          </a:p>
        </p:txBody>
      </p:sp>
    </p:spTree>
    <p:extLst>
      <p:ext uri="{BB962C8B-B14F-4D97-AF65-F5344CB8AC3E}">
        <p14:creationId xmlns:p14="http://schemas.microsoft.com/office/powerpoint/2010/main" val="407110268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B457576-8F25-001D-57C2-15107A993B13}"/>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7ED21644-2B2B-DE0F-8747-83EC92036B78}"/>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D3929E59-9573-B995-50C5-391C2601BE56}"/>
              </a:ext>
            </a:extLst>
          </p:cNvPr>
          <p:cNvSpPr>
            <a:spLocks noGrp="1" noChangeArrowheads="1"/>
          </p:cNvSpPr>
          <p:nvPr>
            <p:ph type="sldNum" sz="quarter" idx="12"/>
          </p:nvPr>
        </p:nvSpPr>
        <p:spPr/>
        <p:txBody>
          <a:bodyPr/>
          <a:lstStyle>
            <a:lvl1pPr>
              <a:defRPr/>
            </a:lvl1pPr>
          </a:lstStyle>
          <a:p>
            <a:pPr>
              <a:defRPr/>
            </a:pPr>
            <a:fld id="{DF44B965-465E-244D-A5BF-660C345888E5}" type="slidenum">
              <a:rPr lang="en-US" altLang="en-US"/>
              <a:pPr>
                <a:defRPr/>
              </a:pPr>
              <a:t>‹#›</a:t>
            </a:fld>
            <a:endParaRPr lang="en-US" altLang="en-US"/>
          </a:p>
        </p:txBody>
      </p:sp>
    </p:spTree>
    <p:extLst>
      <p:ext uri="{BB962C8B-B14F-4D97-AF65-F5344CB8AC3E}">
        <p14:creationId xmlns:p14="http://schemas.microsoft.com/office/powerpoint/2010/main" val="174088666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B313987-FFF9-DF0E-44CC-3B002EB53917}"/>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F013FC6-9895-B4D2-28C9-1261CB5853FA}"/>
              </a:ext>
            </a:extLst>
          </p:cNvPr>
          <p:cNvSpPr>
            <a:spLocks noGrp="1" noChangeArrowheads="1"/>
          </p:cNvSpPr>
          <p:nvPr>
            <p:ph type="ftr" sz="quarter" idx="11"/>
          </p:nvPr>
        </p:nvSpPr>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FECA560-709A-AE37-CEC5-3C6C113D3E84}"/>
              </a:ext>
            </a:extLst>
          </p:cNvPr>
          <p:cNvSpPr>
            <a:spLocks noGrp="1" noChangeArrowheads="1"/>
          </p:cNvSpPr>
          <p:nvPr>
            <p:ph type="sldNum" sz="quarter" idx="12"/>
          </p:nvPr>
        </p:nvSpPr>
        <p:spPr/>
        <p:txBody>
          <a:bodyPr/>
          <a:lstStyle>
            <a:lvl1pPr>
              <a:defRPr/>
            </a:lvl1pPr>
          </a:lstStyle>
          <a:p>
            <a:pPr>
              <a:defRPr/>
            </a:pPr>
            <a:fld id="{1191CC38-D2C8-3D49-933B-E6BAD55CCBC0}" type="slidenum">
              <a:rPr lang="en-US" altLang="en-US"/>
              <a:pPr>
                <a:defRPr/>
              </a:pPr>
              <a:t>‹#›</a:t>
            </a:fld>
            <a:endParaRPr lang="en-US" altLang="en-US"/>
          </a:p>
        </p:txBody>
      </p:sp>
    </p:spTree>
    <p:extLst>
      <p:ext uri="{BB962C8B-B14F-4D97-AF65-F5344CB8AC3E}">
        <p14:creationId xmlns:p14="http://schemas.microsoft.com/office/powerpoint/2010/main" val="3456904423"/>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EE40480-1212-036D-14FE-246FE4754D2F}"/>
              </a:ext>
            </a:extLst>
          </p:cNvPr>
          <p:cNvSpPr>
            <a:spLocks noGrp="1" noChangeArrowheads="1"/>
          </p:cNvSpPr>
          <p:nvPr>
            <p:ph type="dt" sz="half" idx="10"/>
          </p:nvPr>
        </p:nvSpPr>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7F000C8F-8A59-DB07-0800-7428D41AE5D5}"/>
              </a:ext>
            </a:extLst>
          </p:cNvPr>
          <p:cNvSpPr>
            <a:spLocks noGrp="1" noChangeArrowheads="1"/>
          </p:cNvSpPr>
          <p:nvPr>
            <p:ph type="ftr" sz="quarter" idx="11"/>
          </p:nvPr>
        </p:nvSpPr>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3C9F5AF5-BBCB-F9E1-8178-88986EF30B96}"/>
              </a:ext>
            </a:extLst>
          </p:cNvPr>
          <p:cNvSpPr>
            <a:spLocks noGrp="1" noChangeArrowheads="1"/>
          </p:cNvSpPr>
          <p:nvPr>
            <p:ph type="sldNum" sz="quarter" idx="12"/>
          </p:nvPr>
        </p:nvSpPr>
        <p:spPr/>
        <p:txBody>
          <a:bodyPr/>
          <a:lstStyle>
            <a:lvl1pPr>
              <a:defRPr/>
            </a:lvl1pPr>
          </a:lstStyle>
          <a:p>
            <a:pPr>
              <a:defRPr/>
            </a:pPr>
            <a:fld id="{9EC71CF4-5E74-6442-86CD-E02B0134A2FA}" type="slidenum">
              <a:rPr lang="en-US" altLang="en-US"/>
              <a:pPr>
                <a:defRPr/>
              </a:pPr>
              <a:t>‹#›</a:t>
            </a:fld>
            <a:endParaRPr lang="en-US" altLang="en-US"/>
          </a:p>
        </p:txBody>
      </p:sp>
    </p:spTree>
    <p:extLst>
      <p:ext uri="{BB962C8B-B14F-4D97-AF65-F5344CB8AC3E}">
        <p14:creationId xmlns:p14="http://schemas.microsoft.com/office/powerpoint/2010/main" val="1670660359"/>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14AC762A-447C-4EDB-9E58-90F319EBA357}"/>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1AF15A4E-2024-2CA5-EF7E-080C033423FC}"/>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EE07542F-4BE8-0B8E-4D43-59A8D5E84EA8}"/>
              </a:ext>
            </a:extLst>
          </p:cNvPr>
          <p:cNvSpPr>
            <a:spLocks noGrp="1" noChangeArrowheads="1"/>
          </p:cNvSpPr>
          <p:nvPr>
            <p:ph type="sldNum" sz="quarter" idx="12"/>
          </p:nvPr>
        </p:nvSpPr>
        <p:spPr/>
        <p:txBody>
          <a:bodyPr/>
          <a:lstStyle>
            <a:lvl1pPr>
              <a:defRPr/>
            </a:lvl1pPr>
          </a:lstStyle>
          <a:p>
            <a:pPr>
              <a:defRPr/>
            </a:pPr>
            <a:fld id="{14592D40-2131-E54C-B2F9-A632A9F08318}" type="slidenum">
              <a:rPr lang="en-US" altLang="en-US"/>
              <a:pPr>
                <a:defRPr/>
              </a:pPr>
              <a:t>‹#›</a:t>
            </a:fld>
            <a:endParaRPr lang="en-US" altLang="en-US"/>
          </a:p>
        </p:txBody>
      </p:sp>
    </p:spTree>
    <p:extLst>
      <p:ext uri="{BB962C8B-B14F-4D97-AF65-F5344CB8AC3E}">
        <p14:creationId xmlns:p14="http://schemas.microsoft.com/office/powerpoint/2010/main" val="2215709941"/>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678437D1-442D-583E-404F-8A7B72312F9A}"/>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32165476-2A06-3362-618C-8F8EACA8480F}"/>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6C2E39C0-5748-9855-C2E7-E714B5434573}"/>
              </a:ext>
            </a:extLst>
          </p:cNvPr>
          <p:cNvSpPr>
            <a:spLocks noGrp="1" noChangeArrowheads="1"/>
          </p:cNvSpPr>
          <p:nvPr>
            <p:ph type="sldNum" sz="quarter" idx="12"/>
          </p:nvPr>
        </p:nvSpPr>
        <p:spPr/>
        <p:txBody>
          <a:bodyPr/>
          <a:lstStyle>
            <a:lvl1pPr>
              <a:defRPr/>
            </a:lvl1pPr>
          </a:lstStyle>
          <a:p>
            <a:pPr>
              <a:defRPr/>
            </a:pPr>
            <a:fld id="{DF7BCE0D-C322-CD46-878E-17AADB9FC5CF}" type="slidenum">
              <a:rPr lang="en-US" altLang="en-US"/>
              <a:pPr>
                <a:defRPr/>
              </a:pPr>
              <a:t>‹#›</a:t>
            </a:fld>
            <a:endParaRPr lang="en-US" altLang="en-US"/>
          </a:p>
        </p:txBody>
      </p:sp>
    </p:spTree>
    <p:extLst>
      <p:ext uri="{BB962C8B-B14F-4D97-AF65-F5344CB8AC3E}">
        <p14:creationId xmlns:p14="http://schemas.microsoft.com/office/powerpoint/2010/main" val="659099255"/>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3E2A93A-DB48-7CD5-BECC-192C5F828C47}"/>
              </a:ext>
            </a:extLst>
          </p:cNvPr>
          <p:cNvSpPr>
            <a:spLocks noGrp="1" noChangeArrowheads="1"/>
          </p:cNvSpPr>
          <p:nvPr>
            <p:ph type="title"/>
          </p:nvPr>
        </p:nvSpPr>
        <p:spPr bwMode="auto">
          <a:xfrm>
            <a:off x="685800" y="457200"/>
            <a:ext cx="77724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008CCE4-36A8-66B1-8629-A11CE44D0828}"/>
              </a:ext>
            </a:extLst>
          </p:cNvPr>
          <p:cNvSpPr>
            <a:spLocks noGrp="1" noChangeArrowheads="1"/>
          </p:cNvSpPr>
          <p:nvPr>
            <p:ph type="body" idx="1"/>
          </p:nvPr>
        </p:nvSpPr>
        <p:spPr bwMode="auto">
          <a:xfrm>
            <a:off x="685800" y="1485900"/>
            <a:ext cx="77724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A5FEB46A-43C4-79E4-99BB-52935124635B}"/>
              </a:ext>
            </a:extLst>
          </p:cNvPr>
          <p:cNvSpPr>
            <a:spLocks noGrp="1" noChangeArrowheads="1"/>
          </p:cNvSpPr>
          <p:nvPr>
            <p:ph type="dt" sz="half" idx="2"/>
          </p:nvPr>
        </p:nvSpPr>
        <p:spPr bwMode="auto">
          <a:xfrm>
            <a:off x="685800" y="4686300"/>
            <a:ext cx="19050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Times New Roman" pitchFamily="-111" charset="0"/>
                <a:ea typeface="+mn-ea"/>
                <a:cs typeface="+mn-cs"/>
              </a:defRPr>
            </a:lvl1pPr>
          </a:lstStyle>
          <a:p>
            <a:pPr>
              <a:defRPr/>
            </a:pPr>
            <a:endParaRPr lang="en-US"/>
          </a:p>
        </p:txBody>
      </p:sp>
      <p:sp>
        <p:nvSpPr>
          <p:cNvPr id="1029" name="Rectangle 5">
            <a:extLst>
              <a:ext uri="{FF2B5EF4-FFF2-40B4-BE49-F238E27FC236}">
                <a16:creationId xmlns:a16="http://schemas.microsoft.com/office/drawing/2014/main" id="{B8491A6E-2C28-2E22-9294-63A9CA6341E5}"/>
              </a:ext>
            </a:extLst>
          </p:cNvPr>
          <p:cNvSpPr>
            <a:spLocks noGrp="1" noChangeArrowheads="1"/>
          </p:cNvSpPr>
          <p:nvPr>
            <p:ph type="ftr" sz="quarter" idx="3"/>
          </p:nvPr>
        </p:nvSpPr>
        <p:spPr bwMode="auto">
          <a:xfrm>
            <a:off x="3124200" y="4686300"/>
            <a:ext cx="28956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Times New Roman" pitchFamily="-111" charset="0"/>
                <a:ea typeface="+mn-ea"/>
                <a:cs typeface="+mn-cs"/>
              </a:defRPr>
            </a:lvl1pPr>
          </a:lstStyle>
          <a:p>
            <a:pPr>
              <a:defRPr/>
            </a:pPr>
            <a:endParaRPr lang="en-US"/>
          </a:p>
        </p:txBody>
      </p:sp>
      <p:sp>
        <p:nvSpPr>
          <p:cNvPr id="1030" name="Rectangle 6">
            <a:extLst>
              <a:ext uri="{FF2B5EF4-FFF2-40B4-BE49-F238E27FC236}">
                <a16:creationId xmlns:a16="http://schemas.microsoft.com/office/drawing/2014/main" id="{5E1FE22E-6063-FA7B-2F89-C04CDE265570}"/>
              </a:ext>
            </a:extLst>
          </p:cNvPr>
          <p:cNvSpPr>
            <a:spLocks noGrp="1" noChangeArrowheads="1"/>
          </p:cNvSpPr>
          <p:nvPr>
            <p:ph type="sldNum" sz="quarter" idx="4"/>
          </p:nvPr>
        </p:nvSpPr>
        <p:spPr bwMode="auto">
          <a:xfrm>
            <a:off x="6553200" y="4686300"/>
            <a:ext cx="19050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4EA0456-97CA-9F46-B309-D431C8D7FEB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837" r:id="rId1"/>
    <p:sldLayoutId id="2147484838" r:id="rId2"/>
    <p:sldLayoutId id="2147484839" r:id="rId3"/>
    <p:sldLayoutId id="2147484840" r:id="rId4"/>
    <p:sldLayoutId id="2147484841" r:id="rId5"/>
    <p:sldLayoutId id="2147484842" r:id="rId6"/>
    <p:sldLayoutId id="2147484843" r:id="rId7"/>
    <p:sldLayoutId id="2147484844" r:id="rId8"/>
    <p:sldLayoutId id="2147484845" r:id="rId9"/>
    <p:sldLayoutId id="2147484846" r:id="rId10"/>
    <p:sldLayoutId id="2147484847" r:id="rId11"/>
  </p:sldLayoutIdLst>
  <p:transition spd="med"/>
  <p:hf sldNum="0" hdr="0" ftr="0" dt="0"/>
  <p:txStyles>
    <p:titleStyle>
      <a:lvl1pPr algn="ctr" rtl="0" eaLnBrk="0" fontAlgn="base" hangingPunct="0">
        <a:spcBef>
          <a:spcPct val="0"/>
        </a:spcBef>
        <a:spcAft>
          <a:spcPct val="0"/>
        </a:spcAft>
        <a:defRPr sz="4400">
          <a:solidFill>
            <a:schemeClr val="tx2"/>
          </a:solidFill>
          <a:latin typeface="Whitney-BlackSC"/>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Whitney-BlackSC"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Whitney-BlackSC"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Whitney-BlackSC"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Whitney-BlackSC"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11" charset="-128"/>
          <a:cs typeface="ＭＳ Ｐゴシック" pitchFamily="-111"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11"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1"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11"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1"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1"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2">
            <a:extLst>
              <a:ext uri="{FF2B5EF4-FFF2-40B4-BE49-F238E27FC236}">
                <a16:creationId xmlns:a16="http://schemas.microsoft.com/office/drawing/2014/main" id="{D27DDD56-B73A-5452-0D84-EB1593689FF6}"/>
              </a:ext>
            </a:extLst>
          </p:cNvPr>
          <p:cNvSpPr>
            <a:spLocks noChangeArrowheads="1"/>
          </p:cNvSpPr>
          <p:nvPr/>
        </p:nvSpPr>
        <p:spPr bwMode="auto">
          <a:xfrm>
            <a:off x="609600" y="1733550"/>
            <a:ext cx="77724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361" tIns="44680" rIns="89361" bIns="44680" anchor="ct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r>
              <a:rPr lang="en-US" altLang="en-US" sz="4300" dirty="0">
                <a:solidFill>
                  <a:schemeClr val="tx2"/>
                </a:solidFill>
              </a:rPr>
              <a:t>CS 425 / ECE 428 </a:t>
            </a:r>
          </a:p>
          <a:p>
            <a:pPr algn="ctr" eaLnBrk="1" hangingPunct="1">
              <a:spcBef>
                <a:spcPct val="0"/>
              </a:spcBef>
              <a:buFontTx/>
              <a:buNone/>
            </a:pPr>
            <a:r>
              <a:rPr lang="en-US" altLang="en-US" sz="4300" dirty="0">
                <a:solidFill>
                  <a:schemeClr val="tx2"/>
                </a:solidFill>
              </a:rPr>
              <a:t>Distributed Systems</a:t>
            </a:r>
          </a:p>
          <a:p>
            <a:pPr algn="ctr" eaLnBrk="1" hangingPunct="1">
              <a:spcBef>
                <a:spcPct val="0"/>
              </a:spcBef>
              <a:buFontTx/>
              <a:buNone/>
            </a:pPr>
            <a:r>
              <a:rPr lang="en-US" altLang="en-US" sz="4300" dirty="0">
                <a:solidFill>
                  <a:schemeClr val="tx2"/>
                </a:solidFill>
              </a:rPr>
              <a:t>Fall 2025</a:t>
            </a:r>
          </a:p>
        </p:txBody>
      </p:sp>
      <p:sp>
        <p:nvSpPr>
          <p:cNvPr id="15362" name="Rectangle 3">
            <a:extLst>
              <a:ext uri="{FF2B5EF4-FFF2-40B4-BE49-F238E27FC236}">
                <a16:creationId xmlns:a16="http://schemas.microsoft.com/office/drawing/2014/main" id="{A8BC16C6-1356-87B7-0BC6-C50D80E8E35F}"/>
              </a:ext>
            </a:extLst>
          </p:cNvPr>
          <p:cNvSpPr>
            <a:spLocks noChangeArrowheads="1"/>
          </p:cNvSpPr>
          <p:nvPr/>
        </p:nvSpPr>
        <p:spPr bwMode="auto">
          <a:xfrm>
            <a:off x="1371600" y="3333750"/>
            <a:ext cx="640080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361" tIns="44680" rIns="89361" bIns="44680"/>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buFontTx/>
              <a:buNone/>
            </a:pPr>
            <a:r>
              <a:rPr lang="en-US" altLang="en-US" sz="2700"/>
              <a:t>Indranil Gupta (Indy)</a:t>
            </a:r>
          </a:p>
          <a:p>
            <a:pPr algn="ctr" eaLnBrk="1" hangingPunct="1">
              <a:buFontTx/>
              <a:buNone/>
            </a:pPr>
            <a:r>
              <a:rPr lang="en-US" altLang="en-US" sz="2700"/>
              <a:t>w/ Aishwarya Ganesan</a:t>
            </a:r>
          </a:p>
          <a:p>
            <a:pPr algn="ctr" eaLnBrk="1" hangingPunct="1">
              <a:buFontTx/>
              <a:buNone/>
            </a:pPr>
            <a:r>
              <a:rPr lang="en-US" altLang="en-US" sz="2700" i="1"/>
              <a:t>Lecture 19-20: RPCs and Concurrency Control</a:t>
            </a:r>
            <a:endParaRPr lang="en-US" altLang="en-US" sz="2700" i="1">
              <a:solidFill>
                <a:srgbClr val="17375E"/>
              </a:solidFill>
            </a:endParaRPr>
          </a:p>
        </p:txBody>
      </p:sp>
      <p:sp>
        <p:nvSpPr>
          <p:cNvPr id="15363" name="Rectangle 3">
            <a:extLst>
              <a:ext uri="{FF2B5EF4-FFF2-40B4-BE49-F238E27FC236}">
                <a16:creationId xmlns:a16="http://schemas.microsoft.com/office/drawing/2014/main" id="{FDBD3FF3-F71E-3EB5-395C-21A403A5FC73}"/>
              </a:ext>
            </a:extLst>
          </p:cNvPr>
          <p:cNvSpPr>
            <a:spLocks noChangeArrowheads="1"/>
          </p:cNvSpPr>
          <p:nvPr/>
        </p:nvSpPr>
        <p:spPr bwMode="auto">
          <a:xfrm>
            <a:off x="6858000" y="4670425"/>
            <a:ext cx="20828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All slides © IG</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a:extLst>
              <a:ext uri="{FF2B5EF4-FFF2-40B4-BE49-F238E27FC236}">
                <a16:creationId xmlns:a16="http://schemas.microsoft.com/office/drawing/2014/main" id="{5EC2DD25-DE20-F2D2-1776-438987F29C20}"/>
              </a:ext>
            </a:extLst>
          </p:cNvPr>
          <p:cNvSpPr>
            <a:spLocks noGrp="1" noChangeArrowheads="1"/>
          </p:cNvSpPr>
          <p:nvPr>
            <p:ph idx="1"/>
          </p:nvPr>
        </p:nvSpPr>
        <p:spPr>
          <a:xfrm>
            <a:off x="381000" y="1428750"/>
            <a:ext cx="5257800" cy="2971800"/>
          </a:xfrm>
        </p:spPr>
        <p:txBody>
          <a:bodyPr/>
          <a:lstStyle/>
          <a:p>
            <a:r>
              <a:rPr lang="en-US" altLang="en-US" sz="2000">
                <a:ea typeface="ＭＳ Ｐゴシック" panose="020B0600070205080204" pitchFamily="34" charset="-128"/>
              </a:rPr>
              <a:t>Possible semantics</a:t>
            </a:r>
          </a:p>
          <a:p>
            <a:pPr lvl="1"/>
            <a:r>
              <a:rPr lang="en-US" altLang="en-US" sz="1800">
                <a:solidFill>
                  <a:srgbClr val="008000"/>
                </a:solidFill>
                <a:ea typeface="ＭＳ Ｐゴシック" panose="020B0600070205080204" pitchFamily="34" charset="-128"/>
              </a:rPr>
              <a:t>At least once</a:t>
            </a:r>
            <a:r>
              <a:rPr lang="en-US" altLang="en-US" sz="1800">
                <a:ea typeface="ＭＳ Ｐゴシック" panose="020B0600070205080204" pitchFamily="34" charset="-128"/>
              </a:rPr>
              <a:t> semantics (e.g., Sun RPC)</a:t>
            </a:r>
          </a:p>
          <a:p>
            <a:pPr lvl="1"/>
            <a:r>
              <a:rPr lang="en-US" altLang="en-US" sz="1800">
                <a:solidFill>
                  <a:srgbClr val="FF6600"/>
                </a:solidFill>
                <a:ea typeface="ＭＳ Ｐゴシック" panose="020B0600070205080204" pitchFamily="34" charset="-128"/>
              </a:rPr>
              <a:t>At most once</a:t>
            </a:r>
            <a:r>
              <a:rPr lang="en-US" altLang="en-US" sz="1800">
                <a:ea typeface="ＭＳ Ｐゴシック" panose="020B0600070205080204" pitchFamily="34" charset="-128"/>
              </a:rPr>
              <a:t> semantics (e.g., Java RMI)</a:t>
            </a:r>
          </a:p>
          <a:p>
            <a:pPr lvl="1"/>
            <a:r>
              <a:rPr lang="en-US" altLang="en-US" sz="1800">
                <a:ea typeface="ＭＳ Ｐゴシック" panose="020B0600070205080204" pitchFamily="34" charset="-128"/>
              </a:rPr>
              <a:t>Maybe, i.e., best-effort (e.g., CORBA)</a:t>
            </a:r>
          </a:p>
        </p:txBody>
      </p:sp>
      <p:sp>
        <p:nvSpPr>
          <p:cNvPr id="4" name="Title 1">
            <a:extLst>
              <a:ext uri="{FF2B5EF4-FFF2-40B4-BE49-F238E27FC236}">
                <a16:creationId xmlns:a16="http://schemas.microsoft.com/office/drawing/2014/main" id="{B5BD93B0-39A8-3CCA-3290-74DDFF9C2072}"/>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Implementing RPC Call Semantics</a:t>
            </a:r>
            <a:endParaRPr lang="en-US" sz="3200" kern="0" dirty="0">
              <a:solidFill>
                <a:schemeClr val="bg1"/>
              </a:solidFill>
              <a:latin typeface="Whitney-Black" pitchFamily="50" charset="0"/>
            </a:endParaRPr>
          </a:p>
        </p:txBody>
      </p:sp>
      <p:graphicFrame>
        <p:nvGraphicFramePr>
          <p:cNvPr id="2" name="Table 1">
            <a:extLst>
              <a:ext uri="{FF2B5EF4-FFF2-40B4-BE49-F238E27FC236}">
                <a16:creationId xmlns:a16="http://schemas.microsoft.com/office/drawing/2014/main" id="{955A3244-E12D-2EEF-66EB-489BCE24E6B2}"/>
              </a:ext>
            </a:extLst>
          </p:cNvPr>
          <p:cNvGraphicFramePr>
            <a:graphicFrameLocks noGrp="1"/>
          </p:cNvGraphicFramePr>
          <p:nvPr/>
        </p:nvGraphicFramePr>
        <p:xfrm>
          <a:off x="381000" y="3116581"/>
          <a:ext cx="6096000" cy="1844040"/>
        </p:xfrm>
        <a:graphic>
          <a:graphicData uri="http://schemas.openxmlformats.org/drawingml/2006/table">
            <a:tbl>
              <a:tblPr firstRow="1" bandRow="1">
                <a:tableStyleId>{284E427A-3D55-4303-BF80-6455036E1DE7}</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731520">
                <a:tc>
                  <a:txBody>
                    <a:bodyPr/>
                    <a:lstStyle/>
                    <a:p>
                      <a:r>
                        <a:rPr lang="en-US" sz="1400" dirty="0"/>
                        <a:t>Retransmit request</a:t>
                      </a:r>
                    </a:p>
                  </a:txBody>
                  <a:tcPr/>
                </a:tc>
                <a:tc>
                  <a:txBody>
                    <a:bodyPr/>
                    <a:lstStyle/>
                    <a:p>
                      <a:r>
                        <a:rPr lang="en-US" sz="1400" dirty="0"/>
                        <a:t>Filter</a:t>
                      </a:r>
                      <a:r>
                        <a:rPr lang="en-US" sz="1400" baseline="0" dirty="0"/>
                        <a:t> duplicate requests</a:t>
                      </a:r>
                      <a:r>
                        <a:rPr lang="en-US" sz="1400" dirty="0"/>
                        <a:t> </a:t>
                      </a:r>
                    </a:p>
                  </a:txBody>
                  <a:tcPr/>
                </a:tc>
                <a:tc>
                  <a:txBody>
                    <a:bodyPr/>
                    <a:lstStyle/>
                    <a:p>
                      <a:r>
                        <a:rPr lang="en-US" sz="1400" dirty="0"/>
                        <a:t>Re-execute function or retransmit reply</a:t>
                      </a:r>
                    </a:p>
                  </a:txBody>
                  <a:tcPr/>
                </a:tc>
                <a:tc>
                  <a:txBody>
                    <a:bodyPr/>
                    <a:lstStyle/>
                    <a:p>
                      <a:r>
                        <a:rPr lang="en-US" sz="1400" dirty="0"/>
                        <a:t>RPC Semantics</a:t>
                      </a:r>
                    </a:p>
                  </a:txBody>
                  <a:tcPr/>
                </a:tc>
                <a:extLst>
                  <a:ext uri="{0D108BD9-81ED-4DB2-BD59-A6C34878D82A}">
                    <a16:rowId xmlns:a16="http://schemas.microsoft.com/office/drawing/2014/main" val="10000"/>
                  </a:ext>
                </a:extLst>
              </a:tr>
              <a:tr h="370840">
                <a:tc>
                  <a:txBody>
                    <a:bodyPr/>
                    <a:lstStyle/>
                    <a:p>
                      <a:r>
                        <a:rPr lang="en-US" sz="1400" dirty="0"/>
                        <a:t>Yes</a:t>
                      </a:r>
                    </a:p>
                  </a:txBody>
                  <a:tcPr/>
                </a:tc>
                <a:tc>
                  <a:txBody>
                    <a:bodyPr/>
                    <a:lstStyle/>
                    <a:p>
                      <a:r>
                        <a:rPr lang="en-US" sz="1400" dirty="0"/>
                        <a:t>No</a:t>
                      </a:r>
                    </a:p>
                  </a:txBody>
                  <a:tcPr/>
                </a:tc>
                <a:tc>
                  <a:txBody>
                    <a:bodyPr/>
                    <a:lstStyle/>
                    <a:p>
                      <a:r>
                        <a:rPr lang="en-US" sz="1400" dirty="0"/>
                        <a:t>Re-execute</a:t>
                      </a:r>
                    </a:p>
                  </a:txBody>
                  <a:tcPr/>
                </a:tc>
                <a:tc>
                  <a:txBody>
                    <a:bodyPr/>
                    <a:lstStyle/>
                    <a:p>
                      <a:r>
                        <a:rPr lang="en-US" sz="1400" dirty="0"/>
                        <a:t>At least once</a:t>
                      </a:r>
                    </a:p>
                  </a:txBody>
                  <a:tcPr/>
                </a:tc>
                <a:extLst>
                  <a:ext uri="{0D108BD9-81ED-4DB2-BD59-A6C34878D82A}">
                    <a16:rowId xmlns:a16="http://schemas.microsoft.com/office/drawing/2014/main" val="10001"/>
                  </a:ext>
                </a:extLst>
              </a:tr>
              <a:tr h="370840">
                <a:tc>
                  <a:txBody>
                    <a:bodyPr/>
                    <a:lstStyle/>
                    <a:p>
                      <a:r>
                        <a:rPr lang="en-US" sz="1400" dirty="0"/>
                        <a:t>Yes</a:t>
                      </a:r>
                    </a:p>
                  </a:txBody>
                  <a:tcPr/>
                </a:tc>
                <a:tc>
                  <a:txBody>
                    <a:bodyPr/>
                    <a:lstStyle/>
                    <a:p>
                      <a:r>
                        <a:rPr lang="en-US" sz="1400" dirty="0"/>
                        <a:t>Yes</a:t>
                      </a:r>
                    </a:p>
                  </a:txBody>
                  <a:tcPr/>
                </a:tc>
                <a:tc>
                  <a:txBody>
                    <a:bodyPr/>
                    <a:lstStyle/>
                    <a:p>
                      <a:r>
                        <a:rPr lang="en-US" sz="1400" dirty="0"/>
                        <a:t>Retransmit</a:t>
                      </a:r>
                    </a:p>
                  </a:txBody>
                  <a:tcPr/>
                </a:tc>
                <a:tc>
                  <a:txBody>
                    <a:bodyPr/>
                    <a:lstStyle/>
                    <a:p>
                      <a:r>
                        <a:rPr lang="en-US" sz="1400" dirty="0"/>
                        <a:t>At most once</a:t>
                      </a:r>
                    </a:p>
                  </a:txBody>
                  <a:tcPr/>
                </a:tc>
                <a:extLst>
                  <a:ext uri="{0D108BD9-81ED-4DB2-BD59-A6C34878D82A}">
                    <a16:rowId xmlns:a16="http://schemas.microsoft.com/office/drawing/2014/main" val="10002"/>
                  </a:ext>
                </a:extLst>
              </a:tr>
              <a:tr h="370840">
                <a:tc>
                  <a:txBody>
                    <a:bodyPr/>
                    <a:lstStyle/>
                    <a:p>
                      <a:r>
                        <a:rPr lang="en-US" sz="1400" dirty="0"/>
                        <a:t>No</a:t>
                      </a:r>
                    </a:p>
                  </a:txBody>
                  <a:tcPr/>
                </a:tc>
                <a:tc>
                  <a:txBody>
                    <a:bodyPr/>
                    <a:lstStyle/>
                    <a:p>
                      <a:r>
                        <a:rPr lang="en-US" sz="1400" dirty="0"/>
                        <a:t>NA</a:t>
                      </a:r>
                    </a:p>
                  </a:txBody>
                  <a:tcPr/>
                </a:tc>
                <a:tc>
                  <a:txBody>
                    <a:bodyPr/>
                    <a:lstStyle/>
                    <a:p>
                      <a:r>
                        <a:rPr lang="en-US" sz="1400" dirty="0"/>
                        <a:t>NA</a:t>
                      </a:r>
                    </a:p>
                  </a:txBody>
                  <a:tcPr/>
                </a:tc>
                <a:tc>
                  <a:txBody>
                    <a:bodyPr/>
                    <a:lstStyle/>
                    <a:p>
                      <a:r>
                        <a:rPr lang="en-US" sz="1400" dirty="0"/>
                        <a:t>Maybe</a:t>
                      </a:r>
                    </a:p>
                  </a:txBody>
                  <a:tcPr/>
                </a:tc>
                <a:extLst>
                  <a:ext uri="{0D108BD9-81ED-4DB2-BD59-A6C34878D82A}">
                    <a16:rowId xmlns:a16="http://schemas.microsoft.com/office/drawing/2014/main" val="10003"/>
                  </a:ext>
                </a:extLst>
              </a:tr>
            </a:tbl>
          </a:graphicData>
        </a:graphic>
      </p:graphicFrame>
      <p:sp>
        <p:nvSpPr>
          <p:cNvPr id="33796" name="Slide Number Placeholder 1">
            <a:extLst>
              <a:ext uri="{FF2B5EF4-FFF2-40B4-BE49-F238E27FC236}">
                <a16:creationId xmlns:a16="http://schemas.microsoft.com/office/drawing/2014/main" id="{1D7B2BBD-3524-FD96-FA34-24BBB8D977B4}"/>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56CE101E-D4A1-BF42-9137-3093CC1D785A}" type="slidenum">
              <a:rPr lang="en-US" altLang="en-US" sz="1400"/>
              <a:pPr algn="ctr" eaLnBrk="1" hangingPunct="1">
                <a:spcBef>
                  <a:spcPct val="0"/>
                </a:spcBef>
                <a:buFontTx/>
                <a:buNone/>
              </a:pPr>
              <a:t>10</a:t>
            </a:fld>
            <a:endParaRPr lang="en-US" altLang="en-US" sz="140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2">
            <a:extLst>
              <a:ext uri="{FF2B5EF4-FFF2-40B4-BE49-F238E27FC236}">
                <a16:creationId xmlns:a16="http://schemas.microsoft.com/office/drawing/2014/main" id="{F7CB7BFC-2778-8680-B0C9-7C659B52EB5A}"/>
              </a:ext>
            </a:extLst>
          </p:cNvPr>
          <p:cNvSpPr>
            <a:spLocks noGrp="1" noChangeArrowheads="1"/>
          </p:cNvSpPr>
          <p:nvPr>
            <p:ph idx="1"/>
          </p:nvPr>
        </p:nvSpPr>
        <p:spPr>
          <a:xfrm>
            <a:off x="381000" y="1504950"/>
            <a:ext cx="5257800" cy="2971800"/>
          </a:xfrm>
        </p:spPr>
        <p:txBody>
          <a:bodyPr/>
          <a:lstStyle/>
          <a:p>
            <a:r>
              <a:rPr lang="en-US" altLang="en-US" sz="1800">
                <a:ea typeface="ＭＳ Ｐゴシック" panose="020B0600070205080204" pitchFamily="34" charset="-128"/>
              </a:rPr>
              <a:t>Idempotent operations are those that can be repeated multiple times, without any side effects</a:t>
            </a:r>
          </a:p>
          <a:p>
            <a:r>
              <a:rPr lang="en-US" altLang="en-US" sz="1800">
                <a:ea typeface="ＭＳ Ｐゴシック" panose="020B0600070205080204" pitchFamily="34" charset="-128"/>
              </a:rPr>
              <a:t>Examples (x is server-side variable)</a:t>
            </a:r>
          </a:p>
          <a:p>
            <a:pPr lvl="1"/>
            <a:r>
              <a:rPr lang="en-US" altLang="en-US" sz="1400">
                <a:ea typeface="ＭＳ Ｐゴシック" panose="020B0600070205080204" pitchFamily="34" charset="-128"/>
              </a:rPr>
              <a:t>x=1;</a:t>
            </a:r>
          </a:p>
          <a:p>
            <a:pPr lvl="1"/>
            <a:r>
              <a:rPr lang="en-US" altLang="en-US" sz="1400">
                <a:ea typeface="ＭＳ Ｐゴシック" panose="020B0600070205080204" pitchFamily="34" charset="-128"/>
              </a:rPr>
              <a:t>x=(argument) y;</a:t>
            </a:r>
          </a:p>
          <a:p>
            <a:r>
              <a:rPr lang="en-US" altLang="en-US" sz="1800">
                <a:ea typeface="ＭＳ Ｐゴシック" panose="020B0600070205080204" pitchFamily="34" charset="-128"/>
              </a:rPr>
              <a:t>Non-examples</a:t>
            </a:r>
          </a:p>
          <a:p>
            <a:pPr lvl="1"/>
            <a:r>
              <a:rPr lang="en-US" altLang="en-US" sz="1400">
                <a:ea typeface="ＭＳ Ｐゴシック" panose="020B0600070205080204" pitchFamily="34" charset="-128"/>
              </a:rPr>
              <a:t>x=x+1;</a:t>
            </a:r>
          </a:p>
          <a:p>
            <a:pPr lvl="1"/>
            <a:r>
              <a:rPr lang="en-US" altLang="en-US" sz="1400">
                <a:ea typeface="ＭＳ Ｐゴシック" panose="020B0600070205080204" pitchFamily="34" charset="-128"/>
              </a:rPr>
              <a:t>x=x*2</a:t>
            </a:r>
          </a:p>
          <a:p>
            <a:r>
              <a:rPr lang="en-US" altLang="en-US" sz="1800">
                <a:ea typeface="ＭＳ Ｐゴシック" panose="020B0600070205080204" pitchFamily="34" charset="-128"/>
              </a:rPr>
              <a:t>Idempotent operations can be used with at-least-once semantics</a:t>
            </a:r>
          </a:p>
        </p:txBody>
      </p:sp>
      <p:sp>
        <p:nvSpPr>
          <p:cNvPr id="4" name="Title 1">
            <a:extLst>
              <a:ext uri="{FF2B5EF4-FFF2-40B4-BE49-F238E27FC236}">
                <a16:creationId xmlns:a16="http://schemas.microsoft.com/office/drawing/2014/main" id="{4968C1CB-CDA2-763A-B245-74E0E29B1B03}"/>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Idempotent Operations</a:t>
            </a:r>
            <a:endParaRPr lang="en-US" sz="3200" kern="0" dirty="0">
              <a:solidFill>
                <a:schemeClr val="bg1"/>
              </a:solidFill>
              <a:latin typeface="Whitney-Black" pitchFamily="50" charset="0"/>
            </a:endParaRPr>
          </a:p>
        </p:txBody>
      </p:sp>
      <p:sp>
        <p:nvSpPr>
          <p:cNvPr id="35843" name="Slide Number Placeholder 1">
            <a:extLst>
              <a:ext uri="{FF2B5EF4-FFF2-40B4-BE49-F238E27FC236}">
                <a16:creationId xmlns:a16="http://schemas.microsoft.com/office/drawing/2014/main" id="{DB679A49-2574-A774-8C74-7B2F5D9D8005}"/>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3F12F5D9-D743-8541-9C75-6E2A41BF93F9}" type="slidenum">
              <a:rPr lang="en-US" altLang="en-US" sz="1400"/>
              <a:pPr algn="ctr" eaLnBrk="1" hangingPunct="1">
                <a:spcBef>
                  <a:spcPct val="0"/>
                </a:spcBef>
                <a:buFontTx/>
                <a:buNone/>
              </a:pPr>
              <a:t>11</a:t>
            </a:fld>
            <a:endParaRPr lang="en-US" altLang="en-US" sz="140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23991AC-3F2D-AA3B-1DC6-67B82B99FF15}"/>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Implementing RPCs</a:t>
            </a:r>
            <a:endParaRPr lang="en-US" sz="3200" kern="0" dirty="0">
              <a:solidFill>
                <a:schemeClr val="bg1"/>
              </a:solidFill>
              <a:latin typeface="Whitney-Black" pitchFamily="50" charset="0"/>
            </a:endParaRPr>
          </a:p>
        </p:txBody>
      </p:sp>
      <p:grpSp>
        <p:nvGrpSpPr>
          <p:cNvPr id="37890" name="Group 1">
            <a:extLst>
              <a:ext uri="{FF2B5EF4-FFF2-40B4-BE49-F238E27FC236}">
                <a16:creationId xmlns:a16="http://schemas.microsoft.com/office/drawing/2014/main" id="{6ADEFCE7-4BE2-BC1A-C502-D258D08DFAA0}"/>
              </a:ext>
            </a:extLst>
          </p:cNvPr>
          <p:cNvGrpSpPr>
            <a:grpSpLocks/>
          </p:cNvGrpSpPr>
          <p:nvPr/>
        </p:nvGrpSpPr>
        <p:grpSpPr bwMode="auto">
          <a:xfrm>
            <a:off x="185738" y="1352550"/>
            <a:ext cx="4081462" cy="3810000"/>
            <a:chOff x="185738" y="1352550"/>
            <a:chExt cx="4081462" cy="3810000"/>
          </a:xfrm>
        </p:grpSpPr>
        <p:sp>
          <p:nvSpPr>
            <p:cNvPr id="6" name="Oval 5">
              <a:extLst>
                <a:ext uri="{FF2B5EF4-FFF2-40B4-BE49-F238E27FC236}">
                  <a16:creationId xmlns:a16="http://schemas.microsoft.com/office/drawing/2014/main" id="{E1B9B9A4-233B-373A-4188-E8A60226ABBE}"/>
                </a:ext>
              </a:extLst>
            </p:cNvPr>
            <p:cNvSpPr/>
            <p:nvPr/>
          </p:nvSpPr>
          <p:spPr>
            <a:xfrm>
              <a:off x="838200" y="1352550"/>
              <a:ext cx="3429000" cy="16002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37893" name="TextBox 6">
              <a:extLst>
                <a:ext uri="{FF2B5EF4-FFF2-40B4-BE49-F238E27FC236}">
                  <a16:creationId xmlns:a16="http://schemas.microsoft.com/office/drawing/2014/main" id="{2AD3C2EB-2990-0D9D-3BDC-39641CE96A29}"/>
                </a:ext>
              </a:extLst>
            </p:cNvPr>
            <p:cNvSpPr txBox="1">
              <a:spLocks noChangeArrowheads="1"/>
            </p:cNvSpPr>
            <p:nvPr/>
          </p:nvSpPr>
          <p:spPr bwMode="auto">
            <a:xfrm>
              <a:off x="304800" y="2266950"/>
              <a:ext cx="13350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P1</a:t>
              </a:r>
            </a:p>
            <a:p>
              <a:pPr eaLnBrk="1" hangingPunct="1">
                <a:spcBef>
                  <a:spcPct val="0"/>
                </a:spcBef>
                <a:buFontTx/>
                <a:buNone/>
              </a:pPr>
              <a:r>
                <a:rPr lang="en-US" altLang="en-US" sz="2400"/>
                <a:t>(“client”)</a:t>
              </a:r>
            </a:p>
          </p:txBody>
        </p:sp>
        <p:sp>
          <p:nvSpPr>
            <p:cNvPr id="8" name="Oval 7">
              <a:extLst>
                <a:ext uri="{FF2B5EF4-FFF2-40B4-BE49-F238E27FC236}">
                  <a16:creationId xmlns:a16="http://schemas.microsoft.com/office/drawing/2014/main" id="{1BBC8AD4-58DE-69D9-1F93-EB8D21A742B1}"/>
                </a:ext>
              </a:extLst>
            </p:cNvPr>
            <p:cNvSpPr/>
            <p:nvPr/>
          </p:nvSpPr>
          <p:spPr>
            <a:xfrm>
              <a:off x="838200" y="3028950"/>
              <a:ext cx="3429000" cy="20574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37895" name="TextBox 8">
              <a:extLst>
                <a:ext uri="{FF2B5EF4-FFF2-40B4-BE49-F238E27FC236}">
                  <a16:creationId xmlns:a16="http://schemas.microsoft.com/office/drawing/2014/main" id="{2C8E46A6-64A4-DBA8-30CB-E10974DCEFCB}"/>
                </a:ext>
              </a:extLst>
            </p:cNvPr>
            <p:cNvSpPr txBox="1">
              <a:spLocks noChangeArrowheads="1"/>
            </p:cNvSpPr>
            <p:nvPr/>
          </p:nvSpPr>
          <p:spPr bwMode="auto">
            <a:xfrm>
              <a:off x="2035175" y="1428750"/>
              <a:ext cx="936625"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int caller()</a:t>
              </a:r>
            </a:p>
          </p:txBody>
        </p:sp>
        <p:sp>
          <p:nvSpPr>
            <p:cNvPr id="37896" name="TextBox 11">
              <a:extLst>
                <a:ext uri="{FF2B5EF4-FFF2-40B4-BE49-F238E27FC236}">
                  <a16:creationId xmlns:a16="http://schemas.microsoft.com/office/drawing/2014/main" id="{D49DE3C3-16CE-3BD3-05C9-8B3C92BFDCB4}"/>
                </a:ext>
              </a:extLst>
            </p:cNvPr>
            <p:cNvSpPr txBox="1">
              <a:spLocks noChangeArrowheads="1"/>
            </p:cNvSpPr>
            <p:nvPr/>
          </p:nvSpPr>
          <p:spPr bwMode="auto">
            <a:xfrm>
              <a:off x="185738" y="4332288"/>
              <a:ext cx="14144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P2</a:t>
              </a:r>
            </a:p>
            <a:p>
              <a:pPr eaLnBrk="1" hangingPunct="1">
                <a:spcBef>
                  <a:spcPct val="0"/>
                </a:spcBef>
                <a:buFontTx/>
                <a:buNone/>
              </a:pPr>
              <a:r>
                <a:rPr lang="en-US" altLang="en-US" sz="2400"/>
                <a:t>(“server”)</a:t>
              </a:r>
            </a:p>
          </p:txBody>
        </p:sp>
        <p:sp>
          <p:nvSpPr>
            <p:cNvPr id="37897" name="TextBox 12">
              <a:extLst>
                <a:ext uri="{FF2B5EF4-FFF2-40B4-BE49-F238E27FC236}">
                  <a16:creationId xmlns:a16="http://schemas.microsoft.com/office/drawing/2014/main" id="{FB597DE3-975D-B4B9-EE42-A945ACBCDFC0}"/>
                </a:ext>
              </a:extLst>
            </p:cNvPr>
            <p:cNvSpPr txBox="1">
              <a:spLocks noChangeArrowheads="1"/>
            </p:cNvSpPr>
            <p:nvPr/>
          </p:nvSpPr>
          <p:spPr bwMode="auto">
            <a:xfrm>
              <a:off x="2090738" y="4702175"/>
              <a:ext cx="957262"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int callee()</a:t>
              </a:r>
            </a:p>
          </p:txBody>
        </p:sp>
        <p:sp>
          <p:nvSpPr>
            <p:cNvPr id="37898" name="TextBox 19">
              <a:extLst>
                <a:ext uri="{FF2B5EF4-FFF2-40B4-BE49-F238E27FC236}">
                  <a16:creationId xmlns:a16="http://schemas.microsoft.com/office/drawing/2014/main" id="{4CD4A243-6A9C-F008-84EE-66385A7678E4}"/>
                </a:ext>
              </a:extLst>
            </p:cNvPr>
            <p:cNvSpPr txBox="1">
              <a:spLocks noChangeArrowheads="1"/>
            </p:cNvSpPr>
            <p:nvPr/>
          </p:nvSpPr>
          <p:spPr bwMode="auto">
            <a:xfrm>
              <a:off x="1981200" y="1962150"/>
              <a:ext cx="968375" cy="307975"/>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Client stub</a:t>
              </a:r>
            </a:p>
          </p:txBody>
        </p:sp>
        <p:sp>
          <p:nvSpPr>
            <p:cNvPr id="37899" name="TextBox 20">
              <a:extLst>
                <a:ext uri="{FF2B5EF4-FFF2-40B4-BE49-F238E27FC236}">
                  <a16:creationId xmlns:a16="http://schemas.microsoft.com/office/drawing/2014/main" id="{8EC665CF-927C-E78D-4B53-77612B0E75DD}"/>
                </a:ext>
              </a:extLst>
            </p:cNvPr>
            <p:cNvSpPr txBox="1">
              <a:spLocks noChangeArrowheads="1"/>
            </p:cNvSpPr>
            <p:nvPr/>
          </p:nvSpPr>
          <p:spPr bwMode="auto">
            <a:xfrm>
              <a:off x="2051050" y="4171950"/>
              <a:ext cx="996950" cy="307975"/>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Server stub</a:t>
              </a:r>
            </a:p>
          </p:txBody>
        </p:sp>
        <p:sp>
          <p:nvSpPr>
            <p:cNvPr id="22" name="TextBox 21">
              <a:extLst>
                <a:ext uri="{FF2B5EF4-FFF2-40B4-BE49-F238E27FC236}">
                  <a16:creationId xmlns:a16="http://schemas.microsoft.com/office/drawing/2014/main" id="{86491BBD-DB0B-63A4-B7E0-8BAB53DDF6BD}"/>
                </a:ext>
              </a:extLst>
            </p:cNvPr>
            <p:cNvSpPr txBox="1"/>
            <p:nvPr/>
          </p:nvSpPr>
          <p:spPr>
            <a:xfrm>
              <a:off x="1676400" y="2495550"/>
              <a:ext cx="1676400" cy="276225"/>
            </a:xfrm>
            <a:prstGeom prst="rect">
              <a:avLst/>
            </a:prstGeom>
            <a:solidFill>
              <a:schemeClr val="accent5">
                <a:lumMod val="75000"/>
              </a:schemeClr>
            </a:solidFill>
            <a:ln>
              <a:noFill/>
            </a:ln>
          </p:spPr>
          <p:txBody>
            <a:bodyPr wrap="none">
              <a:spAutoFit/>
            </a:bodyPr>
            <a:lstStyle/>
            <a:p>
              <a:pPr eaLnBrk="1" hangingPunct="1">
                <a:defRPr/>
              </a:pPr>
              <a:r>
                <a:rPr lang="en-US" sz="1200" dirty="0">
                  <a:latin typeface="Times New Roman" charset="0"/>
                  <a:ea typeface="ＭＳ Ｐゴシック" charset="0"/>
                  <a:cs typeface="ＭＳ Ｐゴシック" charset="0"/>
                </a:rPr>
                <a:t>Communication module</a:t>
              </a:r>
            </a:p>
          </p:txBody>
        </p:sp>
        <p:sp>
          <p:nvSpPr>
            <p:cNvPr id="23" name="TextBox 22">
              <a:extLst>
                <a:ext uri="{FF2B5EF4-FFF2-40B4-BE49-F238E27FC236}">
                  <a16:creationId xmlns:a16="http://schemas.microsoft.com/office/drawing/2014/main" id="{35CA63F7-AEFE-8795-91B0-BED4BCE6A0A9}"/>
                </a:ext>
              </a:extLst>
            </p:cNvPr>
            <p:cNvSpPr txBox="1"/>
            <p:nvPr/>
          </p:nvSpPr>
          <p:spPr>
            <a:xfrm>
              <a:off x="1676400" y="3181350"/>
              <a:ext cx="1676400" cy="276225"/>
            </a:xfrm>
            <a:prstGeom prst="rect">
              <a:avLst/>
            </a:prstGeom>
            <a:solidFill>
              <a:schemeClr val="accent5">
                <a:lumMod val="75000"/>
              </a:schemeClr>
            </a:solidFill>
            <a:ln>
              <a:noFill/>
            </a:ln>
          </p:spPr>
          <p:txBody>
            <a:bodyPr wrap="none">
              <a:spAutoFit/>
            </a:bodyPr>
            <a:lstStyle/>
            <a:p>
              <a:pPr eaLnBrk="1" hangingPunct="1">
                <a:defRPr/>
              </a:pPr>
              <a:r>
                <a:rPr lang="en-US" sz="1200" dirty="0">
                  <a:latin typeface="Times New Roman" charset="0"/>
                  <a:ea typeface="ＭＳ Ｐゴシック" charset="0"/>
                  <a:cs typeface="ＭＳ Ｐゴシック" charset="0"/>
                </a:rPr>
                <a:t>Communication module</a:t>
              </a:r>
            </a:p>
          </p:txBody>
        </p:sp>
        <p:sp>
          <p:nvSpPr>
            <p:cNvPr id="24" name="TextBox 23">
              <a:extLst>
                <a:ext uri="{FF2B5EF4-FFF2-40B4-BE49-F238E27FC236}">
                  <a16:creationId xmlns:a16="http://schemas.microsoft.com/office/drawing/2014/main" id="{1F7FAF6D-CF3B-A42E-00D0-F4F929EF500A}"/>
                </a:ext>
              </a:extLst>
            </p:cNvPr>
            <p:cNvSpPr txBox="1"/>
            <p:nvPr/>
          </p:nvSpPr>
          <p:spPr>
            <a:xfrm>
              <a:off x="2120900" y="3667125"/>
              <a:ext cx="850900" cy="276225"/>
            </a:xfrm>
            <a:prstGeom prst="rect">
              <a:avLst/>
            </a:prstGeom>
            <a:solidFill>
              <a:schemeClr val="bg2">
                <a:lumMod val="75000"/>
              </a:schemeClr>
            </a:solidFill>
            <a:ln>
              <a:noFill/>
            </a:ln>
          </p:spPr>
          <p:txBody>
            <a:bodyPr wrap="none">
              <a:spAutoFit/>
            </a:bodyPr>
            <a:lstStyle/>
            <a:p>
              <a:pPr eaLnBrk="1" hangingPunct="1">
                <a:defRPr/>
              </a:pPr>
              <a:r>
                <a:rPr lang="en-US" sz="1200" dirty="0">
                  <a:latin typeface="Times New Roman" charset="0"/>
                  <a:ea typeface="ＭＳ Ｐゴシック" charset="0"/>
                  <a:cs typeface="ＭＳ Ｐゴシック" charset="0"/>
                </a:rPr>
                <a:t>Dispatcher</a:t>
              </a:r>
            </a:p>
          </p:txBody>
        </p:sp>
        <p:cxnSp>
          <p:nvCxnSpPr>
            <p:cNvPr id="3" name="Straight Arrow Connector 2">
              <a:extLst>
                <a:ext uri="{FF2B5EF4-FFF2-40B4-BE49-F238E27FC236}">
                  <a16:creationId xmlns:a16="http://schemas.microsoft.com/office/drawing/2014/main" id="{0D2A74D3-2272-719A-6D68-5F27D8A915AC}"/>
                </a:ext>
              </a:extLst>
            </p:cNvPr>
            <p:cNvCxnSpPr/>
            <p:nvPr/>
          </p:nvCxnSpPr>
          <p:spPr>
            <a:xfrm>
              <a:off x="2743200" y="1733550"/>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192E4826-0069-AD75-42C5-E3202CAEF969}"/>
                </a:ext>
              </a:extLst>
            </p:cNvPr>
            <p:cNvCxnSpPr/>
            <p:nvPr/>
          </p:nvCxnSpPr>
          <p:spPr>
            <a:xfrm>
              <a:off x="2743200" y="2266950"/>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7D6627E2-82CE-FCF6-BB35-C376E2C39F0A}"/>
                </a:ext>
              </a:extLst>
            </p:cNvPr>
            <p:cNvCxnSpPr/>
            <p:nvPr/>
          </p:nvCxnSpPr>
          <p:spPr>
            <a:xfrm>
              <a:off x="2743200" y="2749550"/>
              <a:ext cx="0" cy="355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C2FB9245-6A73-272F-2F14-53E8064C75D2}"/>
                </a:ext>
              </a:extLst>
            </p:cNvPr>
            <p:cNvCxnSpPr/>
            <p:nvPr/>
          </p:nvCxnSpPr>
          <p:spPr>
            <a:xfrm>
              <a:off x="2743200" y="3452813"/>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367CD2EE-9E14-941D-EBE9-9BBA9BBD170E}"/>
                </a:ext>
              </a:extLst>
            </p:cNvPr>
            <p:cNvCxnSpPr/>
            <p:nvPr/>
          </p:nvCxnSpPr>
          <p:spPr>
            <a:xfrm>
              <a:off x="2743200" y="3943350"/>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E4DFE989-6E71-1B08-37E6-4880CBFBF0CB}"/>
                </a:ext>
              </a:extLst>
            </p:cNvPr>
            <p:cNvCxnSpPr/>
            <p:nvPr/>
          </p:nvCxnSpPr>
          <p:spPr>
            <a:xfrm>
              <a:off x="2743200" y="4476750"/>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A8B94AB8-3EAB-3373-6917-B11CC687386F}"/>
                </a:ext>
              </a:extLst>
            </p:cNvPr>
            <p:cNvCxnSpPr/>
            <p:nvPr/>
          </p:nvCxnSpPr>
          <p:spPr>
            <a:xfrm flipV="1">
              <a:off x="2362200" y="44767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BC3F9875-B21B-A818-EB8E-AF09FBDAAFA1}"/>
                </a:ext>
              </a:extLst>
            </p:cNvPr>
            <p:cNvCxnSpPr/>
            <p:nvPr/>
          </p:nvCxnSpPr>
          <p:spPr>
            <a:xfrm flipV="1">
              <a:off x="2362200" y="39433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092663C4-DF86-A776-E306-1EF54AF0BDC8}"/>
                </a:ext>
              </a:extLst>
            </p:cNvPr>
            <p:cNvCxnSpPr/>
            <p:nvPr/>
          </p:nvCxnSpPr>
          <p:spPr>
            <a:xfrm flipV="1">
              <a:off x="2362200" y="34099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D304F797-FEE1-02D9-BDB7-EA1A9C000812}"/>
                </a:ext>
              </a:extLst>
            </p:cNvPr>
            <p:cNvCxnSpPr/>
            <p:nvPr/>
          </p:nvCxnSpPr>
          <p:spPr>
            <a:xfrm flipV="1">
              <a:off x="2362200" y="2800350"/>
              <a:ext cx="0" cy="3048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E94D8969-0C2B-925B-AFF2-D2EFF70F3CCF}"/>
                </a:ext>
              </a:extLst>
            </p:cNvPr>
            <p:cNvCxnSpPr/>
            <p:nvPr/>
          </p:nvCxnSpPr>
          <p:spPr>
            <a:xfrm flipV="1">
              <a:off x="2362200" y="22669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F8763226-8EF7-22A4-2129-D4D065704ADE}"/>
                </a:ext>
              </a:extLst>
            </p:cNvPr>
            <p:cNvCxnSpPr/>
            <p:nvPr/>
          </p:nvCxnSpPr>
          <p:spPr>
            <a:xfrm flipV="1">
              <a:off x="2362200" y="17335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grpSp>
      <p:sp>
        <p:nvSpPr>
          <p:cNvPr id="37891" name="Slide Number Placeholder 1">
            <a:extLst>
              <a:ext uri="{FF2B5EF4-FFF2-40B4-BE49-F238E27FC236}">
                <a16:creationId xmlns:a16="http://schemas.microsoft.com/office/drawing/2014/main" id="{AB47AB17-AFE0-13BC-C094-BB21473638D6}"/>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C85BCB84-21FC-2949-A807-EA5219D42E44}" type="slidenum">
              <a:rPr lang="en-US" altLang="en-US" sz="1400"/>
              <a:pPr algn="ctr" eaLnBrk="1" hangingPunct="1">
                <a:spcBef>
                  <a:spcPct val="0"/>
                </a:spcBef>
                <a:buFontTx/>
                <a:buNone/>
              </a:pPr>
              <a:t>12</a:t>
            </a:fld>
            <a:endParaRPr lang="en-US" altLang="en-US" sz="140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Content Placeholder 2">
            <a:extLst>
              <a:ext uri="{FF2B5EF4-FFF2-40B4-BE49-F238E27FC236}">
                <a16:creationId xmlns:a16="http://schemas.microsoft.com/office/drawing/2014/main" id="{00BF486A-9DF7-1BBB-5B4E-E55D3E9FE619}"/>
              </a:ext>
            </a:extLst>
          </p:cNvPr>
          <p:cNvSpPr>
            <a:spLocks noGrp="1"/>
          </p:cNvSpPr>
          <p:nvPr>
            <p:ph idx="1"/>
          </p:nvPr>
        </p:nvSpPr>
        <p:spPr>
          <a:xfrm>
            <a:off x="4267200" y="1504950"/>
            <a:ext cx="4800600" cy="2971800"/>
          </a:xfrm>
        </p:spPr>
        <p:txBody>
          <a:bodyPr/>
          <a:lstStyle/>
          <a:p>
            <a:pPr marL="0" indent="0">
              <a:buFontTx/>
              <a:buNone/>
              <a:defRPr/>
            </a:pPr>
            <a:r>
              <a:rPr lang="en-US" sz="1800" dirty="0">
                <a:ea typeface="ＭＳ Ｐゴシック" charset="0"/>
                <a:cs typeface="ＭＳ Ｐゴシック" charset="0"/>
              </a:rPr>
              <a:t>Client</a:t>
            </a:r>
          </a:p>
          <a:p>
            <a:pPr>
              <a:defRPr/>
            </a:pPr>
            <a:r>
              <a:rPr lang="en-US" sz="1800" b="1" dirty="0">
                <a:ea typeface="ＭＳ Ｐゴシック" charset="0"/>
                <a:cs typeface="ＭＳ Ｐゴシック" charset="0"/>
              </a:rPr>
              <a:t>Client stub</a:t>
            </a:r>
            <a:r>
              <a:rPr lang="en-US" sz="1800" dirty="0">
                <a:ea typeface="ＭＳ Ｐゴシック" charset="0"/>
                <a:cs typeface="ＭＳ Ｐゴシック" charset="0"/>
              </a:rPr>
              <a:t>: has same function signature as </a:t>
            </a:r>
            <a:r>
              <a:rPr lang="en-US" sz="1800" dirty="0" err="1">
                <a:ea typeface="ＭＳ Ｐゴシック" charset="0"/>
                <a:cs typeface="ＭＳ Ｐゴシック" charset="0"/>
              </a:rPr>
              <a:t>callee</a:t>
            </a:r>
            <a:r>
              <a:rPr lang="en-US" sz="1800" dirty="0">
                <a:ea typeface="ＭＳ Ｐゴシック" charset="0"/>
                <a:cs typeface="ＭＳ Ｐゴシック" charset="0"/>
              </a:rPr>
              <a:t>() </a:t>
            </a:r>
          </a:p>
          <a:p>
            <a:pPr lvl="1">
              <a:defRPr/>
            </a:pPr>
            <a:r>
              <a:rPr lang="en-US" sz="1400" dirty="0">
                <a:ea typeface="ＭＳ Ｐゴシック" charset="0"/>
                <a:cs typeface="ＭＳ Ｐゴシック" charset="0"/>
              </a:rPr>
              <a:t>Allows same caller() code to be used for LPC and RPC</a:t>
            </a:r>
          </a:p>
          <a:p>
            <a:pPr>
              <a:defRPr/>
            </a:pPr>
            <a:r>
              <a:rPr lang="en-US" sz="1800" b="1" dirty="0">
                <a:ea typeface="ＭＳ Ｐゴシック" charset="0"/>
                <a:cs typeface="ＭＳ Ｐゴシック" charset="0"/>
              </a:rPr>
              <a:t>Communication Module</a:t>
            </a:r>
            <a:r>
              <a:rPr lang="en-US" sz="1800" dirty="0">
                <a:ea typeface="ＭＳ Ｐゴシック" charset="0"/>
                <a:cs typeface="ＭＳ Ｐゴシック" charset="0"/>
              </a:rPr>
              <a:t>: Forwards requests and replies to appropriate hosts</a:t>
            </a:r>
          </a:p>
          <a:p>
            <a:pPr marL="0" indent="0">
              <a:buFontTx/>
              <a:buNone/>
              <a:defRPr/>
            </a:pPr>
            <a:r>
              <a:rPr lang="en-US" sz="1800" dirty="0">
                <a:ea typeface="ＭＳ Ｐゴシック" charset="0"/>
                <a:cs typeface="ＭＳ Ｐゴシック" charset="0"/>
              </a:rPr>
              <a:t>Server</a:t>
            </a:r>
          </a:p>
          <a:p>
            <a:pPr>
              <a:defRPr/>
            </a:pPr>
            <a:r>
              <a:rPr lang="en-US" sz="1800" b="1" dirty="0">
                <a:ea typeface="ＭＳ Ｐゴシック" charset="0"/>
                <a:cs typeface="ＭＳ Ｐゴシック" charset="0"/>
              </a:rPr>
              <a:t>Dispatcher</a:t>
            </a:r>
            <a:r>
              <a:rPr lang="en-US" sz="1800" dirty="0">
                <a:ea typeface="ＭＳ Ｐゴシック" charset="0"/>
                <a:cs typeface="ＭＳ Ｐゴシック" charset="0"/>
              </a:rPr>
              <a:t>: Selects which server stub to forward request to</a:t>
            </a:r>
          </a:p>
          <a:p>
            <a:pPr>
              <a:defRPr/>
            </a:pPr>
            <a:r>
              <a:rPr lang="en-US" sz="1800" b="1" dirty="0">
                <a:ea typeface="ＭＳ Ｐゴシック" charset="0"/>
                <a:cs typeface="ＭＳ Ｐゴシック" charset="0"/>
              </a:rPr>
              <a:t>Server stub</a:t>
            </a:r>
            <a:r>
              <a:rPr lang="en-US" sz="1800" dirty="0">
                <a:ea typeface="ＭＳ Ｐゴシック" charset="0"/>
                <a:cs typeface="ＭＳ Ｐゴシック" charset="0"/>
              </a:rPr>
              <a:t>: calls </a:t>
            </a:r>
            <a:r>
              <a:rPr lang="en-US" sz="1800" dirty="0" err="1">
                <a:ea typeface="ＭＳ Ｐゴシック" charset="0"/>
                <a:cs typeface="ＭＳ Ｐゴシック" charset="0"/>
              </a:rPr>
              <a:t>callee</a:t>
            </a:r>
            <a:r>
              <a:rPr lang="en-US" sz="1800" dirty="0">
                <a:ea typeface="ＭＳ Ｐゴシック" charset="0"/>
                <a:cs typeface="ＭＳ Ｐゴシック" charset="0"/>
              </a:rPr>
              <a:t>(), allows it to return a value</a:t>
            </a:r>
          </a:p>
        </p:txBody>
      </p:sp>
      <p:sp>
        <p:nvSpPr>
          <p:cNvPr id="4" name="Title 1">
            <a:extLst>
              <a:ext uri="{FF2B5EF4-FFF2-40B4-BE49-F238E27FC236}">
                <a16:creationId xmlns:a16="http://schemas.microsoft.com/office/drawing/2014/main" id="{C75A5D77-EAD6-FB39-6FF9-95B1F7556AB6}"/>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RPC Components</a:t>
            </a:r>
            <a:endParaRPr lang="en-US" sz="3200" kern="0" dirty="0">
              <a:solidFill>
                <a:schemeClr val="bg1"/>
              </a:solidFill>
              <a:latin typeface="Whitney-Black" pitchFamily="50" charset="0"/>
            </a:endParaRPr>
          </a:p>
        </p:txBody>
      </p:sp>
      <p:grpSp>
        <p:nvGrpSpPr>
          <p:cNvPr id="39939" name="Group 4">
            <a:extLst>
              <a:ext uri="{FF2B5EF4-FFF2-40B4-BE49-F238E27FC236}">
                <a16:creationId xmlns:a16="http://schemas.microsoft.com/office/drawing/2014/main" id="{E4EB91B2-E52B-E53E-8710-D4B8CE8CDE69}"/>
              </a:ext>
            </a:extLst>
          </p:cNvPr>
          <p:cNvGrpSpPr>
            <a:grpSpLocks/>
          </p:cNvGrpSpPr>
          <p:nvPr/>
        </p:nvGrpSpPr>
        <p:grpSpPr bwMode="auto">
          <a:xfrm>
            <a:off x="185738" y="1352550"/>
            <a:ext cx="4081462" cy="3810000"/>
            <a:chOff x="185738" y="1352550"/>
            <a:chExt cx="4081462" cy="3810000"/>
          </a:xfrm>
        </p:grpSpPr>
        <p:sp>
          <p:nvSpPr>
            <p:cNvPr id="6" name="Oval 5">
              <a:extLst>
                <a:ext uri="{FF2B5EF4-FFF2-40B4-BE49-F238E27FC236}">
                  <a16:creationId xmlns:a16="http://schemas.microsoft.com/office/drawing/2014/main" id="{5A97831D-4094-1D6E-F7B7-01DD1477C622}"/>
                </a:ext>
              </a:extLst>
            </p:cNvPr>
            <p:cNvSpPr/>
            <p:nvPr/>
          </p:nvSpPr>
          <p:spPr>
            <a:xfrm>
              <a:off x="838200" y="1352550"/>
              <a:ext cx="3429000" cy="16002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39942" name="TextBox 6">
              <a:extLst>
                <a:ext uri="{FF2B5EF4-FFF2-40B4-BE49-F238E27FC236}">
                  <a16:creationId xmlns:a16="http://schemas.microsoft.com/office/drawing/2014/main" id="{0C0CA7DC-9AE7-2796-BD6D-AF1671CE436F}"/>
                </a:ext>
              </a:extLst>
            </p:cNvPr>
            <p:cNvSpPr txBox="1">
              <a:spLocks noChangeArrowheads="1"/>
            </p:cNvSpPr>
            <p:nvPr/>
          </p:nvSpPr>
          <p:spPr bwMode="auto">
            <a:xfrm>
              <a:off x="304800" y="2266950"/>
              <a:ext cx="13350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P1</a:t>
              </a:r>
            </a:p>
            <a:p>
              <a:pPr eaLnBrk="1" hangingPunct="1">
                <a:spcBef>
                  <a:spcPct val="0"/>
                </a:spcBef>
                <a:buFontTx/>
                <a:buNone/>
              </a:pPr>
              <a:r>
                <a:rPr lang="en-US" altLang="en-US" sz="2400"/>
                <a:t>(“client”)</a:t>
              </a:r>
            </a:p>
          </p:txBody>
        </p:sp>
        <p:sp>
          <p:nvSpPr>
            <p:cNvPr id="8" name="Oval 7">
              <a:extLst>
                <a:ext uri="{FF2B5EF4-FFF2-40B4-BE49-F238E27FC236}">
                  <a16:creationId xmlns:a16="http://schemas.microsoft.com/office/drawing/2014/main" id="{A5CBE6D4-0A40-AD42-35FC-21363ABAE1C4}"/>
                </a:ext>
              </a:extLst>
            </p:cNvPr>
            <p:cNvSpPr/>
            <p:nvPr/>
          </p:nvSpPr>
          <p:spPr>
            <a:xfrm>
              <a:off x="838200" y="3028950"/>
              <a:ext cx="3429000" cy="20574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39944" name="TextBox 8">
              <a:extLst>
                <a:ext uri="{FF2B5EF4-FFF2-40B4-BE49-F238E27FC236}">
                  <a16:creationId xmlns:a16="http://schemas.microsoft.com/office/drawing/2014/main" id="{3B1F746F-5D45-3292-36B7-02753265FFEE}"/>
                </a:ext>
              </a:extLst>
            </p:cNvPr>
            <p:cNvSpPr txBox="1">
              <a:spLocks noChangeArrowheads="1"/>
            </p:cNvSpPr>
            <p:nvPr/>
          </p:nvSpPr>
          <p:spPr bwMode="auto">
            <a:xfrm>
              <a:off x="2035175" y="1428750"/>
              <a:ext cx="936625"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int caller()</a:t>
              </a:r>
            </a:p>
          </p:txBody>
        </p:sp>
        <p:sp>
          <p:nvSpPr>
            <p:cNvPr id="39945" name="TextBox 11">
              <a:extLst>
                <a:ext uri="{FF2B5EF4-FFF2-40B4-BE49-F238E27FC236}">
                  <a16:creationId xmlns:a16="http://schemas.microsoft.com/office/drawing/2014/main" id="{B9FBDE53-7BB9-7E44-455E-9C2190737AFA}"/>
                </a:ext>
              </a:extLst>
            </p:cNvPr>
            <p:cNvSpPr txBox="1">
              <a:spLocks noChangeArrowheads="1"/>
            </p:cNvSpPr>
            <p:nvPr/>
          </p:nvSpPr>
          <p:spPr bwMode="auto">
            <a:xfrm>
              <a:off x="185738" y="4332288"/>
              <a:ext cx="14144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P2</a:t>
              </a:r>
            </a:p>
            <a:p>
              <a:pPr eaLnBrk="1" hangingPunct="1">
                <a:spcBef>
                  <a:spcPct val="0"/>
                </a:spcBef>
                <a:buFontTx/>
                <a:buNone/>
              </a:pPr>
              <a:r>
                <a:rPr lang="en-US" altLang="en-US" sz="2400"/>
                <a:t>(“server”)</a:t>
              </a:r>
            </a:p>
          </p:txBody>
        </p:sp>
        <p:sp>
          <p:nvSpPr>
            <p:cNvPr id="39946" name="TextBox 12">
              <a:extLst>
                <a:ext uri="{FF2B5EF4-FFF2-40B4-BE49-F238E27FC236}">
                  <a16:creationId xmlns:a16="http://schemas.microsoft.com/office/drawing/2014/main" id="{0E5F83DE-C601-C166-E17C-5B543297E0EE}"/>
                </a:ext>
              </a:extLst>
            </p:cNvPr>
            <p:cNvSpPr txBox="1">
              <a:spLocks noChangeArrowheads="1"/>
            </p:cNvSpPr>
            <p:nvPr/>
          </p:nvSpPr>
          <p:spPr bwMode="auto">
            <a:xfrm>
              <a:off x="2090738" y="4702175"/>
              <a:ext cx="957262"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int callee()</a:t>
              </a:r>
            </a:p>
          </p:txBody>
        </p:sp>
        <p:sp>
          <p:nvSpPr>
            <p:cNvPr id="39947" name="TextBox 19">
              <a:extLst>
                <a:ext uri="{FF2B5EF4-FFF2-40B4-BE49-F238E27FC236}">
                  <a16:creationId xmlns:a16="http://schemas.microsoft.com/office/drawing/2014/main" id="{609EDB48-CE45-893B-843B-E66017CDCA45}"/>
                </a:ext>
              </a:extLst>
            </p:cNvPr>
            <p:cNvSpPr txBox="1">
              <a:spLocks noChangeArrowheads="1"/>
            </p:cNvSpPr>
            <p:nvPr/>
          </p:nvSpPr>
          <p:spPr bwMode="auto">
            <a:xfrm>
              <a:off x="1981200" y="1962150"/>
              <a:ext cx="968375" cy="307975"/>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Client stub</a:t>
              </a:r>
            </a:p>
          </p:txBody>
        </p:sp>
        <p:sp>
          <p:nvSpPr>
            <p:cNvPr id="39948" name="TextBox 20">
              <a:extLst>
                <a:ext uri="{FF2B5EF4-FFF2-40B4-BE49-F238E27FC236}">
                  <a16:creationId xmlns:a16="http://schemas.microsoft.com/office/drawing/2014/main" id="{4645631E-EBC2-2922-8573-1620D1D60A75}"/>
                </a:ext>
              </a:extLst>
            </p:cNvPr>
            <p:cNvSpPr txBox="1">
              <a:spLocks noChangeArrowheads="1"/>
            </p:cNvSpPr>
            <p:nvPr/>
          </p:nvSpPr>
          <p:spPr bwMode="auto">
            <a:xfrm>
              <a:off x="2051050" y="4171950"/>
              <a:ext cx="996950" cy="307975"/>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Server stub</a:t>
              </a:r>
            </a:p>
          </p:txBody>
        </p:sp>
        <p:sp>
          <p:nvSpPr>
            <p:cNvPr id="14" name="TextBox 13">
              <a:extLst>
                <a:ext uri="{FF2B5EF4-FFF2-40B4-BE49-F238E27FC236}">
                  <a16:creationId xmlns:a16="http://schemas.microsoft.com/office/drawing/2014/main" id="{5DB4796F-B39A-291D-9A78-56F56F82B59E}"/>
                </a:ext>
              </a:extLst>
            </p:cNvPr>
            <p:cNvSpPr txBox="1"/>
            <p:nvPr/>
          </p:nvSpPr>
          <p:spPr>
            <a:xfrm>
              <a:off x="1676400" y="2495550"/>
              <a:ext cx="1676400" cy="276225"/>
            </a:xfrm>
            <a:prstGeom prst="rect">
              <a:avLst/>
            </a:prstGeom>
            <a:solidFill>
              <a:schemeClr val="accent5">
                <a:lumMod val="75000"/>
              </a:schemeClr>
            </a:solidFill>
            <a:ln>
              <a:noFill/>
            </a:ln>
          </p:spPr>
          <p:txBody>
            <a:bodyPr wrap="none">
              <a:spAutoFit/>
            </a:bodyPr>
            <a:lstStyle/>
            <a:p>
              <a:pPr eaLnBrk="1" hangingPunct="1">
                <a:defRPr/>
              </a:pPr>
              <a:r>
                <a:rPr lang="en-US" sz="1200" dirty="0">
                  <a:latin typeface="Times New Roman" charset="0"/>
                  <a:ea typeface="ＭＳ Ｐゴシック" charset="0"/>
                  <a:cs typeface="ＭＳ Ｐゴシック" charset="0"/>
                </a:rPr>
                <a:t>Communication module</a:t>
              </a:r>
            </a:p>
          </p:txBody>
        </p:sp>
        <p:sp>
          <p:nvSpPr>
            <p:cNvPr id="15" name="TextBox 14">
              <a:extLst>
                <a:ext uri="{FF2B5EF4-FFF2-40B4-BE49-F238E27FC236}">
                  <a16:creationId xmlns:a16="http://schemas.microsoft.com/office/drawing/2014/main" id="{ADBCEBC4-7DC2-82F3-E3E5-EDDE1D9EB84F}"/>
                </a:ext>
              </a:extLst>
            </p:cNvPr>
            <p:cNvSpPr txBox="1"/>
            <p:nvPr/>
          </p:nvSpPr>
          <p:spPr>
            <a:xfrm>
              <a:off x="1676400" y="3181350"/>
              <a:ext cx="1676400" cy="276225"/>
            </a:xfrm>
            <a:prstGeom prst="rect">
              <a:avLst/>
            </a:prstGeom>
            <a:solidFill>
              <a:schemeClr val="accent5">
                <a:lumMod val="75000"/>
              </a:schemeClr>
            </a:solidFill>
            <a:ln>
              <a:noFill/>
            </a:ln>
          </p:spPr>
          <p:txBody>
            <a:bodyPr wrap="none">
              <a:spAutoFit/>
            </a:bodyPr>
            <a:lstStyle/>
            <a:p>
              <a:pPr eaLnBrk="1" hangingPunct="1">
                <a:defRPr/>
              </a:pPr>
              <a:r>
                <a:rPr lang="en-US" sz="1200" dirty="0">
                  <a:latin typeface="Times New Roman" charset="0"/>
                  <a:ea typeface="ＭＳ Ｐゴシック" charset="0"/>
                  <a:cs typeface="ＭＳ Ｐゴシック" charset="0"/>
                </a:rPr>
                <a:t>Communication module</a:t>
              </a:r>
            </a:p>
          </p:txBody>
        </p:sp>
        <p:sp>
          <p:nvSpPr>
            <p:cNvPr id="16" name="TextBox 15">
              <a:extLst>
                <a:ext uri="{FF2B5EF4-FFF2-40B4-BE49-F238E27FC236}">
                  <a16:creationId xmlns:a16="http://schemas.microsoft.com/office/drawing/2014/main" id="{79BCBDAA-8609-1600-57A3-53151DC75037}"/>
                </a:ext>
              </a:extLst>
            </p:cNvPr>
            <p:cNvSpPr txBox="1"/>
            <p:nvPr/>
          </p:nvSpPr>
          <p:spPr>
            <a:xfrm>
              <a:off x="2120900" y="3667125"/>
              <a:ext cx="850900" cy="276225"/>
            </a:xfrm>
            <a:prstGeom prst="rect">
              <a:avLst/>
            </a:prstGeom>
            <a:solidFill>
              <a:schemeClr val="bg2">
                <a:lumMod val="75000"/>
              </a:schemeClr>
            </a:solidFill>
            <a:ln>
              <a:noFill/>
            </a:ln>
          </p:spPr>
          <p:txBody>
            <a:bodyPr wrap="none">
              <a:spAutoFit/>
            </a:bodyPr>
            <a:lstStyle/>
            <a:p>
              <a:pPr eaLnBrk="1" hangingPunct="1">
                <a:defRPr/>
              </a:pPr>
              <a:r>
                <a:rPr lang="en-US" sz="1200" dirty="0">
                  <a:latin typeface="Times New Roman" charset="0"/>
                  <a:ea typeface="ＭＳ Ｐゴシック" charset="0"/>
                  <a:cs typeface="ＭＳ Ｐゴシック" charset="0"/>
                </a:rPr>
                <a:t>Dispatcher</a:t>
              </a:r>
            </a:p>
          </p:txBody>
        </p:sp>
        <p:cxnSp>
          <p:nvCxnSpPr>
            <p:cNvPr id="17" name="Straight Arrow Connector 16">
              <a:extLst>
                <a:ext uri="{FF2B5EF4-FFF2-40B4-BE49-F238E27FC236}">
                  <a16:creationId xmlns:a16="http://schemas.microsoft.com/office/drawing/2014/main" id="{ADD55E8B-B602-6807-87AA-306D5B23E465}"/>
                </a:ext>
              </a:extLst>
            </p:cNvPr>
            <p:cNvCxnSpPr/>
            <p:nvPr/>
          </p:nvCxnSpPr>
          <p:spPr>
            <a:xfrm>
              <a:off x="2743200" y="1733550"/>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4495DD88-9FBC-F09F-54A6-9382B92170DC}"/>
                </a:ext>
              </a:extLst>
            </p:cNvPr>
            <p:cNvCxnSpPr/>
            <p:nvPr/>
          </p:nvCxnSpPr>
          <p:spPr>
            <a:xfrm>
              <a:off x="2743200" y="2266950"/>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BADECC0D-3631-E2E5-4A94-FB3AF3631E34}"/>
                </a:ext>
              </a:extLst>
            </p:cNvPr>
            <p:cNvCxnSpPr/>
            <p:nvPr/>
          </p:nvCxnSpPr>
          <p:spPr>
            <a:xfrm>
              <a:off x="2743200" y="2749550"/>
              <a:ext cx="0" cy="355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8C856A33-C8DF-BFF9-B911-CA20D839E768}"/>
                </a:ext>
              </a:extLst>
            </p:cNvPr>
            <p:cNvCxnSpPr/>
            <p:nvPr/>
          </p:nvCxnSpPr>
          <p:spPr>
            <a:xfrm>
              <a:off x="2743200" y="3452813"/>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05F524EF-AFAE-96E0-706B-990F72265787}"/>
                </a:ext>
              </a:extLst>
            </p:cNvPr>
            <p:cNvCxnSpPr/>
            <p:nvPr/>
          </p:nvCxnSpPr>
          <p:spPr>
            <a:xfrm>
              <a:off x="2743200" y="3943350"/>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EFEECBA6-0D4B-46EA-9B1C-3F4F6885BA5B}"/>
                </a:ext>
              </a:extLst>
            </p:cNvPr>
            <p:cNvCxnSpPr/>
            <p:nvPr/>
          </p:nvCxnSpPr>
          <p:spPr>
            <a:xfrm>
              <a:off x="2743200" y="4476750"/>
              <a:ext cx="0" cy="22860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DEE4A3EB-17C2-04ED-DD9E-D34731EA354A}"/>
                </a:ext>
              </a:extLst>
            </p:cNvPr>
            <p:cNvCxnSpPr/>
            <p:nvPr/>
          </p:nvCxnSpPr>
          <p:spPr>
            <a:xfrm flipV="1">
              <a:off x="2362200" y="44767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B0DF8EAA-451B-CD82-86B3-FEC781976F22}"/>
                </a:ext>
              </a:extLst>
            </p:cNvPr>
            <p:cNvCxnSpPr/>
            <p:nvPr/>
          </p:nvCxnSpPr>
          <p:spPr>
            <a:xfrm flipV="1">
              <a:off x="2362200" y="39433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142B5D71-59BC-6918-F5A9-9AE044B53A34}"/>
                </a:ext>
              </a:extLst>
            </p:cNvPr>
            <p:cNvCxnSpPr/>
            <p:nvPr/>
          </p:nvCxnSpPr>
          <p:spPr>
            <a:xfrm flipV="1">
              <a:off x="2362200" y="34099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616AC342-A656-12C9-BBA5-89D87C1530F4}"/>
                </a:ext>
              </a:extLst>
            </p:cNvPr>
            <p:cNvCxnSpPr/>
            <p:nvPr/>
          </p:nvCxnSpPr>
          <p:spPr>
            <a:xfrm flipV="1">
              <a:off x="2362200" y="2800350"/>
              <a:ext cx="0" cy="3048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B4388212-5ACE-2E84-1DDF-A5A7452DB9B9}"/>
                </a:ext>
              </a:extLst>
            </p:cNvPr>
            <p:cNvCxnSpPr/>
            <p:nvPr/>
          </p:nvCxnSpPr>
          <p:spPr>
            <a:xfrm flipV="1">
              <a:off x="2362200" y="22669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8483A836-FCFC-A30A-C25D-BC5CA91B4AB7}"/>
                </a:ext>
              </a:extLst>
            </p:cNvPr>
            <p:cNvCxnSpPr/>
            <p:nvPr/>
          </p:nvCxnSpPr>
          <p:spPr>
            <a:xfrm flipV="1">
              <a:off x="2362200" y="1733550"/>
              <a:ext cx="0" cy="228600"/>
            </a:xfrm>
            <a:prstGeom prst="straightConnector1">
              <a:avLst/>
            </a:prstGeom>
            <a:ln>
              <a:solidFill>
                <a:schemeClr val="tx1"/>
              </a:solidFill>
              <a:prstDash val="dot"/>
              <a:tailEnd type="arrow"/>
            </a:ln>
            <a:effectLst/>
          </p:spPr>
          <p:style>
            <a:lnRef idx="2">
              <a:schemeClr val="accent1"/>
            </a:lnRef>
            <a:fillRef idx="0">
              <a:schemeClr val="accent1"/>
            </a:fillRef>
            <a:effectRef idx="1">
              <a:schemeClr val="accent1"/>
            </a:effectRef>
            <a:fontRef idx="minor">
              <a:schemeClr val="tx1"/>
            </a:fontRef>
          </p:style>
        </p:cxnSp>
      </p:grpSp>
      <p:sp>
        <p:nvSpPr>
          <p:cNvPr id="39940" name="Slide Number Placeholder 1">
            <a:extLst>
              <a:ext uri="{FF2B5EF4-FFF2-40B4-BE49-F238E27FC236}">
                <a16:creationId xmlns:a16="http://schemas.microsoft.com/office/drawing/2014/main" id="{CC7703E1-9256-ABCF-6087-F61F3E21F6C2}"/>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98567A86-16DA-C64C-9A99-6878159A4022}" type="slidenum">
              <a:rPr lang="en-US" altLang="en-US" sz="1400"/>
              <a:pPr algn="ctr" eaLnBrk="1" hangingPunct="1">
                <a:spcBef>
                  <a:spcPct val="0"/>
                </a:spcBef>
                <a:buFontTx/>
                <a:buNone/>
              </a:pPr>
              <a:t>13</a:t>
            </a:fld>
            <a:endParaRPr lang="en-US" altLang="en-US" sz="140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Content Placeholder 2">
            <a:extLst>
              <a:ext uri="{FF2B5EF4-FFF2-40B4-BE49-F238E27FC236}">
                <a16:creationId xmlns:a16="http://schemas.microsoft.com/office/drawing/2014/main" id="{B7431912-6C09-72FB-4952-124689BA52E6}"/>
              </a:ext>
            </a:extLst>
          </p:cNvPr>
          <p:cNvSpPr>
            <a:spLocks noGrp="1" noChangeArrowheads="1"/>
          </p:cNvSpPr>
          <p:nvPr>
            <p:ph idx="1"/>
          </p:nvPr>
        </p:nvSpPr>
        <p:spPr>
          <a:xfrm>
            <a:off x="381000" y="1504950"/>
            <a:ext cx="5257800" cy="2971800"/>
          </a:xfrm>
        </p:spPr>
        <p:txBody>
          <a:bodyPr/>
          <a:lstStyle/>
          <a:p>
            <a:r>
              <a:rPr lang="en-US" altLang="en-US" sz="1800">
                <a:ea typeface="ＭＳ Ｐゴシック" panose="020B0600070205080204" pitchFamily="34" charset="-128"/>
              </a:rPr>
              <a:t>Programmer only writes code for caller function and callee function</a:t>
            </a:r>
          </a:p>
          <a:p>
            <a:r>
              <a:rPr lang="en-US" altLang="en-US" sz="1800">
                <a:ea typeface="ＭＳ Ｐゴシック" panose="020B0600070205080204" pitchFamily="34" charset="-128"/>
              </a:rPr>
              <a:t>Code for remaining components all </a:t>
            </a:r>
            <a:r>
              <a:rPr lang="en-US" altLang="en-US" sz="1800" b="1">
                <a:ea typeface="ＭＳ Ｐゴシック" panose="020B0600070205080204" pitchFamily="34" charset="-128"/>
              </a:rPr>
              <a:t>generated automatically </a:t>
            </a:r>
            <a:r>
              <a:rPr lang="en-US" altLang="en-US" sz="1800">
                <a:ea typeface="ＭＳ Ｐゴシック" panose="020B0600070205080204" pitchFamily="34" charset="-128"/>
              </a:rPr>
              <a:t>from function signatures (or object interfaces in Object-based languages)</a:t>
            </a:r>
          </a:p>
          <a:p>
            <a:pPr lvl="1"/>
            <a:r>
              <a:rPr lang="en-US" altLang="en-US" sz="1400">
                <a:ea typeface="ＭＳ Ｐゴシック" panose="020B0600070205080204" pitchFamily="34" charset="-128"/>
              </a:rPr>
              <a:t>E.g., Sun RPC system: Sun XDR interface representation fed into rpcgen compiler</a:t>
            </a:r>
          </a:p>
          <a:p>
            <a:r>
              <a:rPr lang="en-US" altLang="en-US" sz="1800">
                <a:ea typeface="ＭＳ Ｐゴシック" panose="020B0600070205080204" pitchFamily="34" charset="-128"/>
              </a:rPr>
              <a:t>These components together part of a Middleware system</a:t>
            </a:r>
          </a:p>
          <a:p>
            <a:pPr lvl="1"/>
            <a:r>
              <a:rPr lang="en-US" altLang="en-US" sz="1400">
                <a:ea typeface="ＭＳ Ｐゴシック" panose="020B0600070205080204" pitchFamily="34" charset="-128"/>
              </a:rPr>
              <a:t>E.g., CORBA (Common Object Request Brokerage Architecture)</a:t>
            </a:r>
          </a:p>
          <a:p>
            <a:pPr lvl="1"/>
            <a:r>
              <a:rPr lang="en-US" altLang="en-US" sz="1400">
                <a:ea typeface="ＭＳ Ｐゴシック" panose="020B0600070205080204" pitchFamily="34" charset="-128"/>
              </a:rPr>
              <a:t>E.g., Sun RPC</a:t>
            </a:r>
          </a:p>
          <a:p>
            <a:pPr lvl="1"/>
            <a:r>
              <a:rPr lang="en-US" altLang="en-US" sz="1400">
                <a:ea typeface="ＭＳ Ｐゴシック" panose="020B0600070205080204" pitchFamily="34" charset="-128"/>
              </a:rPr>
              <a:t>E.g., Java RMI</a:t>
            </a:r>
          </a:p>
          <a:p>
            <a:pPr lvl="1"/>
            <a:endParaRPr lang="en-US" altLang="en-US" sz="1400">
              <a:ea typeface="ＭＳ Ｐゴシック" panose="020B0600070205080204" pitchFamily="34" charset="-128"/>
            </a:endParaRPr>
          </a:p>
        </p:txBody>
      </p:sp>
      <p:sp>
        <p:nvSpPr>
          <p:cNvPr id="4" name="Title 1">
            <a:extLst>
              <a:ext uri="{FF2B5EF4-FFF2-40B4-BE49-F238E27FC236}">
                <a16:creationId xmlns:a16="http://schemas.microsoft.com/office/drawing/2014/main" id="{D8EE4D79-F54E-7FB5-B4EF-61829554B270}"/>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Generating Code</a:t>
            </a:r>
            <a:endParaRPr lang="en-US" sz="3200" kern="0" dirty="0">
              <a:solidFill>
                <a:schemeClr val="bg1"/>
              </a:solidFill>
              <a:latin typeface="Whitney-Black" pitchFamily="50" charset="0"/>
            </a:endParaRPr>
          </a:p>
        </p:txBody>
      </p:sp>
      <p:sp>
        <p:nvSpPr>
          <p:cNvPr id="41987" name="Slide Number Placeholder 1">
            <a:extLst>
              <a:ext uri="{FF2B5EF4-FFF2-40B4-BE49-F238E27FC236}">
                <a16:creationId xmlns:a16="http://schemas.microsoft.com/office/drawing/2014/main" id="{3DE7ED5C-9B7E-81D7-F553-875FECFB4314}"/>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5CF68A9D-BD7F-2C4E-A408-7A13994BF2E7}" type="slidenum">
              <a:rPr lang="en-US" altLang="en-US" sz="1400"/>
              <a:pPr algn="ctr" eaLnBrk="1" hangingPunct="1">
                <a:spcBef>
                  <a:spcPct val="0"/>
                </a:spcBef>
                <a:buFontTx/>
                <a:buNone/>
              </a:pPr>
              <a:t>14</a:t>
            </a:fld>
            <a:endParaRPr lang="en-US" altLang="en-US" sz="140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Content Placeholder 2">
            <a:extLst>
              <a:ext uri="{FF2B5EF4-FFF2-40B4-BE49-F238E27FC236}">
                <a16:creationId xmlns:a16="http://schemas.microsoft.com/office/drawing/2014/main" id="{75C1765C-597C-C567-0DCC-D2CC6E8E126E}"/>
              </a:ext>
            </a:extLst>
          </p:cNvPr>
          <p:cNvSpPr>
            <a:spLocks noGrp="1" noChangeArrowheads="1"/>
          </p:cNvSpPr>
          <p:nvPr>
            <p:ph idx="1"/>
          </p:nvPr>
        </p:nvSpPr>
        <p:spPr>
          <a:xfrm>
            <a:off x="381000" y="1581150"/>
            <a:ext cx="5257800" cy="2971800"/>
          </a:xfrm>
        </p:spPr>
        <p:txBody>
          <a:bodyPr/>
          <a:lstStyle/>
          <a:p>
            <a:r>
              <a:rPr lang="en-US" altLang="en-US" sz="1600">
                <a:ea typeface="ＭＳ Ｐゴシック" panose="020B0600070205080204" pitchFamily="34" charset="-128"/>
              </a:rPr>
              <a:t>Different architectures use different ways of representing data</a:t>
            </a:r>
          </a:p>
          <a:p>
            <a:pPr lvl="1"/>
            <a:r>
              <a:rPr lang="en-US" altLang="en-US" sz="1400" b="1">
                <a:solidFill>
                  <a:srgbClr val="0000FF"/>
                </a:solidFill>
                <a:ea typeface="ＭＳ Ｐゴシック" panose="020B0600070205080204" pitchFamily="34" charset="-128"/>
              </a:rPr>
              <a:t>Big endian</a:t>
            </a:r>
            <a:r>
              <a:rPr lang="en-US" altLang="en-US" sz="1400">
                <a:ea typeface="ＭＳ Ｐゴシック" panose="020B0600070205080204" pitchFamily="34" charset="-128"/>
              </a:rPr>
              <a:t>: Hex 12-AC-33 stored with 12 in lowest address, then AC in next higher address, then 33 in highest address</a:t>
            </a:r>
          </a:p>
          <a:p>
            <a:pPr lvl="2"/>
            <a:r>
              <a:rPr lang="en-US" altLang="en-US" sz="1100">
                <a:ea typeface="ＭＳ Ｐゴシック" panose="020B0600070205080204" pitchFamily="34" charset="-128"/>
              </a:rPr>
              <a:t>IBM z, System 360</a:t>
            </a:r>
          </a:p>
          <a:p>
            <a:pPr lvl="1"/>
            <a:r>
              <a:rPr lang="en-US" altLang="en-US" sz="1400" b="1">
                <a:solidFill>
                  <a:srgbClr val="008000"/>
                </a:solidFill>
                <a:ea typeface="ＭＳ Ｐゴシック" panose="020B0600070205080204" pitchFamily="34" charset="-128"/>
              </a:rPr>
              <a:t>Little endian</a:t>
            </a:r>
            <a:r>
              <a:rPr lang="en-US" altLang="en-US" sz="1400">
                <a:ea typeface="ＭＳ Ｐゴシック" panose="020B0600070205080204" pitchFamily="34" charset="-128"/>
              </a:rPr>
              <a:t>: Hex 12-AC-33 stored with 33 in lowest address, then AC in next higher address, then 12</a:t>
            </a:r>
          </a:p>
          <a:p>
            <a:pPr lvl="2"/>
            <a:r>
              <a:rPr lang="en-US" altLang="en-US" sz="1100">
                <a:ea typeface="ＭＳ Ｐゴシック" panose="020B0600070205080204" pitchFamily="34" charset="-128"/>
              </a:rPr>
              <a:t>Intel</a:t>
            </a:r>
          </a:p>
          <a:p>
            <a:r>
              <a:rPr lang="en-US" altLang="en-US" sz="1800">
                <a:ea typeface="ＭＳ Ｐゴシック" panose="020B0600070205080204" pitchFamily="34" charset="-128"/>
              </a:rPr>
              <a:t>Caller (and callee) process uses its own </a:t>
            </a:r>
            <a:r>
              <a:rPr lang="en-US" altLang="en-US" sz="1800" i="1">
                <a:ea typeface="ＭＳ Ｐゴシック" panose="020B0600070205080204" pitchFamily="34" charset="-128"/>
              </a:rPr>
              <a:t>platform-dependent</a:t>
            </a:r>
            <a:r>
              <a:rPr lang="en-US" altLang="en-US" sz="1800">
                <a:ea typeface="ＭＳ Ｐゴシック" panose="020B0600070205080204" pitchFamily="34" charset="-128"/>
              </a:rPr>
              <a:t> way of storing data</a:t>
            </a:r>
          </a:p>
          <a:p>
            <a:r>
              <a:rPr lang="en-US" altLang="en-US" sz="1800">
                <a:ea typeface="ＭＳ Ｐゴシック" panose="020B0600070205080204" pitchFamily="34" charset="-128"/>
              </a:rPr>
              <a:t>Middleware has a common data representation (CDR)</a:t>
            </a:r>
          </a:p>
          <a:p>
            <a:pPr lvl="1"/>
            <a:r>
              <a:rPr lang="en-US" altLang="en-US" sz="1400" i="1">
                <a:ea typeface="ＭＳ Ｐゴシック" panose="020B0600070205080204" pitchFamily="34" charset="-128"/>
              </a:rPr>
              <a:t>Platform-independent</a:t>
            </a:r>
          </a:p>
        </p:txBody>
      </p:sp>
      <p:sp>
        <p:nvSpPr>
          <p:cNvPr id="4" name="Title 1">
            <a:extLst>
              <a:ext uri="{FF2B5EF4-FFF2-40B4-BE49-F238E27FC236}">
                <a16:creationId xmlns:a16="http://schemas.microsoft.com/office/drawing/2014/main" id="{FDABD572-0DE5-07B7-1AD4-EF55681B3C2B}"/>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err="1">
                <a:solidFill>
                  <a:schemeClr val="bg1"/>
                </a:solidFill>
                <a:latin typeface="Whitney-BlackSC" pitchFamily="50" charset="0"/>
              </a:rPr>
              <a:t>Marshalling</a:t>
            </a:r>
            <a:endParaRPr lang="en-US" sz="3200" kern="0" dirty="0">
              <a:solidFill>
                <a:schemeClr val="bg1"/>
              </a:solidFill>
              <a:latin typeface="Whitney-Black" pitchFamily="50" charset="0"/>
            </a:endParaRPr>
          </a:p>
        </p:txBody>
      </p:sp>
      <p:sp>
        <p:nvSpPr>
          <p:cNvPr id="44035" name="Slide Number Placeholder 1">
            <a:extLst>
              <a:ext uri="{FF2B5EF4-FFF2-40B4-BE49-F238E27FC236}">
                <a16:creationId xmlns:a16="http://schemas.microsoft.com/office/drawing/2014/main" id="{946A174C-8F5E-0B80-B699-BC65E76EF97B}"/>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E6600137-8355-3441-8A84-E1403F74D771}" type="slidenum">
              <a:rPr lang="en-US" altLang="en-US" sz="1400"/>
              <a:pPr algn="ctr" eaLnBrk="1" hangingPunct="1">
                <a:spcBef>
                  <a:spcPct val="0"/>
                </a:spcBef>
                <a:buFontTx/>
                <a:buNone/>
              </a:pPr>
              <a:t>15</a:t>
            </a:fld>
            <a:endParaRPr lang="en-US" altLang="en-US" sz="1400"/>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Content Placeholder 2">
            <a:extLst>
              <a:ext uri="{FF2B5EF4-FFF2-40B4-BE49-F238E27FC236}">
                <a16:creationId xmlns:a16="http://schemas.microsoft.com/office/drawing/2014/main" id="{AC4F590D-A5D8-B948-CDF7-93A61D71E0C4}"/>
              </a:ext>
            </a:extLst>
          </p:cNvPr>
          <p:cNvSpPr>
            <a:spLocks noGrp="1" noChangeArrowheads="1"/>
          </p:cNvSpPr>
          <p:nvPr>
            <p:ph idx="1"/>
          </p:nvPr>
        </p:nvSpPr>
        <p:spPr>
          <a:xfrm>
            <a:off x="381000" y="1428750"/>
            <a:ext cx="5257800" cy="2971800"/>
          </a:xfrm>
        </p:spPr>
        <p:txBody>
          <a:bodyPr/>
          <a:lstStyle/>
          <a:p>
            <a:r>
              <a:rPr lang="en-US" altLang="en-US" sz="1800">
                <a:ea typeface="ＭＳ Ｐゴシック" panose="020B0600070205080204" pitchFamily="34" charset="-128"/>
              </a:rPr>
              <a:t>Middleware has a common data representation (CDR)</a:t>
            </a:r>
          </a:p>
          <a:p>
            <a:pPr lvl="1"/>
            <a:r>
              <a:rPr lang="en-US" altLang="en-US" sz="1400">
                <a:ea typeface="ＭＳ Ｐゴシック" panose="020B0600070205080204" pitchFamily="34" charset="-128"/>
              </a:rPr>
              <a:t>Platform-independent</a:t>
            </a:r>
          </a:p>
          <a:p>
            <a:r>
              <a:rPr lang="en-US" altLang="en-US" sz="1800">
                <a:ea typeface="ＭＳ Ｐゴシック" panose="020B0600070205080204" pitchFamily="34" charset="-128"/>
              </a:rPr>
              <a:t>Caller process converts arguments into CDR format</a:t>
            </a:r>
          </a:p>
          <a:p>
            <a:pPr lvl="1"/>
            <a:r>
              <a:rPr lang="en-US" altLang="en-US" sz="1400">
                <a:ea typeface="ＭＳ Ｐゴシック" panose="020B0600070205080204" pitchFamily="34" charset="-128"/>
              </a:rPr>
              <a:t>Called “</a:t>
            </a:r>
            <a:r>
              <a:rPr lang="en-US" altLang="ja-JP" sz="1400">
                <a:ea typeface="ＭＳ Ｐゴシック" panose="020B0600070205080204" pitchFamily="34" charset="-128"/>
              </a:rPr>
              <a:t>Marshalling</a:t>
            </a:r>
            <a:r>
              <a:rPr lang="en-US" altLang="en-US" sz="1400">
                <a:ea typeface="ＭＳ Ｐゴシック" panose="020B0600070205080204" pitchFamily="34" charset="-128"/>
              </a:rPr>
              <a:t>”</a:t>
            </a:r>
            <a:endParaRPr lang="en-US" altLang="ja-JP" sz="1400">
              <a:ea typeface="ＭＳ Ｐゴシック" panose="020B0600070205080204" pitchFamily="34" charset="-128"/>
            </a:endParaRPr>
          </a:p>
          <a:p>
            <a:r>
              <a:rPr lang="en-US" altLang="en-US" sz="1800">
                <a:ea typeface="ＭＳ Ｐゴシック" panose="020B0600070205080204" pitchFamily="34" charset="-128"/>
              </a:rPr>
              <a:t>Callee process extracts arguments from message into its own platform-dependent format</a:t>
            </a:r>
          </a:p>
          <a:p>
            <a:pPr lvl="1"/>
            <a:r>
              <a:rPr lang="en-US" altLang="en-US" sz="1400">
                <a:ea typeface="ＭＳ Ｐゴシック" panose="020B0600070205080204" pitchFamily="34" charset="-128"/>
              </a:rPr>
              <a:t>Called “</a:t>
            </a:r>
            <a:r>
              <a:rPr lang="en-US" altLang="ja-JP" sz="1400">
                <a:ea typeface="ＭＳ Ｐゴシック" panose="020B0600070205080204" pitchFamily="34" charset="-128"/>
              </a:rPr>
              <a:t>Unmarshalling</a:t>
            </a:r>
            <a:r>
              <a:rPr lang="en-US" altLang="en-US" sz="1400">
                <a:ea typeface="ＭＳ Ｐゴシック" panose="020B0600070205080204" pitchFamily="34" charset="-128"/>
              </a:rPr>
              <a:t>”</a:t>
            </a:r>
            <a:endParaRPr lang="en-US" altLang="ja-JP" sz="1400">
              <a:ea typeface="ＭＳ Ｐゴシック" panose="020B0600070205080204" pitchFamily="34" charset="-128"/>
            </a:endParaRPr>
          </a:p>
          <a:p>
            <a:r>
              <a:rPr lang="en-US" altLang="en-US" sz="1800">
                <a:ea typeface="ＭＳ Ｐゴシック" panose="020B0600070205080204" pitchFamily="34" charset="-128"/>
              </a:rPr>
              <a:t>Return values are marshalled on callee process and unmarshalled at caller process</a:t>
            </a:r>
          </a:p>
          <a:p>
            <a:endParaRPr lang="en-US" altLang="en-US" sz="1800">
              <a:ea typeface="ＭＳ Ｐゴシック" panose="020B0600070205080204" pitchFamily="34" charset="-128"/>
            </a:endParaRPr>
          </a:p>
        </p:txBody>
      </p:sp>
      <p:sp>
        <p:nvSpPr>
          <p:cNvPr id="4" name="Title 1">
            <a:extLst>
              <a:ext uri="{FF2B5EF4-FFF2-40B4-BE49-F238E27FC236}">
                <a16:creationId xmlns:a16="http://schemas.microsoft.com/office/drawing/2014/main" id="{56915280-4F7B-F4CA-8220-2B49556E6974}"/>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err="1">
                <a:solidFill>
                  <a:schemeClr val="bg1"/>
                </a:solidFill>
                <a:latin typeface="Whitney-BlackSC" pitchFamily="50" charset="0"/>
              </a:rPr>
              <a:t>Marshalling</a:t>
            </a:r>
            <a:r>
              <a:rPr lang="en-US" sz="3200" kern="0" dirty="0">
                <a:solidFill>
                  <a:schemeClr val="bg1"/>
                </a:solidFill>
                <a:latin typeface="Whitney-BlackSC" pitchFamily="50" charset="0"/>
              </a:rPr>
              <a:t> (2)</a:t>
            </a:r>
            <a:endParaRPr lang="en-US" sz="3200" kern="0" dirty="0">
              <a:solidFill>
                <a:schemeClr val="bg1"/>
              </a:solidFill>
              <a:latin typeface="Whitney-Black" pitchFamily="50" charset="0"/>
            </a:endParaRPr>
          </a:p>
        </p:txBody>
      </p:sp>
      <p:sp>
        <p:nvSpPr>
          <p:cNvPr id="46083" name="Slide Number Placeholder 1">
            <a:extLst>
              <a:ext uri="{FF2B5EF4-FFF2-40B4-BE49-F238E27FC236}">
                <a16:creationId xmlns:a16="http://schemas.microsoft.com/office/drawing/2014/main" id="{115ED10C-4733-06A1-79D3-8842D8BF9E6D}"/>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43202E43-77AD-7048-A816-0480B193E141}" type="slidenum">
              <a:rPr lang="en-US" altLang="en-US" sz="1400"/>
              <a:pPr algn="ctr" eaLnBrk="1" hangingPunct="1">
                <a:spcBef>
                  <a:spcPct val="0"/>
                </a:spcBef>
                <a:buFontTx/>
                <a:buNone/>
              </a:pPr>
              <a:t>16</a:t>
            </a:fld>
            <a:endParaRPr lang="en-US" altLang="en-US" sz="1400"/>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Content Placeholder 2">
            <a:extLst>
              <a:ext uri="{FF2B5EF4-FFF2-40B4-BE49-F238E27FC236}">
                <a16:creationId xmlns:a16="http://schemas.microsoft.com/office/drawing/2014/main" id="{2D92F15C-4632-A947-8319-0FAA6B254C09}"/>
              </a:ext>
            </a:extLst>
          </p:cNvPr>
          <p:cNvSpPr>
            <a:spLocks noGrp="1" noChangeArrowheads="1"/>
          </p:cNvSpPr>
          <p:nvPr>
            <p:ph idx="1"/>
          </p:nvPr>
        </p:nvSpPr>
        <p:spPr>
          <a:xfrm>
            <a:off x="381000" y="1428750"/>
            <a:ext cx="5257800" cy="2971800"/>
          </a:xfrm>
        </p:spPr>
        <p:txBody>
          <a:bodyPr/>
          <a:lstStyle/>
          <a:p>
            <a:r>
              <a:rPr lang="en-US" altLang="en-US" sz="1800">
                <a:ea typeface="ＭＳ Ｐゴシック" panose="020B0600070205080204" pitchFamily="34" charset="-128"/>
              </a:rPr>
              <a:t>Now that we know RPCs, we can use them as a building block to understand transactions</a:t>
            </a:r>
          </a:p>
        </p:txBody>
      </p:sp>
      <p:sp>
        <p:nvSpPr>
          <p:cNvPr id="4" name="Title 1">
            <a:extLst>
              <a:ext uri="{FF2B5EF4-FFF2-40B4-BE49-F238E27FC236}">
                <a16:creationId xmlns:a16="http://schemas.microsoft.com/office/drawing/2014/main" id="{78AF846C-CA91-2237-E79F-FC6C83809B89}"/>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Next</a:t>
            </a:r>
            <a:endParaRPr lang="en-US" sz="3200" kern="0" dirty="0">
              <a:solidFill>
                <a:schemeClr val="bg1"/>
              </a:solidFill>
              <a:latin typeface="Whitney-Black" pitchFamily="50" charset="0"/>
            </a:endParaRPr>
          </a:p>
        </p:txBody>
      </p:sp>
      <p:sp>
        <p:nvSpPr>
          <p:cNvPr id="48131" name="Slide Number Placeholder 1">
            <a:extLst>
              <a:ext uri="{FF2B5EF4-FFF2-40B4-BE49-F238E27FC236}">
                <a16:creationId xmlns:a16="http://schemas.microsoft.com/office/drawing/2014/main" id="{C8E9EB18-8130-E254-E549-9B50E9317A46}"/>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9D677B3B-49B9-1F43-B2A0-CFACBFC32703}" type="slidenum">
              <a:rPr lang="en-US" altLang="en-US" sz="1400"/>
              <a:pPr algn="ctr" eaLnBrk="1" hangingPunct="1">
                <a:spcBef>
                  <a:spcPct val="0"/>
                </a:spcBef>
                <a:buFontTx/>
                <a:buNone/>
              </a:pPr>
              <a:t>17</a:t>
            </a:fld>
            <a:endParaRPr lang="en-US" altLang="en-US" sz="1400"/>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Content Placeholder 2">
            <a:extLst>
              <a:ext uri="{FF2B5EF4-FFF2-40B4-BE49-F238E27FC236}">
                <a16:creationId xmlns:a16="http://schemas.microsoft.com/office/drawing/2014/main" id="{A0393024-5CC5-6637-88F5-EEBDA2BB3BBA}"/>
              </a:ext>
            </a:extLst>
          </p:cNvPr>
          <p:cNvSpPr>
            <a:spLocks noGrp="1" noChangeArrowheads="1"/>
          </p:cNvSpPr>
          <p:nvPr>
            <p:ph idx="1"/>
          </p:nvPr>
        </p:nvSpPr>
        <p:spPr>
          <a:xfrm>
            <a:off x="381000" y="1581150"/>
            <a:ext cx="5257800" cy="2971800"/>
          </a:xfrm>
        </p:spPr>
        <p:txBody>
          <a:bodyPr/>
          <a:lstStyle/>
          <a:p>
            <a:r>
              <a:rPr lang="en-US" altLang="en-US" sz="2400">
                <a:ea typeface="ＭＳ Ｐゴシック" panose="020B0600070205080204" pitchFamily="34" charset="-128"/>
              </a:rPr>
              <a:t>Series of operations executed by client </a:t>
            </a:r>
          </a:p>
          <a:p>
            <a:r>
              <a:rPr lang="en-US" altLang="en-US" sz="2400">
                <a:ea typeface="ＭＳ Ｐゴシック" panose="020B0600070205080204" pitchFamily="34" charset="-128"/>
              </a:rPr>
              <a:t>Each operation is an RPC to a server</a:t>
            </a:r>
          </a:p>
          <a:p>
            <a:r>
              <a:rPr lang="en-US" altLang="en-US" sz="2400">
                <a:ea typeface="ＭＳ Ｐゴシック" panose="020B0600070205080204" pitchFamily="34" charset="-128"/>
              </a:rPr>
              <a:t>Transaction either </a:t>
            </a:r>
          </a:p>
          <a:p>
            <a:pPr lvl="1"/>
            <a:r>
              <a:rPr lang="en-US" altLang="en-US" sz="2000">
                <a:ea typeface="ＭＳ Ｐゴシック" panose="020B0600070205080204" pitchFamily="34" charset="-128"/>
              </a:rPr>
              <a:t>completes and </a:t>
            </a:r>
            <a:r>
              <a:rPr lang="en-US" altLang="en-US" sz="2000" i="1">
                <a:ea typeface="ＭＳ Ｐゴシック" panose="020B0600070205080204" pitchFamily="34" charset="-128"/>
              </a:rPr>
              <a:t>commits</a:t>
            </a:r>
            <a:r>
              <a:rPr lang="en-US" altLang="en-US" sz="2000">
                <a:ea typeface="ＭＳ Ｐゴシック" panose="020B0600070205080204" pitchFamily="34" charset="-128"/>
              </a:rPr>
              <a:t> all its operations at server</a:t>
            </a:r>
          </a:p>
          <a:p>
            <a:pPr lvl="2"/>
            <a:r>
              <a:rPr lang="en-US" altLang="en-US" sz="1600">
                <a:ea typeface="ＭＳ Ｐゴシック" panose="020B0600070205080204" pitchFamily="34" charset="-128"/>
              </a:rPr>
              <a:t>Commit = reflect updates on server-side objects</a:t>
            </a:r>
          </a:p>
          <a:p>
            <a:pPr lvl="1"/>
            <a:r>
              <a:rPr lang="en-US" altLang="en-US" sz="2000">
                <a:ea typeface="ＭＳ Ｐゴシック" panose="020B0600070205080204" pitchFamily="34" charset="-128"/>
              </a:rPr>
              <a:t>Or </a:t>
            </a:r>
            <a:r>
              <a:rPr lang="en-US" altLang="en-US" sz="2000" i="1">
                <a:ea typeface="ＭＳ Ｐゴシック" panose="020B0600070205080204" pitchFamily="34" charset="-128"/>
              </a:rPr>
              <a:t>aborts</a:t>
            </a:r>
            <a:r>
              <a:rPr lang="en-US" altLang="en-US" sz="2000">
                <a:ea typeface="ＭＳ Ｐゴシック" panose="020B0600070205080204" pitchFamily="34" charset="-128"/>
              </a:rPr>
              <a:t> and has no effect on server</a:t>
            </a:r>
          </a:p>
        </p:txBody>
      </p:sp>
      <p:sp>
        <p:nvSpPr>
          <p:cNvPr id="4" name="Title 1">
            <a:extLst>
              <a:ext uri="{FF2B5EF4-FFF2-40B4-BE49-F238E27FC236}">
                <a16:creationId xmlns:a16="http://schemas.microsoft.com/office/drawing/2014/main" id="{5FA3BEAB-65EA-AE2E-1FCB-EFBB753612C4}"/>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Transaction</a:t>
            </a:r>
            <a:endParaRPr lang="en-US" sz="3200" kern="0" dirty="0">
              <a:solidFill>
                <a:schemeClr val="bg1"/>
              </a:solidFill>
              <a:latin typeface="Whitney-Black" pitchFamily="50" charset="0"/>
            </a:endParaRPr>
          </a:p>
        </p:txBody>
      </p:sp>
      <p:sp>
        <p:nvSpPr>
          <p:cNvPr id="50179" name="Slide Number Placeholder 1">
            <a:extLst>
              <a:ext uri="{FF2B5EF4-FFF2-40B4-BE49-F238E27FC236}">
                <a16:creationId xmlns:a16="http://schemas.microsoft.com/office/drawing/2014/main" id="{8759BFC8-FABD-FBF5-C01C-D195C5C37796}"/>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800F91FF-177D-7B49-AC44-28E8D9786EEB}" type="slidenum">
              <a:rPr lang="en-US" altLang="en-US" sz="1400"/>
              <a:pPr algn="ctr" eaLnBrk="1" hangingPunct="1">
                <a:spcBef>
                  <a:spcPct val="0"/>
                </a:spcBef>
                <a:buFontTx/>
                <a:buNone/>
              </a:pPr>
              <a:t>18</a:t>
            </a:fld>
            <a:endParaRPr lang="en-US" altLang="en-US" sz="1400"/>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Content Placeholder 2">
            <a:extLst>
              <a:ext uri="{FF2B5EF4-FFF2-40B4-BE49-F238E27FC236}">
                <a16:creationId xmlns:a16="http://schemas.microsoft.com/office/drawing/2014/main" id="{0264CBDF-7060-3CE4-C6A7-390D4D0928DB}"/>
              </a:ext>
            </a:extLst>
          </p:cNvPr>
          <p:cNvSpPr>
            <a:spLocks noGrp="1" noChangeArrowheads="1"/>
          </p:cNvSpPr>
          <p:nvPr>
            <p:ph idx="1"/>
          </p:nvPr>
        </p:nvSpPr>
        <p:spPr>
          <a:xfrm>
            <a:off x="381000" y="1581150"/>
            <a:ext cx="5715000" cy="2971800"/>
          </a:xfrm>
        </p:spPr>
        <p:txBody>
          <a:bodyPr/>
          <a:lstStyle/>
          <a:p>
            <a:pPr marL="0" indent="0">
              <a:buFontTx/>
              <a:buNone/>
            </a:pPr>
            <a:r>
              <a:rPr lang="en-US" altLang="en-US" sz="1800">
                <a:ea typeface="ＭＳ Ｐゴシック" panose="020B0600070205080204" pitchFamily="34" charset="-128"/>
              </a:rPr>
              <a:t>Client code:</a:t>
            </a:r>
          </a:p>
          <a:p>
            <a:pPr marL="0" indent="0">
              <a:buFontTx/>
              <a:buNone/>
            </a:pPr>
            <a:r>
              <a:rPr lang="en-US" altLang="en-US" sz="1800">
                <a:ea typeface="ＭＳ Ｐゴシック" panose="020B0600070205080204" pitchFamily="34" charset="-128"/>
              </a:rPr>
              <a:t>	int transaction_id = openTransaction();</a:t>
            </a:r>
          </a:p>
          <a:p>
            <a:pPr marL="0" indent="0">
              <a:buFontTx/>
              <a:buNone/>
            </a:pPr>
            <a:r>
              <a:rPr lang="en-US" altLang="en-US" sz="1800">
                <a:ea typeface="ＭＳ Ｐゴシック" panose="020B0600070205080204" pitchFamily="34" charset="-128"/>
              </a:rPr>
              <a:t>	x = server.getFlightAvailability(ABC, 123, date);</a:t>
            </a:r>
          </a:p>
          <a:p>
            <a:pPr marL="0" indent="0">
              <a:buFontTx/>
              <a:buNone/>
            </a:pPr>
            <a:r>
              <a:rPr lang="en-US" altLang="en-US" sz="1800">
                <a:ea typeface="ＭＳ Ｐゴシック" panose="020B0600070205080204" pitchFamily="34" charset="-128"/>
              </a:rPr>
              <a:t>	if (x &gt; 0)</a:t>
            </a:r>
          </a:p>
          <a:p>
            <a:pPr marL="0" indent="0">
              <a:buFontTx/>
              <a:buNone/>
            </a:pPr>
            <a:r>
              <a:rPr lang="en-US" altLang="en-US" sz="1800">
                <a:ea typeface="ＭＳ Ｐゴシック" panose="020B0600070205080204" pitchFamily="34" charset="-128"/>
              </a:rPr>
              <a:t>	     y = server.bookTicket(ABC, 123, date);</a:t>
            </a:r>
          </a:p>
          <a:p>
            <a:pPr marL="0" indent="0">
              <a:buFontTx/>
              <a:buNone/>
            </a:pPr>
            <a:r>
              <a:rPr lang="en-US" altLang="en-US" sz="1800">
                <a:ea typeface="ＭＳ Ｐゴシック" panose="020B0600070205080204" pitchFamily="34" charset="-128"/>
              </a:rPr>
              <a:t>	server.putSeat(y, “aisle”);</a:t>
            </a:r>
          </a:p>
          <a:p>
            <a:pPr marL="0" indent="0">
              <a:buFontTx/>
              <a:buNone/>
            </a:pPr>
            <a:r>
              <a:rPr lang="en-US" altLang="en-US" sz="1800">
                <a:ea typeface="ＭＳ Ｐゴシック" panose="020B0600070205080204" pitchFamily="34" charset="-128"/>
              </a:rPr>
              <a:t>	</a:t>
            </a:r>
            <a:r>
              <a:rPr lang="en-US" altLang="en-US" sz="1800">
                <a:solidFill>
                  <a:srgbClr val="FF6600"/>
                </a:solidFill>
                <a:ea typeface="ＭＳ Ｐゴシック" panose="020B0600070205080204" pitchFamily="34" charset="-128"/>
              </a:rPr>
              <a:t>// commit entire transaction or abort</a:t>
            </a:r>
          </a:p>
          <a:p>
            <a:pPr marL="0" indent="0">
              <a:buFontTx/>
              <a:buNone/>
            </a:pPr>
            <a:r>
              <a:rPr lang="en-US" altLang="en-US" sz="1800">
                <a:ea typeface="ＭＳ Ｐゴシック" panose="020B0600070205080204" pitchFamily="34" charset="-128"/>
              </a:rPr>
              <a:t>	closeTransaction(transaction_id); </a:t>
            </a:r>
          </a:p>
        </p:txBody>
      </p:sp>
      <p:sp>
        <p:nvSpPr>
          <p:cNvPr id="4" name="Title 1">
            <a:extLst>
              <a:ext uri="{FF2B5EF4-FFF2-40B4-BE49-F238E27FC236}">
                <a16:creationId xmlns:a16="http://schemas.microsoft.com/office/drawing/2014/main" id="{D7CA4758-A036-9499-4055-0236B8C4F247}"/>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Example: Transaction</a:t>
            </a:r>
            <a:endParaRPr lang="en-US" sz="3200" kern="0" dirty="0">
              <a:solidFill>
                <a:schemeClr val="bg1"/>
              </a:solidFill>
              <a:latin typeface="Whitney-Black" pitchFamily="50" charset="0"/>
            </a:endParaRPr>
          </a:p>
        </p:txBody>
      </p:sp>
      <p:sp>
        <p:nvSpPr>
          <p:cNvPr id="52227" name="TextBox 1">
            <a:extLst>
              <a:ext uri="{FF2B5EF4-FFF2-40B4-BE49-F238E27FC236}">
                <a16:creationId xmlns:a16="http://schemas.microsoft.com/office/drawing/2014/main" id="{D165A469-214C-14DB-8B49-9EF7B70A2AB8}"/>
              </a:ext>
            </a:extLst>
          </p:cNvPr>
          <p:cNvSpPr txBox="1">
            <a:spLocks noChangeArrowheads="1"/>
          </p:cNvSpPr>
          <p:nvPr/>
        </p:nvSpPr>
        <p:spPr bwMode="auto">
          <a:xfrm>
            <a:off x="76200" y="2952750"/>
            <a:ext cx="8858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solidFill>
                  <a:srgbClr val="0000FF"/>
                </a:solidFill>
              </a:rPr>
              <a:t>RPCs</a:t>
            </a:r>
          </a:p>
        </p:txBody>
      </p:sp>
      <p:cxnSp>
        <p:nvCxnSpPr>
          <p:cNvPr id="5" name="Straight Arrow Connector 4">
            <a:extLst>
              <a:ext uri="{FF2B5EF4-FFF2-40B4-BE49-F238E27FC236}">
                <a16:creationId xmlns:a16="http://schemas.microsoft.com/office/drawing/2014/main" id="{93EB4FEF-6300-913A-7988-0C7FF6A60652}"/>
              </a:ext>
            </a:extLst>
          </p:cNvPr>
          <p:cNvCxnSpPr/>
          <p:nvPr/>
        </p:nvCxnSpPr>
        <p:spPr>
          <a:xfrm flipV="1">
            <a:off x="990600" y="2571750"/>
            <a:ext cx="1752600" cy="762000"/>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EB765568-339F-05C9-ACC2-7B464BA74AE8}"/>
              </a:ext>
            </a:extLst>
          </p:cNvPr>
          <p:cNvCxnSpPr/>
          <p:nvPr/>
        </p:nvCxnSpPr>
        <p:spPr>
          <a:xfrm flipV="1">
            <a:off x="990600" y="3181350"/>
            <a:ext cx="609600" cy="152400"/>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B4219792-DD44-14B7-C69F-FBD1AD803F04}"/>
              </a:ext>
            </a:extLst>
          </p:cNvPr>
          <p:cNvCxnSpPr/>
          <p:nvPr/>
        </p:nvCxnSpPr>
        <p:spPr>
          <a:xfrm>
            <a:off x="990600" y="3333750"/>
            <a:ext cx="381000" cy="80963"/>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52231" name="Slide Number Placeholder 1">
            <a:extLst>
              <a:ext uri="{FF2B5EF4-FFF2-40B4-BE49-F238E27FC236}">
                <a16:creationId xmlns:a16="http://schemas.microsoft.com/office/drawing/2014/main" id="{31619560-EDA7-88FC-A654-5D283084B0FB}"/>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D080D693-4A38-0C41-97D1-E7CD110E25D6}" type="slidenum">
              <a:rPr lang="en-US" altLang="en-US" sz="1400"/>
              <a:pPr algn="ctr" eaLnBrk="1" hangingPunct="1">
                <a:spcBef>
                  <a:spcPct val="0"/>
                </a:spcBef>
                <a:buFontTx/>
                <a:buNone/>
              </a:pPr>
              <a:t>19</a:t>
            </a:fld>
            <a:endParaRPr lang="en-US" altLang="en-US" sz="1400"/>
          </a:p>
        </p:txBody>
      </p:sp>
      <p:cxnSp>
        <p:nvCxnSpPr>
          <p:cNvPr id="10" name="Straight Arrow Connector 9">
            <a:extLst>
              <a:ext uri="{FF2B5EF4-FFF2-40B4-BE49-F238E27FC236}">
                <a16:creationId xmlns:a16="http://schemas.microsoft.com/office/drawing/2014/main" id="{7EBAB428-ED98-7BDA-2885-71A9F809210D}"/>
              </a:ext>
            </a:extLst>
          </p:cNvPr>
          <p:cNvCxnSpPr/>
          <p:nvPr/>
        </p:nvCxnSpPr>
        <p:spPr>
          <a:xfrm>
            <a:off x="990600" y="3333750"/>
            <a:ext cx="381000" cy="762000"/>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49D9BECF-9FF1-C177-41AB-58C08023E285}"/>
              </a:ext>
            </a:extLst>
          </p:cNvPr>
          <p:cNvCxnSpPr/>
          <p:nvPr/>
        </p:nvCxnSpPr>
        <p:spPr>
          <a:xfrm flipV="1">
            <a:off x="990600" y="2114550"/>
            <a:ext cx="381000" cy="1219200"/>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Content Placeholder 2">
            <a:extLst>
              <a:ext uri="{FF2B5EF4-FFF2-40B4-BE49-F238E27FC236}">
                <a16:creationId xmlns:a16="http://schemas.microsoft.com/office/drawing/2014/main" id="{AAC97F6F-769A-13D7-8803-F60954457CAA}"/>
              </a:ext>
            </a:extLst>
          </p:cNvPr>
          <p:cNvSpPr>
            <a:spLocks noGrp="1" noChangeArrowheads="1"/>
          </p:cNvSpPr>
          <p:nvPr>
            <p:ph idx="1"/>
          </p:nvPr>
        </p:nvSpPr>
        <p:spPr>
          <a:xfrm>
            <a:off x="457200" y="1581150"/>
            <a:ext cx="6553200" cy="2971800"/>
          </a:xfrm>
        </p:spPr>
        <p:txBody>
          <a:bodyPr/>
          <a:lstStyle/>
          <a:p>
            <a:r>
              <a:rPr lang="en-US" altLang="en-US" sz="2000">
                <a:solidFill>
                  <a:srgbClr val="FF6600"/>
                </a:solidFill>
                <a:ea typeface="ＭＳ Ｐゴシック" panose="020B0600070205080204" pitchFamily="34" charset="-128"/>
              </a:rPr>
              <a:t>RPC</a:t>
            </a:r>
            <a:r>
              <a:rPr lang="en-US" altLang="en-US" sz="2000">
                <a:ea typeface="ＭＳ Ｐゴシック" panose="020B0600070205080204" pitchFamily="34" charset="-128"/>
              </a:rPr>
              <a:t> = </a:t>
            </a:r>
            <a:r>
              <a:rPr lang="en-US" altLang="en-US" sz="2000" u="sng">
                <a:ea typeface="ＭＳ Ｐゴシック" panose="020B0600070205080204" pitchFamily="34" charset="-128"/>
              </a:rPr>
              <a:t>R</a:t>
            </a:r>
            <a:r>
              <a:rPr lang="en-US" altLang="en-US" sz="2000">
                <a:ea typeface="ＭＳ Ｐゴシック" panose="020B0600070205080204" pitchFamily="34" charset="-128"/>
              </a:rPr>
              <a:t>emote </a:t>
            </a:r>
            <a:r>
              <a:rPr lang="en-US" altLang="en-US" sz="2000" u="sng">
                <a:ea typeface="ＭＳ Ｐゴシック" panose="020B0600070205080204" pitchFamily="34" charset="-128"/>
              </a:rPr>
              <a:t>P</a:t>
            </a:r>
            <a:r>
              <a:rPr lang="en-US" altLang="en-US" sz="2000">
                <a:ea typeface="ＭＳ Ｐゴシック" panose="020B0600070205080204" pitchFamily="34" charset="-128"/>
              </a:rPr>
              <a:t>rocedure </a:t>
            </a:r>
            <a:r>
              <a:rPr lang="en-US" altLang="en-US" sz="2000" u="sng">
                <a:ea typeface="ＭＳ Ｐゴシック" panose="020B0600070205080204" pitchFamily="34" charset="-128"/>
              </a:rPr>
              <a:t>C</a:t>
            </a:r>
            <a:r>
              <a:rPr lang="en-US" altLang="en-US" sz="2000">
                <a:ea typeface="ＭＳ Ｐゴシック" panose="020B0600070205080204" pitchFamily="34" charset="-128"/>
              </a:rPr>
              <a:t>all</a:t>
            </a:r>
          </a:p>
          <a:p>
            <a:r>
              <a:rPr lang="en-US" altLang="en-US" sz="2000">
                <a:ea typeface="ＭＳ Ｐゴシック" panose="020B0600070205080204" pitchFamily="34" charset="-128"/>
              </a:rPr>
              <a:t>Proposed by Birrell and Nelson in 1984</a:t>
            </a:r>
          </a:p>
          <a:p>
            <a:r>
              <a:rPr lang="en-US" altLang="en-US" sz="2000">
                <a:ea typeface="ＭＳ Ｐゴシック" panose="020B0600070205080204" pitchFamily="34" charset="-128"/>
              </a:rPr>
              <a:t>Important abstraction for processes to call functions in other processes</a:t>
            </a:r>
          </a:p>
          <a:p>
            <a:r>
              <a:rPr lang="en-US" altLang="en-US" sz="2000">
                <a:ea typeface="ＭＳ Ｐゴシック" panose="020B0600070205080204" pitchFamily="34" charset="-128"/>
              </a:rPr>
              <a:t>Allows code reuse</a:t>
            </a:r>
          </a:p>
          <a:p>
            <a:r>
              <a:rPr lang="en-US" altLang="en-US" sz="2000">
                <a:ea typeface="ＭＳ Ｐゴシック" panose="020B0600070205080204" pitchFamily="34" charset="-128"/>
              </a:rPr>
              <a:t>Implemented and used in most distributed systems, including cloud computing systems</a:t>
            </a:r>
          </a:p>
          <a:p>
            <a:r>
              <a:rPr lang="en-US" altLang="en-US" sz="2000">
                <a:ea typeface="ＭＳ Ｐゴシック" panose="020B0600070205080204" pitchFamily="34" charset="-128"/>
              </a:rPr>
              <a:t>Counterpart in Object-based settings is called RMI (Remote Method Invocation)</a:t>
            </a:r>
          </a:p>
        </p:txBody>
      </p:sp>
      <p:sp>
        <p:nvSpPr>
          <p:cNvPr id="4" name="Title 1">
            <a:extLst>
              <a:ext uri="{FF2B5EF4-FFF2-40B4-BE49-F238E27FC236}">
                <a16:creationId xmlns:a16="http://schemas.microsoft.com/office/drawing/2014/main" id="{4A712EF3-AB6F-406B-E4DC-4829BB5E984F}"/>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Why RPCs</a:t>
            </a:r>
            <a:endParaRPr lang="en-US" sz="3200" kern="0" dirty="0">
              <a:solidFill>
                <a:schemeClr val="bg1"/>
              </a:solidFill>
              <a:latin typeface="Whitney-Black" pitchFamily="50" charset="0"/>
            </a:endParaRPr>
          </a:p>
        </p:txBody>
      </p:sp>
      <p:sp>
        <p:nvSpPr>
          <p:cNvPr id="17411" name="Slide Number Placeholder 1">
            <a:extLst>
              <a:ext uri="{FF2B5EF4-FFF2-40B4-BE49-F238E27FC236}">
                <a16:creationId xmlns:a16="http://schemas.microsoft.com/office/drawing/2014/main" id="{B3ADC1DC-031E-996A-0758-4B9224505E34}"/>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236830B5-F300-BE49-8CF1-4B3714E42D1F}" type="slidenum">
              <a:rPr lang="en-US" altLang="en-US" sz="1400"/>
              <a:pPr algn="ctr" eaLnBrk="1" hangingPunct="1">
                <a:spcBef>
                  <a:spcPct val="0"/>
                </a:spcBef>
                <a:buFontTx/>
                <a:buNone/>
              </a:pPr>
              <a:t>2</a:t>
            </a:fld>
            <a:endParaRPr lang="en-US" altLang="en-US" sz="140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Content Placeholder 2">
            <a:extLst>
              <a:ext uri="{FF2B5EF4-FFF2-40B4-BE49-F238E27FC236}">
                <a16:creationId xmlns:a16="http://schemas.microsoft.com/office/drawing/2014/main" id="{51A4C5F7-C98A-129E-8BB1-81F61795466D}"/>
              </a:ext>
            </a:extLst>
          </p:cNvPr>
          <p:cNvSpPr>
            <a:spLocks noGrp="1" noChangeArrowheads="1"/>
          </p:cNvSpPr>
          <p:nvPr>
            <p:ph idx="1"/>
          </p:nvPr>
        </p:nvSpPr>
        <p:spPr>
          <a:xfrm>
            <a:off x="381000" y="1581150"/>
            <a:ext cx="5715000" cy="2971800"/>
          </a:xfrm>
        </p:spPr>
        <p:txBody>
          <a:bodyPr/>
          <a:lstStyle/>
          <a:p>
            <a:pPr marL="0" indent="0">
              <a:buFontTx/>
              <a:buNone/>
            </a:pPr>
            <a:r>
              <a:rPr lang="en-US" altLang="en-US" sz="1800">
                <a:ea typeface="ＭＳ Ｐゴシック" panose="020B0600070205080204" pitchFamily="34" charset="-128"/>
              </a:rPr>
              <a:t>Client code:</a:t>
            </a:r>
          </a:p>
          <a:p>
            <a:pPr marL="0" indent="0">
              <a:buFontTx/>
              <a:buNone/>
            </a:pPr>
            <a:r>
              <a:rPr lang="en-US" altLang="en-US" sz="1800">
                <a:ea typeface="ＭＳ Ｐゴシック" panose="020B0600070205080204" pitchFamily="34" charset="-128"/>
              </a:rPr>
              <a:t>	int transaction_id = openTransaction();</a:t>
            </a:r>
          </a:p>
          <a:p>
            <a:pPr marL="0" indent="0">
              <a:buFontTx/>
              <a:buNone/>
            </a:pPr>
            <a:r>
              <a:rPr lang="en-US" altLang="en-US" sz="1800">
                <a:ea typeface="ＭＳ Ｐゴシック" panose="020B0600070205080204" pitchFamily="34" charset="-128"/>
              </a:rPr>
              <a:t>	x = server.getFlightAvailability(ABC, 123, date);</a:t>
            </a:r>
          </a:p>
          <a:p>
            <a:pPr marL="0" indent="0">
              <a:buFontTx/>
              <a:buNone/>
            </a:pPr>
            <a:r>
              <a:rPr lang="en-US" altLang="en-US" sz="1800">
                <a:ea typeface="ＭＳ Ｐゴシック" panose="020B0600070205080204" pitchFamily="34" charset="-128"/>
              </a:rPr>
              <a:t>	if (x &gt; 0)</a:t>
            </a:r>
          </a:p>
          <a:p>
            <a:pPr marL="0" indent="0">
              <a:buFontTx/>
              <a:buNone/>
            </a:pPr>
            <a:r>
              <a:rPr lang="en-US" altLang="en-US" sz="1800">
                <a:ea typeface="ＭＳ Ｐゴシック" panose="020B0600070205080204" pitchFamily="34" charset="-128"/>
              </a:rPr>
              <a:t>	     y = server.bookTicket(ABC, 123, date);</a:t>
            </a:r>
          </a:p>
          <a:p>
            <a:pPr marL="0" indent="0">
              <a:buFontTx/>
              <a:buNone/>
            </a:pPr>
            <a:r>
              <a:rPr lang="en-US" altLang="en-US" sz="1800">
                <a:ea typeface="ＭＳ Ｐゴシック" panose="020B0600070205080204" pitchFamily="34" charset="-128"/>
              </a:rPr>
              <a:t>	server.putSeat(y, “aisle”);</a:t>
            </a:r>
          </a:p>
          <a:p>
            <a:pPr marL="0" indent="0">
              <a:buFontTx/>
              <a:buNone/>
            </a:pPr>
            <a:r>
              <a:rPr lang="en-US" altLang="en-US" sz="1800">
                <a:ea typeface="ＭＳ Ｐゴシック" panose="020B0600070205080204" pitchFamily="34" charset="-128"/>
              </a:rPr>
              <a:t>	</a:t>
            </a:r>
            <a:r>
              <a:rPr lang="en-US" altLang="en-US" sz="1800">
                <a:solidFill>
                  <a:srgbClr val="FF6600"/>
                </a:solidFill>
                <a:ea typeface="ＭＳ Ｐゴシック" panose="020B0600070205080204" pitchFamily="34" charset="-128"/>
              </a:rPr>
              <a:t>// commit entire transaction or abort</a:t>
            </a:r>
          </a:p>
          <a:p>
            <a:pPr marL="0" indent="0">
              <a:buFontTx/>
              <a:buNone/>
            </a:pPr>
            <a:r>
              <a:rPr lang="en-US" altLang="en-US" sz="1800">
                <a:ea typeface="ＭＳ Ｐゴシック" panose="020B0600070205080204" pitchFamily="34" charset="-128"/>
              </a:rPr>
              <a:t>	closeTransaction(transaction_id); </a:t>
            </a:r>
          </a:p>
        </p:txBody>
      </p:sp>
      <p:sp>
        <p:nvSpPr>
          <p:cNvPr id="4" name="Title 1">
            <a:extLst>
              <a:ext uri="{FF2B5EF4-FFF2-40B4-BE49-F238E27FC236}">
                <a16:creationId xmlns:a16="http://schemas.microsoft.com/office/drawing/2014/main" id="{FB953FC8-9496-6B66-A748-8C393625D8F7}"/>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Example: Transaction</a:t>
            </a:r>
            <a:endParaRPr lang="en-US" sz="3200" kern="0" dirty="0">
              <a:solidFill>
                <a:schemeClr val="bg1"/>
              </a:solidFill>
              <a:latin typeface="Whitney-Black" pitchFamily="50" charset="0"/>
            </a:endParaRPr>
          </a:p>
        </p:txBody>
      </p:sp>
      <p:sp>
        <p:nvSpPr>
          <p:cNvPr id="54275" name="TextBox 1">
            <a:extLst>
              <a:ext uri="{FF2B5EF4-FFF2-40B4-BE49-F238E27FC236}">
                <a16:creationId xmlns:a16="http://schemas.microsoft.com/office/drawing/2014/main" id="{50CBE88B-0645-0992-53AD-28E67351277C}"/>
              </a:ext>
            </a:extLst>
          </p:cNvPr>
          <p:cNvSpPr txBox="1">
            <a:spLocks noChangeArrowheads="1"/>
          </p:cNvSpPr>
          <p:nvPr/>
        </p:nvSpPr>
        <p:spPr bwMode="auto">
          <a:xfrm>
            <a:off x="76200" y="2952750"/>
            <a:ext cx="8858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solidFill>
                  <a:srgbClr val="0000FF"/>
                </a:solidFill>
              </a:rPr>
              <a:t>RPCs</a:t>
            </a:r>
          </a:p>
        </p:txBody>
      </p:sp>
      <p:cxnSp>
        <p:nvCxnSpPr>
          <p:cNvPr id="5" name="Straight Arrow Connector 4">
            <a:extLst>
              <a:ext uri="{FF2B5EF4-FFF2-40B4-BE49-F238E27FC236}">
                <a16:creationId xmlns:a16="http://schemas.microsoft.com/office/drawing/2014/main" id="{204A7528-DEA5-C523-6C91-0499AB0FEB03}"/>
              </a:ext>
            </a:extLst>
          </p:cNvPr>
          <p:cNvCxnSpPr/>
          <p:nvPr/>
        </p:nvCxnSpPr>
        <p:spPr>
          <a:xfrm flipV="1">
            <a:off x="990600" y="2571750"/>
            <a:ext cx="1752600" cy="762000"/>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3279BAD9-AD5E-C3CE-0AFB-7A8B8BC36CD7}"/>
              </a:ext>
            </a:extLst>
          </p:cNvPr>
          <p:cNvCxnSpPr/>
          <p:nvPr/>
        </p:nvCxnSpPr>
        <p:spPr>
          <a:xfrm flipV="1">
            <a:off x="990600" y="3181350"/>
            <a:ext cx="609600" cy="152400"/>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03CAF31D-7804-2C02-6AB6-27683F8E6511}"/>
              </a:ext>
            </a:extLst>
          </p:cNvPr>
          <p:cNvCxnSpPr/>
          <p:nvPr/>
        </p:nvCxnSpPr>
        <p:spPr>
          <a:xfrm>
            <a:off x="990600" y="3333750"/>
            <a:ext cx="381000" cy="80963"/>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54279" name="Slide Number Placeholder 1">
            <a:extLst>
              <a:ext uri="{FF2B5EF4-FFF2-40B4-BE49-F238E27FC236}">
                <a16:creationId xmlns:a16="http://schemas.microsoft.com/office/drawing/2014/main" id="{FB2D4D97-D853-38FD-9A07-7619F279EEDC}"/>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BCAE1231-E391-5D4A-8941-1EE3F45E468E}" type="slidenum">
              <a:rPr lang="en-US" altLang="en-US" sz="1400"/>
              <a:pPr algn="ctr" eaLnBrk="1" hangingPunct="1">
                <a:spcBef>
                  <a:spcPct val="0"/>
                </a:spcBef>
                <a:buFontTx/>
                <a:buNone/>
              </a:pPr>
              <a:t>20</a:t>
            </a:fld>
            <a:endParaRPr lang="en-US" altLang="en-US" sz="1400"/>
          </a:p>
        </p:txBody>
      </p:sp>
      <p:cxnSp>
        <p:nvCxnSpPr>
          <p:cNvPr id="10" name="Straight Arrow Connector 9">
            <a:extLst>
              <a:ext uri="{FF2B5EF4-FFF2-40B4-BE49-F238E27FC236}">
                <a16:creationId xmlns:a16="http://schemas.microsoft.com/office/drawing/2014/main" id="{D7029AF1-B838-4255-510B-38532485AE47}"/>
              </a:ext>
            </a:extLst>
          </p:cNvPr>
          <p:cNvCxnSpPr/>
          <p:nvPr/>
        </p:nvCxnSpPr>
        <p:spPr>
          <a:xfrm>
            <a:off x="990600" y="3333750"/>
            <a:ext cx="381000" cy="762000"/>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1B53037B-6844-DEE0-69BD-DB2FD786AAE7}"/>
              </a:ext>
            </a:extLst>
          </p:cNvPr>
          <p:cNvCxnSpPr/>
          <p:nvPr/>
        </p:nvCxnSpPr>
        <p:spPr>
          <a:xfrm flipV="1">
            <a:off x="990600" y="2114550"/>
            <a:ext cx="381000" cy="1219200"/>
          </a:xfrm>
          <a:prstGeom prst="straightConnector1">
            <a:avLst/>
          </a:prstGeom>
          <a:ln w="12700" cmpd="sng">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54282" name="TextBox 8">
            <a:extLst>
              <a:ext uri="{FF2B5EF4-FFF2-40B4-BE49-F238E27FC236}">
                <a16:creationId xmlns:a16="http://schemas.microsoft.com/office/drawing/2014/main" id="{F7E72322-0283-D4F8-C56A-31DD314B7291}"/>
              </a:ext>
            </a:extLst>
          </p:cNvPr>
          <p:cNvSpPr txBox="1">
            <a:spLocks noChangeArrowheads="1"/>
          </p:cNvSpPr>
          <p:nvPr/>
        </p:nvSpPr>
        <p:spPr bwMode="auto">
          <a:xfrm>
            <a:off x="6086475" y="2262188"/>
            <a:ext cx="23574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a:solidFill>
                  <a:srgbClr val="0000FF"/>
                </a:solidFill>
              </a:rPr>
              <a:t>// read(ABC, 123, date)</a:t>
            </a:r>
          </a:p>
        </p:txBody>
      </p:sp>
      <p:sp>
        <p:nvSpPr>
          <p:cNvPr id="54283" name="TextBox 9">
            <a:extLst>
              <a:ext uri="{FF2B5EF4-FFF2-40B4-BE49-F238E27FC236}">
                <a16:creationId xmlns:a16="http://schemas.microsoft.com/office/drawing/2014/main" id="{7483BDDB-0E27-28DB-E796-FA19B0B82F51}"/>
              </a:ext>
            </a:extLst>
          </p:cNvPr>
          <p:cNvSpPr txBox="1">
            <a:spLocks noChangeArrowheads="1"/>
          </p:cNvSpPr>
          <p:nvPr/>
        </p:nvSpPr>
        <p:spPr bwMode="auto">
          <a:xfrm>
            <a:off x="6099175" y="2876550"/>
            <a:ext cx="24352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a:solidFill>
                  <a:srgbClr val="0000FF"/>
                </a:solidFill>
              </a:rPr>
              <a:t>// write(ABC, 123, date)</a:t>
            </a:r>
          </a:p>
        </p:txBody>
      </p:sp>
      <p:sp>
        <p:nvSpPr>
          <p:cNvPr id="54284" name="TextBox 11">
            <a:extLst>
              <a:ext uri="{FF2B5EF4-FFF2-40B4-BE49-F238E27FC236}">
                <a16:creationId xmlns:a16="http://schemas.microsoft.com/office/drawing/2014/main" id="{8FF08E68-BEFC-F3CF-CC06-0952A7CC0CC8}"/>
              </a:ext>
            </a:extLst>
          </p:cNvPr>
          <p:cNvSpPr txBox="1">
            <a:spLocks noChangeArrowheads="1"/>
          </p:cNvSpPr>
          <p:nvPr/>
        </p:nvSpPr>
        <p:spPr bwMode="auto">
          <a:xfrm>
            <a:off x="6094413" y="3257550"/>
            <a:ext cx="24352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a:solidFill>
                  <a:srgbClr val="0000FF"/>
                </a:solidFill>
              </a:rPr>
              <a:t>// write(ABC, 123, date)</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Content Placeholder 2">
            <a:extLst>
              <a:ext uri="{FF2B5EF4-FFF2-40B4-BE49-F238E27FC236}">
                <a16:creationId xmlns:a16="http://schemas.microsoft.com/office/drawing/2014/main" id="{36052E13-95A3-86DE-AD76-185D2757670D}"/>
              </a:ext>
            </a:extLst>
          </p:cNvPr>
          <p:cNvSpPr>
            <a:spLocks noGrp="1" noChangeArrowheads="1"/>
          </p:cNvSpPr>
          <p:nvPr>
            <p:ph idx="1"/>
          </p:nvPr>
        </p:nvSpPr>
        <p:spPr>
          <a:xfrm>
            <a:off x="381000" y="1428750"/>
            <a:ext cx="5257800" cy="2971800"/>
          </a:xfrm>
        </p:spPr>
        <p:txBody>
          <a:bodyPr/>
          <a:lstStyle/>
          <a:p>
            <a:pPr>
              <a:buClr>
                <a:schemeClr val="tx1"/>
              </a:buClr>
              <a:buSzPct val="120000"/>
            </a:pPr>
            <a:r>
              <a:rPr lang="en-US" altLang="en-US" sz="1600">
                <a:solidFill>
                  <a:srgbClr val="FF6600"/>
                </a:solidFill>
                <a:ea typeface="ＭＳ Ｐゴシック" panose="020B0600070205080204" pitchFamily="34" charset="-128"/>
              </a:rPr>
              <a:t>Atomicity: </a:t>
            </a:r>
            <a:r>
              <a:rPr lang="en-US" altLang="en-US" sz="1600" u="sng">
                <a:solidFill>
                  <a:srgbClr val="FF6600"/>
                </a:solidFill>
                <a:ea typeface="ＭＳ Ｐゴシック" panose="020B0600070205080204" pitchFamily="34" charset="-128"/>
              </a:rPr>
              <a:t>All or nothing</a:t>
            </a:r>
            <a:r>
              <a:rPr lang="en-US" altLang="en-US" sz="1600">
                <a:solidFill>
                  <a:srgbClr val="FF6600"/>
                </a:solidFill>
                <a:ea typeface="ＭＳ Ｐゴシック" panose="020B0600070205080204" pitchFamily="34" charset="-128"/>
              </a:rPr>
              <a:t> principle: a transaction should either i) complete successfully, so its effects are recorded in the server objects; or ii) the transaction has no effect at all. </a:t>
            </a:r>
          </a:p>
          <a:p>
            <a:pPr>
              <a:buClr>
                <a:schemeClr val="tx1"/>
              </a:buClr>
              <a:buSzPct val="120000"/>
            </a:pPr>
            <a:r>
              <a:rPr lang="en-US" altLang="en-US" sz="1600">
                <a:solidFill>
                  <a:srgbClr val="0000FF"/>
                </a:solidFill>
                <a:ea typeface="ＭＳ Ｐゴシック" panose="020B0600070205080204" pitchFamily="34" charset="-128"/>
              </a:rPr>
              <a:t>Isolation</a:t>
            </a:r>
            <a:r>
              <a:rPr lang="en-US" altLang="en-US" sz="1600">
                <a:ea typeface="ＭＳ Ｐゴシック" panose="020B0600070205080204" pitchFamily="34" charset="-128"/>
              </a:rPr>
              <a:t>: Need a transaction to be </a:t>
            </a:r>
            <a:r>
              <a:rPr lang="en-US" altLang="en-US" sz="1600" u="sng">
                <a:ea typeface="ＭＳ Ｐゴシック" panose="020B0600070205080204" pitchFamily="34" charset="-128"/>
              </a:rPr>
              <a:t>indivisible</a:t>
            </a:r>
            <a:r>
              <a:rPr lang="en-US" altLang="en-US" sz="1600">
                <a:ea typeface="ＭＳ Ｐゴシック" panose="020B0600070205080204" pitchFamily="34" charset="-128"/>
              </a:rPr>
              <a:t> (atomic) from the point of view of other transactions</a:t>
            </a:r>
          </a:p>
          <a:p>
            <a:pPr lvl="1">
              <a:buClr>
                <a:schemeClr val="tx1"/>
              </a:buClr>
            </a:pPr>
            <a:r>
              <a:rPr lang="en-US" altLang="en-US" sz="900">
                <a:ea typeface="ＭＳ Ｐゴシック" panose="020B0600070205080204" pitchFamily="34" charset="-128"/>
              </a:rPr>
              <a:t> </a:t>
            </a:r>
            <a:r>
              <a:rPr lang="en-US" altLang="en-US" sz="1400">
                <a:solidFill>
                  <a:srgbClr val="0000FF"/>
                </a:solidFill>
                <a:ea typeface="ＭＳ Ｐゴシック" panose="020B0600070205080204" pitchFamily="34" charset="-128"/>
              </a:rPr>
              <a:t>No access to intermediate results/states of other transactions</a:t>
            </a:r>
            <a:endParaRPr lang="en-US" altLang="en-US" sz="1400">
              <a:solidFill>
                <a:srgbClr val="0000FF"/>
              </a:solidFill>
              <a:ea typeface="ＭＳ Ｐゴシック" panose="020B0600070205080204" pitchFamily="34" charset="-128"/>
              <a:sym typeface="Symbol" pitchFamily="2" charset="2"/>
            </a:endParaRPr>
          </a:p>
          <a:p>
            <a:pPr lvl="1">
              <a:buClr>
                <a:schemeClr val="tx1"/>
              </a:buClr>
            </a:pPr>
            <a:r>
              <a:rPr lang="en-US" altLang="en-US" sz="1400">
                <a:solidFill>
                  <a:srgbClr val="0000FF"/>
                </a:solidFill>
                <a:ea typeface="ＭＳ Ｐゴシック" panose="020B0600070205080204" pitchFamily="34" charset="-128"/>
              </a:rPr>
              <a:t> Free from interference by operations of other transactions</a:t>
            </a:r>
          </a:p>
          <a:p>
            <a:pPr>
              <a:buClr>
                <a:schemeClr val="tx1"/>
              </a:buClr>
              <a:buSzPct val="120000"/>
            </a:pPr>
            <a:r>
              <a:rPr lang="en-US" altLang="en-US" sz="1600">
                <a:ea typeface="ＭＳ Ｐゴシック" panose="020B0600070205080204" pitchFamily="34" charset="-128"/>
              </a:rPr>
              <a:t>But… </a:t>
            </a:r>
          </a:p>
          <a:p>
            <a:pPr>
              <a:buClr>
                <a:schemeClr val="tx1"/>
              </a:buClr>
              <a:buSzPct val="120000"/>
            </a:pPr>
            <a:r>
              <a:rPr lang="en-US" altLang="en-US" sz="1600">
                <a:ea typeface="ＭＳ Ｐゴシック" panose="020B0600070205080204" pitchFamily="34" charset="-128"/>
              </a:rPr>
              <a:t>Clients and/or servers might crash</a:t>
            </a:r>
          </a:p>
          <a:p>
            <a:pPr>
              <a:buClr>
                <a:schemeClr val="tx1"/>
              </a:buClr>
              <a:buSzPct val="120000"/>
            </a:pPr>
            <a:r>
              <a:rPr lang="en-US" altLang="en-US" sz="1600">
                <a:ea typeface="ＭＳ Ｐゴシック" panose="020B0600070205080204" pitchFamily="34" charset="-128"/>
              </a:rPr>
              <a:t>Transactions could run concurrently, i.e., with multiple clients</a:t>
            </a:r>
          </a:p>
          <a:p>
            <a:pPr>
              <a:buClr>
                <a:schemeClr val="tx1"/>
              </a:buClr>
              <a:buSzPct val="120000"/>
            </a:pPr>
            <a:r>
              <a:rPr lang="en-US" altLang="en-US" sz="1600">
                <a:ea typeface="ＭＳ Ｐゴシック" panose="020B0600070205080204" pitchFamily="34" charset="-128"/>
              </a:rPr>
              <a:t>Transactions may be distributed, i.e., across multiple servers</a:t>
            </a:r>
          </a:p>
          <a:p>
            <a:endParaRPr lang="en-US" altLang="en-US" sz="1400">
              <a:ea typeface="ＭＳ Ｐゴシック" panose="020B0600070205080204" pitchFamily="34" charset="-128"/>
            </a:endParaRPr>
          </a:p>
        </p:txBody>
      </p:sp>
      <p:sp>
        <p:nvSpPr>
          <p:cNvPr id="4" name="Title 1">
            <a:extLst>
              <a:ext uri="{FF2B5EF4-FFF2-40B4-BE49-F238E27FC236}">
                <a16:creationId xmlns:a16="http://schemas.microsoft.com/office/drawing/2014/main" id="{EBEFE080-0221-E698-9809-38CD9917A188}"/>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Atomicity and Isolation</a:t>
            </a:r>
            <a:endParaRPr lang="en-US" sz="3200" kern="0" dirty="0">
              <a:solidFill>
                <a:schemeClr val="bg1"/>
              </a:solidFill>
              <a:latin typeface="Whitney-Black" pitchFamily="50" charset="0"/>
            </a:endParaRPr>
          </a:p>
        </p:txBody>
      </p:sp>
      <p:sp>
        <p:nvSpPr>
          <p:cNvPr id="56323" name="Slide Number Placeholder 1">
            <a:extLst>
              <a:ext uri="{FF2B5EF4-FFF2-40B4-BE49-F238E27FC236}">
                <a16:creationId xmlns:a16="http://schemas.microsoft.com/office/drawing/2014/main" id="{E77CFD51-B9A5-EBF3-1F7C-46B00FA90612}"/>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B0B9E9CD-25A5-214E-AA32-CF0E451A02DF}" type="slidenum">
              <a:rPr lang="en-US" altLang="en-US" sz="1400"/>
              <a:pPr algn="ctr" eaLnBrk="1" hangingPunct="1">
                <a:spcBef>
                  <a:spcPct val="0"/>
                </a:spcBef>
                <a:buFontTx/>
                <a:buNone/>
              </a:pPr>
              <a:t>21</a:t>
            </a:fld>
            <a:endParaRPr lang="en-US" altLang="en-US" sz="1400"/>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Content Placeholder 2">
            <a:extLst>
              <a:ext uri="{FF2B5EF4-FFF2-40B4-BE49-F238E27FC236}">
                <a16:creationId xmlns:a16="http://schemas.microsoft.com/office/drawing/2014/main" id="{2A036EBD-1988-29A6-7E5B-6666439D8B5D}"/>
              </a:ext>
            </a:extLst>
          </p:cNvPr>
          <p:cNvSpPr>
            <a:spLocks noGrp="1"/>
          </p:cNvSpPr>
          <p:nvPr>
            <p:ph idx="1"/>
          </p:nvPr>
        </p:nvSpPr>
        <p:spPr>
          <a:xfrm>
            <a:off x="381000" y="1581150"/>
            <a:ext cx="5257800" cy="2971800"/>
          </a:xfrm>
        </p:spPr>
        <p:txBody>
          <a:bodyPr/>
          <a:lstStyle/>
          <a:p>
            <a:pPr>
              <a:buClr>
                <a:schemeClr val="tx1"/>
              </a:buClr>
              <a:buSzPct val="120000"/>
              <a:defRPr/>
            </a:pPr>
            <a:r>
              <a:rPr lang="en-US" sz="1800" b="1" dirty="0">
                <a:latin typeface="+mj-lt"/>
                <a:ea typeface="ＭＳ Ｐゴシック" charset="0"/>
                <a:cs typeface="ＭＳ Ｐゴシック" charset="0"/>
              </a:rPr>
              <a:t> </a:t>
            </a:r>
            <a:r>
              <a:rPr lang="en-US" sz="1800" b="1" dirty="0">
                <a:solidFill>
                  <a:schemeClr val="accent2"/>
                </a:solidFill>
                <a:latin typeface="+mj-lt"/>
                <a:ea typeface="ＭＳ Ｐゴシック" charset="0"/>
                <a:cs typeface="ＭＳ Ｐゴシック" charset="0"/>
              </a:rPr>
              <a:t>A</a:t>
            </a:r>
            <a:r>
              <a:rPr lang="en-US" sz="1800" b="1" dirty="0">
                <a:latin typeface="+mj-lt"/>
                <a:ea typeface="ＭＳ Ｐゴシック" charset="0"/>
                <a:cs typeface="ＭＳ Ｐゴシック" charset="0"/>
              </a:rPr>
              <a:t>tomicity</a:t>
            </a:r>
            <a:r>
              <a:rPr lang="en-US" sz="1800" dirty="0">
                <a:latin typeface="+mj-lt"/>
                <a:ea typeface="ＭＳ Ｐゴシック" charset="0"/>
                <a:cs typeface="ＭＳ Ｐゴシック" charset="0"/>
              </a:rPr>
              <a:t>: All or nothing </a:t>
            </a:r>
          </a:p>
          <a:p>
            <a:pPr>
              <a:buClr>
                <a:schemeClr val="tx1"/>
              </a:buClr>
              <a:buSzPct val="120000"/>
              <a:defRPr/>
            </a:pPr>
            <a:r>
              <a:rPr lang="en-US" sz="1800" b="1" dirty="0">
                <a:latin typeface="+mj-lt"/>
                <a:ea typeface="ＭＳ Ｐゴシック" charset="0"/>
                <a:cs typeface="ＭＳ Ｐゴシック" charset="0"/>
              </a:rPr>
              <a:t> </a:t>
            </a:r>
            <a:r>
              <a:rPr lang="en-US" sz="1800" b="1" dirty="0">
                <a:solidFill>
                  <a:schemeClr val="accent2"/>
                </a:solidFill>
                <a:latin typeface="+mj-lt"/>
                <a:ea typeface="ＭＳ Ｐゴシック" charset="0"/>
                <a:cs typeface="ＭＳ Ｐゴシック" charset="0"/>
              </a:rPr>
              <a:t>C</a:t>
            </a:r>
            <a:r>
              <a:rPr lang="en-US" sz="1800" b="1" dirty="0">
                <a:latin typeface="+mj-lt"/>
                <a:ea typeface="ＭＳ Ｐゴシック" charset="0"/>
                <a:cs typeface="ＭＳ Ｐゴシック" charset="0"/>
              </a:rPr>
              <a:t>onsistency</a:t>
            </a:r>
            <a:r>
              <a:rPr lang="en-US" sz="1800" dirty="0">
                <a:latin typeface="+mj-lt"/>
                <a:ea typeface="ＭＳ Ｐゴシック" charset="0"/>
                <a:cs typeface="ＭＳ Ｐゴシック" charset="0"/>
              </a:rPr>
              <a:t>: if the server starts in a consistent state, the transaction ends the server in a consistent state.  </a:t>
            </a:r>
          </a:p>
          <a:p>
            <a:pPr>
              <a:buClr>
                <a:schemeClr val="tx1"/>
              </a:buClr>
              <a:buSzPct val="120000"/>
              <a:defRPr/>
            </a:pPr>
            <a:r>
              <a:rPr lang="en-US" sz="1800" b="1" dirty="0">
                <a:latin typeface="+mj-lt"/>
                <a:ea typeface="ＭＳ Ｐゴシック" charset="0"/>
                <a:cs typeface="ＭＳ Ｐゴシック" charset="0"/>
              </a:rPr>
              <a:t> </a:t>
            </a:r>
            <a:r>
              <a:rPr lang="en-US" sz="1800" b="1" dirty="0">
                <a:solidFill>
                  <a:schemeClr val="accent2"/>
                </a:solidFill>
                <a:latin typeface="+mj-lt"/>
                <a:ea typeface="ＭＳ Ｐゴシック" charset="0"/>
                <a:cs typeface="ＭＳ Ｐゴシック" charset="0"/>
              </a:rPr>
              <a:t>I</a:t>
            </a:r>
            <a:r>
              <a:rPr lang="en-US" sz="1800" b="1" dirty="0">
                <a:latin typeface="+mj-lt"/>
                <a:ea typeface="ＭＳ Ｐゴシック" charset="0"/>
                <a:cs typeface="ＭＳ Ｐゴシック" charset="0"/>
              </a:rPr>
              <a:t>solation</a:t>
            </a:r>
            <a:r>
              <a:rPr lang="en-US" sz="1800" dirty="0">
                <a:latin typeface="+mj-lt"/>
                <a:ea typeface="ＭＳ Ｐゴシック" charset="0"/>
                <a:cs typeface="ＭＳ Ｐゴシック" charset="0"/>
              </a:rPr>
              <a:t>: Each transaction must be performed without interference from other transactions, i.e., non-final effects of a transaction must not be visible to other transactions.</a:t>
            </a:r>
          </a:p>
          <a:p>
            <a:pPr>
              <a:buClr>
                <a:schemeClr val="tx1"/>
              </a:buClr>
              <a:buSzPct val="120000"/>
              <a:defRPr/>
            </a:pPr>
            <a:r>
              <a:rPr lang="en-US" sz="1800" b="1" dirty="0">
                <a:solidFill>
                  <a:schemeClr val="accent2"/>
                </a:solidFill>
                <a:latin typeface="+mj-lt"/>
                <a:ea typeface="ＭＳ Ｐゴシック" charset="0"/>
                <a:cs typeface="ＭＳ Ｐゴシック" charset="0"/>
              </a:rPr>
              <a:t>D</a:t>
            </a:r>
            <a:r>
              <a:rPr lang="en-US" sz="1800" b="1" dirty="0">
                <a:latin typeface="+mj-lt"/>
                <a:ea typeface="ＭＳ Ｐゴシック" charset="0"/>
                <a:cs typeface="ＭＳ Ｐゴシック" charset="0"/>
              </a:rPr>
              <a:t>urability</a:t>
            </a:r>
            <a:r>
              <a:rPr lang="en-US" sz="1800" dirty="0">
                <a:latin typeface="+mj-lt"/>
                <a:ea typeface="ＭＳ Ｐゴシック" charset="0"/>
                <a:cs typeface="ＭＳ Ｐゴシック" charset="0"/>
              </a:rPr>
              <a:t>: After a transaction has completed successfully, all its effects are saved in permanent storage.</a:t>
            </a:r>
          </a:p>
          <a:p>
            <a:pPr lvl="2">
              <a:buClr>
                <a:schemeClr val="tx1"/>
              </a:buClr>
              <a:buSzPct val="120000"/>
              <a:buFont typeface="Wingdings" charset="0"/>
              <a:buChar char="v"/>
              <a:defRPr/>
            </a:pPr>
            <a:endParaRPr lang="en-US" sz="2000" dirty="0">
              <a:solidFill>
                <a:schemeClr val="hlink"/>
              </a:solidFill>
              <a:latin typeface="+mj-lt"/>
              <a:ea typeface="ＭＳ Ｐゴシック" charset="0"/>
            </a:endParaRPr>
          </a:p>
          <a:p>
            <a:pPr lvl="2">
              <a:buClr>
                <a:schemeClr val="tx1"/>
              </a:buClr>
              <a:buSzPct val="120000"/>
              <a:buFont typeface="Wingdings" charset="0"/>
              <a:buChar char="v"/>
              <a:defRPr/>
            </a:pPr>
            <a:endParaRPr lang="en-US" sz="2000" dirty="0">
              <a:solidFill>
                <a:schemeClr val="hlink"/>
              </a:solidFill>
              <a:latin typeface="+mj-lt"/>
              <a:ea typeface="ＭＳ Ｐゴシック" charset="0"/>
            </a:endParaRPr>
          </a:p>
          <a:p>
            <a:pPr lvl="1">
              <a:buFont typeface="Wingdings" charset="0"/>
              <a:buNone/>
              <a:defRPr/>
            </a:pPr>
            <a:endParaRPr lang="en-US" sz="2400" dirty="0">
              <a:solidFill>
                <a:schemeClr val="hlink"/>
              </a:solidFill>
              <a:latin typeface="+mj-lt"/>
              <a:ea typeface="ＭＳ Ｐゴシック" charset="0"/>
            </a:endParaRPr>
          </a:p>
          <a:p>
            <a:pPr>
              <a:defRPr/>
            </a:pPr>
            <a:endParaRPr lang="en-US" sz="2400" dirty="0">
              <a:latin typeface="+mj-lt"/>
              <a:ea typeface="ＭＳ Ｐゴシック" charset="0"/>
              <a:cs typeface="ＭＳ Ｐゴシック" charset="0"/>
            </a:endParaRPr>
          </a:p>
        </p:txBody>
      </p:sp>
      <p:sp>
        <p:nvSpPr>
          <p:cNvPr id="4" name="Title 1">
            <a:extLst>
              <a:ext uri="{FF2B5EF4-FFF2-40B4-BE49-F238E27FC236}">
                <a16:creationId xmlns:a16="http://schemas.microsoft.com/office/drawing/2014/main" id="{17D92779-05E3-8EEE-9CA9-78EC27591AD9}"/>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ACID Properties for Transactions</a:t>
            </a:r>
            <a:endParaRPr lang="en-US" sz="3200" kern="0" dirty="0">
              <a:solidFill>
                <a:schemeClr val="bg1"/>
              </a:solidFill>
              <a:latin typeface="Whitney-Black" pitchFamily="50" charset="0"/>
            </a:endParaRPr>
          </a:p>
        </p:txBody>
      </p:sp>
      <p:sp>
        <p:nvSpPr>
          <p:cNvPr id="58371" name="Slide Number Placeholder 1">
            <a:extLst>
              <a:ext uri="{FF2B5EF4-FFF2-40B4-BE49-F238E27FC236}">
                <a16:creationId xmlns:a16="http://schemas.microsoft.com/office/drawing/2014/main" id="{C38155B2-7145-8850-3EB9-9DC43FF8FED3}"/>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E06F4FE0-EEFB-CD4C-9DF5-AF44F31094EA}" type="slidenum">
              <a:rPr lang="en-US" altLang="en-US" sz="1400"/>
              <a:pPr algn="ctr" eaLnBrk="1" hangingPunct="1">
                <a:spcBef>
                  <a:spcPct val="0"/>
                </a:spcBef>
                <a:buFontTx/>
                <a:buNone/>
              </a:pPr>
              <a:t>22</a:t>
            </a:fld>
            <a:endParaRPr lang="en-US" altLang="en-US" sz="1400"/>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Content Placeholder 2">
            <a:extLst>
              <a:ext uri="{FF2B5EF4-FFF2-40B4-BE49-F238E27FC236}">
                <a16:creationId xmlns:a16="http://schemas.microsoft.com/office/drawing/2014/main" id="{DC496A6C-80F6-D1D0-5061-263F721B3CB4}"/>
              </a:ext>
            </a:extLst>
          </p:cNvPr>
          <p:cNvSpPr>
            <a:spLocks noGrp="1" noChangeArrowheads="1"/>
          </p:cNvSpPr>
          <p:nvPr>
            <p:ph idx="1"/>
          </p:nvPr>
        </p:nvSpPr>
        <p:spPr>
          <a:xfrm>
            <a:off x="381000" y="1581150"/>
            <a:ext cx="5257800" cy="2971800"/>
          </a:xfrm>
        </p:spPr>
        <p:txBody>
          <a:bodyPr/>
          <a:lstStyle/>
          <a:p>
            <a:r>
              <a:rPr lang="en-US" altLang="en-US" sz="2000">
                <a:ea typeface="ＭＳ Ｐゴシック" panose="020B0600070205080204" pitchFamily="34" charset="-128"/>
              </a:rPr>
              <a:t>What could go wrong?</a:t>
            </a:r>
          </a:p>
        </p:txBody>
      </p:sp>
      <p:sp>
        <p:nvSpPr>
          <p:cNvPr id="4" name="Title 1">
            <a:extLst>
              <a:ext uri="{FF2B5EF4-FFF2-40B4-BE49-F238E27FC236}">
                <a16:creationId xmlns:a16="http://schemas.microsoft.com/office/drawing/2014/main" id="{63E548A4-5D55-9D84-AF61-E2315BB9F57D}"/>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Multiple Clients, One Server</a:t>
            </a:r>
            <a:endParaRPr lang="en-US" sz="3200" kern="0" dirty="0">
              <a:solidFill>
                <a:schemeClr val="bg1"/>
              </a:solidFill>
              <a:latin typeface="Whitney-Black" pitchFamily="50" charset="0"/>
            </a:endParaRPr>
          </a:p>
        </p:txBody>
      </p:sp>
      <p:sp>
        <p:nvSpPr>
          <p:cNvPr id="60419" name="Slide Number Placeholder 1">
            <a:extLst>
              <a:ext uri="{FF2B5EF4-FFF2-40B4-BE49-F238E27FC236}">
                <a16:creationId xmlns:a16="http://schemas.microsoft.com/office/drawing/2014/main" id="{2A69A0FF-4BDB-CFD3-661D-6577F72821D8}"/>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D7EA53C6-D2BF-0043-9DAD-98685B0A2832}" type="slidenum">
              <a:rPr lang="en-US" altLang="en-US" sz="1400"/>
              <a:pPr algn="ctr" eaLnBrk="1" hangingPunct="1">
                <a:spcBef>
                  <a:spcPct val="0"/>
                </a:spcBef>
                <a:buFontTx/>
                <a:buNone/>
              </a:pPr>
              <a:t>23</a:t>
            </a:fld>
            <a:endParaRPr lang="en-US" altLang="en-US" sz="140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Content Placeholder 2">
            <a:extLst>
              <a:ext uri="{FF2B5EF4-FFF2-40B4-BE49-F238E27FC236}">
                <a16:creationId xmlns:a16="http://schemas.microsoft.com/office/drawing/2014/main" id="{4D5CCCC2-4ED3-C367-92D7-188E8D9710E9}"/>
              </a:ext>
            </a:extLst>
          </p:cNvPr>
          <p:cNvSpPr>
            <a:spLocks noGrp="1" noChangeArrowheads="1"/>
          </p:cNvSpPr>
          <p:nvPr>
            <p:ph idx="1"/>
          </p:nvPr>
        </p:nvSpPr>
        <p:spPr>
          <a:xfrm>
            <a:off x="381000" y="1581150"/>
            <a:ext cx="5257800" cy="2971800"/>
          </a:xfrm>
        </p:spPr>
        <p:txBody>
          <a:bodyPr/>
          <a:lstStyle/>
          <a:p>
            <a:pPr marL="0" indent="0">
              <a:buFontTx/>
              <a:buNone/>
            </a:pPr>
            <a:r>
              <a:rPr lang="en-US" altLang="en-US" sz="1800" b="1" u="sng">
                <a:ea typeface="ＭＳ Ｐゴシック" panose="020B0600070205080204" pitchFamily="34" charset="-128"/>
              </a:rPr>
              <a:t>Transaction T1</a:t>
            </a:r>
            <a:r>
              <a:rPr lang="en-US" altLang="en-US" sz="1800" b="1">
                <a:ea typeface="ＭＳ Ｐゴシック" panose="020B0600070205080204" pitchFamily="34" charset="-128"/>
              </a:rPr>
              <a:t>		</a:t>
            </a:r>
            <a:r>
              <a:rPr lang="en-US" altLang="en-US" sz="1800" b="1" u="sng">
                <a:ea typeface="ＭＳ Ｐゴシック" panose="020B0600070205080204" pitchFamily="34" charset="-128"/>
              </a:rPr>
              <a:t>Transaction T2</a:t>
            </a:r>
          </a:p>
          <a:p>
            <a:pPr marL="0" indent="0">
              <a:buFontTx/>
              <a:buNone/>
            </a:pPr>
            <a:r>
              <a:rPr lang="en-US" altLang="en-US" sz="1800">
                <a:ea typeface="ＭＳ Ｐゴシック" panose="020B0600070205080204" pitchFamily="34" charset="-128"/>
              </a:rPr>
              <a:t>x = getSeats(ABC123);</a:t>
            </a:r>
          </a:p>
          <a:p>
            <a:pPr marL="0" indent="0">
              <a:buFontTx/>
              <a:buNone/>
            </a:pPr>
            <a:r>
              <a:rPr lang="en-US" altLang="en-US" sz="1800">
                <a:ea typeface="ＭＳ Ｐゴシック" panose="020B0600070205080204" pitchFamily="34" charset="-128"/>
              </a:rPr>
              <a:t>			x = getSeats(ABC123);</a:t>
            </a:r>
          </a:p>
          <a:p>
            <a:pPr marL="0" indent="0">
              <a:buFontTx/>
              <a:buNone/>
            </a:pPr>
            <a:r>
              <a:rPr lang="en-US" altLang="en-US" sz="1800">
                <a:ea typeface="ＭＳ Ｐゴシック" panose="020B0600070205080204" pitchFamily="34" charset="-128"/>
              </a:rPr>
              <a:t>if(x &gt; 1)			if(x &gt; 1)</a:t>
            </a:r>
          </a:p>
          <a:p>
            <a:pPr marL="0" indent="0">
              <a:buFontTx/>
              <a:buNone/>
            </a:pPr>
            <a:r>
              <a:rPr lang="en-US" altLang="en-US" sz="1800">
                <a:ea typeface="ＭＳ Ｐゴシック" panose="020B0600070205080204" pitchFamily="34" charset="-128"/>
              </a:rPr>
              <a:t>   x = x – 1;</a:t>
            </a:r>
          </a:p>
          <a:p>
            <a:pPr marL="0" indent="0">
              <a:buFontTx/>
              <a:buNone/>
            </a:pPr>
            <a:r>
              <a:rPr lang="en-US" altLang="en-US" sz="1800">
                <a:ea typeface="ＭＳ Ｐゴシック" panose="020B0600070205080204" pitchFamily="34" charset="-128"/>
              </a:rPr>
              <a:t>write(x, ABC123);</a:t>
            </a:r>
          </a:p>
          <a:p>
            <a:pPr marL="0" indent="0">
              <a:buFontTx/>
              <a:buNone/>
            </a:pPr>
            <a:r>
              <a:rPr lang="en-US" altLang="en-US" sz="1800">
                <a:ea typeface="ＭＳ Ｐゴシック" panose="020B0600070205080204" pitchFamily="34" charset="-128"/>
              </a:rPr>
              <a:t> 			    x = x – 1;</a:t>
            </a:r>
          </a:p>
          <a:p>
            <a:pPr marL="0" indent="0">
              <a:buFontTx/>
              <a:buNone/>
            </a:pPr>
            <a:r>
              <a:rPr lang="en-US" altLang="en-US" sz="1800">
                <a:ea typeface="ＭＳ Ｐゴシック" panose="020B0600070205080204" pitchFamily="34" charset="-128"/>
              </a:rPr>
              <a:t>			write(x, ABC123);</a:t>
            </a:r>
          </a:p>
          <a:p>
            <a:pPr marL="0" indent="0">
              <a:buFontTx/>
              <a:buNone/>
            </a:pPr>
            <a:r>
              <a:rPr lang="en-US" altLang="en-US" sz="1800">
                <a:ea typeface="ＭＳ Ｐゴシック" panose="020B0600070205080204" pitchFamily="34" charset="-128"/>
              </a:rPr>
              <a:t>commit</a:t>
            </a:r>
          </a:p>
          <a:p>
            <a:pPr marL="0" indent="0">
              <a:buFontTx/>
              <a:buNone/>
            </a:pPr>
            <a:r>
              <a:rPr lang="en-US" altLang="en-US" sz="1800">
                <a:ea typeface="ＭＳ Ｐゴシック" panose="020B0600070205080204" pitchFamily="34" charset="-128"/>
              </a:rPr>
              <a:t>			commit</a:t>
            </a:r>
          </a:p>
          <a:p>
            <a:pPr marL="0" indent="0">
              <a:buFontTx/>
              <a:buNone/>
            </a:pPr>
            <a:r>
              <a:rPr lang="en-US" altLang="en-US" sz="1800">
                <a:ea typeface="ＭＳ Ｐゴシック" panose="020B0600070205080204" pitchFamily="34" charset="-128"/>
              </a:rPr>
              <a:t>      </a:t>
            </a:r>
          </a:p>
        </p:txBody>
      </p:sp>
      <p:sp>
        <p:nvSpPr>
          <p:cNvPr id="4" name="Title 1">
            <a:extLst>
              <a:ext uri="{FF2B5EF4-FFF2-40B4-BE49-F238E27FC236}">
                <a16:creationId xmlns:a16="http://schemas.microsoft.com/office/drawing/2014/main" id="{11630938-2950-4120-2D3C-52FE16A252FB}"/>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1. Lost Update Problem</a:t>
            </a:r>
            <a:endParaRPr lang="en-US" sz="3200" kern="0" dirty="0">
              <a:solidFill>
                <a:schemeClr val="bg1"/>
              </a:solidFill>
              <a:latin typeface="Whitney-Black" pitchFamily="50" charset="0"/>
            </a:endParaRPr>
          </a:p>
        </p:txBody>
      </p:sp>
      <p:cxnSp>
        <p:nvCxnSpPr>
          <p:cNvPr id="5" name="Straight Arrow Connector 4">
            <a:extLst>
              <a:ext uri="{FF2B5EF4-FFF2-40B4-BE49-F238E27FC236}">
                <a16:creationId xmlns:a16="http://schemas.microsoft.com/office/drawing/2014/main" id="{A7DD1276-688F-0FB5-B3E3-2AD8340317BE}"/>
              </a:ext>
            </a:extLst>
          </p:cNvPr>
          <p:cNvCxnSpPr/>
          <p:nvPr/>
        </p:nvCxnSpPr>
        <p:spPr>
          <a:xfrm>
            <a:off x="2743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D70945E-821E-11AD-19F0-A82BF47F7B61}"/>
              </a:ext>
            </a:extLst>
          </p:cNvPr>
          <p:cNvSpPr txBox="1">
            <a:spLocks noChangeArrowheads="1"/>
          </p:cNvSpPr>
          <p:nvPr/>
        </p:nvSpPr>
        <p:spPr bwMode="auto">
          <a:xfrm>
            <a:off x="5573713" y="1352550"/>
            <a:ext cx="1704975"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At Server: seats = 10</a:t>
            </a:r>
          </a:p>
        </p:txBody>
      </p:sp>
      <p:cxnSp>
        <p:nvCxnSpPr>
          <p:cNvPr id="8" name="Straight Arrow Connector 7">
            <a:extLst>
              <a:ext uri="{FF2B5EF4-FFF2-40B4-BE49-F238E27FC236}">
                <a16:creationId xmlns:a16="http://schemas.microsoft.com/office/drawing/2014/main" id="{B6D29A5A-3FEF-1A56-ABBC-0C020726CBBE}"/>
              </a:ext>
            </a:extLst>
          </p:cNvPr>
          <p:cNvCxnSpPr/>
          <p:nvPr/>
        </p:nvCxnSpPr>
        <p:spPr>
          <a:xfrm>
            <a:off x="5410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953167B8-FE61-EC40-7D51-E1F4D95455C9}"/>
              </a:ext>
            </a:extLst>
          </p:cNvPr>
          <p:cNvSpPr txBox="1">
            <a:spLocks noChangeArrowheads="1"/>
          </p:cNvSpPr>
          <p:nvPr/>
        </p:nvSpPr>
        <p:spPr bwMode="auto">
          <a:xfrm>
            <a:off x="5562600" y="3178175"/>
            <a:ext cx="814388"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seats = 9</a:t>
            </a:r>
          </a:p>
        </p:txBody>
      </p:sp>
      <p:sp>
        <p:nvSpPr>
          <p:cNvPr id="10" name="TextBox 9">
            <a:extLst>
              <a:ext uri="{FF2B5EF4-FFF2-40B4-BE49-F238E27FC236}">
                <a16:creationId xmlns:a16="http://schemas.microsoft.com/office/drawing/2014/main" id="{1CC992D5-ECC5-99EC-31EC-2A3CDD40C7A0}"/>
              </a:ext>
            </a:extLst>
          </p:cNvPr>
          <p:cNvSpPr txBox="1">
            <a:spLocks noChangeArrowheads="1"/>
          </p:cNvSpPr>
          <p:nvPr/>
        </p:nvSpPr>
        <p:spPr bwMode="auto">
          <a:xfrm>
            <a:off x="5562600" y="4095750"/>
            <a:ext cx="814388"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seats = 9</a:t>
            </a:r>
          </a:p>
        </p:txBody>
      </p:sp>
      <p:sp>
        <p:nvSpPr>
          <p:cNvPr id="11" name="TextBox 10">
            <a:extLst>
              <a:ext uri="{FF2B5EF4-FFF2-40B4-BE49-F238E27FC236}">
                <a16:creationId xmlns:a16="http://schemas.microsoft.com/office/drawing/2014/main" id="{000D6C5B-DD73-0B55-6424-675949457F6E}"/>
              </a:ext>
            </a:extLst>
          </p:cNvPr>
          <p:cNvSpPr txBox="1">
            <a:spLocks noChangeArrowheads="1"/>
          </p:cNvSpPr>
          <p:nvPr/>
        </p:nvSpPr>
        <p:spPr bwMode="auto">
          <a:xfrm>
            <a:off x="609600" y="2266950"/>
            <a:ext cx="7889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x = 10</a:t>
            </a:r>
          </a:p>
        </p:txBody>
      </p:sp>
      <p:sp>
        <p:nvSpPr>
          <p:cNvPr id="12" name="TextBox 11">
            <a:extLst>
              <a:ext uri="{FF2B5EF4-FFF2-40B4-BE49-F238E27FC236}">
                <a16:creationId xmlns:a16="http://schemas.microsoft.com/office/drawing/2014/main" id="{748095F2-506C-7A18-0402-6CB1C0FB5AAE}"/>
              </a:ext>
            </a:extLst>
          </p:cNvPr>
          <p:cNvSpPr txBox="1">
            <a:spLocks noChangeArrowheads="1"/>
          </p:cNvSpPr>
          <p:nvPr/>
        </p:nvSpPr>
        <p:spPr bwMode="auto">
          <a:xfrm>
            <a:off x="4191000" y="2571750"/>
            <a:ext cx="7889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x = 10</a:t>
            </a:r>
          </a:p>
        </p:txBody>
      </p:sp>
      <p:sp>
        <p:nvSpPr>
          <p:cNvPr id="14" name="TextBox 13">
            <a:extLst>
              <a:ext uri="{FF2B5EF4-FFF2-40B4-BE49-F238E27FC236}">
                <a16:creationId xmlns:a16="http://schemas.microsoft.com/office/drawing/2014/main" id="{5C2E9991-C501-6AB1-2C7A-890C26F7B4C6}"/>
              </a:ext>
            </a:extLst>
          </p:cNvPr>
          <p:cNvSpPr txBox="1">
            <a:spLocks noChangeArrowheads="1"/>
          </p:cNvSpPr>
          <p:nvPr/>
        </p:nvSpPr>
        <p:spPr bwMode="auto">
          <a:xfrm>
            <a:off x="6096000" y="2125663"/>
            <a:ext cx="30130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a:solidFill>
                  <a:srgbClr val="FF0000"/>
                </a:solidFill>
              </a:rPr>
              <a:t>T1’s or T2’s update was lost!</a:t>
            </a:r>
          </a:p>
        </p:txBody>
      </p:sp>
      <p:sp>
        <p:nvSpPr>
          <p:cNvPr id="62475" name="Slide Number Placeholder 1">
            <a:extLst>
              <a:ext uri="{FF2B5EF4-FFF2-40B4-BE49-F238E27FC236}">
                <a16:creationId xmlns:a16="http://schemas.microsoft.com/office/drawing/2014/main" id="{4EA8CD80-F8A4-BE06-D32F-3A1396EFDB91}"/>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87F8A982-18AD-9245-934D-ADB13A5FD30E}" type="slidenum">
              <a:rPr lang="en-US" altLang="en-US" sz="1400"/>
              <a:pPr algn="ctr" eaLnBrk="1" hangingPunct="1">
                <a:spcBef>
                  <a:spcPct val="0"/>
                </a:spcBef>
                <a:buFontTx/>
                <a:buNone/>
              </a:pPr>
              <a:t>24</a:t>
            </a:fld>
            <a:endParaRPr lang="en-US" altLang="en-US" sz="140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dissolve">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p:bldP spid="12" grpId="0"/>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Content Placeholder 2">
            <a:extLst>
              <a:ext uri="{FF2B5EF4-FFF2-40B4-BE49-F238E27FC236}">
                <a16:creationId xmlns:a16="http://schemas.microsoft.com/office/drawing/2014/main" id="{BDCFFDD0-5FD5-0223-8DE8-A456BFFF95C5}"/>
              </a:ext>
            </a:extLst>
          </p:cNvPr>
          <p:cNvSpPr>
            <a:spLocks noGrp="1" noChangeArrowheads="1"/>
          </p:cNvSpPr>
          <p:nvPr>
            <p:ph idx="1"/>
          </p:nvPr>
        </p:nvSpPr>
        <p:spPr>
          <a:xfrm>
            <a:off x="381000" y="1581150"/>
            <a:ext cx="5257800" cy="2971800"/>
          </a:xfrm>
        </p:spPr>
        <p:txBody>
          <a:bodyPr/>
          <a:lstStyle/>
          <a:p>
            <a:pPr marL="0" indent="0">
              <a:buFontTx/>
              <a:buNone/>
            </a:pPr>
            <a:r>
              <a:rPr lang="en-US" altLang="en-US" sz="1800" b="1" u="sng">
                <a:ea typeface="ＭＳ Ｐゴシック" panose="020B0600070205080204" pitchFamily="34" charset="-128"/>
              </a:rPr>
              <a:t>Transaction T1</a:t>
            </a:r>
            <a:r>
              <a:rPr lang="en-US" altLang="en-US" sz="1800" b="1">
                <a:ea typeface="ＭＳ Ｐゴシック" panose="020B0600070205080204" pitchFamily="34" charset="-128"/>
              </a:rPr>
              <a:t>		</a:t>
            </a:r>
            <a:r>
              <a:rPr lang="en-US" altLang="en-US" sz="1800" b="1" u="sng">
                <a:ea typeface="ＭＳ Ｐゴシック" panose="020B0600070205080204" pitchFamily="34" charset="-128"/>
              </a:rPr>
              <a:t>Transaction T2</a:t>
            </a:r>
          </a:p>
          <a:p>
            <a:pPr marL="0" indent="0">
              <a:buFontTx/>
              <a:buNone/>
            </a:pPr>
            <a:r>
              <a:rPr lang="en-US" altLang="en-US" sz="1800">
                <a:ea typeface="ＭＳ Ｐゴシック" panose="020B0600070205080204" pitchFamily="34" charset="-128"/>
              </a:rPr>
              <a:t>x = getSeats(ABC123);</a:t>
            </a:r>
          </a:p>
          <a:p>
            <a:pPr marL="0" indent="0">
              <a:buFontTx/>
              <a:buNone/>
            </a:pPr>
            <a:r>
              <a:rPr lang="en-US" altLang="en-US" sz="1800">
                <a:ea typeface="ＭＳ Ｐゴシック" panose="020B0600070205080204" pitchFamily="34" charset="-128"/>
              </a:rPr>
              <a:t>y = getSeats(ABC789);</a:t>
            </a:r>
          </a:p>
          <a:p>
            <a:pPr marL="0" indent="0">
              <a:buFontTx/>
              <a:buNone/>
            </a:pPr>
            <a:r>
              <a:rPr lang="en-US" altLang="en-US" sz="1800">
                <a:ea typeface="ＭＳ Ｐゴシック" panose="020B0600070205080204" pitchFamily="34" charset="-128"/>
              </a:rPr>
              <a:t>write(x-5, ABC123);</a:t>
            </a:r>
          </a:p>
          <a:p>
            <a:pPr marL="0" indent="0">
              <a:buFontTx/>
              <a:buNone/>
            </a:pPr>
            <a:r>
              <a:rPr lang="en-US" altLang="en-US" sz="1800">
                <a:ea typeface="ＭＳ Ｐゴシック" panose="020B0600070205080204" pitchFamily="34" charset="-128"/>
              </a:rPr>
              <a:t>			x = getSeats(ABC123);</a:t>
            </a:r>
          </a:p>
          <a:p>
            <a:pPr marL="0" indent="0">
              <a:buFontTx/>
              <a:buNone/>
            </a:pPr>
            <a:r>
              <a:rPr lang="en-US" altLang="en-US" sz="1800">
                <a:ea typeface="ＭＳ Ｐゴシック" panose="020B0600070205080204" pitchFamily="34" charset="-128"/>
              </a:rPr>
              <a:t>			y = getSeats(ABC789);</a:t>
            </a:r>
          </a:p>
          <a:p>
            <a:pPr marL="0" indent="0">
              <a:buFontTx/>
              <a:buNone/>
            </a:pPr>
            <a:r>
              <a:rPr lang="en-US" altLang="en-US" sz="1800">
                <a:ea typeface="ＭＳ Ｐゴシック" panose="020B0600070205080204" pitchFamily="34" charset="-128"/>
              </a:rPr>
              <a:t>write(y+5, ABC789);</a:t>
            </a:r>
          </a:p>
          <a:p>
            <a:pPr marL="0" indent="0">
              <a:buFontTx/>
              <a:buNone/>
            </a:pPr>
            <a:r>
              <a:rPr lang="en-US" altLang="en-US" sz="1800">
                <a:ea typeface="ＭＳ Ｐゴシック" panose="020B0600070205080204" pitchFamily="34" charset="-128"/>
              </a:rPr>
              <a:t>			print(“Total:” x+y);</a:t>
            </a:r>
          </a:p>
          <a:p>
            <a:pPr marL="0" indent="0">
              <a:buFontTx/>
              <a:buNone/>
            </a:pPr>
            <a:r>
              <a:rPr lang="en-US" altLang="en-US" sz="1800">
                <a:ea typeface="ＭＳ Ｐゴシック" panose="020B0600070205080204" pitchFamily="34" charset="-128"/>
              </a:rPr>
              <a:t>commit</a:t>
            </a:r>
          </a:p>
          <a:p>
            <a:pPr marL="0" indent="0">
              <a:buFontTx/>
              <a:buNone/>
            </a:pPr>
            <a:r>
              <a:rPr lang="en-US" altLang="en-US" sz="1800">
                <a:ea typeface="ＭＳ Ｐゴシック" panose="020B0600070205080204" pitchFamily="34" charset="-128"/>
              </a:rPr>
              <a:t>			commit</a:t>
            </a:r>
          </a:p>
          <a:p>
            <a:pPr marL="0" indent="0">
              <a:buFontTx/>
              <a:buNone/>
            </a:pPr>
            <a:r>
              <a:rPr lang="en-US" altLang="en-US" sz="1800">
                <a:ea typeface="ＭＳ Ｐゴシック" panose="020B0600070205080204" pitchFamily="34" charset="-128"/>
              </a:rPr>
              <a:t>      </a:t>
            </a:r>
          </a:p>
        </p:txBody>
      </p:sp>
      <p:sp>
        <p:nvSpPr>
          <p:cNvPr id="4" name="Title 1">
            <a:extLst>
              <a:ext uri="{FF2B5EF4-FFF2-40B4-BE49-F238E27FC236}">
                <a16:creationId xmlns:a16="http://schemas.microsoft.com/office/drawing/2014/main" id="{E7FE8308-EBF2-B9E5-8779-D3850F9242B2}"/>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2. Inconsistent Retrieval Problem</a:t>
            </a:r>
            <a:endParaRPr lang="en-US" sz="3200" kern="0" dirty="0">
              <a:solidFill>
                <a:schemeClr val="bg1"/>
              </a:solidFill>
              <a:latin typeface="Whitney-Black" pitchFamily="50" charset="0"/>
            </a:endParaRPr>
          </a:p>
        </p:txBody>
      </p:sp>
      <p:cxnSp>
        <p:nvCxnSpPr>
          <p:cNvPr id="5" name="Straight Arrow Connector 4">
            <a:extLst>
              <a:ext uri="{FF2B5EF4-FFF2-40B4-BE49-F238E27FC236}">
                <a16:creationId xmlns:a16="http://schemas.microsoft.com/office/drawing/2014/main" id="{978564E3-3EC0-0151-3A41-CDC612B09460}"/>
              </a:ext>
            </a:extLst>
          </p:cNvPr>
          <p:cNvCxnSpPr/>
          <p:nvPr/>
        </p:nvCxnSpPr>
        <p:spPr>
          <a:xfrm>
            <a:off x="2743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881C2B92-45A6-38F6-3303-2F91771E66BC}"/>
              </a:ext>
            </a:extLst>
          </p:cNvPr>
          <p:cNvSpPr txBox="1">
            <a:spLocks noChangeArrowheads="1"/>
          </p:cNvSpPr>
          <p:nvPr/>
        </p:nvSpPr>
        <p:spPr bwMode="auto">
          <a:xfrm>
            <a:off x="5573713" y="1352550"/>
            <a:ext cx="1330325" cy="7381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At Server: </a:t>
            </a:r>
          </a:p>
          <a:p>
            <a:pPr eaLnBrk="1" hangingPunct="1">
              <a:spcBef>
                <a:spcPct val="0"/>
              </a:spcBef>
              <a:buFontTx/>
              <a:buNone/>
            </a:pPr>
            <a:r>
              <a:rPr lang="en-US" altLang="en-US" sz="1400"/>
              <a:t>   ABC123 = 10</a:t>
            </a:r>
          </a:p>
          <a:p>
            <a:pPr eaLnBrk="1" hangingPunct="1">
              <a:spcBef>
                <a:spcPct val="0"/>
              </a:spcBef>
              <a:buFontTx/>
              <a:buNone/>
            </a:pPr>
            <a:r>
              <a:rPr lang="en-US" altLang="en-US" sz="1400"/>
              <a:t>   ABC789 = 15</a:t>
            </a:r>
          </a:p>
        </p:txBody>
      </p:sp>
      <p:cxnSp>
        <p:nvCxnSpPr>
          <p:cNvPr id="8" name="Straight Arrow Connector 7">
            <a:extLst>
              <a:ext uri="{FF2B5EF4-FFF2-40B4-BE49-F238E27FC236}">
                <a16:creationId xmlns:a16="http://schemas.microsoft.com/office/drawing/2014/main" id="{D5382D11-13A1-57D9-33EE-715E8616B795}"/>
              </a:ext>
            </a:extLst>
          </p:cNvPr>
          <p:cNvCxnSpPr/>
          <p:nvPr/>
        </p:nvCxnSpPr>
        <p:spPr>
          <a:xfrm>
            <a:off x="5410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267987CD-C0F7-CE44-55BB-D0B6755B8BD3}"/>
              </a:ext>
            </a:extLst>
          </p:cNvPr>
          <p:cNvSpPr txBox="1">
            <a:spLocks noChangeArrowheads="1"/>
          </p:cNvSpPr>
          <p:nvPr/>
        </p:nvSpPr>
        <p:spPr bwMode="auto">
          <a:xfrm>
            <a:off x="3429000" y="3638550"/>
            <a:ext cx="12525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x = 5, y = 15</a:t>
            </a:r>
          </a:p>
        </p:txBody>
      </p:sp>
      <p:sp>
        <p:nvSpPr>
          <p:cNvPr id="14" name="TextBox 13">
            <a:extLst>
              <a:ext uri="{FF2B5EF4-FFF2-40B4-BE49-F238E27FC236}">
                <a16:creationId xmlns:a16="http://schemas.microsoft.com/office/drawing/2014/main" id="{2F5E4F00-8FFB-7739-5059-4449D045B0F5}"/>
              </a:ext>
            </a:extLst>
          </p:cNvPr>
          <p:cNvSpPr txBox="1">
            <a:spLocks noChangeArrowheads="1"/>
          </p:cNvSpPr>
          <p:nvPr/>
        </p:nvSpPr>
        <p:spPr bwMode="auto">
          <a:xfrm>
            <a:off x="6096000" y="2125663"/>
            <a:ext cx="30876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a:solidFill>
                  <a:srgbClr val="FF0000"/>
                </a:solidFill>
              </a:rPr>
              <a:t>T2’s sum is the wrong value!</a:t>
            </a:r>
          </a:p>
          <a:p>
            <a:pPr eaLnBrk="1" hangingPunct="1">
              <a:spcBef>
                <a:spcPct val="0"/>
              </a:spcBef>
              <a:buFontTx/>
              <a:buNone/>
            </a:pPr>
            <a:r>
              <a:rPr lang="en-US" altLang="en-US" sz="1800" b="1">
                <a:solidFill>
                  <a:srgbClr val="FF0000"/>
                </a:solidFill>
              </a:rPr>
              <a:t>Should have been “Total: 25”</a:t>
            </a:r>
          </a:p>
        </p:txBody>
      </p:sp>
      <p:sp>
        <p:nvSpPr>
          <p:cNvPr id="13" name="TextBox 12">
            <a:extLst>
              <a:ext uri="{FF2B5EF4-FFF2-40B4-BE49-F238E27FC236}">
                <a16:creationId xmlns:a16="http://schemas.microsoft.com/office/drawing/2014/main" id="{9249D4A8-57C8-CBD3-E5B9-3F33F300DB51}"/>
              </a:ext>
            </a:extLst>
          </p:cNvPr>
          <p:cNvSpPr txBox="1">
            <a:spLocks noChangeArrowheads="1"/>
          </p:cNvSpPr>
          <p:nvPr/>
        </p:nvSpPr>
        <p:spPr bwMode="auto">
          <a:xfrm>
            <a:off x="3505200" y="4248150"/>
            <a:ext cx="1698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Prints “Total: 20”</a:t>
            </a:r>
          </a:p>
        </p:txBody>
      </p:sp>
      <p:sp>
        <p:nvSpPr>
          <p:cNvPr id="10" name="TextBox 9">
            <a:extLst>
              <a:ext uri="{FF2B5EF4-FFF2-40B4-BE49-F238E27FC236}">
                <a16:creationId xmlns:a16="http://schemas.microsoft.com/office/drawing/2014/main" id="{E934CA79-74F2-02F0-5EFE-73381A9B06DB}"/>
              </a:ext>
            </a:extLst>
          </p:cNvPr>
          <p:cNvSpPr txBox="1">
            <a:spLocks noChangeArrowheads="1"/>
          </p:cNvSpPr>
          <p:nvPr/>
        </p:nvSpPr>
        <p:spPr bwMode="auto">
          <a:xfrm>
            <a:off x="609600" y="2876550"/>
            <a:ext cx="16144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ABC123 = 5 now</a:t>
            </a:r>
          </a:p>
        </p:txBody>
      </p:sp>
      <p:sp>
        <p:nvSpPr>
          <p:cNvPr id="64522" name="Slide Number Placeholder 1">
            <a:extLst>
              <a:ext uri="{FF2B5EF4-FFF2-40B4-BE49-F238E27FC236}">
                <a16:creationId xmlns:a16="http://schemas.microsoft.com/office/drawing/2014/main" id="{13BB3A47-9A03-2F9E-A7D6-33CD6D6CA11A}"/>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5C10F2C1-6243-9B4C-99D8-A5EFA6A8660C}" type="slidenum">
              <a:rPr lang="en-US" altLang="en-US" sz="1400"/>
              <a:pPr algn="ctr" eaLnBrk="1" hangingPunct="1">
                <a:spcBef>
                  <a:spcPct val="0"/>
                </a:spcBef>
                <a:buFontTx/>
                <a:buNone/>
              </a:pPr>
              <a:t>25</a:t>
            </a:fld>
            <a:endParaRPr lang="en-US" altLang="en-US" sz="140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dissolve">
                                      <p:cBhvr>
                                        <p:cTn id="22" dur="500"/>
                                        <p:tgtEl>
                                          <p:spTgt spid="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ssolv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p:bldP spid="14" grpId="0"/>
      <p:bldP spid="13" grpId="0"/>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Content Placeholder 2">
            <a:extLst>
              <a:ext uri="{FF2B5EF4-FFF2-40B4-BE49-F238E27FC236}">
                <a16:creationId xmlns:a16="http://schemas.microsoft.com/office/drawing/2014/main" id="{11A8D5E3-5ACE-81EC-0992-C204A3C63602}"/>
              </a:ext>
            </a:extLst>
          </p:cNvPr>
          <p:cNvSpPr>
            <a:spLocks noGrp="1" noChangeArrowheads="1"/>
          </p:cNvSpPr>
          <p:nvPr>
            <p:ph idx="1"/>
          </p:nvPr>
        </p:nvSpPr>
        <p:spPr>
          <a:xfrm>
            <a:off x="381000" y="1581150"/>
            <a:ext cx="5257800" cy="2971800"/>
          </a:xfrm>
        </p:spPr>
        <p:txBody>
          <a:bodyPr/>
          <a:lstStyle/>
          <a:p>
            <a:r>
              <a:rPr lang="en-US" altLang="en-US" sz="2000">
                <a:ea typeface="ＭＳ Ｐゴシック" panose="020B0600070205080204" pitchFamily="34" charset="-128"/>
              </a:rPr>
              <a:t>How to prevent transactions from affecting each other</a:t>
            </a:r>
          </a:p>
        </p:txBody>
      </p:sp>
      <p:sp>
        <p:nvSpPr>
          <p:cNvPr id="4" name="Title 1">
            <a:extLst>
              <a:ext uri="{FF2B5EF4-FFF2-40B4-BE49-F238E27FC236}">
                <a16:creationId xmlns:a16="http://schemas.microsoft.com/office/drawing/2014/main" id="{2E72D686-7EF8-218D-597E-E770DFF6E6EF}"/>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Next</a:t>
            </a:r>
            <a:endParaRPr lang="en-US" sz="3200" kern="0" dirty="0">
              <a:solidFill>
                <a:schemeClr val="bg1"/>
              </a:solidFill>
              <a:latin typeface="Whitney-Black" pitchFamily="50" charset="0"/>
            </a:endParaRPr>
          </a:p>
        </p:txBody>
      </p:sp>
      <p:sp>
        <p:nvSpPr>
          <p:cNvPr id="66563" name="Slide Number Placeholder 1">
            <a:extLst>
              <a:ext uri="{FF2B5EF4-FFF2-40B4-BE49-F238E27FC236}">
                <a16:creationId xmlns:a16="http://schemas.microsoft.com/office/drawing/2014/main" id="{86B6DCD2-C72E-6F82-3126-3C50AC4F68CC}"/>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D6DA48FB-37FF-5745-A2CF-45CC67B95D4B}" type="slidenum">
              <a:rPr lang="en-US" altLang="en-US" sz="1400"/>
              <a:pPr algn="ctr" eaLnBrk="1" hangingPunct="1">
                <a:spcBef>
                  <a:spcPct val="0"/>
                </a:spcBef>
                <a:buFontTx/>
                <a:buNone/>
              </a:pPr>
              <a:t>26</a:t>
            </a:fld>
            <a:endParaRPr lang="en-US" altLang="en-US" sz="140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Content Placeholder 2">
            <a:extLst>
              <a:ext uri="{FF2B5EF4-FFF2-40B4-BE49-F238E27FC236}">
                <a16:creationId xmlns:a16="http://schemas.microsoft.com/office/drawing/2014/main" id="{C3765DCC-95EC-B483-7FDA-5D9CDD6EFF31}"/>
              </a:ext>
            </a:extLst>
          </p:cNvPr>
          <p:cNvSpPr>
            <a:spLocks noGrp="1" noChangeArrowheads="1"/>
          </p:cNvSpPr>
          <p:nvPr>
            <p:ph idx="1"/>
          </p:nvPr>
        </p:nvSpPr>
        <p:spPr>
          <a:xfrm>
            <a:off x="381000" y="1581150"/>
            <a:ext cx="5257800" cy="2971800"/>
          </a:xfrm>
        </p:spPr>
        <p:txBody>
          <a:bodyPr/>
          <a:lstStyle/>
          <a:p>
            <a:r>
              <a:rPr lang="en-US" altLang="en-US" sz="2000">
                <a:ea typeface="ＭＳ Ｐゴシック" panose="020B0600070205080204" pitchFamily="34" charset="-128"/>
              </a:rPr>
              <a:t>To prevent transactions from affecting each other</a:t>
            </a:r>
          </a:p>
          <a:p>
            <a:pPr lvl="1"/>
            <a:r>
              <a:rPr lang="en-US" altLang="en-US" sz="1800">
                <a:ea typeface="ＭＳ Ｐゴシック" panose="020B0600070205080204" pitchFamily="34" charset="-128"/>
              </a:rPr>
              <a:t>Could execute them one at a time at server</a:t>
            </a:r>
          </a:p>
          <a:p>
            <a:pPr lvl="1"/>
            <a:r>
              <a:rPr lang="en-US" altLang="en-US" sz="1800">
                <a:ea typeface="ＭＳ Ｐゴシック" panose="020B0600070205080204" pitchFamily="34" charset="-128"/>
              </a:rPr>
              <a:t>But reduces number of concurrent transactions</a:t>
            </a:r>
          </a:p>
          <a:p>
            <a:pPr lvl="1"/>
            <a:r>
              <a:rPr lang="en-US" altLang="en-US" sz="1800" i="1">
                <a:ea typeface="ＭＳ Ｐゴシック" panose="020B0600070205080204" pitchFamily="34" charset="-128"/>
              </a:rPr>
              <a:t>Transactions per second</a:t>
            </a:r>
            <a:r>
              <a:rPr lang="en-US" altLang="en-US" sz="1800">
                <a:ea typeface="ＭＳ Ｐゴシック" panose="020B0600070205080204" pitchFamily="34" charset="-128"/>
              </a:rPr>
              <a:t> directly related to revenue of companies</a:t>
            </a:r>
          </a:p>
          <a:p>
            <a:pPr lvl="2"/>
            <a:r>
              <a:rPr lang="en-US" altLang="en-US" sz="1400">
                <a:ea typeface="ＭＳ Ｐゴシック" panose="020B0600070205080204" pitchFamily="34" charset="-128"/>
              </a:rPr>
              <a:t>This metric needs to be maximized</a:t>
            </a:r>
          </a:p>
          <a:p>
            <a:r>
              <a:rPr lang="en-US" altLang="en-US" sz="2000">
                <a:ea typeface="ＭＳ Ｐゴシック" panose="020B0600070205080204" pitchFamily="34" charset="-128"/>
              </a:rPr>
              <a:t>Goal: increase concurrency while maintaining correctness (ACID)</a:t>
            </a:r>
          </a:p>
        </p:txBody>
      </p:sp>
      <p:sp>
        <p:nvSpPr>
          <p:cNvPr id="4" name="Title 1">
            <a:extLst>
              <a:ext uri="{FF2B5EF4-FFF2-40B4-BE49-F238E27FC236}">
                <a16:creationId xmlns:a16="http://schemas.microsoft.com/office/drawing/2014/main" id="{F11CA35D-5846-58BF-F25E-9A4DE40FC861}"/>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Concurrent Transactions</a:t>
            </a:r>
            <a:endParaRPr lang="en-US" sz="3200" kern="0" dirty="0">
              <a:solidFill>
                <a:schemeClr val="bg1"/>
              </a:solidFill>
              <a:latin typeface="Whitney-Black" pitchFamily="50" charset="0"/>
            </a:endParaRPr>
          </a:p>
        </p:txBody>
      </p:sp>
      <p:sp>
        <p:nvSpPr>
          <p:cNvPr id="68611" name="Slide Number Placeholder 1">
            <a:extLst>
              <a:ext uri="{FF2B5EF4-FFF2-40B4-BE49-F238E27FC236}">
                <a16:creationId xmlns:a16="http://schemas.microsoft.com/office/drawing/2014/main" id="{74BD98D8-8F49-4C44-691A-1E56468DADDD}"/>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A0ABEA6B-06CD-EB4D-821A-D438621AE4E4}" type="slidenum">
              <a:rPr lang="en-US" altLang="en-US" sz="1400"/>
              <a:pPr algn="ctr" eaLnBrk="1" hangingPunct="1">
                <a:spcBef>
                  <a:spcPct val="0"/>
                </a:spcBef>
                <a:buFontTx/>
                <a:buNone/>
              </a:pPr>
              <a:t>27</a:t>
            </a:fld>
            <a:endParaRPr lang="en-US" altLang="en-US" sz="1400"/>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Content Placeholder 2">
            <a:extLst>
              <a:ext uri="{FF2B5EF4-FFF2-40B4-BE49-F238E27FC236}">
                <a16:creationId xmlns:a16="http://schemas.microsoft.com/office/drawing/2014/main" id="{F226F504-B08D-A1BD-0273-2B111F2B0DA0}"/>
              </a:ext>
            </a:extLst>
          </p:cNvPr>
          <p:cNvSpPr>
            <a:spLocks noGrp="1" noChangeArrowheads="1"/>
          </p:cNvSpPr>
          <p:nvPr>
            <p:ph idx="1"/>
          </p:nvPr>
        </p:nvSpPr>
        <p:spPr>
          <a:xfrm>
            <a:off x="381000" y="1352550"/>
            <a:ext cx="5257800" cy="2971800"/>
          </a:xfrm>
        </p:spPr>
        <p:txBody>
          <a:bodyPr/>
          <a:lstStyle/>
          <a:p>
            <a:r>
              <a:rPr lang="en-US" altLang="en-US" sz="2000" dirty="0">
                <a:ea typeface="ＭＳ Ｐゴシック" panose="020B0600070205080204" pitchFamily="34" charset="-128"/>
              </a:rPr>
              <a:t>An interleaving (say O) of transaction operations is serially equivalent </a:t>
            </a:r>
            <a:r>
              <a:rPr lang="en-US" altLang="en-US" sz="2000" dirty="0" err="1">
                <a:ea typeface="ＭＳ Ｐゴシック" panose="020B0600070205080204" pitchFamily="34" charset="-128"/>
              </a:rPr>
              <a:t>iff</a:t>
            </a:r>
            <a:r>
              <a:rPr lang="en-US" altLang="en-US" sz="2000" dirty="0">
                <a:ea typeface="ＭＳ Ｐゴシック" panose="020B0600070205080204" pitchFamily="34" charset="-128"/>
              </a:rPr>
              <a:t> (if and only if):</a:t>
            </a:r>
          </a:p>
          <a:p>
            <a:pPr lvl="1"/>
            <a:r>
              <a:rPr lang="en-US" altLang="en-US" sz="1800" dirty="0">
                <a:ea typeface="ＭＳ Ｐゴシック" panose="020B0600070205080204" pitchFamily="34" charset="-128"/>
              </a:rPr>
              <a:t>There is some ordering (O’) of those transactions, one at a time, which</a:t>
            </a:r>
          </a:p>
          <a:p>
            <a:pPr lvl="1"/>
            <a:r>
              <a:rPr lang="en-US" altLang="en-US" sz="1800" dirty="0">
                <a:ea typeface="ＭＳ Ｐゴシック" panose="020B0600070205080204" pitchFamily="34" charset="-128"/>
              </a:rPr>
              <a:t>Gives the same end-result (for all objects and transactions) as the original interleaving O</a:t>
            </a:r>
          </a:p>
          <a:p>
            <a:pPr lvl="1"/>
            <a:r>
              <a:rPr lang="en-US" altLang="en-US" sz="1800" dirty="0">
                <a:ea typeface="ＭＳ Ｐゴシック" panose="020B0600070205080204" pitchFamily="34" charset="-128"/>
              </a:rPr>
              <a:t>Where the operations of each transaction occur consecutively (in a batch)</a:t>
            </a:r>
          </a:p>
          <a:p>
            <a:r>
              <a:rPr lang="en-US" altLang="en-US" sz="2000" dirty="0">
                <a:ea typeface="ＭＳ Ｐゴシック" panose="020B0600070205080204" pitchFamily="34" charset="-128"/>
              </a:rPr>
              <a:t>Says: Cannot distinguish end-result of real operation order O from (fake) serial transaction order O’</a:t>
            </a:r>
          </a:p>
          <a:p>
            <a:pPr lvl="1"/>
            <a:endParaRPr lang="en-US" altLang="en-US" sz="2000" dirty="0">
              <a:ea typeface="ＭＳ Ｐゴシック" panose="020B0600070205080204" pitchFamily="34" charset="-128"/>
            </a:endParaRPr>
          </a:p>
        </p:txBody>
      </p:sp>
      <p:sp>
        <p:nvSpPr>
          <p:cNvPr id="4" name="Title 1">
            <a:extLst>
              <a:ext uri="{FF2B5EF4-FFF2-40B4-BE49-F238E27FC236}">
                <a16:creationId xmlns:a16="http://schemas.microsoft.com/office/drawing/2014/main" id="{B536D5B1-E24D-805D-8884-D97C91B791EE}"/>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Serial Equivalence</a:t>
            </a:r>
            <a:endParaRPr lang="en-US" sz="3200" kern="0" dirty="0">
              <a:solidFill>
                <a:schemeClr val="bg1"/>
              </a:solidFill>
              <a:latin typeface="Whitney-Black" pitchFamily="50" charset="0"/>
            </a:endParaRPr>
          </a:p>
        </p:txBody>
      </p:sp>
      <p:sp>
        <p:nvSpPr>
          <p:cNvPr id="70659" name="Slide Number Placeholder 1">
            <a:extLst>
              <a:ext uri="{FF2B5EF4-FFF2-40B4-BE49-F238E27FC236}">
                <a16:creationId xmlns:a16="http://schemas.microsoft.com/office/drawing/2014/main" id="{2A1D181C-0959-6385-7330-25C041945073}"/>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0D0A9BF4-DB21-7742-ADE6-B20967CFDA1F}" type="slidenum">
              <a:rPr lang="en-US" altLang="en-US" sz="1400"/>
              <a:pPr algn="ctr" eaLnBrk="1" hangingPunct="1">
                <a:spcBef>
                  <a:spcPct val="0"/>
                </a:spcBef>
                <a:buFontTx/>
                <a:buNone/>
              </a:pPr>
              <a:t>28</a:t>
            </a:fld>
            <a:endParaRPr lang="en-US" altLang="en-US" sz="1400"/>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Content Placeholder 2">
            <a:extLst>
              <a:ext uri="{FF2B5EF4-FFF2-40B4-BE49-F238E27FC236}">
                <a16:creationId xmlns:a16="http://schemas.microsoft.com/office/drawing/2014/main" id="{204DB450-0607-31C0-DEEA-0380369E8B82}"/>
              </a:ext>
            </a:extLst>
          </p:cNvPr>
          <p:cNvSpPr>
            <a:spLocks noGrp="1" noChangeArrowheads="1"/>
          </p:cNvSpPr>
          <p:nvPr>
            <p:ph idx="1"/>
          </p:nvPr>
        </p:nvSpPr>
        <p:spPr>
          <a:xfrm>
            <a:off x="381000" y="1504950"/>
            <a:ext cx="5257800" cy="2971800"/>
          </a:xfrm>
        </p:spPr>
        <p:txBody>
          <a:bodyPr/>
          <a:lstStyle/>
          <a:p>
            <a:pPr>
              <a:buClr>
                <a:srgbClr val="038A69"/>
              </a:buClr>
              <a:buSzPct val="120000"/>
            </a:pPr>
            <a:r>
              <a:rPr lang="en-US" altLang="en-US" sz="2000">
                <a:ea typeface="ＭＳ Ｐゴシック" panose="020B0600070205080204" pitchFamily="34" charset="-128"/>
              </a:rPr>
              <a:t>An operation has an </a:t>
            </a:r>
            <a:r>
              <a:rPr lang="en-US" altLang="en-US" sz="2000">
                <a:solidFill>
                  <a:srgbClr val="FF6600"/>
                </a:solidFill>
                <a:ea typeface="ＭＳ Ｐゴシック" panose="020B0600070205080204" pitchFamily="34" charset="-128"/>
              </a:rPr>
              <a:t>effect</a:t>
            </a:r>
            <a:r>
              <a:rPr lang="en-US" altLang="en-US" sz="2000">
                <a:ea typeface="ＭＳ Ｐゴシック" panose="020B0600070205080204" pitchFamily="34" charset="-128"/>
              </a:rPr>
              <a:t> on</a:t>
            </a:r>
          </a:p>
          <a:p>
            <a:pPr lvl="1">
              <a:buClr>
                <a:srgbClr val="038A69"/>
              </a:buClr>
              <a:buSzPct val="120000"/>
            </a:pPr>
            <a:r>
              <a:rPr lang="en-US" altLang="en-US" sz="1400">
                <a:ea typeface="ＭＳ Ｐゴシック" panose="020B0600070205080204" pitchFamily="34" charset="-128"/>
              </a:rPr>
              <a:t>The server object if it is a write</a:t>
            </a:r>
          </a:p>
          <a:p>
            <a:pPr lvl="1">
              <a:buClr>
                <a:srgbClr val="038A69"/>
              </a:buClr>
              <a:buSzPct val="120000"/>
            </a:pPr>
            <a:r>
              <a:rPr lang="en-US" altLang="en-US" sz="1400">
                <a:ea typeface="ＭＳ Ｐゴシック" panose="020B0600070205080204" pitchFamily="34" charset="-128"/>
              </a:rPr>
              <a:t>The client (returned value) if it is a read</a:t>
            </a:r>
            <a:endParaRPr lang="en-US" altLang="en-US" sz="2400">
              <a:ea typeface="ＭＳ Ｐゴシック" panose="020B0600070205080204" pitchFamily="34" charset="-128"/>
            </a:endParaRPr>
          </a:p>
          <a:p>
            <a:pPr>
              <a:buClr>
                <a:srgbClr val="038A69"/>
              </a:buClr>
              <a:buSzPct val="120000"/>
            </a:pPr>
            <a:r>
              <a:rPr lang="en-US" altLang="en-US" sz="1800">
                <a:ea typeface="ＭＳ Ｐゴシック" panose="020B0600070205080204" pitchFamily="34" charset="-128"/>
              </a:rPr>
              <a:t>Two </a:t>
            </a:r>
            <a:r>
              <a:rPr lang="en-US" altLang="en-US" sz="1800" u="sng">
                <a:ea typeface="ＭＳ Ｐゴシック" panose="020B0600070205080204" pitchFamily="34" charset="-128"/>
              </a:rPr>
              <a:t>operations</a:t>
            </a:r>
            <a:r>
              <a:rPr lang="en-US" altLang="en-US" sz="1800">
                <a:ea typeface="ＭＳ Ｐゴシック" panose="020B0600070205080204" pitchFamily="34" charset="-128"/>
              </a:rPr>
              <a:t> are said to be </a:t>
            </a:r>
            <a:r>
              <a:rPr lang="en-US" altLang="en-US" sz="1800" u="sng">
                <a:ea typeface="ＭＳ Ｐゴシック" panose="020B0600070205080204" pitchFamily="34" charset="-128"/>
              </a:rPr>
              <a:t>conflicting operations</a:t>
            </a:r>
            <a:r>
              <a:rPr lang="en-US" altLang="en-US" sz="1800">
                <a:ea typeface="ＭＳ Ｐゴシック" panose="020B0600070205080204" pitchFamily="34" charset="-128"/>
              </a:rPr>
              <a:t>, if their </a:t>
            </a:r>
            <a:r>
              <a:rPr lang="en-US" altLang="en-US" sz="1800" i="1">
                <a:solidFill>
                  <a:schemeClr val="accent2"/>
                </a:solidFill>
                <a:ea typeface="ＭＳ Ｐゴシック" panose="020B0600070205080204" pitchFamily="34" charset="-128"/>
              </a:rPr>
              <a:t>combined effect</a:t>
            </a:r>
            <a:r>
              <a:rPr lang="en-US" altLang="en-US" sz="1800">
                <a:ea typeface="ＭＳ Ｐゴシック" panose="020B0600070205080204" pitchFamily="34" charset="-128"/>
              </a:rPr>
              <a:t> depends on the </a:t>
            </a:r>
            <a:r>
              <a:rPr lang="en-US" altLang="en-US" sz="1800" u="sng">
                <a:solidFill>
                  <a:srgbClr val="FF6600"/>
                </a:solidFill>
                <a:ea typeface="ＭＳ Ｐゴシック" panose="020B0600070205080204" pitchFamily="34" charset="-128"/>
              </a:rPr>
              <a:t>order</a:t>
            </a:r>
            <a:r>
              <a:rPr lang="en-US" altLang="en-US" sz="1800">
                <a:solidFill>
                  <a:srgbClr val="FF6600"/>
                </a:solidFill>
                <a:ea typeface="ＭＳ Ｐゴシック" panose="020B0600070205080204" pitchFamily="34" charset="-128"/>
              </a:rPr>
              <a:t> </a:t>
            </a:r>
            <a:r>
              <a:rPr lang="en-US" altLang="en-US" sz="1800">
                <a:ea typeface="ＭＳ Ｐゴシック" panose="020B0600070205080204" pitchFamily="34" charset="-128"/>
              </a:rPr>
              <a:t>they are executed</a:t>
            </a:r>
          </a:p>
          <a:p>
            <a:pPr lvl="1">
              <a:buClr>
                <a:srgbClr val="038A69"/>
              </a:buClr>
              <a:buSzPct val="120000"/>
            </a:pPr>
            <a:r>
              <a:rPr lang="en-US" altLang="en-US" sz="1400">
                <a:ea typeface="ＭＳ Ｐゴシック" panose="020B0600070205080204" pitchFamily="34" charset="-128"/>
              </a:rPr>
              <a:t>read(x) and write(x)</a:t>
            </a:r>
          </a:p>
          <a:p>
            <a:pPr lvl="1">
              <a:buClr>
                <a:srgbClr val="038A69"/>
              </a:buClr>
              <a:buSzPct val="120000"/>
            </a:pPr>
            <a:r>
              <a:rPr lang="en-US" altLang="en-US" sz="1400">
                <a:ea typeface="ＭＳ Ｐゴシック" panose="020B0600070205080204" pitchFamily="34" charset="-128"/>
              </a:rPr>
              <a:t>write(x) and read(x)</a:t>
            </a:r>
          </a:p>
          <a:p>
            <a:pPr lvl="1">
              <a:buClr>
                <a:srgbClr val="038A69"/>
              </a:buClr>
              <a:buSzPct val="120000"/>
            </a:pPr>
            <a:r>
              <a:rPr lang="en-US" altLang="en-US" sz="1400">
                <a:ea typeface="ＭＳ Ｐゴシック" panose="020B0600070205080204" pitchFamily="34" charset="-128"/>
              </a:rPr>
              <a:t>write(x) and write(x)</a:t>
            </a:r>
          </a:p>
          <a:p>
            <a:pPr lvl="1">
              <a:buClr>
                <a:srgbClr val="038A69"/>
              </a:buClr>
              <a:buSzPct val="120000"/>
            </a:pPr>
            <a:r>
              <a:rPr lang="en-US" altLang="en-US" sz="1400">
                <a:ea typeface="ＭＳ Ｐゴシック" panose="020B0600070205080204" pitchFamily="34" charset="-128"/>
              </a:rPr>
              <a:t>NOT read(x) and read(x): swapping them doesn’t change their effects</a:t>
            </a:r>
            <a:endParaRPr lang="en-US" altLang="en-US" sz="2400">
              <a:ea typeface="ＭＳ Ｐゴシック" panose="020B0600070205080204" pitchFamily="34" charset="-128"/>
            </a:endParaRPr>
          </a:p>
          <a:p>
            <a:pPr lvl="1">
              <a:buClr>
                <a:srgbClr val="038A69"/>
              </a:buClr>
              <a:buSzPct val="120000"/>
            </a:pPr>
            <a:r>
              <a:rPr lang="en-US" altLang="en-US" sz="1400">
                <a:ea typeface="ＭＳ Ｐゴシック" panose="020B0600070205080204" pitchFamily="34" charset="-128"/>
              </a:rPr>
              <a:t>NOT read/write(x) and read/write(y): swapping them ok</a:t>
            </a:r>
          </a:p>
        </p:txBody>
      </p:sp>
      <p:sp>
        <p:nvSpPr>
          <p:cNvPr id="4" name="Title 1">
            <a:extLst>
              <a:ext uri="{FF2B5EF4-FFF2-40B4-BE49-F238E27FC236}">
                <a16:creationId xmlns:a16="http://schemas.microsoft.com/office/drawing/2014/main" id="{1204C038-6A7E-B942-5D9A-C84F6D276401}"/>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Checking for Serial Equivalence</a:t>
            </a:r>
            <a:endParaRPr lang="en-US" sz="3200" kern="0" dirty="0">
              <a:solidFill>
                <a:schemeClr val="bg1"/>
              </a:solidFill>
              <a:latin typeface="Whitney-Black" pitchFamily="50" charset="0"/>
            </a:endParaRPr>
          </a:p>
        </p:txBody>
      </p:sp>
      <p:sp>
        <p:nvSpPr>
          <p:cNvPr id="72707" name="Slide Number Placeholder 1">
            <a:extLst>
              <a:ext uri="{FF2B5EF4-FFF2-40B4-BE49-F238E27FC236}">
                <a16:creationId xmlns:a16="http://schemas.microsoft.com/office/drawing/2014/main" id="{112DE78A-2890-87B2-B639-8E55D70E521F}"/>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F05F655E-EEF0-CD40-A500-8945ED14EC38}" type="slidenum">
              <a:rPr lang="en-US" altLang="en-US" sz="1400"/>
              <a:pPr algn="ctr" eaLnBrk="1" hangingPunct="1">
                <a:spcBef>
                  <a:spcPct val="0"/>
                </a:spcBef>
                <a:buFontTx/>
                <a:buNone/>
              </a:pPr>
              <a:t>29</a:t>
            </a:fld>
            <a:endParaRPr lang="en-US" altLang="en-US" sz="140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Content Placeholder 2">
            <a:extLst>
              <a:ext uri="{FF2B5EF4-FFF2-40B4-BE49-F238E27FC236}">
                <a16:creationId xmlns:a16="http://schemas.microsoft.com/office/drawing/2014/main" id="{A1AC3390-2D1D-8D6A-1233-421CE47704C0}"/>
              </a:ext>
            </a:extLst>
          </p:cNvPr>
          <p:cNvSpPr>
            <a:spLocks noGrp="1" noChangeArrowheads="1"/>
          </p:cNvSpPr>
          <p:nvPr>
            <p:ph idx="1"/>
          </p:nvPr>
        </p:nvSpPr>
        <p:spPr>
          <a:xfrm>
            <a:off x="457200" y="1581150"/>
            <a:ext cx="6553200" cy="2971800"/>
          </a:xfrm>
        </p:spPr>
        <p:txBody>
          <a:bodyPr/>
          <a:lstStyle/>
          <a:p>
            <a:r>
              <a:rPr lang="en-US" altLang="en-US" sz="2000">
                <a:ea typeface="ＭＳ Ｐゴシック" panose="020B0600070205080204" pitchFamily="34" charset="-128"/>
              </a:rPr>
              <a:t>Call from one function to another function within the same process</a:t>
            </a:r>
          </a:p>
          <a:p>
            <a:pPr lvl="1"/>
            <a:r>
              <a:rPr lang="en-US" altLang="en-US" sz="1800">
                <a:ea typeface="ＭＳ Ｐゴシック" panose="020B0600070205080204" pitchFamily="34" charset="-128"/>
              </a:rPr>
              <a:t>Uses stack to pass arguments and return values</a:t>
            </a:r>
          </a:p>
          <a:p>
            <a:pPr lvl="1"/>
            <a:r>
              <a:rPr lang="en-US" altLang="en-US" sz="1800">
                <a:ea typeface="ＭＳ Ｐゴシック" panose="020B0600070205080204" pitchFamily="34" charset="-128"/>
              </a:rPr>
              <a:t>Accesses objects via pointers (e.g., C) or by reference (e.g., Java)</a:t>
            </a:r>
          </a:p>
          <a:p>
            <a:r>
              <a:rPr lang="en-US" altLang="en-US" sz="2000">
                <a:ea typeface="ＭＳ Ｐゴシック" panose="020B0600070205080204" pitchFamily="34" charset="-128"/>
              </a:rPr>
              <a:t>LPC has </a:t>
            </a:r>
            <a:r>
              <a:rPr lang="en-US" altLang="en-US" sz="2000" b="1" i="1">
                <a:ea typeface="ＭＳ Ｐゴシック" panose="020B0600070205080204" pitchFamily="34" charset="-128"/>
              </a:rPr>
              <a:t>exactly-once</a:t>
            </a:r>
            <a:r>
              <a:rPr lang="en-US" altLang="en-US" sz="2000" b="1">
                <a:ea typeface="ＭＳ Ｐゴシック" panose="020B0600070205080204" pitchFamily="34" charset="-128"/>
              </a:rPr>
              <a:t> </a:t>
            </a:r>
            <a:r>
              <a:rPr lang="en-US" altLang="en-US" sz="2000">
                <a:ea typeface="ＭＳ Ｐゴシック" panose="020B0600070205080204" pitchFamily="34" charset="-128"/>
              </a:rPr>
              <a:t>semantics</a:t>
            </a:r>
          </a:p>
          <a:p>
            <a:pPr lvl="1"/>
            <a:r>
              <a:rPr lang="en-US" altLang="en-US" sz="1800">
                <a:ea typeface="ＭＳ Ｐゴシック" panose="020B0600070205080204" pitchFamily="34" charset="-128"/>
              </a:rPr>
              <a:t>If process is alive, called function executed exactly once</a:t>
            </a:r>
          </a:p>
        </p:txBody>
      </p:sp>
      <p:sp>
        <p:nvSpPr>
          <p:cNvPr id="4" name="Title 1">
            <a:extLst>
              <a:ext uri="{FF2B5EF4-FFF2-40B4-BE49-F238E27FC236}">
                <a16:creationId xmlns:a16="http://schemas.microsoft.com/office/drawing/2014/main" id="{F1D7252D-5CCB-2C45-ED9D-EFAF1E78BE31}"/>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Local Procedure Call (LPC)</a:t>
            </a:r>
            <a:endParaRPr lang="en-US" sz="3200" kern="0" dirty="0">
              <a:solidFill>
                <a:schemeClr val="bg1"/>
              </a:solidFill>
              <a:latin typeface="Whitney-Black" pitchFamily="50" charset="0"/>
            </a:endParaRPr>
          </a:p>
        </p:txBody>
      </p:sp>
      <p:sp>
        <p:nvSpPr>
          <p:cNvPr id="19459" name="Slide Number Placeholder 1">
            <a:extLst>
              <a:ext uri="{FF2B5EF4-FFF2-40B4-BE49-F238E27FC236}">
                <a16:creationId xmlns:a16="http://schemas.microsoft.com/office/drawing/2014/main" id="{0011DFCA-2642-5BC3-6596-181F0F89C6F9}"/>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29932A82-1216-8343-A862-19945A2090C8}" type="slidenum">
              <a:rPr lang="en-US" altLang="en-US" sz="1400"/>
              <a:pPr algn="ctr" eaLnBrk="1" hangingPunct="1">
                <a:spcBef>
                  <a:spcPct val="0"/>
                </a:spcBef>
                <a:buFontTx/>
                <a:buNone/>
              </a:pPr>
              <a:t>3</a:t>
            </a:fld>
            <a:endParaRPr lang="en-US" altLang="en-US" sz="1400"/>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Content Placeholder 2">
            <a:extLst>
              <a:ext uri="{FF2B5EF4-FFF2-40B4-BE49-F238E27FC236}">
                <a16:creationId xmlns:a16="http://schemas.microsoft.com/office/drawing/2014/main" id="{C03DA6E1-7136-3000-9721-C470349ECA34}"/>
              </a:ext>
            </a:extLst>
          </p:cNvPr>
          <p:cNvSpPr>
            <a:spLocks noGrp="1" noChangeArrowheads="1"/>
          </p:cNvSpPr>
          <p:nvPr>
            <p:ph idx="1"/>
          </p:nvPr>
        </p:nvSpPr>
        <p:spPr>
          <a:xfrm>
            <a:off x="381000" y="1428750"/>
            <a:ext cx="5638800" cy="2971800"/>
          </a:xfrm>
        </p:spPr>
        <p:txBody>
          <a:bodyPr/>
          <a:lstStyle/>
          <a:p>
            <a:pPr>
              <a:lnSpc>
                <a:spcPct val="110000"/>
              </a:lnSpc>
              <a:buClr>
                <a:srgbClr val="038A69"/>
              </a:buClr>
              <a:buSzPct val="120000"/>
            </a:pPr>
            <a:r>
              <a:rPr lang="en-US" altLang="en-US" sz="2000" i="1" dirty="0">
                <a:ea typeface="ＭＳ Ｐゴシック" panose="020B0600070205080204" pitchFamily="34" charset="-128"/>
              </a:rPr>
              <a:t>Two transactions are serially equivalent if and only if all pairs of conflicting operations (pair containing one operation from each transaction) are executed in the same order (transaction order) for all objects (data) they both access.</a:t>
            </a:r>
            <a:endParaRPr lang="en-US" altLang="en-US" sz="2000" dirty="0">
              <a:ea typeface="ＭＳ Ｐゴシック" panose="020B0600070205080204" pitchFamily="34" charset="-128"/>
            </a:endParaRPr>
          </a:p>
          <a:p>
            <a:pPr lvl="1">
              <a:lnSpc>
                <a:spcPct val="110000"/>
              </a:lnSpc>
              <a:buClr>
                <a:srgbClr val="038A69"/>
              </a:buClr>
              <a:buSzPct val="120000"/>
            </a:pPr>
            <a:r>
              <a:rPr lang="en-US" altLang="en-US" sz="1600" dirty="0">
                <a:ea typeface="ＭＳ Ｐゴシック" panose="020B0600070205080204" pitchFamily="34" charset="-128"/>
              </a:rPr>
              <a:t>Take all pairs of conflict operations, one from T1 and one from T2</a:t>
            </a:r>
          </a:p>
          <a:p>
            <a:pPr lvl="1">
              <a:lnSpc>
                <a:spcPct val="110000"/>
              </a:lnSpc>
              <a:buClr>
                <a:srgbClr val="038A69"/>
              </a:buClr>
              <a:buSzPct val="120000"/>
            </a:pPr>
            <a:r>
              <a:rPr lang="en-US" altLang="en-US" sz="1600" dirty="0">
                <a:ea typeface="ＭＳ Ｐゴシック" panose="020B0600070205080204" pitchFamily="34" charset="-128"/>
              </a:rPr>
              <a:t>If the T1 operation was reflected first on the server, mark the pair as “(T1, T2)”, otherwise mark it as “(T2, T1)”</a:t>
            </a:r>
          </a:p>
          <a:p>
            <a:pPr lvl="1">
              <a:lnSpc>
                <a:spcPct val="110000"/>
              </a:lnSpc>
              <a:buClr>
                <a:srgbClr val="038A69"/>
              </a:buClr>
              <a:buSzPct val="120000"/>
            </a:pPr>
            <a:r>
              <a:rPr lang="en-US" altLang="en-US" sz="1600" dirty="0">
                <a:ea typeface="ＭＳ Ｐゴシック" panose="020B0600070205080204" pitchFamily="34" charset="-128"/>
              </a:rPr>
              <a:t>All pairs should be marked as either “(T1, T2)” or all pairs should be marked as “(T2, T1)”.</a:t>
            </a:r>
          </a:p>
          <a:p>
            <a:pPr lvl="1">
              <a:lnSpc>
                <a:spcPct val="110000"/>
              </a:lnSpc>
              <a:buClr>
                <a:srgbClr val="038A69"/>
              </a:buClr>
              <a:buSzPct val="120000"/>
            </a:pPr>
            <a:endParaRPr lang="en-US" altLang="en-US" sz="1800" dirty="0">
              <a:ea typeface="ＭＳ Ｐゴシック" panose="020B0600070205080204" pitchFamily="34" charset="-128"/>
            </a:endParaRPr>
          </a:p>
        </p:txBody>
      </p:sp>
      <p:sp>
        <p:nvSpPr>
          <p:cNvPr id="4" name="Title 1">
            <a:extLst>
              <a:ext uri="{FF2B5EF4-FFF2-40B4-BE49-F238E27FC236}">
                <a16:creationId xmlns:a16="http://schemas.microsoft.com/office/drawing/2014/main" id="{B35B2A71-495F-3502-62A2-F5718C7CDD27}"/>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Checking for Serial Equivalence (2)</a:t>
            </a:r>
            <a:endParaRPr lang="en-US" sz="3200" kern="0" dirty="0">
              <a:solidFill>
                <a:schemeClr val="bg1"/>
              </a:solidFill>
              <a:latin typeface="Whitney-Black" pitchFamily="50" charset="0"/>
            </a:endParaRPr>
          </a:p>
        </p:txBody>
      </p:sp>
      <p:sp>
        <p:nvSpPr>
          <p:cNvPr id="74755" name="Slide Number Placeholder 1">
            <a:extLst>
              <a:ext uri="{FF2B5EF4-FFF2-40B4-BE49-F238E27FC236}">
                <a16:creationId xmlns:a16="http://schemas.microsoft.com/office/drawing/2014/main" id="{5A34EF08-0D73-6240-E61A-A0D6F9CE9B0D}"/>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B731624A-4A3A-8242-AE0C-EDCF35635A74}" type="slidenum">
              <a:rPr lang="en-US" altLang="en-US" sz="1400"/>
              <a:pPr algn="ctr" eaLnBrk="1" hangingPunct="1">
                <a:spcBef>
                  <a:spcPct val="0"/>
                </a:spcBef>
                <a:buFontTx/>
                <a:buNone/>
              </a:pPr>
              <a:t>30</a:t>
            </a:fld>
            <a:endParaRPr lang="en-US" altLang="en-US" sz="1400"/>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Content Placeholder 2">
            <a:extLst>
              <a:ext uri="{FF2B5EF4-FFF2-40B4-BE49-F238E27FC236}">
                <a16:creationId xmlns:a16="http://schemas.microsoft.com/office/drawing/2014/main" id="{50AFBAFF-9FCC-C811-BAF9-37526AC420F2}"/>
              </a:ext>
            </a:extLst>
          </p:cNvPr>
          <p:cNvSpPr>
            <a:spLocks noGrp="1" noChangeArrowheads="1"/>
          </p:cNvSpPr>
          <p:nvPr>
            <p:ph idx="1"/>
          </p:nvPr>
        </p:nvSpPr>
        <p:spPr>
          <a:xfrm>
            <a:off x="381000" y="1581150"/>
            <a:ext cx="5257800" cy="2971800"/>
          </a:xfrm>
        </p:spPr>
        <p:txBody>
          <a:bodyPr/>
          <a:lstStyle/>
          <a:p>
            <a:pPr marL="0" indent="0">
              <a:buFontTx/>
              <a:buNone/>
            </a:pPr>
            <a:r>
              <a:rPr lang="en-US" altLang="en-US" sz="1800" b="1" u="sng">
                <a:ea typeface="ＭＳ Ｐゴシック" panose="020B0600070205080204" pitchFamily="34" charset="-128"/>
              </a:rPr>
              <a:t>Transaction T1</a:t>
            </a:r>
            <a:r>
              <a:rPr lang="en-US" altLang="en-US" sz="1800" b="1">
                <a:ea typeface="ＭＳ Ｐゴシック" panose="020B0600070205080204" pitchFamily="34" charset="-128"/>
              </a:rPr>
              <a:t>		</a:t>
            </a:r>
            <a:r>
              <a:rPr lang="en-US" altLang="en-US" sz="1800" b="1" u="sng">
                <a:ea typeface="ＭＳ Ｐゴシック" panose="020B0600070205080204" pitchFamily="34" charset="-128"/>
              </a:rPr>
              <a:t>Transaction T2</a:t>
            </a:r>
          </a:p>
          <a:p>
            <a:pPr marL="0" indent="0">
              <a:buFontTx/>
              <a:buNone/>
            </a:pPr>
            <a:r>
              <a:rPr lang="en-US" altLang="en-US" sz="1800">
                <a:ea typeface="ＭＳ Ｐゴシック" panose="020B0600070205080204" pitchFamily="34" charset="-128"/>
              </a:rPr>
              <a:t>x = getSeats(ABC123);</a:t>
            </a:r>
          </a:p>
          <a:p>
            <a:pPr marL="0" indent="0">
              <a:buFontTx/>
              <a:buNone/>
            </a:pPr>
            <a:r>
              <a:rPr lang="en-US" altLang="en-US" sz="1800">
                <a:ea typeface="ＭＳ Ｐゴシック" panose="020B0600070205080204" pitchFamily="34" charset="-128"/>
              </a:rPr>
              <a:t>			x = getSeats(ABC123);</a:t>
            </a:r>
          </a:p>
          <a:p>
            <a:pPr marL="0" indent="0">
              <a:buFontTx/>
              <a:buNone/>
            </a:pPr>
            <a:r>
              <a:rPr lang="en-US" altLang="en-US" sz="1800">
                <a:ea typeface="ＭＳ Ｐゴシック" panose="020B0600070205080204" pitchFamily="34" charset="-128"/>
              </a:rPr>
              <a:t>if(x &gt; 1)			if(x &gt; 1)</a:t>
            </a:r>
          </a:p>
          <a:p>
            <a:pPr marL="0" indent="0">
              <a:buFontTx/>
              <a:buNone/>
            </a:pPr>
            <a:r>
              <a:rPr lang="en-US" altLang="en-US" sz="1800">
                <a:ea typeface="ＭＳ Ｐゴシック" panose="020B0600070205080204" pitchFamily="34" charset="-128"/>
              </a:rPr>
              <a:t>   x = x – 1;</a:t>
            </a:r>
          </a:p>
          <a:p>
            <a:pPr marL="0" indent="0">
              <a:buFontTx/>
              <a:buNone/>
            </a:pPr>
            <a:r>
              <a:rPr lang="en-US" altLang="en-US" sz="1800">
                <a:ea typeface="ＭＳ Ｐゴシック" panose="020B0600070205080204" pitchFamily="34" charset="-128"/>
              </a:rPr>
              <a:t>write(x, ABC123);</a:t>
            </a:r>
          </a:p>
          <a:p>
            <a:pPr marL="0" indent="0">
              <a:buFontTx/>
              <a:buNone/>
            </a:pPr>
            <a:r>
              <a:rPr lang="en-US" altLang="en-US" sz="1800">
                <a:ea typeface="ＭＳ Ｐゴシック" panose="020B0600070205080204" pitchFamily="34" charset="-128"/>
              </a:rPr>
              <a:t> 			    x = x – 1;</a:t>
            </a:r>
          </a:p>
          <a:p>
            <a:pPr marL="0" indent="0">
              <a:buFontTx/>
              <a:buNone/>
            </a:pPr>
            <a:r>
              <a:rPr lang="en-US" altLang="en-US" sz="1800">
                <a:ea typeface="ＭＳ Ｐゴシック" panose="020B0600070205080204" pitchFamily="34" charset="-128"/>
              </a:rPr>
              <a:t>			write(x, ABC123);</a:t>
            </a:r>
          </a:p>
          <a:p>
            <a:pPr marL="0" indent="0">
              <a:buFontTx/>
              <a:buNone/>
            </a:pPr>
            <a:r>
              <a:rPr lang="en-US" altLang="en-US" sz="1800">
                <a:ea typeface="ＭＳ Ｐゴシック" panose="020B0600070205080204" pitchFamily="34" charset="-128"/>
              </a:rPr>
              <a:t>commit</a:t>
            </a:r>
          </a:p>
          <a:p>
            <a:pPr marL="0" indent="0">
              <a:buFontTx/>
              <a:buNone/>
            </a:pPr>
            <a:r>
              <a:rPr lang="en-US" altLang="en-US" sz="1800">
                <a:ea typeface="ＭＳ Ｐゴシック" panose="020B0600070205080204" pitchFamily="34" charset="-128"/>
              </a:rPr>
              <a:t>			commit</a:t>
            </a:r>
          </a:p>
          <a:p>
            <a:pPr marL="0" indent="0">
              <a:buFontTx/>
              <a:buNone/>
            </a:pPr>
            <a:r>
              <a:rPr lang="en-US" altLang="en-US" sz="1800">
                <a:ea typeface="ＭＳ Ｐゴシック" panose="020B0600070205080204" pitchFamily="34" charset="-128"/>
              </a:rPr>
              <a:t>      </a:t>
            </a:r>
          </a:p>
        </p:txBody>
      </p:sp>
      <p:sp>
        <p:nvSpPr>
          <p:cNvPr id="76802" name="Title 1">
            <a:extLst>
              <a:ext uri="{FF2B5EF4-FFF2-40B4-BE49-F238E27FC236}">
                <a16:creationId xmlns:a16="http://schemas.microsoft.com/office/drawing/2014/main" id="{679B83A2-F934-7ACD-A9B5-48C24C2F68BB}"/>
              </a:ext>
            </a:extLst>
          </p:cNvPr>
          <p:cNvSpPr txBox="1">
            <a:spLocks/>
          </p:cNvSpPr>
          <p:nvPr/>
        </p:nvSpPr>
        <p:spPr bwMode="auto">
          <a:xfrm>
            <a:off x="457200" y="36195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spcBef>
                <a:spcPct val="0"/>
              </a:spcBef>
              <a:buFontTx/>
              <a:buNone/>
            </a:pPr>
            <a:r>
              <a:rPr lang="en-US" altLang="en-US">
                <a:solidFill>
                  <a:schemeClr val="bg1"/>
                </a:solidFill>
                <a:latin typeface="Whitney-BlackSC" pitchFamily="1" charset="0"/>
              </a:rPr>
              <a:t>1. Lost Update Problem – Caught!</a:t>
            </a:r>
            <a:endParaRPr lang="en-US" altLang="en-US">
              <a:solidFill>
                <a:schemeClr val="bg1"/>
              </a:solidFill>
              <a:latin typeface="Whitney-Black" pitchFamily="50" charset="0"/>
            </a:endParaRPr>
          </a:p>
        </p:txBody>
      </p:sp>
      <p:cxnSp>
        <p:nvCxnSpPr>
          <p:cNvPr id="5" name="Straight Arrow Connector 4">
            <a:extLst>
              <a:ext uri="{FF2B5EF4-FFF2-40B4-BE49-F238E27FC236}">
                <a16:creationId xmlns:a16="http://schemas.microsoft.com/office/drawing/2014/main" id="{EEE94464-A268-4551-C349-ACD320F00F75}"/>
              </a:ext>
            </a:extLst>
          </p:cNvPr>
          <p:cNvCxnSpPr/>
          <p:nvPr/>
        </p:nvCxnSpPr>
        <p:spPr>
          <a:xfrm>
            <a:off x="2743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76804" name="TextBox 6">
            <a:extLst>
              <a:ext uri="{FF2B5EF4-FFF2-40B4-BE49-F238E27FC236}">
                <a16:creationId xmlns:a16="http://schemas.microsoft.com/office/drawing/2014/main" id="{BD6AF9A8-3542-58E6-C855-2F64F786D0CF}"/>
              </a:ext>
            </a:extLst>
          </p:cNvPr>
          <p:cNvSpPr txBox="1">
            <a:spLocks noChangeArrowheads="1"/>
          </p:cNvSpPr>
          <p:nvPr/>
        </p:nvSpPr>
        <p:spPr bwMode="auto">
          <a:xfrm>
            <a:off x="5573713" y="1352550"/>
            <a:ext cx="1704975"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At Server: seats = 10</a:t>
            </a:r>
          </a:p>
        </p:txBody>
      </p:sp>
      <p:cxnSp>
        <p:nvCxnSpPr>
          <p:cNvPr id="8" name="Straight Arrow Connector 7">
            <a:extLst>
              <a:ext uri="{FF2B5EF4-FFF2-40B4-BE49-F238E27FC236}">
                <a16:creationId xmlns:a16="http://schemas.microsoft.com/office/drawing/2014/main" id="{5FA5A47C-7114-9AEA-1FCC-42EB65287A21}"/>
              </a:ext>
            </a:extLst>
          </p:cNvPr>
          <p:cNvCxnSpPr/>
          <p:nvPr/>
        </p:nvCxnSpPr>
        <p:spPr>
          <a:xfrm>
            <a:off x="5410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76806" name="TextBox 8">
            <a:extLst>
              <a:ext uri="{FF2B5EF4-FFF2-40B4-BE49-F238E27FC236}">
                <a16:creationId xmlns:a16="http://schemas.microsoft.com/office/drawing/2014/main" id="{8AA2B243-BBD7-5BE4-3348-D29319CDCE77}"/>
              </a:ext>
            </a:extLst>
          </p:cNvPr>
          <p:cNvSpPr txBox="1">
            <a:spLocks noChangeArrowheads="1"/>
          </p:cNvSpPr>
          <p:nvPr/>
        </p:nvSpPr>
        <p:spPr bwMode="auto">
          <a:xfrm>
            <a:off x="5562600" y="3178175"/>
            <a:ext cx="814388"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seats = 9</a:t>
            </a:r>
          </a:p>
        </p:txBody>
      </p:sp>
      <p:sp>
        <p:nvSpPr>
          <p:cNvPr id="76807" name="TextBox 9">
            <a:extLst>
              <a:ext uri="{FF2B5EF4-FFF2-40B4-BE49-F238E27FC236}">
                <a16:creationId xmlns:a16="http://schemas.microsoft.com/office/drawing/2014/main" id="{DCCF10C9-A6EB-A84E-7BA3-92B92F211ECC}"/>
              </a:ext>
            </a:extLst>
          </p:cNvPr>
          <p:cNvSpPr txBox="1">
            <a:spLocks noChangeArrowheads="1"/>
          </p:cNvSpPr>
          <p:nvPr/>
        </p:nvSpPr>
        <p:spPr bwMode="auto">
          <a:xfrm>
            <a:off x="5562600" y="4095750"/>
            <a:ext cx="814388" cy="307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seats = 9</a:t>
            </a:r>
          </a:p>
        </p:txBody>
      </p:sp>
      <p:sp>
        <p:nvSpPr>
          <p:cNvPr id="76808" name="TextBox 10">
            <a:extLst>
              <a:ext uri="{FF2B5EF4-FFF2-40B4-BE49-F238E27FC236}">
                <a16:creationId xmlns:a16="http://schemas.microsoft.com/office/drawing/2014/main" id="{B0F348F7-9B47-DC10-0CE8-2078085247A5}"/>
              </a:ext>
            </a:extLst>
          </p:cNvPr>
          <p:cNvSpPr txBox="1">
            <a:spLocks noChangeArrowheads="1"/>
          </p:cNvSpPr>
          <p:nvPr/>
        </p:nvSpPr>
        <p:spPr bwMode="auto">
          <a:xfrm>
            <a:off x="609600" y="2266950"/>
            <a:ext cx="7889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x = 10</a:t>
            </a:r>
          </a:p>
        </p:txBody>
      </p:sp>
      <p:sp>
        <p:nvSpPr>
          <p:cNvPr id="76809" name="TextBox 11">
            <a:extLst>
              <a:ext uri="{FF2B5EF4-FFF2-40B4-BE49-F238E27FC236}">
                <a16:creationId xmlns:a16="http://schemas.microsoft.com/office/drawing/2014/main" id="{59C5A38B-3646-D6B1-D4BC-AC6D572FA59E}"/>
              </a:ext>
            </a:extLst>
          </p:cNvPr>
          <p:cNvSpPr txBox="1">
            <a:spLocks noChangeArrowheads="1"/>
          </p:cNvSpPr>
          <p:nvPr/>
        </p:nvSpPr>
        <p:spPr bwMode="auto">
          <a:xfrm>
            <a:off x="4191000" y="2571750"/>
            <a:ext cx="7889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x = 10</a:t>
            </a:r>
          </a:p>
        </p:txBody>
      </p:sp>
      <p:sp>
        <p:nvSpPr>
          <p:cNvPr id="76810" name="TextBox 13">
            <a:extLst>
              <a:ext uri="{FF2B5EF4-FFF2-40B4-BE49-F238E27FC236}">
                <a16:creationId xmlns:a16="http://schemas.microsoft.com/office/drawing/2014/main" id="{BC4CB293-C6E2-90F5-23EA-1744D86FE1A9}"/>
              </a:ext>
            </a:extLst>
          </p:cNvPr>
          <p:cNvSpPr txBox="1">
            <a:spLocks noChangeArrowheads="1"/>
          </p:cNvSpPr>
          <p:nvPr/>
        </p:nvSpPr>
        <p:spPr bwMode="auto">
          <a:xfrm>
            <a:off x="6096000" y="2125663"/>
            <a:ext cx="30130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a:solidFill>
                  <a:srgbClr val="FF0000"/>
                </a:solidFill>
              </a:rPr>
              <a:t>T1’s or T2’s update was lost!</a:t>
            </a:r>
          </a:p>
        </p:txBody>
      </p:sp>
      <p:cxnSp>
        <p:nvCxnSpPr>
          <p:cNvPr id="13" name="Straight Arrow Connector 12">
            <a:extLst>
              <a:ext uri="{FF2B5EF4-FFF2-40B4-BE49-F238E27FC236}">
                <a16:creationId xmlns:a16="http://schemas.microsoft.com/office/drawing/2014/main" id="{47FD58B3-8F59-3606-90AB-4590CB79961D}"/>
              </a:ext>
            </a:extLst>
          </p:cNvPr>
          <p:cNvCxnSpPr/>
          <p:nvPr/>
        </p:nvCxnSpPr>
        <p:spPr>
          <a:xfrm>
            <a:off x="2667000" y="2190750"/>
            <a:ext cx="533400" cy="1828800"/>
          </a:xfrm>
          <a:prstGeom prst="straightConnector1">
            <a:avLst/>
          </a:prstGeom>
          <a:ln w="12700" cmpd="sng">
            <a:solidFill>
              <a:srgbClr val="FF6600"/>
            </a:solidFill>
            <a:prstDash val="solid"/>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15" name="Straight Arrow Connector 14">
            <a:extLst>
              <a:ext uri="{FF2B5EF4-FFF2-40B4-BE49-F238E27FC236}">
                <a16:creationId xmlns:a16="http://schemas.microsoft.com/office/drawing/2014/main" id="{D1A37AAE-D1DA-09A5-7820-009B3187005C}"/>
              </a:ext>
            </a:extLst>
          </p:cNvPr>
          <p:cNvCxnSpPr/>
          <p:nvPr/>
        </p:nvCxnSpPr>
        <p:spPr>
          <a:xfrm>
            <a:off x="2057400" y="3562350"/>
            <a:ext cx="1066800" cy="533400"/>
          </a:xfrm>
          <a:prstGeom prst="straightConnector1">
            <a:avLst/>
          </a:prstGeom>
          <a:ln w="12700" cmpd="sng">
            <a:solidFill>
              <a:srgbClr val="FF6600"/>
            </a:solidFill>
            <a:prstDash val="solid"/>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16" name="Straight Arrow Connector 15">
            <a:extLst>
              <a:ext uri="{FF2B5EF4-FFF2-40B4-BE49-F238E27FC236}">
                <a16:creationId xmlns:a16="http://schemas.microsoft.com/office/drawing/2014/main" id="{87581699-C7F7-C06D-7D92-04F058B0B658}"/>
              </a:ext>
            </a:extLst>
          </p:cNvPr>
          <p:cNvCxnSpPr/>
          <p:nvPr/>
        </p:nvCxnSpPr>
        <p:spPr>
          <a:xfrm flipV="1">
            <a:off x="2057400" y="2419350"/>
            <a:ext cx="1066800" cy="838200"/>
          </a:xfrm>
          <a:prstGeom prst="straightConnector1">
            <a:avLst/>
          </a:prstGeom>
          <a:ln w="12700" cmpd="sng">
            <a:solidFill>
              <a:srgbClr val="FF6600"/>
            </a:solidFill>
            <a:prstDash val="solid"/>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F46BD10C-ACF2-6BEC-1C25-BD9C0336E270}"/>
              </a:ext>
            </a:extLst>
          </p:cNvPr>
          <p:cNvSpPr txBox="1">
            <a:spLocks noChangeArrowheads="1"/>
          </p:cNvSpPr>
          <p:nvPr/>
        </p:nvSpPr>
        <p:spPr bwMode="auto">
          <a:xfrm>
            <a:off x="2895600" y="3105150"/>
            <a:ext cx="809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u="sng">
                <a:solidFill>
                  <a:srgbClr val="FF6600"/>
                </a:solidFill>
              </a:rPr>
              <a:t>(T1, T2)</a:t>
            </a:r>
          </a:p>
        </p:txBody>
      </p:sp>
      <p:sp>
        <p:nvSpPr>
          <p:cNvPr id="19" name="TextBox 18">
            <a:extLst>
              <a:ext uri="{FF2B5EF4-FFF2-40B4-BE49-F238E27FC236}">
                <a16:creationId xmlns:a16="http://schemas.microsoft.com/office/drawing/2014/main" id="{0CD8B27E-647B-2731-C46C-B0040C41F047}"/>
              </a:ext>
            </a:extLst>
          </p:cNvPr>
          <p:cNvSpPr txBox="1">
            <a:spLocks noChangeArrowheads="1"/>
          </p:cNvSpPr>
          <p:nvPr/>
        </p:nvSpPr>
        <p:spPr bwMode="auto">
          <a:xfrm>
            <a:off x="1905000" y="3787775"/>
            <a:ext cx="809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FF6600"/>
                </a:solidFill>
              </a:rPr>
              <a:t>(T1, T2)</a:t>
            </a:r>
          </a:p>
        </p:txBody>
      </p:sp>
      <p:sp>
        <p:nvSpPr>
          <p:cNvPr id="20" name="TextBox 19">
            <a:extLst>
              <a:ext uri="{FF2B5EF4-FFF2-40B4-BE49-F238E27FC236}">
                <a16:creationId xmlns:a16="http://schemas.microsoft.com/office/drawing/2014/main" id="{754560CD-11EB-A4C8-C39A-6C9390076148}"/>
              </a:ext>
            </a:extLst>
          </p:cNvPr>
          <p:cNvSpPr txBox="1">
            <a:spLocks noChangeArrowheads="1"/>
          </p:cNvSpPr>
          <p:nvPr/>
        </p:nvSpPr>
        <p:spPr bwMode="auto">
          <a:xfrm>
            <a:off x="1828800" y="2647950"/>
            <a:ext cx="809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u="sng">
                <a:solidFill>
                  <a:srgbClr val="FF6600"/>
                </a:solidFill>
              </a:rPr>
              <a:t>(T2, T1)</a:t>
            </a:r>
          </a:p>
        </p:txBody>
      </p:sp>
      <p:sp>
        <p:nvSpPr>
          <p:cNvPr id="76817" name="Slide Number Placeholder 1">
            <a:extLst>
              <a:ext uri="{FF2B5EF4-FFF2-40B4-BE49-F238E27FC236}">
                <a16:creationId xmlns:a16="http://schemas.microsoft.com/office/drawing/2014/main" id="{0DAFA633-B17A-98B9-8A23-46C7BD79C359}"/>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61E35F50-5801-FF4B-A58F-8468B51904ED}" type="slidenum">
              <a:rPr lang="en-US" altLang="en-US" sz="1400"/>
              <a:pPr algn="ctr" eaLnBrk="1" hangingPunct="1">
                <a:spcBef>
                  <a:spcPct val="0"/>
                </a:spcBef>
                <a:buFontTx/>
                <a:buNone/>
              </a:pPr>
              <a:t>31</a:t>
            </a:fld>
            <a:endParaRPr lang="en-US" altLang="en-US" sz="140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linds(horizontal)">
                                      <p:cBhvr>
                                        <p:cTn id="12" dur="500"/>
                                        <p:tgtEl>
                                          <p:spTgt spid="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linds(horizontal)">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linds(horizontal)">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P spid="2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Content Placeholder 2">
            <a:extLst>
              <a:ext uri="{FF2B5EF4-FFF2-40B4-BE49-F238E27FC236}">
                <a16:creationId xmlns:a16="http://schemas.microsoft.com/office/drawing/2014/main" id="{C0179DFA-42E3-5739-BFBD-626BCD4378AC}"/>
              </a:ext>
            </a:extLst>
          </p:cNvPr>
          <p:cNvSpPr>
            <a:spLocks noGrp="1" noChangeArrowheads="1"/>
          </p:cNvSpPr>
          <p:nvPr>
            <p:ph idx="1"/>
          </p:nvPr>
        </p:nvSpPr>
        <p:spPr>
          <a:xfrm>
            <a:off x="381000" y="1581150"/>
            <a:ext cx="5257800" cy="2971800"/>
          </a:xfrm>
        </p:spPr>
        <p:txBody>
          <a:bodyPr/>
          <a:lstStyle/>
          <a:p>
            <a:pPr marL="0" indent="0">
              <a:buFontTx/>
              <a:buNone/>
            </a:pPr>
            <a:r>
              <a:rPr lang="en-US" altLang="en-US" sz="1800" b="1" u="sng">
                <a:ea typeface="ＭＳ Ｐゴシック" panose="020B0600070205080204" pitchFamily="34" charset="-128"/>
              </a:rPr>
              <a:t>Transaction T1</a:t>
            </a:r>
            <a:r>
              <a:rPr lang="en-US" altLang="en-US" sz="1800" b="1">
                <a:ea typeface="ＭＳ Ｐゴシック" panose="020B0600070205080204" pitchFamily="34" charset="-128"/>
              </a:rPr>
              <a:t>		</a:t>
            </a:r>
            <a:r>
              <a:rPr lang="en-US" altLang="en-US" sz="1800" b="1" u="sng">
                <a:ea typeface="ＭＳ Ｐゴシック" panose="020B0600070205080204" pitchFamily="34" charset="-128"/>
              </a:rPr>
              <a:t>Transaction T2</a:t>
            </a:r>
          </a:p>
          <a:p>
            <a:pPr marL="0" indent="0">
              <a:buFontTx/>
              <a:buNone/>
            </a:pPr>
            <a:r>
              <a:rPr lang="en-US" altLang="en-US" sz="1800">
                <a:ea typeface="ＭＳ Ｐゴシック" panose="020B0600070205080204" pitchFamily="34" charset="-128"/>
              </a:rPr>
              <a:t>x = getSeats(ABC123);</a:t>
            </a:r>
          </a:p>
          <a:p>
            <a:pPr marL="0" indent="0">
              <a:buFontTx/>
              <a:buNone/>
            </a:pPr>
            <a:r>
              <a:rPr lang="en-US" altLang="en-US" sz="1800">
                <a:ea typeface="ＭＳ Ｐゴシック" panose="020B0600070205080204" pitchFamily="34" charset="-128"/>
              </a:rPr>
              <a:t>y = getSeats(ABC789);</a:t>
            </a:r>
          </a:p>
          <a:p>
            <a:pPr marL="0" indent="0">
              <a:buFontTx/>
              <a:buNone/>
            </a:pPr>
            <a:r>
              <a:rPr lang="en-US" altLang="en-US" sz="1800">
                <a:ea typeface="ＭＳ Ｐゴシック" panose="020B0600070205080204" pitchFamily="34" charset="-128"/>
              </a:rPr>
              <a:t>write(x-5, ABC123);</a:t>
            </a:r>
          </a:p>
          <a:p>
            <a:pPr marL="0" indent="0">
              <a:buFontTx/>
              <a:buNone/>
            </a:pPr>
            <a:r>
              <a:rPr lang="en-US" altLang="en-US" sz="1800">
                <a:ea typeface="ＭＳ Ｐゴシック" panose="020B0600070205080204" pitchFamily="34" charset="-128"/>
              </a:rPr>
              <a:t>			x = getSeats(ABC123);</a:t>
            </a:r>
          </a:p>
          <a:p>
            <a:pPr marL="0" indent="0">
              <a:buFontTx/>
              <a:buNone/>
            </a:pPr>
            <a:r>
              <a:rPr lang="en-US" altLang="en-US" sz="1800">
                <a:ea typeface="ＭＳ Ｐゴシック" panose="020B0600070205080204" pitchFamily="34" charset="-128"/>
              </a:rPr>
              <a:t>			y = getSeats(ABC789);</a:t>
            </a:r>
          </a:p>
          <a:p>
            <a:pPr marL="0" indent="0">
              <a:buFontTx/>
              <a:buNone/>
            </a:pPr>
            <a:r>
              <a:rPr lang="en-US" altLang="en-US" sz="1800">
                <a:ea typeface="ＭＳ Ｐゴシック" panose="020B0600070205080204" pitchFamily="34" charset="-128"/>
              </a:rPr>
              <a:t>write(y+5, ABC789);</a:t>
            </a:r>
          </a:p>
          <a:p>
            <a:pPr marL="0" indent="0">
              <a:buFontTx/>
              <a:buNone/>
            </a:pPr>
            <a:r>
              <a:rPr lang="en-US" altLang="en-US" sz="1800">
                <a:ea typeface="ＭＳ Ｐゴシック" panose="020B0600070205080204" pitchFamily="34" charset="-128"/>
              </a:rPr>
              <a:t>			print(“Total:” x+y);</a:t>
            </a:r>
          </a:p>
          <a:p>
            <a:pPr marL="0" indent="0">
              <a:buFontTx/>
              <a:buNone/>
            </a:pPr>
            <a:r>
              <a:rPr lang="en-US" altLang="en-US" sz="1800">
                <a:ea typeface="ＭＳ Ｐゴシック" panose="020B0600070205080204" pitchFamily="34" charset="-128"/>
              </a:rPr>
              <a:t>commit</a:t>
            </a:r>
          </a:p>
          <a:p>
            <a:pPr marL="0" indent="0">
              <a:buFontTx/>
              <a:buNone/>
            </a:pPr>
            <a:r>
              <a:rPr lang="en-US" altLang="en-US" sz="1800">
                <a:ea typeface="ＭＳ Ｐゴシック" panose="020B0600070205080204" pitchFamily="34" charset="-128"/>
              </a:rPr>
              <a:t>			commit</a:t>
            </a:r>
          </a:p>
          <a:p>
            <a:pPr marL="0" indent="0">
              <a:buFontTx/>
              <a:buNone/>
            </a:pPr>
            <a:r>
              <a:rPr lang="en-US" altLang="en-US" sz="1800">
                <a:ea typeface="ＭＳ Ｐゴシック" panose="020B0600070205080204" pitchFamily="34" charset="-128"/>
              </a:rPr>
              <a:t>      </a:t>
            </a:r>
          </a:p>
        </p:txBody>
      </p:sp>
      <p:sp>
        <p:nvSpPr>
          <p:cNvPr id="78850" name="Title 1">
            <a:extLst>
              <a:ext uri="{FF2B5EF4-FFF2-40B4-BE49-F238E27FC236}">
                <a16:creationId xmlns:a16="http://schemas.microsoft.com/office/drawing/2014/main" id="{DFD8608A-A5E2-A48B-CF2A-C7DDECF81348}"/>
              </a:ext>
            </a:extLst>
          </p:cNvPr>
          <p:cNvSpPr txBox="1">
            <a:spLocks/>
          </p:cNvSpPr>
          <p:nvPr/>
        </p:nvSpPr>
        <p:spPr bwMode="auto">
          <a:xfrm>
            <a:off x="457200" y="36195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spcBef>
                <a:spcPct val="0"/>
              </a:spcBef>
              <a:buFontTx/>
              <a:buNone/>
            </a:pPr>
            <a:r>
              <a:rPr lang="en-US" altLang="en-US">
                <a:solidFill>
                  <a:schemeClr val="bg1"/>
                </a:solidFill>
                <a:latin typeface="Whitney-BlackSC" pitchFamily="1" charset="0"/>
              </a:rPr>
              <a:t>2. Inconsistent Retrieval Problem – Caught!</a:t>
            </a:r>
            <a:endParaRPr lang="en-US" altLang="en-US">
              <a:solidFill>
                <a:schemeClr val="bg1"/>
              </a:solidFill>
              <a:latin typeface="Whitney-Black" pitchFamily="50" charset="0"/>
            </a:endParaRPr>
          </a:p>
        </p:txBody>
      </p:sp>
      <p:cxnSp>
        <p:nvCxnSpPr>
          <p:cNvPr id="5" name="Straight Arrow Connector 4">
            <a:extLst>
              <a:ext uri="{FF2B5EF4-FFF2-40B4-BE49-F238E27FC236}">
                <a16:creationId xmlns:a16="http://schemas.microsoft.com/office/drawing/2014/main" id="{B25CB9B4-7511-08FE-E04F-D802B0DCD1E8}"/>
              </a:ext>
            </a:extLst>
          </p:cNvPr>
          <p:cNvCxnSpPr/>
          <p:nvPr/>
        </p:nvCxnSpPr>
        <p:spPr>
          <a:xfrm>
            <a:off x="2743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78852" name="TextBox 6">
            <a:extLst>
              <a:ext uri="{FF2B5EF4-FFF2-40B4-BE49-F238E27FC236}">
                <a16:creationId xmlns:a16="http://schemas.microsoft.com/office/drawing/2014/main" id="{915A7673-5D11-70F8-EE5B-8CF1B0C5DB95}"/>
              </a:ext>
            </a:extLst>
          </p:cNvPr>
          <p:cNvSpPr txBox="1">
            <a:spLocks noChangeArrowheads="1"/>
          </p:cNvSpPr>
          <p:nvPr/>
        </p:nvSpPr>
        <p:spPr bwMode="auto">
          <a:xfrm>
            <a:off x="5573713" y="1352550"/>
            <a:ext cx="1330325" cy="7381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a:t>At Server: </a:t>
            </a:r>
          </a:p>
          <a:p>
            <a:pPr eaLnBrk="1" hangingPunct="1">
              <a:spcBef>
                <a:spcPct val="0"/>
              </a:spcBef>
              <a:buFontTx/>
              <a:buNone/>
            </a:pPr>
            <a:r>
              <a:rPr lang="en-US" altLang="en-US" sz="1400"/>
              <a:t>   ABC123 = 10</a:t>
            </a:r>
          </a:p>
          <a:p>
            <a:pPr eaLnBrk="1" hangingPunct="1">
              <a:spcBef>
                <a:spcPct val="0"/>
              </a:spcBef>
              <a:buFontTx/>
              <a:buNone/>
            </a:pPr>
            <a:r>
              <a:rPr lang="en-US" altLang="en-US" sz="1400"/>
              <a:t>   ABC789 = 15</a:t>
            </a:r>
          </a:p>
        </p:txBody>
      </p:sp>
      <p:cxnSp>
        <p:nvCxnSpPr>
          <p:cNvPr id="8" name="Straight Arrow Connector 7">
            <a:extLst>
              <a:ext uri="{FF2B5EF4-FFF2-40B4-BE49-F238E27FC236}">
                <a16:creationId xmlns:a16="http://schemas.microsoft.com/office/drawing/2014/main" id="{C1B8CC59-D2EF-B18D-815B-1E92407A674A}"/>
              </a:ext>
            </a:extLst>
          </p:cNvPr>
          <p:cNvCxnSpPr/>
          <p:nvPr/>
        </p:nvCxnSpPr>
        <p:spPr>
          <a:xfrm>
            <a:off x="5410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78854" name="TextBox 10">
            <a:extLst>
              <a:ext uri="{FF2B5EF4-FFF2-40B4-BE49-F238E27FC236}">
                <a16:creationId xmlns:a16="http://schemas.microsoft.com/office/drawing/2014/main" id="{A0277B21-8B64-E51B-4EF5-72158F9A5385}"/>
              </a:ext>
            </a:extLst>
          </p:cNvPr>
          <p:cNvSpPr txBox="1">
            <a:spLocks noChangeArrowheads="1"/>
          </p:cNvSpPr>
          <p:nvPr/>
        </p:nvSpPr>
        <p:spPr bwMode="auto">
          <a:xfrm>
            <a:off x="3429000" y="3638550"/>
            <a:ext cx="12525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x = 5, y = 15</a:t>
            </a:r>
          </a:p>
        </p:txBody>
      </p:sp>
      <p:sp>
        <p:nvSpPr>
          <p:cNvPr id="78855" name="TextBox 13">
            <a:extLst>
              <a:ext uri="{FF2B5EF4-FFF2-40B4-BE49-F238E27FC236}">
                <a16:creationId xmlns:a16="http://schemas.microsoft.com/office/drawing/2014/main" id="{F67E15A6-0A72-E57C-5607-FE264524F1E6}"/>
              </a:ext>
            </a:extLst>
          </p:cNvPr>
          <p:cNvSpPr txBox="1">
            <a:spLocks noChangeArrowheads="1"/>
          </p:cNvSpPr>
          <p:nvPr/>
        </p:nvSpPr>
        <p:spPr bwMode="auto">
          <a:xfrm>
            <a:off x="6096000" y="2125663"/>
            <a:ext cx="30876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a:solidFill>
                  <a:srgbClr val="FF0000"/>
                </a:solidFill>
              </a:rPr>
              <a:t>T2’s sum is the wrong value!</a:t>
            </a:r>
          </a:p>
          <a:p>
            <a:pPr eaLnBrk="1" hangingPunct="1">
              <a:spcBef>
                <a:spcPct val="0"/>
              </a:spcBef>
              <a:buFontTx/>
              <a:buNone/>
            </a:pPr>
            <a:r>
              <a:rPr lang="en-US" altLang="en-US" sz="1800" b="1">
                <a:solidFill>
                  <a:srgbClr val="FF0000"/>
                </a:solidFill>
              </a:rPr>
              <a:t>Should have been “Total: 25”</a:t>
            </a:r>
          </a:p>
        </p:txBody>
      </p:sp>
      <p:sp>
        <p:nvSpPr>
          <p:cNvPr id="78856" name="TextBox 12">
            <a:extLst>
              <a:ext uri="{FF2B5EF4-FFF2-40B4-BE49-F238E27FC236}">
                <a16:creationId xmlns:a16="http://schemas.microsoft.com/office/drawing/2014/main" id="{56A8464C-0CD3-9406-D6D7-872F0DEE4B21}"/>
              </a:ext>
            </a:extLst>
          </p:cNvPr>
          <p:cNvSpPr txBox="1">
            <a:spLocks noChangeArrowheads="1"/>
          </p:cNvSpPr>
          <p:nvPr/>
        </p:nvSpPr>
        <p:spPr bwMode="auto">
          <a:xfrm>
            <a:off x="3505200" y="4248150"/>
            <a:ext cx="1698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Prints “Total: 20”</a:t>
            </a:r>
          </a:p>
        </p:txBody>
      </p:sp>
      <p:grpSp>
        <p:nvGrpSpPr>
          <p:cNvPr id="16" name="Group 15">
            <a:extLst>
              <a:ext uri="{FF2B5EF4-FFF2-40B4-BE49-F238E27FC236}">
                <a16:creationId xmlns:a16="http://schemas.microsoft.com/office/drawing/2014/main" id="{BFDFE335-2B39-905E-2BFA-2172E16A5DBA}"/>
              </a:ext>
            </a:extLst>
          </p:cNvPr>
          <p:cNvGrpSpPr>
            <a:grpSpLocks/>
          </p:cNvGrpSpPr>
          <p:nvPr/>
        </p:nvGrpSpPr>
        <p:grpSpPr bwMode="auto">
          <a:xfrm>
            <a:off x="2438400" y="2647950"/>
            <a:ext cx="1114425" cy="1222375"/>
            <a:chOff x="2438400" y="2647950"/>
            <a:chExt cx="1114600" cy="1222177"/>
          </a:xfrm>
        </p:grpSpPr>
        <p:cxnSp>
          <p:nvCxnSpPr>
            <p:cNvPr id="10" name="Straight Arrow Connector 9">
              <a:extLst>
                <a:ext uri="{FF2B5EF4-FFF2-40B4-BE49-F238E27FC236}">
                  <a16:creationId xmlns:a16="http://schemas.microsoft.com/office/drawing/2014/main" id="{5CFF16D4-25AE-4A76-C351-ACFCDADCFD4A}"/>
                </a:ext>
              </a:extLst>
            </p:cNvPr>
            <p:cNvCxnSpPr/>
            <p:nvPr/>
          </p:nvCxnSpPr>
          <p:spPr>
            <a:xfrm>
              <a:off x="2438400" y="2800325"/>
              <a:ext cx="685908" cy="304751"/>
            </a:xfrm>
            <a:prstGeom prst="straightConnector1">
              <a:avLst/>
            </a:prstGeom>
            <a:ln w="12700" cmpd="sng">
              <a:solidFill>
                <a:srgbClr val="FF6600"/>
              </a:solidFill>
              <a:prstDash val="solid"/>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78860" name="TextBox 11">
              <a:extLst>
                <a:ext uri="{FF2B5EF4-FFF2-40B4-BE49-F238E27FC236}">
                  <a16:creationId xmlns:a16="http://schemas.microsoft.com/office/drawing/2014/main" id="{07A829E2-2268-7E46-7A3F-0B81F727B2C7}"/>
                </a:ext>
              </a:extLst>
            </p:cNvPr>
            <p:cNvSpPr txBox="1">
              <a:spLocks noChangeArrowheads="1"/>
            </p:cNvSpPr>
            <p:nvPr/>
          </p:nvSpPr>
          <p:spPr bwMode="auto">
            <a:xfrm>
              <a:off x="2743200" y="2647950"/>
              <a:ext cx="8098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FF6600"/>
                  </a:solidFill>
                </a:rPr>
                <a:t>(T1, T2)</a:t>
              </a:r>
            </a:p>
          </p:txBody>
        </p:sp>
        <p:cxnSp>
          <p:nvCxnSpPr>
            <p:cNvPr id="15" name="Straight Arrow Connector 14">
              <a:extLst>
                <a:ext uri="{FF2B5EF4-FFF2-40B4-BE49-F238E27FC236}">
                  <a16:creationId xmlns:a16="http://schemas.microsoft.com/office/drawing/2014/main" id="{1D02534F-EFC2-0392-660E-C035EDDD41EA}"/>
                </a:ext>
              </a:extLst>
            </p:cNvPr>
            <p:cNvCxnSpPr/>
            <p:nvPr/>
          </p:nvCxnSpPr>
          <p:spPr>
            <a:xfrm flipV="1">
              <a:off x="2514612" y="3486014"/>
              <a:ext cx="685908" cy="304751"/>
            </a:xfrm>
            <a:prstGeom prst="straightConnector1">
              <a:avLst/>
            </a:prstGeom>
            <a:ln w="12700" cmpd="sng">
              <a:solidFill>
                <a:srgbClr val="FF6600"/>
              </a:solidFill>
              <a:prstDash val="solid"/>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78862" name="TextBox 16">
              <a:extLst>
                <a:ext uri="{FF2B5EF4-FFF2-40B4-BE49-F238E27FC236}">
                  <a16:creationId xmlns:a16="http://schemas.microsoft.com/office/drawing/2014/main" id="{DB527902-1990-1C28-9162-829C51DD1613}"/>
                </a:ext>
              </a:extLst>
            </p:cNvPr>
            <p:cNvSpPr txBox="1">
              <a:spLocks noChangeArrowheads="1"/>
            </p:cNvSpPr>
            <p:nvPr/>
          </p:nvSpPr>
          <p:spPr bwMode="auto">
            <a:xfrm>
              <a:off x="2743200" y="3562350"/>
              <a:ext cx="8098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FF6600"/>
                  </a:solidFill>
                </a:rPr>
                <a:t>(T2, T1)</a:t>
              </a:r>
            </a:p>
          </p:txBody>
        </p:sp>
      </p:grpSp>
      <p:sp>
        <p:nvSpPr>
          <p:cNvPr id="78858" name="Slide Number Placeholder 1">
            <a:extLst>
              <a:ext uri="{FF2B5EF4-FFF2-40B4-BE49-F238E27FC236}">
                <a16:creationId xmlns:a16="http://schemas.microsoft.com/office/drawing/2014/main" id="{01BE2564-D691-0335-80BA-19FB92BCEEE4}"/>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3C1F76FB-CE24-424F-A61F-44FFDB338183}" type="slidenum">
              <a:rPr lang="en-US" altLang="en-US" sz="1400"/>
              <a:pPr algn="ctr" eaLnBrk="1" hangingPunct="1">
                <a:spcBef>
                  <a:spcPct val="0"/>
                </a:spcBef>
                <a:buFontTx/>
                <a:buNone/>
              </a:pPr>
              <a:t>32</a:t>
            </a:fld>
            <a:endParaRPr lang="en-US" altLang="en-US" sz="140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Content Placeholder 2">
            <a:extLst>
              <a:ext uri="{FF2B5EF4-FFF2-40B4-BE49-F238E27FC236}">
                <a16:creationId xmlns:a16="http://schemas.microsoft.com/office/drawing/2014/main" id="{BD4B29CC-5089-0952-4088-0B9A7C5C5953}"/>
              </a:ext>
            </a:extLst>
          </p:cNvPr>
          <p:cNvSpPr>
            <a:spLocks noGrp="1" noChangeArrowheads="1"/>
          </p:cNvSpPr>
          <p:nvPr>
            <p:ph idx="1"/>
          </p:nvPr>
        </p:nvSpPr>
        <p:spPr>
          <a:xfrm>
            <a:off x="381000" y="1581150"/>
            <a:ext cx="5410200" cy="2971800"/>
          </a:xfrm>
        </p:spPr>
        <p:txBody>
          <a:bodyPr/>
          <a:lstStyle/>
          <a:p>
            <a:r>
              <a:rPr lang="en-US" altLang="en-US" sz="2000" dirty="0">
                <a:ea typeface="ＭＳ Ｐゴシック" panose="020B0600070205080204" pitchFamily="34" charset="-128"/>
              </a:rPr>
              <a:t>At commit point of a transaction T, check for serial equivalence with all other transactions</a:t>
            </a:r>
          </a:p>
          <a:p>
            <a:pPr lvl="1"/>
            <a:r>
              <a:rPr lang="en-US" altLang="en-US" sz="1800" dirty="0">
                <a:ea typeface="ＭＳ Ｐゴシック" panose="020B0600070205080204" pitchFamily="34" charset="-128"/>
              </a:rPr>
              <a:t>Can limit to transactions that overlapped in time with T</a:t>
            </a:r>
          </a:p>
          <a:p>
            <a:r>
              <a:rPr lang="en-US" altLang="en-US" sz="2000" dirty="0">
                <a:ea typeface="ＭＳ Ｐゴシック" panose="020B0600070205080204" pitchFamily="34" charset="-128"/>
              </a:rPr>
              <a:t>If not serially equivalent</a:t>
            </a:r>
          </a:p>
          <a:p>
            <a:pPr lvl="1"/>
            <a:r>
              <a:rPr lang="en-US" altLang="en-US" sz="1800" dirty="0">
                <a:ea typeface="ＭＳ Ｐゴシック" panose="020B0600070205080204" pitchFamily="34" charset="-128"/>
              </a:rPr>
              <a:t>Abort T</a:t>
            </a:r>
          </a:p>
          <a:p>
            <a:pPr lvl="1"/>
            <a:r>
              <a:rPr lang="en-US" altLang="en-US" sz="1800" dirty="0">
                <a:ea typeface="ＭＳ Ｐゴシック" panose="020B0600070205080204" pitchFamily="34" charset="-128"/>
              </a:rPr>
              <a:t>Roll back (undo) any writes that T did to server objects</a:t>
            </a:r>
          </a:p>
        </p:txBody>
      </p:sp>
      <p:sp>
        <p:nvSpPr>
          <p:cNvPr id="80898" name="Title 1">
            <a:extLst>
              <a:ext uri="{FF2B5EF4-FFF2-40B4-BE49-F238E27FC236}">
                <a16:creationId xmlns:a16="http://schemas.microsoft.com/office/drawing/2014/main" id="{4BF841BC-275B-0718-F9E7-2DC8D454B56C}"/>
              </a:ext>
            </a:extLst>
          </p:cNvPr>
          <p:cNvSpPr txBox="1">
            <a:spLocks/>
          </p:cNvSpPr>
          <p:nvPr/>
        </p:nvSpPr>
        <p:spPr bwMode="auto">
          <a:xfrm>
            <a:off x="457200" y="36195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spcBef>
                <a:spcPct val="0"/>
              </a:spcBef>
              <a:buFontTx/>
              <a:buNone/>
            </a:pPr>
            <a:r>
              <a:rPr lang="en-US" altLang="en-US">
                <a:solidFill>
                  <a:schemeClr val="bg1"/>
                </a:solidFill>
                <a:latin typeface="Whitney-BlackSC" pitchFamily="1" charset="0"/>
              </a:rPr>
              <a:t>What’s Our Response?</a:t>
            </a:r>
            <a:endParaRPr lang="en-US" altLang="en-US">
              <a:solidFill>
                <a:schemeClr val="bg1"/>
              </a:solidFill>
              <a:latin typeface="Whitney-Black" pitchFamily="50" charset="0"/>
            </a:endParaRPr>
          </a:p>
        </p:txBody>
      </p:sp>
      <p:sp>
        <p:nvSpPr>
          <p:cNvPr id="80899" name="Slide Number Placeholder 1">
            <a:extLst>
              <a:ext uri="{FF2B5EF4-FFF2-40B4-BE49-F238E27FC236}">
                <a16:creationId xmlns:a16="http://schemas.microsoft.com/office/drawing/2014/main" id="{CE2B5075-4B6E-1EEC-5A6D-5F24D80558A6}"/>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CAA852C0-64AB-2B46-8D4E-7093A697C419}" type="slidenum">
              <a:rPr lang="en-US" altLang="en-US" sz="1400"/>
              <a:pPr algn="ctr" eaLnBrk="1" hangingPunct="1">
                <a:spcBef>
                  <a:spcPct val="0"/>
                </a:spcBef>
                <a:buFontTx/>
                <a:buNone/>
              </a:pPr>
              <a:t>33</a:t>
            </a:fld>
            <a:endParaRPr lang="en-US" altLang="en-US" sz="1400"/>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Content Placeholder 2">
            <a:extLst>
              <a:ext uri="{FF2B5EF4-FFF2-40B4-BE49-F238E27FC236}">
                <a16:creationId xmlns:a16="http://schemas.microsoft.com/office/drawing/2014/main" id="{3C83C6FD-F09C-C1EC-C292-B248D62B5648}"/>
              </a:ext>
            </a:extLst>
          </p:cNvPr>
          <p:cNvSpPr>
            <a:spLocks noGrp="1" noChangeArrowheads="1"/>
          </p:cNvSpPr>
          <p:nvPr>
            <p:ph idx="1"/>
          </p:nvPr>
        </p:nvSpPr>
        <p:spPr>
          <a:xfrm>
            <a:off x="381000" y="1581150"/>
            <a:ext cx="5257800" cy="2971800"/>
          </a:xfrm>
        </p:spPr>
        <p:txBody>
          <a:bodyPr/>
          <a:lstStyle/>
          <a:p>
            <a:r>
              <a:rPr lang="en-US" altLang="en-US" sz="2000">
                <a:ea typeface="ＭＳ Ｐゴシック" panose="020B0600070205080204" pitchFamily="34" charset="-128"/>
              </a:rPr>
              <a:t>Aborting =&gt; wasted work</a:t>
            </a:r>
          </a:p>
          <a:p>
            <a:r>
              <a:rPr lang="en-US" altLang="en-US" sz="2000">
                <a:ea typeface="ＭＳ Ｐゴシック" panose="020B0600070205080204" pitchFamily="34" charset="-128"/>
              </a:rPr>
              <a:t>Can you prevent violations from occurring?</a:t>
            </a:r>
          </a:p>
        </p:txBody>
      </p:sp>
      <p:sp>
        <p:nvSpPr>
          <p:cNvPr id="4" name="Title 1">
            <a:extLst>
              <a:ext uri="{FF2B5EF4-FFF2-40B4-BE49-F238E27FC236}">
                <a16:creationId xmlns:a16="http://schemas.microsoft.com/office/drawing/2014/main" id="{AAAE832D-1824-239A-8BB8-6B27FF06ABFB}"/>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Can We do better?</a:t>
            </a:r>
            <a:endParaRPr lang="en-US" sz="3200" kern="0" dirty="0">
              <a:solidFill>
                <a:schemeClr val="bg1"/>
              </a:solidFill>
              <a:latin typeface="Whitney-Black" pitchFamily="50" charset="0"/>
            </a:endParaRPr>
          </a:p>
        </p:txBody>
      </p:sp>
      <p:sp>
        <p:nvSpPr>
          <p:cNvPr id="82947" name="Slide Number Placeholder 1">
            <a:extLst>
              <a:ext uri="{FF2B5EF4-FFF2-40B4-BE49-F238E27FC236}">
                <a16:creationId xmlns:a16="http://schemas.microsoft.com/office/drawing/2014/main" id="{D1E81CDD-3D14-D893-BAB0-747023CB5166}"/>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D883E062-DABE-4C4D-BD3D-B6C3141BFC84}" type="slidenum">
              <a:rPr lang="en-US" altLang="en-US" sz="1400"/>
              <a:pPr algn="ctr" eaLnBrk="1" hangingPunct="1">
                <a:spcBef>
                  <a:spcPct val="0"/>
                </a:spcBef>
                <a:buFontTx/>
                <a:buNone/>
              </a:pPr>
              <a:t>34</a:t>
            </a:fld>
            <a:endParaRPr lang="en-US" altLang="en-US" sz="1400"/>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Content Placeholder 2">
            <a:extLst>
              <a:ext uri="{FF2B5EF4-FFF2-40B4-BE49-F238E27FC236}">
                <a16:creationId xmlns:a16="http://schemas.microsoft.com/office/drawing/2014/main" id="{E3A27C0A-BAA1-3901-4278-19C3C3F4D224}"/>
              </a:ext>
            </a:extLst>
          </p:cNvPr>
          <p:cNvSpPr>
            <a:spLocks noGrp="1" noChangeArrowheads="1"/>
          </p:cNvSpPr>
          <p:nvPr>
            <p:ph idx="1"/>
          </p:nvPr>
        </p:nvSpPr>
        <p:spPr>
          <a:xfrm>
            <a:off x="381000" y="1581150"/>
            <a:ext cx="5257800" cy="2971800"/>
          </a:xfrm>
        </p:spPr>
        <p:txBody>
          <a:bodyPr/>
          <a:lstStyle/>
          <a:p>
            <a:r>
              <a:rPr lang="en-US" altLang="en-US" sz="2400">
                <a:ea typeface="ＭＳ Ｐゴシック" panose="020B0600070205080204" pitchFamily="34" charset="-128"/>
              </a:rPr>
              <a:t>Preventing isolation from being violated can be done in two ways</a:t>
            </a:r>
          </a:p>
          <a:p>
            <a:pPr marL="914400" lvl="1" indent="-457200">
              <a:buFont typeface="Times New Roman" panose="02020603050405020304" pitchFamily="18" charset="0"/>
              <a:buAutoNum type="arabicPeriod"/>
            </a:pPr>
            <a:r>
              <a:rPr lang="en-US" altLang="en-US" sz="2000">
                <a:solidFill>
                  <a:srgbClr val="FF0000"/>
                </a:solidFill>
                <a:ea typeface="ＭＳ Ｐゴシック" panose="020B0600070205080204" pitchFamily="34" charset="-128"/>
              </a:rPr>
              <a:t>Pessimistic</a:t>
            </a:r>
            <a:r>
              <a:rPr lang="en-US" altLang="en-US" sz="2000">
                <a:solidFill>
                  <a:srgbClr val="0000FF"/>
                </a:solidFill>
                <a:ea typeface="ＭＳ Ｐゴシック" panose="020B0600070205080204" pitchFamily="34" charset="-128"/>
              </a:rPr>
              <a:t> </a:t>
            </a:r>
            <a:r>
              <a:rPr lang="en-US" altLang="en-US" sz="2000">
                <a:ea typeface="ＭＳ Ｐゴシック" panose="020B0600070205080204" pitchFamily="34" charset="-128"/>
              </a:rPr>
              <a:t>concurrency control</a:t>
            </a:r>
          </a:p>
          <a:p>
            <a:pPr marL="914400" lvl="1" indent="-457200">
              <a:buFont typeface="Times New Roman" panose="02020603050405020304" pitchFamily="18" charset="0"/>
              <a:buAutoNum type="arabicPeriod"/>
            </a:pPr>
            <a:r>
              <a:rPr lang="en-US" altLang="en-US" sz="2000">
                <a:solidFill>
                  <a:srgbClr val="008000"/>
                </a:solidFill>
                <a:ea typeface="ＭＳ Ｐゴシック" panose="020B0600070205080204" pitchFamily="34" charset="-128"/>
              </a:rPr>
              <a:t>Optimistic</a:t>
            </a:r>
            <a:r>
              <a:rPr lang="en-US" altLang="en-US" sz="2000">
                <a:ea typeface="ＭＳ Ｐゴシック" panose="020B0600070205080204" pitchFamily="34" charset="-128"/>
              </a:rPr>
              <a:t> concurrency control</a:t>
            </a:r>
          </a:p>
        </p:txBody>
      </p:sp>
      <p:sp>
        <p:nvSpPr>
          <p:cNvPr id="4" name="Title 1">
            <a:extLst>
              <a:ext uri="{FF2B5EF4-FFF2-40B4-BE49-F238E27FC236}">
                <a16:creationId xmlns:a16="http://schemas.microsoft.com/office/drawing/2014/main" id="{337AEC2E-47FA-D9C9-2ABE-F4A82DD01917}"/>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Two Approaches</a:t>
            </a:r>
            <a:endParaRPr lang="en-US" sz="3200" kern="0" dirty="0">
              <a:solidFill>
                <a:schemeClr val="bg1"/>
              </a:solidFill>
              <a:latin typeface="Whitney-Black" pitchFamily="50" charset="0"/>
            </a:endParaRPr>
          </a:p>
        </p:txBody>
      </p:sp>
      <p:sp>
        <p:nvSpPr>
          <p:cNvPr id="84995" name="Slide Number Placeholder 1">
            <a:extLst>
              <a:ext uri="{FF2B5EF4-FFF2-40B4-BE49-F238E27FC236}">
                <a16:creationId xmlns:a16="http://schemas.microsoft.com/office/drawing/2014/main" id="{77BAB1DE-4CD4-1829-8B37-D8775A81D33C}"/>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8EDF27F3-DF77-6642-B646-B0251EBBE0E0}" type="slidenum">
              <a:rPr lang="en-US" altLang="en-US" sz="1400"/>
              <a:pPr algn="ctr" eaLnBrk="1" hangingPunct="1">
                <a:spcBef>
                  <a:spcPct val="0"/>
                </a:spcBef>
                <a:buFontTx/>
                <a:buNone/>
              </a:pPr>
              <a:t>35</a:t>
            </a:fld>
            <a:endParaRPr lang="en-US" altLang="en-US" sz="1400"/>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Content Placeholder 2">
            <a:extLst>
              <a:ext uri="{FF2B5EF4-FFF2-40B4-BE49-F238E27FC236}">
                <a16:creationId xmlns:a16="http://schemas.microsoft.com/office/drawing/2014/main" id="{BEA8A1C7-DE6E-B150-0E8E-C580CD459064}"/>
              </a:ext>
            </a:extLst>
          </p:cNvPr>
          <p:cNvSpPr>
            <a:spLocks noGrp="1" noChangeArrowheads="1"/>
          </p:cNvSpPr>
          <p:nvPr>
            <p:ph idx="1"/>
          </p:nvPr>
        </p:nvSpPr>
        <p:spPr>
          <a:xfrm>
            <a:off x="381000" y="1504950"/>
            <a:ext cx="5257800" cy="2971800"/>
          </a:xfrm>
        </p:spPr>
        <p:txBody>
          <a:bodyPr/>
          <a:lstStyle/>
          <a:p>
            <a:r>
              <a:rPr lang="en-US" altLang="en-US" sz="2400">
                <a:solidFill>
                  <a:srgbClr val="FF0000"/>
                </a:solidFill>
                <a:ea typeface="ＭＳ Ｐゴシック" panose="020B0600070205080204" pitchFamily="34" charset="-128"/>
              </a:rPr>
              <a:t>Pessimistic</a:t>
            </a:r>
            <a:r>
              <a:rPr lang="en-US" altLang="en-US" sz="2400">
                <a:ea typeface="ＭＳ Ｐゴシック" panose="020B0600070205080204" pitchFamily="34" charset="-128"/>
              </a:rPr>
              <a:t>: assume the worst, prevent transactions from accessing the same object</a:t>
            </a:r>
          </a:p>
          <a:p>
            <a:pPr lvl="1"/>
            <a:r>
              <a:rPr lang="en-US" altLang="en-US" sz="2000">
                <a:ea typeface="ＭＳ Ｐゴシック" panose="020B0600070205080204" pitchFamily="34" charset="-128"/>
              </a:rPr>
              <a:t>E.g., Locking</a:t>
            </a:r>
          </a:p>
          <a:p>
            <a:r>
              <a:rPr lang="en-US" altLang="en-US" sz="2400">
                <a:solidFill>
                  <a:srgbClr val="008000"/>
                </a:solidFill>
                <a:ea typeface="ＭＳ Ｐゴシック" panose="020B0600070205080204" pitchFamily="34" charset="-128"/>
              </a:rPr>
              <a:t>Optimistic</a:t>
            </a:r>
            <a:r>
              <a:rPr lang="en-US" altLang="en-US" sz="2400">
                <a:ea typeface="ＭＳ Ｐゴシック" panose="020B0600070205080204" pitchFamily="34" charset="-128"/>
              </a:rPr>
              <a:t>: assume the best, allow transactions to write, but check later</a:t>
            </a:r>
          </a:p>
          <a:p>
            <a:pPr lvl="1"/>
            <a:r>
              <a:rPr lang="en-US" altLang="en-US" sz="2000">
                <a:ea typeface="ＭＳ Ｐゴシック" panose="020B0600070205080204" pitchFamily="34" charset="-128"/>
              </a:rPr>
              <a:t>E.g., Check at commit time, multi-version approaches</a:t>
            </a:r>
          </a:p>
        </p:txBody>
      </p:sp>
      <p:sp>
        <p:nvSpPr>
          <p:cNvPr id="4" name="Title 1">
            <a:extLst>
              <a:ext uri="{FF2B5EF4-FFF2-40B4-BE49-F238E27FC236}">
                <a16:creationId xmlns:a16="http://schemas.microsoft.com/office/drawing/2014/main" id="{843BAC67-DFE9-6D27-5560-7469EC479290}"/>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Pessimistic vs. Optimistic</a:t>
            </a:r>
            <a:endParaRPr lang="en-US" sz="3200" kern="0" dirty="0">
              <a:solidFill>
                <a:schemeClr val="bg1"/>
              </a:solidFill>
              <a:latin typeface="Whitney-Black" pitchFamily="50" charset="0"/>
            </a:endParaRPr>
          </a:p>
        </p:txBody>
      </p:sp>
      <p:sp>
        <p:nvSpPr>
          <p:cNvPr id="87043" name="Slide Number Placeholder 1">
            <a:extLst>
              <a:ext uri="{FF2B5EF4-FFF2-40B4-BE49-F238E27FC236}">
                <a16:creationId xmlns:a16="http://schemas.microsoft.com/office/drawing/2014/main" id="{A705C56A-1E52-8E9D-A3D3-D1608A35F493}"/>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69C0446A-4E3A-DB49-BF0B-0F653FA500B4}" type="slidenum">
              <a:rPr lang="en-US" altLang="en-US" sz="1400"/>
              <a:pPr algn="ctr" eaLnBrk="1" hangingPunct="1">
                <a:spcBef>
                  <a:spcPct val="0"/>
                </a:spcBef>
                <a:buFontTx/>
                <a:buNone/>
              </a:pPr>
              <a:t>36</a:t>
            </a:fld>
            <a:endParaRPr lang="en-US" altLang="en-US" sz="1400"/>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Content Placeholder 2">
            <a:extLst>
              <a:ext uri="{FF2B5EF4-FFF2-40B4-BE49-F238E27FC236}">
                <a16:creationId xmlns:a16="http://schemas.microsoft.com/office/drawing/2014/main" id="{427CA2E8-8FD7-CED1-D40F-F25E0FFED1AB}"/>
              </a:ext>
            </a:extLst>
          </p:cNvPr>
          <p:cNvSpPr>
            <a:spLocks noGrp="1" noChangeArrowheads="1"/>
          </p:cNvSpPr>
          <p:nvPr>
            <p:ph idx="1"/>
          </p:nvPr>
        </p:nvSpPr>
        <p:spPr>
          <a:xfrm>
            <a:off x="381000" y="1276350"/>
            <a:ext cx="5943600" cy="2971800"/>
          </a:xfrm>
        </p:spPr>
        <p:txBody>
          <a:bodyPr/>
          <a:lstStyle/>
          <a:p>
            <a:r>
              <a:rPr lang="en-US" altLang="en-US" sz="2000">
                <a:ea typeface="ＭＳ Ｐゴシック" panose="020B0600070205080204" pitchFamily="34" charset="-128"/>
              </a:rPr>
              <a:t>Each object has a lock</a:t>
            </a:r>
          </a:p>
          <a:p>
            <a:r>
              <a:rPr lang="en-US" altLang="en-US" sz="2000">
                <a:ea typeface="ＭＳ Ｐゴシック" panose="020B0600070205080204" pitchFamily="34" charset="-128"/>
              </a:rPr>
              <a:t>At most one transaction can be inside lock</a:t>
            </a:r>
          </a:p>
          <a:p>
            <a:r>
              <a:rPr lang="en-US" altLang="en-US" sz="2000">
                <a:ea typeface="ＭＳ Ｐゴシック" panose="020B0600070205080204" pitchFamily="34" charset="-128"/>
              </a:rPr>
              <a:t>Before reading or writing object O, transaction T must call </a:t>
            </a:r>
            <a:r>
              <a:rPr lang="en-US" altLang="en-US" sz="2000">
                <a:solidFill>
                  <a:srgbClr val="FF6600"/>
                </a:solidFill>
                <a:ea typeface="ＭＳ Ｐゴシック" panose="020B0600070205080204" pitchFamily="34" charset="-128"/>
              </a:rPr>
              <a:t>lock(O)</a:t>
            </a:r>
          </a:p>
          <a:p>
            <a:pPr lvl="1"/>
            <a:r>
              <a:rPr lang="en-US" altLang="en-US" sz="1800">
                <a:ea typeface="ＭＳ Ｐゴシック" panose="020B0600070205080204" pitchFamily="34" charset="-128"/>
              </a:rPr>
              <a:t>Blocks if another transaction already inside lock</a:t>
            </a:r>
          </a:p>
          <a:p>
            <a:r>
              <a:rPr lang="en-US" altLang="en-US" sz="2000">
                <a:ea typeface="ＭＳ Ｐゴシック" panose="020B0600070205080204" pitchFamily="34" charset="-128"/>
              </a:rPr>
              <a:t>After entering lock T can read and write O multiple times</a:t>
            </a:r>
          </a:p>
          <a:p>
            <a:r>
              <a:rPr lang="en-US" altLang="en-US" sz="2000">
                <a:ea typeface="ＭＳ Ｐゴシック" panose="020B0600070205080204" pitchFamily="34" charset="-128"/>
              </a:rPr>
              <a:t>When done (or at commit point), T calls </a:t>
            </a:r>
            <a:r>
              <a:rPr lang="en-US" altLang="en-US" sz="2000">
                <a:solidFill>
                  <a:srgbClr val="008000"/>
                </a:solidFill>
                <a:ea typeface="ＭＳ Ｐゴシック" panose="020B0600070205080204" pitchFamily="34" charset="-128"/>
              </a:rPr>
              <a:t>unlock(O)</a:t>
            </a:r>
          </a:p>
          <a:p>
            <a:pPr lvl="1"/>
            <a:r>
              <a:rPr lang="en-US" altLang="en-US" sz="1800">
                <a:ea typeface="ＭＳ Ｐゴシック" panose="020B0600070205080204" pitchFamily="34" charset="-128"/>
              </a:rPr>
              <a:t>If other transactions waiting at lock(O), allows one of them in</a:t>
            </a:r>
          </a:p>
          <a:p>
            <a:r>
              <a:rPr lang="en-US" altLang="en-US" sz="2000">
                <a:ea typeface="ＭＳ Ｐゴシック" panose="020B0600070205080204" pitchFamily="34" charset="-128"/>
              </a:rPr>
              <a:t>Sound familiar? (This is Mutual Exclusion!)</a:t>
            </a:r>
          </a:p>
        </p:txBody>
      </p:sp>
      <p:sp>
        <p:nvSpPr>
          <p:cNvPr id="4" name="Title 1">
            <a:extLst>
              <a:ext uri="{FF2B5EF4-FFF2-40B4-BE49-F238E27FC236}">
                <a16:creationId xmlns:a16="http://schemas.microsoft.com/office/drawing/2014/main" id="{65A9EF03-D4E8-A41F-7BCE-F67433EED398}"/>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Pessimistic: Exclusive Locking</a:t>
            </a:r>
            <a:endParaRPr lang="en-US" sz="3200" kern="0" dirty="0">
              <a:solidFill>
                <a:schemeClr val="bg1"/>
              </a:solidFill>
              <a:latin typeface="Whitney-Black" pitchFamily="50" charset="0"/>
            </a:endParaRPr>
          </a:p>
        </p:txBody>
      </p:sp>
      <p:sp>
        <p:nvSpPr>
          <p:cNvPr id="89091" name="Slide Number Placeholder 1">
            <a:extLst>
              <a:ext uri="{FF2B5EF4-FFF2-40B4-BE49-F238E27FC236}">
                <a16:creationId xmlns:a16="http://schemas.microsoft.com/office/drawing/2014/main" id="{C5153191-D76A-ACEB-04E2-C46E73BE258C}"/>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8EC86BB5-658C-F340-B905-404098621DD1}" type="slidenum">
              <a:rPr lang="en-US" altLang="en-US" sz="1400"/>
              <a:pPr algn="ctr" eaLnBrk="1" hangingPunct="1">
                <a:spcBef>
                  <a:spcPct val="0"/>
                </a:spcBef>
                <a:buFontTx/>
                <a:buNone/>
              </a:pPr>
              <a:t>37</a:t>
            </a:fld>
            <a:endParaRPr lang="en-US" altLang="en-US" sz="1400"/>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Content Placeholder 2">
            <a:extLst>
              <a:ext uri="{FF2B5EF4-FFF2-40B4-BE49-F238E27FC236}">
                <a16:creationId xmlns:a16="http://schemas.microsoft.com/office/drawing/2014/main" id="{53890934-15B8-FA45-5A80-588DB12D05B5}"/>
              </a:ext>
            </a:extLst>
          </p:cNvPr>
          <p:cNvSpPr>
            <a:spLocks noGrp="1" noChangeArrowheads="1"/>
          </p:cNvSpPr>
          <p:nvPr>
            <p:ph idx="1"/>
          </p:nvPr>
        </p:nvSpPr>
        <p:spPr>
          <a:xfrm>
            <a:off x="381000" y="1581150"/>
            <a:ext cx="5257800" cy="2971800"/>
          </a:xfrm>
        </p:spPr>
        <p:txBody>
          <a:bodyPr/>
          <a:lstStyle/>
          <a:p>
            <a:r>
              <a:rPr lang="en-US" altLang="en-US" sz="2000">
                <a:ea typeface="ＭＳ Ｐゴシック" panose="020B0600070205080204" pitchFamily="34" charset="-128"/>
              </a:rPr>
              <a:t>More concurrency =&gt; more transactions per second =&gt; more revenue ($$$)</a:t>
            </a:r>
          </a:p>
          <a:p>
            <a:r>
              <a:rPr lang="en-US" altLang="en-US" sz="2000">
                <a:ea typeface="ＭＳ Ｐゴシック" panose="020B0600070205080204" pitchFamily="34" charset="-128"/>
              </a:rPr>
              <a:t>Real-life workloads have a lot of read-only or read-mostly transactions</a:t>
            </a:r>
          </a:p>
          <a:p>
            <a:pPr lvl="1"/>
            <a:r>
              <a:rPr lang="en-US" altLang="en-US" sz="1800">
                <a:ea typeface="ＭＳ Ｐゴシック" panose="020B0600070205080204" pitchFamily="34" charset="-128"/>
              </a:rPr>
              <a:t>Exclusive locking reduces concurrency</a:t>
            </a:r>
          </a:p>
          <a:p>
            <a:pPr lvl="1"/>
            <a:r>
              <a:rPr lang="en-US" altLang="en-US" sz="1800">
                <a:ea typeface="ＭＳ Ｐゴシック" panose="020B0600070205080204" pitchFamily="34" charset="-128"/>
              </a:rPr>
              <a:t>Hint: Ok to allow two transactions to concurrently read an object, since read-read is not a conflicting pair</a:t>
            </a:r>
          </a:p>
          <a:p>
            <a:pPr lvl="1"/>
            <a:endParaRPr lang="en-US" altLang="en-US" sz="1800">
              <a:ea typeface="ＭＳ Ｐゴシック" panose="020B0600070205080204" pitchFamily="34" charset="-128"/>
            </a:endParaRPr>
          </a:p>
          <a:p>
            <a:pPr lvl="1"/>
            <a:endParaRPr lang="en-US" altLang="en-US" sz="1800">
              <a:ea typeface="ＭＳ Ｐゴシック" panose="020B0600070205080204" pitchFamily="34" charset="-128"/>
            </a:endParaRPr>
          </a:p>
        </p:txBody>
      </p:sp>
      <p:sp>
        <p:nvSpPr>
          <p:cNvPr id="4" name="Title 1">
            <a:extLst>
              <a:ext uri="{FF2B5EF4-FFF2-40B4-BE49-F238E27FC236}">
                <a16:creationId xmlns:a16="http://schemas.microsoft.com/office/drawing/2014/main" id="{A889091D-4EBF-C78D-2A02-5C847B71B5CC}"/>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Can we improve concurrency?</a:t>
            </a:r>
            <a:endParaRPr lang="en-US" sz="3200" kern="0" dirty="0">
              <a:solidFill>
                <a:schemeClr val="bg1"/>
              </a:solidFill>
              <a:latin typeface="Whitney-Black" pitchFamily="50" charset="0"/>
            </a:endParaRPr>
          </a:p>
        </p:txBody>
      </p:sp>
      <p:sp>
        <p:nvSpPr>
          <p:cNvPr id="91139" name="Slide Number Placeholder 1">
            <a:extLst>
              <a:ext uri="{FF2B5EF4-FFF2-40B4-BE49-F238E27FC236}">
                <a16:creationId xmlns:a16="http://schemas.microsoft.com/office/drawing/2014/main" id="{93F19E84-C240-909C-5790-DBC5D39DE06A}"/>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3D797E0A-6C86-904F-8ECB-A14931282BF4}" type="slidenum">
              <a:rPr lang="en-US" altLang="en-US" sz="1400"/>
              <a:pPr algn="ctr" eaLnBrk="1" hangingPunct="1">
                <a:spcBef>
                  <a:spcPct val="0"/>
                </a:spcBef>
                <a:buFontTx/>
                <a:buNone/>
              </a:pPr>
              <a:t>38</a:t>
            </a:fld>
            <a:endParaRPr lang="en-US" altLang="en-US" sz="1400"/>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Content Placeholder 2">
            <a:extLst>
              <a:ext uri="{FF2B5EF4-FFF2-40B4-BE49-F238E27FC236}">
                <a16:creationId xmlns:a16="http://schemas.microsoft.com/office/drawing/2014/main" id="{EF8D821E-390E-0444-1BF4-4845FBF02FA8}"/>
              </a:ext>
            </a:extLst>
          </p:cNvPr>
          <p:cNvSpPr>
            <a:spLocks noGrp="1" noChangeArrowheads="1"/>
          </p:cNvSpPr>
          <p:nvPr>
            <p:ph idx="1"/>
          </p:nvPr>
        </p:nvSpPr>
        <p:spPr>
          <a:xfrm>
            <a:off x="381000" y="1581150"/>
            <a:ext cx="5257800" cy="2971800"/>
          </a:xfrm>
        </p:spPr>
        <p:txBody>
          <a:bodyPr/>
          <a:lstStyle/>
          <a:p>
            <a:r>
              <a:rPr lang="en-US" altLang="en-US" sz="2000">
                <a:ea typeface="ＭＳ Ｐゴシック" panose="020B0600070205080204" pitchFamily="34" charset="-128"/>
              </a:rPr>
              <a:t>Each object has a lock that can be held in one of </a:t>
            </a:r>
            <a:r>
              <a:rPr lang="en-US" altLang="en-US" sz="2000" u="sng">
                <a:ea typeface="ＭＳ Ｐゴシック" panose="020B0600070205080204" pitchFamily="34" charset="-128"/>
              </a:rPr>
              <a:t>two modes</a:t>
            </a:r>
          </a:p>
          <a:p>
            <a:pPr lvl="1"/>
            <a:r>
              <a:rPr lang="en-US" altLang="en-US" sz="1800">
                <a:solidFill>
                  <a:srgbClr val="008000"/>
                </a:solidFill>
                <a:ea typeface="ＭＳ Ｐゴシック" panose="020B0600070205080204" pitchFamily="34" charset="-128"/>
              </a:rPr>
              <a:t>Read mode</a:t>
            </a:r>
            <a:r>
              <a:rPr lang="en-US" altLang="en-US" sz="1800">
                <a:ea typeface="ＭＳ Ｐゴシック" panose="020B0600070205080204" pitchFamily="34" charset="-128"/>
              </a:rPr>
              <a:t>: multiple transactions allowed in</a:t>
            </a:r>
          </a:p>
          <a:p>
            <a:pPr lvl="1"/>
            <a:r>
              <a:rPr lang="en-US" altLang="en-US" sz="1800">
                <a:solidFill>
                  <a:srgbClr val="FF6600"/>
                </a:solidFill>
                <a:ea typeface="ＭＳ Ｐゴシック" panose="020B0600070205080204" pitchFamily="34" charset="-128"/>
              </a:rPr>
              <a:t>Write mode</a:t>
            </a:r>
            <a:r>
              <a:rPr lang="en-US" altLang="en-US" sz="1800">
                <a:ea typeface="ＭＳ Ｐゴシック" panose="020B0600070205080204" pitchFamily="34" charset="-128"/>
              </a:rPr>
              <a:t>: exclusive lock</a:t>
            </a:r>
          </a:p>
          <a:p>
            <a:r>
              <a:rPr lang="en-US" altLang="en-US" sz="2000">
                <a:ea typeface="ＭＳ Ｐゴシック" panose="020B0600070205080204" pitchFamily="34" charset="-128"/>
              </a:rPr>
              <a:t>Before first reading O, transaction T calls read_lock(O)</a:t>
            </a:r>
          </a:p>
          <a:p>
            <a:pPr lvl="1"/>
            <a:r>
              <a:rPr lang="en-US" altLang="en-US" sz="1800">
                <a:ea typeface="ＭＳ Ｐゴシック" panose="020B0600070205080204" pitchFamily="34" charset="-128"/>
              </a:rPr>
              <a:t>T allowed in only if </a:t>
            </a:r>
            <a:r>
              <a:rPr lang="en-US" altLang="en-US" sz="1800" i="1">
                <a:ea typeface="ＭＳ Ｐゴシック" panose="020B0600070205080204" pitchFamily="34" charset="-128"/>
              </a:rPr>
              <a:t>all</a:t>
            </a:r>
            <a:r>
              <a:rPr lang="en-US" altLang="en-US" sz="1800">
                <a:ea typeface="ＭＳ Ｐゴシック" panose="020B0600070205080204" pitchFamily="34" charset="-128"/>
              </a:rPr>
              <a:t> transactions inside lock for O all entered via read mode</a:t>
            </a:r>
          </a:p>
          <a:p>
            <a:pPr lvl="1"/>
            <a:r>
              <a:rPr lang="en-US" altLang="en-US" sz="1800">
                <a:ea typeface="ＭＳ Ｐゴシック" panose="020B0600070205080204" pitchFamily="34" charset="-128"/>
              </a:rPr>
              <a:t>Not allowed if </a:t>
            </a:r>
            <a:r>
              <a:rPr lang="en-US" altLang="en-US" sz="1800" i="1">
                <a:ea typeface="ＭＳ Ｐゴシック" panose="020B0600070205080204" pitchFamily="34" charset="-128"/>
              </a:rPr>
              <a:t>any</a:t>
            </a:r>
            <a:r>
              <a:rPr lang="en-US" altLang="en-US" sz="1800">
                <a:ea typeface="ＭＳ Ｐゴシック" panose="020B0600070205080204" pitchFamily="34" charset="-128"/>
              </a:rPr>
              <a:t> transaction inside lock for O entered via write mode</a:t>
            </a:r>
          </a:p>
        </p:txBody>
      </p:sp>
      <p:sp>
        <p:nvSpPr>
          <p:cNvPr id="4" name="Title 1">
            <a:extLst>
              <a:ext uri="{FF2B5EF4-FFF2-40B4-BE49-F238E27FC236}">
                <a16:creationId xmlns:a16="http://schemas.microsoft.com/office/drawing/2014/main" id="{E4C67A5C-ED98-A5DA-E9ED-14845AE6E0F6}"/>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Another Approach: Read-Write Locks</a:t>
            </a:r>
            <a:endParaRPr lang="en-US" sz="3200" kern="0" dirty="0">
              <a:solidFill>
                <a:schemeClr val="bg1"/>
              </a:solidFill>
              <a:latin typeface="Whitney-Black" pitchFamily="50" charset="0"/>
            </a:endParaRPr>
          </a:p>
        </p:txBody>
      </p:sp>
      <p:sp>
        <p:nvSpPr>
          <p:cNvPr id="93187" name="Slide Number Placeholder 1">
            <a:extLst>
              <a:ext uri="{FF2B5EF4-FFF2-40B4-BE49-F238E27FC236}">
                <a16:creationId xmlns:a16="http://schemas.microsoft.com/office/drawing/2014/main" id="{FCB64817-AC3E-98F9-5812-EB7EFC36980E}"/>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C0AEE79F-9E47-D64E-97E9-6293599282E5}" type="slidenum">
              <a:rPr lang="en-US" altLang="en-US" sz="1400"/>
              <a:pPr algn="ctr" eaLnBrk="1" hangingPunct="1">
                <a:spcBef>
                  <a:spcPct val="0"/>
                </a:spcBef>
                <a:buFontTx/>
                <a:buNone/>
              </a:pPr>
              <a:t>39</a:t>
            </a:fld>
            <a:endParaRPr lang="en-US" altLang="en-US" sz="140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Content Placeholder 2">
            <a:extLst>
              <a:ext uri="{FF2B5EF4-FFF2-40B4-BE49-F238E27FC236}">
                <a16:creationId xmlns:a16="http://schemas.microsoft.com/office/drawing/2014/main" id="{7EC7560C-7CA2-66BF-A23C-E0A8F5D9BCCB}"/>
              </a:ext>
            </a:extLst>
          </p:cNvPr>
          <p:cNvSpPr>
            <a:spLocks noGrp="1" noChangeArrowheads="1"/>
          </p:cNvSpPr>
          <p:nvPr>
            <p:ph idx="1"/>
          </p:nvPr>
        </p:nvSpPr>
        <p:spPr>
          <a:xfrm>
            <a:off x="381000" y="1504950"/>
            <a:ext cx="6553200" cy="2971800"/>
          </a:xfrm>
        </p:spPr>
        <p:txBody>
          <a:bodyPr/>
          <a:lstStyle/>
          <a:p>
            <a:r>
              <a:rPr lang="en-US" altLang="en-US" sz="2400">
                <a:ea typeface="ＭＳ Ｐゴシック" panose="020B0600070205080204" pitchFamily="34" charset="-128"/>
              </a:rPr>
              <a:t>Call from one function to another function, where caller and callee function reside in different processes</a:t>
            </a:r>
          </a:p>
          <a:p>
            <a:pPr lvl="1"/>
            <a:r>
              <a:rPr lang="en-US" altLang="en-US" sz="1800">
                <a:ea typeface="ＭＳ Ｐゴシック" panose="020B0600070205080204" pitchFamily="34" charset="-128"/>
              </a:rPr>
              <a:t>Function call crosses a process boundary</a:t>
            </a:r>
          </a:p>
          <a:p>
            <a:pPr lvl="1"/>
            <a:r>
              <a:rPr lang="en-US" altLang="en-US" sz="1800">
                <a:ea typeface="ＭＳ Ｐゴシック" panose="020B0600070205080204" pitchFamily="34" charset="-128"/>
              </a:rPr>
              <a:t>Accesses procedures via global references </a:t>
            </a:r>
          </a:p>
          <a:p>
            <a:pPr lvl="2"/>
            <a:r>
              <a:rPr lang="en-US" altLang="en-US" sz="1400">
                <a:ea typeface="ＭＳ Ｐゴシック" panose="020B0600070205080204" pitchFamily="34" charset="-128"/>
              </a:rPr>
              <a:t>Can’t use pointers across processes since a reference address in process P1 may point to a different object in another process P2</a:t>
            </a:r>
          </a:p>
          <a:p>
            <a:pPr lvl="2"/>
            <a:r>
              <a:rPr lang="en-US" altLang="en-US" sz="1400">
                <a:ea typeface="ＭＳ Ｐゴシック" panose="020B0600070205080204" pitchFamily="34" charset="-128"/>
              </a:rPr>
              <a:t>E.g., Procedure address = IP + port + procedure number</a:t>
            </a:r>
          </a:p>
          <a:p>
            <a:r>
              <a:rPr lang="en-US" altLang="en-US" sz="2400">
                <a:ea typeface="ＭＳ Ｐゴシック" panose="020B0600070205080204" pitchFamily="34" charset="-128"/>
              </a:rPr>
              <a:t>Similarly, RMI (Remote Method Invocation) in Object-based settings</a:t>
            </a:r>
          </a:p>
        </p:txBody>
      </p:sp>
      <p:sp>
        <p:nvSpPr>
          <p:cNvPr id="4" name="Title 1">
            <a:extLst>
              <a:ext uri="{FF2B5EF4-FFF2-40B4-BE49-F238E27FC236}">
                <a16:creationId xmlns:a16="http://schemas.microsoft.com/office/drawing/2014/main" id="{05287A48-A06C-7BA3-B111-22E9DB3EB859}"/>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Remote Procedure Call</a:t>
            </a:r>
            <a:endParaRPr lang="en-US" sz="3200" kern="0" dirty="0">
              <a:solidFill>
                <a:schemeClr val="bg1"/>
              </a:solidFill>
              <a:latin typeface="Whitney-Black" pitchFamily="50" charset="0"/>
            </a:endParaRPr>
          </a:p>
        </p:txBody>
      </p:sp>
      <p:sp>
        <p:nvSpPr>
          <p:cNvPr id="21507" name="Slide Number Placeholder 1">
            <a:extLst>
              <a:ext uri="{FF2B5EF4-FFF2-40B4-BE49-F238E27FC236}">
                <a16:creationId xmlns:a16="http://schemas.microsoft.com/office/drawing/2014/main" id="{8369B653-5576-368E-5109-E75E791EE0AE}"/>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14D001B1-4412-7341-8B7A-7DA7650330F9}" type="slidenum">
              <a:rPr lang="en-US" altLang="en-US" sz="1400"/>
              <a:pPr algn="ctr" eaLnBrk="1" hangingPunct="1">
                <a:spcBef>
                  <a:spcPct val="0"/>
                </a:spcBef>
                <a:buFontTx/>
                <a:buNone/>
              </a:pPr>
              <a:t>4</a:t>
            </a:fld>
            <a:endParaRPr lang="en-US" altLang="en-US" sz="1400"/>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Content Placeholder 2">
            <a:extLst>
              <a:ext uri="{FF2B5EF4-FFF2-40B4-BE49-F238E27FC236}">
                <a16:creationId xmlns:a16="http://schemas.microsoft.com/office/drawing/2014/main" id="{050C7BA6-8618-FD76-92B6-B01E898C6817}"/>
              </a:ext>
            </a:extLst>
          </p:cNvPr>
          <p:cNvSpPr>
            <a:spLocks noGrp="1" noChangeArrowheads="1"/>
          </p:cNvSpPr>
          <p:nvPr>
            <p:ph idx="1"/>
          </p:nvPr>
        </p:nvSpPr>
        <p:spPr>
          <a:xfrm>
            <a:off x="381000" y="1428750"/>
            <a:ext cx="5257800" cy="2971800"/>
          </a:xfrm>
        </p:spPr>
        <p:txBody>
          <a:bodyPr/>
          <a:lstStyle/>
          <a:p>
            <a:r>
              <a:rPr lang="en-US" altLang="en-US" sz="2000">
                <a:ea typeface="ＭＳ Ｐゴシック" panose="020B0600070205080204" pitchFamily="34" charset="-128"/>
              </a:rPr>
              <a:t>Before first writing O, call write_lock(O)</a:t>
            </a:r>
          </a:p>
          <a:p>
            <a:pPr lvl="1"/>
            <a:r>
              <a:rPr lang="en-US" altLang="en-US" sz="1800">
                <a:ea typeface="ＭＳ Ｐゴシック" panose="020B0600070205080204" pitchFamily="34" charset="-128"/>
              </a:rPr>
              <a:t>Allowed in only if no other transaction inside lock</a:t>
            </a:r>
          </a:p>
          <a:p>
            <a:r>
              <a:rPr lang="en-US" altLang="en-US" sz="2000">
                <a:ea typeface="ＭＳ Ｐゴシック" panose="020B0600070205080204" pitchFamily="34" charset="-128"/>
              </a:rPr>
              <a:t>If T already holds read_lock(O), and wants to write, call write_lock(O) to </a:t>
            </a:r>
            <a:r>
              <a:rPr lang="en-US" altLang="en-US" sz="2000" i="1">
                <a:ea typeface="ＭＳ Ｐゴシック" panose="020B0600070205080204" pitchFamily="34" charset="-128"/>
              </a:rPr>
              <a:t>promote</a:t>
            </a:r>
            <a:r>
              <a:rPr lang="en-US" altLang="en-US" sz="2000">
                <a:ea typeface="ＭＳ Ｐゴシック" panose="020B0600070205080204" pitchFamily="34" charset="-128"/>
              </a:rPr>
              <a:t> lock from read to write mode</a:t>
            </a:r>
          </a:p>
          <a:p>
            <a:pPr lvl="1"/>
            <a:r>
              <a:rPr lang="en-US" altLang="en-US" sz="1800">
                <a:ea typeface="ＭＳ Ｐゴシック" panose="020B0600070205080204" pitchFamily="34" charset="-128"/>
              </a:rPr>
              <a:t>Succeeds only if no other transactions in write mode or read mode</a:t>
            </a:r>
          </a:p>
          <a:p>
            <a:pPr lvl="1"/>
            <a:r>
              <a:rPr lang="en-US" altLang="en-US" sz="1800">
                <a:ea typeface="ＭＳ Ｐゴシック" panose="020B0600070205080204" pitchFamily="34" charset="-128"/>
              </a:rPr>
              <a:t>Otherwise, T blocks</a:t>
            </a:r>
          </a:p>
          <a:p>
            <a:r>
              <a:rPr lang="en-US" altLang="en-US" sz="2000">
                <a:ea typeface="ＭＳ Ｐゴシック" panose="020B0600070205080204" pitchFamily="34" charset="-128"/>
              </a:rPr>
              <a:t>Unlock(O) called by transaction T releases any lock on O by T</a:t>
            </a:r>
          </a:p>
          <a:p>
            <a:endParaRPr lang="en-US" altLang="en-US" sz="2000">
              <a:ea typeface="ＭＳ Ｐゴシック" panose="020B0600070205080204" pitchFamily="34" charset="-128"/>
            </a:endParaRPr>
          </a:p>
        </p:txBody>
      </p:sp>
      <p:sp>
        <p:nvSpPr>
          <p:cNvPr id="4" name="Title 1">
            <a:extLst>
              <a:ext uri="{FF2B5EF4-FFF2-40B4-BE49-F238E27FC236}">
                <a16:creationId xmlns:a16="http://schemas.microsoft.com/office/drawing/2014/main" id="{21CFCE57-DE75-BA75-5EBD-2B55A2AFED3B}"/>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Read-Write Locks (2)</a:t>
            </a:r>
            <a:endParaRPr lang="en-US" sz="3200" kern="0" dirty="0">
              <a:solidFill>
                <a:schemeClr val="bg1"/>
              </a:solidFill>
              <a:latin typeface="Whitney-Black" pitchFamily="50" charset="0"/>
            </a:endParaRPr>
          </a:p>
        </p:txBody>
      </p:sp>
      <p:sp>
        <p:nvSpPr>
          <p:cNvPr id="95235" name="Slide Number Placeholder 1">
            <a:extLst>
              <a:ext uri="{FF2B5EF4-FFF2-40B4-BE49-F238E27FC236}">
                <a16:creationId xmlns:a16="http://schemas.microsoft.com/office/drawing/2014/main" id="{08A2447A-4770-DE4C-6839-C3D2AD894A96}"/>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1ECC1777-C75E-3F4E-8E19-DDC73DC04F3D}" type="slidenum">
              <a:rPr lang="en-US" altLang="en-US" sz="1400"/>
              <a:pPr algn="ctr" eaLnBrk="1" hangingPunct="1">
                <a:spcBef>
                  <a:spcPct val="0"/>
                </a:spcBef>
                <a:buFontTx/>
                <a:buNone/>
              </a:pPr>
              <a:t>40</a:t>
            </a:fld>
            <a:endParaRPr lang="en-US" altLang="en-US" sz="1400"/>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Content Placeholder 2">
            <a:extLst>
              <a:ext uri="{FF2B5EF4-FFF2-40B4-BE49-F238E27FC236}">
                <a16:creationId xmlns:a16="http://schemas.microsoft.com/office/drawing/2014/main" id="{626C6061-1F2C-672E-BD31-A00D06E9FD32}"/>
              </a:ext>
            </a:extLst>
          </p:cNvPr>
          <p:cNvSpPr>
            <a:spLocks noGrp="1" noChangeArrowheads="1"/>
          </p:cNvSpPr>
          <p:nvPr>
            <p:ph idx="1"/>
          </p:nvPr>
        </p:nvSpPr>
        <p:spPr>
          <a:xfrm>
            <a:off x="381000" y="1428750"/>
            <a:ext cx="5257800" cy="2971800"/>
          </a:xfrm>
        </p:spPr>
        <p:txBody>
          <a:bodyPr/>
          <a:lstStyle/>
          <a:p>
            <a:r>
              <a:rPr lang="en-US" altLang="en-US" sz="2400">
                <a:solidFill>
                  <a:srgbClr val="FF6600"/>
                </a:solidFill>
                <a:ea typeface="ＭＳ Ｐゴシック" panose="020B0600070205080204" pitchFamily="34" charset="-128"/>
              </a:rPr>
              <a:t>Two-phase locking</a:t>
            </a:r>
          </a:p>
          <a:p>
            <a:pPr lvl="1"/>
            <a:r>
              <a:rPr lang="en-US" altLang="en-US" sz="2000">
                <a:ea typeface="ＭＳ Ｐゴシック" panose="020B0600070205080204" pitchFamily="34" charset="-128"/>
              </a:rPr>
              <a:t>A transaction cannot acquire (or promote) any locks after it has started releasing locks</a:t>
            </a:r>
          </a:p>
          <a:p>
            <a:pPr lvl="1"/>
            <a:r>
              <a:rPr lang="en-US" altLang="en-US" sz="2000">
                <a:ea typeface="ＭＳ Ｐゴシック" panose="020B0600070205080204" pitchFamily="34" charset="-128"/>
              </a:rPr>
              <a:t>Transaction has two phases</a:t>
            </a:r>
          </a:p>
          <a:p>
            <a:pPr marL="1371600" lvl="2" indent="-457200">
              <a:buFont typeface="Times New Roman" panose="02020603050405020304" pitchFamily="18" charset="0"/>
              <a:buAutoNum type="arabicPeriod"/>
            </a:pPr>
            <a:r>
              <a:rPr lang="en-US" altLang="en-US" sz="1800">
                <a:ea typeface="ＭＳ Ｐゴシック" panose="020B0600070205080204" pitchFamily="34" charset="-128"/>
              </a:rPr>
              <a:t>Growing phase: only acquires or promotes locks</a:t>
            </a:r>
          </a:p>
          <a:p>
            <a:pPr marL="1371600" lvl="2" indent="-457200">
              <a:buFont typeface="Times New Roman" panose="02020603050405020304" pitchFamily="18" charset="0"/>
              <a:buAutoNum type="arabicPeriod"/>
            </a:pPr>
            <a:r>
              <a:rPr lang="en-US" altLang="en-US" sz="1800">
                <a:ea typeface="ＭＳ Ｐゴシック" panose="020B0600070205080204" pitchFamily="34" charset="-128"/>
              </a:rPr>
              <a:t>Shrinking phase: only releases locks</a:t>
            </a:r>
          </a:p>
          <a:p>
            <a:pPr lvl="3"/>
            <a:r>
              <a:rPr lang="en-US" altLang="en-US" sz="1400">
                <a:solidFill>
                  <a:srgbClr val="0000FF"/>
                </a:solidFill>
                <a:ea typeface="ＭＳ Ｐゴシック" panose="020B0600070205080204" pitchFamily="34" charset="-128"/>
              </a:rPr>
              <a:t>Strict two phase locking</a:t>
            </a:r>
            <a:r>
              <a:rPr lang="en-US" altLang="en-US" sz="1400">
                <a:ea typeface="ＭＳ Ｐゴシック" panose="020B0600070205080204" pitchFamily="34" charset="-128"/>
              </a:rPr>
              <a:t>: releases locks only at commit point</a:t>
            </a:r>
          </a:p>
        </p:txBody>
      </p:sp>
      <p:sp>
        <p:nvSpPr>
          <p:cNvPr id="4" name="Title 1">
            <a:extLst>
              <a:ext uri="{FF2B5EF4-FFF2-40B4-BE49-F238E27FC236}">
                <a16:creationId xmlns:a16="http://schemas.microsoft.com/office/drawing/2014/main" id="{4966AB98-7DBD-9565-E538-9E7FC77C4D09}"/>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Guaranteeing Serial Equivalence With Locks</a:t>
            </a:r>
            <a:endParaRPr lang="en-US" sz="3200" kern="0" dirty="0">
              <a:solidFill>
                <a:schemeClr val="bg1"/>
              </a:solidFill>
              <a:latin typeface="Whitney-Black" pitchFamily="50" charset="0"/>
            </a:endParaRPr>
          </a:p>
        </p:txBody>
      </p:sp>
      <p:sp>
        <p:nvSpPr>
          <p:cNvPr id="97283" name="Slide Number Placeholder 1">
            <a:extLst>
              <a:ext uri="{FF2B5EF4-FFF2-40B4-BE49-F238E27FC236}">
                <a16:creationId xmlns:a16="http://schemas.microsoft.com/office/drawing/2014/main" id="{E0AC4F53-176C-B7A7-9075-ED3ED8BE43AD}"/>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8467E5D6-02FD-9D49-A532-884ADB700B8A}" type="slidenum">
              <a:rPr lang="en-US" altLang="en-US" sz="1400"/>
              <a:pPr algn="ctr" eaLnBrk="1" hangingPunct="1">
                <a:spcBef>
                  <a:spcPct val="0"/>
                </a:spcBef>
                <a:buFontTx/>
                <a:buNone/>
              </a:pPr>
              <a:t>41</a:t>
            </a:fld>
            <a:endParaRPr lang="en-US" altLang="en-US" sz="1400"/>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Content Placeholder 2">
            <a:extLst>
              <a:ext uri="{FF2B5EF4-FFF2-40B4-BE49-F238E27FC236}">
                <a16:creationId xmlns:a16="http://schemas.microsoft.com/office/drawing/2014/main" id="{5B6A1493-8C18-5F9C-E0B6-F8F6F3861874}"/>
              </a:ext>
            </a:extLst>
          </p:cNvPr>
          <p:cNvSpPr>
            <a:spLocks noGrp="1" noChangeArrowheads="1"/>
          </p:cNvSpPr>
          <p:nvPr>
            <p:ph idx="1"/>
          </p:nvPr>
        </p:nvSpPr>
        <p:spPr>
          <a:xfrm>
            <a:off x="457200" y="1504950"/>
            <a:ext cx="6477000" cy="2971800"/>
          </a:xfrm>
        </p:spPr>
        <p:txBody>
          <a:bodyPr/>
          <a:lstStyle/>
          <a:p>
            <a:r>
              <a:rPr lang="en-US" altLang="en-US" sz="1800">
                <a:ea typeface="ＭＳ Ｐゴシック" panose="020B0600070205080204" pitchFamily="34" charset="-128"/>
              </a:rPr>
              <a:t>Proof by contradiction</a:t>
            </a:r>
          </a:p>
          <a:p>
            <a:r>
              <a:rPr lang="en-US" altLang="en-US" sz="1800">
                <a:ea typeface="ＭＳ Ｐゴシック" panose="020B0600070205080204" pitchFamily="34" charset="-128"/>
              </a:rPr>
              <a:t>Assume two phase locking system where serial equivalence is violated for some two transactions T1, T2</a:t>
            </a:r>
          </a:p>
          <a:p>
            <a:r>
              <a:rPr lang="en-US" altLang="en-US" sz="1800">
                <a:ea typeface="ＭＳ Ｐゴシック" panose="020B0600070205080204" pitchFamily="34" charset="-128"/>
              </a:rPr>
              <a:t>Two facts must then be true:</a:t>
            </a:r>
          </a:p>
          <a:p>
            <a:pPr lvl="1"/>
            <a:r>
              <a:rPr lang="en-US" altLang="en-US" sz="1400">
                <a:ea typeface="ＭＳ Ｐゴシック" panose="020B0600070205080204" pitchFamily="34" charset="-128"/>
              </a:rPr>
              <a:t>(</a:t>
            </a:r>
            <a:r>
              <a:rPr lang="en-US" altLang="en-US" sz="1400" i="1">
                <a:ea typeface="ＭＳ Ｐゴシック" panose="020B0600070205080204" pitchFamily="34" charset="-128"/>
              </a:rPr>
              <a:t>A</a:t>
            </a:r>
            <a:r>
              <a:rPr lang="en-US" altLang="en-US" sz="1400">
                <a:ea typeface="ＭＳ Ｐゴシック" panose="020B0600070205080204" pitchFamily="34" charset="-128"/>
              </a:rPr>
              <a:t>) For some object O1, there were conflicting operations in T1 and T2 such that the time ordering pair is (T1, T2)</a:t>
            </a:r>
          </a:p>
          <a:p>
            <a:pPr lvl="1"/>
            <a:r>
              <a:rPr lang="en-US" altLang="en-US" sz="1400">
                <a:ea typeface="ＭＳ Ｐゴシック" panose="020B0600070205080204" pitchFamily="34" charset="-128"/>
              </a:rPr>
              <a:t>(</a:t>
            </a:r>
            <a:r>
              <a:rPr lang="en-US" altLang="en-US" sz="1400" i="1">
                <a:ea typeface="ＭＳ Ｐゴシック" panose="020B0600070205080204" pitchFamily="34" charset="-128"/>
              </a:rPr>
              <a:t>B</a:t>
            </a:r>
            <a:r>
              <a:rPr lang="en-US" altLang="en-US" sz="1400">
                <a:ea typeface="ＭＳ Ｐゴシック" panose="020B0600070205080204" pitchFamily="34" charset="-128"/>
              </a:rPr>
              <a:t>) For some object O2, the conflicting operation pair is (T2, T1)</a:t>
            </a:r>
          </a:p>
          <a:p>
            <a:pPr lvl="1">
              <a:buFontTx/>
              <a:buChar char="•"/>
            </a:pPr>
            <a:r>
              <a:rPr lang="en-US" altLang="en-US" sz="1800">
                <a:ea typeface="ＭＳ Ｐゴシック" panose="020B0600070205080204" pitchFamily="34" charset="-128"/>
              </a:rPr>
              <a:t>(</a:t>
            </a:r>
            <a:r>
              <a:rPr lang="en-US" altLang="en-US" sz="1800" i="1">
                <a:ea typeface="ＭＳ Ｐゴシック" panose="020B0600070205080204" pitchFamily="34" charset="-128"/>
              </a:rPr>
              <a:t>A</a:t>
            </a:r>
            <a:r>
              <a:rPr lang="en-US" altLang="en-US" sz="1800">
                <a:ea typeface="ＭＳ Ｐゴシック" panose="020B0600070205080204" pitchFamily="34" charset="-128"/>
              </a:rPr>
              <a:t>) 	</a:t>
            </a:r>
            <a:r>
              <a:rPr lang="en-US" altLang="en-US" sz="1400">
                <a:ea typeface="ＭＳ Ｐゴシック" panose="020B0600070205080204" pitchFamily="34" charset="-128"/>
              </a:rPr>
              <a:t>=&gt; T1 released O1’s lock and T2 acquired it after that</a:t>
            </a:r>
          </a:p>
          <a:p>
            <a:pPr lvl="1">
              <a:buFontTx/>
              <a:buNone/>
            </a:pPr>
            <a:r>
              <a:rPr lang="en-US" altLang="en-US" sz="1400">
                <a:ea typeface="ＭＳ Ｐゴシック" panose="020B0600070205080204" pitchFamily="34" charset="-128"/>
              </a:rPr>
              <a:t>	=&gt; T1’s shrinking phase is before or overlaps with T2’s growing phase</a:t>
            </a:r>
          </a:p>
          <a:p>
            <a:r>
              <a:rPr lang="en-US" altLang="en-US" sz="1800">
                <a:ea typeface="ＭＳ Ｐゴシック" panose="020B0600070205080204" pitchFamily="34" charset="-128"/>
              </a:rPr>
              <a:t>Similarly, </a:t>
            </a:r>
            <a:r>
              <a:rPr lang="en-US" altLang="en-US" sz="1800" i="1">
                <a:ea typeface="ＭＳ Ｐゴシック" panose="020B0600070205080204" pitchFamily="34" charset="-128"/>
              </a:rPr>
              <a:t>(B)</a:t>
            </a:r>
            <a:r>
              <a:rPr lang="en-US" altLang="en-US" sz="1800">
                <a:ea typeface="ＭＳ Ｐゴシック" panose="020B0600070205080204" pitchFamily="34" charset="-128"/>
              </a:rPr>
              <a:t> =&gt; T2’s shrinking phase is before or overlaps with T1’s growing phase</a:t>
            </a:r>
          </a:p>
          <a:p>
            <a:r>
              <a:rPr lang="en-US" altLang="en-US" sz="1800">
                <a:ea typeface="ＭＳ Ｐゴシック" panose="020B0600070205080204" pitchFamily="34" charset="-128"/>
              </a:rPr>
              <a:t>But both these cannot be true!</a:t>
            </a:r>
          </a:p>
        </p:txBody>
      </p:sp>
      <p:sp>
        <p:nvSpPr>
          <p:cNvPr id="4" name="Title 1">
            <a:extLst>
              <a:ext uri="{FF2B5EF4-FFF2-40B4-BE49-F238E27FC236}">
                <a16:creationId xmlns:a16="http://schemas.microsoft.com/office/drawing/2014/main" id="{262D220F-0A8A-3E4F-499F-B9BCC46C12D8}"/>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Why Two-phase Locking =&gt; Serial Equivalence?</a:t>
            </a:r>
            <a:endParaRPr lang="en-US" sz="3200" kern="0" dirty="0">
              <a:solidFill>
                <a:schemeClr val="bg1"/>
              </a:solidFill>
              <a:latin typeface="Whitney-Black" pitchFamily="50" charset="0"/>
            </a:endParaRPr>
          </a:p>
        </p:txBody>
      </p:sp>
      <p:sp>
        <p:nvSpPr>
          <p:cNvPr id="99331" name="Slide Number Placeholder 1">
            <a:extLst>
              <a:ext uri="{FF2B5EF4-FFF2-40B4-BE49-F238E27FC236}">
                <a16:creationId xmlns:a16="http://schemas.microsoft.com/office/drawing/2014/main" id="{A16D5570-97F0-922D-E1CA-FE9A37045832}"/>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16F2301A-02AB-754A-AA30-8BEF7C3633A9}" type="slidenum">
              <a:rPr lang="en-US" altLang="en-US" sz="1400"/>
              <a:pPr algn="ctr" eaLnBrk="1" hangingPunct="1">
                <a:spcBef>
                  <a:spcPct val="0"/>
                </a:spcBef>
                <a:buFontTx/>
                <a:buNone/>
              </a:pPr>
              <a:t>42</a:t>
            </a:fld>
            <a:endParaRPr lang="en-US" altLang="en-US" sz="1400"/>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Content Placeholder 2">
            <a:extLst>
              <a:ext uri="{FF2B5EF4-FFF2-40B4-BE49-F238E27FC236}">
                <a16:creationId xmlns:a16="http://schemas.microsoft.com/office/drawing/2014/main" id="{D13C3A70-1B83-5607-C4AF-EC36659B5144}"/>
              </a:ext>
            </a:extLst>
          </p:cNvPr>
          <p:cNvSpPr>
            <a:spLocks noGrp="1" noChangeArrowheads="1"/>
          </p:cNvSpPr>
          <p:nvPr>
            <p:ph idx="1"/>
          </p:nvPr>
        </p:nvSpPr>
        <p:spPr>
          <a:xfrm>
            <a:off x="381000" y="1581150"/>
            <a:ext cx="5257800" cy="2971800"/>
          </a:xfrm>
        </p:spPr>
        <p:txBody>
          <a:bodyPr/>
          <a:lstStyle/>
          <a:p>
            <a:r>
              <a:rPr lang="en-US" altLang="en-US" sz="2400">
                <a:ea typeface="ＭＳ Ｐゴシック" panose="020B0600070205080204" pitchFamily="34" charset="-128"/>
              </a:rPr>
              <a:t>Deadlocks!</a:t>
            </a:r>
          </a:p>
        </p:txBody>
      </p:sp>
      <p:sp>
        <p:nvSpPr>
          <p:cNvPr id="4" name="Title 1">
            <a:extLst>
              <a:ext uri="{FF2B5EF4-FFF2-40B4-BE49-F238E27FC236}">
                <a16:creationId xmlns:a16="http://schemas.microsoft.com/office/drawing/2014/main" id="{F3733B56-20D0-C90A-DD08-142249978205}"/>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Downside of Locking</a:t>
            </a:r>
            <a:endParaRPr lang="en-US" sz="3200" kern="0" dirty="0">
              <a:solidFill>
                <a:schemeClr val="bg1"/>
              </a:solidFill>
              <a:latin typeface="Whitney-Black" pitchFamily="50" charset="0"/>
            </a:endParaRPr>
          </a:p>
        </p:txBody>
      </p:sp>
      <p:sp>
        <p:nvSpPr>
          <p:cNvPr id="101379" name="Slide Number Placeholder 1">
            <a:extLst>
              <a:ext uri="{FF2B5EF4-FFF2-40B4-BE49-F238E27FC236}">
                <a16:creationId xmlns:a16="http://schemas.microsoft.com/office/drawing/2014/main" id="{16B864FC-1433-62DA-1E7A-3920AA366CF6}"/>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E76E91B4-DDB0-3D41-AE04-3D5371B1287B}" type="slidenum">
              <a:rPr lang="en-US" altLang="en-US" sz="1400"/>
              <a:pPr algn="ctr" eaLnBrk="1" hangingPunct="1">
                <a:spcBef>
                  <a:spcPct val="0"/>
                </a:spcBef>
                <a:buFontTx/>
                <a:buNone/>
              </a:pPr>
              <a:t>43</a:t>
            </a:fld>
            <a:endParaRPr lang="en-US" altLang="en-US" sz="1400"/>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Content Placeholder 2">
            <a:extLst>
              <a:ext uri="{FF2B5EF4-FFF2-40B4-BE49-F238E27FC236}">
                <a16:creationId xmlns:a16="http://schemas.microsoft.com/office/drawing/2014/main" id="{7DA3252C-2C34-B561-0107-09FD2DF3D0C8}"/>
              </a:ext>
            </a:extLst>
          </p:cNvPr>
          <p:cNvSpPr>
            <a:spLocks noGrp="1" noChangeArrowheads="1"/>
          </p:cNvSpPr>
          <p:nvPr>
            <p:ph idx="1"/>
          </p:nvPr>
        </p:nvSpPr>
        <p:spPr>
          <a:xfrm>
            <a:off x="381000" y="1581150"/>
            <a:ext cx="5257800" cy="2971800"/>
          </a:xfrm>
        </p:spPr>
        <p:txBody>
          <a:bodyPr/>
          <a:lstStyle/>
          <a:p>
            <a:pPr marL="0" indent="0">
              <a:buFontTx/>
              <a:buNone/>
            </a:pPr>
            <a:r>
              <a:rPr lang="en-US" altLang="en-US" sz="1800" b="1" u="sng">
                <a:ea typeface="ＭＳ Ｐゴシック" panose="020B0600070205080204" pitchFamily="34" charset="-128"/>
              </a:rPr>
              <a:t>Transaction T1</a:t>
            </a:r>
            <a:r>
              <a:rPr lang="en-US" altLang="en-US" sz="1800" b="1">
                <a:ea typeface="ＭＳ Ｐゴシック" panose="020B0600070205080204" pitchFamily="34" charset="-128"/>
              </a:rPr>
              <a:t>		</a:t>
            </a:r>
            <a:r>
              <a:rPr lang="en-US" altLang="en-US" sz="1800" b="1" u="sng">
                <a:ea typeface="ＭＳ Ｐゴシック" panose="020B0600070205080204" pitchFamily="34" charset="-128"/>
              </a:rPr>
              <a:t>Transaction T2</a:t>
            </a:r>
          </a:p>
          <a:p>
            <a:pPr marL="0" indent="0">
              <a:buFontTx/>
              <a:buNone/>
            </a:pPr>
            <a:r>
              <a:rPr lang="en-US" altLang="en-US" sz="1800">
                <a:ea typeface="ＭＳ Ｐゴシック" panose="020B0600070205080204" pitchFamily="34" charset="-128"/>
              </a:rPr>
              <a:t>Lock(ABC123);</a:t>
            </a:r>
          </a:p>
          <a:p>
            <a:pPr marL="0" indent="0">
              <a:buFontTx/>
              <a:buNone/>
            </a:pPr>
            <a:r>
              <a:rPr lang="en-US" altLang="en-US" sz="1800">
                <a:ea typeface="ＭＳ Ｐゴシック" panose="020B0600070205080204" pitchFamily="34" charset="-128"/>
              </a:rPr>
              <a:t>			Lock(ABC789);</a:t>
            </a:r>
          </a:p>
          <a:p>
            <a:pPr marL="0" indent="0">
              <a:buFontTx/>
              <a:buNone/>
            </a:pPr>
            <a:r>
              <a:rPr lang="en-US" altLang="en-US" sz="1800">
                <a:ea typeface="ＭＳ Ｐゴシック" panose="020B0600070205080204" pitchFamily="34" charset="-128"/>
              </a:rPr>
              <a:t>x = write(10, ABC123);</a:t>
            </a:r>
          </a:p>
          <a:p>
            <a:pPr marL="0" indent="0">
              <a:buFontTx/>
              <a:buNone/>
            </a:pPr>
            <a:r>
              <a:rPr lang="en-US" altLang="en-US" sz="1800">
                <a:ea typeface="ＭＳ Ｐゴシック" panose="020B0600070205080204" pitchFamily="34" charset="-128"/>
              </a:rPr>
              <a:t>Lock(ABC789);</a:t>
            </a:r>
          </a:p>
          <a:p>
            <a:pPr marL="0" indent="0">
              <a:buFontTx/>
              <a:buNone/>
            </a:pPr>
            <a:r>
              <a:rPr lang="en-US" altLang="en-US" sz="1800">
                <a:ea typeface="ＭＳ Ｐゴシック" panose="020B0600070205080204" pitchFamily="34" charset="-128"/>
              </a:rPr>
              <a:t>			y = write(15, ABC789);</a:t>
            </a:r>
          </a:p>
          <a:p>
            <a:pPr marL="0" indent="0">
              <a:buFontTx/>
              <a:buNone/>
            </a:pPr>
            <a:r>
              <a:rPr lang="en-US" altLang="en-US" sz="1800">
                <a:ea typeface="ＭＳ Ｐゴシック" panose="020B0600070205080204" pitchFamily="34" charset="-128"/>
              </a:rPr>
              <a:t>			Lock(ABC123);</a:t>
            </a:r>
          </a:p>
          <a:p>
            <a:pPr marL="0" indent="0">
              <a:buFontTx/>
              <a:buNone/>
            </a:pPr>
            <a:r>
              <a:rPr lang="en-US" altLang="en-US" sz="1800">
                <a:ea typeface="ＭＳ Ｐゴシック" panose="020B0600070205080204" pitchFamily="34" charset="-128"/>
              </a:rPr>
              <a:t>…			…</a:t>
            </a:r>
          </a:p>
          <a:p>
            <a:pPr marL="0" indent="0">
              <a:buFontTx/>
              <a:buNone/>
            </a:pPr>
            <a:r>
              <a:rPr lang="en-US" altLang="en-US" sz="1800">
                <a:ea typeface="ＭＳ Ｐゴシック" panose="020B0600070205080204" pitchFamily="34" charset="-128"/>
              </a:rPr>
              <a:t>      </a:t>
            </a:r>
          </a:p>
        </p:txBody>
      </p:sp>
      <p:sp>
        <p:nvSpPr>
          <p:cNvPr id="103426" name="Title 1">
            <a:extLst>
              <a:ext uri="{FF2B5EF4-FFF2-40B4-BE49-F238E27FC236}">
                <a16:creationId xmlns:a16="http://schemas.microsoft.com/office/drawing/2014/main" id="{65E4C8E2-1C75-1A20-BEFF-AD747811D5DF}"/>
              </a:ext>
            </a:extLst>
          </p:cNvPr>
          <p:cNvSpPr txBox="1">
            <a:spLocks/>
          </p:cNvSpPr>
          <p:nvPr/>
        </p:nvSpPr>
        <p:spPr bwMode="auto">
          <a:xfrm>
            <a:off x="457200" y="36195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spcBef>
                <a:spcPct val="0"/>
              </a:spcBef>
              <a:buFontTx/>
              <a:buNone/>
            </a:pPr>
            <a:r>
              <a:rPr lang="en-US" altLang="en-US">
                <a:solidFill>
                  <a:schemeClr val="bg1"/>
                </a:solidFill>
                <a:latin typeface="Whitney-BlackSC" pitchFamily="1" charset="0"/>
              </a:rPr>
              <a:t>Downside of Locking – Deadlocks!</a:t>
            </a:r>
            <a:endParaRPr lang="en-US" altLang="en-US">
              <a:solidFill>
                <a:schemeClr val="bg1"/>
              </a:solidFill>
              <a:latin typeface="Whitney-Black" pitchFamily="50" charset="0"/>
            </a:endParaRPr>
          </a:p>
        </p:txBody>
      </p:sp>
      <p:cxnSp>
        <p:nvCxnSpPr>
          <p:cNvPr id="5" name="Straight Arrow Connector 4">
            <a:extLst>
              <a:ext uri="{FF2B5EF4-FFF2-40B4-BE49-F238E27FC236}">
                <a16:creationId xmlns:a16="http://schemas.microsoft.com/office/drawing/2014/main" id="{13592D16-0E52-9AF0-99A3-AADEFAD8408D}"/>
              </a:ext>
            </a:extLst>
          </p:cNvPr>
          <p:cNvCxnSpPr/>
          <p:nvPr/>
        </p:nvCxnSpPr>
        <p:spPr>
          <a:xfrm>
            <a:off x="2743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0A31EA76-BCB7-3A2B-5B4D-89CED10593F2}"/>
              </a:ext>
            </a:extLst>
          </p:cNvPr>
          <p:cNvCxnSpPr/>
          <p:nvPr/>
        </p:nvCxnSpPr>
        <p:spPr>
          <a:xfrm>
            <a:off x="5410200" y="1352550"/>
            <a:ext cx="0" cy="3657600"/>
          </a:xfrm>
          <a:prstGeom prst="straightConnector1">
            <a:avLst/>
          </a:prstGeom>
          <a:ln w="12700" cmpd="sng">
            <a:solidFill>
              <a:schemeClr val="tx1"/>
            </a:solidFill>
            <a:prstDash val="lg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03429" name="TextBox 12">
            <a:extLst>
              <a:ext uri="{FF2B5EF4-FFF2-40B4-BE49-F238E27FC236}">
                <a16:creationId xmlns:a16="http://schemas.microsoft.com/office/drawing/2014/main" id="{D37C4ABF-0A2A-8656-16F5-9B9C57F882DC}"/>
              </a:ext>
            </a:extLst>
          </p:cNvPr>
          <p:cNvSpPr txBox="1">
            <a:spLocks noChangeArrowheads="1"/>
          </p:cNvSpPr>
          <p:nvPr/>
        </p:nvSpPr>
        <p:spPr bwMode="auto">
          <a:xfrm>
            <a:off x="685800" y="3257550"/>
            <a:ext cx="19732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Blocks waiting for T2</a:t>
            </a:r>
          </a:p>
        </p:txBody>
      </p:sp>
      <p:sp>
        <p:nvSpPr>
          <p:cNvPr id="103430" name="TextBox 17">
            <a:extLst>
              <a:ext uri="{FF2B5EF4-FFF2-40B4-BE49-F238E27FC236}">
                <a16:creationId xmlns:a16="http://schemas.microsoft.com/office/drawing/2014/main" id="{9B52AB8F-0E9D-E3A2-0CA3-B8C003012467}"/>
              </a:ext>
            </a:extLst>
          </p:cNvPr>
          <p:cNvSpPr txBox="1">
            <a:spLocks noChangeArrowheads="1"/>
          </p:cNvSpPr>
          <p:nvPr/>
        </p:nvSpPr>
        <p:spPr bwMode="auto">
          <a:xfrm>
            <a:off x="3429000" y="3863975"/>
            <a:ext cx="19732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 Blocks waiting for T1</a:t>
            </a:r>
          </a:p>
        </p:txBody>
      </p:sp>
      <p:grpSp>
        <p:nvGrpSpPr>
          <p:cNvPr id="22" name="Group 21">
            <a:extLst>
              <a:ext uri="{FF2B5EF4-FFF2-40B4-BE49-F238E27FC236}">
                <a16:creationId xmlns:a16="http://schemas.microsoft.com/office/drawing/2014/main" id="{DFE6D23C-FA1E-84B2-1C81-E68CBE0197FB}"/>
              </a:ext>
            </a:extLst>
          </p:cNvPr>
          <p:cNvGrpSpPr>
            <a:grpSpLocks/>
          </p:cNvGrpSpPr>
          <p:nvPr/>
        </p:nvGrpSpPr>
        <p:grpSpPr bwMode="auto">
          <a:xfrm>
            <a:off x="5499100" y="1581150"/>
            <a:ext cx="2501900" cy="1741488"/>
            <a:chOff x="5498733" y="1581150"/>
            <a:chExt cx="2502267" cy="1740932"/>
          </a:xfrm>
        </p:grpSpPr>
        <p:sp>
          <p:nvSpPr>
            <p:cNvPr id="103433" name="TextBox 1">
              <a:extLst>
                <a:ext uri="{FF2B5EF4-FFF2-40B4-BE49-F238E27FC236}">
                  <a16:creationId xmlns:a16="http://schemas.microsoft.com/office/drawing/2014/main" id="{F455693E-339E-1113-9589-46E8A45D5A89}"/>
                </a:ext>
              </a:extLst>
            </p:cNvPr>
            <p:cNvSpPr txBox="1">
              <a:spLocks noChangeArrowheads="1"/>
            </p:cNvSpPr>
            <p:nvPr/>
          </p:nvSpPr>
          <p:spPr bwMode="auto">
            <a:xfrm>
              <a:off x="6489333" y="1581150"/>
              <a:ext cx="441084"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a:t>T1</a:t>
              </a:r>
            </a:p>
          </p:txBody>
        </p:sp>
        <p:sp>
          <p:nvSpPr>
            <p:cNvPr id="103434" name="TextBox 18">
              <a:extLst>
                <a:ext uri="{FF2B5EF4-FFF2-40B4-BE49-F238E27FC236}">
                  <a16:creationId xmlns:a16="http://schemas.microsoft.com/office/drawing/2014/main" id="{3DBB1650-E417-4658-5EA8-8E2AC73F0E12}"/>
                </a:ext>
              </a:extLst>
            </p:cNvPr>
            <p:cNvSpPr txBox="1">
              <a:spLocks noChangeArrowheads="1"/>
            </p:cNvSpPr>
            <p:nvPr/>
          </p:nvSpPr>
          <p:spPr bwMode="auto">
            <a:xfrm>
              <a:off x="6489333" y="2952750"/>
              <a:ext cx="441084"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a:t>T2</a:t>
              </a:r>
            </a:p>
          </p:txBody>
        </p:sp>
        <p:sp>
          <p:nvSpPr>
            <p:cNvPr id="21" name="Freeform 20">
              <a:extLst>
                <a:ext uri="{FF2B5EF4-FFF2-40B4-BE49-F238E27FC236}">
                  <a16:creationId xmlns:a16="http://schemas.microsoft.com/office/drawing/2014/main" id="{3E28850B-63A6-0950-FC4D-BCDC27B07A63}"/>
                </a:ext>
              </a:extLst>
            </p:cNvPr>
            <p:cNvSpPr>
              <a:spLocks/>
            </p:cNvSpPr>
            <p:nvPr/>
          </p:nvSpPr>
          <p:spPr bwMode="auto">
            <a:xfrm>
              <a:off x="6246556" y="1900136"/>
              <a:ext cx="238160" cy="1063285"/>
            </a:xfrm>
            <a:custGeom>
              <a:avLst/>
              <a:gdLst>
                <a:gd name="T0" fmla="*/ 238155 w 238165"/>
                <a:gd name="T1" fmla="*/ 0 h 1062930"/>
                <a:gd name="T2" fmla="*/ 3992 w 238165"/>
                <a:gd name="T3" fmla="*/ 324500 h 1062930"/>
                <a:gd name="T4" fmla="*/ 3992 w 238165"/>
                <a:gd name="T5" fmla="*/ 324500 h 1062930"/>
                <a:gd name="T6" fmla="*/ 22006 w 238165"/>
                <a:gd name="T7" fmla="*/ 766182 h 1062930"/>
                <a:gd name="T8" fmla="*/ 229149 w 238165"/>
                <a:gd name="T9" fmla="*/ 1063640 h 10629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8165" h="1062930">
                  <a:moveTo>
                    <a:pt x="238165" y="0"/>
                  </a:moveTo>
                  <a:lnTo>
                    <a:pt x="3992" y="324284"/>
                  </a:lnTo>
                  <a:cubicBezTo>
                    <a:pt x="6994" y="397848"/>
                    <a:pt x="-15522" y="642562"/>
                    <a:pt x="22006" y="765670"/>
                  </a:cubicBezTo>
                  <a:cubicBezTo>
                    <a:pt x="59534" y="888778"/>
                    <a:pt x="229159" y="1062930"/>
                    <a:pt x="229159" y="1062930"/>
                  </a:cubicBezTo>
                </a:path>
              </a:pathLst>
            </a:custGeom>
            <a:noFill/>
            <a:ln w="25400" cap="flat" cmpd="sng">
              <a:solidFill>
                <a:schemeClr val="tx1"/>
              </a:solidFill>
              <a:prstDash val="solid"/>
              <a:round/>
              <a:headEnd type="arrow" w="med" len="med"/>
              <a:tailEnd type="none" w="med" len="med"/>
            </a:ln>
            <a:effectLst>
              <a:outerShdw blurRad="40000" dist="20000" dir="5400000" rotWithShape="0">
                <a:srgbClr val="000000">
                  <a:alpha val="37999"/>
                </a:srgbClr>
              </a:outerShdw>
            </a:effectLst>
          </p:spPr>
          <p:txBody>
            <a:bodyPr anchor="ctr"/>
            <a:lstStyle/>
            <a:p>
              <a:pPr>
                <a:defRPr/>
              </a:pPr>
              <a:endParaRPr lang="en-US"/>
            </a:p>
          </p:txBody>
        </p:sp>
        <p:sp>
          <p:nvSpPr>
            <p:cNvPr id="23" name="Freeform 22">
              <a:extLst>
                <a:ext uri="{FF2B5EF4-FFF2-40B4-BE49-F238E27FC236}">
                  <a16:creationId xmlns:a16="http://schemas.microsoft.com/office/drawing/2014/main" id="{B3DE2BAE-8740-7CE6-D61C-324FBA935A76}"/>
                </a:ext>
              </a:extLst>
            </p:cNvPr>
            <p:cNvSpPr>
              <a:spLocks/>
            </p:cNvSpPr>
            <p:nvPr/>
          </p:nvSpPr>
          <p:spPr bwMode="auto">
            <a:xfrm flipH="1" flipV="1">
              <a:off x="6946745" y="1962028"/>
              <a:ext cx="228634" cy="990284"/>
            </a:xfrm>
            <a:custGeom>
              <a:avLst/>
              <a:gdLst>
                <a:gd name="T0" fmla="*/ 219484 w 238165"/>
                <a:gd name="T1" fmla="*/ 0 h 1062930"/>
                <a:gd name="T2" fmla="*/ 3679 w 238165"/>
                <a:gd name="T3" fmla="*/ 281473 h 1062930"/>
                <a:gd name="T4" fmla="*/ 3679 w 238165"/>
                <a:gd name="T5" fmla="*/ 281473 h 1062930"/>
                <a:gd name="T6" fmla="*/ 20280 w 238165"/>
                <a:gd name="T7" fmla="*/ 664587 h 1062930"/>
                <a:gd name="T8" fmla="*/ 211184 w 238165"/>
                <a:gd name="T9" fmla="*/ 922603 h 10629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8165" h="1062930">
                  <a:moveTo>
                    <a:pt x="238165" y="0"/>
                  </a:moveTo>
                  <a:lnTo>
                    <a:pt x="3992" y="324284"/>
                  </a:lnTo>
                  <a:cubicBezTo>
                    <a:pt x="6994" y="397848"/>
                    <a:pt x="-15522" y="642562"/>
                    <a:pt x="22006" y="765670"/>
                  </a:cubicBezTo>
                  <a:cubicBezTo>
                    <a:pt x="59534" y="888778"/>
                    <a:pt x="229159" y="1062930"/>
                    <a:pt x="229159" y="1062930"/>
                  </a:cubicBezTo>
                </a:path>
              </a:pathLst>
            </a:custGeom>
            <a:noFill/>
            <a:ln w="25400" cap="flat" cmpd="sng">
              <a:solidFill>
                <a:schemeClr val="tx1"/>
              </a:solidFill>
              <a:prstDash val="solid"/>
              <a:round/>
              <a:headEnd type="arrow" w="med" len="med"/>
              <a:tailEnd type="none" w="med" len="med"/>
            </a:ln>
            <a:effectLst>
              <a:outerShdw blurRad="40000" dist="20000" dir="5400000" rotWithShape="0">
                <a:srgbClr val="000000">
                  <a:alpha val="37999"/>
                </a:srgbClr>
              </a:outerShdw>
            </a:effectLst>
          </p:spPr>
          <p:txBody>
            <a:bodyPr anchor="ctr"/>
            <a:lstStyle/>
            <a:p>
              <a:pPr>
                <a:defRPr/>
              </a:pPr>
              <a:endParaRPr lang="en-US"/>
            </a:p>
          </p:txBody>
        </p:sp>
        <p:sp>
          <p:nvSpPr>
            <p:cNvPr id="103437" name="TextBox 23">
              <a:extLst>
                <a:ext uri="{FF2B5EF4-FFF2-40B4-BE49-F238E27FC236}">
                  <a16:creationId xmlns:a16="http://schemas.microsoft.com/office/drawing/2014/main" id="{56C22C26-498A-2988-C84D-64846CB78CDF}"/>
                </a:ext>
              </a:extLst>
            </p:cNvPr>
            <p:cNvSpPr txBox="1">
              <a:spLocks noChangeArrowheads="1"/>
            </p:cNvSpPr>
            <p:nvPr/>
          </p:nvSpPr>
          <p:spPr bwMode="auto">
            <a:xfrm>
              <a:off x="5498733" y="2190750"/>
              <a:ext cx="8258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Wait for</a:t>
              </a:r>
            </a:p>
          </p:txBody>
        </p:sp>
        <p:sp>
          <p:nvSpPr>
            <p:cNvPr id="103438" name="TextBox 24">
              <a:extLst>
                <a:ext uri="{FF2B5EF4-FFF2-40B4-BE49-F238E27FC236}">
                  <a16:creationId xmlns:a16="http://schemas.microsoft.com/office/drawing/2014/main" id="{DC0BC64A-8AB7-B21F-9331-A433D1CB604A}"/>
                </a:ext>
              </a:extLst>
            </p:cNvPr>
            <p:cNvSpPr txBox="1">
              <a:spLocks noChangeArrowheads="1"/>
            </p:cNvSpPr>
            <p:nvPr/>
          </p:nvSpPr>
          <p:spPr bwMode="auto">
            <a:xfrm>
              <a:off x="7175133" y="2266950"/>
              <a:ext cx="8258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400" b="1">
                  <a:solidFill>
                    <a:srgbClr val="0000FF"/>
                  </a:solidFill>
                </a:rPr>
                <a:t>Wait for</a:t>
              </a:r>
            </a:p>
          </p:txBody>
        </p:sp>
      </p:grpSp>
      <p:sp>
        <p:nvSpPr>
          <p:cNvPr id="103432" name="Slide Number Placeholder 1">
            <a:extLst>
              <a:ext uri="{FF2B5EF4-FFF2-40B4-BE49-F238E27FC236}">
                <a16:creationId xmlns:a16="http://schemas.microsoft.com/office/drawing/2014/main" id="{AD99FA90-6F2E-90E4-FD08-92D5B2AB99AF}"/>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4D4DE161-AB39-EA49-A6BD-F03C1509CD5A}" type="slidenum">
              <a:rPr lang="en-US" altLang="en-US" sz="1400"/>
              <a:pPr algn="ctr" eaLnBrk="1" hangingPunct="1">
                <a:spcBef>
                  <a:spcPct val="0"/>
                </a:spcBef>
                <a:buFontTx/>
                <a:buNone/>
              </a:pPr>
              <a:t>44</a:t>
            </a:fld>
            <a:endParaRPr lang="en-US" altLang="en-US" sz="140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linds(horizontal)">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Content Placeholder 2">
            <a:extLst>
              <a:ext uri="{FF2B5EF4-FFF2-40B4-BE49-F238E27FC236}">
                <a16:creationId xmlns:a16="http://schemas.microsoft.com/office/drawing/2014/main" id="{150DE48B-93F2-13A4-8978-252B94A41799}"/>
              </a:ext>
            </a:extLst>
          </p:cNvPr>
          <p:cNvSpPr>
            <a:spLocks noGrp="1" noChangeArrowheads="1"/>
          </p:cNvSpPr>
          <p:nvPr>
            <p:ph idx="1"/>
          </p:nvPr>
        </p:nvSpPr>
        <p:spPr>
          <a:xfrm>
            <a:off x="381000" y="1504950"/>
            <a:ext cx="5257800" cy="2971800"/>
          </a:xfrm>
        </p:spPr>
        <p:txBody>
          <a:bodyPr/>
          <a:lstStyle/>
          <a:p>
            <a:r>
              <a:rPr lang="en-US" altLang="en-US" sz="2000">
                <a:ea typeface="ＭＳ Ｐゴシック" panose="020B0600070205080204" pitchFamily="34" charset="-128"/>
              </a:rPr>
              <a:t>3 </a:t>
            </a:r>
            <a:r>
              <a:rPr lang="en-US" altLang="en-US" sz="2000" u="sng">
                <a:ea typeface="ＭＳ Ｐゴシック" panose="020B0600070205080204" pitchFamily="34" charset="-128"/>
              </a:rPr>
              <a:t>necessary</a:t>
            </a:r>
            <a:r>
              <a:rPr lang="en-US" altLang="en-US" sz="2000">
                <a:ea typeface="ＭＳ Ｐゴシック" panose="020B0600070205080204" pitchFamily="34" charset="-128"/>
              </a:rPr>
              <a:t> conditions for a deadlock to occur</a:t>
            </a:r>
          </a:p>
          <a:p>
            <a:pPr marL="914400" lvl="1" indent="-457200">
              <a:buFont typeface="Times New Roman" panose="02020603050405020304" pitchFamily="18" charset="0"/>
              <a:buAutoNum type="arabicPeriod"/>
            </a:pPr>
            <a:r>
              <a:rPr lang="en-US" altLang="en-US" sz="1800">
                <a:ea typeface="ＭＳ Ｐゴシック" panose="020B0600070205080204" pitchFamily="34" charset="-128"/>
              </a:rPr>
              <a:t>Some objects are accessed in exclusive lock modes</a:t>
            </a:r>
          </a:p>
          <a:p>
            <a:pPr marL="914400" lvl="1" indent="-457200">
              <a:buFont typeface="Times New Roman" panose="02020603050405020304" pitchFamily="18" charset="0"/>
              <a:buAutoNum type="arabicPeriod"/>
            </a:pPr>
            <a:r>
              <a:rPr lang="en-US" altLang="en-US" sz="1800">
                <a:ea typeface="ＭＳ Ｐゴシック" panose="020B0600070205080204" pitchFamily="34" charset="-128"/>
              </a:rPr>
              <a:t>Transactions holding locks cannot be preempted</a:t>
            </a:r>
          </a:p>
          <a:p>
            <a:pPr marL="914400" lvl="1" indent="-457200">
              <a:buFont typeface="Times New Roman" panose="02020603050405020304" pitchFamily="18" charset="0"/>
              <a:buAutoNum type="arabicPeriod"/>
            </a:pPr>
            <a:r>
              <a:rPr lang="en-US" altLang="en-US" sz="1800">
                <a:ea typeface="ＭＳ Ｐゴシック" panose="020B0600070205080204" pitchFamily="34" charset="-128"/>
              </a:rPr>
              <a:t>There is a circular wait (cycle) in the Wait-for graph</a:t>
            </a:r>
          </a:p>
          <a:p>
            <a:r>
              <a:rPr lang="en-US" altLang="en-US" sz="2000">
                <a:ea typeface="ＭＳ Ｐゴシック" panose="020B0600070205080204" pitchFamily="34" charset="-128"/>
              </a:rPr>
              <a:t>“Necessary” = if there’s a deadlock, these conditions are all definitely true</a:t>
            </a:r>
          </a:p>
          <a:p>
            <a:r>
              <a:rPr lang="en-US" altLang="en-US" sz="2000">
                <a:ea typeface="ＭＳ Ｐゴシック" panose="020B0600070205080204" pitchFamily="34" charset="-128"/>
              </a:rPr>
              <a:t>(Conditions not sufficient: if they’re present, it doesn’t imply a deadlock is present.)</a:t>
            </a:r>
            <a:endParaRPr lang="en-US" altLang="en-US" sz="1800">
              <a:ea typeface="ＭＳ Ｐゴシック" panose="020B0600070205080204" pitchFamily="34" charset="-128"/>
            </a:endParaRPr>
          </a:p>
        </p:txBody>
      </p:sp>
      <p:sp>
        <p:nvSpPr>
          <p:cNvPr id="4" name="Title 1">
            <a:extLst>
              <a:ext uri="{FF2B5EF4-FFF2-40B4-BE49-F238E27FC236}">
                <a16:creationId xmlns:a16="http://schemas.microsoft.com/office/drawing/2014/main" id="{72F294C1-A4AD-9F2F-0964-50CD1048B5C0}"/>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When do Deadlocks Occur?</a:t>
            </a:r>
            <a:endParaRPr lang="en-US" sz="3200" kern="0" dirty="0">
              <a:solidFill>
                <a:schemeClr val="bg1"/>
              </a:solidFill>
              <a:latin typeface="Whitney-Black" pitchFamily="50" charset="0"/>
            </a:endParaRPr>
          </a:p>
        </p:txBody>
      </p:sp>
      <p:sp>
        <p:nvSpPr>
          <p:cNvPr id="105475" name="Slide Number Placeholder 1">
            <a:extLst>
              <a:ext uri="{FF2B5EF4-FFF2-40B4-BE49-F238E27FC236}">
                <a16:creationId xmlns:a16="http://schemas.microsoft.com/office/drawing/2014/main" id="{83A243A8-C997-E0A9-53ED-4DB49F2D8E5C}"/>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73C86200-722F-C548-AEEB-29E0BCBDC67D}" type="slidenum">
              <a:rPr lang="en-US" altLang="en-US" sz="1400"/>
              <a:pPr algn="ctr" eaLnBrk="1" hangingPunct="1">
                <a:spcBef>
                  <a:spcPct val="0"/>
                </a:spcBef>
                <a:buFontTx/>
                <a:buNone/>
              </a:pPr>
              <a:t>45</a:t>
            </a:fld>
            <a:endParaRPr lang="en-US" altLang="en-US" sz="1400"/>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Content Placeholder 2">
            <a:extLst>
              <a:ext uri="{FF2B5EF4-FFF2-40B4-BE49-F238E27FC236}">
                <a16:creationId xmlns:a16="http://schemas.microsoft.com/office/drawing/2014/main" id="{0EB84D7D-DAF3-85CD-CAB6-4B236646739B}"/>
              </a:ext>
            </a:extLst>
          </p:cNvPr>
          <p:cNvSpPr>
            <a:spLocks noGrp="1" noChangeArrowheads="1"/>
          </p:cNvSpPr>
          <p:nvPr>
            <p:ph idx="1"/>
          </p:nvPr>
        </p:nvSpPr>
        <p:spPr>
          <a:xfrm>
            <a:off x="381000" y="1428750"/>
            <a:ext cx="5257800" cy="2971800"/>
          </a:xfrm>
        </p:spPr>
        <p:txBody>
          <a:bodyPr/>
          <a:lstStyle/>
          <a:p>
            <a:pPr marL="514350" indent="-457200">
              <a:buFont typeface="Times New Roman" panose="02020603050405020304" pitchFamily="18" charset="0"/>
              <a:buAutoNum type="arabicPeriod"/>
            </a:pPr>
            <a:r>
              <a:rPr lang="en-US" altLang="en-US" sz="2000">
                <a:ea typeface="ＭＳ Ｐゴシック" panose="020B0600070205080204" pitchFamily="34" charset="-128"/>
              </a:rPr>
              <a:t>Lock </a:t>
            </a:r>
            <a:r>
              <a:rPr lang="en-US" altLang="en-US" sz="2000">
                <a:solidFill>
                  <a:srgbClr val="FF0000"/>
                </a:solidFill>
                <a:ea typeface="ＭＳ Ｐゴシック" panose="020B0600070205080204" pitchFamily="34" charset="-128"/>
              </a:rPr>
              <a:t>timeout</a:t>
            </a:r>
            <a:r>
              <a:rPr lang="en-US" altLang="en-US" sz="2000">
                <a:ea typeface="ＭＳ Ｐゴシック" panose="020B0600070205080204" pitchFamily="34" charset="-128"/>
              </a:rPr>
              <a:t>: abort transaction if lock cannot be acquired within timeout</a:t>
            </a:r>
          </a:p>
          <a:p>
            <a:pPr marL="457200" lvl="1" indent="0">
              <a:buFontTx/>
              <a:buNone/>
            </a:pPr>
            <a:r>
              <a:rPr lang="en-US" altLang="en-US" sz="1800">
                <a:ea typeface="ＭＳ Ｐゴシック" panose="020B0600070205080204" pitchFamily="34" charset="-128"/>
                <a:sym typeface="Wingdings" pitchFamily="2" charset="2"/>
              </a:rPr>
              <a:t> </a:t>
            </a:r>
            <a:r>
              <a:rPr lang="en-US" altLang="en-US" sz="1800">
                <a:ea typeface="ＭＳ Ｐゴシック" panose="020B0600070205080204" pitchFamily="34" charset="-128"/>
              </a:rPr>
              <a:t>Expensive; leads to wasted work</a:t>
            </a:r>
          </a:p>
          <a:p>
            <a:pPr marL="514350" indent="-457200">
              <a:buFont typeface="Times New Roman" panose="02020603050405020304" pitchFamily="18" charset="0"/>
              <a:buAutoNum type="arabicPeriod"/>
            </a:pPr>
            <a:r>
              <a:rPr lang="en-US" altLang="en-US" sz="2000">
                <a:ea typeface="ＭＳ Ｐゴシック" panose="020B0600070205080204" pitchFamily="34" charset="-128"/>
              </a:rPr>
              <a:t>Deadlock </a:t>
            </a:r>
            <a:r>
              <a:rPr lang="en-US" altLang="en-US" sz="2000">
                <a:solidFill>
                  <a:srgbClr val="0000FF"/>
                </a:solidFill>
                <a:ea typeface="ＭＳ Ｐゴシック" panose="020B0600070205080204" pitchFamily="34" charset="-128"/>
              </a:rPr>
              <a:t>Detection</a:t>
            </a:r>
            <a:r>
              <a:rPr lang="en-US" altLang="en-US" sz="2000">
                <a:ea typeface="ＭＳ Ｐゴシック" panose="020B0600070205080204" pitchFamily="34" charset="-128"/>
              </a:rPr>
              <a:t>: </a:t>
            </a:r>
          </a:p>
          <a:p>
            <a:pPr marL="457200" lvl="1" indent="0"/>
            <a:r>
              <a:rPr lang="en-US" altLang="en-US" sz="1800">
                <a:ea typeface="ＭＳ Ｐゴシック" panose="020B0600070205080204" pitchFamily="34" charset="-128"/>
              </a:rPr>
              <a:t>keep track of Wait-for graph (e.g., via Global Snapshot algorithm), and </a:t>
            </a:r>
          </a:p>
          <a:p>
            <a:pPr marL="457200" lvl="1" indent="0"/>
            <a:r>
              <a:rPr lang="en-US" altLang="en-US" sz="1800">
                <a:ea typeface="ＭＳ Ｐゴシック" panose="020B0600070205080204" pitchFamily="34" charset="-128"/>
              </a:rPr>
              <a:t>find cycles in it (e.g., periodically)</a:t>
            </a:r>
          </a:p>
          <a:p>
            <a:pPr marL="457200" lvl="1" indent="0"/>
            <a:r>
              <a:rPr lang="en-US" altLang="en-US" sz="1800">
                <a:ea typeface="ＭＳ Ｐゴシック" panose="020B0600070205080204" pitchFamily="34" charset="-128"/>
              </a:rPr>
              <a:t>If find cycle, there’s a deadlock =&gt; Abort one or more transactions to break cycle</a:t>
            </a:r>
          </a:p>
          <a:p>
            <a:pPr marL="457200" lvl="1" indent="0">
              <a:buFontTx/>
              <a:buNone/>
            </a:pPr>
            <a:r>
              <a:rPr lang="en-US" altLang="en-US" sz="1800">
                <a:ea typeface="ＭＳ Ｐゴシック" panose="020B0600070205080204" pitchFamily="34" charset="-128"/>
                <a:sym typeface="Wingdings" pitchFamily="2" charset="2"/>
              </a:rPr>
              <a:t> Still allows deadlocks to occur</a:t>
            </a:r>
            <a:endParaRPr lang="en-US" altLang="en-US" sz="1800">
              <a:ea typeface="ＭＳ Ｐゴシック" panose="020B0600070205080204" pitchFamily="34" charset="-128"/>
            </a:endParaRPr>
          </a:p>
        </p:txBody>
      </p:sp>
      <p:sp>
        <p:nvSpPr>
          <p:cNvPr id="4" name="Title 1">
            <a:extLst>
              <a:ext uri="{FF2B5EF4-FFF2-40B4-BE49-F238E27FC236}">
                <a16:creationId xmlns:a16="http://schemas.microsoft.com/office/drawing/2014/main" id="{08901FA2-F3AE-60FF-A193-CF769F727B66}"/>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Combating Deadlocks</a:t>
            </a:r>
            <a:endParaRPr lang="en-US" sz="3200" kern="0" dirty="0">
              <a:solidFill>
                <a:schemeClr val="bg1"/>
              </a:solidFill>
              <a:latin typeface="Whitney-Black" pitchFamily="50" charset="0"/>
            </a:endParaRPr>
          </a:p>
        </p:txBody>
      </p:sp>
      <p:sp>
        <p:nvSpPr>
          <p:cNvPr id="107523" name="Slide Number Placeholder 1">
            <a:extLst>
              <a:ext uri="{FF2B5EF4-FFF2-40B4-BE49-F238E27FC236}">
                <a16:creationId xmlns:a16="http://schemas.microsoft.com/office/drawing/2014/main" id="{E1287451-07EA-69A9-7132-97F344B7E6F5}"/>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047AECE2-35EE-074E-9639-802CB4206BDD}" type="slidenum">
              <a:rPr lang="en-US" altLang="en-US" sz="1400"/>
              <a:pPr algn="ctr" eaLnBrk="1" hangingPunct="1">
                <a:spcBef>
                  <a:spcPct val="0"/>
                </a:spcBef>
                <a:buFontTx/>
                <a:buNone/>
              </a:pPr>
              <a:t>46</a:t>
            </a:fld>
            <a:endParaRPr lang="en-US" altLang="en-US" sz="1400"/>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Content Placeholder 2">
            <a:extLst>
              <a:ext uri="{FF2B5EF4-FFF2-40B4-BE49-F238E27FC236}">
                <a16:creationId xmlns:a16="http://schemas.microsoft.com/office/drawing/2014/main" id="{892B40F9-2E86-846C-F96C-6EEF29ABF90E}"/>
              </a:ext>
            </a:extLst>
          </p:cNvPr>
          <p:cNvSpPr>
            <a:spLocks noGrp="1"/>
          </p:cNvSpPr>
          <p:nvPr>
            <p:ph idx="1"/>
          </p:nvPr>
        </p:nvSpPr>
        <p:spPr>
          <a:xfrm>
            <a:off x="381000" y="1428750"/>
            <a:ext cx="5715000" cy="2971800"/>
          </a:xfrm>
        </p:spPr>
        <p:txBody>
          <a:bodyPr/>
          <a:lstStyle/>
          <a:p>
            <a:pPr marL="57150" indent="0">
              <a:buFontTx/>
              <a:buNone/>
              <a:defRPr/>
            </a:pPr>
            <a:r>
              <a:rPr lang="en-US" sz="2000" dirty="0">
                <a:ea typeface="ＭＳ Ｐゴシック" charset="0"/>
                <a:cs typeface="ＭＳ Ｐゴシック" charset="0"/>
              </a:rPr>
              <a:t>3. Deadlock Prevention</a:t>
            </a:r>
          </a:p>
          <a:p>
            <a:pPr indent="-285750">
              <a:defRPr/>
            </a:pPr>
            <a:r>
              <a:rPr lang="en-US" sz="2000" dirty="0">
                <a:ea typeface="ＭＳ Ｐゴシック" charset="0"/>
                <a:cs typeface="ＭＳ Ｐゴシック" charset="0"/>
              </a:rPr>
              <a:t>Set up the system so one of the </a:t>
            </a:r>
            <a:r>
              <a:rPr lang="en-US" sz="2000" i="1" dirty="0">
                <a:ea typeface="ＭＳ Ｐゴシック" charset="0"/>
                <a:cs typeface="ＭＳ Ｐゴシック" charset="0"/>
              </a:rPr>
              <a:t>necessary conditions </a:t>
            </a:r>
            <a:r>
              <a:rPr lang="en-US" sz="2000" dirty="0">
                <a:ea typeface="ＭＳ Ｐゴシック" charset="0"/>
                <a:cs typeface="ＭＳ Ｐゴシック" charset="0"/>
              </a:rPr>
              <a:t>is violated</a:t>
            </a:r>
          </a:p>
          <a:p>
            <a:pPr marL="914400" lvl="1" indent="-457200">
              <a:buFont typeface="+mj-lt"/>
              <a:buAutoNum type="arabicPeriod"/>
              <a:defRPr/>
            </a:pPr>
            <a:r>
              <a:rPr lang="en-US" sz="1600" i="1" dirty="0">
                <a:ea typeface="ＭＳ Ｐゴシック" charset="0"/>
                <a:cs typeface="ＭＳ Ｐゴシック" charset="0"/>
              </a:rPr>
              <a:t>Some objects are accessed in exclusive lock modes</a:t>
            </a:r>
          </a:p>
          <a:p>
            <a:pPr marL="1314450" lvl="2" indent="-457200">
              <a:defRPr/>
            </a:pPr>
            <a:r>
              <a:rPr lang="en-US" sz="1200" dirty="0">
                <a:ea typeface="ＭＳ Ｐゴシック" charset="0"/>
                <a:cs typeface="ＭＳ Ｐゴシック" charset="0"/>
              </a:rPr>
              <a:t>Fix: Allow read-only access to objects</a:t>
            </a:r>
          </a:p>
          <a:p>
            <a:pPr marL="914400" lvl="1" indent="-457200">
              <a:buFont typeface="+mj-lt"/>
              <a:buAutoNum type="arabicPeriod"/>
              <a:defRPr/>
            </a:pPr>
            <a:r>
              <a:rPr lang="en-US" sz="1600" i="1" dirty="0">
                <a:ea typeface="ＭＳ Ｐゴシック" charset="0"/>
                <a:cs typeface="ＭＳ Ｐゴシック" charset="0"/>
              </a:rPr>
              <a:t>Transactions holding locks cannot be preempted</a:t>
            </a:r>
          </a:p>
          <a:p>
            <a:pPr lvl="2">
              <a:defRPr/>
            </a:pPr>
            <a:r>
              <a:rPr lang="en-US" sz="1200" dirty="0">
                <a:ea typeface="ＭＳ Ｐゴシック" charset="0"/>
                <a:cs typeface="ＭＳ Ｐゴシック" charset="0"/>
              </a:rPr>
              <a:t>    Fix: Allow preemption of some transactions</a:t>
            </a:r>
          </a:p>
          <a:p>
            <a:pPr marL="914400" lvl="1" indent="-457200">
              <a:buFont typeface="+mj-lt"/>
              <a:buAutoNum type="arabicPeriod"/>
              <a:defRPr/>
            </a:pPr>
            <a:r>
              <a:rPr lang="en-US" sz="1600" i="1" dirty="0">
                <a:ea typeface="ＭＳ Ｐゴシック" charset="0"/>
                <a:cs typeface="ＭＳ Ｐゴシック" charset="0"/>
              </a:rPr>
              <a:t>There is a circular wait (cycle) in the Wait-for graph</a:t>
            </a:r>
          </a:p>
          <a:p>
            <a:pPr marL="1314450" lvl="2" indent="-457200">
              <a:defRPr/>
            </a:pPr>
            <a:r>
              <a:rPr lang="en-US" sz="1200" dirty="0">
                <a:ea typeface="ＭＳ Ｐゴシック" charset="0"/>
                <a:cs typeface="ＭＳ Ｐゴシック" charset="0"/>
              </a:rPr>
              <a:t>Fix: Lock all objects in the beginning; if fail any, abort transaction =&gt; No cycles in Wait-for graph</a:t>
            </a:r>
          </a:p>
          <a:p>
            <a:pPr indent="-285750">
              <a:defRPr/>
            </a:pPr>
            <a:endParaRPr lang="en-US" sz="1600" dirty="0">
              <a:ea typeface="ＭＳ Ｐゴシック" charset="0"/>
              <a:cs typeface="ＭＳ Ｐゴシック" charset="0"/>
            </a:endParaRPr>
          </a:p>
        </p:txBody>
      </p:sp>
      <p:sp>
        <p:nvSpPr>
          <p:cNvPr id="4" name="Title 1">
            <a:extLst>
              <a:ext uri="{FF2B5EF4-FFF2-40B4-BE49-F238E27FC236}">
                <a16:creationId xmlns:a16="http://schemas.microsoft.com/office/drawing/2014/main" id="{C77A52A0-44CA-0F7E-6341-E16CEDDD801E}"/>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Combating Deadlocks (2)</a:t>
            </a:r>
            <a:endParaRPr lang="en-US" sz="3200" kern="0" dirty="0">
              <a:solidFill>
                <a:schemeClr val="bg1"/>
              </a:solidFill>
              <a:latin typeface="Whitney-Black" pitchFamily="50" charset="0"/>
            </a:endParaRPr>
          </a:p>
        </p:txBody>
      </p:sp>
      <p:sp>
        <p:nvSpPr>
          <p:cNvPr id="109571" name="Slide Number Placeholder 1">
            <a:extLst>
              <a:ext uri="{FF2B5EF4-FFF2-40B4-BE49-F238E27FC236}">
                <a16:creationId xmlns:a16="http://schemas.microsoft.com/office/drawing/2014/main" id="{B33AB333-16A3-26AB-6390-19DB7539BC59}"/>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FE6DA21C-0E48-1844-97C6-8AA20C308183}" type="slidenum">
              <a:rPr lang="en-US" altLang="en-US" sz="1400"/>
              <a:pPr algn="ctr" eaLnBrk="1" hangingPunct="1">
                <a:spcBef>
                  <a:spcPct val="0"/>
                </a:spcBef>
                <a:buFontTx/>
                <a:buNone/>
              </a:pPr>
              <a:t>47</a:t>
            </a:fld>
            <a:endParaRPr lang="en-US" altLang="en-US" sz="1400"/>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Content Placeholder 2">
            <a:extLst>
              <a:ext uri="{FF2B5EF4-FFF2-40B4-BE49-F238E27FC236}">
                <a16:creationId xmlns:a16="http://schemas.microsoft.com/office/drawing/2014/main" id="{0ECB0ED9-0D79-97D3-E312-2BD09F5A9D4E}"/>
              </a:ext>
            </a:extLst>
          </p:cNvPr>
          <p:cNvSpPr>
            <a:spLocks noGrp="1" noChangeArrowheads="1"/>
          </p:cNvSpPr>
          <p:nvPr>
            <p:ph idx="1"/>
          </p:nvPr>
        </p:nvSpPr>
        <p:spPr>
          <a:xfrm>
            <a:off x="381000" y="1581150"/>
            <a:ext cx="5257800" cy="2971800"/>
          </a:xfrm>
        </p:spPr>
        <p:txBody>
          <a:bodyPr/>
          <a:lstStyle/>
          <a:p>
            <a:r>
              <a:rPr lang="en-US" altLang="en-US" sz="2400">
                <a:ea typeface="ＭＳ Ｐゴシック" panose="020B0600070205080204" pitchFamily="34" charset="-128"/>
              </a:rPr>
              <a:t>Can we allow more concurrency?</a:t>
            </a:r>
          </a:p>
          <a:p>
            <a:r>
              <a:rPr lang="en-US" altLang="en-US" sz="2400">
                <a:ea typeface="ＭＳ Ｐゴシック" panose="020B0600070205080204" pitchFamily="34" charset="-128"/>
              </a:rPr>
              <a:t>Optimistic Concurrency Control</a:t>
            </a:r>
          </a:p>
        </p:txBody>
      </p:sp>
      <p:sp>
        <p:nvSpPr>
          <p:cNvPr id="4" name="Title 1">
            <a:extLst>
              <a:ext uri="{FF2B5EF4-FFF2-40B4-BE49-F238E27FC236}">
                <a16:creationId xmlns:a16="http://schemas.microsoft.com/office/drawing/2014/main" id="{D2FDBE2F-9798-7498-A679-A21CC58302D5}"/>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Next</a:t>
            </a:r>
            <a:endParaRPr lang="en-US" sz="3200" kern="0" dirty="0">
              <a:solidFill>
                <a:schemeClr val="bg1"/>
              </a:solidFill>
              <a:latin typeface="Whitney-Black" pitchFamily="50" charset="0"/>
            </a:endParaRPr>
          </a:p>
        </p:txBody>
      </p:sp>
      <p:sp>
        <p:nvSpPr>
          <p:cNvPr id="111619" name="Slide Number Placeholder 1">
            <a:extLst>
              <a:ext uri="{FF2B5EF4-FFF2-40B4-BE49-F238E27FC236}">
                <a16:creationId xmlns:a16="http://schemas.microsoft.com/office/drawing/2014/main" id="{65AA8442-4DAB-3733-5BD6-28FC6E31A08F}"/>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347B833C-6FFE-8249-B3C1-42CA91E90F69}" type="slidenum">
              <a:rPr lang="en-US" altLang="en-US" sz="1400"/>
              <a:pPr algn="ctr" eaLnBrk="1" hangingPunct="1">
                <a:spcBef>
                  <a:spcPct val="0"/>
                </a:spcBef>
                <a:buFontTx/>
                <a:buNone/>
              </a:pPr>
              <a:t>48</a:t>
            </a:fld>
            <a:endParaRPr lang="en-US" altLang="en-US" sz="1400"/>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Content Placeholder 2">
            <a:extLst>
              <a:ext uri="{FF2B5EF4-FFF2-40B4-BE49-F238E27FC236}">
                <a16:creationId xmlns:a16="http://schemas.microsoft.com/office/drawing/2014/main" id="{7840450B-E924-8568-6761-8E4539A2B26C}"/>
              </a:ext>
            </a:extLst>
          </p:cNvPr>
          <p:cNvSpPr>
            <a:spLocks noGrp="1" noChangeArrowheads="1"/>
          </p:cNvSpPr>
          <p:nvPr>
            <p:ph idx="1"/>
          </p:nvPr>
        </p:nvSpPr>
        <p:spPr>
          <a:xfrm>
            <a:off x="381000" y="1428750"/>
            <a:ext cx="6019800" cy="2971800"/>
          </a:xfrm>
        </p:spPr>
        <p:txBody>
          <a:bodyPr/>
          <a:lstStyle/>
          <a:p>
            <a:r>
              <a:rPr lang="en-US" altLang="en-US" sz="2000">
                <a:ea typeface="ＭＳ Ｐゴシック" panose="020B0600070205080204" pitchFamily="34" charset="-128"/>
              </a:rPr>
              <a:t>Increases concurrency more than pessimistic concurrency control</a:t>
            </a:r>
          </a:p>
          <a:p>
            <a:r>
              <a:rPr lang="en-US" altLang="en-US" sz="2000">
                <a:ea typeface="ＭＳ Ｐゴシック" panose="020B0600070205080204" pitchFamily="34" charset="-128"/>
              </a:rPr>
              <a:t>Increases transactions per second</a:t>
            </a:r>
          </a:p>
          <a:p>
            <a:r>
              <a:rPr lang="en-US" altLang="en-US" sz="2000">
                <a:ea typeface="ＭＳ Ｐゴシック" panose="020B0600070205080204" pitchFamily="34" charset="-128"/>
              </a:rPr>
              <a:t>For non-transaction systems, increases operations per second and lowers latency</a:t>
            </a:r>
          </a:p>
          <a:p>
            <a:r>
              <a:rPr lang="en-US" altLang="en-US" sz="2000">
                <a:ea typeface="ＭＳ Ｐゴシック" panose="020B0600070205080204" pitchFamily="34" charset="-128"/>
              </a:rPr>
              <a:t>Used in Dropbox, Google apps, Wikipedia, key-value stores like Cassandra, Riak, and Amazon’s Dynamo</a:t>
            </a:r>
          </a:p>
          <a:p>
            <a:r>
              <a:rPr lang="en-US" altLang="en-US" sz="2000">
                <a:ea typeface="ＭＳ Ｐゴシック" panose="020B0600070205080204" pitchFamily="34" charset="-128"/>
              </a:rPr>
              <a:t>Preferable than pessimistic when conflicts are </a:t>
            </a:r>
            <a:r>
              <a:rPr lang="en-US" altLang="en-US" sz="2000" i="1">
                <a:ea typeface="ＭＳ Ｐゴシック" panose="020B0600070205080204" pitchFamily="34" charset="-128"/>
              </a:rPr>
              <a:t>expected to be </a:t>
            </a:r>
            <a:r>
              <a:rPr lang="en-US" altLang="en-US" sz="2000">
                <a:ea typeface="ＭＳ Ｐゴシック" panose="020B0600070205080204" pitchFamily="34" charset="-128"/>
              </a:rPr>
              <a:t>rare</a:t>
            </a:r>
          </a:p>
          <a:p>
            <a:pPr lvl="1"/>
            <a:r>
              <a:rPr lang="en-US" altLang="en-US" sz="1600">
                <a:ea typeface="ＭＳ Ｐゴシック" panose="020B0600070205080204" pitchFamily="34" charset="-128"/>
              </a:rPr>
              <a:t>But still need to ensure conflicts are caught!</a:t>
            </a:r>
          </a:p>
        </p:txBody>
      </p:sp>
      <p:sp>
        <p:nvSpPr>
          <p:cNvPr id="4" name="Title 1">
            <a:extLst>
              <a:ext uri="{FF2B5EF4-FFF2-40B4-BE49-F238E27FC236}">
                <a16:creationId xmlns:a16="http://schemas.microsoft.com/office/drawing/2014/main" id="{F443467D-4BBB-D7C3-EF66-7AA196998E24}"/>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Optimistic Concurrency Control</a:t>
            </a:r>
            <a:endParaRPr lang="en-US" sz="3200" kern="0" dirty="0">
              <a:solidFill>
                <a:schemeClr val="bg1"/>
              </a:solidFill>
              <a:latin typeface="Whitney-Black" pitchFamily="50" charset="0"/>
            </a:endParaRPr>
          </a:p>
        </p:txBody>
      </p:sp>
      <p:sp>
        <p:nvSpPr>
          <p:cNvPr id="113667" name="Slide Number Placeholder 1">
            <a:extLst>
              <a:ext uri="{FF2B5EF4-FFF2-40B4-BE49-F238E27FC236}">
                <a16:creationId xmlns:a16="http://schemas.microsoft.com/office/drawing/2014/main" id="{9C8BEA00-8BD7-9C2E-12CF-4A08D1EA95C4}"/>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2C14B963-6E47-8E49-9905-4CB24E8F07EB}" type="slidenum">
              <a:rPr lang="en-US" altLang="en-US" sz="1400"/>
              <a:pPr algn="ctr" eaLnBrk="1" hangingPunct="1">
                <a:spcBef>
                  <a:spcPct val="0"/>
                </a:spcBef>
                <a:buFontTx/>
                <a:buNone/>
              </a:pPr>
              <a:t>49</a:t>
            </a:fld>
            <a:endParaRPr lang="en-US" altLang="en-US" sz="140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60A56DA-E5F0-E19A-4B7B-223232DC6DCC}"/>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LPCs</a:t>
            </a:r>
            <a:endParaRPr lang="en-US" sz="3200" kern="0" dirty="0">
              <a:solidFill>
                <a:schemeClr val="bg1"/>
              </a:solidFill>
              <a:latin typeface="Whitney-Black" pitchFamily="50" charset="0"/>
            </a:endParaRPr>
          </a:p>
        </p:txBody>
      </p:sp>
      <p:grpSp>
        <p:nvGrpSpPr>
          <p:cNvPr id="23554" name="Group 22">
            <a:extLst>
              <a:ext uri="{FF2B5EF4-FFF2-40B4-BE49-F238E27FC236}">
                <a16:creationId xmlns:a16="http://schemas.microsoft.com/office/drawing/2014/main" id="{103B4A29-80A4-013B-E1C6-62DE3500753E}"/>
              </a:ext>
            </a:extLst>
          </p:cNvPr>
          <p:cNvGrpSpPr>
            <a:grpSpLocks/>
          </p:cNvGrpSpPr>
          <p:nvPr/>
        </p:nvGrpSpPr>
        <p:grpSpPr bwMode="auto">
          <a:xfrm>
            <a:off x="533400" y="1428750"/>
            <a:ext cx="3733800" cy="1981200"/>
            <a:chOff x="533400" y="1428750"/>
            <a:chExt cx="3733800" cy="1981200"/>
          </a:xfrm>
        </p:grpSpPr>
        <p:sp>
          <p:nvSpPr>
            <p:cNvPr id="2" name="Oval 1">
              <a:extLst>
                <a:ext uri="{FF2B5EF4-FFF2-40B4-BE49-F238E27FC236}">
                  <a16:creationId xmlns:a16="http://schemas.microsoft.com/office/drawing/2014/main" id="{6AB6325E-B592-CB95-85F5-0C257323F238}"/>
                </a:ext>
              </a:extLst>
            </p:cNvPr>
            <p:cNvSpPr/>
            <p:nvPr/>
          </p:nvSpPr>
          <p:spPr>
            <a:xfrm>
              <a:off x="838200" y="1428750"/>
              <a:ext cx="3429000" cy="19812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3557" name="TextBox 2">
              <a:extLst>
                <a:ext uri="{FF2B5EF4-FFF2-40B4-BE49-F238E27FC236}">
                  <a16:creationId xmlns:a16="http://schemas.microsoft.com/office/drawing/2014/main" id="{B601956E-C14C-F559-6E9D-9244C4EE40B4}"/>
                </a:ext>
              </a:extLst>
            </p:cNvPr>
            <p:cNvSpPr txBox="1">
              <a:spLocks noChangeArrowheads="1"/>
            </p:cNvSpPr>
            <p:nvPr/>
          </p:nvSpPr>
          <p:spPr bwMode="auto">
            <a:xfrm>
              <a:off x="533400" y="1581150"/>
              <a:ext cx="509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P1</a:t>
              </a:r>
            </a:p>
          </p:txBody>
        </p:sp>
        <p:sp>
          <p:nvSpPr>
            <p:cNvPr id="23558" name="TextBox 4">
              <a:extLst>
                <a:ext uri="{FF2B5EF4-FFF2-40B4-BE49-F238E27FC236}">
                  <a16:creationId xmlns:a16="http://schemas.microsoft.com/office/drawing/2014/main" id="{5EEC5425-47C2-D814-90AF-D988054CB322}"/>
                </a:ext>
              </a:extLst>
            </p:cNvPr>
            <p:cNvSpPr txBox="1">
              <a:spLocks noChangeArrowheads="1"/>
            </p:cNvSpPr>
            <p:nvPr/>
          </p:nvSpPr>
          <p:spPr bwMode="auto">
            <a:xfrm>
              <a:off x="2743200" y="22669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f1()</a:t>
              </a:r>
            </a:p>
          </p:txBody>
        </p:sp>
        <p:sp>
          <p:nvSpPr>
            <p:cNvPr id="23559" name="TextBox 7">
              <a:extLst>
                <a:ext uri="{FF2B5EF4-FFF2-40B4-BE49-F238E27FC236}">
                  <a16:creationId xmlns:a16="http://schemas.microsoft.com/office/drawing/2014/main" id="{7EEC360A-C985-3C0E-75C0-AC1C09D5C53A}"/>
                </a:ext>
              </a:extLst>
            </p:cNvPr>
            <p:cNvSpPr txBox="1">
              <a:spLocks noChangeArrowheads="1"/>
            </p:cNvSpPr>
            <p:nvPr/>
          </p:nvSpPr>
          <p:spPr bwMode="auto">
            <a:xfrm>
              <a:off x="1600200" y="1638240"/>
              <a:ext cx="868322"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main()</a:t>
              </a:r>
            </a:p>
          </p:txBody>
        </p:sp>
        <p:sp>
          <p:nvSpPr>
            <p:cNvPr id="23560" name="TextBox 8">
              <a:extLst>
                <a:ext uri="{FF2B5EF4-FFF2-40B4-BE49-F238E27FC236}">
                  <a16:creationId xmlns:a16="http://schemas.microsoft.com/office/drawing/2014/main" id="{1F0AF40E-CA41-FFF8-1943-8FC44BF235FF}"/>
                </a:ext>
              </a:extLst>
            </p:cNvPr>
            <p:cNvSpPr txBox="1">
              <a:spLocks noChangeArrowheads="1"/>
            </p:cNvSpPr>
            <p:nvPr/>
          </p:nvSpPr>
          <p:spPr bwMode="auto">
            <a:xfrm>
              <a:off x="1447800" y="25717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f2()</a:t>
              </a:r>
            </a:p>
          </p:txBody>
        </p:sp>
        <p:cxnSp>
          <p:nvCxnSpPr>
            <p:cNvPr id="12" name="Curved Connector 11">
              <a:extLst>
                <a:ext uri="{FF2B5EF4-FFF2-40B4-BE49-F238E27FC236}">
                  <a16:creationId xmlns:a16="http://schemas.microsoft.com/office/drawing/2014/main" id="{08F0D33C-28E5-CCB3-7EAB-E54254DD62EB}"/>
                </a:ext>
              </a:extLst>
            </p:cNvPr>
            <p:cNvCxnSpPr>
              <a:stCxn id="23559" idx="3"/>
              <a:endCxn id="23558" idx="0"/>
            </p:cNvCxnSpPr>
            <p:nvPr/>
          </p:nvCxnSpPr>
          <p:spPr>
            <a:xfrm>
              <a:off x="2468563" y="1838325"/>
              <a:ext cx="727075" cy="428625"/>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 name="Curved Connector 13">
              <a:extLst>
                <a:ext uri="{FF2B5EF4-FFF2-40B4-BE49-F238E27FC236}">
                  <a16:creationId xmlns:a16="http://schemas.microsoft.com/office/drawing/2014/main" id="{39F4B84C-E587-8FD0-B0B0-E9E0F1B2988C}"/>
                </a:ext>
              </a:extLst>
            </p:cNvPr>
            <p:cNvCxnSpPr>
              <a:stCxn id="23558" idx="2"/>
              <a:endCxn id="23560" idx="3"/>
            </p:cNvCxnSpPr>
            <p:nvPr/>
          </p:nvCxnSpPr>
          <p:spPr>
            <a:xfrm rot="5400000">
              <a:off x="2720975" y="2297113"/>
              <a:ext cx="104775" cy="844550"/>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23563" name="TextBox 19">
              <a:extLst>
                <a:ext uri="{FF2B5EF4-FFF2-40B4-BE49-F238E27FC236}">
                  <a16:creationId xmlns:a16="http://schemas.microsoft.com/office/drawing/2014/main" id="{771AC38A-4703-A8A7-C567-9F97B8B058E2}"/>
                </a:ext>
              </a:extLst>
            </p:cNvPr>
            <p:cNvSpPr txBox="1">
              <a:spLocks noChangeArrowheads="1"/>
            </p:cNvSpPr>
            <p:nvPr/>
          </p:nvSpPr>
          <p:spPr bwMode="auto">
            <a:xfrm>
              <a:off x="2895600" y="1657350"/>
              <a:ext cx="6991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008000"/>
                  </a:solidFill>
                </a:rPr>
                <a:t>LPC</a:t>
              </a:r>
            </a:p>
          </p:txBody>
        </p:sp>
        <p:sp>
          <p:nvSpPr>
            <p:cNvPr id="23564" name="TextBox 20">
              <a:extLst>
                <a:ext uri="{FF2B5EF4-FFF2-40B4-BE49-F238E27FC236}">
                  <a16:creationId xmlns:a16="http://schemas.microsoft.com/office/drawing/2014/main" id="{1B6FEE17-716A-47CA-3F65-9DCB41348D13}"/>
                </a:ext>
              </a:extLst>
            </p:cNvPr>
            <p:cNvSpPr txBox="1">
              <a:spLocks noChangeArrowheads="1"/>
            </p:cNvSpPr>
            <p:nvPr/>
          </p:nvSpPr>
          <p:spPr bwMode="auto">
            <a:xfrm>
              <a:off x="2057400" y="2952750"/>
              <a:ext cx="6991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008000"/>
                  </a:solidFill>
                </a:rPr>
                <a:t>LPC</a:t>
              </a:r>
            </a:p>
          </p:txBody>
        </p:sp>
      </p:grpSp>
      <p:sp>
        <p:nvSpPr>
          <p:cNvPr id="23555" name="Slide Number Placeholder 1">
            <a:extLst>
              <a:ext uri="{FF2B5EF4-FFF2-40B4-BE49-F238E27FC236}">
                <a16:creationId xmlns:a16="http://schemas.microsoft.com/office/drawing/2014/main" id="{DB9C1FBC-60A5-FF99-4747-17EB75684C73}"/>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FF0E960A-E46D-844B-B2F9-61AFEB4A98F8}" type="slidenum">
              <a:rPr lang="en-US" altLang="en-US" sz="1400"/>
              <a:pPr algn="ctr" eaLnBrk="1" hangingPunct="1">
                <a:spcBef>
                  <a:spcPct val="0"/>
                </a:spcBef>
                <a:buFontTx/>
                <a:buNone/>
              </a:pPr>
              <a:t>5</a:t>
            </a:fld>
            <a:endParaRPr lang="en-US" altLang="en-US" sz="1400"/>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Content Placeholder 2">
            <a:extLst>
              <a:ext uri="{FF2B5EF4-FFF2-40B4-BE49-F238E27FC236}">
                <a16:creationId xmlns:a16="http://schemas.microsoft.com/office/drawing/2014/main" id="{F2BC4356-5DBF-6D05-9559-D33AE905AFD8}"/>
              </a:ext>
            </a:extLst>
          </p:cNvPr>
          <p:cNvSpPr>
            <a:spLocks noGrp="1"/>
          </p:cNvSpPr>
          <p:nvPr>
            <p:ph idx="1"/>
          </p:nvPr>
        </p:nvSpPr>
        <p:spPr>
          <a:xfrm>
            <a:off x="381000" y="1428750"/>
            <a:ext cx="6019800" cy="2971800"/>
          </a:xfrm>
        </p:spPr>
        <p:txBody>
          <a:bodyPr/>
          <a:lstStyle/>
          <a:p>
            <a:pPr>
              <a:defRPr/>
            </a:pPr>
            <a:r>
              <a:rPr lang="en-US" sz="2400" dirty="0">
                <a:ea typeface="ＭＳ Ｐゴシック" charset="0"/>
                <a:cs typeface="ＭＳ Ｐゴシック" charset="0"/>
              </a:rPr>
              <a:t>Most basic approach</a:t>
            </a:r>
          </a:p>
          <a:p>
            <a:pPr lvl="1">
              <a:defRPr/>
            </a:pPr>
            <a:r>
              <a:rPr lang="en-US" sz="2000" dirty="0">
                <a:ea typeface="ＭＳ Ｐゴシック" charset="0"/>
                <a:cs typeface="ＭＳ Ｐゴシック" charset="0"/>
              </a:rPr>
              <a:t>Write and read objects at will</a:t>
            </a:r>
          </a:p>
          <a:p>
            <a:pPr lvl="1">
              <a:defRPr/>
            </a:pPr>
            <a:r>
              <a:rPr lang="en-US" sz="2000" dirty="0">
                <a:ea typeface="ＭＳ Ｐゴシック" charset="0"/>
                <a:cs typeface="ＭＳ Ｐゴシック" charset="0"/>
              </a:rPr>
              <a:t>Check for serial equivalence at commit time</a:t>
            </a:r>
          </a:p>
          <a:p>
            <a:pPr lvl="1">
              <a:defRPr/>
            </a:pPr>
            <a:r>
              <a:rPr lang="en-US" sz="2000" dirty="0">
                <a:ea typeface="ＭＳ Ｐゴシック" charset="0"/>
                <a:cs typeface="ＭＳ Ｐゴシック" charset="0"/>
              </a:rPr>
              <a:t>If abort, roll back updates made</a:t>
            </a:r>
          </a:p>
          <a:p>
            <a:pPr lvl="1">
              <a:defRPr/>
            </a:pPr>
            <a:r>
              <a:rPr lang="en-US" sz="2000" dirty="0">
                <a:ea typeface="ＭＳ Ｐゴシック" charset="0"/>
                <a:cs typeface="ＭＳ Ｐゴシック" charset="0"/>
              </a:rPr>
              <a:t>An abort may result in other transactions that read dirty data, also being aborted</a:t>
            </a:r>
          </a:p>
          <a:p>
            <a:pPr lvl="2">
              <a:defRPr/>
            </a:pPr>
            <a:r>
              <a:rPr lang="en-US" sz="1600" dirty="0">
                <a:ea typeface="ＭＳ Ｐゴシック" charset="0"/>
                <a:cs typeface="ＭＳ Ｐゴシック" charset="0"/>
              </a:rPr>
              <a:t>Any transactions that read from </a:t>
            </a:r>
            <a:r>
              <a:rPr lang="en-US" sz="1600" i="1" dirty="0">
                <a:ea typeface="ＭＳ Ｐゴシック" charset="0"/>
                <a:cs typeface="ＭＳ Ｐゴシック" charset="0"/>
              </a:rPr>
              <a:t>those </a:t>
            </a:r>
            <a:r>
              <a:rPr lang="en-US" sz="1600" dirty="0">
                <a:ea typeface="ＭＳ Ｐゴシック" charset="0"/>
                <a:cs typeface="ＭＳ Ｐゴシック" charset="0"/>
              </a:rPr>
              <a:t>transactions also now need to be aborted</a:t>
            </a:r>
          </a:p>
          <a:p>
            <a:pPr marL="914400" lvl="2" indent="0">
              <a:buFontTx/>
              <a:buNone/>
              <a:defRPr/>
            </a:pPr>
            <a:r>
              <a:rPr lang="en-US" sz="1600" dirty="0">
                <a:ea typeface="ＭＳ Ｐゴシック" charset="0"/>
                <a:cs typeface="ＭＳ Ｐゴシック" charset="0"/>
                <a:sym typeface="Wingdings" charset="0"/>
              </a:rPr>
              <a:t> </a:t>
            </a:r>
            <a:r>
              <a:rPr lang="en-US" sz="1600" i="1" dirty="0">
                <a:ea typeface="ＭＳ Ｐゴシック" charset="0"/>
                <a:cs typeface="ＭＳ Ｐゴシック" charset="0"/>
              </a:rPr>
              <a:t>Cascading aborts</a:t>
            </a:r>
          </a:p>
        </p:txBody>
      </p:sp>
      <p:sp>
        <p:nvSpPr>
          <p:cNvPr id="4" name="Title 1">
            <a:extLst>
              <a:ext uri="{FF2B5EF4-FFF2-40B4-BE49-F238E27FC236}">
                <a16:creationId xmlns:a16="http://schemas.microsoft.com/office/drawing/2014/main" id="{0C0F0AB5-3E85-FEEB-36E6-32179BC738DE}"/>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First-cut Approach</a:t>
            </a:r>
            <a:endParaRPr lang="en-US" sz="3200" kern="0" dirty="0">
              <a:solidFill>
                <a:schemeClr val="bg1"/>
              </a:solidFill>
              <a:latin typeface="Whitney-Black" pitchFamily="50" charset="0"/>
            </a:endParaRPr>
          </a:p>
        </p:txBody>
      </p:sp>
      <p:sp>
        <p:nvSpPr>
          <p:cNvPr id="115715" name="Slide Number Placeholder 1">
            <a:extLst>
              <a:ext uri="{FF2B5EF4-FFF2-40B4-BE49-F238E27FC236}">
                <a16:creationId xmlns:a16="http://schemas.microsoft.com/office/drawing/2014/main" id="{2D024920-7595-73DA-0835-04CA2E723A94}"/>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933E4EF7-D87E-DB48-ACC8-4A057B459192}" type="slidenum">
              <a:rPr lang="en-US" altLang="en-US" sz="1400"/>
              <a:pPr algn="ctr" eaLnBrk="1" hangingPunct="1">
                <a:spcBef>
                  <a:spcPct val="0"/>
                </a:spcBef>
                <a:buFontTx/>
                <a:buNone/>
              </a:pPr>
              <a:t>50</a:t>
            </a:fld>
            <a:endParaRPr lang="en-US" altLang="en-US" sz="1400"/>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Content Placeholder 2">
            <a:extLst>
              <a:ext uri="{FF2B5EF4-FFF2-40B4-BE49-F238E27FC236}">
                <a16:creationId xmlns:a16="http://schemas.microsoft.com/office/drawing/2014/main" id="{8DF42581-6F9C-0386-201F-E907396A286D}"/>
              </a:ext>
            </a:extLst>
          </p:cNvPr>
          <p:cNvSpPr>
            <a:spLocks noGrp="1" noChangeArrowheads="1"/>
          </p:cNvSpPr>
          <p:nvPr>
            <p:ph idx="1"/>
          </p:nvPr>
        </p:nvSpPr>
        <p:spPr>
          <a:xfrm>
            <a:off x="381000" y="1276350"/>
            <a:ext cx="5257800" cy="2971800"/>
          </a:xfrm>
        </p:spPr>
        <p:txBody>
          <a:bodyPr/>
          <a:lstStyle/>
          <a:p>
            <a:r>
              <a:rPr lang="en-US" altLang="en-US" sz="1800">
                <a:ea typeface="ＭＳ Ｐゴシック" panose="020B0600070205080204" pitchFamily="34" charset="-128"/>
              </a:rPr>
              <a:t>Assign each transaction an id</a:t>
            </a:r>
          </a:p>
          <a:p>
            <a:r>
              <a:rPr lang="en-US" altLang="en-US" sz="1800">
                <a:ea typeface="ＭＳ Ｐゴシック" panose="020B0600070205080204" pitchFamily="34" charset="-128"/>
              </a:rPr>
              <a:t>Transaction id determines its position in </a:t>
            </a:r>
            <a:r>
              <a:rPr lang="en-US" altLang="en-US" sz="1800">
                <a:solidFill>
                  <a:srgbClr val="008000"/>
                </a:solidFill>
                <a:ea typeface="ＭＳ Ｐゴシック" panose="020B0600070205080204" pitchFamily="34" charset="-128"/>
              </a:rPr>
              <a:t>serialization order</a:t>
            </a:r>
          </a:p>
          <a:p>
            <a:r>
              <a:rPr lang="en-US" altLang="en-US" sz="1800">
                <a:ea typeface="ＭＳ Ｐゴシック" panose="020B0600070205080204" pitchFamily="34" charset="-128"/>
              </a:rPr>
              <a:t>Ensure that for a transaction T, both are true:</a:t>
            </a:r>
          </a:p>
          <a:p>
            <a:pPr marL="914400" lvl="1" indent="-514350">
              <a:buFont typeface="Times New Roman" panose="02020603050405020304" pitchFamily="18" charset="0"/>
              <a:buAutoNum type="arabicPeriod"/>
            </a:pPr>
            <a:r>
              <a:rPr lang="en-US" altLang="en-US" sz="1600">
                <a:ea typeface="ＭＳ Ｐゴシック" panose="020B0600070205080204" pitchFamily="34" charset="-128"/>
              </a:rPr>
              <a:t>T’s </a:t>
            </a:r>
            <a:r>
              <a:rPr lang="en-US" altLang="en-US" sz="1600">
                <a:solidFill>
                  <a:srgbClr val="0000FF"/>
                </a:solidFill>
                <a:ea typeface="ＭＳ Ｐゴシック" panose="020B0600070205080204" pitchFamily="34" charset="-128"/>
              </a:rPr>
              <a:t>write</a:t>
            </a:r>
            <a:r>
              <a:rPr lang="en-US" altLang="en-US" sz="1600">
                <a:ea typeface="ＭＳ Ｐゴシック" panose="020B0600070205080204" pitchFamily="34" charset="-128"/>
              </a:rPr>
              <a:t> to object O allowed only if </a:t>
            </a:r>
            <a:r>
              <a:rPr lang="en-US" altLang="en-US" sz="1600">
                <a:solidFill>
                  <a:srgbClr val="FF0000"/>
                </a:solidFill>
                <a:ea typeface="ＭＳ Ｐゴシック" panose="020B0600070205080204" pitchFamily="34" charset="-128"/>
              </a:rPr>
              <a:t>transactions that have read or written O had lower ids than T.</a:t>
            </a:r>
          </a:p>
          <a:p>
            <a:pPr marL="914400" lvl="1" indent="-514350">
              <a:buFont typeface="Times New Roman" panose="02020603050405020304" pitchFamily="18" charset="0"/>
              <a:buAutoNum type="arabicPeriod"/>
            </a:pPr>
            <a:r>
              <a:rPr lang="en-US" altLang="en-US" sz="1600">
                <a:ea typeface="ＭＳ Ｐゴシック" panose="020B0600070205080204" pitchFamily="34" charset="-128"/>
              </a:rPr>
              <a:t>T’s </a:t>
            </a:r>
            <a:r>
              <a:rPr lang="en-US" altLang="en-US" sz="1600">
                <a:solidFill>
                  <a:srgbClr val="0000FF"/>
                </a:solidFill>
                <a:ea typeface="ＭＳ Ｐゴシック" panose="020B0600070205080204" pitchFamily="34" charset="-128"/>
              </a:rPr>
              <a:t>read</a:t>
            </a:r>
            <a:r>
              <a:rPr lang="en-US" altLang="en-US" sz="1600">
                <a:ea typeface="ＭＳ Ｐゴシック" panose="020B0600070205080204" pitchFamily="34" charset="-128"/>
              </a:rPr>
              <a:t> to object O is allowed only if </a:t>
            </a:r>
            <a:r>
              <a:rPr lang="en-US" altLang="en-US" sz="1600">
                <a:solidFill>
                  <a:srgbClr val="FF0000"/>
                </a:solidFill>
                <a:ea typeface="ＭＳ Ｐゴシック" panose="020B0600070205080204" pitchFamily="34" charset="-128"/>
              </a:rPr>
              <a:t>O was last written by a transaction with a lower id than T</a:t>
            </a:r>
            <a:r>
              <a:rPr lang="en-US" altLang="en-US" sz="1600">
                <a:ea typeface="ＭＳ Ｐゴシック" panose="020B0600070205080204" pitchFamily="34" charset="-128"/>
              </a:rPr>
              <a:t>.</a:t>
            </a:r>
          </a:p>
          <a:p>
            <a:r>
              <a:rPr lang="en-US" altLang="en-US" sz="1800">
                <a:ea typeface="ＭＳ Ｐゴシック" panose="020B0600070205080204" pitchFamily="34" charset="-128"/>
              </a:rPr>
              <a:t>Implemented by maintaining read and write timestamps for the object</a:t>
            </a:r>
          </a:p>
          <a:p>
            <a:r>
              <a:rPr lang="en-US" altLang="en-US" sz="1800">
                <a:ea typeface="ＭＳ Ｐゴシック" panose="020B0600070205080204" pitchFamily="34" charset="-128"/>
              </a:rPr>
              <a:t>If rule violated, abort!</a:t>
            </a:r>
          </a:p>
          <a:p>
            <a:pPr marL="914400" lvl="1" indent="-514350"/>
            <a:r>
              <a:rPr lang="en-US" altLang="en-US" sz="1400">
                <a:ea typeface="ＭＳ Ｐゴシック" panose="020B0600070205080204" pitchFamily="34" charset="-128"/>
              </a:rPr>
              <a:t>Can we do better?</a:t>
            </a:r>
          </a:p>
        </p:txBody>
      </p:sp>
      <p:sp>
        <p:nvSpPr>
          <p:cNvPr id="4" name="Title 1">
            <a:extLst>
              <a:ext uri="{FF2B5EF4-FFF2-40B4-BE49-F238E27FC236}">
                <a16:creationId xmlns:a16="http://schemas.microsoft.com/office/drawing/2014/main" id="{32CF8E8D-800D-1DC4-2BA1-0C9844383AAE}"/>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Second approach: Timestamp Ordering</a:t>
            </a:r>
            <a:endParaRPr lang="en-US" sz="3200" kern="0" dirty="0">
              <a:solidFill>
                <a:schemeClr val="bg1"/>
              </a:solidFill>
              <a:latin typeface="Whitney-Black" pitchFamily="50" charset="0"/>
            </a:endParaRPr>
          </a:p>
        </p:txBody>
      </p:sp>
      <p:sp>
        <p:nvSpPr>
          <p:cNvPr id="117763" name="Slide Number Placeholder 1">
            <a:extLst>
              <a:ext uri="{FF2B5EF4-FFF2-40B4-BE49-F238E27FC236}">
                <a16:creationId xmlns:a16="http://schemas.microsoft.com/office/drawing/2014/main" id="{9AF13E8D-2874-F06C-E553-4C4CF1A2DE8D}"/>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88C00B80-851F-804E-A339-F7D98C7797F0}" type="slidenum">
              <a:rPr lang="en-US" altLang="en-US" sz="1400"/>
              <a:pPr algn="ctr" eaLnBrk="1" hangingPunct="1">
                <a:spcBef>
                  <a:spcPct val="0"/>
                </a:spcBef>
                <a:buFontTx/>
                <a:buNone/>
              </a:pPr>
              <a:t>51</a:t>
            </a:fld>
            <a:endParaRPr lang="en-US" altLang="en-US" sz="1400"/>
          </a:p>
        </p:txBody>
      </p:sp>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Content Placeholder 2">
            <a:extLst>
              <a:ext uri="{FF2B5EF4-FFF2-40B4-BE49-F238E27FC236}">
                <a16:creationId xmlns:a16="http://schemas.microsoft.com/office/drawing/2014/main" id="{7575FA90-00FA-C9C4-F7A0-A932FA267F4F}"/>
              </a:ext>
            </a:extLst>
          </p:cNvPr>
          <p:cNvSpPr>
            <a:spLocks noGrp="1" noChangeArrowheads="1"/>
          </p:cNvSpPr>
          <p:nvPr>
            <p:ph idx="1"/>
          </p:nvPr>
        </p:nvSpPr>
        <p:spPr>
          <a:xfrm>
            <a:off x="390525" y="1200150"/>
            <a:ext cx="5257800" cy="2971800"/>
          </a:xfrm>
        </p:spPr>
        <p:txBody>
          <a:bodyPr/>
          <a:lstStyle/>
          <a:p>
            <a:r>
              <a:rPr lang="en-US" altLang="en-US" sz="2000">
                <a:ea typeface="ＭＳ Ｐゴシック" panose="020B0600070205080204" pitchFamily="34" charset="-128"/>
              </a:rPr>
              <a:t>For each object</a:t>
            </a:r>
          </a:p>
          <a:p>
            <a:pPr lvl="1"/>
            <a:r>
              <a:rPr lang="en-US" altLang="en-US" sz="1600">
                <a:ea typeface="ＭＳ Ｐゴシック" panose="020B0600070205080204" pitchFamily="34" charset="-128"/>
              </a:rPr>
              <a:t>A per-transaction version of the object is maintained</a:t>
            </a:r>
          </a:p>
          <a:p>
            <a:pPr lvl="2"/>
            <a:r>
              <a:rPr lang="en-US" altLang="en-US" sz="1400">
                <a:ea typeface="ＭＳ Ｐゴシック" panose="020B0600070205080204" pitchFamily="34" charset="-128"/>
              </a:rPr>
              <a:t>Marked as </a:t>
            </a:r>
            <a:r>
              <a:rPr lang="en-US" altLang="en-US" sz="1400" i="1">
                <a:solidFill>
                  <a:srgbClr val="FF6600"/>
                </a:solidFill>
                <a:ea typeface="ＭＳ Ｐゴシック" panose="020B0600070205080204" pitchFamily="34" charset="-128"/>
              </a:rPr>
              <a:t>tentative</a:t>
            </a:r>
            <a:r>
              <a:rPr lang="en-US" altLang="en-US" sz="1400">
                <a:solidFill>
                  <a:srgbClr val="FF6600"/>
                </a:solidFill>
                <a:ea typeface="ＭＳ Ｐゴシック" panose="020B0600070205080204" pitchFamily="34" charset="-128"/>
              </a:rPr>
              <a:t> </a:t>
            </a:r>
            <a:r>
              <a:rPr lang="en-US" altLang="en-US" sz="1400">
                <a:ea typeface="ＭＳ Ｐゴシック" panose="020B0600070205080204" pitchFamily="34" charset="-128"/>
              </a:rPr>
              <a:t>versions</a:t>
            </a:r>
          </a:p>
          <a:p>
            <a:pPr lvl="1"/>
            <a:r>
              <a:rPr lang="en-US" altLang="en-US" sz="1800">
                <a:ea typeface="ＭＳ Ｐゴシック" panose="020B0600070205080204" pitchFamily="34" charset="-128"/>
              </a:rPr>
              <a:t>And a </a:t>
            </a:r>
            <a:r>
              <a:rPr lang="en-US" altLang="en-US" sz="1800">
                <a:solidFill>
                  <a:srgbClr val="008000"/>
                </a:solidFill>
                <a:ea typeface="ＭＳ Ｐゴシック" panose="020B0600070205080204" pitchFamily="34" charset="-128"/>
              </a:rPr>
              <a:t>committed</a:t>
            </a:r>
            <a:r>
              <a:rPr lang="en-US" altLang="en-US" sz="1800">
                <a:ea typeface="ＭＳ Ｐゴシック" panose="020B0600070205080204" pitchFamily="34" charset="-128"/>
              </a:rPr>
              <a:t> version</a:t>
            </a:r>
          </a:p>
          <a:p>
            <a:r>
              <a:rPr lang="en-US" altLang="en-US" sz="2000">
                <a:ea typeface="ＭＳ Ｐゴシック" panose="020B0600070205080204" pitchFamily="34" charset="-128"/>
              </a:rPr>
              <a:t>Each tentative version has a timestamp </a:t>
            </a:r>
          </a:p>
          <a:p>
            <a:pPr lvl="1"/>
            <a:r>
              <a:rPr lang="en-US" altLang="en-US" sz="1800">
                <a:ea typeface="ＭＳ Ｐゴシック" panose="020B0600070205080204" pitchFamily="34" charset="-128"/>
              </a:rPr>
              <a:t>Some systems maintain both a read timestamp and a write timestamp</a:t>
            </a:r>
          </a:p>
          <a:p>
            <a:r>
              <a:rPr lang="en-US" altLang="en-US" sz="2000">
                <a:ea typeface="ＭＳ Ｐゴシック" panose="020B0600070205080204" pitchFamily="34" charset="-128"/>
              </a:rPr>
              <a:t>On a read or write, find the “correct” tentative version to read or write from</a:t>
            </a:r>
          </a:p>
          <a:p>
            <a:pPr lvl="1"/>
            <a:r>
              <a:rPr lang="en-US" altLang="en-US" sz="1600">
                <a:ea typeface="ＭＳ Ｐゴシック" panose="020B0600070205080204" pitchFamily="34" charset="-128"/>
              </a:rPr>
              <a:t>“Correct” based on transaction id, and tries to make transactions only read from “immediately previous” transactions</a:t>
            </a:r>
          </a:p>
          <a:p>
            <a:endParaRPr lang="en-US" altLang="en-US" sz="2400">
              <a:ea typeface="ＭＳ Ｐゴシック" panose="020B0600070205080204" pitchFamily="34" charset="-128"/>
            </a:endParaRPr>
          </a:p>
        </p:txBody>
      </p:sp>
      <p:sp>
        <p:nvSpPr>
          <p:cNvPr id="4" name="Title 1">
            <a:extLst>
              <a:ext uri="{FF2B5EF4-FFF2-40B4-BE49-F238E27FC236}">
                <a16:creationId xmlns:a16="http://schemas.microsoft.com/office/drawing/2014/main" id="{F3A2F8AD-0343-52B0-EA39-02390C1A822E}"/>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Third Approach: Multi-version Concurrency Control</a:t>
            </a:r>
            <a:endParaRPr lang="en-US" sz="3200" kern="0" dirty="0">
              <a:solidFill>
                <a:schemeClr val="bg1"/>
              </a:solidFill>
              <a:latin typeface="Whitney-Black" pitchFamily="50" charset="0"/>
            </a:endParaRPr>
          </a:p>
        </p:txBody>
      </p:sp>
      <p:sp>
        <p:nvSpPr>
          <p:cNvPr id="119811" name="Slide Number Placeholder 1">
            <a:extLst>
              <a:ext uri="{FF2B5EF4-FFF2-40B4-BE49-F238E27FC236}">
                <a16:creationId xmlns:a16="http://schemas.microsoft.com/office/drawing/2014/main" id="{F964741E-AA8E-9A4A-8207-AEBAC2291981}"/>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B7E0652B-0759-824C-B773-84424D2CAB6E}" type="slidenum">
              <a:rPr lang="en-US" altLang="en-US" sz="1400"/>
              <a:pPr algn="ctr" eaLnBrk="1" hangingPunct="1">
                <a:spcBef>
                  <a:spcPct val="0"/>
                </a:spcBef>
                <a:buFontTx/>
                <a:buNone/>
              </a:pPr>
              <a:t>52</a:t>
            </a:fld>
            <a:endParaRPr lang="en-US" altLang="en-US" sz="1400"/>
          </a:p>
        </p:txBody>
      </p:sp>
    </p:spTree>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Content Placeholder 2">
            <a:extLst>
              <a:ext uri="{FF2B5EF4-FFF2-40B4-BE49-F238E27FC236}">
                <a16:creationId xmlns:a16="http://schemas.microsoft.com/office/drawing/2014/main" id="{BD24D54E-3C8D-598A-9315-4CEC6CACBA66}"/>
              </a:ext>
            </a:extLst>
          </p:cNvPr>
          <p:cNvSpPr>
            <a:spLocks noGrp="1" noChangeArrowheads="1"/>
          </p:cNvSpPr>
          <p:nvPr>
            <p:ph idx="1"/>
          </p:nvPr>
        </p:nvSpPr>
        <p:spPr>
          <a:xfrm>
            <a:off x="390525" y="1809750"/>
            <a:ext cx="5257800" cy="2971800"/>
          </a:xfrm>
        </p:spPr>
        <p:txBody>
          <a:bodyPr/>
          <a:lstStyle/>
          <a:p>
            <a:r>
              <a:rPr lang="en-US" altLang="en-US" sz="2000">
                <a:ea typeface="ＭＳ Ｐゴシック" panose="020B0600070205080204" pitchFamily="34" charset="-128"/>
              </a:rPr>
              <a:t>…</a:t>
            </a:r>
            <a:r>
              <a:rPr lang="en-US" altLang="ja-JP" sz="2000">
                <a:ea typeface="ＭＳ Ｐゴシック" panose="020B0600070205080204" pitchFamily="34" charset="-128"/>
              </a:rPr>
              <a:t>in key-value stores…</a:t>
            </a:r>
          </a:p>
          <a:p>
            <a:r>
              <a:rPr lang="en-US" altLang="en-US" sz="2000">
                <a:ea typeface="ＭＳ Ｐゴシック" panose="020B0600070205080204" pitchFamily="34" charset="-128"/>
              </a:rPr>
              <a:t>… is a form of optimistic concurrency control</a:t>
            </a:r>
          </a:p>
          <a:p>
            <a:pPr lvl="1"/>
            <a:r>
              <a:rPr lang="en-US" altLang="en-US" sz="1800">
                <a:ea typeface="ＭＳ Ｐゴシック" panose="020B0600070205080204" pitchFamily="34" charset="-128"/>
              </a:rPr>
              <a:t>In Cassandra key-value store</a:t>
            </a:r>
          </a:p>
          <a:p>
            <a:pPr lvl="1"/>
            <a:r>
              <a:rPr lang="en-US" altLang="en-US" sz="1800">
                <a:ea typeface="ＭＳ Ｐゴシック" panose="020B0600070205080204" pitchFamily="34" charset="-128"/>
              </a:rPr>
              <a:t>In DynamoDB key-value store</a:t>
            </a:r>
          </a:p>
          <a:p>
            <a:pPr lvl="1"/>
            <a:r>
              <a:rPr lang="en-US" altLang="en-US" sz="1800">
                <a:ea typeface="ＭＳ Ｐゴシック" panose="020B0600070205080204" pitchFamily="34" charset="-128"/>
              </a:rPr>
              <a:t>In Riak key-value store</a:t>
            </a:r>
          </a:p>
          <a:p>
            <a:r>
              <a:rPr lang="en-US" altLang="en-US" sz="2000">
                <a:ea typeface="ＭＳ Ｐゴシック" panose="020B0600070205080204" pitchFamily="34" charset="-128"/>
              </a:rPr>
              <a:t>But since non-transaction systems, the optimistic approach looks different</a:t>
            </a:r>
          </a:p>
        </p:txBody>
      </p:sp>
      <p:sp>
        <p:nvSpPr>
          <p:cNvPr id="121858" name="Title 1">
            <a:extLst>
              <a:ext uri="{FF2B5EF4-FFF2-40B4-BE49-F238E27FC236}">
                <a16:creationId xmlns:a16="http://schemas.microsoft.com/office/drawing/2014/main" id="{B4035A48-2058-09C7-EA65-422223C10440}"/>
              </a:ext>
            </a:extLst>
          </p:cNvPr>
          <p:cNvSpPr txBox="1">
            <a:spLocks/>
          </p:cNvSpPr>
          <p:nvPr/>
        </p:nvSpPr>
        <p:spPr bwMode="auto">
          <a:xfrm>
            <a:off x="457200" y="36195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spcBef>
                <a:spcPct val="0"/>
              </a:spcBef>
              <a:buFontTx/>
              <a:buNone/>
            </a:pPr>
            <a:r>
              <a:rPr lang="en-US" altLang="en-US">
                <a:solidFill>
                  <a:schemeClr val="bg1"/>
                </a:solidFill>
                <a:latin typeface="Whitney-BlackSC" pitchFamily="1" charset="0"/>
              </a:rPr>
              <a:t>Eventual Consistency… </a:t>
            </a:r>
            <a:endParaRPr lang="en-US" altLang="en-US">
              <a:solidFill>
                <a:schemeClr val="bg1"/>
              </a:solidFill>
              <a:latin typeface="Whitney-Black" pitchFamily="50" charset="0"/>
            </a:endParaRPr>
          </a:p>
        </p:txBody>
      </p:sp>
      <p:sp>
        <p:nvSpPr>
          <p:cNvPr id="121859" name="Slide Number Placeholder 1">
            <a:extLst>
              <a:ext uri="{FF2B5EF4-FFF2-40B4-BE49-F238E27FC236}">
                <a16:creationId xmlns:a16="http://schemas.microsoft.com/office/drawing/2014/main" id="{EF4BC424-EC63-A339-5B10-C8B3E8B36F51}"/>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573B6A8F-4FAF-BF43-BE58-85244A4EA527}" type="slidenum">
              <a:rPr lang="en-US" altLang="en-US" sz="1400"/>
              <a:pPr algn="ctr" eaLnBrk="1" hangingPunct="1">
                <a:spcBef>
                  <a:spcPct val="0"/>
                </a:spcBef>
                <a:buFontTx/>
                <a:buNone/>
              </a:pPr>
              <a:t>53</a:t>
            </a:fld>
            <a:endParaRPr lang="en-US" altLang="en-US" sz="1400"/>
          </a:p>
        </p:txBody>
      </p:sp>
    </p:spTree>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Content Placeholder 2">
            <a:extLst>
              <a:ext uri="{FF2B5EF4-FFF2-40B4-BE49-F238E27FC236}">
                <a16:creationId xmlns:a16="http://schemas.microsoft.com/office/drawing/2014/main" id="{57437E9E-3084-5780-D773-CD4EDCDC5DEB}"/>
              </a:ext>
            </a:extLst>
          </p:cNvPr>
          <p:cNvSpPr>
            <a:spLocks noGrp="1" noChangeArrowheads="1"/>
          </p:cNvSpPr>
          <p:nvPr>
            <p:ph idx="1"/>
          </p:nvPr>
        </p:nvSpPr>
        <p:spPr>
          <a:xfrm>
            <a:off x="390525" y="1428750"/>
            <a:ext cx="5257800" cy="2971800"/>
          </a:xfrm>
        </p:spPr>
        <p:txBody>
          <a:bodyPr/>
          <a:lstStyle/>
          <a:p>
            <a:r>
              <a:rPr lang="en-US" altLang="en-US" sz="2000">
                <a:ea typeface="ＭＳ Ｐゴシック" panose="020B0600070205080204" pitchFamily="34" charset="-128"/>
              </a:rPr>
              <a:t>Only one version of each data item (key-value pair)</a:t>
            </a:r>
          </a:p>
          <a:p>
            <a:r>
              <a:rPr lang="en-US" altLang="en-US" sz="2000">
                <a:solidFill>
                  <a:srgbClr val="FF6600"/>
                </a:solidFill>
                <a:ea typeface="ＭＳ Ｐゴシック" panose="020B0600070205080204" pitchFamily="34" charset="-128"/>
              </a:rPr>
              <a:t>Last-write-wins (LWW)</a:t>
            </a:r>
          </a:p>
          <a:p>
            <a:pPr lvl="1"/>
            <a:r>
              <a:rPr lang="en-US" altLang="en-US" sz="1600">
                <a:ea typeface="ＭＳ Ｐゴシック" panose="020B0600070205080204" pitchFamily="34" charset="-128"/>
              </a:rPr>
              <a:t>Timestamp, typically based on </a:t>
            </a:r>
            <a:r>
              <a:rPr lang="en-US" altLang="en-US" sz="1600" i="1">
                <a:ea typeface="ＭＳ Ｐゴシック" panose="020B0600070205080204" pitchFamily="34" charset="-128"/>
              </a:rPr>
              <a:t>physical time</a:t>
            </a:r>
            <a:r>
              <a:rPr lang="en-US" altLang="en-US" sz="1600">
                <a:ea typeface="ＭＳ Ｐゴシック" panose="020B0600070205080204" pitchFamily="34" charset="-128"/>
              </a:rPr>
              <a:t>, used to determine whether to overwrite</a:t>
            </a:r>
          </a:p>
          <a:p>
            <a:pPr lvl="1">
              <a:buFontTx/>
              <a:buNone/>
            </a:pPr>
            <a:r>
              <a:rPr lang="en-US" altLang="en-US" sz="1600">
                <a:ea typeface="ＭＳ Ｐゴシック" panose="020B0600070205080204" pitchFamily="34" charset="-128"/>
              </a:rPr>
              <a:t>if(new write’s timestamp &gt; current object’s timestamp)</a:t>
            </a:r>
          </a:p>
          <a:p>
            <a:pPr lvl="1">
              <a:buFontTx/>
              <a:buNone/>
            </a:pPr>
            <a:r>
              <a:rPr lang="en-US" altLang="en-US" sz="1600">
                <a:ea typeface="ＭＳ Ｐゴシック" panose="020B0600070205080204" pitchFamily="34" charset="-128"/>
              </a:rPr>
              <a:t>	overwrite;</a:t>
            </a:r>
          </a:p>
          <a:p>
            <a:pPr lvl="1">
              <a:buFontTx/>
              <a:buNone/>
            </a:pPr>
            <a:r>
              <a:rPr lang="en-US" altLang="en-US" sz="1600">
                <a:ea typeface="ＭＳ Ｐゴシック" panose="020B0600070205080204" pitchFamily="34" charset="-128"/>
              </a:rPr>
              <a:t>else</a:t>
            </a:r>
          </a:p>
          <a:p>
            <a:pPr lvl="1">
              <a:buFontTx/>
              <a:buNone/>
            </a:pPr>
            <a:r>
              <a:rPr lang="en-US" altLang="en-US" sz="1600">
                <a:ea typeface="ＭＳ Ｐゴシック" panose="020B0600070205080204" pitchFamily="34" charset="-128"/>
              </a:rPr>
              <a:t>	do nothing;</a:t>
            </a:r>
          </a:p>
          <a:p>
            <a:r>
              <a:rPr lang="en-US" altLang="en-US" sz="2000">
                <a:ea typeface="ＭＳ Ｐゴシック" panose="020B0600070205080204" pitchFamily="34" charset="-128"/>
              </a:rPr>
              <a:t>With unsynchronized clocks</a:t>
            </a:r>
          </a:p>
          <a:p>
            <a:pPr lvl="1"/>
            <a:r>
              <a:rPr lang="en-US" altLang="en-US" sz="1600">
                <a:ea typeface="ＭＳ Ｐゴシック" panose="020B0600070205080204" pitchFamily="34" charset="-128"/>
              </a:rPr>
              <a:t>If two writes are close by in time, older write might have a newer timestamp, and might win</a:t>
            </a:r>
          </a:p>
        </p:txBody>
      </p:sp>
      <p:sp>
        <p:nvSpPr>
          <p:cNvPr id="4" name="Title 1">
            <a:extLst>
              <a:ext uri="{FF2B5EF4-FFF2-40B4-BE49-F238E27FC236}">
                <a16:creationId xmlns:a16="http://schemas.microsoft.com/office/drawing/2014/main" id="{B1950EED-6B96-694A-2BEF-6D144B585846}"/>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Eventual Consistency in Cassandra and </a:t>
            </a:r>
            <a:r>
              <a:rPr lang="en-US" sz="3200" kern="0" dirty="0" err="1">
                <a:solidFill>
                  <a:schemeClr val="bg1"/>
                </a:solidFill>
                <a:latin typeface="Whitney-BlackSC" pitchFamily="50" charset="0"/>
              </a:rPr>
              <a:t>DynamoDB</a:t>
            </a:r>
            <a:endParaRPr lang="en-US" sz="3200" kern="0" dirty="0">
              <a:solidFill>
                <a:schemeClr val="bg1"/>
              </a:solidFill>
              <a:latin typeface="Whitney-Black" pitchFamily="50" charset="0"/>
            </a:endParaRPr>
          </a:p>
        </p:txBody>
      </p:sp>
      <p:sp>
        <p:nvSpPr>
          <p:cNvPr id="123907" name="Slide Number Placeholder 1">
            <a:extLst>
              <a:ext uri="{FF2B5EF4-FFF2-40B4-BE49-F238E27FC236}">
                <a16:creationId xmlns:a16="http://schemas.microsoft.com/office/drawing/2014/main" id="{B0C2B14C-F994-2F81-6660-DAAC81F01DD5}"/>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29080601-0009-5E4E-89DD-7E4BBACF3345}" type="slidenum">
              <a:rPr lang="en-US" altLang="en-US" sz="1400"/>
              <a:pPr algn="ctr" eaLnBrk="1" hangingPunct="1">
                <a:spcBef>
                  <a:spcPct val="0"/>
                </a:spcBef>
                <a:buFontTx/>
                <a:buNone/>
              </a:pPr>
              <a:t>54</a:t>
            </a:fld>
            <a:endParaRPr lang="en-US" altLang="en-US" sz="1400"/>
          </a:p>
        </p:txBody>
      </p:sp>
    </p:spTree>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Content Placeholder 2">
            <a:extLst>
              <a:ext uri="{FF2B5EF4-FFF2-40B4-BE49-F238E27FC236}">
                <a16:creationId xmlns:a16="http://schemas.microsoft.com/office/drawing/2014/main" id="{37A01ED5-1D1E-C84F-4668-6E7D190464DE}"/>
              </a:ext>
            </a:extLst>
          </p:cNvPr>
          <p:cNvSpPr>
            <a:spLocks noGrp="1" noChangeArrowheads="1"/>
          </p:cNvSpPr>
          <p:nvPr>
            <p:ph idx="1"/>
          </p:nvPr>
        </p:nvSpPr>
        <p:spPr>
          <a:xfrm>
            <a:off x="390525" y="1276350"/>
            <a:ext cx="6238875" cy="3429000"/>
          </a:xfrm>
        </p:spPr>
        <p:txBody>
          <a:bodyPr/>
          <a:lstStyle/>
          <a:p>
            <a:r>
              <a:rPr lang="en-US" altLang="en-US" sz="1800">
                <a:ea typeface="ＭＳ Ｐゴシック" panose="020B0600070205080204" pitchFamily="34" charset="-128"/>
              </a:rPr>
              <a:t>An older version of Riak uses </a:t>
            </a:r>
            <a:r>
              <a:rPr lang="en-US" altLang="en-US" sz="1800">
                <a:solidFill>
                  <a:srgbClr val="FF6600"/>
                </a:solidFill>
                <a:ea typeface="ＭＳ Ｐゴシック" panose="020B0600070205080204" pitchFamily="34" charset="-128"/>
              </a:rPr>
              <a:t>vector clocks</a:t>
            </a:r>
            <a:r>
              <a:rPr lang="en-US" altLang="en-US" sz="1800">
                <a:ea typeface="ＭＳ Ｐゴシック" panose="020B0600070205080204" pitchFamily="34" charset="-128"/>
              </a:rPr>
              <a:t>! (Should sound familiar to you!)</a:t>
            </a:r>
          </a:p>
          <a:p>
            <a:r>
              <a:rPr lang="en-US" altLang="en-US" sz="1800">
                <a:ea typeface="ＭＳ Ｐゴシック" panose="020B0600070205080204" pitchFamily="34" charset="-128"/>
              </a:rPr>
              <a:t>Implements causal ordering</a:t>
            </a:r>
          </a:p>
          <a:p>
            <a:r>
              <a:rPr lang="en-US" altLang="en-US" sz="1800">
                <a:ea typeface="ＭＳ Ｐゴシック" panose="020B0600070205080204" pitchFamily="34" charset="-128"/>
              </a:rPr>
              <a:t>Uses vector clocks to detect whether </a:t>
            </a:r>
          </a:p>
          <a:p>
            <a:pPr lvl="1">
              <a:buFont typeface="Times New Roman" panose="02020603050405020304" pitchFamily="18" charset="0"/>
              <a:buAutoNum type="arabicPeriod"/>
            </a:pPr>
            <a:r>
              <a:rPr lang="en-US" altLang="en-US" sz="1400">
                <a:ea typeface="ＭＳ Ｐゴシック" panose="020B0600070205080204" pitchFamily="34" charset="-128"/>
              </a:rPr>
              <a:t>New write is strictly newer than current value, or</a:t>
            </a:r>
          </a:p>
          <a:p>
            <a:pPr lvl="1">
              <a:buFont typeface="Times New Roman" panose="02020603050405020304" pitchFamily="18" charset="0"/>
              <a:buAutoNum type="arabicPeriod"/>
            </a:pPr>
            <a:r>
              <a:rPr lang="en-US" altLang="en-US" sz="1400">
                <a:ea typeface="ＭＳ Ｐゴシック" panose="020B0600070205080204" pitchFamily="34" charset="-128"/>
              </a:rPr>
              <a:t>If new write conflicts with existing value</a:t>
            </a:r>
          </a:p>
          <a:p>
            <a:r>
              <a:rPr lang="en-US" altLang="en-US" sz="1800">
                <a:ea typeface="ＭＳ Ｐゴシック" panose="020B0600070205080204" pitchFamily="34" charset="-128"/>
              </a:rPr>
              <a:t>In case (2), a </a:t>
            </a:r>
            <a:r>
              <a:rPr lang="en-US" altLang="en-US" sz="1800" i="1">
                <a:solidFill>
                  <a:srgbClr val="008000"/>
                </a:solidFill>
                <a:ea typeface="ＭＳ Ｐゴシック" panose="020B0600070205080204" pitchFamily="34" charset="-128"/>
              </a:rPr>
              <a:t>sibling value </a:t>
            </a:r>
            <a:r>
              <a:rPr lang="en-US" altLang="en-US" sz="1800">
                <a:ea typeface="ＭＳ Ｐゴシック" panose="020B0600070205080204" pitchFamily="34" charset="-128"/>
              </a:rPr>
              <a:t>is created </a:t>
            </a:r>
          </a:p>
          <a:p>
            <a:pPr lvl="1"/>
            <a:r>
              <a:rPr lang="en-US" altLang="en-US" sz="1400">
                <a:ea typeface="ＭＳ Ｐゴシック" panose="020B0600070205080204" pitchFamily="34" charset="-128"/>
              </a:rPr>
              <a:t>Resolvable by user, or automatically by application (but not by Riak)</a:t>
            </a:r>
          </a:p>
          <a:p>
            <a:r>
              <a:rPr lang="en-US" altLang="en-US" sz="1800">
                <a:ea typeface="ＭＳ Ｐゴシック" panose="020B0600070205080204" pitchFamily="34" charset="-128"/>
              </a:rPr>
              <a:t>To prevent vector clocks from getting too many entries</a:t>
            </a:r>
          </a:p>
          <a:p>
            <a:pPr lvl="1"/>
            <a:r>
              <a:rPr lang="en-US" altLang="en-US" sz="1400">
                <a:ea typeface="ＭＳ Ｐゴシック" panose="020B0600070205080204" pitchFamily="34" charset="-128"/>
              </a:rPr>
              <a:t>Size-based pruning</a:t>
            </a:r>
          </a:p>
          <a:p>
            <a:r>
              <a:rPr lang="en-US" altLang="en-US" sz="1800">
                <a:ea typeface="ＭＳ Ｐゴシック" panose="020B0600070205080204" pitchFamily="34" charset="-128"/>
              </a:rPr>
              <a:t>To prevent vector clocks from having entries updated a long-time ago</a:t>
            </a:r>
          </a:p>
          <a:p>
            <a:pPr lvl="1"/>
            <a:r>
              <a:rPr lang="en-US" altLang="en-US" sz="1400">
                <a:ea typeface="ＭＳ Ｐゴシック" panose="020B0600070205080204" pitchFamily="34" charset="-128"/>
              </a:rPr>
              <a:t>Time-based pruning</a:t>
            </a:r>
          </a:p>
        </p:txBody>
      </p:sp>
      <p:sp>
        <p:nvSpPr>
          <p:cNvPr id="4" name="Title 1">
            <a:extLst>
              <a:ext uri="{FF2B5EF4-FFF2-40B4-BE49-F238E27FC236}">
                <a16:creationId xmlns:a16="http://schemas.microsoft.com/office/drawing/2014/main" id="{30CF7B0A-BD5B-2C7E-7BB9-7796B9A0B25E}"/>
              </a:ext>
            </a:extLst>
          </p:cNvPr>
          <p:cNvSpPr txBox="1">
            <a:spLocks/>
          </p:cNvSpPr>
          <p:nvPr/>
        </p:nvSpPr>
        <p:spPr bwMode="auto">
          <a:xfrm>
            <a:off x="457200" y="361950"/>
            <a:ext cx="86106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Eventual Consistency in </a:t>
            </a:r>
            <a:r>
              <a:rPr lang="en-US" sz="3200" kern="0" dirty="0" err="1">
                <a:solidFill>
                  <a:schemeClr val="bg1"/>
                </a:solidFill>
                <a:latin typeface="Whitney-BlackSC" pitchFamily="50" charset="0"/>
              </a:rPr>
              <a:t>Riak</a:t>
            </a:r>
            <a:r>
              <a:rPr lang="en-US" sz="3200" kern="0" dirty="0">
                <a:solidFill>
                  <a:schemeClr val="bg1"/>
                </a:solidFill>
                <a:latin typeface="Whitney-BlackSC" pitchFamily="50" charset="0"/>
              </a:rPr>
              <a:t> Key-value Store</a:t>
            </a:r>
            <a:endParaRPr lang="en-US" sz="3200" kern="0" dirty="0">
              <a:solidFill>
                <a:schemeClr val="bg1"/>
              </a:solidFill>
              <a:latin typeface="Whitney-Black" pitchFamily="50" charset="0"/>
            </a:endParaRPr>
          </a:p>
        </p:txBody>
      </p:sp>
      <p:sp>
        <p:nvSpPr>
          <p:cNvPr id="125955" name="Slide Number Placeholder 1">
            <a:extLst>
              <a:ext uri="{FF2B5EF4-FFF2-40B4-BE49-F238E27FC236}">
                <a16:creationId xmlns:a16="http://schemas.microsoft.com/office/drawing/2014/main" id="{FD2BE99A-A10A-552E-7A59-4DE17E397690}"/>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1FA1A25F-34F6-2847-8242-CB3407ED9D09}" type="slidenum">
              <a:rPr lang="en-US" altLang="en-US" sz="1400"/>
              <a:pPr algn="ctr" eaLnBrk="1" hangingPunct="1">
                <a:spcBef>
                  <a:spcPct val="0"/>
                </a:spcBef>
                <a:buFontTx/>
                <a:buNone/>
              </a:pPr>
              <a:t>55</a:t>
            </a:fld>
            <a:endParaRPr lang="en-US" altLang="en-US" sz="1400"/>
          </a:p>
        </p:txBody>
      </p:sp>
    </p:spTree>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Content Placeholder 2">
            <a:extLst>
              <a:ext uri="{FF2B5EF4-FFF2-40B4-BE49-F238E27FC236}">
                <a16:creationId xmlns:a16="http://schemas.microsoft.com/office/drawing/2014/main" id="{35CD5556-0A8B-12A8-CBCB-ED36B65AD9B0}"/>
              </a:ext>
            </a:extLst>
          </p:cNvPr>
          <p:cNvSpPr>
            <a:spLocks noGrp="1" noChangeArrowheads="1"/>
          </p:cNvSpPr>
          <p:nvPr>
            <p:ph idx="1"/>
          </p:nvPr>
        </p:nvSpPr>
        <p:spPr>
          <a:xfrm>
            <a:off x="381000" y="1581150"/>
            <a:ext cx="5257800" cy="2971800"/>
          </a:xfrm>
        </p:spPr>
        <p:txBody>
          <a:bodyPr/>
          <a:lstStyle/>
          <a:p>
            <a:r>
              <a:rPr lang="en-US" altLang="en-US" sz="2400">
                <a:ea typeface="ＭＳ Ｐゴシック" panose="020B0600070205080204" pitchFamily="34" charset="-128"/>
              </a:rPr>
              <a:t>RPCs and RMIs</a:t>
            </a:r>
          </a:p>
          <a:p>
            <a:r>
              <a:rPr lang="en-US" altLang="en-US" sz="2400">
                <a:ea typeface="ＭＳ Ｐゴシック" panose="020B0600070205080204" pitchFamily="34" charset="-128"/>
              </a:rPr>
              <a:t>Transactions</a:t>
            </a:r>
          </a:p>
          <a:p>
            <a:r>
              <a:rPr lang="en-US" altLang="en-US" sz="2400">
                <a:ea typeface="ＭＳ Ｐゴシック" panose="020B0600070205080204" pitchFamily="34" charset="-128"/>
              </a:rPr>
              <a:t>Serial Equivalence</a:t>
            </a:r>
          </a:p>
          <a:p>
            <a:pPr lvl="1"/>
            <a:r>
              <a:rPr lang="en-US" altLang="en-US" sz="2000">
                <a:ea typeface="ＭＳ Ｐゴシック" panose="020B0600070205080204" pitchFamily="34" charset="-128"/>
              </a:rPr>
              <a:t>Detecting it via conflicting operations</a:t>
            </a:r>
          </a:p>
          <a:p>
            <a:r>
              <a:rPr lang="en-US" altLang="en-US" sz="2400">
                <a:ea typeface="ＭＳ Ｐゴシック" panose="020B0600070205080204" pitchFamily="34" charset="-128"/>
              </a:rPr>
              <a:t>Pessimistic Concurrency Control: locking</a:t>
            </a:r>
          </a:p>
          <a:p>
            <a:r>
              <a:rPr lang="en-US" altLang="en-US" sz="2400">
                <a:ea typeface="ＭＳ Ｐゴシック" panose="020B0600070205080204" pitchFamily="34" charset="-128"/>
              </a:rPr>
              <a:t>Optimistic Concurrency Control</a:t>
            </a:r>
          </a:p>
        </p:txBody>
      </p:sp>
      <p:sp>
        <p:nvSpPr>
          <p:cNvPr id="4" name="Title 1">
            <a:extLst>
              <a:ext uri="{FF2B5EF4-FFF2-40B4-BE49-F238E27FC236}">
                <a16:creationId xmlns:a16="http://schemas.microsoft.com/office/drawing/2014/main" id="{3926277D-7380-B68A-9362-B15BAE725EE6}"/>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Summary</a:t>
            </a:r>
            <a:endParaRPr lang="en-US" sz="3200" kern="0" dirty="0">
              <a:solidFill>
                <a:schemeClr val="bg1"/>
              </a:solidFill>
              <a:latin typeface="Whitney-Black" pitchFamily="50" charset="0"/>
            </a:endParaRPr>
          </a:p>
        </p:txBody>
      </p:sp>
      <p:sp>
        <p:nvSpPr>
          <p:cNvPr id="128003" name="Slide Number Placeholder 1">
            <a:extLst>
              <a:ext uri="{FF2B5EF4-FFF2-40B4-BE49-F238E27FC236}">
                <a16:creationId xmlns:a16="http://schemas.microsoft.com/office/drawing/2014/main" id="{60B34520-D871-34F1-0866-EA16463A79FE}"/>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BEDB0098-5D5D-0140-ACB2-1BBE7EED9CEE}" type="slidenum">
              <a:rPr lang="en-US" altLang="en-US" sz="1400"/>
              <a:pPr algn="ctr" eaLnBrk="1" hangingPunct="1">
                <a:spcBef>
                  <a:spcPct val="0"/>
                </a:spcBef>
                <a:buFontTx/>
                <a:buNone/>
              </a:pPr>
              <a:t>56</a:t>
            </a:fld>
            <a:endParaRPr lang="en-US" altLang="en-US" sz="1400"/>
          </a:p>
        </p:txBody>
      </p:sp>
    </p:spTree>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Content Placeholder 2">
            <a:extLst>
              <a:ext uri="{FF2B5EF4-FFF2-40B4-BE49-F238E27FC236}">
                <a16:creationId xmlns:a16="http://schemas.microsoft.com/office/drawing/2014/main" id="{9D13BF74-E71C-C30F-B53E-728D2B38798F}"/>
              </a:ext>
            </a:extLst>
          </p:cNvPr>
          <p:cNvSpPr>
            <a:spLocks noGrp="1" noChangeArrowheads="1"/>
          </p:cNvSpPr>
          <p:nvPr>
            <p:ph idx="1"/>
          </p:nvPr>
        </p:nvSpPr>
        <p:spPr>
          <a:xfrm>
            <a:off x="381000" y="1428750"/>
            <a:ext cx="7543800" cy="2971800"/>
          </a:xfrm>
        </p:spPr>
        <p:txBody>
          <a:bodyPr/>
          <a:lstStyle/>
          <a:p>
            <a:r>
              <a:rPr lang="en-US" altLang="en-US" sz="2400" dirty="0">
                <a:ea typeface="ＭＳ Ｐゴシック" panose="020B0600070205080204" pitchFamily="34" charset="-128"/>
              </a:rPr>
              <a:t>Regraded Midterms: Available in my office hours</a:t>
            </a:r>
          </a:p>
          <a:p>
            <a:r>
              <a:rPr lang="en-US" altLang="en-US" sz="2400" dirty="0">
                <a:solidFill>
                  <a:srgbClr val="C00000"/>
                </a:solidFill>
                <a:ea typeface="ＭＳ Ｐゴシック" panose="020B0600070205080204" pitchFamily="34" charset="-128"/>
              </a:rPr>
              <a:t>Please re-download HW3; changes in red</a:t>
            </a:r>
            <a:endParaRPr lang="en-US" altLang="en-US" sz="2000" dirty="0">
              <a:solidFill>
                <a:srgbClr val="C00000"/>
              </a:solidFill>
              <a:ea typeface="ＭＳ Ｐゴシック" panose="020B0600070205080204" pitchFamily="34" charset="-128"/>
            </a:endParaRPr>
          </a:p>
          <a:p>
            <a:pPr lvl="1"/>
            <a:r>
              <a:rPr lang="en-US" altLang="en-US" sz="2000" dirty="0">
                <a:ea typeface="ＭＳ Ｐゴシック" panose="020B0600070205080204" pitchFamily="34" charset="-128"/>
              </a:rPr>
              <a:t>due this Sunday 11/2 at 2 pm </a:t>
            </a:r>
          </a:p>
          <a:p>
            <a:r>
              <a:rPr lang="en-US" altLang="en-US" sz="2400" dirty="0">
                <a:ea typeface="ＭＳ Ｐゴシック" panose="020B0600070205080204" pitchFamily="34" charset="-128"/>
              </a:rPr>
              <a:t>Next week</a:t>
            </a:r>
          </a:p>
          <a:p>
            <a:pPr lvl="1"/>
            <a:r>
              <a:rPr lang="en-US" altLang="en-US" sz="2000" dirty="0">
                <a:ea typeface="ＭＳ Ｐゴシック" panose="020B0600070205080204" pitchFamily="34" charset="-128"/>
              </a:rPr>
              <a:t>MP3 due on 11/9 (Sunday)</a:t>
            </a:r>
          </a:p>
          <a:p>
            <a:pPr lvl="1"/>
            <a:r>
              <a:rPr lang="en-US" altLang="en-US" sz="2000" dirty="0">
                <a:ea typeface="ＭＳ Ｐゴシック" panose="020B0600070205080204" pitchFamily="34" charset="-128"/>
              </a:rPr>
              <a:t>MP3 demos on 11/10 (Monday)</a:t>
            </a:r>
          </a:p>
          <a:p>
            <a:pPr lvl="1"/>
            <a:endParaRPr lang="en-US" altLang="en-US" sz="2000" dirty="0">
              <a:ea typeface="ＭＳ Ｐゴシック" panose="020B0600070205080204" pitchFamily="34" charset="-128"/>
            </a:endParaRPr>
          </a:p>
          <a:p>
            <a:pPr marL="457200" lvl="1" indent="0">
              <a:buNone/>
            </a:pPr>
            <a:r>
              <a:rPr lang="en-US" altLang="en-US" sz="2000" dirty="0">
                <a:solidFill>
                  <a:schemeClr val="accent2"/>
                </a:solidFill>
                <a:ea typeface="ＭＳ Ｐゴシック" panose="020B0600070205080204" pitchFamily="34" charset="-128"/>
              </a:rPr>
              <a:t>Happy Halloween!</a:t>
            </a:r>
          </a:p>
        </p:txBody>
      </p:sp>
      <p:sp>
        <p:nvSpPr>
          <p:cNvPr id="4" name="Title 1">
            <a:extLst>
              <a:ext uri="{FF2B5EF4-FFF2-40B4-BE49-F238E27FC236}">
                <a16:creationId xmlns:a16="http://schemas.microsoft.com/office/drawing/2014/main" id="{81F7B794-3959-0E30-52D1-15947D1C9717}"/>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Announcements</a:t>
            </a:r>
            <a:endParaRPr lang="en-US" sz="3200" kern="0" dirty="0">
              <a:solidFill>
                <a:schemeClr val="bg1"/>
              </a:solidFill>
              <a:latin typeface="Whitney-Black" pitchFamily="50" charset="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1530D2C-823D-4BDB-9BE5-D0C71EA3F56E}"/>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RPCs</a:t>
            </a:r>
            <a:endParaRPr lang="en-US" sz="3200" kern="0" dirty="0">
              <a:solidFill>
                <a:schemeClr val="bg1"/>
              </a:solidFill>
              <a:latin typeface="Whitney-Black" pitchFamily="50" charset="0"/>
            </a:endParaRPr>
          </a:p>
        </p:txBody>
      </p:sp>
      <p:grpSp>
        <p:nvGrpSpPr>
          <p:cNvPr id="25602" name="Group 22">
            <a:extLst>
              <a:ext uri="{FF2B5EF4-FFF2-40B4-BE49-F238E27FC236}">
                <a16:creationId xmlns:a16="http://schemas.microsoft.com/office/drawing/2014/main" id="{CD906A47-83C9-5B54-E6F5-CD7D4EA3DC25}"/>
              </a:ext>
            </a:extLst>
          </p:cNvPr>
          <p:cNvGrpSpPr>
            <a:grpSpLocks/>
          </p:cNvGrpSpPr>
          <p:nvPr/>
        </p:nvGrpSpPr>
        <p:grpSpPr bwMode="auto">
          <a:xfrm>
            <a:off x="533400" y="1428750"/>
            <a:ext cx="3810000" cy="3581400"/>
            <a:chOff x="533400" y="1428750"/>
            <a:chExt cx="3810000" cy="3581400"/>
          </a:xfrm>
        </p:grpSpPr>
        <p:sp>
          <p:nvSpPr>
            <p:cNvPr id="2" name="Oval 1">
              <a:extLst>
                <a:ext uri="{FF2B5EF4-FFF2-40B4-BE49-F238E27FC236}">
                  <a16:creationId xmlns:a16="http://schemas.microsoft.com/office/drawing/2014/main" id="{C1B048DC-4D6A-A889-6CA2-4F0AD2A1AEA3}"/>
                </a:ext>
              </a:extLst>
            </p:cNvPr>
            <p:cNvSpPr/>
            <p:nvPr/>
          </p:nvSpPr>
          <p:spPr>
            <a:xfrm>
              <a:off x="838200" y="1428750"/>
              <a:ext cx="3429000" cy="19812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5604" name="TextBox 2">
              <a:extLst>
                <a:ext uri="{FF2B5EF4-FFF2-40B4-BE49-F238E27FC236}">
                  <a16:creationId xmlns:a16="http://schemas.microsoft.com/office/drawing/2014/main" id="{C5B9571B-5225-A0BF-4C5D-9370ED13AE1E}"/>
                </a:ext>
              </a:extLst>
            </p:cNvPr>
            <p:cNvSpPr txBox="1">
              <a:spLocks noChangeArrowheads="1"/>
            </p:cNvSpPr>
            <p:nvPr/>
          </p:nvSpPr>
          <p:spPr bwMode="auto">
            <a:xfrm>
              <a:off x="533400" y="1581150"/>
              <a:ext cx="509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P1</a:t>
              </a:r>
            </a:p>
          </p:txBody>
        </p:sp>
        <p:sp>
          <p:nvSpPr>
            <p:cNvPr id="6" name="Oval 5">
              <a:extLst>
                <a:ext uri="{FF2B5EF4-FFF2-40B4-BE49-F238E27FC236}">
                  <a16:creationId xmlns:a16="http://schemas.microsoft.com/office/drawing/2014/main" id="{46D3EC20-2665-48C7-E351-B6293D98DDC4}"/>
                </a:ext>
              </a:extLst>
            </p:cNvPr>
            <p:cNvSpPr/>
            <p:nvPr/>
          </p:nvSpPr>
          <p:spPr>
            <a:xfrm>
              <a:off x="914400" y="3943350"/>
              <a:ext cx="3429000" cy="10668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5606" name="TextBox 4">
              <a:extLst>
                <a:ext uri="{FF2B5EF4-FFF2-40B4-BE49-F238E27FC236}">
                  <a16:creationId xmlns:a16="http://schemas.microsoft.com/office/drawing/2014/main" id="{AD514A4F-55B4-78A9-48B5-2A3BB2031F32}"/>
                </a:ext>
              </a:extLst>
            </p:cNvPr>
            <p:cNvSpPr txBox="1">
              <a:spLocks noChangeArrowheads="1"/>
            </p:cNvSpPr>
            <p:nvPr/>
          </p:nvSpPr>
          <p:spPr bwMode="auto">
            <a:xfrm>
              <a:off x="2743200" y="22669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f1()</a:t>
              </a:r>
            </a:p>
          </p:txBody>
        </p:sp>
        <p:sp>
          <p:nvSpPr>
            <p:cNvPr id="25607" name="TextBox 7">
              <a:extLst>
                <a:ext uri="{FF2B5EF4-FFF2-40B4-BE49-F238E27FC236}">
                  <a16:creationId xmlns:a16="http://schemas.microsoft.com/office/drawing/2014/main" id="{8B4F092D-F9EF-4841-9AB1-6E33B0E0C44C}"/>
                </a:ext>
              </a:extLst>
            </p:cNvPr>
            <p:cNvSpPr txBox="1">
              <a:spLocks noChangeArrowheads="1"/>
            </p:cNvSpPr>
            <p:nvPr/>
          </p:nvSpPr>
          <p:spPr bwMode="auto">
            <a:xfrm>
              <a:off x="1600200" y="1638240"/>
              <a:ext cx="868322"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main()</a:t>
              </a:r>
            </a:p>
          </p:txBody>
        </p:sp>
        <p:sp>
          <p:nvSpPr>
            <p:cNvPr id="25608" name="TextBox 8">
              <a:extLst>
                <a:ext uri="{FF2B5EF4-FFF2-40B4-BE49-F238E27FC236}">
                  <a16:creationId xmlns:a16="http://schemas.microsoft.com/office/drawing/2014/main" id="{9F0D77FC-9B4C-A8D9-9461-98D50C7D1C60}"/>
                </a:ext>
              </a:extLst>
            </p:cNvPr>
            <p:cNvSpPr txBox="1">
              <a:spLocks noChangeArrowheads="1"/>
            </p:cNvSpPr>
            <p:nvPr/>
          </p:nvSpPr>
          <p:spPr bwMode="auto">
            <a:xfrm>
              <a:off x="1447800" y="25717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f2()</a:t>
              </a:r>
            </a:p>
          </p:txBody>
        </p:sp>
        <p:sp>
          <p:nvSpPr>
            <p:cNvPr id="25609" name="TextBox 9">
              <a:extLst>
                <a:ext uri="{FF2B5EF4-FFF2-40B4-BE49-F238E27FC236}">
                  <a16:creationId xmlns:a16="http://schemas.microsoft.com/office/drawing/2014/main" id="{7AB5006A-3D07-EADA-C0A2-A5AD3BE30C91}"/>
                </a:ext>
              </a:extLst>
            </p:cNvPr>
            <p:cNvSpPr txBox="1">
              <a:spLocks noChangeArrowheads="1"/>
            </p:cNvSpPr>
            <p:nvPr/>
          </p:nvSpPr>
          <p:spPr bwMode="auto">
            <a:xfrm>
              <a:off x="533400" y="3714750"/>
              <a:ext cx="509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P2</a:t>
              </a:r>
            </a:p>
          </p:txBody>
        </p:sp>
        <p:sp>
          <p:nvSpPr>
            <p:cNvPr id="25610" name="TextBox 10">
              <a:extLst>
                <a:ext uri="{FF2B5EF4-FFF2-40B4-BE49-F238E27FC236}">
                  <a16:creationId xmlns:a16="http://schemas.microsoft.com/office/drawing/2014/main" id="{4D79484C-E6CE-7234-2DB1-A4FF73B5D949}"/>
                </a:ext>
              </a:extLst>
            </p:cNvPr>
            <p:cNvSpPr txBox="1">
              <a:spLocks noChangeArrowheads="1"/>
            </p:cNvSpPr>
            <p:nvPr/>
          </p:nvSpPr>
          <p:spPr bwMode="auto">
            <a:xfrm>
              <a:off x="2362200" y="42481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f2()</a:t>
              </a:r>
            </a:p>
          </p:txBody>
        </p:sp>
        <p:cxnSp>
          <p:nvCxnSpPr>
            <p:cNvPr id="12" name="Curved Connector 11">
              <a:extLst>
                <a:ext uri="{FF2B5EF4-FFF2-40B4-BE49-F238E27FC236}">
                  <a16:creationId xmlns:a16="http://schemas.microsoft.com/office/drawing/2014/main" id="{8513F9DA-8B83-9818-2009-D890036425B9}"/>
                </a:ext>
              </a:extLst>
            </p:cNvPr>
            <p:cNvCxnSpPr>
              <a:stCxn id="25607" idx="3"/>
              <a:endCxn id="25606" idx="0"/>
            </p:cNvCxnSpPr>
            <p:nvPr/>
          </p:nvCxnSpPr>
          <p:spPr>
            <a:xfrm>
              <a:off x="2468563" y="1838325"/>
              <a:ext cx="727075" cy="428625"/>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 name="Curved Connector 13">
              <a:extLst>
                <a:ext uri="{FF2B5EF4-FFF2-40B4-BE49-F238E27FC236}">
                  <a16:creationId xmlns:a16="http://schemas.microsoft.com/office/drawing/2014/main" id="{23967406-FC67-C810-687C-DD85A843A221}"/>
                </a:ext>
              </a:extLst>
            </p:cNvPr>
            <p:cNvCxnSpPr>
              <a:stCxn id="25606" idx="2"/>
              <a:endCxn id="25608" idx="3"/>
            </p:cNvCxnSpPr>
            <p:nvPr/>
          </p:nvCxnSpPr>
          <p:spPr>
            <a:xfrm rot="5400000">
              <a:off x="2720975" y="2297113"/>
              <a:ext cx="104775" cy="844550"/>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7" name="Curved Connector 16">
              <a:extLst>
                <a:ext uri="{FF2B5EF4-FFF2-40B4-BE49-F238E27FC236}">
                  <a16:creationId xmlns:a16="http://schemas.microsoft.com/office/drawing/2014/main" id="{A840F6D1-55F7-7F48-04F3-78A321E2D72F}"/>
                </a:ext>
              </a:extLst>
            </p:cNvPr>
            <p:cNvCxnSpPr>
              <a:endCxn id="25610" idx="0"/>
            </p:cNvCxnSpPr>
            <p:nvPr/>
          </p:nvCxnSpPr>
          <p:spPr>
            <a:xfrm rot="5400000">
              <a:off x="2397919" y="3064669"/>
              <a:ext cx="1600200" cy="766762"/>
            </a:xfrm>
            <a:prstGeom prst="curvedConnector3">
              <a:avLst>
                <a:gd name="adj1" fmla="val 50000"/>
              </a:avLst>
            </a:prstGeom>
            <a:ln>
              <a:solidFill>
                <a:srgbClr val="FF6600"/>
              </a:solidFill>
              <a:tailEnd type="arrow"/>
            </a:ln>
            <a:effectLst/>
          </p:spPr>
          <p:style>
            <a:lnRef idx="2">
              <a:schemeClr val="accent1"/>
            </a:lnRef>
            <a:fillRef idx="0">
              <a:schemeClr val="accent1"/>
            </a:fillRef>
            <a:effectRef idx="1">
              <a:schemeClr val="accent1"/>
            </a:effectRef>
            <a:fontRef idx="minor">
              <a:schemeClr val="tx1"/>
            </a:fontRef>
          </p:style>
        </p:cxnSp>
        <p:sp>
          <p:nvSpPr>
            <p:cNvPr id="25614" name="TextBox 19">
              <a:extLst>
                <a:ext uri="{FF2B5EF4-FFF2-40B4-BE49-F238E27FC236}">
                  <a16:creationId xmlns:a16="http://schemas.microsoft.com/office/drawing/2014/main" id="{024D1D6C-9BDF-5C92-F354-66A68E930CD7}"/>
                </a:ext>
              </a:extLst>
            </p:cNvPr>
            <p:cNvSpPr txBox="1">
              <a:spLocks noChangeArrowheads="1"/>
            </p:cNvSpPr>
            <p:nvPr/>
          </p:nvSpPr>
          <p:spPr bwMode="auto">
            <a:xfrm>
              <a:off x="2895600" y="1657350"/>
              <a:ext cx="6991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008000"/>
                  </a:solidFill>
                </a:rPr>
                <a:t>LPC</a:t>
              </a:r>
            </a:p>
          </p:txBody>
        </p:sp>
        <p:sp>
          <p:nvSpPr>
            <p:cNvPr id="25615" name="TextBox 20">
              <a:extLst>
                <a:ext uri="{FF2B5EF4-FFF2-40B4-BE49-F238E27FC236}">
                  <a16:creationId xmlns:a16="http://schemas.microsoft.com/office/drawing/2014/main" id="{F4A8884D-5D13-B08A-7EBE-40366CC4B480}"/>
                </a:ext>
              </a:extLst>
            </p:cNvPr>
            <p:cNvSpPr txBox="1">
              <a:spLocks noChangeArrowheads="1"/>
            </p:cNvSpPr>
            <p:nvPr/>
          </p:nvSpPr>
          <p:spPr bwMode="auto">
            <a:xfrm>
              <a:off x="2057400" y="2952750"/>
              <a:ext cx="6991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008000"/>
                  </a:solidFill>
                </a:rPr>
                <a:t>LPC</a:t>
              </a:r>
            </a:p>
          </p:txBody>
        </p:sp>
        <p:sp>
          <p:nvSpPr>
            <p:cNvPr id="25616" name="TextBox 21">
              <a:extLst>
                <a:ext uri="{FF2B5EF4-FFF2-40B4-BE49-F238E27FC236}">
                  <a16:creationId xmlns:a16="http://schemas.microsoft.com/office/drawing/2014/main" id="{C80CA3B8-9A67-5D2D-CA6C-B1C17057352E}"/>
                </a:ext>
              </a:extLst>
            </p:cNvPr>
            <p:cNvSpPr txBox="1">
              <a:spLocks noChangeArrowheads="1"/>
            </p:cNvSpPr>
            <p:nvPr/>
          </p:nvSpPr>
          <p:spPr bwMode="auto">
            <a:xfrm>
              <a:off x="3124200" y="3562350"/>
              <a:ext cx="7121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FF6600"/>
                  </a:solidFill>
                </a:rPr>
                <a:t>RPC</a:t>
              </a:r>
            </a:p>
          </p:txBody>
        </p:sp>
      </p:gr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FBB2A4C-153D-1179-1901-FEFBE8C6A40C}"/>
              </a:ext>
            </a:extLst>
          </p:cNvPr>
          <p:cNvSpPr>
            <a:spLocks noChangeArrowheads="1"/>
          </p:cNvSpPr>
          <p:nvPr/>
        </p:nvSpPr>
        <p:spPr bwMode="auto">
          <a:xfrm>
            <a:off x="304800" y="1352550"/>
            <a:ext cx="4419600" cy="3733800"/>
          </a:xfrm>
          <a:prstGeom prst="rect">
            <a:avLst/>
          </a:prstGeom>
          <a:solidFill>
            <a:srgbClr val="FFFF00">
              <a:alpha val="21960"/>
            </a:srgbClr>
          </a:solidFill>
          <a:ln w="9525">
            <a:solidFill>
              <a:schemeClr val="tx1"/>
            </a:solidFill>
            <a:miter lim="800000"/>
            <a:headEnd/>
            <a:tailEnd/>
          </a:ln>
          <a:effectLst>
            <a:outerShdw blurRad="40000" dist="23000" dir="5400000" rotWithShape="0">
              <a:srgbClr val="808080">
                <a:alpha val="34998"/>
              </a:srgbClr>
            </a:outerShdw>
          </a:effectLst>
        </p:spPr>
        <p:txBody>
          <a:bodyPr anchor="ct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defRPr/>
            </a:pPr>
            <a:endParaRPr lang="en-US" altLang="en-US" sz="2400">
              <a:solidFill>
                <a:srgbClr val="FFFFFF"/>
              </a:solidFill>
            </a:endParaRPr>
          </a:p>
        </p:txBody>
      </p:sp>
      <p:sp>
        <p:nvSpPr>
          <p:cNvPr id="4" name="Title 1">
            <a:extLst>
              <a:ext uri="{FF2B5EF4-FFF2-40B4-BE49-F238E27FC236}">
                <a16:creationId xmlns:a16="http://schemas.microsoft.com/office/drawing/2014/main" id="{07E39B9F-120D-FAAB-C45A-5D6CD45590D8}"/>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RPCs</a:t>
            </a:r>
            <a:endParaRPr lang="en-US" sz="3200" kern="0" dirty="0">
              <a:solidFill>
                <a:schemeClr val="bg1"/>
              </a:solidFill>
              <a:latin typeface="Whitney-Black" pitchFamily="50" charset="0"/>
            </a:endParaRPr>
          </a:p>
        </p:txBody>
      </p:sp>
      <p:grpSp>
        <p:nvGrpSpPr>
          <p:cNvPr id="27651" name="Group 22">
            <a:extLst>
              <a:ext uri="{FF2B5EF4-FFF2-40B4-BE49-F238E27FC236}">
                <a16:creationId xmlns:a16="http://schemas.microsoft.com/office/drawing/2014/main" id="{92A01A1E-432B-B552-D974-482C9231E580}"/>
              </a:ext>
            </a:extLst>
          </p:cNvPr>
          <p:cNvGrpSpPr>
            <a:grpSpLocks/>
          </p:cNvGrpSpPr>
          <p:nvPr/>
        </p:nvGrpSpPr>
        <p:grpSpPr bwMode="auto">
          <a:xfrm>
            <a:off x="533400" y="1428750"/>
            <a:ext cx="3810000" cy="3581400"/>
            <a:chOff x="533400" y="1428750"/>
            <a:chExt cx="3810000" cy="3581400"/>
          </a:xfrm>
        </p:grpSpPr>
        <p:sp>
          <p:nvSpPr>
            <p:cNvPr id="2" name="Oval 1">
              <a:extLst>
                <a:ext uri="{FF2B5EF4-FFF2-40B4-BE49-F238E27FC236}">
                  <a16:creationId xmlns:a16="http://schemas.microsoft.com/office/drawing/2014/main" id="{E00C7BF4-B499-E6CA-BF57-31A6E079F477}"/>
                </a:ext>
              </a:extLst>
            </p:cNvPr>
            <p:cNvSpPr/>
            <p:nvPr/>
          </p:nvSpPr>
          <p:spPr>
            <a:xfrm>
              <a:off x="838200" y="1428750"/>
              <a:ext cx="3429000" cy="19812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7654" name="TextBox 2">
              <a:extLst>
                <a:ext uri="{FF2B5EF4-FFF2-40B4-BE49-F238E27FC236}">
                  <a16:creationId xmlns:a16="http://schemas.microsoft.com/office/drawing/2014/main" id="{E8FF4F5A-CD04-7643-6FAA-068E7B4B15C2}"/>
                </a:ext>
              </a:extLst>
            </p:cNvPr>
            <p:cNvSpPr txBox="1">
              <a:spLocks noChangeArrowheads="1"/>
            </p:cNvSpPr>
            <p:nvPr/>
          </p:nvSpPr>
          <p:spPr bwMode="auto">
            <a:xfrm>
              <a:off x="533400" y="1581150"/>
              <a:ext cx="509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P1</a:t>
              </a:r>
            </a:p>
          </p:txBody>
        </p:sp>
        <p:sp>
          <p:nvSpPr>
            <p:cNvPr id="6" name="Oval 5">
              <a:extLst>
                <a:ext uri="{FF2B5EF4-FFF2-40B4-BE49-F238E27FC236}">
                  <a16:creationId xmlns:a16="http://schemas.microsoft.com/office/drawing/2014/main" id="{A80446CE-2F16-FFD8-7048-C24DC9667C21}"/>
                </a:ext>
              </a:extLst>
            </p:cNvPr>
            <p:cNvSpPr/>
            <p:nvPr/>
          </p:nvSpPr>
          <p:spPr>
            <a:xfrm>
              <a:off x="914400" y="3943350"/>
              <a:ext cx="3429000" cy="10668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7656" name="TextBox 4">
              <a:extLst>
                <a:ext uri="{FF2B5EF4-FFF2-40B4-BE49-F238E27FC236}">
                  <a16:creationId xmlns:a16="http://schemas.microsoft.com/office/drawing/2014/main" id="{A4D40AE8-731C-B83E-881E-C2B3A540F09D}"/>
                </a:ext>
              </a:extLst>
            </p:cNvPr>
            <p:cNvSpPr txBox="1">
              <a:spLocks noChangeArrowheads="1"/>
            </p:cNvSpPr>
            <p:nvPr/>
          </p:nvSpPr>
          <p:spPr bwMode="auto">
            <a:xfrm>
              <a:off x="2743200" y="22669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f1()</a:t>
              </a:r>
            </a:p>
          </p:txBody>
        </p:sp>
        <p:sp>
          <p:nvSpPr>
            <p:cNvPr id="27657" name="TextBox 7">
              <a:extLst>
                <a:ext uri="{FF2B5EF4-FFF2-40B4-BE49-F238E27FC236}">
                  <a16:creationId xmlns:a16="http://schemas.microsoft.com/office/drawing/2014/main" id="{2BB25E28-B501-1218-79C3-15ED26DCB429}"/>
                </a:ext>
              </a:extLst>
            </p:cNvPr>
            <p:cNvSpPr txBox="1">
              <a:spLocks noChangeArrowheads="1"/>
            </p:cNvSpPr>
            <p:nvPr/>
          </p:nvSpPr>
          <p:spPr bwMode="auto">
            <a:xfrm>
              <a:off x="1600200" y="1638240"/>
              <a:ext cx="868322"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main()</a:t>
              </a:r>
            </a:p>
          </p:txBody>
        </p:sp>
        <p:sp>
          <p:nvSpPr>
            <p:cNvPr id="27658" name="TextBox 8">
              <a:extLst>
                <a:ext uri="{FF2B5EF4-FFF2-40B4-BE49-F238E27FC236}">
                  <a16:creationId xmlns:a16="http://schemas.microsoft.com/office/drawing/2014/main" id="{C18CC5B9-38D0-878F-5DB9-66485B9DB6A3}"/>
                </a:ext>
              </a:extLst>
            </p:cNvPr>
            <p:cNvSpPr txBox="1">
              <a:spLocks noChangeArrowheads="1"/>
            </p:cNvSpPr>
            <p:nvPr/>
          </p:nvSpPr>
          <p:spPr bwMode="auto">
            <a:xfrm>
              <a:off x="1447800" y="25717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f2()</a:t>
              </a:r>
            </a:p>
          </p:txBody>
        </p:sp>
        <p:sp>
          <p:nvSpPr>
            <p:cNvPr id="27659" name="TextBox 9">
              <a:extLst>
                <a:ext uri="{FF2B5EF4-FFF2-40B4-BE49-F238E27FC236}">
                  <a16:creationId xmlns:a16="http://schemas.microsoft.com/office/drawing/2014/main" id="{3DBCB308-65EE-4F50-6C5E-126BD66A8DFF}"/>
                </a:ext>
              </a:extLst>
            </p:cNvPr>
            <p:cNvSpPr txBox="1">
              <a:spLocks noChangeArrowheads="1"/>
            </p:cNvSpPr>
            <p:nvPr/>
          </p:nvSpPr>
          <p:spPr bwMode="auto">
            <a:xfrm>
              <a:off x="533400" y="3714750"/>
              <a:ext cx="509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P2</a:t>
              </a:r>
            </a:p>
          </p:txBody>
        </p:sp>
        <p:sp>
          <p:nvSpPr>
            <p:cNvPr id="27660" name="TextBox 10">
              <a:extLst>
                <a:ext uri="{FF2B5EF4-FFF2-40B4-BE49-F238E27FC236}">
                  <a16:creationId xmlns:a16="http://schemas.microsoft.com/office/drawing/2014/main" id="{F8E14D99-3491-69A7-D350-10F5CCE732C4}"/>
                </a:ext>
              </a:extLst>
            </p:cNvPr>
            <p:cNvSpPr txBox="1">
              <a:spLocks noChangeArrowheads="1"/>
            </p:cNvSpPr>
            <p:nvPr/>
          </p:nvSpPr>
          <p:spPr bwMode="auto">
            <a:xfrm>
              <a:off x="2362200" y="42481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f2()</a:t>
              </a:r>
            </a:p>
          </p:txBody>
        </p:sp>
        <p:cxnSp>
          <p:nvCxnSpPr>
            <p:cNvPr id="12" name="Curved Connector 11">
              <a:extLst>
                <a:ext uri="{FF2B5EF4-FFF2-40B4-BE49-F238E27FC236}">
                  <a16:creationId xmlns:a16="http://schemas.microsoft.com/office/drawing/2014/main" id="{D036D3B4-4A12-83EA-D1D4-13420CB52DC1}"/>
                </a:ext>
              </a:extLst>
            </p:cNvPr>
            <p:cNvCxnSpPr>
              <a:stCxn id="27657" idx="3"/>
              <a:endCxn id="27656" idx="0"/>
            </p:cNvCxnSpPr>
            <p:nvPr/>
          </p:nvCxnSpPr>
          <p:spPr>
            <a:xfrm>
              <a:off x="2468563" y="1838325"/>
              <a:ext cx="727075" cy="428625"/>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 name="Curved Connector 13">
              <a:extLst>
                <a:ext uri="{FF2B5EF4-FFF2-40B4-BE49-F238E27FC236}">
                  <a16:creationId xmlns:a16="http://schemas.microsoft.com/office/drawing/2014/main" id="{1A843FA1-C221-6097-C34F-F1A700B2ECC2}"/>
                </a:ext>
              </a:extLst>
            </p:cNvPr>
            <p:cNvCxnSpPr>
              <a:stCxn id="27656" idx="2"/>
              <a:endCxn id="27658" idx="3"/>
            </p:cNvCxnSpPr>
            <p:nvPr/>
          </p:nvCxnSpPr>
          <p:spPr>
            <a:xfrm rot="5400000">
              <a:off x="2720975" y="2297113"/>
              <a:ext cx="104775" cy="844550"/>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7" name="Curved Connector 16">
              <a:extLst>
                <a:ext uri="{FF2B5EF4-FFF2-40B4-BE49-F238E27FC236}">
                  <a16:creationId xmlns:a16="http://schemas.microsoft.com/office/drawing/2014/main" id="{6DD56DED-410D-B6FF-BE2A-599E45166D54}"/>
                </a:ext>
              </a:extLst>
            </p:cNvPr>
            <p:cNvCxnSpPr>
              <a:endCxn id="27660" idx="0"/>
            </p:cNvCxnSpPr>
            <p:nvPr/>
          </p:nvCxnSpPr>
          <p:spPr>
            <a:xfrm rot="5400000">
              <a:off x="2397919" y="3064669"/>
              <a:ext cx="1600200" cy="766762"/>
            </a:xfrm>
            <a:prstGeom prst="curvedConnector3">
              <a:avLst>
                <a:gd name="adj1" fmla="val 50000"/>
              </a:avLst>
            </a:prstGeom>
            <a:ln>
              <a:solidFill>
                <a:srgbClr val="FF6600"/>
              </a:solidFill>
              <a:tailEnd type="arrow"/>
            </a:ln>
            <a:effectLst/>
          </p:spPr>
          <p:style>
            <a:lnRef idx="2">
              <a:schemeClr val="accent1"/>
            </a:lnRef>
            <a:fillRef idx="0">
              <a:schemeClr val="accent1"/>
            </a:fillRef>
            <a:effectRef idx="1">
              <a:schemeClr val="accent1"/>
            </a:effectRef>
            <a:fontRef idx="minor">
              <a:schemeClr val="tx1"/>
            </a:fontRef>
          </p:style>
        </p:cxnSp>
        <p:sp>
          <p:nvSpPr>
            <p:cNvPr id="27664" name="TextBox 19">
              <a:extLst>
                <a:ext uri="{FF2B5EF4-FFF2-40B4-BE49-F238E27FC236}">
                  <a16:creationId xmlns:a16="http://schemas.microsoft.com/office/drawing/2014/main" id="{CAFF8A86-5207-94DE-9E63-B995DDA839E4}"/>
                </a:ext>
              </a:extLst>
            </p:cNvPr>
            <p:cNvSpPr txBox="1">
              <a:spLocks noChangeArrowheads="1"/>
            </p:cNvSpPr>
            <p:nvPr/>
          </p:nvSpPr>
          <p:spPr bwMode="auto">
            <a:xfrm>
              <a:off x="2895600" y="1657350"/>
              <a:ext cx="6991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008000"/>
                  </a:solidFill>
                </a:rPr>
                <a:t>LPC</a:t>
              </a:r>
            </a:p>
          </p:txBody>
        </p:sp>
        <p:sp>
          <p:nvSpPr>
            <p:cNvPr id="27665" name="TextBox 20">
              <a:extLst>
                <a:ext uri="{FF2B5EF4-FFF2-40B4-BE49-F238E27FC236}">
                  <a16:creationId xmlns:a16="http://schemas.microsoft.com/office/drawing/2014/main" id="{8991E86D-577F-BF43-EA22-7637315E1755}"/>
                </a:ext>
              </a:extLst>
            </p:cNvPr>
            <p:cNvSpPr txBox="1">
              <a:spLocks noChangeArrowheads="1"/>
            </p:cNvSpPr>
            <p:nvPr/>
          </p:nvSpPr>
          <p:spPr bwMode="auto">
            <a:xfrm>
              <a:off x="2057400" y="2952750"/>
              <a:ext cx="6991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008000"/>
                  </a:solidFill>
                </a:rPr>
                <a:t>LPC</a:t>
              </a:r>
            </a:p>
          </p:txBody>
        </p:sp>
        <p:sp>
          <p:nvSpPr>
            <p:cNvPr id="27666" name="TextBox 21">
              <a:extLst>
                <a:ext uri="{FF2B5EF4-FFF2-40B4-BE49-F238E27FC236}">
                  <a16:creationId xmlns:a16="http://schemas.microsoft.com/office/drawing/2014/main" id="{AC2DFB60-89C9-E3E3-B740-8A2D9C47B798}"/>
                </a:ext>
              </a:extLst>
            </p:cNvPr>
            <p:cNvSpPr txBox="1">
              <a:spLocks noChangeArrowheads="1"/>
            </p:cNvSpPr>
            <p:nvPr/>
          </p:nvSpPr>
          <p:spPr bwMode="auto">
            <a:xfrm>
              <a:off x="3124200" y="3562350"/>
              <a:ext cx="7121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FF6600"/>
                  </a:solidFill>
                </a:rPr>
                <a:t>RPC</a:t>
              </a:r>
            </a:p>
          </p:txBody>
        </p:sp>
      </p:grpSp>
      <p:sp>
        <p:nvSpPr>
          <p:cNvPr id="27652" name="TextBox 24">
            <a:extLst>
              <a:ext uri="{FF2B5EF4-FFF2-40B4-BE49-F238E27FC236}">
                <a16:creationId xmlns:a16="http://schemas.microsoft.com/office/drawing/2014/main" id="{C1CA1FE9-B1CD-EF56-84D1-B3CF69DB75F3}"/>
              </a:ext>
            </a:extLst>
          </p:cNvPr>
          <p:cNvSpPr txBox="1">
            <a:spLocks noChangeArrowheads="1"/>
          </p:cNvSpPr>
          <p:nvPr/>
        </p:nvSpPr>
        <p:spPr bwMode="auto">
          <a:xfrm>
            <a:off x="4876800" y="1657350"/>
            <a:ext cx="10445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Host A</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47DD06D-370C-8621-BD49-D1451E56E4B7}"/>
              </a:ext>
            </a:extLst>
          </p:cNvPr>
          <p:cNvSpPr>
            <a:spLocks noChangeArrowheads="1"/>
          </p:cNvSpPr>
          <p:nvPr/>
        </p:nvSpPr>
        <p:spPr bwMode="auto">
          <a:xfrm>
            <a:off x="304800" y="1352550"/>
            <a:ext cx="4419600" cy="2133600"/>
          </a:xfrm>
          <a:prstGeom prst="rect">
            <a:avLst/>
          </a:prstGeom>
          <a:solidFill>
            <a:srgbClr val="FFFF00">
              <a:alpha val="21960"/>
            </a:srgbClr>
          </a:solidFill>
          <a:ln w="9525">
            <a:solidFill>
              <a:schemeClr val="tx1"/>
            </a:solidFill>
            <a:miter lim="800000"/>
            <a:headEnd/>
            <a:tailEnd/>
          </a:ln>
          <a:effectLst>
            <a:outerShdw blurRad="40000" dist="23000" dir="5400000" rotWithShape="0">
              <a:srgbClr val="808080">
                <a:alpha val="34998"/>
              </a:srgbClr>
            </a:outerShdw>
          </a:effectLst>
        </p:spPr>
        <p:txBody>
          <a:bodyPr anchor="ct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defRPr/>
            </a:pPr>
            <a:endParaRPr lang="en-US" altLang="en-US" sz="2400">
              <a:solidFill>
                <a:srgbClr val="FFFFFF"/>
              </a:solidFill>
            </a:endParaRPr>
          </a:p>
        </p:txBody>
      </p:sp>
      <p:sp>
        <p:nvSpPr>
          <p:cNvPr id="4" name="Title 1">
            <a:extLst>
              <a:ext uri="{FF2B5EF4-FFF2-40B4-BE49-F238E27FC236}">
                <a16:creationId xmlns:a16="http://schemas.microsoft.com/office/drawing/2014/main" id="{79273220-FBF3-89B6-FA80-A388388125EB}"/>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RPCs</a:t>
            </a:r>
            <a:endParaRPr lang="en-US" sz="3200" kern="0" dirty="0">
              <a:solidFill>
                <a:schemeClr val="bg1"/>
              </a:solidFill>
              <a:latin typeface="Whitney-Black" pitchFamily="50" charset="0"/>
            </a:endParaRPr>
          </a:p>
        </p:txBody>
      </p:sp>
      <p:grpSp>
        <p:nvGrpSpPr>
          <p:cNvPr id="29699" name="Group 22">
            <a:extLst>
              <a:ext uri="{FF2B5EF4-FFF2-40B4-BE49-F238E27FC236}">
                <a16:creationId xmlns:a16="http://schemas.microsoft.com/office/drawing/2014/main" id="{24909662-23E2-2549-CCAC-59484B848594}"/>
              </a:ext>
            </a:extLst>
          </p:cNvPr>
          <p:cNvGrpSpPr>
            <a:grpSpLocks/>
          </p:cNvGrpSpPr>
          <p:nvPr/>
        </p:nvGrpSpPr>
        <p:grpSpPr bwMode="auto">
          <a:xfrm>
            <a:off x="533400" y="1428750"/>
            <a:ext cx="4905375" cy="3581400"/>
            <a:chOff x="533400" y="1428750"/>
            <a:chExt cx="4905807" cy="3581400"/>
          </a:xfrm>
        </p:grpSpPr>
        <p:sp>
          <p:nvSpPr>
            <p:cNvPr id="2" name="Oval 1">
              <a:extLst>
                <a:ext uri="{FF2B5EF4-FFF2-40B4-BE49-F238E27FC236}">
                  <a16:creationId xmlns:a16="http://schemas.microsoft.com/office/drawing/2014/main" id="{EA81028F-D6C0-A396-2870-A43DB714C5EF}"/>
                </a:ext>
              </a:extLst>
            </p:cNvPr>
            <p:cNvSpPr/>
            <p:nvPr/>
          </p:nvSpPr>
          <p:spPr>
            <a:xfrm>
              <a:off x="838227" y="1428750"/>
              <a:ext cx="3429302" cy="19812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9706" name="TextBox 2">
              <a:extLst>
                <a:ext uri="{FF2B5EF4-FFF2-40B4-BE49-F238E27FC236}">
                  <a16:creationId xmlns:a16="http://schemas.microsoft.com/office/drawing/2014/main" id="{177C46CF-4D57-390C-C548-4850C81916E0}"/>
                </a:ext>
              </a:extLst>
            </p:cNvPr>
            <p:cNvSpPr txBox="1">
              <a:spLocks noChangeArrowheads="1"/>
            </p:cNvSpPr>
            <p:nvPr/>
          </p:nvSpPr>
          <p:spPr bwMode="auto">
            <a:xfrm>
              <a:off x="533400" y="1581150"/>
              <a:ext cx="509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P1</a:t>
              </a:r>
            </a:p>
          </p:txBody>
        </p:sp>
        <p:sp>
          <p:nvSpPr>
            <p:cNvPr id="6" name="Oval 5">
              <a:extLst>
                <a:ext uri="{FF2B5EF4-FFF2-40B4-BE49-F238E27FC236}">
                  <a16:creationId xmlns:a16="http://schemas.microsoft.com/office/drawing/2014/main" id="{6B146149-56BE-4B62-84E9-55C17464541F}"/>
                </a:ext>
              </a:extLst>
            </p:cNvPr>
            <p:cNvSpPr/>
            <p:nvPr/>
          </p:nvSpPr>
          <p:spPr>
            <a:xfrm>
              <a:off x="914434" y="3943350"/>
              <a:ext cx="3429302" cy="106680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9708" name="TextBox 4">
              <a:extLst>
                <a:ext uri="{FF2B5EF4-FFF2-40B4-BE49-F238E27FC236}">
                  <a16:creationId xmlns:a16="http://schemas.microsoft.com/office/drawing/2014/main" id="{A7D8CAA7-F80F-AB89-1827-57C1A800EC91}"/>
                </a:ext>
              </a:extLst>
            </p:cNvPr>
            <p:cNvSpPr txBox="1">
              <a:spLocks noChangeArrowheads="1"/>
            </p:cNvSpPr>
            <p:nvPr/>
          </p:nvSpPr>
          <p:spPr bwMode="auto">
            <a:xfrm>
              <a:off x="2743200" y="22669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f1()</a:t>
              </a:r>
            </a:p>
          </p:txBody>
        </p:sp>
        <p:sp>
          <p:nvSpPr>
            <p:cNvPr id="29709" name="TextBox 7">
              <a:extLst>
                <a:ext uri="{FF2B5EF4-FFF2-40B4-BE49-F238E27FC236}">
                  <a16:creationId xmlns:a16="http://schemas.microsoft.com/office/drawing/2014/main" id="{0BD18583-1A62-754D-03D7-E517D012240A}"/>
                </a:ext>
              </a:extLst>
            </p:cNvPr>
            <p:cNvSpPr txBox="1">
              <a:spLocks noChangeArrowheads="1"/>
            </p:cNvSpPr>
            <p:nvPr/>
          </p:nvSpPr>
          <p:spPr bwMode="auto">
            <a:xfrm>
              <a:off x="1600200" y="1638240"/>
              <a:ext cx="868322"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main()</a:t>
              </a:r>
            </a:p>
          </p:txBody>
        </p:sp>
        <p:sp>
          <p:nvSpPr>
            <p:cNvPr id="29710" name="TextBox 8">
              <a:extLst>
                <a:ext uri="{FF2B5EF4-FFF2-40B4-BE49-F238E27FC236}">
                  <a16:creationId xmlns:a16="http://schemas.microsoft.com/office/drawing/2014/main" id="{A9DB8EF6-3AF1-8219-B04F-1DC891714C40}"/>
                </a:ext>
              </a:extLst>
            </p:cNvPr>
            <p:cNvSpPr txBox="1">
              <a:spLocks noChangeArrowheads="1"/>
            </p:cNvSpPr>
            <p:nvPr/>
          </p:nvSpPr>
          <p:spPr bwMode="auto">
            <a:xfrm>
              <a:off x="1447800" y="25717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f2()</a:t>
              </a:r>
            </a:p>
          </p:txBody>
        </p:sp>
        <p:sp>
          <p:nvSpPr>
            <p:cNvPr id="29711" name="TextBox 9">
              <a:extLst>
                <a:ext uri="{FF2B5EF4-FFF2-40B4-BE49-F238E27FC236}">
                  <a16:creationId xmlns:a16="http://schemas.microsoft.com/office/drawing/2014/main" id="{7F3A4599-39A2-EEDC-E95C-B066C1807EA6}"/>
                </a:ext>
              </a:extLst>
            </p:cNvPr>
            <p:cNvSpPr txBox="1">
              <a:spLocks noChangeArrowheads="1"/>
            </p:cNvSpPr>
            <p:nvPr/>
          </p:nvSpPr>
          <p:spPr bwMode="auto">
            <a:xfrm>
              <a:off x="533400" y="3714750"/>
              <a:ext cx="509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P2</a:t>
              </a:r>
            </a:p>
          </p:txBody>
        </p:sp>
        <p:sp>
          <p:nvSpPr>
            <p:cNvPr id="29712" name="TextBox 10">
              <a:extLst>
                <a:ext uri="{FF2B5EF4-FFF2-40B4-BE49-F238E27FC236}">
                  <a16:creationId xmlns:a16="http://schemas.microsoft.com/office/drawing/2014/main" id="{E17E2909-1098-EFB7-ECC3-57564B5BEB81}"/>
                </a:ext>
              </a:extLst>
            </p:cNvPr>
            <p:cNvSpPr txBox="1">
              <a:spLocks noChangeArrowheads="1"/>
            </p:cNvSpPr>
            <p:nvPr/>
          </p:nvSpPr>
          <p:spPr bwMode="auto">
            <a:xfrm>
              <a:off x="2362200" y="4248150"/>
              <a:ext cx="904014"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000"/>
                <a:t>int f2()</a:t>
              </a:r>
            </a:p>
          </p:txBody>
        </p:sp>
        <p:cxnSp>
          <p:nvCxnSpPr>
            <p:cNvPr id="12" name="Curved Connector 11">
              <a:extLst>
                <a:ext uri="{FF2B5EF4-FFF2-40B4-BE49-F238E27FC236}">
                  <a16:creationId xmlns:a16="http://schemas.microsoft.com/office/drawing/2014/main" id="{7ABB6DAE-2331-A379-E94B-D7BBA01DF10D}"/>
                </a:ext>
              </a:extLst>
            </p:cNvPr>
            <p:cNvCxnSpPr>
              <a:stCxn id="29709" idx="3"/>
              <a:endCxn id="29708" idx="0"/>
            </p:cNvCxnSpPr>
            <p:nvPr/>
          </p:nvCxnSpPr>
          <p:spPr>
            <a:xfrm>
              <a:off x="2468733" y="1838325"/>
              <a:ext cx="727139" cy="428625"/>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 name="Curved Connector 13">
              <a:extLst>
                <a:ext uri="{FF2B5EF4-FFF2-40B4-BE49-F238E27FC236}">
                  <a16:creationId xmlns:a16="http://schemas.microsoft.com/office/drawing/2014/main" id="{DC7F9C99-9CAA-3F84-D1E6-32B01BF68C16}"/>
                </a:ext>
              </a:extLst>
            </p:cNvPr>
            <p:cNvCxnSpPr>
              <a:stCxn id="29708" idx="2"/>
              <a:endCxn id="29710" idx="3"/>
            </p:cNvCxnSpPr>
            <p:nvPr/>
          </p:nvCxnSpPr>
          <p:spPr>
            <a:xfrm rot="5400000">
              <a:off x="2721172" y="2297076"/>
              <a:ext cx="104775" cy="844624"/>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7" name="Curved Connector 16">
              <a:extLst>
                <a:ext uri="{FF2B5EF4-FFF2-40B4-BE49-F238E27FC236}">
                  <a16:creationId xmlns:a16="http://schemas.microsoft.com/office/drawing/2014/main" id="{C572CC82-C493-A316-6FC5-33EF4438F406}"/>
                </a:ext>
              </a:extLst>
            </p:cNvPr>
            <p:cNvCxnSpPr>
              <a:endCxn id="29712" idx="0"/>
            </p:cNvCxnSpPr>
            <p:nvPr/>
          </p:nvCxnSpPr>
          <p:spPr>
            <a:xfrm rot="5400000">
              <a:off x="2398154" y="3064635"/>
              <a:ext cx="1600200" cy="766830"/>
            </a:xfrm>
            <a:prstGeom prst="curvedConnector3">
              <a:avLst>
                <a:gd name="adj1" fmla="val 50000"/>
              </a:avLst>
            </a:prstGeom>
            <a:ln>
              <a:solidFill>
                <a:srgbClr val="FF6600"/>
              </a:solidFill>
              <a:tailEnd type="arrow"/>
            </a:ln>
            <a:effectLst/>
          </p:spPr>
          <p:style>
            <a:lnRef idx="2">
              <a:schemeClr val="accent1"/>
            </a:lnRef>
            <a:fillRef idx="0">
              <a:schemeClr val="accent1"/>
            </a:fillRef>
            <a:effectRef idx="1">
              <a:schemeClr val="accent1"/>
            </a:effectRef>
            <a:fontRef idx="minor">
              <a:schemeClr val="tx1"/>
            </a:fontRef>
          </p:style>
        </p:cxnSp>
        <p:sp>
          <p:nvSpPr>
            <p:cNvPr id="29716" name="TextBox 19">
              <a:extLst>
                <a:ext uri="{FF2B5EF4-FFF2-40B4-BE49-F238E27FC236}">
                  <a16:creationId xmlns:a16="http://schemas.microsoft.com/office/drawing/2014/main" id="{39756A6D-83C2-C596-874F-6E25E869B5EF}"/>
                </a:ext>
              </a:extLst>
            </p:cNvPr>
            <p:cNvSpPr txBox="1">
              <a:spLocks noChangeArrowheads="1"/>
            </p:cNvSpPr>
            <p:nvPr/>
          </p:nvSpPr>
          <p:spPr bwMode="auto">
            <a:xfrm>
              <a:off x="2895600" y="1657350"/>
              <a:ext cx="6991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008000"/>
                  </a:solidFill>
                </a:rPr>
                <a:t>LPC</a:t>
              </a:r>
            </a:p>
          </p:txBody>
        </p:sp>
        <p:sp>
          <p:nvSpPr>
            <p:cNvPr id="29717" name="TextBox 20">
              <a:extLst>
                <a:ext uri="{FF2B5EF4-FFF2-40B4-BE49-F238E27FC236}">
                  <a16:creationId xmlns:a16="http://schemas.microsoft.com/office/drawing/2014/main" id="{9093B7E5-6526-053A-0840-DC067C68D371}"/>
                </a:ext>
              </a:extLst>
            </p:cNvPr>
            <p:cNvSpPr txBox="1">
              <a:spLocks noChangeArrowheads="1"/>
            </p:cNvSpPr>
            <p:nvPr/>
          </p:nvSpPr>
          <p:spPr bwMode="auto">
            <a:xfrm>
              <a:off x="2057400" y="2952750"/>
              <a:ext cx="6991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008000"/>
                  </a:solidFill>
                </a:rPr>
                <a:t>LPC</a:t>
              </a:r>
            </a:p>
          </p:txBody>
        </p:sp>
        <p:sp>
          <p:nvSpPr>
            <p:cNvPr id="29718" name="TextBox 21">
              <a:extLst>
                <a:ext uri="{FF2B5EF4-FFF2-40B4-BE49-F238E27FC236}">
                  <a16:creationId xmlns:a16="http://schemas.microsoft.com/office/drawing/2014/main" id="{C5A36421-A9E1-D55E-D84F-07FBE569E241}"/>
                </a:ext>
              </a:extLst>
            </p:cNvPr>
            <p:cNvSpPr txBox="1">
              <a:spLocks noChangeArrowheads="1"/>
            </p:cNvSpPr>
            <p:nvPr/>
          </p:nvSpPr>
          <p:spPr bwMode="auto">
            <a:xfrm>
              <a:off x="3124200" y="3562350"/>
              <a:ext cx="23150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FF6600"/>
                  </a:solidFill>
                </a:rPr>
                <a:t>RPC request message</a:t>
              </a:r>
            </a:p>
          </p:txBody>
        </p:sp>
      </p:grpSp>
      <p:sp>
        <p:nvSpPr>
          <p:cNvPr id="29700" name="TextBox 24">
            <a:extLst>
              <a:ext uri="{FF2B5EF4-FFF2-40B4-BE49-F238E27FC236}">
                <a16:creationId xmlns:a16="http://schemas.microsoft.com/office/drawing/2014/main" id="{BFCE2F90-31B0-8118-3358-863646B2E4A1}"/>
              </a:ext>
            </a:extLst>
          </p:cNvPr>
          <p:cNvSpPr txBox="1">
            <a:spLocks noChangeArrowheads="1"/>
          </p:cNvSpPr>
          <p:nvPr/>
        </p:nvSpPr>
        <p:spPr bwMode="auto">
          <a:xfrm>
            <a:off x="4876800" y="1657350"/>
            <a:ext cx="10445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Host A</a:t>
            </a:r>
          </a:p>
        </p:txBody>
      </p:sp>
      <p:sp>
        <p:nvSpPr>
          <p:cNvPr id="24" name="Rectangle 23">
            <a:extLst>
              <a:ext uri="{FF2B5EF4-FFF2-40B4-BE49-F238E27FC236}">
                <a16:creationId xmlns:a16="http://schemas.microsoft.com/office/drawing/2014/main" id="{CA4F7706-5236-7B57-6848-B0CB91622649}"/>
              </a:ext>
            </a:extLst>
          </p:cNvPr>
          <p:cNvSpPr>
            <a:spLocks noChangeArrowheads="1"/>
          </p:cNvSpPr>
          <p:nvPr/>
        </p:nvSpPr>
        <p:spPr bwMode="auto">
          <a:xfrm>
            <a:off x="304800" y="3867150"/>
            <a:ext cx="4419600" cy="1219200"/>
          </a:xfrm>
          <a:prstGeom prst="rect">
            <a:avLst/>
          </a:prstGeom>
          <a:solidFill>
            <a:srgbClr val="FFFF00">
              <a:alpha val="21960"/>
            </a:srgbClr>
          </a:solidFill>
          <a:ln w="9525">
            <a:solidFill>
              <a:schemeClr val="tx1"/>
            </a:solidFill>
            <a:miter lim="800000"/>
            <a:headEnd/>
            <a:tailEnd/>
          </a:ln>
          <a:effectLst>
            <a:outerShdw blurRad="40000" dist="23000" dir="5400000" rotWithShape="0">
              <a:srgbClr val="808080">
                <a:alpha val="34998"/>
              </a:srgbClr>
            </a:outerShdw>
          </a:effectLst>
        </p:spPr>
        <p:txBody>
          <a:bodyPr anchor="ct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defRPr/>
            </a:pPr>
            <a:endParaRPr lang="en-US" altLang="en-US" sz="2400">
              <a:solidFill>
                <a:srgbClr val="FFFFFF"/>
              </a:solidFill>
            </a:endParaRPr>
          </a:p>
        </p:txBody>
      </p:sp>
      <p:sp>
        <p:nvSpPr>
          <p:cNvPr id="29702" name="TextBox 25">
            <a:extLst>
              <a:ext uri="{FF2B5EF4-FFF2-40B4-BE49-F238E27FC236}">
                <a16:creationId xmlns:a16="http://schemas.microsoft.com/office/drawing/2014/main" id="{261013F9-DFE5-56CC-8426-4885759628F8}"/>
              </a:ext>
            </a:extLst>
          </p:cNvPr>
          <p:cNvSpPr txBox="1">
            <a:spLocks noChangeArrowheads="1"/>
          </p:cNvSpPr>
          <p:nvPr/>
        </p:nvSpPr>
        <p:spPr bwMode="auto">
          <a:xfrm>
            <a:off x="5029200" y="3867150"/>
            <a:ext cx="10477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2400"/>
              <a:t>Host B</a:t>
            </a:r>
          </a:p>
        </p:txBody>
      </p:sp>
      <p:cxnSp>
        <p:nvCxnSpPr>
          <p:cNvPr id="27" name="Curved Connector 26">
            <a:extLst>
              <a:ext uri="{FF2B5EF4-FFF2-40B4-BE49-F238E27FC236}">
                <a16:creationId xmlns:a16="http://schemas.microsoft.com/office/drawing/2014/main" id="{C0669B13-9DC1-A40C-D937-5DBC7B271209}"/>
              </a:ext>
            </a:extLst>
          </p:cNvPr>
          <p:cNvCxnSpPr/>
          <p:nvPr/>
        </p:nvCxnSpPr>
        <p:spPr>
          <a:xfrm rot="5400000" flipH="1" flipV="1">
            <a:off x="2171700" y="3067050"/>
            <a:ext cx="1600200" cy="762000"/>
          </a:xfrm>
          <a:prstGeom prst="curvedConnector3">
            <a:avLst>
              <a:gd name="adj1" fmla="val 50000"/>
            </a:avLst>
          </a:prstGeom>
          <a:ln>
            <a:solidFill>
              <a:srgbClr val="FF6600"/>
            </a:solidFill>
            <a:tailEnd type="arrow"/>
          </a:ln>
          <a:effectLst/>
        </p:spPr>
        <p:style>
          <a:lnRef idx="2">
            <a:schemeClr val="accent1"/>
          </a:lnRef>
          <a:fillRef idx="0">
            <a:schemeClr val="accent1"/>
          </a:fillRef>
          <a:effectRef idx="1">
            <a:schemeClr val="accent1"/>
          </a:effectRef>
          <a:fontRef idx="minor">
            <a:schemeClr val="tx1"/>
          </a:fontRef>
        </p:style>
      </p:cxnSp>
      <p:sp>
        <p:nvSpPr>
          <p:cNvPr id="29704" name="TextBox 27">
            <a:extLst>
              <a:ext uri="{FF2B5EF4-FFF2-40B4-BE49-F238E27FC236}">
                <a16:creationId xmlns:a16="http://schemas.microsoft.com/office/drawing/2014/main" id="{A00AF436-40A7-238F-9573-40613ECCED7D}"/>
              </a:ext>
            </a:extLst>
          </p:cNvPr>
          <p:cNvSpPr txBox="1">
            <a:spLocks noChangeArrowheads="1"/>
          </p:cNvSpPr>
          <p:nvPr/>
        </p:nvSpPr>
        <p:spPr bwMode="auto">
          <a:xfrm>
            <a:off x="722313" y="3486150"/>
            <a:ext cx="20970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0"/>
              </a:spcBef>
              <a:buFontTx/>
              <a:buNone/>
            </a:pPr>
            <a:r>
              <a:rPr lang="en-US" altLang="en-US" sz="1800" b="1" i="1">
                <a:solidFill>
                  <a:srgbClr val="FF6600"/>
                </a:solidFill>
              </a:rPr>
              <a:t>RPC reply message</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a:extLst>
              <a:ext uri="{FF2B5EF4-FFF2-40B4-BE49-F238E27FC236}">
                <a16:creationId xmlns:a16="http://schemas.microsoft.com/office/drawing/2014/main" id="{26B2482B-1957-6CC5-730C-6A1A21C6272A}"/>
              </a:ext>
            </a:extLst>
          </p:cNvPr>
          <p:cNvSpPr>
            <a:spLocks noGrp="1" noChangeArrowheads="1"/>
          </p:cNvSpPr>
          <p:nvPr>
            <p:ph idx="1"/>
          </p:nvPr>
        </p:nvSpPr>
        <p:spPr>
          <a:xfrm>
            <a:off x="381000" y="1504950"/>
            <a:ext cx="5257800" cy="2971800"/>
          </a:xfrm>
        </p:spPr>
        <p:txBody>
          <a:bodyPr/>
          <a:lstStyle/>
          <a:p>
            <a:r>
              <a:rPr lang="en-US" altLang="en-US" sz="1800" dirty="0">
                <a:ea typeface="ＭＳ Ｐゴシック" panose="020B0600070205080204" pitchFamily="34" charset="-128"/>
              </a:rPr>
              <a:t>Under failures, hard to guarantee exactly-once semantics</a:t>
            </a:r>
          </a:p>
          <a:p>
            <a:r>
              <a:rPr lang="en-US" altLang="en-US" sz="1800" dirty="0">
                <a:ea typeface="ＭＳ Ｐゴシック" panose="020B0600070205080204" pitchFamily="34" charset="-128"/>
              </a:rPr>
              <a:t>Function may not be executed if</a:t>
            </a:r>
          </a:p>
          <a:p>
            <a:pPr lvl="1"/>
            <a:r>
              <a:rPr lang="en-US" altLang="en-US" sz="1600" dirty="0">
                <a:ea typeface="ＭＳ Ｐゴシック" panose="020B0600070205080204" pitchFamily="34" charset="-128"/>
              </a:rPr>
              <a:t>Request (call) message is dropped</a:t>
            </a:r>
          </a:p>
          <a:p>
            <a:pPr lvl="1"/>
            <a:r>
              <a:rPr lang="en-US" altLang="en-US" sz="1600" dirty="0">
                <a:ea typeface="ＭＳ Ｐゴシック" panose="020B0600070205080204" pitchFamily="34" charset="-128"/>
              </a:rPr>
              <a:t>Reply (return) message is dropped</a:t>
            </a:r>
          </a:p>
          <a:p>
            <a:pPr lvl="1"/>
            <a:r>
              <a:rPr lang="en-US" altLang="en-US" sz="1600" dirty="0">
                <a:ea typeface="ＭＳ Ｐゴシック" panose="020B0600070205080204" pitchFamily="34" charset="-128"/>
              </a:rPr>
              <a:t>Callee process fails before executing called function</a:t>
            </a:r>
          </a:p>
          <a:p>
            <a:pPr lvl="1"/>
            <a:r>
              <a:rPr lang="en-US" altLang="en-US" sz="1600" dirty="0">
                <a:ea typeface="ＭＳ Ｐゴシック" panose="020B0600070205080204" pitchFamily="34" charset="-128"/>
              </a:rPr>
              <a:t>Callee process fails after executing called function</a:t>
            </a:r>
          </a:p>
          <a:p>
            <a:pPr lvl="1"/>
            <a:r>
              <a:rPr lang="en-US" altLang="en-US" sz="1600" dirty="0">
                <a:ea typeface="ＭＳ Ｐゴシック" panose="020B0600070205080204" pitchFamily="34" charset="-128"/>
              </a:rPr>
              <a:t>Hard for caller to distinguish these cases</a:t>
            </a:r>
          </a:p>
          <a:p>
            <a:r>
              <a:rPr lang="en-US" altLang="en-US" sz="1800" dirty="0">
                <a:ea typeface="ＭＳ Ｐゴシック" panose="020B0600070205080204" pitchFamily="34" charset="-128"/>
              </a:rPr>
              <a:t>Function may be executed multiple times if</a:t>
            </a:r>
          </a:p>
          <a:p>
            <a:pPr lvl="1"/>
            <a:r>
              <a:rPr lang="en-US" altLang="en-US" sz="1600" dirty="0">
                <a:ea typeface="ＭＳ Ｐゴシック" panose="020B0600070205080204" pitchFamily="34" charset="-128"/>
              </a:rPr>
              <a:t>Request (call) message is duplicated</a:t>
            </a:r>
          </a:p>
          <a:p>
            <a:pPr lvl="1"/>
            <a:endParaRPr lang="en-US" altLang="en-US" sz="1600" dirty="0">
              <a:ea typeface="ＭＳ Ｐゴシック" panose="020B0600070205080204" pitchFamily="34" charset="-128"/>
            </a:endParaRPr>
          </a:p>
        </p:txBody>
      </p:sp>
      <p:sp>
        <p:nvSpPr>
          <p:cNvPr id="4" name="Title 1">
            <a:extLst>
              <a:ext uri="{FF2B5EF4-FFF2-40B4-BE49-F238E27FC236}">
                <a16:creationId xmlns:a16="http://schemas.microsoft.com/office/drawing/2014/main" id="{A0E1D0F2-5753-967D-74B4-DD5CA125B023}"/>
              </a:ext>
            </a:extLst>
          </p:cNvPr>
          <p:cNvSpPr txBox="1">
            <a:spLocks/>
          </p:cNvSpPr>
          <p:nvPr/>
        </p:nvSpPr>
        <p:spPr bwMode="auto">
          <a:xfrm>
            <a:off x="457200" y="361950"/>
            <a:ext cx="8382000" cy="6096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3200" kern="0" dirty="0">
                <a:solidFill>
                  <a:schemeClr val="bg1"/>
                </a:solidFill>
                <a:latin typeface="Whitney-BlackSC" pitchFamily="50" charset="0"/>
              </a:rPr>
              <a:t>RPC Call Semantics</a:t>
            </a:r>
            <a:endParaRPr lang="en-US" sz="3200" kern="0" dirty="0">
              <a:solidFill>
                <a:schemeClr val="bg1"/>
              </a:solidFill>
              <a:latin typeface="Whitney-Black" pitchFamily="50" charset="0"/>
            </a:endParaRPr>
          </a:p>
        </p:txBody>
      </p:sp>
      <p:sp>
        <p:nvSpPr>
          <p:cNvPr id="31747" name="Slide Number Placeholder 1">
            <a:extLst>
              <a:ext uri="{FF2B5EF4-FFF2-40B4-BE49-F238E27FC236}">
                <a16:creationId xmlns:a16="http://schemas.microsoft.com/office/drawing/2014/main" id="{D0B023F3-6B98-453B-AC95-61D17394E6C6}"/>
              </a:ext>
            </a:extLst>
          </p:cNvPr>
          <p:cNvSpPr txBox="1">
            <a:spLocks/>
          </p:cNvSpPr>
          <p:nvPr/>
        </p:nvSpPr>
        <p:spPr bwMode="auto">
          <a:xfrm>
            <a:off x="6934200" y="4629150"/>
            <a:ext cx="2133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298575">
              <a:spcBef>
                <a:spcPct val="20000"/>
              </a:spcBef>
              <a:buChar char="•"/>
              <a:defRPr sz="3200">
                <a:solidFill>
                  <a:schemeClr val="tx1"/>
                </a:solidFill>
                <a:latin typeface="Times New Roman" panose="02020603050405020304" pitchFamily="18" charset="0"/>
                <a:ea typeface="ＭＳ Ｐゴシック" panose="020B0600070205080204" pitchFamily="34" charset="-128"/>
              </a:defRPr>
            </a:lvl1pPr>
            <a:lvl2pPr marL="742950" indent="-285750" defTabSz="1298575">
              <a:spcBef>
                <a:spcPct val="20000"/>
              </a:spcBef>
              <a:buChar char="–"/>
              <a:defRPr sz="2800">
                <a:solidFill>
                  <a:schemeClr val="tx1"/>
                </a:solidFill>
                <a:latin typeface="Times New Roman" panose="02020603050405020304" pitchFamily="18" charset="0"/>
                <a:ea typeface="ＭＳ Ｐゴシック" panose="020B0600070205080204" pitchFamily="34" charset="-128"/>
              </a:defRPr>
            </a:lvl2pPr>
            <a:lvl3pPr marL="1143000" indent="-228600" defTabSz="1298575">
              <a:spcBef>
                <a:spcPct val="20000"/>
              </a:spcBef>
              <a:buChar char="•"/>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4pPr>
            <a:lvl5pPr marL="2057400" indent="-228600" defTabSz="1298575">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5pPr>
            <a:lvl6pPr marL="25146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6pPr>
            <a:lvl7pPr marL="29718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7pPr>
            <a:lvl8pPr marL="34290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8pPr>
            <a:lvl9pPr marL="3886200" indent="-228600" defTabSz="1298575" eaLnBrk="0" fontAlgn="base" hangingPunct="0">
              <a:spcBef>
                <a:spcPct val="20000"/>
              </a:spcBef>
              <a:spcAft>
                <a:spcPct val="0"/>
              </a:spcAft>
              <a:buChar char="»"/>
              <a:defRPr sz="2000">
                <a:solidFill>
                  <a:schemeClr val="tx1"/>
                </a:solidFill>
                <a:latin typeface="Times New Roman" panose="02020603050405020304" pitchFamily="18" charset="0"/>
                <a:ea typeface="ＭＳ Ｐゴシック" panose="020B0600070205080204" pitchFamily="34" charset="-128"/>
              </a:defRPr>
            </a:lvl9pPr>
          </a:lstStyle>
          <a:p>
            <a:pPr algn="ctr" eaLnBrk="1" hangingPunct="1">
              <a:spcBef>
                <a:spcPct val="0"/>
              </a:spcBef>
              <a:buFontTx/>
              <a:buNone/>
            </a:pPr>
            <a:fld id="{946DB15E-21B5-5A49-91FC-767C736E271D}" type="slidenum">
              <a:rPr lang="en-US" altLang="en-US" sz="1400"/>
              <a:pPr algn="ctr" eaLnBrk="1" hangingPunct="1">
                <a:spcBef>
                  <a:spcPct val="0"/>
                </a:spcBef>
                <a:buFontTx/>
                <a:buNone/>
              </a:pPr>
              <a:t>9</a:t>
            </a:fld>
            <a:endParaRPr lang="en-US" altLang="en-US" sz="1400"/>
          </a:p>
        </p:txBody>
      </p:sp>
    </p:spTree>
  </p:cSld>
  <p:clrMapOvr>
    <a:masterClrMapping/>
  </p:clrMapOvr>
  <p:transition spd="med"/>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10473</TotalTime>
  <Words>4796</Words>
  <Application>Microsoft Macintosh PowerPoint</Application>
  <PresentationFormat>On-screen Show (16:9)</PresentationFormat>
  <Paragraphs>658</Paragraphs>
  <Slides>57</Slides>
  <Notes>57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57</vt:i4>
      </vt:variant>
    </vt:vector>
  </HeadingPairs>
  <TitlesOfParts>
    <vt:vector size="66" baseType="lpstr">
      <vt:lpstr>Times New Roman</vt:lpstr>
      <vt:lpstr>ＭＳ Ｐゴシック</vt:lpstr>
      <vt:lpstr>Arial</vt:lpstr>
      <vt:lpstr>Whitney-BlackSC</vt:lpstr>
      <vt:lpstr>Whitney-Black</vt:lpstr>
      <vt:lpstr>Symbol</vt:lpstr>
      <vt:lpstr>Wingdings</vt:lpstr>
      <vt:lpstr>Roboto</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CUCS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Indranil</dc:creator>
  <cp:lastModifiedBy>Kesavan, Ram</cp:lastModifiedBy>
  <cp:revision>1100</cp:revision>
  <cp:lastPrinted>2025-10-28T01:11:51Z</cp:lastPrinted>
  <dcterms:created xsi:type="dcterms:W3CDTF">2011-01-15T17:00:17Z</dcterms:created>
  <dcterms:modified xsi:type="dcterms:W3CDTF">2025-10-30T22:14:58Z</dcterms:modified>
</cp:coreProperties>
</file>