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422" r:id="rId2"/>
    <p:sldId id="424" r:id="rId3"/>
    <p:sldId id="356" r:id="rId4"/>
    <p:sldId id="357" r:id="rId5"/>
    <p:sldId id="358" r:id="rId6"/>
    <p:sldId id="369" r:id="rId7"/>
    <p:sldId id="360" r:id="rId8"/>
    <p:sldId id="411" r:id="rId9"/>
    <p:sldId id="412" r:id="rId10"/>
    <p:sldId id="413" r:id="rId11"/>
    <p:sldId id="414" r:id="rId12"/>
    <p:sldId id="415" r:id="rId13"/>
    <p:sldId id="419" r:id="rId14"/>
    <p:sldId id="420" r:id="rId15"/>
    <p:sldId id="421" r:id="rId16"/>
    <p:sldId id="370" r:id="rId17"/>
    <p:sldId id="372" r:id="rId18"/>
    <p:sldId id="373" r:id="rId19"/>
    <p:sldId id="374" r:id="rId20"/>
    <p:sldId id="375" r:id="rId21"/>
    <p:sldId id="376" r:id="rId22"/>
    <p:sldId id="342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94" r:id="rId35"/>
    <p:sldId id="388" r:id="rId36"/>
    <p:sldId id="398" r:id="rId37"/>
    <p:sldId id="390" r:id="rId38"/>
    <p:sldId id="389" r:id="rId39"/>
    <p:sldId id="393" r:id="rId40"/>
    <p:sldId id="395" r:id="rId41"/>
    <p:sldId id="396" r:id="rId42"/>
    <p:sldId id="399" r:id="rId43"/>
    <p:sldId id="410" r:id="rId44"/>
    <p:sldId id="402" r:id="rId45"/>
    <p:sldId id="403" r:id="rId46"/>
    <p:sldId id="404" r:id="rId47"/>
    <p:sldId id="405" r:id="rId48"/>
    <p:sldId id="406" r:id="rId49"/>
    <p:sldId id="407" r:id="rId50"/>
    <p:sldId id="408" r:id="rId51"/>
    <p:sldId id="409" r:id="rId52"/>
    <p:sldId id="400" r:id="rId53"/>
    <p:sldId id="430" r:id="rId54"/>
    <p:sldId id="432" r:id="rId55"/>
  </p:sldIdLst>
  <p:sldSz cx="9144000" cy="5143500" type="screen16x9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/>
    <p:restoredTop sz="83265"/>
  </p:normalViewPr>
  <p:slideViewPr>
    <p:cSldViewPr>
      <p:cViewPr varScale="1">
        <p:scale>
          <a:sx n="113" d="100"/>
          <a:sy n="113" d="100"/>
        </p:scale>
        <p:origin x="1476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56"/>
    </p:cViewPr>
  </p:sorterViewPr>
  <p:notesViewPr>
    <p:cSldViewPr>
      <p:cViewPr varScale="1">
        <p:scale>
          <a:sx n="59" d="100"/>
          <a:sy n="59" d="100"/>
        </p:scale>
        <p:origin x="-702" y="-6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6DC46943-14C4-C27A-4762-16970AB8DA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94E0963-96B9-B3A4-738A-D53FFE9C102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7201128D-B8B6-F3D0-8467-4831A0D0015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>
            <a:extLst>
              <a:ext uri="{FF2B5EF4-FFF2-40B4-BE49-F238E27FC236}">
                <a16:creationId xmlns:a16="http://schemas.microsoft.com/office/drawing/2014/main" id="{A49B779F-3EFC-00AA-2164-F058B3C0A58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D6EE3E6-8AAD-4ADE-8B48-550E45E89E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1BA99DC-CFD5-3F99-C081-469D140E8F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8D57318-612A-0031-A0BF-643CCBC78A8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2E570D99-245C-ECA1-00F0-5358F94472D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090AE9BF-DA21-6CFA-8E4A-41B684DE489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A6E0383D-11A7-40AF-652E-628CE44B567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470ACBD8-70AC-3FFC-C455-1620E554AC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D0EE9B1-ACCE-4519-81DE-1300B243A3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MS PGothic" panose="020B0600070205080204" pitchFamily="34" charset="-128"/>
        <a:cs typeface="ＭＳ Ｐゴシック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MS PGothic" panose="020B0600070205080204" pitchFamily="34" charset="-128"/>
        <a:cs typeface="ＭＳ Ｐゴシック" panose="020B0600070205080204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MS PGothic" panose="020B0600070205080204" pitchFamily="34" charset="-128"/>
        <a:cs typeface="ＭＳ Ｐゴシック" panose="020B0600070205080204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MS PGothic" panose="020B0600070205080204" pitchFamily="34" charset="-128"/>
        <a:cs typeface="ＭＳ Ｐゴシック" panose="020B0600070205080204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MS PGothic" panose="020B0600070205080204" pitchFamily="34" charset="-128"/>
        <a:cs typeface="ＭＳ Ｐゴシック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0654B493-D31F-EB19-20C5-56D2C413E4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2388" cy="3600450"/>
          </a:xfrm>
          <a:ln/>
        </p:spPr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6DA9B91F-3300-CB41-8A9F-FAB34A730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F98B51B9-424A-6B58-A65E-A1AD43CA24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47E944C2-2304-0BB2-D25E-F28A2FB87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54E40E1E-2D3C-6492-2F64-ECF36C053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35AD99-DE98-4753-933A-133750723630}" type="slidenum">
              <a:rPr lang="en-US" altLang="en-US" sz="1300" smtClean="0"/>
              <a:pPr>
                <a:spcBef>
                  <a:spcPct val="0"/>
                </a:spcBef>
              </a:pPr>
              <a:t>10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BC76B310-0853-BC58-DB96-1ADC6E420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1FBC74FC-A4F0-038B-6D4D-B64FA5E8B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7868DB9C-677C-D5F6-2D1E-331F5418A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46B456-5E68-443D-AD76-581DA16645BC}" type="slidenum">
              <a:rPr lang="en-US" altLang="en-US" sz="1300" smtClean="0"/>
              <a:pPr>
                <a:spcBef>
                  <a:spcPct val="0"/>
                </a:spcBef>
              </a:pPr>
              <a:t>11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7932372C-B592-0E7A-C92F-595B7C4ADF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32589760-EE24-583B-EB58-7E90EFE93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94E0FFC0-7451-4C99-58BF-5C3BB6E78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4032C2-F6AB-4DAA-8942-B9883DED2929}" type="slidenum">
              <a:rPr lang="en-US" altLang="en-US" sz="1300" smtClean="0"/>
              <a:pPr>
                <a:spcBef>
                  <a:spcPct val="0"/>
                </a:spcBef>
              </a:pPr>
              <a:t>12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18DBFA87-1ACA-60F7-22A6-66DA678905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8587D7E3-86D2-BD23-21EB-763DEC2B1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D05891DA-7C12-D9F9-6329-F20B8096F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BB22F0-1697-45D4-890A-98138B57C367}" type="slidenum">
              <a:rPr lang="en-US" altLang="en-US" sz="1300" smtClean="0"/>
              <a:pPr>
                <a:spcBef>
                  <a:spcPct val="0"/>
                </a:spcBef>
              </a:pPr>
              <a:t>13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CFCB31AB-0C65-B646-89D1-B89D26F201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7D63B7B1-8D88-2085-4702-9D26EE5FF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CE4BDB7E-E528-6AE3-0609-A72F0E4B55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DB5D73-8140-4348-B3A2-ED48F478F5DF}" type="slidenum">
              <a:rPr lang="en-US" altLang="en-US" sz="1300" smtClean="0"/>
              <a:pPr>
                <a:spcBef>
                  <a:spcPct val="0"/>
                </a:spcBef>
              </a:pPr>
              <a:t>14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90C74175-FD6A-3A1B-B004-BEBA17E7F6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442A821F-69D5-4F43-4005-269028C04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A1DBD072-B675-F110-AC45-1BC6E0E23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DA6664-2DE0-4DAD-ADFD-74825798BE6E}" type="slidenum">
              <a:rPr lang="en-US" altLang="en-US" sz="1300" smtClean="0"/>
              <a:pPr>
                <a:spcBef>
                  <a:spcPct val="0"/>
                </a:spcBef>
              </a:pPr>
              <a:t>15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057C00D2-24EB-4F19-F837-3A226A37BD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0611840-E346-AB01-F824-8D12678C5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C37FE39B-0509-FE66-126B-8CB2AE707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46B287-E8D2-4DDE-91E8-2FAC940ED514}" type="slidenum">
              <a:rPr lang="en-US" altLang="en-US" sz="1300" smtClean="0"/>
              <a:pPr>
                <a:spcBef>
                  <a:spcPct val="0"/>
                </a:spcBef>
              </a:pPr>
              <a:t>16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760D342F-9A4A-EA3E-71D1-6E19A98D70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A06BC958-353D-B740-FCBE-7CB75547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3E736E8B-F495-5A07-1CA1-4BCD770CC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BB87E0-6C6C-478D-8EF5-646760876E16}" type="slidenum">
              <a:rPr lang="en-US" altLang="en-US" sz="1300" smtClean="0"/>
              <a:pPr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347D9FF9-AE74-E197-0318-9756867714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17F58864-C24A-539E-6163-1BBE4C4DA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320DB58F-1941-33D7-C8A8-1E44BF7BB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D06C59-3558-4D4C-9DF1-078576D4C3B2}" type="slidenum">
              <a:rPr lang="en-US" altLang="en-US" sz="1300" smtClean="0"/>
              <a:pPr>
                <a:spcBef>
                  <a:spcPct val="0"/>
                </a:spcBef>
              </a:pPr>
              <a:t>18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BDCB1394-235D-AB17-A4E0-C5F6A64224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3E9EEEC3-B3BA-DD4E-4E60-53D98993F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93AF16F4-63ED-418D-0474-5FD446CB7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CF2868-141B-4BAB-8833-A5520E536962}" type="slidenum">
              <a:rPr lang="en-US" altLang="en-US" sz="1300" smtClean="0"/>
              <a:pPr>
                <a:spcBef>
                  <a:spcPct val="0"/>
                </a:spcBef>
              </a:pPr>
              <a:t>19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D75B5E7-2005-144C-E8C8-01A67D853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791D8CAA-A56D-9563-00E9-706C20909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7495DA1-ACC1-4AF3-F7DB-B7DAED392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C6A35D-C35D-4742-B87F-F5A46F6F314E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9E277E72-4965-35BF-1A1F-5B155EEB1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9EE306CB-C152-19C7-7144-E58D608F0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B9A36E08-01C0-CC32-6F35-5F2E234C9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CEE7DD-7B86-4A46-8922-01D314467290}" type="slidenum">
              <a:rPr lang="en-US" altLang="en-US" sz="1300" smtClean="0"/>
              <a:pPr>
                <a:spcBef>
                  <a:spcPct val="0"/>
                </a:spcBef>
              </a:pPr>
              <a:t>20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C8E0B165-6A65-58F3-034A-FB4F3BFF8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17A24F2F-50CB-A3B0-47D4-3D5EDB420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DE5CF53F-1F28-1326-B4A8-4BE434CF7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424D71-FADD-4046-A8AF-35CE586BCCB0}" type="slidenum">
              <a:rPr lang="en-US" altLang="en-US" sz="1300" smtClean="0"/>
              <a:pPr>
                <a:spcBef>
                  <a:spcPct val="0"/>
                </a:spcBef>
              </a:pPr>
              <a:t>21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C238C658-F5A3-DB66-09E4-12B8F26C1A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F7C61004-C6AC-AE4D-83C3-FC790BA72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8A49578A-F095-4606-FA5E-064651D0A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3DC0C6-EDC2-4088-9D74-57E4EE69423C}" type="slidenum">
              <a:rPr lang="en-US" altLang="en-US" sz="1300" smtClean="0"/>
              <a:pPr>
                <a:spcBef>
                  <a:spcPct val="0"/>
                </a:spcBef>
              </a:pPr>
              <a:t>22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61FF4142-E857-1F86-186E-BB8EFC626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E374596C-C2F3-3021-8987-B7771DC0B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D2AEE7E2-4E46-6BF5-68D7-9C6249359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CE9F23-182D-4273-8B3D-190EC516D124}" type="slidenum">
              <a:rPr lang="en-US" altLang="en-US" sz="1300" smtClean="0"/>
              <a:pPr>
                <a:spcBef>
                  <a:spcPct val="0"/>
                </a:spcBef>
              </a:pPr>
              <a:t>23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E9E4874D-14FF-4109-E004-6FBB342D26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E4ED2BCD-3221-33A4-68CE-9E0BD4BB5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856B4619-9384-90CB-D3A8-B24581608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41DDBB-09B5-4B5B-B6BA-D64572C8F4D4}" type="slidenum">
              <a:rPr lang="en-US" altLang="en-US" sz="1300" smtClean="0"/>
              <a:pPr>
                <a:spcBef>
                  <a:spcPct val="0"/>
                </a:spcBef>
              </a:pPr>
              <a:t>24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E5683023-A7FB-8B18-1F14-D5113F73B6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0A4CE635-C506-9404-C561-E760478C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4160B836-9E52-F314-EC39-9725D7B55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EF5D6A-ECD1-4463-8169-84D18F679BA2}" type="slidenum">
              <a:rPr lang="en-US" altLang="en-US" sz="1300" smtClean="0"/>
              <a:pPr>
                <a:spcBef>
                  <a:spcPct val="0"/>
                </a:spcBef>
              </a:pPr>
              <a:t>25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A0E2E0AF-1AEE-467C-1041-8CB9678D1B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FFD006CF-BEE3-9CC0-F0F8-18163B73C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71048ACE-7124-0C27-3AFD-CBB7A1485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E3D1414-D5F2-4D82-B7C4-9C0DEDD2BB66}" type="slidenum">
              <a:rPr lang="en-US" altLang="en-US" sz="1300" smtClean="0"/>
              <a:pPr>
                <a:spcBef>
                  <a:spcPct val="0"/>
                </a:spcBef>
              </a:pPr>
              <a:t>26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DA2BDC5C-42AA-C511-81BC-1087281052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76E7070C-4CAB-1D13-2FDD-65C6F501F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4833D67C-80E2-FA52-5AC5-42514C60D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A0B09F-83D0-46C8-8DD8-DA1E4C58B695}" type="slidenum">
              <a:rPr lang="en-US" altLang="en-US" sz="1300" smtClean="0"/>
              <a:pPr>
                <a:spcBef>
                  <a:spcPct val="0"/>
                </a:spcBef>
              </a:pPr>
              <a:t>27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>
            <a:extLst>
              <a:ext uri="{FF2B5EF4-FFF2-40B4-BE49-F238E27FC236}">
                <a16:creationId xmlns:a16="http://schemas.microsoft.com/office/drawing/2014/main" id="{AB8F964E-BE96-0DA0-D06C-80FD80BAE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>
            <a:extLst>
              <a:ext uri="{FF2B5EF4-FFF2-40B4-BE49-F238E27FC236}">
                <a16:creationId xmlns:a16="http://schemas.microsoft.com/office/drawing/2014/main" id="{5055840E-DD6C-CFF1-8D8B-DF0EB7870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CA14C361-ABB6-1A4E-645E-BC2AAF115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D9BBF7-DD99-4920-AEE3-E66B37407C3D}" type="slidenum">
              <a:rPr lang="en-US" altLang="en-US" sz="1300" smtClean="0"/>
              <a:pPr>
                <a:spcBef>
                  <a:spcPct val="0"/>
                </a:spcBef>
              </a:pPr>
              <a:t>28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>
            <a:extLst>
              <a:ext uri="{FF2B5EF4-FFF2-40B4-BE49-F238E27FC236}">
                <a16:creationId xmlns:a16="http://schemas.microsoft.com/office/drawing/2014/main" id="{C3EC5858-89BE-A099-7623-9F26B475FA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>
            <a:extLst>
              <a:ext uri="{FF2B5EF4-FFF2-40B4-BE49-F238E27FC236}">
                <a16:creationId xmlns:a16="http://schemas.microsoft.com/office/drawing/2014/main" id="{874A84FB-C30C-7BAC-1B24-6A6E30AE8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F32B6D52-69BA-DAF2-6891-DE280CACF9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2F2B5B-84E0-4EEF-9945-DF556A9316C5}" type="slidenum">
              <a:rPr lang="en-US" altLang="en-US" sz="1300" smtClean="0"/>
              <a:pPr>
                <a:spcBef>
                  <a:spcPct val="0"/>
                </a:spcBef>
              </a:pPr>
              <a:t>29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776C520A-60CC-C2B1-E177-60D70179D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663F1F61-EE83-7083-76B4-1A74CB7D0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523535A6-8F7E-629F-13A5-7E711E930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8937B-9276-4024-B524-72AE817581F0}" type="slidenum">
              <a:rPr lang="en-US" altLang="en-US" sz="1300" smtClean="0"/>
              <a:pPr>
                <a:spcBef>
                  <a:spcPct val="0"/>
                </a:spcBef>
              </a:pPr>
              <a:t>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>
            <a:extLst>
              <a:ext uri="{FF2B5EF4-FFF2-40B4-BE49-F238E27FC236}">
                <a16:creationId xmlns:a16="http://schemas.microsoft.com/office/drawing/2014/main" id="{3EC85A2B-D2C1-E46E-CF86-42EE3C4C4A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>
            <a:extLst>
              <a:ext uri="{FF2B5EF4-FFF2-40B4-BE49-F238E27FC236}">
                <a16:creationId xmlns:a16="http://schemas.microsoft.com/office/drawing/2014/main" id="{55AC3A2F-DD7B-D0BD-BF1C-60C0CAF33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8FF83E4B-CE07-2D48-3189-50E1E84C0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2DFB1C-7132-47F7-9096-9DB759F6A164}" type="slidenum">
              <a:rPr lang="en-US" altLang="en-US" sz="1300" smtClean="0"/>
              <a:pPr>
                <a:spcBef>
                  <a:spcPct val="0"/>
                </a:spcBef>
              </a:pPr>
              <a:t>30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045DBDCB-5321-1DB2-33E3-309CD8C71A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576C5828-5BE5-5433-EB32-EE80FAE73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7827" name="Slide Number Placeholder 3">
            <a:extLst>
              <a:ext uri="{FF2B5EF4-FFF2-40B4-BE49-F238E27FC236}">
                <a16:creationId xmlns:a16="http://schemas.microsoft.com/office/drawing/2014/main" id="{8A207760-4FDE-27E8-21EE-43FB8CEAE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15A967-1693-4957-97ED-2DFB497B858E}" type="slidenum">
              <a:rPr lang="en-US" altLang="en-US" sz="1300" smtClean="0"/>
              <a:pPr>
                <a:spcBef>
                  <a:spcPct val="0"/>
                </a:spcBef>
              </a:pPr>
              <a:t>31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96BD5AF0-045F-1BD7-8BB0-2F7D684FA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C29CA71C-8954-B095-1B1B-88AB428C7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51B3F378-4FE4-3049-1A36-82D8995050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9EDE6F-F868-4ABD-9936-53DC540F52F8}" type="slidenum">
              <a:rPr lang="en-US" altLang="en-US" sz="1300" smtClean="0"/>
              <a:pPr>
                <a:spcBef>
                  <a:spcPct val="0"/>
                </a:spcBef>
              </a:pPr>
              <a:t>32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E2C47E17-E390-80B1-0882-649BC07C6B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95666DFC-8920-A8EF-24BA-C1958EA3B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059F6272-4460-2C46-E06E-CA69E1061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473D78-ADDC-4C52-B064-D2E902B85483}" type="slidenum">
              <a:rPr lang="en-US" altLang="en-US" sz="1300" smtClean="0"/>
              <a:pPr>
                <a:spcBef>
                  <a:spcPct val="0"/>
                </a:spcBef>
              </a:pPr>
              <a:t>33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D52FB008-3597-A9B3-1A9A-3E0C763680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23E6BE16-9079-4DA3-5EC1-F15337595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6FA44ECA-86DC-EE8A-DD5E-857C3EB36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3DE947-0AB6-40E3-AA8D-C92080D11F60}" type="slidenum">
              <a:rPr lang="en-US" altLang="en-US" sz="1300" smtClean="0"/>
              <a:pPr>
                <a:spcBef>
                  <a:spcPct val="0"/>
                </a:spcBef>
              </a:pPr>
              <a:t>34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B048B3DC-0D5A-0B60-0E88-1BE3A77BA4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43D8E281-F031-E506-48D2-BC681747B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9A4520A8-DB3A-E480-3EFC-503E0EB7D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228BD99-A1EC-40FC-A444-66D0F858C930}" type="slidenum">
              <a:rPr lang="en-US" altLang="en-US" sz="1300" smtClean="0"/>
              <a:pPr>
                <a:spcBef>
                  <a:spcPct val="0"/>
                </a:spcBef>
              </a:pPr>
              <a:t>35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F607110E-1AAB-544E-0E99-061A0489E7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56F3CB97-817D-19B6-1788-ACBCEBD96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8067" name="Slide Number Placeholder 3">
            <a:extLst>
              <a:ext uri="{FF2B5EF4-FFF2-40B4-BE49-F238E27FC236}">
                <a16:creationId xmlns:a16="http://schemas.microsoft.com/office/drawing/2014/main" id="{38D4BD2B-C68D-6770-F679-1C6599D60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B5C73B-7C8B-4D57-B430-9E72EF50662D}" type="slidenum">
              <a:rPr lang="en-US" altLang="en-US" sz="1300" smtClean="0"/>
              <a:pPr>
                <a:spcBef>
                  <a:spcPct val="0"/>
                </a:spcBef>
              </a:pPr>
              <a:t>36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>
            <a:extLst>
              <a:ext uri="{FF2B5EF4-FFF2-40B4-BE49-F238E27FC236}">
                <a16:creationId xmlns:a16="http://schemas.microsoft.com/office/drawing/2014/main" id="{B37C3A1D-93E3-0F7A-37DC-3E426FE070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Notes Placeholder 2">
            <a:extLst>
              <a:ext uri="{FF2B5EF4-FFF2-40B4-BE49-F238E27FC236}">
                <a16:creationId xmlns:a16="http://schemas.microsoft.com/office/drawing/2014/main" id="{7878C55D-B8E5-5210-5221-08653B29A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0115" name="Slide Number Placeholder 3">
            <a:extLst>
              <a:ext uri="{FF2B5EF4-FFF2-40B4-BE49-F238E27FC236}">
                <a16:creationId xmlns:a16="http://schemas.microsoft.com/office/drawing/2014/main" id="{55C229EB-0DCD-08CF-120E-55FC9F121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3FD7DD-B0B1-45D4-91A7-E20132DFBB1C}" type="slidenum">
              <a:rPr lang="en-US" altLang="en-US" sz="1300" smtClean="0"/>
              <a:pPr>
                <a:spcBef>
                  <a:spcPct val="0"/>
                </a:spcBef>
              </a:pPr>
              <a:t>37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6542BF44-F3B6-6981-A5F4-312CD8A0A4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66A59C55-FEBD-F5F1-26D6-FB34E495A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FEDA8AE4-8F68-4128-F4D2-732C2F39E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2FDD1E-D154-4B55-90A9-EC8BF074F8BF}" type="slidenum">
              <a:rPr lang="en-US" altLang="en-US" sz="1300" smtClean="0"/>
              <a:pPr>
                <a:spcBef>
                  <a:spcPct val="0"/>
                </a:spcBef>
              </a:pPr>
              <a:t>38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>
            <a:extLst>
              <a:ext uri="{FF2B5EF4-FFF2-40B4-BE49-F238E27FC236}">
                <a16:creationId xmlns:a16="http://schemas.microsoft.com/office/drawing/2014/main" id="{86C5AC6D-F972-0577-D960-BB2A84196A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0" name="Notes Placeholder 2">
            <a:extLst>
              <a:ext uri="{FF2B5EF4-FFF2-40B4-BE49-F238E27FC236}">
                <a16:creationId xmlns:a16="http://schemas.microsoft.com/office/drawing/2014/main" id="{FCC94828-3577-9D94-9204-E519F6F86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4211" name="Slide Number Placeholder 3">
            <a:extLst>
              <a:ext uri="{FF2B5EF4-FFF2-40B4-BE49-F238E27FC236}">
                <a16:creationId xmlns:a16="http://schemas.microsoft.com/office/drawing/2014/main" id="{EB3A067E-9494-E97F-D286-8D8572CC1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FD567F-EFF0-4BDB-9351-1E57BC4FB82F}" type="slidenum">
              <a:rPr lang="en-US" altLang="en-US" sz="1300" smtClean="0"/>
              <a:pPr>
                <a:spcBef>
                  <a:spcPct val="0"/>
                </a:spcBef>
              </a:pPr>
              <a:t>39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4D9B49C9-45D4-0A90-7A9E-C9DEC44A3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2569EC71-909D-8139-5D4C-6900ED3C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FFC281EB-87AE-2859-C91A-0A1B0F5E0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494A36-F9A4-45E7-847F-9465E44DCE76}" type="slidenum">
              <a:rPr lang="en-US" altLang="en-US" sz="1300" smtClean="0"/>
              <a:pPr>
                <a:spcBef>
                  <a:spcPct val="0"/>
                </a:spcBef>
              </a:pPr>
              <a:t>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>
            <a:extLst>
              <a:ext uri="{FF2B5EF4-FFF2-40B4-BE49-F238E27FC236}">
                <a16:creationId xmlns:a16="http://schemas.microsoft.com/office/drawing/2014/main" id="{4B274522-4F8F-2055-D196-93B13A6739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>
            <a:extLst>
              <a:ext uri="{FF2B5EF4-FFF2-40B4-BE49-F238E27FC236}">
                <a16:creationId xmlns:a16="http://schemas.microsoft.com/office/drawing/2014/main" id="{D5D6868C-4230-38D5-3D32-5BEB83850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E9AF40CC-C1FD-0244-98DC-8DE2D24C10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111AE5-FD52-41E9-AB49-D9587AD05237}" type="slidenum">
              <a:rPr lang="en-US" altLang="en-US" sz="1300" smtClean="0"/>
              <a:pPr>
                <a:spcBef>
                  <a:spcPct val="0"/>
                </a:spcBef>
              </a:pPr>
              <a:t>40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>
            <a:extLst>
              <a:ext uri="{FF2B5EF4-FFF2-40B4-BE49-F238E27FC236}">
                <a16:creationId xmlns:a16="http://schemas.microsoft.com/office/drawing/2014/main" id="{5DF3DA49-FA01-C887-104F-FA8C5580E2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>
            <a:extLst>
              <a:ext uri="{FF2B5EF4-FFF2-40B4-BE49-F238E27FC236}">
                <a16:creationId xmlns:a16="http://schemas.microsoft.com/office/drawing/2014/main" id="{DD37CE42-0DFB-69D9-8FF6-5C3BE086C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FC8AB97E-28CF-06EA-894A-D5267D427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BAC4FE-3BEC-40BC-A944-3C3EE2F13079}" type="slidenum">
              <a:rPr lang="en-US" altLang="en-US" sz="1300" smtClean="0"/>
              <a:pPr>
                <a:spcBef>
                  <a:spcPct val="0"/>
                </a:spcBef>
              </a:pPr>
              <a:t>41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>
            <a:extLst>
              <a:ext uri="{FF2B5EF4-FFF2-40B4-BE49-F238E27FC236}">
                <a16:creationId xmlns:a16="http://schemas.microsoft.com/office/drawing/2014/main" id="{288CAF9B-BBE9-8A34-DC2C-CCDD02A9BC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>
            <a:extLst>
              <a:ext uri="{FF2B5EF4-FFF2-40B4-BE49-F238E27FC236}">
                <a16:creationId xmlns:a16="http://schemas.microsoft.com/office/drawing/2014/main" id="{C3D97038-69A2-6713-0204-AD5D46270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0B153400-D247-613A-2AB7-081DEB0A6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9F663E-0903-4AE9-A648-F611182EACED}" type="slidenum">
              <a:rPr lang="en-US" altLang="en-US" sz="1300" smtClean="0"/>
              <a:pPr>
                <a:spcBef>
                  <a:spcPct val="0"/>
                </a:spcBef>
              </a:pPr>
              <a:t>42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>
            <a:extLst>
              <a:ext uri="{FF2B5EF4-FFF2-40B4-BE49-F238E27FC236}">
                <a16:creationId xmlns:a16="http://schemas.microsoft.com/office/drawing/2014/main" id="{0CAAABA0-5F48-AB74-123D-754718DD3F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>
            <a:extLst>
              <a:ext uri="{FF2B5EF4-FFF2-40B4-BE49-F238E27FC236}">
                <a16:creationId xmlns:a16="http://schemas.microsoft.com/office/drawing/2014/main" id="{3C6C9051-2487-5810-678B-8E92296C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949298F8-8F91-CF4E-94BD-A4D8E1F84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9A6872-94FA-425C-A230-9EB0364527C9}" type="slidenum">
              <a:rPr lang="en-US" altLang="en-US" sz="1300" smtClean="0"/>
              <a:pPr>
                <a:spcBef>
                  <a:spcPct val="0"/>
                </a:spcBef>
              </a:pPr>
              <a:t>43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16940874-855F-4954-1C56-5F84EA0465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7BFAD4A8-FD25-B412-2408-0F7EF461B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14B34F7C-38DC-82F4-E286-E9F36BDA5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9A5CEE-1290-4B9B-BCF5-8ADC4556DBC9}" type="slidenum">
              <a:rPr lang="en-US" altLang="en-US" sz="1300" smtClean="0"/>
              <a:pPr>
                <a:spcBef>
                  <a:spcPct val="0"/>
                </a:spcBef>
              </a:pPr>
              <a:t>44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>
            <a:extLst>
              <a:ext uri="{FF2B5EF4-FFF2-40B4-BE49-F238E27FC236}">
                <a16:creationId xmlns:a16="http://schemas.microsoft.com/office/drawing/2014/main" id="{8CC3B83D-C0A4-5DC1-7715-C26D119F58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>
            <a:extLst>
              <a:ext uri="{FF2B5EF4-FFF2-40B4-BE49-F238E27FC236}">
                <a16:creationId xmlns:a16="http://schemas.microsoft.com/office/drawing/2014/main" id="{44D69AB1-63D5-1296-C983-5299DDDF8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6499" name="Slide Number Placeholder 3">
            <a:extLst>
              <a:ext uri="{FF2B5EF4-FFF2-40B4-BE49-F238E27FC236}">
                <a16:creationId xmlns:a16="http://schemas.microsoft.com/office/drawing/2014/main" id="{2AC32ED9-9817-02BA-C4BF-BFA57C2B9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0FE9D05-D15D-469A-B427-E8425100547D}" type="slidenum">
              <a:rPr lang="en-US" altLang="en-US" sz="1300" smtClean="0"/>
              <a:pPr>
                <a:spcBef>
                  <a:spcPct val="0"/>
                </a:spcBef>
              </a:pPr>
              <a:t>45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>
            <a:extLst>
              <a:ext uri="{FF2B5EF4-FFF2-40B4-BE49-F238E27FC236}">
                <a16:creationId xmlns:a16="http://schemas.microsoft.com/office/drawing/2014/main" id="{1ED098E5-F2A2-7880-F35A-3DFD6FD807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>
            <a:extLst>
              <a:ext uri="{FF2B5EF4-FFF2-40B4-BE49-F238E27FC236}">
                <a16:creationId xmlns:a16="http://schemas.microsoft.com/office/drawing/2014/main" id="{91CE7CDB-C198-FEDA-2F53-A3557E590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EDAB059C-A41B-AC5B-7A62-56348A516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80AB8A-567E-4125-9B6B-ABAF4C351756}" type="slidenum">
              <a:rPr lang="en-US" altLang="en-US" sz="1300" smtClean="0"/>
              <a:pPr>
                <a:spcBef>
                  <a:spcPct val="0"/>
                </a:spcBef>
              </a:pPr>
              <a:t>46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>
            <a:extLst>
              <a:ext uri="{FF2B5EF4-FFF2-40B4-BE49-F238E27FC236}">
                <a16:creationId xmlns:a16="http://schemas.microsoft.com/office/drawing/2014/main" id="{8759561E-CDCD-061F-FF18-03720BBB43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>
            <a:extLst>
              <a:ext uri="{FF2B5EF4-FFF2-40B4-BE49-F238E27FC236}">
                <a16:creationId xmlns:a16="http://schemas.microsoft.com/office/drawing/2014/main" id="{4D677129-A59C-6C4A-3368-DCAC45188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0595" name="Slide Number Placeholder 3">
            <a:extLst>
              <a:ext uri="{FF2B5EF4-FFF2-40B4-BE49-F238E27FC236}">
                <a16:creationId xmlns:a16="http://schemas.microsoft.com/office/drawing/2014/main" id="{EEBDA4D8-47AB-BB3F-5917-C631EF9B8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C1775D-767D-4BCA-9392-497619E55E08}" type="slidenum">
              <a:rPr lang="en-US" altLang="en-US" sz="1300" smtClean="0"/>
              <a:pPr>
                <a:spcBef>
                  <a:spcPct val="0"/>
                </a:spcBef>
              </a:pPr>
              <a:t>47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>
            <a:extLst>
              <a:ext uri="{FF2B5EF4-FFF2-40B4-BE49-F238E27FC236}">
                <a16:creationId xmlns:a16="http://schemas.microsoft.com/office/drawing/2014/main" id="{86359EB1-7C3F-A6DC-7325-4B22252C54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>
            <a:extLst>
              <a:ext uri="{FF2B5EF4-FFF2-40B4-BE49-F238E27FC236}">
                <a16:creationId xmlns:a16="http://schemas.microsoft.com/office/drawing/2014/main" id="{4574508E-0A46-2B31-E8E5-31037DE21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E85FD67D-ACDE-4C3B-E610-A9E8C2E24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FD4BB8-ED21-4B23-894D-5EBDD32DDACA}" type="slidenum">
              <a:rPr lang="en-US" altLang="en-US" sz="1300" smtClean="0"/>
              <a:pPr>
                <a:spcBef>
                  <a:spcPct val="0"/>
                </a:spcBef>
              </a:pPr>
              <a:t>48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>
            <a:extLst>
              <a:ext uri="{FF2B5EF4-FFF2-40B4-BE49-F238E27FC236}">
                <a16:creationId xmlns:a16="http://schemas.microsoft.com/office/drawing/2014/main" id="{530A0753-F5F5-3AED-7F70-2C1754445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>
            <a:extLst>
              <a:ext uri="{FF2B5EF4-FFF2-40B4-BE49-F238E27FC236}">
                <a16:creationId xmlns:a16="http://schemas.microsoft.com/office/drawing/2014/main" id="{DBD3DEB0-85D1-42FB-73A3-9DD12B06C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DC8CAD43-624F-E4DE-6A36-5D9D99DB0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B301E2-B1CC-45D4-AF9C-BC8E7AE91363}" type="slidenum">
              <a:rPr lang="en-US" altLang="en-US" sz="1300" smtClean="0"/>
              <a:pPr>
                <a:spcBef>
                  <a:spcPct val="0"/>
                </a:spcBef>
              </a:pPr>
              <a:t>49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1CE735E8-DB6C-9DC2-1F05-E7F32C67B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939737E9-013A-1F37-5AE4-47755487D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B2E730E0-C6AB-C217-C79A-8F54E864E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AF9E47-A443-4CCB-91E9-D88C7DC95A06}" type="slidenum">
              <a:rPr lang="en-US" altLang="en-US" sz="1300" smtClean="0"/>
              <a:pPr>
                <a:spcBef>
                  <a:spcPct val="0"/>
                </a:spcBef>
              </a:pPr>
              <a:t>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>
            <a:extLst>
              <a:ext uri="{FF2B5EF4-FFF2-40B4-BE49-F238E27FC236}">
                <a16:creationId xmlns:a16="http://schemas.microsoft.com/office/drawing/2014/main" id="{B58C2759-DBBE-82A8-0F59-00691F33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8" name="Notes Placeholder 2">
            <a:extLst>
              <a:ext uri="{FF2B5EF4-FFF2-40B4-BE49-F238E27FC236}">
                <a16:creationId xmlns:a16="http://schemas.microsoft.com/office/drawing/2014/main" id="{3E41B0A3-7453-4498-EC14-5A8BC06E0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6739" name="Slide Number Placeholder 3">
            <a:extLst>
              <a:ext uri="{FF2B5EF4-FFF2-40B4-BE49-F238E27FC236}">
                <a16:creationId xmlns:a16="http://schemas.microsoft.com/office/drawing/2014/main" id="{752AC6C6-BE4A-7C2D-B648-6876C5556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0A61C86-2883-4E01-B047-F580C2C59D95}" type="slidenum">
              <a:rPr lang="en-US" altLang="en-US" sz="1300" smtClean="0"/>
              <a:pPr>
                <a:spcBef>
                  <a:spcPct val="0"/>
                </a:spcBef>
              </a:pPr>
              <a:t>50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>
            <a:extLst>
              <a:ext uri="{FF2B5EF4-FFF2-40B4-BE49-F238E27FC236}">
                <a16:creationId xmlns:a16="http://schemas.microsoft.com/office/drawing/2014/main" id="{B2611FF3-A52C-4D59-FE2B-7DE623400F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Notes Placeholder 2">
            <a:extLst>
              <a:ext uri="{FF2B5EF4-FFF2-40B4-BE49-F238E27FC236}">
                <a16:creationId xmlns:a16="http://schemas.microsoft.com/office/drawing/2014/main" id="{A14E7DEF-3FF1-FBC7-1B19-90769341C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id="{6C845146-CE6E-C866-7A65-081B68464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2A294E-BC43-4A56-9518-E6F6BC25A2C8}" type="slidenum">
              <a:rPr lang="en-US" altLang="en-US" sz="1300" smtClean="0"/>
              <a:pPr>
                <a:spcBef>
                  <a:spcPct val="0"/>
                </a:spcBef>
              </a:pPr>
              <a:t>51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>
            <a:extLst>
              <a:ext uri="{FF2B5EF4-FFF2-40B4-BE49-F238E27FC236}">
                <a16:creationId xmlns:a16="http://schemas.microsoft.com/office/drawing/2014/main" id="{292B732B-0DFD-49F5-7539-A9EDDB4AA1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>
            <a:extLst>
              <a:ext uri="{FF2B5EF4-FFF2-40B4-BE49-F238E27FC236}">
                <a16:creationId xmlns:a16="http://schemas.microsoft.com/office/drawing/2014/main" id="{5804E926-E120-D846-8485-4FECFBBFC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0835" name="Slide Number Placeholder 3">
            <a:extLst>
              <a:ext uri="{FF2B5EF4-FFF2-40B4-BE49-F238E27FC236}">
                <a16:creationId xmlns:a16="http://schemas.microsoft.com/office/drawing/2014/main" id="{7E09A42B-E77B-55AD-9AE0-31C07233D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4973C0-DBEA-4A02-A54A-99F1D979120D}" type="slidenum">
              <a:rPr lang="en-US" altLang="en-US" sz="1300" smtClean="0"/>
              <a:pPr>
                <a:spcBef>
                  <a:spcPct val="0"/>
                </a:spcBef>
              </a:pPr>
              <a:t>52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>
            <a:extLst>
              <a:ext uri="{FF2B5EF4-FFF2-40B4-BE49-F238E27FC236}">
                <a16:creationId xmlns:a16="http://schemas.microsoft.com/office/drawing/2014/main" id="{E4084943-1E4A-9FDF-BAAD-5A66DAE01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Notes Placeholder 2">
            <a:extLst>
              <a:ext uri="{FF2B5EF4-FFF2-40B4-BE49-F238E27FC236}">
                <a16:creationId xmlns:a16="http://schemas.microsoft.com/office/drawing/2014/main" id="{FB7A5193-3548-CA91-543D-463CF6925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883" name="Slide Number Placeholder 3">
            <a:extLst>
              <a:ext uri="{FF2B5EF4-FFF2-40B4-BE49-F238E27FC236}">
                <a16:creationId xmlns:a16="http://schemas.microsoft.com/office/drawing/2014/main" id="{405A8232-02E7-5A6F-0743-148D2D6C0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C396FDB-79D7-4B32-B412-045F4948D1FB}" type="slidenum">
              <a:rPr lang="en-US" altLang="en-US" sz="1300" smtClean="0"/>
              <a:pPr/>
              <a:t>53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AA1C4-0B9C-DC77-29C2-96E289FBE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B2D7555A-87E6-0749-AD6C-FAFCEA89F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AD9113DB-E797-3BFE-D79C-AC13A47F2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D1816770-F1CB-8510-72E3-F51685179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C6A35D-C35D-4742-B87F-F5A46F6F314E}" type="slidenum">
              <a:rPr lang="en-US" altLang="en-US" sz="1300" smtClean="0"/>
              <a:pPr>
                <a:spcBef>
                  <a:spcPct val="0"/>
                </a:spcBef>
              </a:pPr>
              <a:t>54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519778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C915E9C9-F365-D216-B67A-534672E8C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3C9EF5B6-BA38-33EC-0DDF-6C198A7FE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AE1F3D20-96E5-58CA-1FF4-BC744E2D5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011A79-3C9B-434C-8C22-463A13B084B5}" type="slidenum">
              <a:rPr lang="en-US" altLang="en-US" sz="1300" smtClean="0"/>
              <a:pPr>
                <a:spcBef>
                  <a:spcPct val="0"/>
                </a:spcBef>
              </a:pPr>
              <a:t>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003344E6-10C5-6774-DCE9-55E0BF27BF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92FBF7CC-B76F-EF37-8266-38F9C5B8B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29A9F252-E62B-D93C-F0EC-83315B99B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874037A-B82D-46BC-9B05-DC3D384B1665}" type="slidenum">
              <a:rPr lang="en-US" altLang="en-US" sz="1300" smtClean="0"/>
              <a:pPr>
                <a:spcBef>
                  <a:spcPct val="0"/>
                </a:spcBef>
              </a:pPr>
              <a:t>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2A87CEDF-58C7-46F6-6B5F-1771796D31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13DFCC8E-49EA-947C-2C8B-87DB689A5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D9EB1DDF-6AD3-7E9D-0A90-B98470582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C5932D-C141-4065-8112-4A6D2DEE9247}" type="slidenum">
              <a:rPr lang="en-US" altLang="en-US" sz="1300" smtClean="0"/>
              <a:pPr>
                <a:spcBef>
                  <a:spcPct val="0"/>
                </a:spcBef>
              </a:pPr>
              <a:t>8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190FE66E-A2F3-8BEC-BD3E-923DBB95A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71506543-7F7A-D431-29ED-7B5F5AD93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692D606C-081E-D4F2-7378-636D71417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31FF0E-50C8-446A-9891-485DD5CE10B1}" type="slidenum">
              <a:rPr lang="en-US" altLang="en-US" sz="1300" smtClean="0"/>
              <a:pPr>
                <a:spcBef>
                  <a:spcPct val="0"/>
                </a:spcBef>
              </a:pPr>
              <a:t>9</a:t>
            </a:fld>
            <a:endParaRPr lang="en-US" alt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F72A4F-6C6F-B518-F131-EAE81749BB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F887A1-295A-56BD-AD5A-D531104A2F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6090A6-B96A-7D35-D336-EFD2B4455E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46162-4DFE-48CC-927D-3C75B52A5A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9197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499224-4D66-289D-512C-187DA53B75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B97A3B-3F6B-EC4C-2F1A-164C8F0C6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119AA5-DBEF-4F09-7723-27D34F8CF4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1FF0-A4CF-4FCF-97F5-F6728A0010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51107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6CE645-87E2-1091-8F6A-D5C6C6FB2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205487-042A-6F99-8055-7EB461DC7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DDED7D-FA5D-3A6F-7A3A-F6A0AF99D8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BD8FB-725F-46BB-B28C-C90C9BB3D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8054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E0228A-9DCA-C0C5-68DE-CDAC581CB3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D0ADF5-BD7A-3566-EBA6-83E9ED4536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AAA9A1-CDD5-462D-5DB2-5791DD1D1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3CD8C-2B46-4452-B274-87BCD9DB33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96513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53AA56-2B41-2FDC-328B-AFE6B69DE3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287C1B-3C94-9F5D-1261-95B0480AB9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9B031-FF93-3DA9-0FAC-AAF616DA11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EEFBF-55A8-4C38-BD55-31C435F289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9681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3642D-727F-44A2-0D12-D3BF27622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CDA56-2D35-3E52-182D-A5FF6422A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3164F-0ADB-9B9F-74F8-B19E40C17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D04F9-5BD5-4C23-B1D2-1E45E3B0B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47252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6BE5CF-FFC4-0CBD-19E9-A4E355BF0F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336F6F-450E-31BC-1462-843032149C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98F27FC-5FA9-ACFB-1834-E4BECFF016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BCFEE-CB03-4C7D-B613-ACA156903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4447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91AF29-8DFF-55A5-7982-63FAC3F1C1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4B1255-E6C6-85E3-8519-6D27F2494B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7AA13F-98F0-7A91-C861-2C7046758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1E63-2446-41EB-95C1-83E0D735EE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549831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6D1A16-4613-82D2-EDF5-35B113B60A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C298B7-B086-A2B6-F215-3E8291B77D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C8F275-A34C-D4B9-7F14-FE8984361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78E1-5581-4BC4-8E5C-45758CF142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60120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D947A-F4CF-ABAA-3A9A-BBDD09B795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72130-A26F-E07D-82AA-2AACCF18EE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7793E-8E99-C6AD-3737-11D5F07CF5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9D393-8645-45F5-9521-A46081D6EC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31783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B73CB-5D15-2A24-F513-18696D6BC4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74CEF-BFDC-DF90-25F7-9C5D4006D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4034F-79D4-8150-BE43-09545B459B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8B459-564B-4216-ACA9-B8E9E3BC97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06941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3B5F818-4C28-9ACD-16C1-370B9FB28A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0DDEA99-E064-A7FC-BDF1-D0FBFFB59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688545E-6535-D96A-18F7-D79EE7A2E8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972541-A499-3976-57F4-97E98A497A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F7A9ACF-5EB0-5837-E733-374864D8BC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102D040-1E38-4C3C-834B-CD075EE24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anose="020B0600070205080204" pitchFamily="34" charset="-128"/>
          <a:cs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anose="020B0600070205080204" pitchFamily="34" charset="-128"/>
          <a:cs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anose="020B0600070205080204" pitchFamily="34" charset="-128"/>
          <a:cs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anose="020B0600070205080204" pitchFamily="34" charset="-128"/>
          <a:cs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2">
            <a:extLst>
              <a:ext uri="{FF2B5EF4-FFF2-40B4-BE49-F238E27FC236}">
                <a16:creationId xmlns:a16="http://schemas.microsoft.com/office/drawing/2014/main" id="{5CE733C6-4F38-B523-0D11-7B74A334A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3355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tx2"/>
                </a:solidFill>
              </a:rPr>
              <a:t>CS 425 / ECE 428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tx2"/>
                </a:solidFill>
              </a:rPr>
              <a:t>Distributed Systems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tx2"/>
                </a:solidFill>
              </a:rPr>
              <a:t>Fall 2025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460C955-4B63-15F2-76C0-D3C0828DC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390900"/>
            <a:ext cx="6400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dirty="0"/>
              <a:t>Aishwarya Ganesan</a:t>
            </a:r>
          </a:p>
          <a:p>
            <a:pPr algn="ctr" eaLnBrk="1" hangingPunct="1">
              <a:buFontTx/>
              <a:buNone/>
            </a:pPr>
            <a:r>
              <a:rPr lang="en-US" altLang="en-US" sz="2800" i="1" dirty="0"/>
              <a:t>w/ </a:t>
            </a:r>
            <a:r>
              <a:rPr lang="en-US" altLang="en-US" sz="2800" dirty="0"/>
              <a:t>Indranil Gupta (Indy) and Ram Kesavan</a:t>
            </a:r>
            <a:endParaRPr lang="en-US" altLang="en-US" sz="2800" i="1" dirty="0"/>
          </a:p>
          <a:p>
            <a:pPr algn="ctr" eaLnBrk="1" hangingPunct="1">
              <a:buFontTx/>
              <a:buNone/>
            </a:pPr>
            <a:r>
              <a:rPr lang="en-US" altLang="en-US" sz="2800" i="1" dirty="0"/>
              <a:t>Lecture 13: Snapshots</a:t>
            </a:r>
            <a:endParaRPr lang="en-US" altLang="en-US" sz="2800" i="1" dirty="0">
              <a:solidFill>
                <a:srgbClr val="17375E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B4058DA-66F6-F9FC-381C-7E41AC6C8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670425"/>
            <a:ext cx="2082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All slides © IG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">
            <a:extLst>
              <a:ext uri="{FF2B5EF4-FFF2-40B4-BE49-F238E27FC236}">
                <a16:creationId xmlns:a16="http://schemas.microsoft.com/office/drawing/2014/main" id="{32BFE85E-08ED-FA23-F7C7-A68C349C3B6D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428750"/>
            <a:ext cx="5468938" cy="3662363"/>
            <a:chOff x="990600" y="1905000"/>
            <a:chExt cx="5468303" cy="4882714"/>
          </a:xfrm>
        </p:grpSpPr>
        <p:grpSp>
          <p:nvGrpSpPr>
            <p:cNvPr id="33795" name="Group 26">
              <a:extLst>
                <a:ext uri="{FF2B5EF4-FFF2-40B4-BE49-F238E27FC236}">
                  <a16:creationId xmlns:a16="http://schemas.microsoft.com/office/drawing/2014/main" id="{05B169A5-5998-CEBC-E6F8-7E47297286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6600" y="1981195"/>
              <a:ext cx="1934869" cy="3968321"/>
              <a:chOff x="381000" y="1981195"/>
              <a:chExt cx="1934869" cy="3968321"/>
            </a:xfrm>
          </p:grpSpPr>
          <p:grpSp>
            <p:nvGrpSpPr>
              <p:cNvPr id="33801" name="Group 27">
                <a:extLst>
                  <a:ext uri="{FF2B5EF4-FFF2-40B4-BE49-F238E27FC236}">
                    <a16:creationId xmlns:a16="http://schemas.microsoft.com/office/drawing/2014/main" id="{79A3E9E0-7525-6374-9562-67E8F65B0B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377" y="1981195"/>
                <a:ext cx="685747" cy="691721"/>
                <a:chOff x="1599977" y="1981195"/>
                <a:chExt cx="685747" cy="691721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B7151ACF-5856-7B6C-7748-C302EAA6EABE}"/>
                    </a:ext>
                  </a:extLst>
                </p:cNvPr>
                <p:cNvSpPr/>
                <p:nvPr/>
              </p:nvSpPr>
              <p:spPr>
                <a:xfrm>
                  <a:off x="1599864" y="1981194"/>
                  <a:ext cx="685720" cy="685739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3810" name="TextBox 36">
                  <a:extLst>
                    <a:ext uri="{FF2B5EF4-FFF2-40B4-BE49-F238E27FC236}">
                      <a16:creationId xmlns:a16="http://schemas.microsoft.com/office/drawing/2014/main" id="{FBE880BD-61EC-6A4F-5F1D-2D6B96DD2B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6942" y="2057401"/>
                  <a:ext cx="519854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P</a:t>
                  </a:r>
                  <a:r>
                    <a:rPr lang="en-US" altLang="en-US" sz="2400" i="1"/>
                    <a:t>i</a:t>
                  </a:r>
                </a:p>
              </p:txBody>
            </p:sp>
          </p:grpSp>
          <p:grpSp>
            <p:nvGrpSpPr>
              <p:cNvPr id="33802" name="Group 28">
                <a:extLst>
                  <a:ext uri="{FF2B5EF4-FFF2-40B4-BE49-F238E27FC236}">
                    <a16:creationId xmlns:a16="http://schemas.microsoft.com/office/drawing/2014/main" id="{2DF0292C-3BAB-BE6F-A6D9-4561DF3BF9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377" y="5257588"/>
                <a:ext cx="685747" cy="691928"/>
                <a:chOff x="1599977" y="1980988"/>
                <a:chExt cx="685747" cy="69192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8A0F0D9-C2F4-F5A3-EF5D-62F849A3BE87}"/>
                    </a:ext>
                  </a:extLst>
                </p:cNvPr>
                <p:cNvSpPr/>
                <p:nvPr/>
              </p:nvSpPr>
              <p:spPr>
                <a:xfrm>
                  <a:off x="1599864" y="1980900"/>
                  <a:ext cx="685720" cy="685739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3808" name="TextBox 34">
                  <a:extLst>
                    <a:ext uri="{FF2B5EF4-FFF2-40B4-BE49-F238E27FC236}">
                      <a16:creationId xmlns:a16="http://schemas.microsoft.com/office/drawing/2014/main" id="{C3DF4731-BD44-D474-EF13-25BF1B67B4E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6942" y="2057401"/>
                  <a:ext cx="519854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P</a:t>
                  </a:r>
                  <a:r>
                    <a:rPr lang="en-US" altLang="en-US" sz="2400" i="1"/>
                    <a:t>j</a:t>
                  </a:r>
                </a:p>
              </p:txBody>
            </p:sp>
          </p:grp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5904ACE-A284-5607-61F6-37E8593B4C6F}"/>
                  </a:ext>
                </a:extLst>
              </p:cNvPr>
              <p:cNvCxnSpPr>
                <a:stCxn id="36" idx="3"/>
                <a:endCxn id="34" idx="1"/>
              </p:cNvCxnSpPr>
              <p:nvPr/>
            </p:nvCxnSpPr>
            <p:spPr bwMode="auto">
              <a:xfrm>
                <a:off x="1090266" y="2567459"/>
                <a:ext cx="0" cy="2789517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57BAD39-C0EF-16D3-02F8-441668EAB974}"/>
                  </a:ext>
                </a:extLst>
              </p:cNvPr>
              <p:cNvCxnSpPr>
                <a:endCxn id="36" idx="5"/>
              </p:cNvCxnSpPr>
              <p:nvPr/>
            </p:nvCxnSpPr>
            <p:spPr bwMode="auto">
              <a:xfrm flipH="1" flipV="1">
                <a:off x="1575984" y="2567459"/>
                <a:ext cx="23809" cy="2842428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05" name="TextBox 31">
                <a:extLst>
                  <a:ext uri="{FF2B5EF4-FFF2-40B4-BE49-F238E27FC236}">
                    <a16:creationId xmlns:a16="http://schemas.microsoft.com/office/drawing/2014/main" id="{BD6A8BF6-3381-ABF8-FC43-6E31453D4D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2590801"/>
                <a:ext cx="639469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C</a:t>
                </a:r>
                <a:r>
                  <a:rPr lang="en-US" altLang="en-US" sz="2400" i="1"/>
                  <a:t>ij</a:t>
                </a:r>
              </a:p>
            </p:txBody>
          </p:sp>
          <p:sp>
            <p:nvSpPr>
              <p:cNvPr id="33806" name="TextBox 32">
                <a:extLst>
                  <a:ext uri="{FF2B5EF4-FFF2-40B4-BE49-F238E27FC236}">
                    <a16:creationId xmlns:a16="http://schemas.microsoft.com/office/drawing/2014/main" id="{68BD2E62-DFCF-026C-2DD7-F56ED1CB9D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400" y="4876799"/>
                <a:ext cx="639469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C</a:t>
                </a:r>
                <a:r>
                  <a:rPr lang="en-US" altLang="en-US" sz="2400" i="1"/>
                  <a:t>ji</a:t>
                </a:r>
              </a:p>
            </p:txBody>
          </p:sp>
        </p:grpSp>
        <p:sp>
          <p:nvSpPr>
            <p:cNvPr id="33796" name="TextBox 37">
              <a:extLst>
                <a:ext uri="{FF2B5EF4-FFF2-40B4-BE49-F238E27FC236}">
                  <a16:creationId xmlns:a16="http://schemas.microsoft.com/office/drawing/2014/main" id="{BC529A7A-A738-F6EB-CCB4-FD7C94F156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1905000"/>
              <a:ext cx="1800355" cy="110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[</a:t>
              </a:r>
              <a:r>
                <a:rPr lang="en-US" altLang="en-US" sz="2400">
                  <a:solidFill>
                    <a:srgbClr val="FF0000"/>
                  </a:solidFill>
                </a:rPr>
                <a:t>$701</a:t>
              </a:r>
              <a:r>
                <a:rPr lang="en-US" altLang="en-US" sz="2400"/>
                <a:t>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100 iPhones]</a:t>
              </a:r>
            </a:p>
          </p:txBody>
        </p:sp>
        <p:sp>
          <p:nvSpPr>
            <p:cNvPr id="33797" name="TextBox 38">
              <a:extLst>
                <a:ext uri="{FF2B5EF4-FFF2-40B4-BE49-F238E27FC236}">
                  <a16:creationId xmlns:a16="http://schemas.microsoft.com/office/drawing/2014/main" id="{00AEDC10-A04A-4098-2D02-0CE03A1F71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334000"/>
              <a:ext cx="1800355" cy="110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[$600,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50 Androids]</a:t>
              </a:r>
            </a:p>
          </p:txBody>
        </p:sp>
        <p:sp>
          <p:nvSpPr>
            <p:cNvPr id="33798" name="TextBox 39">
              <a:extLst>
                <a:ext uri="{FF2B5EF4-FFF2-40B4-BE49-F238E27FC236}">
                  <a16:creationId xmlns:a16="http://schemas.microsoft.com/office/drawing/2014/main" id="{B1CB8EAF-55D0-5F70-AD0A-12EEED79C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3276600"/>
              <a:ext cx="1158852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[empty]</a:t>
              </a:r>
            </a:p>
          </p:txBody>
        </p:sp>
        <p:sp>
          <p:nvSpPr>
            <p:cNvPr id="33799" name="TextBox 40">
              <a:extLst>
                <a:ext uri="{FF2B5EF4-FFF2-40B4-BE49-F238E27FC236}">
                  <a16:creationId xmlns:a16="http://schemas.microsoft.com/office/drawing/2014/main" id="{6D7AACED-2EDB-1F9B-9DA4-241242EC5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657600"/>
              <a:ext cx="3657600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[$299, Order Android ]</a:t>
              </a:r>
            </a:p>
          </p:txBody>
        </p:sp>
        <p:sp>
          <p:nvSpPr>
            <p:cNvPr id="33800" name="TextBox 41">
              <a:extLst>
                <a:ext uri="{FF2B5EF4-FFF2-40B4-BE49-F238E27FC236}">
                  <a16:creationId xmlns:a16="http://schemas.microsoft.com/office/drawing/2014/main" id="{A6393ED1-B647-2582-C5FC-0990533B3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6172199"/>
              <a:ext cx="2801303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[Global Snapshot 1]</a:t>
              </a:r>
            </a:p>
          </p:txBody>
        </p:sp>
      </p:grpSp>
      <p:sp>
        <p:nvSpPr>
          <p:cNvPr id="33794" name="Title 1">
            <a:extLst>
              <a:ext uri="{FF2B5EF4-FFF2-40B4-BE49-F238E27FC236}">
                <a16:creationId xmlns:a16="http://schemas.microsoft.com/office/drawing/2014/main" id="{36FA6B6E-990B-A8B4-96C4-9B944DA1E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53274B3B-A7BE-3679-A3AD-49EB0645C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35842" name="Group 5">
            <a:extLst>
              <a:ext uri="{FF2B5EF4-FFF2-40B4-BE49-F238E27FC236}">
                <a16:creationId xmlns:a16="http://schemas.microsoft.com/office/drawing/2014/main" id="{B7EE1043-B48A-5652-1335-E0A86728E44B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428750"/>
            <a:ext cx="6324600" cy="3662363"/>
            <a:chOff x="990600" y="1905000"/>
            <a:chExt cx="6324600" cy="4882714"/>
          </a:xfrm>
        </p:grpSpPr>
        <p:grpSp>
          <p:nvGrpSpPr>
            <p:cNvPr id="35843" name="Group 4">
              <a:extLst>
                <a:ext uri="{FF2B5EF4-FFF2-40B4-BE49-F238E27FC236}">
                  <a16:creationId xmlns:a16="http://schemas.microsoft.com/office/drawing/2014/main" id="{6B2C3A97-312E-E22C-963B-AAAE2C90B2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6600" y="1905000"/>
              <a:ext cx="4038600" cy="4882714"/>
              <a:chOff x="3276600" y="1905000"/>
              <a:chExt cx="4038600" cy="4882714"/>
            </a:xfrm>
          </p:grpSpPr>
          <p:grpSp>
            <p:nvGrpSpPr>
              <p:cNvPr id="35845" name="Group 44">
                <a:extLst>
                  <a:ext uri="{FF2B5EF4-FFF2-40B4-BE49-F238E27FC236}">
                    <a16:creationId xmlns:a16="http://schemas.microsoft.com/office/drawing/2014/main" id="{4FD18A28-77CF-5CE3-3E77-FE3DF901D8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6600" y="1981195"/>
                <a:ext cx="1934918" cy="3968321"/>
                <a:chOff x="381000" y="1981195"/>
                <a:chExt cx="1934918" cy="3968321"/>
              </a:xfrm>
            </p:grpSpPr>
            <p:grpSp>
              <p:nvGrpSpPr>
                <p:cNvPr id="35850" name="Group 50">
                  <a:extLst>
                    <a:ext uri="{FF2B5EF4-FFF2-40B4-BE49-F238E27FC236}">
                      <a16:creationId xmlns:a16="http://schemas.microsoft.com/office/drawing/2014/main" id="{7713BFA7-9D65-6E04-7410-8B44C83354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90600" y="1981195"/>
                  <a:ext cx="685800" cy="691721"/>
                  <a:chOff x="1600200" y="1981195"/>
                  <a:chExt cx="685800" cy="691721"/>
                </a:xfrm>
              </p:grpSpPr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1AA3339A-9AB5-A6AC-372A-9FC5345C4404}"/>
                      </a:ext>
                    </a:extLst>
                  </p:cNvPr>
                  <p:cNvSpPr/>
                  <p:nvPr/>
                </p:nvSpPr>
                <p:spPr>
                  <a:xfrm>
                    <a:off x="1600200" y="1981194"/>
                    <a:ext cx="685800" cy="685739"/>
                  </a:xfrm>
                  <a:prstGeom prst="ellipse">
                    <a:avLst/>
                  </a:prstGeom>
                  <a:noFill/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5859" name="TextBox 59">
                    <a:extLst>
                      <a:ext uri="{FF2B5EF4-FFF2-40B4-BE49-F238E27FC236}">
                        <a16:creationId xmlns:a16="http://schemas.microsoft.com/office/drawing/2014/main" id="{CF3491F2-DCCB-4817-ABC9-023D7A3FCD4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26942" y="2057401"/>
                    <a:ext cx="519894" cy="6155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2400"/>
                      <a:t>P</a:t>
                    </a:r>
                    <a:r>
                      <a:rPr lang="en-US" altLang="en-US" sz="2400" i="1"/>
                      <a:t>i</a:t>
                    </a:r>
                  </a:p>
                </p:txBody>
              </p:sp>
            </p:grpSp>
            <p:grpSp>
              <p:nvGrpSpPr>
                <p:cNvPr id="35851" name="Group 51">
                  <a:extLst>
                    <a:ext uri="{FF2B5EF4-FFF2-40B4-BE49-F238E27FC236}">
                      <a16:creationId xmlns:a16="http://schemas.microsoft.com/office/drawing/2014/main" id="{86020262-CB4C-40E6-9719-44134D0B0E1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90600" y="5257588"/>
                  <a:ext cx="685800" cy="691928"/>
                  <a:chOff x="1600200" y="1980988"/>
                  <a:chExt cx="685800" cy="691928"/>
                </a:xfrm>
              </p:grpSpPr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F3DE3719-4E3A-EF89-A30D-AC2D3CD54F6C}"/>
                      </a:ext>
                    </a:extLst>
                  </p:cNvPr>
                  <p:cNvSpPr/>
                  <p:nvPr/>
                </p:nvSpPr>
                <p:spPr>
                  <a:xfrm>
                    <a:off x="1600200" y="1980900"/>
                    <a:ext cx="685800" cy="685739"/>
                  </a:xfrm>
                  <a:prstGeom prst="ellipse">
                    <a:avLst/>
                  </a:prstGeom>
                  <a:noFill/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5857" name="TextBox 57">
                    <a:extLst>
                      <a:ext uri="{FF2B5EF4-FFF2-40B4-BE49-F238E27FC236}">
                        <a16:creationId xmlns:a16="http://schemas.microsoft.com/office/drawing/2014/main" id="{28274742-69DC-F31D-88B3-D085AF01FE6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26942" y="2057401"/>
                    <a:ext cx="519894" cy="6155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2400"/>
                      <a:t>P</a:t>
                    </a:r>
                    <a:r>
                      <a:rPr lang="en-US" altLang="en-US" sz="2400" i="1"/>
                      <a:t>j</a:t>
                    </a:r>
                  </a:p>
                </p:txBody>
              </p:sp>
            </p:grp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FE229C18-9A94-679C-C804-F7A5EAB86DB4}"/>
                    </a:ext>
                  </a:extLst>
                </p:cNvPr>
                <p:cNvCxnSpPr>
                  <a:stCxn id="59" idx="3"/>
                  <a:endCxn id="57" idx="1"/>
                </p:cNvCxnSpPr>
                <p:nvPr/>
              </p:nvCxnSpPr>
              <p:spPr bwMode="auto">
                <a:xfrm>
                  <a:off x="1090613" y="2567459"/>
                  <a:ext cx="0" cy="2789517"/>
                </a:xfrm>
                <a:prstGeom prst="straightConnector1">
                  <a:avLst/>
                </a:prstGeom>
                <a:ln w="6350" cmpd="sng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3AD0FD25-490B-A903-072E-0CC1CE776142}"/>
                    </a:ext>
                  </a:extLst>
                </p:cNvPr>
                <p:cNvCxnSpPr>
                  <a:endCxn id="59" idx="5"/>
                </p:cNvCxnSpPr>
                <p:nvPr/>
              </p:nvCxnSpPr>
              <p:spPr bwMode="auto">
                <a:xfrm flipH="1" flipV="1">
                  <a:off x="1576388" y="2567459"/>
                  <a:ext cx="23812" cy="2842428"/>
                </a:xfrm>
                <a:prstGeom prst="straightConnector1">
                  <a:avLst/>
                </a:prstGeom>
                <a:ln w="6350" cmpd="sng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54" name="TextBox 54">
                  <a:extLst>
                    <a:ext uri="{FF2B5EF4-FFF2-40B4-BE49-F238E27FC236}">
                      <a16:creationId xmlns:a16="http://schemas.microsoft.com/office/drawing/2014/main" id="{97083D84-849B-684A-5A87-C0057032A1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000" y="2590801"/>
                  <a:ext cx="639518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C</a:t>
                  </a:r>
                  <a:r>
                    <a:rPr lang="en-US" altLang="en-US" sz="2400" i="1"/>
                    <a:t>ij</a:t>
                  </a:r>
                </a:p>
              </p:txBody>
            </p:sp>
            <p:sp>
              <p:nvSpPr>
                <p:cNvPr id="35855" name="TextBox 55">
                  <a:extLst>
                    <a:ext uri="{FF2B5EF4-FFF2-40B4-BE49-F238E27FC236}">
                      <a16:creationId xmlns:a16="http://schemas.microsoft.com/office/drawing/2014/main" id="{F7ACA94C-9097-5939-4EB8-EC4400DCB5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76400" y="4876799"/>
                  <a:ext cx="639518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C</a:t>
                  </a:r>
                  <a:r>
                    <a:rPr lang="en-US" altLang="en-US" sz="2400" i="1"/>
                    <a:t>ji</a:t>
                  </a:r>
                </a:p>
              </p:txBody>
            </p:sp>
          </p:grpSp>
          <p:sp>
            <p:nvSpPr>
              <p:cNvPr id="35846" name="TextBox 45">
                <a:extLst>
                  <a:ext uri="{FF2B5EF4-FFF2-40B4-BE49-F238E27FC236}">
                    <a16:creationId xmlns:a16="http://schemas.microsoft.com/office/drawing/2014/main" id="{6351B4FE-AF52-FA46-5CED-ED16A8355E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5800" y="1905000"/>
                <a:ext cx="1800493" cy="1107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</a:rPr>
                  <a:t>[$701,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</a:rPr>
                  <a:t>100 iPhones]</a:t>
                </a:r>
              </a:p>
            </p:txBody>
          </p:sp>
          <p:sp>
            <p:nvSpPr>
              <p:cNvPr id="35847" name="TextBox 46">
                <a:extLst>
                  <a:ext uri="{FF2B5EF4-FFF2-40B4-BE49-F238E27FC236}">
                    <a16:creationId xmlns:a16="http://schemas.microsoft.com/office/drawing/2014/main" id="{51FB18C6-5CA2-E3F5-68BF-5FB6C04378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0" y="5334000"/>
                <a:ext cx="1800493" cy="1107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[</a:t>
                </a:r>
                <a:r>
                  <a:rPr lang="en-US" altLang="en-US" sz="2400">
                    <a:solidFill>
                      <a:srgbClr val="FF0000"/>
                    </a:solidFill>
                  </a:rPr>
                  <a:t>$101</a:t>
                </a:r>
                <a:r>
                  <a:rPr lang="en-US" altLang="en-US" sz="2400"/>
                  <a:t>,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50 Androids]</a:t>
                </a:r>
              </a:p>
            </p:txBody>
          </p:sp>
          <p:sp>
            <p:nvSpPr>
              <p:cNvPr id="35848" name="TextBox 47">
                <a:extLst>
                  <a:ext uri="{FF2B5EF4-FFF2-40B4-BE49-F238E27FC236}">
                    <a16:creationId xmlns:a16="http://schemas.microsoft.com/office/drawing/2014/main" id="{FEBC4A74-E49E-8BE3-4203-A6FC32C259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9600" y="3276600"/>
                <a:ext cx="2895600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0000"/>
                    </a:solidFill>
                  </a:rPr>
                  <a:t>[$499, Order iPhone]</a:t>
                </a:r>
              </a:p>
            </p:txBody>
          </p:sp>
          <p:sp>
            <p:nvSpPr>
              <p:cNvPr id="35849" name="TextBox 49">
                <a:extLst>
                  <a:ext uri="{FF2B5EF4-FFF2-40B4-BE49-F238E27FC236}">
                    <a16:creationId xmlns:a16="http://schemas.microsoft.com/office/drawing/2014/main" id="{B3246081-5532-5D0D-7444-537501770A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7600" y="6172199"/>
                <a:ext cx="2801518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/>
                  <a:t>[Global Snapshot 2]</a:t>
                </a:r>
              </a:p>
            </p:txBody>
          </p:sp>
        </p:grpSp>
        <p:sp>
          <p:nvSpPr>
            <p:cNvPr id="35844" name="TextBox 64">
              <a:extLst>
                <a:ext uri="{FF2B5EF4-FFF2-40B4-BE49-F238E27FC236}">
                  <a16:creationId xmlns:a16="http://schemas.microsoft.com/office/drawing/2014/main" id="{74422915-16B7-2176-EB4A-C66B4084A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657600"/>
              <a:ext cx="3657600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[$299, Order Android ]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BC6CB68F-3E15-B161-51E4-6ACC7BF6D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37890" name="Group 5">
            <a:extLst>
              <a:ext uri="{FF2B5EF4-FFF2-40B4-BE49-F238E27FC236}">
                <a16:creationId xmlns:a16="http://schemas.microsoft.com/office/drawing/2014/main" id="{CD1BC803-08AB-0D36-9B98-3A0EEA0EC2B0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428750"/>
            <a:ext cx="7613650" cy="3662363"/>
            <a:chOff x="990600" y="1905000"/>
            <a:chExt cx="7613521" cy="4882714"/>
          </a:xfrm>
        </p:grpSpPr>
        <p:grpSp>
          <p:nvGrpSpPr>
            <p:cNvPr id="37891" name="Group 4">
              <a:extLst>
                <a:ext uri="{FF2B5EF4-FFF2-40B4-BE49-F238E27FC236}">
                  <a16:creationId xmlns:a16="http://schemas.microsoft.com/office/drawing/2014/main" id="{EA993E2F-4749-FF55-56FC-C169397F55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6600" y="1905000"/>
              <a:ext cx="5327521" cy="4882714"/>
              <a:chOff x="3276600" y="1905000"/>
              <a:chExt cx="5327521" cy="4882714"/>
            </a:xfrm>
          </p:grpSpPr>
          <p:grpSp>
            <p:nvGrpSpPr>
              <p:cNvPr id="37893" name="Group 44">
                <a:extLst>
                  <a:ext uri="{FF2B5EF4-FFF2-40B4-BE49-F238E27FC236}">
                    <a16:creationId xmlns:a16="http://schemas.microsoft.com/office/drawing/2014/main" id="{21DF4BEE-DF54-A891-EC6F-D385ADA93B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6600" y="1981195"/>
                <a:ext cx="1934911" cy="3968321"/>
                <a:chOff x="381000" y="1981195"/>
                <a:chExt cx="1934911" cy="3968321"/>
              </a:xfrm>
            </p:grpSpPr>
            <p:grpSp>
              <p:nvGrpSpPr>
                <p:cNvPr id="37898" name="Group 50">
                  <a:extLst>
                    <a:ext uri="{FF2B5EF4-FFF2-40B4-BE49-F238E27FC236}">
                      <a16:creationId xmlns:a16="http://schemas.microsoft.com/office/drawing/2014/main" id="{1D692E69-B518-ADC3-C014-FB2D4C0852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90568" y="1981195"/>
                  <a:ext cx="685793" cy="691721"/>
                  <a:chOff x="1600168" y="1981195"/>
                  <a:chExt cx="685793" cy="691721"/>
                </a:xfrm>
              </p:grpSpPr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DA903E80-CBFC-1175-6E4B-BAD082A056A7}"/>
                      </a:ext>
                    </a:extLst>
                  </p:cNvPr>
                  <p:cNvSpPr/>
                  <p:nvPr/>
                </p:nvSpPr>
                <p:spPr>
                  <a:xfrm>
                    <a:off x="1600151" y="1981194"/>
                    <a:ext cx="685788" cy="685739"/>
                  </a:xfrm>
                  <a:prstGeom prst="ellipse">
                    <a:avLst/>
                  </a:prstGeom>
                  <a:noFill/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7907" name="TextBox 59">
                    <a:extLst>
                      <a:ext uri="{FF2B5EF4-FFF2-40B4-BE49-F238E27FC236}">
                        <a16:creationId xmlns:a16="http://schemas.microsoft.com/office/drawing/2014/main" id="{79AA9FFB-BF58-9B58-CAC0-53DAC4F3479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26942" y="2057401"/>
                    <a:ext cx="519889" cy="6155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2400"/>
                      <a:t>P</a:t>
                    </a:r>
                    <a:r>
                      <a:rPr lang="en-US" altLang="en-US" sz="2400" i="1"/>
                      <a:t>i</a:t>
                    </a:r>
                  </a:p>
                </p:txBody>
              </p:sp>
            </p:grpSp>
            <p:grpSp>
              <p:nvGrpSpPr>
                <p:cNvPr id="37899" name="Group 51">
                  <a:extLst>
                    <a:ext uri="{FF2B5EF4-FFF2-40B4-BE49-F238E27FC236}">
                      <a16:creationId xmlns:a16="http://schemas.microsoft.com/office/drawing/2014/main" id="{626262C4-74A4-F0A5-135F-E1882A174F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90568" y="5257588"/>
                  <a:ext cx="685793" cy="691928"/>
                  <a:chOff x="1600168" y="1980988"/>
                  <a:chExt cx="685793" cy="691928"/>
                </a:xfrm>
              </p:grpSpPr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4242373D-7C38-511A-2CD2-5C51547CF47D}"/>
                      </a:ext>
                    </a:extLst>
                  </p:cNvPr>
                  <p:cNvSpPr/>
                  <p:nvPr/>
                </p:nvSpPr>
                <p:spPr>
                  <a:xfrm>
                    <a:off x="1600151" y="1980900"/>
                    <a:ext cx="685788" cy="685739"/>
                  </a:xfrm>
                  <a:prstGeom prst="ellipse">
                    <a:avLst/>
                  </a:prstGeom>
                  <a:noFill/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7905" name="TextBox 57">
                    <a:extLst>
                      <a:ext uri="{FF2B5EF4-FFF2-40B4-BE49-F238E27FC236}">
                        <a16:creationId xmlns:a16="http://schemas.microsoft.com/office/drawing/2014/main" id="{C087A274-418C-CEE6-68A6-6C438C4EFA3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26942" y="2057401"/>
                    <a:ext cx="519889" cy="6155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2400"/>
                      <a:t>P</a:t>
                    </a:r>
                    <a:r>
                      <a:rPr lang="en-US" altLang="en-US" sz="2400" i="1"/>
                      <a:t>j</a:t>
                    </a:r>
                  </a:p>
                </p:txBody>
              </p:sp>
            </p:grp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96632C73-AEC2-5BB6-CDEF-D12B3305985F}"/>
                    </a:ext>
                  </a:extLst>
                </p:cNvPr>
                <p:cNvCxnSpPr>
                  <a:stCxn id="59" idx="3"/>
                  <a:endCxn id="57" idx="1"/>
                </p:cNvCxnSpPr>
                <p:nvPr/>
              </p:nvCxnSpPr>
              <p:spPr bwMode="auto">
                <a:xfrm>
                  <a:off x="1090562" y="2567459"/>
                  <a:ext cx="0" cy="2789517"/>
                </a:xfrm>
                <a:prstGeom prst="straightConnector1">
                  <a:avLst/>
                </a:prstGeom>
                <a:ln w="6350" cmpd="sng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536B8C5D-7537-675C-6D38-60DA37A3C258}"/>
                    </a:ext>
                  </a:extLst>
                </p:cNvPr>
                <p:cNvCxnSpPr>
                  <a:endCxn id="59" idx="5"/>
                </p:cNvCxnSpPr>
                <p:nvPr/>
              </p:nvCxnSpPr>
              <p:spPr bwMode="auto">
                <a:xfrm flipH="1" flipV="1">
                  <a:off x="1576329" y="2567459"/>
                  <a:ext cx="23812" cy="2842428"/>
                </a:xfrm>
                <a:prstGeom prst="straightConnector1">
                  <a:avLst/>
                </a:prstGeom>
                <a:ln w="6350" cmpd="sng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902" name="TextBox 54">
                  <a:extLst>
                    <a:ext uri="{FF2B5EF4-FFF2-40B4-BE49-F238E27FC236}">
                      <a16:creationId xmlns:a16="http://schemas.microsoft.com/office/drawing/2014/main" id="{58564BAD-9E9F-ABF8-43B7-168618CD36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000" y="2590801"/>
                  <a:ext cx="639511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C</a:t>
                  </a:r>
                  <a:r>
                    <a:rPr lang="en-US" altLang="en-US" sz="2400" i="1"/>
                    <a:t>ij</a:t>
                  </a:r>
                </a:p>
              </p:txBody>
            </p:sp>
            <p:sp>
              <p:nvSpPr>
                <p:cNvPr id="37903" name="TextBox 55">
                  <a:extLst>
                    <a:ext uri="{FF2B5EF4-FFF2-40B4-BE49-F238E27FC236}">
                      <a16:creationId xmlns:a16="http://schemas.microsoft.com/office/drawing/2014/main" id="{3DE96396-6471-6859-9102-7E251D11A0F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76400" y="4876799"/>
                  <a:ext cx="639511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C</a:t>
                  </a:r>
                  <a:r>
                    <a:rPr lang="en-US" altLang="en-US" sz="2400" i="1"/>
                    <a:t>ji</a:t>
                  </a:r>
                </a:p>
              </p:txBody>
            </p:sp>
          </p:grpSp>
          <p:sp>
            <p:nvSpPr>
              <p:cNvPr id="37894" name="TextBox 45">
                <a:extLst>
                  <a:ext uri="{FF2B5EF4-FFF2-40B4-BE49-F238E27FC236}">
                    <a16:creationId xmlns:a16="http://schemas.microsoft.com/office/drawing/2014/main" id="{14833E96-5548-30B6-2C04-7EC05B75D1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5800" y="1905000"/>
                <a:ext cx="4108321" cy="1107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</a:rPr>
                  <a:t>[</a:t>
                </a:r>
                <a:r>
                  <a:rPr lang="en-US" altLang="en-US" sz="2400">
                    <a:solidFill>
                      <a:srgbClr val="FF0000"/>
                    </a:solidFill>
                  </a:rPr>
                  <a:t>$1200, 1 iPhone order from P</a:t>
                </a:r>
                <a:r>
                  <a:rPr lang="en-US" altLang="en-US" sz="2400" i="1">
                    <a:solidFill>
                      <a:srgbClr val="FF0000"/>
                    </a:solidFill>
                  </a:rPr>
                  <a:t>j</a:t>
                </a:r>
                <a:r>
                  <a:rPr lang="en-US" altLang="en-US" sz="2400">
                    <a:solidFill>
                      <a:srgbClr val="000000"/>
                    </a:solidFill>
                  </a:rPr>
                  <a:t>,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</a:rPr>
                  <a:t>100 iPhones]</a:t>
                </a:r>
              </a:p>
            </p:txBody>
          </p:sp>
          <p:sp>
            <p:nvSpPr>
              <p:cNvPr id="37895" name="TextBox 46">
                <a:extLst>
                  <a:ext uri="{FF2B5EF4-FFF2-40B4-BE49-F238E27FC236}">
                    <a16:creationId xmlns:a16="http://schemas.microsoft.com/office/drawing/2014/main" id="{E7FF591D-481F-F3E2-D83A-676287DF1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0" y="5334000"/>
                <a:ext cx="1800473" cy="1107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[$101,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50 Androids]</a:t>
                </a:r>
              </a:p>
            </p:txBody>
          </p:sp>
          <p:sp>
            <p:nvSpPr>
              <p:cNvPr id="37896" name="TextBox 47">
                <a:extLst>
                  <a:ext uri="{FF2B5EF4-FFF2-40B4-BE49-F238E27FC236}">
                    <a16:creationId xmlns:a16="http://schemas.microsoft.com/office/drawing/2014/main" id="{92CDC0CD-F1F6-BD01-8139-C870B6EA2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9600" y="3276600"/>
                <a:ext cx="2895600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0000"/>
                    </a:solidFill>
                  </a:rPr>
                  <a:t>[empty]</a:t>
                </a:r>
              </a:p>
            </p:txBody>
          </p:sp>
          <p:sp>
            <p:nvSpPr>
              <p:cNvPr id="37897" name="TextBox 49">
                <a:extLst>
                  <a:ext uri="{FF2B5EF4-FFF2-40B4-BE49-F238E27FC236}">
                    <a16:creationId xmlns:a16="http://schemas.microsoft.com/office/drawing/2014/main" id="{01A9C070-13AE-7766-5C31-5238E27330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7600" y="6172199"/>
                <a:ext cx="2801487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/>
                  <a:t>[Global Snapshot 3]</a:t>
                </a:r>
              </a:p>
            </p:txBody>
          </p:sp>
        </p:grpSp>
        <p:sp>
          <p:nvSpPr>
            <p:cNvPr id="37892" name="TextBox 64">
              <a:extLst>
                <a:ext uri="{FF2B5EF4-FFF2-40B4-BE49-F238E27FC236}">
                  <a16:creationId xmlns:a16="http://schemas.microsoft.com/office/drawing/2014/main" id="{1C67014B-86EE-5F3F-47C7-79D5AFECC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657600"/>
              <a:ext cx="3657600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[$299, Order Android ]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58164078-DDA7-4279-79EA-E28FB4D2E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39938" name="Group 7">
            <a:extLst>
              <a:ext uri="{FF2B5EF4-FFF2-40B4-BE49-F238E27FC236}">
                <a16:creationId xmlns:a16="http://schemas.microsoft.com/office/drawing/2014/main" id="{3CC546CC-945B-0592-D57E-07A028BCD995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428750"/>
            <a:ext cx="6477000" cy="3662363"/>
            <a:chOff x="838200" y="1905000"/>
            <a:chExt cx="6477000" cy="4882714"/>
          </a:xfrm>
        </p:grpSpPr>
        <p:sp>
          <p:nvSpPr>
            <p:cNvPr id="39939" name="TextBox 65">
              <a:extLst>
                <a:ext uri="{FF2B5EF4-FFF2-40B4-BE49-F238E27FC236}">
                  <a16:creationId xmlns:a16="http://schemas.microsoft.com/office/drawing/2014/main" id="{C17C0770-A5FD-16CC-971D-A46F9380F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3657600"/>
              <a:ext cx="3810000" cy="258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[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($299, Order Android )</a:t>
              </a:r>
              <a:r>
                <a:rPr lang="en-US" altLang="en-US" sz="2400">
                  <a:solidFill>
                    <a:srgbClr val="FF0000"/>
                  </a:solidFill>
                </a:rPr>
                <a:t>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(1 iPhone)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]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pSp>
          <p:nvGrpSpPr>
            <p:cNvPr id="39940" name="Group 44">
              <a:extLst>
                <a:ext uri="{FF2B5EF4-FFF2-40B4-BE49-F238E27FC236}">
                  <a16:creationId xmlns:a16="http://schemas.microsoft.com/office/drawing/2014/main" id="{8EB4BBE6-77F1-2F5F-F492-63CADBDC2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6600" y="1981195"/>
              <a:ext cx="1934918" cy="3968321"/>
              <a:chOff x="381000" y="1981195"/>
              <a:chExt cx="1934918" cy="3968321"/>
            </a:xfrm>
          </p:grpSpPr>
          <p:grpSp>
            <p:nvGrpSpPr>
              <p:cNvPr id="39945" name="Group 50">
                <a:extLst>
                  <a:ext uri="{FF2B5EF4-FFF2-40B4-BE49-F238E27FC236}">
                    <a16:creationId xmlns:a16="http://schemas.microsoft.com/office/drawing/2014/main" id="{760EFC18-16F2-3317-B1CA-FDF80FE71A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600" y="1981195"/>
                <a:ext cx="685800" cy="691721"/>
                <a:chOff x="1600200" y="1981195"/>
                <a:chExt cx="685800" cy="691721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2663AD1F-9AC0-1D7F-E7C6-4938BDE256C7}"/>
                    </a:ext>
                  </a:extLst>
                </p:cNvPr>
                <p:cNvSpPr/>
                <p:nvPr/>
              </p:nvSpPr>
              <p:spPr>
                <a:xfrm>
                  <a:off x="1600200" y="1981194"/>
                  <a:ext cx="685800" cy="685739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954" name="TextBox 59">
                  <a:extLst>
                    <a:ext uri="{FF2B5EF4-FFF2-40B4-BE49-F238E27FC236}">
                      <a16:creationId xmlns:a16="http://schemas.microsoft.com/office/drawing/2014/main" id="{B211E53E-CD3D-2496-AFB4-9227660D1E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6942" y="2057401"/>
                  <a:ext cx="519894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P</a:t>
                  </a:r>
                  <a:r>
                    <a:rPr lang="en-US" altLang="en-US" sz="2400" i="1"/>
                    <a:t>i</a:t>
                  </a:r>
                </a:p>
              </p:txBody>
            </p:sp>
          </p:grpSp>
          <p:grpSp>
            <p:nvGrpSpPr>
              <p:cNvPr id="39946" name="Group 51">
                <a:extLst>
                  <a:ext uri="{FF2B5EF4-FFF2-40B4-BE49-F238E27FC236}">
                    <a16:creationId xmlns:a16="http://schemas.microsoft.com/office/drawing/2014/main" id="{728415E5-A757-BC81-82E8-41272F75E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600" y="5257588"/>
                <a:ext cx="685800" cy="691928"/>
                <a:chOff x="1600200" y="1980988"/>
                <a:chExt cx="685800" cy="691928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FFB17C5D-7DE3-C388-722B-715BE16C5025}"/>
                    </a:ext>
                  </a:extLst>
                </p:cNvPr>
                <p:cNvSpPr/>
                <p:nvPr/>
              </p:nvSpPr>
              <p:spPr>
                <a:xfrm>
                  <a:off x="1600200" y="1980900"/>
                  <a:ext cx="685800" cy="685739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952" name="TextBox 57">
                  <a:extLst>
                    <a:ext uri="{FF2B5EF4-FFF2-40B4-BE49-F238E27FC236}">
                      <a16:creationId xmlns:a16="http://schemas.microsoft.com/office/drawing/2014/main" id="{7D149CCC-B007-3F8D-5933-A390D8FD1C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6942" y="2057401"/>
                  <a:ext cx="519894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P</a:t>
                  </a:r>
                  <a:r>
                    <a:rPr lang="en-US" altLang="en-US" sz="2400" i="1"/>
                    <a:t>j</a:t>
                  </a:r>
                </a:p>
              </p:txBody>
            </p:sp>
          </p:grp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C39DFBD-6AE3-B48E-A71C-C3A73182F309}"/>
                  </a:ext>
                </a:extLst>
              </p:cNvPr>
              <p:cNvCxnSpPr>
                <a:stCxn id="59" idx="3"/>
                <a:endCxn id="57" idx="1"/>
              </p:cNvCxnSpPr>
              <p:nvPr/>
            </p:nvCxnSpPr>
            <p:spPr bwMode="auto">
              <a:xfrm>
                <a:off x="1090613" y="2567459"/>
                <a:ext cx="0" cy="2789517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2477367-D5E7-AF70-DA9C-54792848A795}"/>
                  </a:ext>
                </a:extLst>
              </p:cNvPr>
              <p:cNvCxnSpPr>
                <a:endCxn id="59" idx="5"/>
              </p:cNvCxnSpPr>
              <p:nvPr/>
            </p:nvCxnSpPr>
            <p:spPr bwMode="auto">
              <a:xfrm flipH="1" flipV="1">
                <a:off x="1576388" y="2567459"/>
                <a:ext cx="23812" cy="2842428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949" name="TextBox 54">
                <a:extLst>
                  <a:ext uri="{FF2B5EF4-FFF2-40B4-BE49-F238E27FC236}">
                    <a16:creationId xmlns:a16="http://schemas.microsoft.com/office/drawing/2014/main" id="{1D9A77C5-2F51-C7C9-EEA7-63DDC0C8C1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2590801"/>
                <a:ext cx="639518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C</a:t>
                </a:r>
                <a:r>
                  <a:rPr lang="en-US" altLang="en-US" sz="2400" i="1"/>
                  <a:t>ij</a:t>
                </a:r>
              </a:p>
            </p:txBody>
          </p:sp>
          <p:sp>
            <p:nvSpPr>
              <p:cNvPr id="39950" name="TextBox 55">
                <a:extLst>
                  <a:ext uri="{FF2B5EF4-FFF2-40B4-BE49-F238E27FC236}">
                    <a16:creationId xmlns:a16="http://schemas.microsoft.com/office/drawing/2014/main" id="{556BA53E-F26B-2F34-CC9B-7B7BA3C6AF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400" y="4876799"/>
                <a:ext cx="639518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C</a:t>
                </a:r>
                <a:r>
                  <a:rPr lang="en-US" altLang="en-US" sz="2400" i="1"/>
                  <a:t>ji</a:t>
                </a:r>
              </a:p>
            </p:txBody>
          </p:sp>
        </p:grpSp>
        <p:sp>
          <p:nvSpPr>
            <p:cNvPr id="39941" name="TextBox 45">
              <a:extLst>
                <a:ext uri="{FF2B5EF4-FFF2-40B4-BE49-F238E27FC236}">
                  <a16:creationId xmlns:a16="http://schemas.microsoft.com/office/drawing/2014/main" id="{D1438AB4-D92F-A9B8-6EAD-4D1D42AD1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1905000"/>
              <a:ext cx="1646605" cy="1107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[$1200</a:t>
              </a:r>
              <a:r>
                <a:rPr lang="en-US" altLang="en-US" sz="2400">
                  <a:solidFill>
                    <a:srgbClr val="FF0000"/>
                  </a:solidFill>
                </a:rPr>
                <a:t>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99</a:t>
              </a:r>
              <a:r>
                <a:rPr lang="en-US" altLang="en-US" sz="2400">
                  <a:solidFill>
                    <a:srgbClr val="000000"/>
                  </a:solidFill>
                </a:rPr>
                <a:t> iPhones]</a:t>
              </a:r>
            </a:p>
          </p:txBody>
        </p:sp>
        <p:sp>
          <p:nvSpPr>
            <p:cNvPr id="39942" name="TextBox 46">
              <a:extLst>
                <a:ext uri="{FF2B5EF4-FFF2-40B4-BE49-F238E27FC236}">
                  <a16:creationId xmlns:a16="http://schemas.microsoft.com/office/drawing/2014/main" id="{A7E81496-D23C-88C9-DCB1-57594E0C0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334000"/>
              <a:ext cx="1800493" cy="110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[$101,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50 Androids]</a:t>
              </a:r>
            </a:p>
          </p:txBody>
        </p:sp>
        <p:sp>
          <p:nvSpPr>
            <p:cNvPr id="39943" name="TextBox 49">
              <a:extLst>
                <a:ext uri="{FF2B5EF4-FFF2-40B4-BE49-F238E27FC236}">
                  <a16:creationId xmlns:a16="http://schemas.microsoft.com/office/drawing/2014/main" id="{B44587D0-0ECA-45A5-93CA-E55B0F7D1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6172199"/>
              <a:ext cx="2801518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[Global Snapshot 4]</a:t>
              </a:r>
            </a:p>
          </p:txBody>
        </p:sp>
        <p:sp>
          <p:nvSpPr>
            <p:cNvPr id="39944" name="TextBox 64">
              <a:extLst>
                <a:ext uri="{FF2B5EF4-FFF2-40B4-BE49-F238E27FC236}">
                  <a16:creationId xmlns:a16="http://schemas.microsoft.com/office/drawing/2014/main" id="{23F84FA1-E1A9-36E9-7D22-FDB51EBE7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3276600"/>
              <a:ext cx="2895600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[empty]</a:t>
              </a:r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CEB83DC-23B6-5D0C-A57F-2F1AB0C90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41986" name="Group 7">
            <a:extLst>
              <a:ext uri="{FF2B5EF4-FFF2-40B4-BE49-F238E27FC236}">
                <a16:creationId xmlns:a16="http://schemas.microsoft.com/office/drawing/2014/main" id="{EAA78724-7C07-A622-901C-1784836A95DC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428750"/>
            <a:ext cx="7842250" cy="3662363"/>
            <a:chOff x="838200" y="1905000"/>
            <a:chExt cx="7842122" cy="4882714"/>
          </a:xfrm>
        </p:grpSpPr>
        <p:sp>
          <p:nvSpPr>
            <p:cNvPr id="41987" name="TextBox 65">
              <a:extLst>
                <a:ext uri="{FF2B5EF4-FFF2-40B4-BE49-F238E27FC236}">
                  <a16:creationId xmlns:a16="http://schemas.microsoft.com/office/drawing/2014/main" id="{9971DC13-2B49-C2B2-3EDE-D4F5BABAFC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3657600"/>
              <a:ext cx="3810000" cy="209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[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(1 iPhone)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]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pSp>
          <p:nvGrpSpPr>
            <p:cNvPr id="41988" name="Group 44">
              <a:extLst>
                <a:ext uri="{FF2B5EF4-FFF2-40B4-BE49-F238E27FC236}">
                  <a16:creationId xmlns:a16="http://schemas.microsoft.com/office/drawing/2014/main" id="{3D01A64D-5AD6-D2C9-9807-C08CCC3F4E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6600" y="1981195"/>
              <a:ext cx="1934911" cy="3968321"/>
              <a:chOff x="381000" y="1981195"/>
              <a:chExt cx="1934911" cy="3968321"/>
            </a:xfrm>
          </p:grpSpPr>
          <p:grpSp>
            <p:nvGrpSpPr>
              <p:cNvPr id="41993" name="Group 50">
                <a:extLst>
                  <a:ext uri="{FF2B5EF4-FFF2-40B4-BE49-F238E27FC236}">
                    <a16:creationId xmlns:a16="http://schemas.microsoft.com/office/drawing/2014/main" id="{8B0D443D-E408-2919-1672-6F0991743D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567" y="1981195"/>
                <a:ext cx="685793" cy="691721"/>
                <a:chOff x="1600167" y="1981195"/>
                <a:chExt cx="685793" cy="691721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330B174F-88BE-A70B-FF33-9D8515E5A383}"/>
                    </a:ext>
                  </a:extLst>
                </p:cNvPr>
                <p:cNvSpPr/>
                <p:nvPr/>
              </p:nvSpPr>
              <p:spPr>
                <a:xfrm>
                  <a:off x="1600150" y="1981194"/>
                  <a:ext cx="685789" cy="685739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002" name="TextBox 59">
                  <a:extLst>
                    <a:ext uri="{FF2B5EF4-FFF2-40B4-BE49-F238E27FC236}">
                      <a16:creationId xmlns:a16="http://schemas.microsoft.com/office/drawing/2014/main" id="{2AC09FD9-8991-B5D5-0F09-8EE0616CE4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6942" y="2057401"/>
                  <a:ext cx="519889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P</a:t>
                  </a:r>
                  <a:r>
                    <a:rPr lang="en-US" altLang="en-US" sz="2400" i="1"/>
                    <a:t>i</a:t>
                  </a:r>
                </a:p>
              </p:txBody>
            </p:sp>
          </p:grpSp>
          <p:grpSp>
            <p:nvGrpSpPr>
              <p:cNvPr id="41994" name="Group 51">
                <a:extLst>
                  <a:ext uri="{FF2B5EF4-FFF2-40B4-BE49-F238E27FC236}">
                    <a16:creationId xmlns:a16="http://schemas.microsoft.com/office/drawing/2014/main" id="{7C00E0E0-12EF-13C6-0129-D5D3B9E5BC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567" y="5257588"/>
                <a:ext cx="685793" cy="691928"/>
                <a:chOff x="1600167" y="1980988"/>
                <a:chExt cx="685793" cy="691928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E114DB5B-8058-6F6D-3F18-A10C7995A048}"/>
                    </a:ext>
                  </a:extLst>
                </p:cNvPr>
                <p:cNvSpPr/>
                <p:nvPr/>
              </p:nvSpPr>
              <p:spPr>
                <a:xfrm>
                  <a:off x="1600150" y="1980900"/>
                  <a:ext cx="685789" cy="685739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000" name="TextBox 57">
                  <a:extLst>
                    <a:ext uri="{FF2B5EF4-FFF2-40B4-BE49-F238E27FC236}">
                      <a16:creationId xmlns:a16="http://schemas.microsoft.com/office/drawing/2014/main" id="{316A305B-C41C-3DCC-8818-E49BDE2266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6942" y="2057401"/>
                  <a:ext cx="519889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P</a:t>
                  </a:r>
                  <a:r>
                    <a:rPr lang="en-US" altLang="en-US" sz="2400" i="1"/>
                    <a:t>j</a:t>
                  </a:r>
                </a:p>
              </p:txBody>
            </p:sp>
          </p:grp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CE88F739-0CB3-1ADA-1CAC-B3A5D1F9388E}"/>
                  </a:ext>
                </a:extLst>
              </p:cNvPr>
              <p:cNvCxnSpPr>
                <a:stCxn id="59" idx="3"/>
                <a:endCxn id="57" idx="1"/>
              </p:cNvCxnSpPr>
              <p:nvPr/>
            </p:nvCxnSpPr>
            <p:spPr bwMode="auto">
              <a:xfrm>
                <a:off x="1090561" y="2567459"/>
                <a:ext cx="0" cy="2789517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A043778F-D886-3228-D1A7-C02744EAD30E}"/>
                  </a:ext>
                </a:extLst>
              </p:cNvPr>
              <p:cNvCxnSpPr>
                <a:endCxn id="59" idx="5"/>
              </p:cNvCxnSpPr>
              <p:nvPr/>
            </p:nvCxnSpPr>
            <p:spPr bwMode="auto">
              <a:xfrm flipH="1" flipV="1">
                <a:off x="1576328" y="2567459"/>
                <a:ext cx="23812" cy="2842428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997" name="TextBox 54">
                <a:extLst>
                  <a:ext uri="{FF2B5EF4-FFF2-40B4-BE49-F238E27FC236}">
                    <a16:creationId xmlns:a16="http://schemas.microsoft.com/office/drawing/2014/main" id="{15BA0E75-4781-B39D-1BF5-5AA03321FB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2590801"/>
                <a:ext cx="639511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C</a:t>
                </a:r>
                <a:r>
                  <a:rPr lang="en-US" altLang="en-US" sz="2400" i="1"/>
                  <a:t>ij</a:t>
                </a:r>
              </a:p>
            </p:txBody>
          </p:sp>
          <p:sp>
            <p:nvSpPr>
              <p:cNvPr id="41998" name="TextBox 55">
                <a:extLst>
                  <a:ext uri="{FF2B5EF4-FFF2-40B4-BE49-F238E27FC236}">
                    <a16:creationId xmlns:a16="http://schemas.microsoft.com/office/drawing/2014/main" id="{963F5CB1-7A7C-8D7F-BD59-74F4DB825C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400" y="4876799"/>
                <a:ext cx="639511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C</a:t>
                </a:r>
                <a:r>
                  <a:rPr lang="en-US" altLang="en-US" sz="2400" i="1"/>
                  <a:t>ji</a:t>
                </a:r>
              </a:p>
            </p:txBody>
          </p:sp>
        </p:grpSp>
        <p:sp>
          <p:nvSpPr>
            <p:cNvPr id="41989" name="TextBox 45">
              <a:extLst>
                <a:ext uri="{FF2B5EF4-FFF2-40B4-BE49-F238E27FC236}">
                  <a16:creationId xmlns:a16="http://schemas.microsoft.com/office/drawing/2014/main" id="{4C9E8002-A92B-1E77-D7A0-5B24C73FB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1905000"/>
              <a:ext cx="1646578" cy="1107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[$1200,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99 iPhones]</a:t>
              </a:r>
            </a:p>
          </p:txBody>
        </p:sp>
        <p:sp>
          <p:nvSpPr>
            <p:cNvPr id="41990" name="TextBox 46">
              <a:extLst>
                <a:ext uri="{FF2B5EF4-FFF2-40B4-BE49-F238E27FC236}">
                  <a16:creationId xmlns:a16="http://schemas.microsoft.com/office/drawing/2014/main" id="{695C06D8-8428-A26D-5345-BF7A469FB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334000"/>
              <a:ext cx="4108322" cy="110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[</a:t>
              </a:r>
              <a:r>
                <a:rPr lang="en-US" altLang="en-US" sz="2400">
                  <a:solidFill>
                    <a:srgbClr val="FF0000"/>
                  </a:solidFill>
                </a:rPr>
                <a:t>$400, 1 Android order from P</a:t>
              </a:r>
              <a:r>
                <a:rPr lang="en-US" altLang="en-US" sz="2400" i="1">
                  <a:solidFill>
                    <a:srgbClr val="FF0000"/>
                  </a:solidFill>
                </a:rPr>
                <a:t>i</a:t>
              </a:r>
              <a:r>
                <a:rPr lang="en-US" altLang="en-US" sz="2400"/>
                <a:t>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50 Androids]</a:t>
              </a:r>
            </a:p>
          </p:txBody>
        </p:sp>
        <p:sp>
          <p:nvSpPr>
            <p:cNvPr id="41991" name="TextBox 49">
              <a:extLst>
                <a:ext uri="{FF2B5EF4-FFF2-40B4-BE49-F238E27FC236}">
                  <a16:creationId xmlns:a16="http://schemas.microsoft.com/office/drawing/2014/main" id="{D1E59698-105D-3A0F-CD60-1E5878C7B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6172199"/>
              <a:ext cx="2801488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[Global Snapshot 5]</a:t>
              </a:r>
            </a:p>
          </p:txBody>
        </p:sp>
        <p:sp>
          <p:nvSpPr>
            <p:cNvPr id="41992" name="TextBox 64">
              <a:extLst>
                <a:ext uri="{FF2B5EF4-FFF2-40B4-BE49-F238E27FC236}">
                  <a16:creationId xmlns:a16="http://schemas.microsoft.com/office/drawing/2014/main" id="{24107248-71A9-8406-C459-E781690E8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3276600"/>
              <a:ext cx="2895600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[empty]</a:t>
              </a:r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66750E3E-22D5-B432-2F8F-4EAFFF7BA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44034" name="Group 7">
            <a:extLst>
              <a:ext uri="{FF2B5EF4-FFF2-40B4-BE49-F238E27FC236}">
                <a16:creationId xmlns:a16="http://schemas.microsoft.com/office/drawing/2014/main" id="{4DFFD5D5-D85F-277D-8B20-AA3CA2E7C22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428750"/>
            <a:ext cx="7842250" cy="3662363"/>
            <a:chOff x="838200" y="1905000"/>
            <a:chExt cx="7842508" cy="4882714"/>
          </a:xfrm>
        </p:grpSpPr>
        <p:sp>
          <p:nvSpPr>
            <p:cNvPr id="44036" name="TextBox 65">
              <a:extLst>
                <a:ext uri="{FF2B5EF4-FFF2-40B4-BE49-F238E27FC236}">
                  <a16:creationId xmlns:a16="http://schemas.microsoft.com/office/drawing/2014/main" id="{8BFDBAED-1A6C-4856-65BD-CACC15DB8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3657600"/>
              <a:ext cx="3810000" cy="110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              [</a:t>
              </a:r>
              <a:r>
                <a:rPr lang="en-US" altLang="en-US" sz="2400">
                  <a:solidFill>
                    <a:srgbClr val="FF0000"/>
                  </a:solidFill>
                </a:rPr>
                <a:t>empty</a:t>
              </a:r>
              <a:r>
                <a:rPr lang="en-US" altLang="en-US" sz="2400"/>
                <a:t>]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pSp>
          <p:nvGrpSpPr>
            <p:cNvPr id="44037" name="Group 44">
              <a:extLst>
                <a:ext uri="{FF2B5EF4-FFF2-40B4-BE49-F238E27FC236}">
                  <a16:creationId xmlns:a16="http://schemas.microsoft.com/office/drawing/2014/main" id="{1863FBFF-52EE-9882-30E9-058D58509A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6600" y="1981195"/>
              <a:ext cx="1934971" cy="3968321"/>
              <a:chOff x="381000" y="1981195"/>
              <a:chExt cx="1934971" cy="3968321"/>
            </a:xfrm>
          </p:grpSpPr>
          <p:grpSp>
            <p:nvGrpSpPr>
              <p:cNvPr id="44042" name="Group 50">
                <a:extLst>
                  <a:ext uri="{FF2B5EF4-FFF2-40B4-BE49-F238E27FC236}">
                    <a16:creationId xmlns:a16="http://schemas.microsoft.com/office/drawing/2014/main" id="{62D41E80-0D6E-61E3-F957-07FB6D6A9D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854" y="1981195"/>
                <a:ext cx="685857" cy="691721"/>
                <a:chOff x="1600454" y="1981195"/>
                <a:chExt cx="685857" cy="691721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8645D93B-7CC5-EB9B-69A5-258FA5783015}"/>
                    </a:ext>
                  </a:extLst>
                </p:cNvPr>
                <p:cNvSpPr/>
                <p:nvPr/>
              </p:nvSpPr>
              <p:spPr>
                <a:xfrm>
                  <a:off x="1600300" y="1981194"/>
                  <a:ext cx="685823" cy="685739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4051" name="TextBox 59">
                  <a:extLst>
                    <a:ext uri="{FF2B5EF4-FFF2-40B4-BE49-F238E27FC236}">
                      <a16:creationId xmlns:a16="http://schemas.microsoft.com/office/drawing/2014/main" id="{88DAD7F5-7557-F489-6A72-ABE4D95BD6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6942" y="2057401"/>
                  <a:ext cx="519937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P</a:t>
                  </a:r>
                  <a:r>
                    <a:rPr lang="en-US" altLang="en-US" sz="2400" i="1"/>
                    <a:t>i</a:t>
                  </a:r>
                </a:p>
              </p:txBody>
            </p:sp>
          </p:grpSp>
          <p:grpSp>
            <p:nvGrpSpPr>
              <p:cNvPr id="44043" name="Group 51">
                <a:extLst>
                  <a:ext uri="{FF2B5EF4-FFF2-40B4-BE49-F238E27FC236}">
                    <a16:creationId xmlns:a16="http://schemas.microsoft.com/office/drawing/2014/main" id="{1F76A0F8-E399-48EA-9FF9-F76ADCE346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854" y="5257588"/>
                <a:ext cx="685857" cy="691928"/>
                <a:chOff x="1600454" y="1980988"/>
                <a:chExt cx="685857" cy="691928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3EC510B8-3F8A-063F-39A3-2A26A28EF19E}"/>
                    </a:ext>
                  </a:extLst>
                </p:cNvPr>
                <p:cNvSpPr/>
                <p:nvPr/>
              </p:nvSpPr>
              <p:spPr>
                <a:xfrm>
                  <a:off x="1600300" y="1980900"/>
                  <a:ext cx="685823" cy="685739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4049" name="TextBox 57">
                  <a:extLst>
                    <a:ext uri="{FF2B5EF4-FFF2-40B4-BE49-F238E27FC236}">
                      <a16:creationId xmlns:a16="http://schemas.microsoft.com/office/drawing/2014/main" id="{2783CE7D-1322-5984-EB42-D8D8353EF9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6942" y="2057401"/>
                  <a:ext cx="519937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P</a:t>
                  </a:r>
                  <a:r>
                    <a:rPr lang="en-US" altLang="en-US" sz="2400" i="1"/>
                    <a:t>j</a:t>
                  </a:r>
                </a:p>
              </p:txBody>
            </p:sp>
          </p:grp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5DC530D5-C810-DD50-1475-E27553A9E594}"/>
                  </a:ext>
                </a:extLst>
              </p:cNvPr>
              <p:cNvCxnSpPr>
                <a:stCxn id="59" idx="3"/>
                <a:endCxn id="57" idx="1"/>
              </p:cNvCxnSpPr>
              <p:nvPr/>
            </p:nvCxnSpPr>
            <p:spPr bwMode="auto">
              <a:xfrm>
                <a:off x="1090716" y="2567459"/>
                <a:ext cx="0" cy="2789517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22B3EE6-9FD5-ABA1-FE52-A902C0CE6AA1}"/>
                  </a:ext>
                </a:extLst>
              </p:cNvPr>
              <p:cNvCxnSpPr>
                <a:endCxn id="59" idx="5"/>
              </p:cNvCxnSpPr>
              <p:nvPr/>
            </p:nvCxnSpPr>
            <p:spPr bwMode="auto">
              <a:xfrm flipH="1" flipV="1">
                <a:off x="1576508" y="2567459"/>
                <a:ext cx="23813" cy="2842428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046" name="TextBox 54">
                <a:extLst>
                  <a:ext uri="{FF2B5EF4-FFF2-40B4-BE49-F238E27FC236}">
                    <a16:creationId xmlns:a16="http://schemas.microsoft.com/office/drawing/2014/main" id="{F0BC426E-DF36-739E-75F7-A449E3EF3C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2590801"/>
                <a:ext cx="639571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C</a:t>
                </a:r>
                <a:r>
                  <a:rPr lang="en-US" altLang="en-US" sz="2400" i="1"/>
                  <a:t>ij</a:t>
                </a:r>
              </a:p>
            </p:txBody>
          </p:sp>
          <p:sp>
            <p:nvSpPr>
              <p:cNvPr id="44047" name="TextBox 55">
                <a:extLst>
                  <a:ext uri="{FF2B5EF4-FFF2-40B4-BE49-F238E27FC236}">
                    <a16:creationId xmlns:a16="http://schemas.microsoft.com/office/drawing/2014/main" id="{0E0D263B-E714-B5FF-C0A0-536F33E630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400" y="4876799"/>
                <a:ext cx="639571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C</a:t>
                </a:r>
                <a:r>
                  <a:rPr lang="en-US" altLang="en-US" sz="2400" i="1"/>
                  <a:t>ji</a:t>
                </a:r>
              </a:p>
            </p:txBody>
          </p:sp>
        </p:grpSp>
        <p:sp>
          <p:nvSpPr>
            <p:cNvPr id="44038" name="TextBox 45">
              <a:extLst>
                <a:ext uri="{FF2B5EF4-FFF2-40B4-BE49-F238E27FC236}">
                  <a16:creationId xmlns:a16="http://schemas.microsoft.com/office/drawing/2014/main" id="{62AD58D1-3281-79F6-76D7-9F01D18AC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1905000"/>
              <a:ext cx="1646659" cy="1107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[$1200,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99 iPhones]</a:t>
              </a:r>
            </a:p>
          </p:txBody>
        </p:sp>
        <p:sp>
          <p:nvSpPr>
            <p:cNvPr id="44039" name="TextBox 46">
              <a:extLst>
                <a:ext uri="{FF2B5EF4-FFF2-40B4-BE49-F238E27FC236}">
                  <a16:creationId xmlns:a16="http://schemas.microsoft.com/office/drawing/2014/main" id="{BACBB4BE-748A-DD36-9C3D-6A9C72B9E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334000"/>
              <a:ext cx="4108708" cy="110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[$400, 1 Android order from P</a:t>
              </a:r>
              <a:r>
                <a:rPr lang="en-US" altLang="en-US" sz="2400" i="1"/>
                <a:t>i</a:t>
              </a:r>
              <a:r>
                <a:rPr lang="en-US" altLang="en-US" sz="2400"/>
                <a:t>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50 Androids</a:t>
              </a:r>
              <a:r>
                <a:rPr lang="en-US" altLang="en-US" sz="2400">
                  <a:solidFill>
                    <a:srgbClr val="FF0000"/>
                  </a:solidFill>
                </a:rPr>
                <a:t>, 1 iPhone</a:t>
              </a:r>
              <a:r>
                <a:rPr lang="en-US" altLang="en-US" sz="2400"/>
                <a:t>]</a:t>
              </a:r>
            </a:p>
          </p:txBody>
        </p:sp>
        <p:sp>
          <p:nvSpPr>
            <p:cNvPr id="44040" name="TextBox 49">
              <a:extLst>
                <a:ext uri="{FF2B5EF4-FFF2-40B4-BE49-F238E27FC236}">
                  <a16:creationId xmlns:a16="http://schemas.microsoft.com/office/drawing/2014/main" id="{3780E8E7-3833-5A67-DAD3-8939C5C7D5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6172199"/>
              <a:ext cx="2801752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[Global Snapshot 6]</a:t>
              </a:r>
            </a:p>
          </p:txBody>
        </p:sp>
        <p:sp>
          <p:nvSpPr>
            <p:cNvPr id="44041" name="TextBox 64">
              <a:extLst>
                <a:ext uri="{FF2B5EF4-FFF2-40B4-BE49-F238E27FC236}">
                  <a16:creationId xmlns:a16="http://schemas.microsoft.com/office/drawing/2014/main" id="{B23B2559-2110-088D-A9EB-0714DE790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3276600"/>
              <a:ext cx="2895600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[empty]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EE7F46C-6A0C-B61E-1C98-6B0B3E83A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028950"/>
            <a:ext cx="220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… and so on 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8495A7EC-F21B-727B-821B-48A16729FF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Moving from State to State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44E7A635-AF2D-154C-B7C2-FC7C1AC3F9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85900"/>
            <a:ext cx="5105400" cy="3086100"/>
          </a:xfrm>
        </p:spPr>
        <p:txBody>
          <a:bodyPr/>
          <a:lstStyle/>
          <a:p>
            <a:r>
              <a:rPr lang="en-US" altLang="en-US" sz="1800" b="1" dirty="0"/>
              <a:t>Whenever an event happens anywhere in the system, the global state changes</a:t>
            </a:r>
          </a:p>
          <a:p>
            <a:pPr lvl="1"/>
            <a:r>
              <a:rPr lang="en-US" altLang="en-US" sz="1800" dirty="0"/>
              <a:t>Process receives message</a:t>
            </a:r>
          </a:p>
          <a:p>
            <a:pPr lvl="1"/>
            <a:r>
              <a:rPr lang="en-US" altLang="en-US" sz="1800" dirty="0"/>
              <a:t>Process sends message</a:t>
            </a:r>
          </a:p>
          <a:p>
            <a:pPr lvl="1"/>
            <a:r>
              <a:rPr lang="en-US" altLang="en-US" sz="1800" dirty="0"/>
              <a:t>Process takes a step</a:t>
            </a:r>
          </a:p>
          <a:p>
            <a:r>
              <a:rPr lang="en-US" altLang="en-US" sz="1800" b="1" dirty="0"/>
              <a:t>State to state movement </a:t>
            </a:r>
            <a:r>
              <a:rPr lang="en-US" altLang="en-US" sz="1800" b="1" u="sng" dirty="0"/>
              <a:t>obeys causality</a:t>
            </a:r>
          </a:p>
          <a:p>
            <a:pPr lvl="1"/>
            <a:r>
              <a:rPr lang="en-US" altLang="en-US" sz="1800" dirty="0"/>
              <a:t>Next: Causal algorithm for Global Snapshot calculation</a:t>
            </a:r>
          </a:p>
          <a:p>
            <a:endParaRPr lang="en-US" altLang="en-US" dirty="0"/>
          </a:p>
        </p:txBody>
      </p:sp>
      <p:sp>
        <p:nvSpPr>
          <p:cNvPr id="46083" name="Slide Number Placeholder 1">
            <a:extLst>
              <a:ext uri="{FF2B5EF4-FFF2-40B4-BE49-F238E27FC236}">
                <a16:creationId xmlns:a16="http://schemas.microsoft.com/office/drawing/2014/main" id="{F1EFA2FB-1C53-C710-64E6-F8189942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D86755-84D9-4EAD-BF31-4E570C9B0BB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2672F1EC-989E-4032-E5BE-ECCC672C59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9050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System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697DD-5298-F6BA-314D-6D492D3DD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90650"/>
            <a:ext cx="6934200" cy="36512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sz="1800" b="1" dirty="0">
                <a:solidFill>
                  <a:schemeClr val="hlink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rPr>
              <a:t>Problem:</a:t>
            </a:r>
            <a:r>
              <a:rPr lang="en-US" sz="1800" b="1" dirty="0">
                <a:solidFill>
                  <a:schemeClr val="hlink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latin typeface="+mj-lt"/>
                <a:ea typeface="ＭＳ Ｐゴシック" charset="0"/>
                <a:cs typeface="ＭＳ Ｐゴシック" charset="0"/>
              </a:rPr>
              <a:t>Record a global snapshot (state for each process, and state for each channel)</a:t>
            </a:r>
            <a:endParaRPr lang="en-US" sz="1800" b="1" dirty="0">
              <a:solidFill>
                <a:schemeClr val="bg2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defRPr/>
            </a:pPr>
            <a:r>
              <a:rPr lang="en-US" sz="1800" b="1" i="1" dirty="0">
                <a:solidFill>
                  <a:srgbClr val="FF6600"/>
                </a:solidFill>
                <a:latin typeface="+mj-lt"/>
                <a:ea typeface="ＭＳ Ｐゴシック" charset="0"/>
                <a:cs typeface="ＭＳ Ｐゴシック" charset="0"/>
              </a:rPr>
              <a:t>System Model</a:t>
            </a:r>
            <a:r>
              <a:rPr lang="en-US" sz="1800" b="1" i="1" dirty="0">
                <a:latin typeface="+mj-lt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1600" i="1" dirty="0">
                <a:latin typeface="+mj-lt"/>
                <a:ea typeface="ＭＳ Ｐゴシック" charset="0"/>
                <a:cs typeface="MS PGothic" charset="0"/>
              </a:rPr>
              <a:t>N</a:t>
            </a:r>
            <a:r>
              <a:rPr lang="en-US" sz="1600" dirty="0">
                <a:latin typeface="+mj-lt"/>
                <a:ea typeface="ＭＳ Ｐゴシック" charset="0"/>
                <a:cs typeface="MS PGothic" charset="0"/>
              </a:rPr>
              <a:t> processes in the system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1600" dirty="0">
                <a:latin typeface="+mj-lt"/>
                <a:ea typeface="ＭＳ Ｐゴシック" charset="0"/>
                <a:cs typeface="MS PGothic" charset="0"/>
              </a:rPr>
              <a:t>There are two </a:t>
            </a:r>
            <a:r>
              <a:rPr lang="en-US" sz="1600" dirty="0" err="1">
                <a:latin typeface="+mj-lt"/>
                <a:ea typeface="ＭＳ Ｐゴシック" charset="0"/>
                <a:cs typeface="MS PGothic" charset="0"/>
              </a:rPr>
              <a:t>uni</a:t>
            </a:r>
            <a:r>
              <a:rPr lang="en-US" sz="1600" dirty="0">
                <a:latin typeface="+mj-lt"/>
                <a:ea typeface="ＭＳ Ｐゴシック" charset="0"/>
                <a:cs typeface="MS PGothic" charset="0"/>
              </a:rPr>
              <a:t>-directional communication channels between each ordered process pair : </a:t>
            </a:r>
            <a:r>
              <a:rPr lang="en-US" sz="1600" dirty="0" err="1">
                <a:latin typeface="+mj-lt"/>
                <a:ea typeface="ＭＳ Ｐゴシック" charset="0"/>
                <a:cs typeface="MS PGothic" charset="0"/>
              </a:rPr>
              <a:t>P</a:t>
            </a:r>
            <a:r>
              <a:rPr lang="en-US" sz="1600" i="1" dirty="0" err="1">
                <a:latin typeface="+mj-lt"/>
                <a:ea typeface="ＭＳ Ｐゴシック" charset="0"/>
                <a:cs typeface="MS PGothic" charset="0"/>
              </a:rPr>
              <a:t>j</a:t>
            </a:r>
            <a:r>
              <a:rPr lang="en-US" sz="1600" dirty="0">
                <a:latin typeface="+mj-lt"/>
                <a:ea typeface="ＭＳ Ｐゴシック" charset="0"/>
                <a:cs typeface="MS PGothic" charset="0"/>
              </a:rPr>
              <a:t> </a:t>
            </a:r>
            <a:r>
              <a:rPr lang="en-US" sz="1600" dirty="0">
                <a:latin typeface="+mj-lt"/>
                <a:ea typeface="ＭＳ Ｐゴシック" charset="0"/>
                <a:cs typeface="MS PGothic" charset="0"/>
                <a:sym typeface="Wingdings" charset="0"/>
              </a:rPr>
              <a:t> P</a:t>
            </a:r>
            <a:r>
              <a:rPr lang="en-US" sz="1600" i="1" dirty="0">
                <a:latin typeface="+mj-lt"/>
                <a:ea typeface="ＭＳ Ｐゴシック" charset="0"/>
                <a:cs typeface="MS PGothic" charset="0"/>
                <a:sym typeface="Wingdings" charset="0"/>
              </a:rPr>
              <a:t>i</a:t>
            </a:r>
            <a:r>
              <a:rPr lang="en-US" sz="1600" dirty="0">
                <a:latin typeface="+mj-lt"/>
                <a:ea typeface="ＭＳ Ｐゴシック" charset="0"/>
                <a:cs typeface="MS PGothic" charset="0"/>
                <a:sym typeface="Wingdings" charset="0"/>
              </a:rPr>
              <a:t> and P</a:t>
            </a:r>
            <a:r>
              <a:rPr lang="en-US" sz="1600" i="1" dirty="0">
                <a:latin typeface="+mj-lt"/>
                <a:ea typeface="ＭＳ Ｐゴシック" charset="0"/>
                <a:cs typeface="MS PGothic" charset="0"/>
                <a:sym typeface="Wingdings" charset="0"/>
              </a:rPr>
              <a:t>i</a:t>
            </a:r>
            <a:r>
              <a:rPr lang="en-US" sz="1600" dirty="0">
                <a:latin typeface="+mj-lt"/>
                <a:ea typeface="ＭＳ Ｐゴシック" charset="0"/>
                <a:cs typeface="MS PGothic" charset="0"/>
                <a:sym typeface="Wingdings" charset="0"/>
              </a:rPr>
              <a:t>  </a:t>
            </a:r>
            <a:r>
              <a:rPr lang="en-US" sz="1600" dirty="0" err="1">
                <a:latin typeface="+mj-lt"/>
                <a:ea typeface="ＭＳ Ｐゴシック" charset="0"/>
                <a:cs typeface="MS PGothic" charset="0"/>
                <a:sym typeface="Wingdings" charset="0"/>
              </a:rPr>
              <a:t>P</a:t>
            </a:r>
            <a:r>
              <a:rPr lang="en-US" sz="1600" i="1" dirty="0" err="1">
                <a:latin typeface="+mj-lt"/>
                <a:ea typeface="ＭＳ Ｐゴシック" charset="0"/>
                <a:cs typeface="MS PGothic" charset="0"/>
                <a:sym typeface="Wingdings" charset="0"/>
              </a:rPr>
              <a:t>j</a:t>
            </a:r>
            <a:endParaRPr lang="en-US" sz="1600" dirty="0">
              <a:latin typeface="+mj-lt"/>
              <a:ea typeface="ＭＳ Ｐゴシック" charset="0"/>
              <a:cs typeface="MS PGothic" charset="0"/>
            </a:endParaRPr>
          </a:p>
          <a:p>
            <a:pPr lvl="1">
              <a:buClr>
                <a:schemeClr val="tx1"/>
              </a:buClr>
              <a:defRPr/>
            </a:pPr>
            <a:r>
              <a:rPr lang="en-US" sz="1600" dirty="0">
                <a:latin typeface="+mj-lt"/>
                <a:ea typeface="ＭＳ Ｐゴシック" charset="0"/>
                <a:cs typeface="MS PGothic" charset="0"/>
              </a:rPr>
              <a:t>Communication channels are FIFO-ordered </a:t>
            </a:r>
          </a:p>
          <a:p>
            <a:pPr lvl="2">
              <a:buClr>
                <a:schemeClr val="tx1"/>
              </a:buClr>
              <a:defRPr/>
            </a:pPr>
            <a:r>
              <a:rPr lang="en-US" sz="1600" dirty="0">
                <a:latin typeface="+mj-lt"/>
                <a:ea typeface="ＭＳ Ｐゴシック" charset="0"/>
                <a:cs typeface="MS PGothic" charset="0"/>
              </a:rPr>
              <a:t>First in First out</a:t>
            </a:r>
          </a:p>
          <a:p>
            <a:pPr lvl="3">
              <a:buClr>
                <a:schemeClr val="tx1"/>
              </a:buClr>
              <a:defRPr/>
            </a:pPr>
            <a:r>
              <a:rPr lang="en-US" sz="1200" dirty="0">
                <a:latin typeface="+mj-lt"/>
                <a:ea typeface="ＭＳ Ｐゴシック" charset="0"/>
                <a:cs typeface="MS PGothic" charset="0"/>
              </a:rPr>
              <a:t>Does not apply across channels</a:t>
            </a:r>
            <a:endParaRPr lang="en-US" sz="800" dirty="0">
              <a:latin typeface="+mj-lt"/>
              <a:ea typeface="ＭＳ Ｐゴシック" charset="0"/>
              <a:cs typeface="MS PGothic" charset="0"/>
            </a:endParaRPr>
          </a:p>
          <a:p>
            <a:pPr lvl="1">
              <a:buClr>
                <a:schemeClr val="tx1"/>
              </a:buClr>
              <a:defRPr/>
            </a:pPr>
            <a:r>
              <a:rPr lang="en-US" sz="1600" dirty="0">
                <a:latin typeface="+mj-lt"/>
                <a:ea typeface="ＭＳ Ｐゴシック" charset="0"/>
                <a:cs typeface="MS PGothic" charset="0"/>
              </a:rPr>
              <a:t>No failure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1600" dirty="0">
                <a:latin typeface="+mj-lt"/>
                <a:ea typeface="ＭＳ Ｐゴシック" charset="0"/>
                <a:cs typeface="MS PGothic" charset="0"/>
              </a:rPr>
              <a:t>All messages arrive intact, and are not duplicated and dropped</a:t>
            </a:r>
          </a:p>
          <a:p>
            <a:pPr lvl="2">
              <a:buClr>
                <a:schemeClr val="tx1"/>
              </a:buClr>
              <a:defRPr/>
            </a:pPr>
            <a:r>
              <a:rPr lang="en-US" sz="1600" dirty="0">
                <a:latin typeface="+mj-lt"/>
                <a:ea typeface="ＭＳ Ｐゴシック" charset="0"/>
                <a:cs typeface="MS PGothic" charset="0"/>
              </a:rPr>
              <a:t>Other papers later relaxed some of these assumptions</a:t>
            </a:r>
          </a:p>
          <a:p>
            <a:pPr marL="0" indent="0">
              <a:buClr>
                <a:schemeClr val="tx1"/>
              </a:buClr>
              <a:buFontTx/>
              <a:buNone/>
              <a:defRPr/>
            </a:pPr>
            <a:endParaRPr lang="en-US" sz="1800" dirty="0">
              <a:latin typeface="+mj-lt"/>
              <a:ea typeface="ＭＳ Ｐゴシック" charset="0"/>
              <a:cs typeface="ＭＳ Ｐゴシック" charset="0"/>
              <a:sym typeface="Symbol" charset="0"/>
            </a:endParaRPr>
          </a:p>
          <a:p>
            <a:pPr marL="0" indent="0">
              <a:buFontTx/>
              <a:buNone/>
              <a:defRPr/>
            </a:pPr>
            <a:endParaRPr lang="en-US" sz="1800" dirty="0">
              <a:latin typeface="+mj-lt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8131" name="Slide Number Placeholder 1">
            <a:extLst>
              <a:ext uri="{FF2B5EF4-FFF2-40B4-BE49-F238E27FC236}">
                <a16:creationId xmlns:a16="http://schemas.microsoft.com/office/drawing/2014/main" id="{C09CCE4E-629E-A765-365C-0BEEDCFF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9EC3E4-9D13-4807-90D3-7AA82056E1A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C9B03839-7789-FCE6-6114-C5E9F0C33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Requirements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A1FD155D-4D27-E599-29C8-7DC7A14ECF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466850"/>
            <a:ext cx="5791200" cy="35433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en-US" sz="1800" b="1"/>
              <a:t>Snapshot should not interfere with normal application actions, and it should not require application to stop sending messages</a:t>
            </a:r>
          </a:p>
          <a:p>
            <a:pPr>
              <a:buClr>
                <a:schemeClr val="tx1"/>
              </a:buClr>
            </a:pPr>
            <a:r>
              <a:rPr lang="en-US" altLang="en-US" sz="1800" b="1"/>
              <a:t>Each process is able to record its own state</a:t>
            </a:r>
          </a:p>
          <a:p>
            <a:pPr lvl="1">
              <a:buClr>
                <a:schemeClr val="tx1"/>
              </a:buClr>
            </a:pPr>
            <a:r>
              <a:rPr lang="en-US" altLang="en-US" sz="1600"/>
              <a:t>Process state: Application-defined state or, in the worst case:</a:t>
            </a:r>
          </a:p>
          <a:p>
            <a:pPr lvl="1">
              <a:buClr>
                <a:schemeClr val="tx1"/>
              </a:buClr>
            </a:pPr>
            <a:r>
              <a:rPr lang="en-US" altLang="en-US" sz="1600"/>
              <a:t>its heap, registers, program counter, code, etc. (essentially the coredump)</a:t>
            </a:r>
          </a:p>
          <a:p>
            <a:pPr>
              <a:buClr>
                <a:schemeClr val="tx1"/>
              </a:buClr>
            </a:pPr>
            <a:r>
              <a:rPr lang="en-US" altLang="en-US" sz="1800" b="1"/>
              <a:t>Global state is collected in a distributed manner</a:t>
            </a:r>
          </a:p>
          <a:p>
            <a:pPr>
              <a:buClr>
                <a:schemeClr val="tx1"/>
              </a:buClr>
            </a:pPr>
            <a:r>
              <a:rPr lang="en-US" altLang="en-US" sz="1800" b="1"/>
              <a:t>Any process may initiate the snapshot</a:t>
            </a:r>
          </a:p>
          <a:p>
            <a:pPr lvl="1">
              <a:buClr>
                <a:schemeClr val="tx1"/>
              </a:buClr>
            </a:pPr>
            <a:r>
              <a:rPr lang="en-US" altLang="ja-JP" sz="1600"/>
              <a:t>We’ll assume just one snapshot run for now</a:t>
            </a:r>
          </a:p>
          <a:p>
            <a:pPr>
              <a:buClr>
                <a:schemeClr val="tx1"/>
              </a:buClr>
            </a:pPr>
            <a:endParaRPr lang="en-US" altLang="en-US" sz="1800"/>
          </a:p>
          <a:p>
            <a:pPr>
              <a:buClr>
                <a:schemeClr val="tx1"/>
              </a:buClr>
            </a:pPr>
            <a:endParaRPr lang="en-US" altLang="en-US" sz="1800">
              <a:sym typeface="Symbol" panose="05050102010706020507" pitchFamily="18" charset="2"/>
            </a:endParaRPr>
          </a:p>
          <a:p>
            <a:endParaRPr lang="en-US" altLang="en-US" sz="1800"/>
          </a:p>
        </p:txBody>
      </p:sp>
      <p:sp>
        <p:nvSpPr>
          <p:cNvPr id="50179" name="Slide Number Placeholder 1">
            <a:extLst>
              <a:ext uri="{FF2B5EF4-FFF2-40B4-BE49-F238E27FC236}">
                <a16:creationId xmlns:a16="http://schemas.microsoft.com/office/drawing/2014/main" id="{383CE6C2-C742-144C-4639-922E6830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733D9F-4A9D-4203-BB8B-B281825E8FD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06D8E7-CF65-AE86-769A-930C83270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09550"/>
            <a:ext cx="8839200" cy="895350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chemeClr val="bg1"/>
                </a:solidFill>
                <a:latin typeface="Whitney BlackSC" pitchFamily="50" charset="0"/>
              </a:rPr>
              <a:t>Chandy-Lamport Global Snapshot Algorithm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DBECA663-53CA-9404-AF9F-A04D5330FB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485900"/>
            <a:ext cx="8077200" cy="1543050"/>
          </a:xfrm>
        </p:spPr>
        <p:txBody>
          <a:bodyPr/>
          <a:lstStyle/>
          <a:p>
            <a:r>
              <a:rPr lang="en-US" altLang="en-US" sz="1800" b="1" dirty="0"/>
              <a:t>First, Initiator P</a:t>
            </a:r>
            <a:r>
              <a:rPr lang="en-US" altLang="en-US" sz="1800" b="1" i="1" dirty="0"/>
              <a:t>i </a:t>
            </a:r>
            <a:r>
              <a:rPr lang="en-US" altLang="en-US" sz="1800" b="1" dirty="0">
                <a:solidFill>
                  <a:srgbClr val="0000FF"/>
                </a:solidFill>
              </a:rPr>
              <a:t>records</a:t>
            </a:r>
            <a:r>
              <a:rPr lang="en-US" altLang="en-US" sz="1800" b="1" dirty="0"/>
              <a:t> its own state</a:t>
            </a:r>
          </a:p>
          <a:p>
            <a:r>
              <a:rPr lang="en-US" altLang="en-US" sz="1800" b="1" dirty="0"/>
              <a:t>Initiator process creates special messages called “</a:t>
            </a:r>
            <a:r>
              <a:rPr lang="en-US" altLang="ja-JP" sz="1800" b="1" dirty="0">
                <a:solidFill>
                  <a:srgbClr val="FF6600"/>
                </a:solidFill>
              </a:rPr>
              <a:t>Marker</a:t>
            </a:r>
            <a:r>
              <a:rPr lang="en-US" altLang="en-US" sz="1800" b="1" dirty="0"/>
              <a:t>”</a:t>
            </a:r>
            <a:r>
              <a:rPr lang="en-US" altLang="ja-JP" sz="1800" b="1" dirty="0"/>
              <a:t> messages</a:t>
            </a:r>
          </a:p>
          <a:p>
            <a:pPr lvl="1"/>
            <a:r>
              <a:rPr lang="en-US" altLang="en-US" sz="1800" dirty="0"/>
              <a:t>Not an application message, does not interfere with application messages</a:t>
            </a:r>
          </a:p>
          <a:p>
            <a:pPr lvl="1"/>
            <a:endParaRPr lang="en-US" altLang="en-US" sz="1800" dirty="0"/>
          </a:p>
          <a:p>
            <a:pPr lvl="1"/>
            <a:endParaRPr lang="en-US" altLang="en-US" sz="1800" dirty="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DEEED427-793A-A094-73F3-9C62D7C99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47950"/>
            <a:ext cx="53340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 dirty="0"/>
              <a:t> for</a:t>
            </a:r>
            <a:r>
              <a:rPr lang="en-US" altLang="en-US" sz="1800" b="1" i="1" dirty="0"/>
              <a:t> j=1 to N </a:t>
            </a:r>
            <a:r>
              <a:rPr lang="en-US" altLang="en-US" sz="1800" b="1" dirty="0"/>
              <a:t>except </a:t>
            </a:r>
            <a:r>
              <a:rPr lang="en-US" altLang="en-US" sz="1800" b="1" i="1" dirty="0" err="1"/>
              <a:t>i</a:t>
            </a:r>
            <a:endParaRPr lang="en-US" altLang="en-US" sz="1800" b="1" i="1" dirty="0"/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</a:t>
            </a:r>
            <a:r>
              <a:rPr lang="en-US" altLang="en-US" sz="1800" i="1" dirty="0"/>
              <a:t>i</a:t>
            </a:r>
            <a:r>
              <a:rPr lang="en-US" altLang="en-US" sz="1800" dirty="0"/>
              <a:t> </a:t>
            </a:r>
            <a:r>
              <a:rPr lang="en-US" altLang="en-US" sz="1800" dirty="0">
                <a:solidFill>
                  <a:srgbClr val="3333CC"/>
                </a:solidFill>
              </a:rPr>
              <a:t>sends</a:t>
            </a:r>
            <a:r>
              <a:rPr lang="en-US" altLang="en-US" sz="1800" dirty="0"/>
              <a:t> out a Marker message on outgoing channel </a:t>
            </a:r>
            <a:r>
              <a:rPr lang="en-US" altLang="en-US" sz="1800" dirty="0" err="1"/>
              <a:t>C</a:t>
            </a:r>
            <a:r>
              <a:rPr lang="en-US" altLang="en-US" sz="1800" i="1" baseline="-25000" dirty="0" err="1"/>
              <a:t>ij</a:t>
            </a:r>
            <a:r>
              <a:rPr lang="en-US" altLang="en-US" sz="1800" dirty="0"/>
              <a:t> </a:t>
            </a:r>
            <a:endParaRPr lang="en-US" altLang="en-US" sz="1800" dirty="0">
              <a:solidFill>
                <a:srgbClr val="0000FF"/>
              </a:solidFill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/>
              <a:t>(</a:t>
            </a:r>
            <a:r>
              <a:rPr lang="en-US" altLang="en-US" sz="1800" i="1" dirty="0"/>
              <a:t>N-1</a:t>
            </a:r>
            <a:r>
              <a:rPr lang="en-US" altLang="en-US" sz="1800" dirty="0"/>
              <a:t>) channels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9933"/>
                </a:solidFill>
              </a:rPr>
              <a:t>Starts recording </a:t>
            </a:r>
            <a:r>
              <a:rPr lang="en-US" altLang="en-US" sz="1600" dirty="0"/>
              <a:t>the incoming messages on each of the incoming channels at P</a:t>
            </a:r>
            <a:r>
              <a:rPr lang="en-US" altLang="en-US" sz="1600" i="1" dirty="0"/>
              <a:t>i</a:t>
            </a:r>
            <a:r>
              <a:rPr lang="en-US" altLang="en-US" sz="1600" dirty="0"/>
              <a:t>:</a:t>
            </a:r>
            <a:r>
              <a:rPr lang="en-US" altLang="en-US" sz="1600" i="1" dirty="0"/>
              <a:t> </a:t>
            </a:r>
            <a:r>
              <a:rPr lang="en-US" altLang="en-US" sz="1600" dirty="0" err="1"/>
              <a:t>C</a:t>
            </a:r>
            <a:r>
              <a:rPr lang="en-US" altLang="en-US" sz="1600" i="1" baseline="-25000" dirty="0" err="1"/>
              <a:t>ji</a:t>
            </a:r>
            <a:r>
              <a:rPr lang="en-US" altLang="en-US" sz="1600" dirty="0"/>
              <a:t> (for</a:t>
            </a:r>
            <a:r>
              <a:rPr lang="en-US" altLang="en-US" sz="1600" i="1" dirty="0"/>
              <a:t> j=1 to N </a:t>
            </a:r>
            <a:r>
              <a:rPr lang="en-US" altLang="en-US" sz="1600" dirty="0"/>
              <a:t>except </a:t>
            </a:r>
            <a:r>
              <a:rPr lang="en-US" altLang="en-US" sz="1600" i="1" dirty="0" err="1"/>
              <a:t>i</a:t>
            </a:r>
            <a:r>
              <a:rPr lang="en-US" altLang="en-US" sz="1600" dirty="0"/>
              <a:t>)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</p:txBody>
      </p:sp>
      <p:sp>
        <p:nvSpPr>
          <p:cNvPr id="52228" name="Slide Number Placeholder 1">
            <a:extLst>
              <a:ext uri="{FF2B5EF4-FFF2-40B4-BE49-F238E27FC236}">
                <a16:creationId xmlns:a16="http://schemas.microsoft.com/office/drawing/2014/main" id="{2E618C44-FF3D-1FEC-A640-BF8C972A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95978D-8A2E-4DE2-B7FE-9810B2B83BE6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C202F49F-64F1-F5DC-1AA6-E637AA864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7350" y="212725"/>
            <a:ext cx="7759700" cy="857250"/>
          </a:xfrm>
        </p:spPr>
        <p:txBody>
          <a:bodyPr/>
          <a:lstStyle/>
          <a:p>
            <a:pPr algn="l">
              <a:defRPr/>
            </a:pPr>
            <a:r>
              <a:rPr lang="en-US" altLang="en-US" sz="3994" dirty="0">
                <a:solidFill>
                  <a:schemeClr val="accent3"/>
                </a:solidFill>
                <a:latin typeface="Whitney BlackSC" pitchFamily="50" charset="0"/>
                <a:ea typeface="ＭＳ Ｐゴシック" panose="020B0600070205080204" pitchFamily="34" charset="-128"/>
              </a:rPr>
              <a:t>Announcements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41B80642-8998-CF18-DFC6-175496AAB5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3550" y="1277937"/>
            <a:ext cx="7994650" cy="365283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n-US" sz="1997" dirty="0">
                <a:ea typeface="ＭＳ Ｐゴシック" panose="020B0600070205080204" pitchFamily="34" charset="-128"/>
              </a:rPr>
              <a:t>HW1, HW2 solutions released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1997" dirty="0">
                <a:ea typeface="ＭＳ Ｐゴシック" panose="020B0600070205080204" pitchFamily="34" charset="-128"/>
              </a:rPr>
              <a:t>MP3, HW3 coming after midterm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2000" dirty="0"/>
              <a:t>Midterm Thursday (10/9): </a:t>
            </a:r>
            <a:r>
              <a:rPr lang="en-US" altLang="en-US" sz="1800" dirty="0"/>
              <a:t>Written, in class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2000" dirty="0"/>
              <a:t>Locations: </a:t>
            </a:r>
          </a:p>
          <a:p>
            <a:pPr lvl="1">
              <a:lnSpc>
                <a:spcPct val="110000"/>
              </a:lnSpc>
              <a:defRPr/>
            </a:pPr>
            <a:r>
              <a:rPr lang="en-US" altLang="en-US" sz="1800" b="1" dirty="0">
                <a:solidFill>
                  <a:schemeClr val="accent2"/>
                </a:solidFill>
              </a:rPr>
              <a:t>CIF 0027/1025 : if your LAST NAME starts with A-M </a:t>
            </a:r>
          </a:p>
          <a:p>
            <a:pPr lvl="1">
              <a:lnSpc>
                <a:spcPct val="110000"/>
              </a:lnSpc>
              <a:defRPr/>
            </a:pPr>
            <a:r>
              <a:rPr lang="en-US" altLang="en-US" sz="1800" b="1" dirty="0">
                <a:solidFill>
                  <a:srgbClr val="FF0000"/>
                </a:solidFill>
              </a:rPr>
              <a:t>David Kinley Hall, Room 114: if your last name starts with N-Z</a:t>
            </a:r>
          </a:p>
          <a:p>
            <a:pPr lvl="2">
              <a:lnSpc>
                <a:spcPct val="110000"/>
              </a:lnSpc>
              <a:defRPr/>
            </a:pPr>
            <a:r>
              <a:rPr lang="pl-PL" altLang="en-US" sz="1200" dirty="0">
                <a:solidFill>
                  <a:srgbClr val="FF0000"/>
                </a:solidFill>
              </a:rPr>
              <a:t>1407 W Gregory Dr, Urbana</a:t>
            </a:r>
            <a:endParaRPr lang="en-US" altLang="en-US" sz="1200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defRPr/>
            </a:pPr>
            <a:r>
              <a:rPr lang="en-US" altLang="en-US" sz="1797" dirty="0">
                <a:ea typeface="ＭＳ Ｐゴシック" panose="020B0600070205080204" pitchFamily="34" charset="-128"/>
              </a:rPr>
              <a:t>Please arrive 10 minutes before. We start on time, and end on time.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1997" dirty="0">
                <a:ea typeface="ＭＳ Ｐゴシック" panose="020B0600070205080204" pitchFamily="34" charset="-128"/>
              </a:rPr>
              <a:t>Material: Lecture 1-12 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1997" dirty="0">
                <a:ea typeface="ＭＳ Ｐゴシック" panose="020B0600070205080204" pitchFamily="34" charset="-128"/>
              </a:rPr>
              <a:t>Practice Midterm Released</a:t>
            </a:r>
          </a:p>
        </p:txBody>
      </p:sp>
      <p:sp>
        <p:nvSpPr>
          <p:cNvPr id="17411" name="Slide Number Placeholder 1">
            <a:extLst>
              <a:ext uri="{FF2B5EF4-FFF2-40B4-BE49-F238E27FC236}">
                <a16:creationId xmlns:a16="http://schemas.microsoft.com/office/drawing/2014/main" id="{E22289B8-55BD-C84D-7F58-A526750C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1400" y="4705350"/>
            <a:ext cx="1339850" cy="239713"/>
          </a:xfrm>
        </p:spPr>
        <p:txBody>
          <a:bodyPr lIns="64294" tIns="32147" rIns="64294" bIns="32147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984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1607287" algn="l" defTabSz="642915" rtl="0" eaLnBrk="1" latinLnBrk="0" hangingPunct="1"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1928744" algn="l" defTabSz="642915" rtl="0" eaLnBrk="1" latinLnBrk="0" hangingPunct="1"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2250201" algn="l" defTabSz="642915" rtl="0" eaLnBrk="1" latinLnBrk="0" hangingPunct="1"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2571659" algn="l" defTabSz="642915" rtl="0" eaLnBrk="1" latinLnBrk="0" hangingPunct="1"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679A38E4-1333-4BE9-B6B8-3850BAE4D368}" type="slidenum">
              <a:rPr lang="en-US" altLang="en-US" smtClean="0"/>
              <a:pPr>
                <a:defRPr/>
              </a:pPr>
              <a:t>2</a:t>
            </a:fld>
            <a:endParaRPr lang="en-US" altLang="en-US" sz="1398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2FD10E7F-839D-05BF-9503-F80AE28496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05800" cy="895350"/>
          </a:xfrm>
        </p:spPr>
        <p:txBody>
          <a:bodyPr/>
          <a:lstStyle/>
          <a:p>
            <a:pPr algn="l"/>
            <a:r>
              <a:rPr lang="en-US" altLang="en-US" sz="2800" dirty="0">
                <a:solidFill>
                  <a:schemeClr val="bg1"/>
                </a:solidFill>
                <a:latin typeface="Whitney BlackSC" pitchFamily="50" charset="0"/>
              </a:rPr>
              <a:t>Chandy-Lamport Global Snapshot Algorithm (2)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D3135640-27C5-98F3-E2E9-3B591B6643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66850"/>
            <a:ext cx="7924800" cy="30861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800" b="1" dirty="0"/>
              <a:t>Whenever a process P</a:t>
            </a:r>
            <a:r>
              <a:rPr lang="en-US" altLang="en-US" sz="1800" b="1" i="1" dirty="0"/>
              <a:t>i</a:t>
            </a:r>
            <a:r>
              <a:rPr lang="en-US" altLang="en-US" sz="1800" b="1" dirty="0"/>
              <a:t> receives a Marker message on an incoming channel </a:t>
            </a:r>
            <a:r>
              <a:rPr lang="en-US" altLang="en-US" sz="1800" b="1" dirty="0" err="1"/>
              <a:t>C</a:t>
            </a:r>
            <a:r>
              <a:rPr lang="en-US" altLang="en-US" sz="1800" b="1" i="1" baseline="-25000" dirty="0" err="1"/>
              <a:t>ki</a:t>
            </a:r>
            <a:endParaRPr lang="en-US" altLang="en-US" sz="1800" b="1" i="1" dirty="0"/>
          </a:p>
          <a:p>
            <a:pPr marL="0" indent="0"/>
            <a:r>
              <a:rPr lang="en-US" altLang="en-US" sz="1800" b="1" dirty="0"/>
              <a:t> if</a:t>
            </a:r>
            <a:r>
              <a:rPr lang="en-US" altLang="en-US" sz="1800" dirty="0"/>
              <a:t> (this is the first Marker P</a:t>
            </a:r>
            <a:r>
              <a:rPr lang="en-US" altLang="en-US" sz="1800" i="1" dirty="0"/>
              <a:t>i</a:t>
            </a:r>
            <a:r>
              <a:rPr lang="en-US" altLang="en-US" sz="1800" dirty="0"/>
              <a:t> is seeing) </a:t>
            </a:r>
          </a:p>
          <a:p>
            <a:pPr lvl="1"/>
            <a:r>
              <a:rPr lang="en-US" altLang="en-US" sz="1600" dirty="0"/>
              <a:t>P</a:t>
            </a:r>
            <a:r>
              <a:rPr lang="en-US" altLang="en-US" sz="1600" i="1" dirty="0"/>
              <a:t>i</a:t>
            </a:r>
            <a:r>
              <a:rPr lang="en-US" altLang="en-US" sz="1600" dirty="0"/>
              <a:t> </a:t>
            </a:r>
            <a:r>
              <a:rPr lang="en-US" altLang="en-US" sz="1600" dirty="0">
                <a:solidFill>
                  <a:srgbClr val="3333CC"/>
                </a:solidFill>
              </a:rPr>
              <a:t>records</a:t>
            </a:r>
            <a:r>
              <a:rPr lang="en-US" altLang="en-US" sz="1600" dirty="0"/>
              <a:t> its own state first</a:t>
            </a:r>
          </a:p>
          <a:p>
            <a:pPr lvl="1"/>
            <a:r>
              <a:rPr lang="en-US" altLang="en-US" sz="1600" dirty="0">
                <a:solidFill>
                  <a:srgbClr val="FF6600"/>
                </a:solidFill>
              </a:rPr>
              <a:t>Marks the state of channel </a:t>
            </a:r>
            <a:r>
              <a:rPr lang="en-US" altLang="en-US" sz="1600" dirty="0" err="1">
                <a:solidFill>
                  <a:srgbClr val="FF6600"/>
                </a:solidFill>
              </a:rPr>
              <a:t>C</a:t>
            </a:r>
            <a:r>
              <a:rPr lang="en-US" altLang="en-US" sz="1600" i="1" baseline="-25000" dirty="0" err="1">
                <a:solidFill>
                  <a:srgbClr val="FF6600"/>
                </a:solidFill>
              </a:rPr>
              <a:t>ki</a:t>
            </a:r>
            <a:r>
              <a:rPr lang="en-US" altLang="en-US" sz="1600" i="1" dirty="0">
                <a:solidFill>
                  <a:srgbClr val="FF6600"/>
                </a:solidFill>
              </a:rPr>
              <a:t> </a:t>
            </a:r>
            <a:r>
              <a:rPr lang="en-US" altLang="en-US" sz="1600" dirty="0">
                <a:solidFill>
                  <a:srgbClr val="FF6600"/>
                </a:solidFill>
              </a:rPr>
              <a:t>as “empty”</a:t>
            </a:r>
          </a:p>
          <a:p>
            <a:pPr lvl="1"/>
            <a:r>
              <a:rPr lang="en-US" altLang="en-US" sz="1600" dirty="0"/>
              <a:t>for</a:t>
            </a:r>
            <a:r>
              <a:rPr lang="en-US" altLang="en-US" sz="1600" i="1" dirty="0"/>
              <a:t> j=1 to N </a:t>
            </a:r>
            <a:r>
              <a:rPr lang="en-US" altLang="en-US" sz="1600" dirty="0"/>
              <a:t>except </a:t>
            </a:r>
            <a:r>
              <a:rPr lang="en-US" altLang="en-US" sz="1600" i="1" dirty="0" err="1"/>
              <a:t>i</a:t>
            </a:r>
            <a:endParaRPr lang="en-US" altLang="en-US" sz="1600" i="1" dirty="0"/>
          </a:p>
          <a:p>
            <a:pPr lvl="2"/>
            <a:r>
              <a:rPr lang="en-US" altLang="en-US" sz="1600" dirty="0"/>
              <a:t>P</a:t>
            </a:r>
            <a:r>
              <a:rPr lang="en-US" altLang="en-US" sz="1600" i="1" dirty="0"/>
              <a:t>i</a:t>
            </a:r>
            <a:r>
              <a:rPr lang="en-US" altLang="en-US" sz="1600" dirty="0"/>
              <a:t> </a:t>
            </a:r>
            <a:r>
              <a:rPr lang="en-US" altLang="en-US" sz="1600" dirty="0">
                <a:solidFill>
                  <a:srgbClr val="3333CC"/>
                </a:solidFill>
              </a:rPr>
              <a:t>sends</a:t>
            </a:r>
            <a:r>
              <a:rPr lang="en-US" altLang="en-US" sz="1600" dirty="0"/>
              <a:t> out a Marker message on outgoing channel </a:t>
            </a:r>
            <a:r>
              <a:rPr lang="en-US" altLang="en-US" sz="1600" dirty="0" err="1"/>
              <a:t>C</a:t>
            </a:r>
            <a:r>
              <a:rPr lang="en-US" altLang="en-US" sz="1600" i="1" baseline="-25000" dirty="0" err="1"/>
              <a:t>ij</a:t>
            </a:r>
            <a:r>
              <a:rPr lang="en-US" altLang="en-US" sz="1600" dirty="0"/>
              <a:t> </a:t>
            </a:r>
          </a:p>
          <a:p>
            <a:pPr lvl="1"/>
            <a:r>
              <a:rPr lang="en-US" altLang="en-US" sz="1600" dirty="0">
                <a:solidFill>
                  <a:srgbClr val="FF9933"/>
                </a:solidFill>
              </a:rPr>
              <a:t>Starts recording </a:t>
            </a:r>
            <a:r>
              <a:rPr lang="en-US" altLang="en-US" sz="1600" dirty="0"/>
              <a:t>the incoming messages on each of the incoming channels at P</a:t>
            </a:r>
            <a:r>
              <a:rPr lang="en-US" altLang="en-US" sz="1600" i="1" dirty="0"/>
              <a:t>i</a:t>
            </a:r>
            <a:r>
              <a:rPr lang="en-US" altLang="en-US" sz="1600" dirty="0"/>
              <a:t>:</a:t>
            </a:r>
            <a:r>
              <a:rPr lang="en-US" altLang="en-US" sz="1600" i="1" dirty="0"/>
              <a:t> </a:t>
            </a:r>
            <a:r>
              <a:rPr lang="en-US" altLang="en-US" sz="1600" dirty="0" err="1"/>
              <a:t>C</a:t>
            </a:r>
            <a:r>
              <a:rPr lang="en-US" altLang="en-US" sz="1600" i="1" baseline="-25000" dirty="0" err="1"/>
              <a:t>ji</a:t>
            </a:r>
            <a:r>
              <a:rPr lang="en-US" altLang="en-US" sz="1600" dirty="0"/>
              <a:t> (for</a:t>
            </a:r>
            <a:r>
              <a:rPr lang="en-US" altLang="en-US" sz="1600" i="1" dirty="0"/>
              <a:t> j=1 to N </a:t>
            </a:r>
            <a:r>
              <a:rPr lang="en-US" altLang="en-US" sz="1600" dirty="0"/>
              <a:t>except </a:t>
            </a:r>
            <a:r>
              <a:rPr lang="en-US" altLang="en-US" sz="1600" i="1" dirty="0" err="1"/>
              <a:t>i</a:t>
            </a:r>
            <a:r>
              <a:rPr lang="en-US" altLang="en-US" sz="1600" dirty="0"/>
              <a:t> and </a:t>
            </a:r>
            <a:r>
              <a:rPr lang="en-US" altLang="en-US" sz="1600" i="1" dirty="0"/>
              <a:t>k</a:t>
            </a:r>
            <a:r>
              <a:rPr lang="en-US" altLang="en-US" sz="1600" dirty="0"/>
              <a:t>)</a:t>
            </a:r>
          </a:p>
          <a:p>
            <a:pPr marL="0" indent="0"/>
            <a:r>
              <a:rPr lang="en-US" altLang="en-US" sz="1800" b="1" dirty="0"/>
              <a:t>  else // already seen a Marker message</a:t>
            </a:r>
          </a:p>
          <a:p>
            <a:pPr lvl="1"/>
            <a:r>
              <a:rPr lang="en-US" altLang="en-US" sz="1600" dirty="0">
                <a:solidFill>
                  <a:srgbClr val="3333CC"/>
                </a:solidFill>
              </a:rPr>
              <a:t>Mark</a:t>
            </a:r>
            <a:r>
              <a:rPr lang="en-US" altLang="en-US" sz="1600" dirty="0"/>
              <a:t> the state of channel </a:t>
            </a:r>
            <a:r>
              <a:rPr lang="en-US" altLang="en-US" sz="1600" dirty="0" err="1"/>
              <a:t>C</a:t>
            </a:r>
            <a:r>
              <a:rPr lang="en-US" altLang="en-US" sz="1600" i="1" baseline="-25000" dirty="0" err="1"/>
              <a:t>ki</a:t>
            </a:r>
            <a:r>
              <a:rPr lang="en-US" altLang="en-US" sz="1600" dirty="0"/>
              <a:t> as all the messages that have arrived on it </a:t>
            </a:r>
            <a:r>
              <a:rPr lang="en-US" altLang="en-US" sz="1600" dirty="0">
                <a:solidFill>
                  <a:srgbClr val="FF9933"/>
                </a:solidFill>
              </a:rPr>
              <a:t>since recording was turned on for </a:t>
            </a:r>
            <a:r>
              <a:rPr lang="en-US" altLang="en-US" sz="1600" dirty="0" err="1"/>
              <a:t>C</a:t>
            </a:r>
            <a:r>
              <a:rPr lang="en-US" altLang="en-US" sz="1600" i="1" baseline="-25000" dirty="0" err="1"/>
              <a:t>ki</a:t>
            </a:r>
            <a:endParaRPr lang="en-US" altLang="en-US" sz="1600" dirty="0">
              <a:solidFill>
                <a:srgbClr val="FF9933"/>
              </a:solidFill>
            </a:endParaRPr>
          </a:p>
          <a:p>
            <a:pPr marL="0" indent="0">
              <a:buFontTx/>
              <a:buNone/>
            </a:pPr>
            <a:endParaRPr lang="en-US" altLang="en-US" sz="1800" dirty="0"/>
          </a:p>
          <a:p>
            <a:pPr lvl="1"/>
            <a:endParaRPr lang="en-US" altLang="en-US" sz="1800" dirty="0"/>
          </a:p>
          <a:p>
            <a:pPr marL="0" indent="0"/>
            <a:endParaRPr lang="en-US" altLang="en-US" sz="1800" dirty="0"/>
          </a:p>
        </p:txBody>
      </p:sp>
      <p:sp>
        <p:nvSpPr>
          <p:cNvPr id="54275" name="Slide Number Placeholder 1">
            <a:extLst>
              <a:ext uri="{FF2B5EF4-FFF2-40B4-BE49-F238E27FC236}">
                <a16:creationId xmlns:a16="http://schemas.microsoft.com/office/drawing/2014/main" id="{9CD0885F-B48B-1F6E-48E7-AB4C4B50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5F46CE-21DF-42B0-9D6C-7A6798ADC9F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C241CAFA-1629-A99E-B62A-A11D69679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153400" cy="895350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chemeClr val="bg1"/>
                </a:solidFill>
                <a:latin typeface="Whitney BlackSC" pitchFamily="50" charset="0"/>
              </a:rPr>
              <a:t>Chandy-Lamport Global Snapshot Algorithm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2BC8A-BEB5-92C1-B42A-EB5697693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43050"/>
            <a:ext cx="5257800" cy="30861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1800" b="1" dirty="0">
                <a:ea typeface="ＭＳ Ｐゴシック" pitchFamily="-111" charset="-128"/>
                <a:cs typeface="ＭＳ Ｐゴシック" pitchFamily="-111" charset="-128"/>
              </a:rPr>
              <a:t>The algorithm terminates when</a:t>
            </a:r>
          </a:p>
          <a:p>
            <a:pPr>
              <a:defRPr/>
            </a:pPr>
            <a:r>
              <a:rPr lang="en-US" sz="1800" dirty="0">
                <a:ea typeface="ＭＳ Ｐゴシック" pitchFamily="-111" charset="-128"/>
                <a:cs typeface="ＭＳ Ｐゴシック" pitchFamily="-111" charset="-128"/>
              </a:rPr>
              <a:t>All processes have received a Marker</a:t>
            </a:r>
          </a:p>
          <a:p>
            <a:pPr lvl="1">
              <a:defRPr/>
            </a:pPr>
            <a:r>
              <a:rPr lang="en-US" sz="1800" dirty="0">
                <a:ea typeface="ＭＳ Ｐゴシック" pitchFamily="-111" charset="-128"/>
                <a:cs typeface="MS PGothic" charset="0"/>
              </a:rPr>
              <a:t>To record their own state</a:t>
            </a:r>
          </a:p>
          <a:p>
            <a:pPr>
              <a:defRPr/>
            </a:pPr>
            <a:r>
              <a:rPr lang="en-US" sz="1800" dirty="0">
                <a:ea typeface="ＭＳ Ｐゴシック" pitchFamily="-111" charset="-128"/>
                <a:cs typeface="ＭＳ Ｐゴシック" pitchFamily="-111" charset="-128"/>
              </a:rPr>
              <a:t>All processes have received a Marker on all the (</a:t>
            </a:r>
            <a:r>
              <a:rPr lang="en-US" sz="1800" i="1" dirty="0">
                <a:ea typeface="ＭＳ Ｐゴシック" pitchFamily="-111" charset="-128"/>
                <a:cs typeface="ＭＳ Ｐゴシック" pitchFamily="-111" charset="-128"/>
              </a:rPr>
              <a:t>N-1</a:t>
            </a:r>
            <a:r>
              <a:rPr lang="en-US" sz="1800" dirty="0">
                <a:ea typeface="ＭＳ Ｐゴシック" pitchFamily="-111" charset="-128"/>
                <a:cs typeface="ＭＳ Ｐゴシック" pitchFamily="-111" charset="-128"/>
              </a:rPr>
              <a:t>) </a:t>
            </a:r>
            <a:r>
              <a:rPr lang="en-US" sz="1800" b="1" dirty="0">
                <a:ea typeface="ＭＳ Ｐゴシック" pitchFamily="-111" charset="-128"/>
                <a:cs typeface="ＭＳ Ｐゴシック" pitchFamily="-111" charset="-128"/>
              </a:rPr>
              <a:t>incoming</a:t>
            </a:r>
            <a:r>
              <a:rPr lang="en-US" sz="1800" dirty="0">
                <a:ea typeface="ＭＳ Ｐゴシック" pitchFamily="-111" charset="-128"/>
                <a:cs typeface="ＭＳ Ｐゴシック" pitchFamily="-111" charset="-128"/>
              </a:rPr>
              <a:t> channels at each</a:t>
            </a:r>
          </a:p>
          <a:p>
            <a:pPr lvl="1">
              <a:defRPr/>
            </a:pPr>
            <a:r>
              <a:rPr lang="en-US" sz="1800" dirty="0">
                <a:ea typeface="ＭＳ Ｐゴシック" pitchFamily="-111" charset="-128"/>
                <a:cs typeface="MS PGothic" charset="0"/>
              </a:rPr>
              <a:t>To record the state of all channels</a:t>
            </a:r>
          </a:p>
          <a:p>
            <a:pPr marL="0" indent="0">
              <a:buFontTx/>
              <a:buNone/>
              <a:defRPr/>
            </a:pPr>
            <a:endParaRPr lang="en-US" sz="1800" b="1" dirty="0">
              <a:ea typeface="ＭＳ Ｐゴシック" pitchFamily="-111" charset="-128"/>
              <a:cs typeface="ＭＳ Ｐゴシック" pitchFamily="-111" charset="-128"/>
            </a:endParaRPr>
          </a:p>
          <a:p>
            <a:pPr marL="0" indent="0">
              <a:buFontTx/>
              <a:buNone/>
              <a:defRPr/>
            </a:pPr>
            <a:r>
              <a:rPr lang="en-US" sz="1800" b="1" dirty="0">
                <a:ea typeface="ＭＳ Ｐゴシック" pitchFamily="-111" charset="-128"/>
                <a:cs typeface="ＭＳ Ｐゴシック" pitchFamily="-111" charset="-128"/>
              </a:rPr>
              <a:t>Then, (if needed), a central server collects all these partial state pieces to obtain the full global snapshot</a:t>
            </a:r>
          </a:p>
        </p:txBody>
      </p:sp>
      <p:sp>
        <p:nvSpPr>
          <p:cNvPr id="56323" name="Slide Number Placeholder 1">
            <a:extLst>
              <a:ext uri="{FF2B5EF4-FFF2-40B4-BE49-F238E27FC236}">
                <a16:creationId xmlns:a16="http://schemas.microsoft.com/office/drawing/2014/main" id="{F4CFA135-4EFC-8F40-671B-D8E6B635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6832A6-AF19-4943-B591-F2A5A1841D3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72F8F9D-059A-4081-F9E8-418F0D5DC0F6}"/>
              </a:ext>
            </a:extLst>
          </p:cNvPr>
          <p:cNvSpPr txBox="1">
            <a:spLocks/>
          </p:cNvSpPr>
          <p:nvPr/>
        </p:nvSpPr>
        <p:spPr bwMode="auto">
          <a:xfrm>
            <a:off x="609600" y="20955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latin typeface="Whitney BlackSC" pitchFamily="50" charset="0"/>
              </a:rPr>
              <a:t>Example</a:t>
            </a:r>
          </a:p>
        </p:txBody>
      </p:sp>
      <p:sp>
        <p:nvSpPr>
          <p:cNvPr id="58370" name="Rectangle 1">
            <a:extLst>
              <a:ext uri="{FF2B5EF4-FFF2-40B4-BE49-F238E27FC236}">
                <a16:creationId xmlns:a16="http://schemas.microsoft.com/office/drawing/2014/main" id="{24E74DE3-3016-E4F5-4964-912F5EE2B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grpSp>
        <p:nvGrpSpPr>
          <p:cNvPr id="58371" name="Group 10">
            <a:extLst>
              <a:ext uri="{FF2B5EF4-FFF2-40B4-BE49-F238E27FC236}">
                <a16:creationId xmlns:a16="http://schemas.microsoft.com/office/drawing/2014/main" id="{2080B069-E3FF-F51C-9065-6E47615B2A1F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3776663"/>
            <a:chOff x="152400" y="1524000"/>
            <a:chExt cx="8458200" cy="5035105"/>
          </a:xfrm>
        </p:grpSpPr>
        <p:grpSp>
          <p:nvGrpSpPr>
            <p:cNvPr id="58374" name="Group 29">
              <a:extLst>
                <a:ext uri="{FF2B5EF4-FFF2-40B4-BE49-F238E27FC236}">
                  <a16:creationId xmlns:a16="http://schemas.microsoft.com/office/drawing/2014/main" id="{498B5FE9-9737-943D-2B8E-5247B5DF97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1524000"/>
              <a:ext cx="8458200" cy="3739965"/>
              <a:chOff x="152400" y="1524000"/>
              <a:chExt cx="8458200" cy="3739654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8EF11CA5-8C63-ED72-6617-1D097DAF2ECB}"/>
                  </a:ext>
                </a:extLst>
              </p:cNvPr>
              <p:cNvCxnSpPr/>
              <p:nvPr/>
            </p:nvCxnSpPr>
            <p:spPr bwMode="auto">
              <a:xfrm>
                <a:off x="914400" y="2057308"/>
                <a:ext cx="762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AC4CD40B-79F6-6DF9-4CD1-8EA360A44CDB}"/>
                  </a:ext>
                </a:extLst>
              </p:cNvPr>
              <p:cNvCxnSpPr/>
              <p:nvPr/>
            </p:nvCxnSpPr>
            <p:spPr bwMode="auto">
              <a:xfrm>
                <a:off x="914400" y="3504860"/>
                <a:ext cx="762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384" name="TextBox 6">
                <a:extLst>
                  <a:ext uri="{FF2B5EF4-FFF2-40B4-BE49-F238E27FC236}">
                    <a16:creationId xmlns:a16="http://schemas.microsoft.com/office/drawing/2014/main" id="{7DD95840-5253-02DE-B79D-5661DEE378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3200400"/>
                <a:ext cx="509725" cy="615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P2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1583BD69-FD87-9401-197D-00900C8F3CFE}"/>
                  </a:ext>
                </a:extLst>
              </p:cNvPr>
              <p:cNvCxnSpPr/>
              <p:nvPr/>
            </p:nvCxnSpPr>
            <p:spPr bwMode="auto">
              <a:xfrm>
                <a:off x="7239000" y="2057308"/>
                <a:ext cx="914400" cy="2895103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386" name="TextBox 9">
                <a:extLst>
                  <a:ext uri="{FF2B5EF4-FFF2-40B4-BE49-F238E27FC236}">
                    <a16:creationId xmlns:a16="http://schemas.microsoft.com/office/drawing/2014/main" id="{C64E9F9E-DD5D-F569-4A07-ED246B4E8F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96200" y="2362200"/>
                <a:ext cx="884227" cy="615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i="1"/>
                  <a:t>Time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22B59D32-C309-1FF4-3C72-3B02B1000250}"/>
                  </a:ext>
                </a:extLst>
              </p:cNvPr>
              <p:cNvCxnSpPr/>
              <p:nvPr/>
            </p:nvCxnSpPr>
            <p:spPr bwMode="auto">
              <a:xfrm flipV="1">
                <a:off x="2362200" y="3504860"/>
                <a:ext cx="1295400" cy="1447551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D9CF97D-F511-396A-ECA9-243A234B0FB5}"/>
                  </a:ext>
                </a:extLst>
              </p:cNvPr>
              <p:cNvCxnSpPr/>
              <p:nvPr/>
            </p:nvCxnSpPr>
            <p:spPr bwMode="auto">
              <a:xfrm>
                <a:off x="2133600" y="2057308"/>
                <a:ext cx="685800" cy="1447551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9E8FB1D-A1E4-2D03-CA43-6968F13FD828}"/>
                  </a:ext>
                </a:extLst>
              </p:cNvPr>
              <p:cNvCxnSpPr/>
              <p:nvPr/>
            </p:nvCxnSpPr>
            <p:spPr bwMode="auto">
              <a:xfrm flipV="1">
                <a:off x="6096000" y="2057308"/>
                <a:ext cx="517525" cy="1443319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390" name="TextBox 24">
                <a:extLst>
                  <a:ext uri="{FF2B5EF4-FFF2-40B4-BE49-F238E27FC236}">
                    <a16:creationId xmlns:a16="http://schemas.microsoft.com/office/drawing/2014/main" id="{5E17D1E9-0179-6055-0E0B-4E597EC8D6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1828800"/>
                <a:ext cx="509725" cy="615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P1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3D90A317-0EDB-FB8E-C61A-A61E5688E41D}"/>
                  </a:ext>
                </a:extLst>
              </p:cNvPr>
              <p:cNvCxnSpPr/>
              <p:nvPr/>
            </p:nvCxnSpPr>
            <p:spPr bwMode="auto">
              <a:xfrm>
                <a:off x="990600" y="4952411"/>
                <a:ext cx="762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392" name="TextBox 26">
                <a:extLst>
                  <a:ext uri="{FF2B5EF4-FFF2-40B4-BE49-F238E27FC236}">
                    <a16:creationId xmlns:a16="http://schemas.microsoft.com/office/drawing/2014/main" id="{681A989F-08D2-7BA4-5B61-CDF6D0B662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4648200"/>
                <a:ext cx="509725" cy="615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P3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1F5960D-6361-5E82-FEB1-3F007A4C2BD6}"/>
                  </a:ext>
                </a:extLst>
              </p:cNvPr>
              <p:cNvSpPr/>
              <p:nvPr/>
            </p:nvSpPr>
            <p:spPr bwMode="auto">
              <a:xfrm>
                <a:off x="1447800" y="1966308"/>
                <a:ext cx="152400" cy="15237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01AC66A-D0E0-5A1C-EA22-A0684CF657F4}"/>
                  </a:ext>
                </a:extLst>
              </p:cNvPr>
              <p:cNvSpPr/>
              <p:nvPr/>
            </p:nvSpPr>
            <p:spPr bwMode="auto">
              <a:xfrm>
                <a:off x="4876800" y="1981122"/>
                <a:ext cx="152400" cy="15237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65792CE-99FF-C4DA-F59C-52379792D8DB}"/>
                  </a:ext>
                </a:extLst>
              </p:cNvPr>
              <p:cNvSpPr/>
              <p:nvPr/>
            </p:nvSpPr>
            <p:spPr bwMode="auto">
              <a:xfrm>
                <a:off x="5029200" y="4876225"/>
                <a:ext cx="152400" cy="15237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8396" name="TextBox 50">
                <a:extLst>
                  <a:ext uri="{FF2B5EF4-FFF2-40B4-BE49-F238E27FC236}">
                    <a16:creationId xmlns:a16="http://schemas.microsoft.com/office/drawing/2014/main" id="{DA8B6747-4761-C947-29DC-FB22C36833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5400" y="1524000"/>
                <a:ext cx="6934200" cy="615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A      B                                  C                   D        E                          		</a:t>
                </a:r>
              </a:p>
            </p:txBody>
          </p:sp>
          <p:sp>
            <p:nvSpPr>
              <p:cNvPr id="58397" name="TextBox 51">
                <a:extLst>
                  <a:ext uri="{FF2B5EF4-FFF2-40B4-BE49-F238E27FC236}">
                    <a16:creationId xmlns:a16="http://schemas.microsoft.com/office/drawing/2014/main" id="{42FE97C0-EDD4-54D8-2B80-5728D55858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7800" y="2967038"/>
                <a:ext cx="6934200" cy="615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            E             F                          G</a:t>
                </a:r>
              </a:p>
            </p:txBody>
          </p:sp>
          <p:sp>
            <p:nvSpPr>
              <p:cNvPr id="58398" name="TextBox 52">
                <a:extLst>
                  <a:ext uri="{FF2B5EF4-FFF2-40B4-BE49-F238E27FC236}">
                    <a16:creationId xmlns:a16="http://schemas.microsoft.com/office/drawing/2014/main" id="{FA07577D-C88F-56AA-8B12-45C9989314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0" y="4419600"/>
                <a:ext cx="6934200" cy="615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        H                                I                                          J</a:t>
                </a:r>
              </a:p>
            </p:txBody>
          </p:sp>
        </p:grpSp>
        <p:grpSp>
          <p:nvGrpSpPr>
            <p:cNvPr id="58375" name="Group 9">
              <a:extLst>
                <a:ext uri="{FF2B5EF4-FFF2-40B4-BE49-F238E27FC236}">
                  <a16:creationId xmlns:a16="http://schemas.microsoft.com/office/drawing/2014/main" id="{0BA95B40-05E1-484B-F8EF-8890751792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6800" y="5333699"/>
              <a:ext cx="3508229" cy="1225406"/>
              <a:chOff x="4876800" y="5333699"/>
              <a:chExt cx="3508229" cy="1225406"/>
            </a:xfrm>
          </p:grpSpPr>
          <p:grpSp>
            <p:nvGrpSpPr>
              <p:cNvPr id="58376" name="Group 6">
                <a:extLst>
                  <a:ext uri="{FF2B5EF4-FFF2-40B4-BE49-F238E27FC236}">
                    <a16:creationId xmlns:a16="http://schemas.microsoft.com/office/drawing/2014/main" id="{9A3FA42D-0DC2-89F2-E570-24A64E91B4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6800" y="5333699"/>
                <a:ext cx="3429000" cy="1225406"/>
                <a:chOff x="4876800" y="5333699"/>
                <a:chExt cx="3429000" cy="1225406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FC0A8ACD-2328-D7DF-5E1B-C592FC638878}"/>
                    </a:ext>
                  </a:extLst>
                </p:cNvPr>
                <p:cNvCxnSpPr/>
                <p:nvPr/>
              </p:nvCxnSpPr>
              <p:spPr bwMode="auto">
                <a:xfrm>
                  <a:off x="5105400" y="6171789"/>
                  <a:ext cx="609600" cy="0"/>
                </a:xfrm>
                <a:prstGeom prst="straightConnector1">
                  <a:avLst/>
                </a:prstGeom>
                <a:ln w="6350" cmpd="sng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380" name="TextBox 39">
                  <a:extLst>
                    <a:ext uri="{FF2B5EF4-FFF2-40B4-BE49-F238E27FC236}">
                      <a16:creationId xmlns:a16="http://schemas.microsoft.com/office/drawing/2014/main" id="{01DAD9A3-EE8C-85A4-DC62-5F2A4E19FC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15000" y="5943600"/>
                  <a:ext cx="1378603" cy="615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i="1"/>
                    <a:t>Message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C92120D-BE3A-3BB8-8A9F-2C108F821FBD}"/>
                    </a:ext>
                  </a:extLst>
                </p:cNvPr>
                <p:cNvSpPr/>
                <p:nvPr/>
              </p:nvSpPr>
              <p:spPr bwMode="auto">
                <a:xfrm>
                  <a:off x="4876800" y="5333663"/>
                  <a:ext cx="3429000" cy="114289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07F60AC-0E64-47C0-D96C-4234AF09679E}"/>
                  </a:ext>
                </a:extLst>
              </p:cNvPr>
              <p:cNvSpPr/>
              <p:nvPr/>
            </p:nvSpPr>
            <p:spPr bwMode="auto">
              <a:xfrm>
                <a:off x="5257800" y="5638436"/>
                <a:ext cx="152400" cy="15238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8378" name="TextBox 39">
                <a:extLst>
                  <a:ext uri="{FF2B5EF4-FFF2-40B4-BE49-F238E27FC236}">
                    <a16:creationId xmlns:a16="http://schemas.microsoft.com/office/drawing/2014/main" id="{1C1A8314-FE61-795D-CBF3-3F9FBA7173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5486400"/>
                <a:ext cx="2593829" cy="615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i="1"/>
                  <a:t>Instruction or Step</a:t>
                </a:r>
              </a:p>
            </p:txBody>
          </p:sp>
        </p:grpSp>
      </p:grpSp>
      <p:sp>
        <p:nvSpPr>
          <p:cNvPr id="58372" name="Title 1">
            <a:extLst>
              <a:ext uri="{FF2B5EF4-FFF2-40B4-BE49-F238E27FC236}">
                <a16:creationId xmlns:a16="http://schemas.microsoft.com/office/drawing/2014/main" id="{EACBE6DE-692F-2C80-43C7-4D6246A075C5}"/>
              </a:ext>
            </a:extLst>
          </p:cNvPr>
          <p:cNvSpPr txBox="1">
            <a:spLocks/>
          </p:cNvSpPr>
          <p:nvPr/>
        </p:nvSpPr>
        <p:spPr bwMode="auto">
          <a:xfrm>
            <a:off x="762000" y="36195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latin typeface="Whitney BlackSC" pitchFamily="50" charset="0"/>
              </a:rPr>
              <a:t>Example</a:t>
            </a:r>
          </a:p>
        </p:txBody>
      </p:sp>
      <p:sp>
        <p:nvSpPr>
          <p:cNvPr id="58373" name="Slide Number Placeholder 1">
            <a:extLst>
              <a:ext uri="{FF2B5EF4-FFF2-40B4-BE49-F238E27FC236}">
                <a16:creationId xmlns:a16="http://schemas.microsoft.com/office/drawing/2014/main" id="{55771EE1-4C01-F9DC-E809-1D198F3E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BC9D80-F89C-43E4-9E54-031F6220A50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097D47E6-B6E6-C856-1345-20BE47A39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990A51-910C-C731-0372-7C3C9E0EE4E7}"/>
              </a:ext>
            </a:extLst>
          </p:cNvPr>
          <p:cNvCxnSpPr/>
          <p:nvPr/>
        </p:nvCxnSpPr>
        <p:spPr bwMode="auto">
          <a:xfrm>
            <a:off x="2971800" y="1543050"/>
            <a:ext cx="1828800" cy="5143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F96E9D-4122-AFB7-1160-2F74782CAD93}"/>
              </a:ext>
            </a:extLst>
          </p:cNvPr>
          <p:cNvSpPr txBox="1"/>
          <p:nvPr/>
        </p:nvSpPr>
        <p:spPr>
          <a:xfrm>
            <a:off x="2362200" y="-19050"/>
            <a:ext cx="557293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P1 is Initiator: 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Record local state S1,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Send out markers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Turn on recording on incoming channels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31</a:t>
            </a: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1A6F852-AD97-AA0F-C483-CEDD407C8DA7}"/>
              </a:ext>
            </a:extLst>
          </p:cNvPr>
          <p:cNvCxnSpPr/>
          <p:nvPr/>
        </p:nvCxnSpPr>
        <p:spPr bwMode="auto">
          <a:xfrm flipV="1">
            <a:off x="2971800" y="13144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355773A-0BFE-F0AB-38F5-D86C414D53C4}"/>
              </a:ext>
            </a:extLst>
          </p:cNvPr>
          <p:cNvCxnSpPr/>
          <p:nvPr/>
        </p:nvCxnSpPr>
        <p:spPr bwMode="auto">
          <a:xfrm>
            <a:off x="2971800" y="1543050"/>
            <a:ext cx="1066800" cy="12573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422" name="Group 29">
            <a:extLst>
              <a:ext uri="{FF2B5EF4-FFF2-40B4-BE49-F238E27FC236}">
                <a16:creationId xmlns:a16="http://schemas.microsoft.com/office/drawing/2014/main" id="{7CDC4C0C-91CD-05FF-9CCB-A60AD33CD28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8F22BFF-A46C-CBF9-0502-AC00E07F0F21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D39A28E-637C-A303-F252-8677CB039336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5" name="TextBox 6">
              <a:extLst>
                <a:ext uri="{FF2B5EF4-FFF2-40B4-BE49-F238E27FC236}">
                  <a16:creationId xmlns:a16="http://schemas.microsoft.com/office/drawing/2014/main" id="{58FE842F-F62E-607B-9209-D8DC14E4AF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EF87857-9C29-7210-1CFB-36E3919D83F2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7" name="TextBox 9">
              <a:extLst>
                <a:ext uri="{FF2B5EF4-FFF2-40B4-BE49-F238E27FC236}">
                  <a16:creationId xmlns:a16="http://schemas.microsoft.com/office/drawing/2014/main" id="{415BB0F2-4BB7-192F-4C65-D8A592420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162F1B1-94F2-5476-4343-3877E195AFC1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F1A5920-59CA-CEEA-F99B-DE3E9EDC09C2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D4381A6-FA52-EB68-C586-37DC20B491DD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31" name="TextBox 24">
              <a:extLst>
                <a:ext uri="{FF2B5EF4-FFF2-40B4-BE49-F238E27FC236}">
                  <a16:creationId xmlns:a16="http://schemas.microsoft.com/office/drawing/2014/main" id="{55D295E4-D774-B659-ADC3-C887475318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49D8E1E-FD56-F7AA-30E4-93DE5226CCF4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33" name="TextBox 26">
              <a:extLst>
                <a:ext uri="{FF2B5EF4-FFF2-40B4-BE49-F238E27FC236}">
                  <a16:creationId xmlns:a16="http://schemas.microsoft.com/office/drawing/2014/main" id="{714BF79C-E078-3992-BA84-9B4B97E449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4EE405B-5115-E77D-2156-6535C014B415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CA5B335-F42D-54EF-A5C0-75242A6B70BF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449DA82-8B7F-29BE-D822-65E8A952E890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0437" name="TextBox 50">
              <a:extLst>
                <a:ext uri="{FF2B5EF4-FFF2-40B4-BE49-F238E27FC236}">
                  <a16:creationId xmlns:a16="http://schemas.microsoft.com/office/drawing/2014/main" id="{BB60032C-B0A0-271A-8BD6-EDAA17D44D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60438" name="TextBox 51">
              <a:extLst>
                <a:ext uri="{FF2B5EF4-FFF2-40B4-BE49-F238E27FC236}">
                  <a16:creationId xmlns:a16="http://schemas.microsoft.com/office/drawing/2014/main" id="{3829F3AE-FDCE-F68A-52A5-E4CDFB173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60439" name="TextBox 52">
              <a:extLst>
                <a:ext uri="{FF2B5EF4-FFF2-40B4-BE49-F238E27FC236}">
                  <a16:creationId xmlns:a16="http://schemas.microsoft.com/office/drawing/2014/main" id="{F7DA629A-EB7D-BEB1-6BE7-71EEE8233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7BB1D818-BFE7-CE3D-8B54-88C59C9EC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F9B3994-5D85-CC92-4E6B-741D118C0FB1}"/>
              </a:ext>
            </a:extLst>
          </p:cNvPr>
          <p:cNvCxnSpPr/>
          <p:nvPr/>
        </p:nvCxnSpPr>
        <p:spPr bwMode="auto">
          <a:xfrm>
            <a:off x="2971800" y="1543050"/>
            <a:ext cx="1828800" cy="5143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67" name="TextBox 7">
            <a:extLst>
              <a:ext uri="{FF2B5EF4-FFF2-40B4-BE49-F238E27FC236}">
                <a16:creationId xmlns:a16="http://schemas.microsoft.com/office/drawing/2014/main" id="{ABC24DA5-67CE-5941-9FA9-370AF1D65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857250"/>
            <a:ext cx="220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S1, Record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21</a:t>
            </a:r>
            <a:r>
              <a:rPr lang="en-US" altLang="en-US" sz="2000">
                <a:solidFill>
                  <a:schemeClr val="accent2"/>
                </a:solidFill>
              </a:rPr>
              <a:t>,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31</a:t>
            </a: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 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BC3E001-3248-88C9-F066-10A51F1E0F09}"/>
              </a:ext>
            </a:extLst>
          </p:cNvPr>
          <p:cNvCxnSpPr/>
          <p:nvPr/>
        </p:nvCxnSpPr>
        <p:spPr bwMode="auto">
          <a:xfrm flipV="1">
            <a:off x="2971800" y="13144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0FC2374-92DA-CFBB-15DB-5088E7BC70E5}"/>
              </a:ext>
            </a:extLst>
          </p:cNvPr>
          <p:cNvCxnSpPr/>
          <p:nvPr/>
        </p:nvCxnSpPr>
        <p:spPr bwMode="auto">
          <a:xfrm>
            <a:off x="2971800" y="1543050"/>
            <a:ext cx="16002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0" name="TextBox 24">
            <a:extLst>
              <a:ext uri="{FF2B5EF4-FFF2-40B4-BE49-F238E27FC236}">
                <a16:creationId xmlns:a16="http://schemas.microsoft.com/office/drawing/2014/main" id="{E51F4DD1-28FA-C4B1-EB2A-A36360C7C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886200"/>
            <a:ext cx="3903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chemeClr val="accent2"/>
                </a:solidFill>
              </a:rPr>
              <a:t>First Marker!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chemeClr val="accent2"/>
                </a:solidFill>
              </a:rPr>
              <a:t>Record own state as S3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chemeClr val="accent2"/>
                </a:solidFill>
              </a:rPr>
              <a:t>Mark </a:t>
            </a:r>
            <a:r>
              <a:rPr lang="en-US" altLang="en-US" sz="1600">
                <a:solidFill>
                  <a:srgbClr val="3333CC"/>
                </a:solidFill>
              </a:rPr>
              <a:t>C</a:t>
            </a:r>
            <a:r>
              <a:rPr lang="en-US" altLang="en-US" sz="1600" i="1" baseline="-25000">
                <a:solidFill>
                  <a:srgbClr val="3333CC"/>
                </a:solidFill>
              </a:rPr>
              <a:t>13</a:t>
            </a:r>
            <a:r>
              <a:rPr lang="en-US" altLang="en-US" sz="1600" i="1" baseline="-25000"/>
              <a:t> </a:t>
            </a:r>
            <a:r>
              <a:rPr lang="en-US" altLang="en-US" sz="1600">
                <a:solidFill>
                  <a:schemeClr val="accent2"/>
                </a:solidFill>
              </a:rPr>
              <a:t>state as empty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chemeClr val="accent2"/>
                </a:solidFill>
              </a:rPr>
              <a:t>Turn on recording on other incoming </a:t>
            </a:r>
            <a:r>
              <a:rPr lang="en-US" altLang="en-US" sz="1600">
                <a:solidFill>
                  <a:srgbClr val="3333CC"/>
                </a:solidFill>
              </a:rPr>
              <a:t>C</a:t>
            </a:r>
            <a:r>
              <a:rPr lang="en-US" altLang="en-US" sz="1600" i="1" baseline="-25000">
                <a:solidFill>
                  <a:srgbClr val="3333CC"/>
                </a:solidFill>
              </a:rPr>
              <a:t>23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chemeClr val="accent2"/>
                </a:solidFill>
              </a:rPr>
              <a:t>Send out Markers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51D35AF-294B-866D-E49B-02CE2E273614}"/>
              </a:ext>
            </a:extLst>
          </p:cNvPr>
          <p:cNvCxnSpPr/>
          <p:nvPr/>
        </p:nvCxnSpPr>
        <p:spPr bwMode="auto">
          <a:xfrm flipV="1">
            <a:off x="4267200" y="3714750"/>
            <a:ext cx="3048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472" name="Group 29">
            <a:extLst>
              <a:ext uri="{FF2B5EF4-FFF2-40B4-BE49-F238E27FC236}">
                <a16:creationId xmlns:a16="http://schemas.microsoft.com/office/drawing/2014/main" id="{823FBA1C-DC9C-8F18-C1A8-9FE628327F1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DACD97EC-AFA4-36A3-5511-6DA0E573D3AA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ECB4BD2-8CBF-4235-6799-C7DDC873FDF4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75" name="TextBox 6">
              <a:extLst>
                <a:ext uri="{FF2B5EF4-FFF2-40B4-BE49-F238E27FC236}">
                  <a16:creationId xmlns:a16="http://schemas.microsoft.com/office/drawing/2014/main" id="{6ECCDE51-8715-567C-D77D-1D1E3DF78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53E5C822-1875-543E-80F3-96B91861C5AC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77" name="TextBox 9">
              <a:extLst>
                <a:ext uri="{FF2B5EF4-FFF2-40B4-BE49-F238E27FC236}">
                  <a16:creationId xmlns:a16="http://schemas.microsoft.com/office/drawing/2014/main" id="{E73EB72C-524E-883A-1C19-51E975D5E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0395C5D5-F826-69A5-CAA5-309A02A6A7A8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C3A5603-3E5C-F104-D69B-41234756AC21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C6AC2EA4-ACB0-4EB8-E826-8FC5990A8094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81" name="TextBox 24">
              <a:extLst>
                <a:ext uri="{FF2B5EF4-FFF2-40B4-BE49-F238E27FC236}">
                  <a16:creationId xmlns:a16="http://schemas.microsoft.com/office/drawing/2014/main" id="{E60C22F3-E9A1-964A-6E75-8611B353B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B1FEC4A9-8F1A-8D16-CD0E-F9600A49E38E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83" name="TextBox 26">
              <a:extLst>
                <a:ext uri="{FF2B5EF4-FFF2-40B4-BE49-F238E27FC236}">
                  <a16:creationId xmlns:a16="http://schemas.microsoft.com/office/drawing/2014/main" id="{7354CDB4-4BA1-B39F-A8FA-77C52B33D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002BE23-61ED-C58A-8D9D-494012D4A165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8AF597DE-4B37-9F74-C581-CCCD85C5158B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D25F973-48D6-0BCC-0A98-CB1717577BB2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2487" name="TextBox 50">
              <a:extLst>
                <a:ext uri="{FF2B5EF4-FFF2-40B4-BE49-F238E27FC236}">
                  <a16:creationId xmlns:a16="http://schemas.microsoft.com/office/drawing/2014/main" id="{3E255A14-9CD9-F8B4-6E5C-D1F31CB17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62488" name="TextBox 51">
              <a:extLst>
                <a:ext uri="{FF2B5EF4-FFF2-40B4-BE49-F238E27FC236}">
                  <a16:creationId xmlns:a16="http://schemas.microsoft.com/office/drawing/2014/main" id="{F5F2A6DC-EB50-69ED-91F3-3A1C059B3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62489" name="TextBox 52">
              <a:extLst>
                <a:ext uri="{FF2B5EF4-FFF2-40B4-BE49-F238E27FC236}">
                  <a16:creationId xmlns:a16="http://schemas.microsoft.com/office/drawing/2014/main" id="{C8FFD5D3-8358-6262-D0C4-BCD851AC8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984B0205-56A9-9B9B-BACA-4CBDADAF1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F6BC930-3B58-186E-D7FD-09D10D2C4754}"/>
              </a:ext>
            </a:extLst>
          </p:cNvPr>
          <p:cNvCxnSpPr/>
          <p:nvPr/>
        </p:nvCxnSpPr>
        <p:spPr bwMode="auto">
          <a:xfrm>
            <a:off x="2971800" y="1543050"/>
            <a:ext cx="1828800" cy="5143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15" name="TextBox 7">
            <a:extLst>
              <a:ext uri="{FF2B5EF4-FFF2-40B4-BE49-F238E27FC236}">
                <a16:creationId xmlns:a16="http://schemas.microsoft.com/office/drawing/2014/main" id="{D7DC64E9-DE85-5302-AAF6-470D51546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857250"/>
            <a:ext cx="220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S1, Record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21</a:t>
            </a:r>
            <a:r>
              <a:rPr lang="en-US" altLang="en-US" sz="2000">
                <a:solidFill>
                  <a:schemeClr val="accent2"/>
                </a:solidFill>
              </a:rPr>
              <a:t>,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31</a:t>
            </a: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6D8DEF9-3CD7-77A4-DD85-C9CAF6FB9368}"/>
              </a:ext>
            </a:extLst>
          </p:cNvPr>
          <p:cNvCxnSpPr/>
          <p:nvPr/>
        </p:nvCxnSpPr>
        <p:spPr bwMode="auto">
          <a:xfrm flipV="1">
            <a:off x="2971800" y="13144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8282BF9-3C83-A1F2-AC1D-F747FDC71851}"/>
              </a:ext>
            </a:extLst>
          </p:cNvPr>
          <p:cNvCxnSpPr/>
          <p:nvPr/>
        </p:nvCxnSpPr>
        <p:spPr bwMode="auto">
          <a:xfrm>
            <a:off x="2971800" y="1543050"/>
            <a:ext cx="16002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18" name="TextBox 24">
            <a:extLst>
              <a:ext uri="{FF2B5EF4-FFF2-40B4-BE49-F238E27FC236}">
                <a16:creationId xmlns:a16="http://schemas.microsoft.com/office/drawing/2014/main" id="{DC721FB0-33DD-A963-AD5D-6FC46FA0E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86200"/>
            <a:ext cx="16716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S3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13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Record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23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28E7DD-9C22-C0C3-8DCA-51CCF458C4B0}"/>
              </a:ext>
            </a:extLst>
          </p:cNvPr>
          <p:cNvCxnSpPr/>
          <p:nvPr/>
        </p:nvCxnSpPr>
        <p:spPr bwMode="auto">
          <a:xfrm flipV="1">
            <a:off x="4267200" y="3714750"/>
            <a:ext cx="3048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EB576AC-64A5-B34E-2B99-F955604D45FA}"/>
              </a:ext>
            </a:extLst>
          </p:cNvPr>
          <p:cNvCxnSpPr/>
          <p:nvPr/>
        </p:nvCxnSpPr>
        <p:spPr bwMode="auto">
          <a:xfrm flipV="1">
            <a:off x="4648200" y="2286000"/>
            <a:ext cx="762000" cy="14287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D2E852C-186E-FE84-C424-AB5913B2AEEB}"/>
              </a:ext>
            </a:extLst>
          </p:cNvPr>
          <p:cNvCxnSpPr/>
          <p:nvPr/>
        </p:nvCxnSpPr>
        <p:spPr bwMode="auto">
          <a:xfrm flipV="1">
            <a:off x="4648200" y="2857500"/>
            <a:ext cx="1524000" cy="8572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522" name="Group 29">
            <a:extLst>
              <a:ext uri="{FF2B5EF4-FFF2-40B4-BE49-F238E27FC236}">
                <a16:creationId xmlns:a16="http://schemas.microsoft.com/office/drawing/2014/main" id="{D5859580-A1F5-1998-7628-443D3465F2B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F16F849-217B-5FEA-744C-0EDA82BDDF53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331C730-1E51-E1E5-3A93-6FCF2022F949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525" name="TextBox 6">
              <a:extLst>
                <a:ext uri="{FF2B5EF4-FFF2-40B4-BE49-F238E27FC236}">
                  <a16:creationId xmlns:a16="http://schemas.microsoft.com/office/drawing/2014/main" id="{C5AF1873-5EA7-7098-94F4-F4419FE509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167C0D0-956A-B1F4-C32C-E62400A6FE28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527" name="TextBox 9">
              <a:extLst>
                <a:ext uri="{FF2B5EF4-FFF2-40B4-BE49-F238E27FC236}">
                  <a16:creationId xmlns:a16="http://schemas.microsoft.com/office/drawing/2014/main" id="{C510C0AD-C0A9-028E-A8C0-F15DC671C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457F68A-AA05-6EA5-9412-B9EC599681D3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E91E11E-1AA1-76E2-74CC-CA7D5B8B3A5E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52A947D-46D9-4C9A-EE59-09A4554F75D9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531" name="TextBox 24">
              <a:extLst>
                <a:ext uri="{FF2B5EF4-FFF2-40B4-BE49-F238E27FC236}">
                  <a16:creationId xmlns:a16="http://schemas.microsoft.com/office/drawing/2014/main" id="{14313E04-5667-D969-3989-5C3DE85701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5072250-A5E7-03D3-A7AC-D0DAA274EDE2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533" name="TextBox 26">
              <a:extLst>
                <a:ext uri="{FF2B5EF4-FFF2-40B4-BE49-F238E27FC236}">
                  <a16:creationId xmlns:a16="http://schemas.microsoft.com/office/drawing/2014/main" id="{F03EB46B-9661-F69E-61C3-1623DEAAF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940A0BB-C00B-86E4-B0A9-A80BF7A39404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B21492C-8839-0DFF-AECD-314E3F7AE88C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0D1D7A1-FEC8-4209-522D-409FADC7AD57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4537" name="TextBox 50">
              <a:extLst>
                <a:ext uri="{FF2B5EF4-FFF2-40B4-BE49-F238E27FC236}">
                  <a16:creationId xmlns:a16="http://schemas.microsoft.com/office/drawing/2014/main" id="{66370F09-F03C-336F-6754-590E51668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64538" name="TextBox 51">
              <a:extLst>
                <a:ext uri="{FF2B5EF4-FFF2-40B4-BE49-F238E27FC236}">
                  <a16:creationId xmlns:a16="http://schemas.microsoft.com/office/drawing/2014/main" id="{C857FA70-D3D4-8D59-3482-704713A7B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64539" name="TextBox 52">
              <a:extLst>
                <a:ext uri="{FF2B5EF4-FFF2-40B4-BE49-F238E27FC236}">
                  <a16:creationId xmlns:a16="http://schemas.microsoft.com/office/drawing/2014/main" id="{240D5A51-D898-34B6-19D7-EF541220E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E0DBB075-2B16-3CFE-FF19-3C082E114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A4B2661-C4D2-E2A5-124F-F6A0E999C34A}"/>
              </a:ext>
            </a:extLst>
          </p:cNvPr>
          <p:cNvCxnSpPr/>
          <p:nvPr/>
        </p:nvCxnSpPr>
        <p:spPr bwMode="auto">
          <a:xfrm>
            <a:off x="2971800" y="1543050"/>
            <a:ext cx="1828800" cy="5143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E933493-6527-E09E-F4BA-C38FF3E6793C}"/>
              </a:ext>
            </a:extLst>
          </p:cNvPr>
          <p:cNvSpPr txBox="1"/>
          <p:nvPr/>
        </p:nvSpPr>
        <p:spPr>
          <a:xfrm>
            <a:off x="2895603" y="857250"/>
            <a:ext cx="22009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S1, Record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31</a:t>
            </a:r>
            <a:endParaRPr lang="en-US" sz="2000" strike="sngStrike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27AEE2-521E-61D2-9E9F-BB6275BBF5C0}"/>
              </a:ext>
            </a:extLst>
          </p:cNvPr>
          <p:cNvCxnSpPr/>
          <p:nvPr/>
        </p:nvCxnSpPr>
        <p:spPr bwMode="auto">
          <a:xfrm flipV="1">
            <a:off x="2971800" y="13144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3EBF0E3-DC0B-701D-B8B9-3E155C7C6C3A}"/>
              </a:ext>
            </a:extLst>
          </p:cNvPr>
          <p:cNvCxnSpPr/>
          <p:nvPr/>
        </p:nvCxnSpPr>
        <p:spPr bwMode="auto">
          <a:xfrm>
            <a:off x="2971800" y="1543050"/>
            <a:ext cx="16002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566" name="TextBox 24">
            <a:extLst>
              <a:ext uri="{FF2B5EF4-FFF2-40B4-BE49-F238E27FC236}">
                <a16:creationId xmlns:a16="http://schemas.microsoft.com/office/drawing/2014/main" id="{68C61C9A-66A7-2786-9A7F-3384FAC3F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86200"/>
            <a:ext cx="167163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S3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13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Record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23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F9C5B08-15EB-EBCE-127D-06D88AFB2E06}"/>
              </a:ext>
            </a:extLst>
          </p:cNvPr>
          <p:cNvCxnSpPr/>
          <p:nvPr/>
        </p:nvCxnSpPr>
        <p:spPr bwMode="auto">
          <a:xfrm flipV="1">
            <a:off x="4267200" y="3714750"/>
            <a:ext cx="3048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2805997-7353-DED1-AE96-A4EC18049076}"/>
              </a:ext>
            </a:extLst>
          </p:cNvPr>
          <p:cNvCxnSpPr/>
          <p:nvPr/>
        </p:nvCxnSpPr>
        <p:spPr bwMode="auto">
          <a:xfrm flipV="1">
            <a:off x="4648200" y="1543050"/>
            <a:ext cx="11430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569" name="TextBox 28">
            <a:extLst>
              <a:ext uri="{FF2B5EF4-FFF2-40B4-BE49-F238E27FC236}">
                <a16:creationId xmlns:a16="http://schemas.microsoft.com/office/drawing/2014/main" id="{E613127A-39F3-2AB8-2421-FA564BF54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514350"/>
            <a:ext cx="2892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Duplicate Marker!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State of channel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31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F71FFC-E331-F528-ABED-2BC8AF1612EB}"/>
              </a:ext>
            </a:extLst>
          </p:cNvPr>
          <p:cNvCxnSpPr/>
          <p:nvPr/>
        </p:nvCxnSpPr>
        <p:spPr bwMode="auto">
          <a:xfrm flipV="1">
            <a:off x="5791200" y="12001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FC40B91-ACB2-49C4-52C3-13996DA35B0E}"/>
              </a:ext>
            </a:extLst>
          </p:cNvPr>
          <p:cNvCxnSpPr/>
          <p:nvPr/>
        </p:nvCxnSpPr>
        <p:spPr bwMode="auto">
          <a:xfrm flipV="1">
            <a:off x="4648200" y="2857500"/>
            <a:ext cx="1524000" cy="8572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572" name="Group 29">
            <a:extLst>
              <a:ext uri="{FF2B5EF4-FFF2-40B4-BE49-F238E27FC236}">
                <a16:creationId xmlns:a16="http://schemas.microsoft.com/office/drawing/2014/main" id="{137E3D21-6EC1-818B-B483-3659C5F7D60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04DFC0A-7526-FC23-06A9-55E7F717F390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3C2D269-2DC6-C62A-50E7-CBB1B46E4BF2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575" name="TextBox 6">
              <a:extLst>
                <a:ext uri="{FF2B5EF4-FFF2-40B4-BE49-F238E27FC236}">
                  <a16:creationId xmlns:a16="http://schemas.microsoft.com/office/drawing/2014/main" id="{EDBA7786-BC6C-C6A6-5035-7CDA2E375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1839543-4E56-DF3B-0789-BBB6A1F67B0C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9">
              <a:extLst>
                <a:ext uri="{FF2B5EF4-FFF2-40B4-BE49-F238E27FC236}">
                  <a16:creationId xmlns:a16="http://schemas.microsoft.com/office/drawing/2014/main" id="{127B8049-2DB4-F325-C9EA-8E0E6994C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5FA9CDE-0FFE-8D9C-A4DB-EB0A2B4F6A21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3A0F8870-7FC1-3335-25BB-DD10B25EFEA1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F0A9A98-C59B-47FD-1C26-A471FB50268E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581" name="TextBox 24">
              <a:extLst>
                <a:ext uri="{FF2B5EF4-FFF2-40B4-BE49-F238E27FC236}">
                  <a16:creationId xmlns:a16="http://schemas.microsoft.com/office/drawing/2014/main" id="{84BB675A-5F24-257E-0A49-222BC947B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ADDCF9A-4B2F-AAD2-BCFC-DBBC38366CF9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583" name="TextBox 26">
              <a:extLst>
                <a:ext uri="{FF2B5EF4-FFF2-40B4-BE49-F238E27FC236}">
                  <a16:creationId xmlns:a16="http://schemas.microsoft.com/office/drawing/2014/main" id="{A1E39118-7263-3088-64CD-A5D0A06F08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877976C-A4E3-807C-FDD9-D950949053B0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8AE3A1E-FA23-9A48-4495-0FACA85DCE86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8C9C117-FB66-1BA0-CC2B-A62D2E013B2B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6587" name="TextBox 50">
              <a:extLst>
                <a:ext uri="{FF2B5EF4-FFF2-40B4-BE49-F238E27FC236}">
                  <a16:creationId xmlns:a16="http://schemas.microsoft.com/office/drawing/2014/main" id="{1F4D87DB-7D53-6D9E-8EB9-44EA4FFC7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66588" name="TextBox 51">
              <a:extLst>
                <a:ext uri="{FF2B5EF4-FFF2-40B4-BE49-F238E27FC236}">
                  <a16:creationId xmlns:a16="http://schemas.microsoft.com/office/drawing/2014/main" id="{3ED699D7-7BD8-7311-BC87-FC7E5509A0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66589" name="TextBox 52">
              <a:extLst>
                <a:ext uri="{FF2B5EF4-FFF2-40B4-BE49-F238E27FC236}">
                  <a16:creationId xmlns:a16="http://schemas.microsoft.com/office/drawing/2014/main" id="{562C026B-91FE-5127-2E47-6AD311B91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>
            <a:extLst>
              <a:ext uri="{FF2B5EF4-FFF2-40B4-BE49-F238E27FC236}">
                <a16:creationId xmlns:a16="http://schemas.microsoft.com/office/drawing/2014/main" id="{E27229F0-2FA7-D3FC-A0EC-BBBE28C76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6FE7A1-A6EC-265B-6169-D3E04A7109E2}"/>
              </a:ext>
            </a:extLst>
          </p:cNvPr>
          <p:cNvCxnSpPr/>
          <p:nvPr/>
        </p:nvCxnSpPr>
        <p:spPr bwMode="auto">
          <a:xfrm>
            <a:off x="2971800" y="1543050"/>
            <a:ext cx="1828800" cy="5143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611" name="Group 29">
            <a:extLst>
              <a:ext uri="{FF2B5EF4-FFF2-40B4-BE49-F238E27FC236}">
                <a16:creationId xmlns:a16="http://schemas.microsoft.com/office/drawing/2014/main" id="{6D5B345E-AA77-109D-075F-EFB66C0A9E3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67D12E2-C2DB-F934-5185-FE9FCF57AC71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77FFE9D-DF79-5093-A9F9-633815A4CADF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627" name="TextBox 6">
              <a:extLst>
                <a:ext uri="{FF2B5EF4-FFF2-40B4-BE49-F238E27FC236}">
                  <a16:creationId xmlns:a16="http://schemas.microsoft.com/office/drawing/2014/main" id="{A3994EA4-74A1-711A-5464-A34C8145C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17EB6BE-47D6-D245-02AF-771C9CB8DE85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629" name="TextBox 9">
              <a:extLst>
                <a:ext uri="{FF2B5EF4-FFF2-40B4-BE49-F238E27FC236}">
                  <a16:creationId xmlns:a16="http://schemas.microsoft.com/office/drawing/2014/main" id="{E0429AEE-4BA9-5DF3-9291-84415939E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A4FCE32-264B-6F38-5F65-C467115D997D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932E39-207C-DCAF-0A99-FC4F0CECB4A2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3C0DA98-1055-347D-ECB0-3B41BEB0A5AF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633" name="TextBox 24">
              <a:extLst>
                <a:ext uri="{FF2B5EF4-FFF2-40B4-BE49-F238E27FC236}">
                  <a16:creationId xmlns:a16="http://schemas.microsoft.com/office/drawing/2014/main" id="{E9959514-FC68-5CCE-4532-65EC4E1D9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14DC6E0-0DFF-D903-8DA6-37C04A8A2847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635" name="TextBox 26">
              <a:extLst>
                <a:ext uri="{FF2B5EF4-FFF2-40B4-BE49-F238E27FC236}">
                  <a16:creationId xmlns:a16="http://schemas.microsoft.com/office/drawing/2014/main" id="{8E949169-0766-6CA2-F3CF-A85399059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BDB25DF-5B53-384D-EB98-E7A0B29EF445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6091E1C-E6EE-0DEE-C8A4-4FD76B15456A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DF1B184-34DC-1D4D-24EF-E659D12C1AFE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8639" name="TextBox 50">
              <a:extLst>
                <a:ext uri="{FF2B5EF4-FFF2-40B4-BE49-F238E27FC236}">
                  <a16:creationId xmlns:a16="http://schemas.microsoft.com/office/drawing/2014/main" id="{64B87F9D-DE4F-2B4F-2D07-5AD686DDEC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68640" name="TextBox 51">
              <a:extLst>
                <a:ext uri="{FF2B5EF4-FFF2-40B4-BE49-F238E27FC236}">
                  <a16:creationId xmlns:a16="http://schemas.microsoft.com/office/drawing/2014/main" id="{ADB0A096-8D2F-5128-382D-B8AB5CB07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68641" name="TextBox 52">
              <a:extLst>
                <a:ext uri="{FF2B5EF4-FFF2-40B4-BE49-F238E27FC236}">
                  <a16:creationId xmlns:a16="http://schemas.microsoft.com/office/drawing/2014/main" id="{EFC44F5F-AB8F-DE5E-7460-DB9C3F35C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E3C9163-6415-FADD-F5EC-41044DB5B218}"/>
              </a:ext>
            </a:extLst>
          </p:cNvPr>
          <p:cNvSpPr txBox="1"/>
          <p:nvPr/>
        </p:nvSpPr>
        <p:spPr>
          <a:xfrm>
            <a:off x="2895603" y="857250"/>
            <a:ext cx="22009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S1, Record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31</a:t>
            </a:r>
            <a:endParaRPr lang="en-US" sz="2000" strike="sngStrike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349FE8D-CA5F-CDD5-276E-1A4E7A2AA907}"/>
              </a:ext>
            </a:extLst>
          </p:cNvPr>
          <p:cNvCxnSpPr/>
          <p:nvPr/>
        </p:nvCxnSpPr>
        <p:spPr bwMode="auto">
          <a:xfrm flipV="1">
            <a:off x="2971800" y="13144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219D0E5-BF31-B333-7C95-ED88896ABAFD}"/>
              </a:ext>
            </a:extLst>
          </p:cNvPr>
          <p:cNvCxnSpPr/>
          <p:nvPr/>
        </p:nvCxnSpPr>
        <p:spPr bwMode="auto">
          <a:xfrm>
            <a:off x="2971800" y="1543050"/>
            <a:ext cx="16002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615" name="TextBox 24">
            <a:extLst>
              <a:ext uri="{FF2B5EF4-FFF2-40B4-BE49-F238E27FC236}">
                <a16:creationId xmlns:a16="http://schemas.microsoft.com/office/drawing/2014/main" id="{6C653F97-2684-8888-22EE-47CFC31A6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86200"/>
            <a:ext cx="167163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S3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13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Record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23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FA56F9-F791-9A5D-C81A-207AC3B05EA4}"/>
              </a:ext>
            </a:extLst>
          </p:cNvPr>
          <p:cNvCxnSpPr/>
          <p:nvPr/>
        </p:nvCxnSpPr>
        <p:spPr bwMode="auto">
          <a:xfrm flipV="1">
            <a:off x="4267200" y="3714750"/>
            <a:ext cx="3048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7FB641-39D7-7F00-B19D-8370D577E78D}"/>
              </a:ext>
            </a:extLst>
          </p:cNvPr>
          <p:cNvCxnSpPr/>
          <p:nvPr/>
        </p:nvCxnSpPr>
        <p:spPr bwMode="auto">
          <a:xfrm flipV="1">
            <a:off x="4648200" y="1543050"/>
            <a:ext cx="11430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618" name="TextBox 28">
            <a:extLst>
              <a:ext uri="{FF2B5EF4-FFF2-40B4-BE49-F238E27FC236}">
                <a16:creationId xmlns:a16="http://schemas.microsoft.com/office/drawing/2014/main" id="{275A4707-E4E7-4F67-9E68-0EC6E4C2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814388"/>
            <a:ext cx="1176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31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7FDB8F-2E40-5C36-D160-18AF5EBAF1A3}"/>
              </a:ext>
            </a:extLst>
          </p:cNvPr>
          <p:cNvCxnSpPr/>
          <p:nvPr/>
        </p:nvCxnSpPr>
        <p:spPr bwMode="auto">
          <a:xfrm flipV="1">
            <a:off x="5791200" y="12001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620" name="TextBox 35">
            <a:extLst>
              <a:ext uri="{FF2B5EF4-FFF2-40B4-BE49-F238E27FC236}">
                <a16:creationId xmlns:a16="http://schemas.microsoft.com/office/drawing/2014/main" id="{4E4FDDC5-62C5-8D46-8489-1AF5E1381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684588"/>
            <a:ext cx="28384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First Marker!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Record own state as S2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Mark </a:t>
            </a:r>
            <a:r>
              <a:rPr lang="en-US" altLang="en-US" sz="1800">
                <a:solidFill>
                  <a:srgbClr val="3333CC"/>
                </a:solidFill>
              </a:rPr>
              <a:t>C</a:t>
            </a:r>
            <a:r>
              <a:rPr lang="en-US" altLang="en-US" sz="1800" i="1" baseline="-25000">
                <a:solidFill>
                  <a:srgbClr val="3333CC"/>
                </a:solidFill>
              </a:rPr>
              <a:t>32</a:t>
            </a:r>
            <a:r>
              <a:rPr lang="en-US" altLang="en-US" sz="1800" i="1" baseline="-25000"/>
              <a:t> </a:t>
            </a:r>
            <a:r>
              <a:rPr lang="en-US" altLang="en-US" sz="1800">
                <a:solidFill>
                  <a:schemeClr val="accent2"/>
                </a:solidFill>
              </a:rPr>
              <a:t>state as empty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Turn on recording on </a:t>
            </a:r>
            <a:r>
              <a:rPr lang="en-US" altLang="en-US" sz="1800">
                <a:solidFill>
                  <a:srgbClr val="3333CC"/>
                </a:solidFill>
              </a:rPr>
              <a:t>C</a:t>
            </a:r>
            <a:r>
              <a:rPr lang="en-US" altLang="en-US" sz="1800" i="1" baseline="-25000">
                <a:solidFill>
                  <a:srgbClr val="3333CC"/>
                </a:solidFill>
              </a:rPr>
              <a:t>12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Send out Markers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60AD0E4-6772-5CD8-1A04-3992B0297765}"/>
              </a:ext>
            </a:extLst>
          </p:cNvPr>
          <p:cNvCxnSpPr/>
          <p:nvPr/>
        </p:nvCxnSpPr>
        <p:spPr bwMode="auto">
          <a:xfrm flipV="1">
            <a:off x="6553200" y="2743200"/>
            <a:ext cx="0" cy="10287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5E8C17-F1DC-9B8D-89D1-0E3A81A1A9F6}"/>
              </a:ext>
            </a:extLst>
          </p:cNvPr>
          <p:cNvCxnSpPr/>
          <p:nvPr/>
        </p:nvCxnSpPr>
        <p:spPr bwMode="auto">
          <a:xfrm flipV="1">
            <a:off x="4648200" y="2628900"/>
            <a:ext cx="19050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630EDA5-A858-763D-5720-EC7C9A9D42B9}"/>
              </a:ext>
            </a:extLst>
          </p:cNvPr>
          <p:cNvCxnSpPr/>
          <p:nvPr/>
        </p:nvCxnSpPr>
        <p:spPr bwMode="auto">
          <a:xfrm>
            <a:off x="6629400" y="2628900"/>
            <a:ext cx="381000" cy="5715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7093570-3772-ABFF-5E4F-43C042872C7C}"/>
              </a:ext>
            </a:extLst>
          </p:cNvPr>
          <p:cNvCxnSpPr/>
          <p:nvPr/>
        </p:nvCxnSpPr>
        <p:spPr bwMode="auto">
          <a:xfrm flipV="1">
            <a:off x="6629400" y="1943100"/>
            <a:ext cx="304800" cy="6858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>
            <a:extLst>
              <a:ext uri="{FF2B5EF4-FFF2-40B4-BE49-F238E27FC236}">
                <a16:creationId xmlns:a16="http://schemas.microsoft.com/office/drawing/2014/main" id="{FECC2A93-10FB-C00F-3E65-2F1E3AEB9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822E55-545F-1F89-2758-9386A3D660DD}"/>
              </a:ext>
            </a:extLst>
          </p:cNvPr>
          <p:cNvCxnSpPr/>
          <p:nvPr/>
        </p:nvCxnSpPr>
        <p:spPr bwMode="auto">
          <a:xfrm>
            <a:off x="2971800" y="1543050"/>
            <a:ext cx="1828800" cy="5143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659" name="Group 29">
            <a:extLst>
              <a:ext uri="{FF2B5EF4-FFF2-40B4-BE49-F238E27FC236}">
                <a16:creationId xmlns:a16="http://schemas.microsoft.com/office/drawing/2014/main" id="{83295163-ADB9-4155-2C8E-481C91A53A8D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714B1AB-03BC-CA7B-9F78-07ED397E6A11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3509AEF-A0C5-E274-B89C-3E84F415B89E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675" name="TextBox 6">
              <a:extLst>
                <a:ext uri="{FF2B5EF4-FFF2-40B4-BE49-F238E27FC236}">
                  <a16:creationId xmlns:a16="http://schemas.microsoft.com/office/drawing/2014/main" id="{996C5AEC-79B0-FC1D-B167-7A7C32D24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55ADAD9-D9A2-D398-8AF0-9E457CCAE7B2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677" name="TextBox 9">
              <a:extLst>
                <a:ext uri="{FF2B5EF4-FFF2-40B4-BE49-F238E27FC236}">
                  <a16:creationId xmlns:a16="http://schemas.microsoft.com/office/drawing/2014/main" id="{D5BAD815-75E5-9A08-DEC0-A087B8636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0E508BE-E51D-1C58-ABC6-EC8D54A610F9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B8DDE23-CF5F-4949-F5E8-2E8E2F6BD16B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B391F4B-ED6E-E063-5277-A332C9AE04D6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681" name="TextBox 24">
              <a:extLst>
                <a:ext uri="{FF2B5EF4-FFF2-40B4-BE49-F238E27FC236}">
                  <a16:creationId xmlns:a16="http://schemas.microsoft.com/office/drawing/2014/main" id="{AFAD1144-0BC3-C2DC-42CF-BE2B0F0A6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4E9E95B-13CE-FE5B-AB9D-2440830CEC1C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683" name="TextBox 26">
              <a:extLst>
                <a:ext uri="{FF2B5EF4-FFF2-40B4-BE49-F238E27FC236}">
                  <a16:creationId xmlns:a16="http://schemas.microsoft.com/office/drawing/2014/main" id="{8EA4C5BA-61EF-0A05-F6EA-06369AF7C2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84BCFD5-65FB-166B-5381-A6B83B0B3276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009A8FE-D936-CC9C-286C-8CDFA7E21168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D63A66E-4AFF-2CB0-9DF5-ED25E3AB7E84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0687" name="TextBox 50">
              <a:extLst>
                <a:ext uri="{FF2B5EF4-FFF2-40B4-BE49-F238E27FC236}">
                  <a16:creationId xmlns:a16="http://schemas.microsoft.com/office/drawing/2014/main" id="{E8833EF1-F66F-2AEA-DFB0-229A78AE8A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70688" name="TextBox 51">
              <a:extLst>
                <a:ext uri="{FF2B5EF4-FFF2-40B4-BE49-F238E27FC236}">
                  <a16:creationId xmlns:a16="http://schemas.microsoft.com/office/drawing/2014/main" id="{714553A8-9F0D-891F-9204-17B713A35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70689" name="TextBox 52">
              <a:extLst>
                <a:ext uri="{FF2B5EF4-FFF2-40B4-BE49-F238E27FC236}">
                  <a16:creationId xmlns:a16="http://schemas.microsoft.com/office/drawing/2014/main" id="{D43326E6-298D-591C-2977-7039CF58D3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AA4B01-4C04-BBCC-B5D0-15495DEE4615}"/>
              </a:ext>
            </a:extLst>
          </p:cNvPr>
          <p:cNvSpPr txBox="1"/>
          <p:nvPr/>
        </p:nvSpPr>
        <p:spPr>
          <a:xfrm>
            <a:off x="2895603" y="857250"/>
            <a:ext cx="22009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S1, Record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31</a:t>
            </a:r>
            <a:endParaRPr lang="en-US" sz="2000" strike="sngStrike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128BBF1-9B97-8B5C-0560-BF3C6D5B6BE4}"/>
              </a:ext>
            </a:extLst>
          </p:cNvPr>
          <p:cNvCxnSpPr/>
          <p:nvPr/>
        </p:nvCxnSpPr>
        <p:spPr bwMode="auto">
          <a:xfrm flipV="1">
            <a:off x="2971800" y="13144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C133F5B-BA1C-756F-E202-5048768FFD64}"/>
              </a:ext>
            </a:extLst>
          </p:cNvPr>
          <p:cNvCxnSpPr/>
          <p:nvPr/>
        </p:nvCxnSpPr>
        <p:spPr bwMode="auto">
          <a:xfrm>
            <a:off x="2971800" y="1543050"/>
            <a:ext cx="16002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663" name="TextBox 24">
            <a:extLst>
              <a:ext uri="{FF2B5EF4-FFF2-40B4-BE49-F238E27FC236}">
                <a16:creationId xmlns:a16="http://schemas.microsoft.com/office/drawing/2014/main" id="{440A1152-A5C8-1260-D210-2F42878F6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86200"/>
            <a:ext cx="167163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S3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13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Record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23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D86397-344B-BA02-C29E-C04F06D42D5C}"/>
              </a:ext>
            </a:extLst>
          </p:cNvPr>
          <p:cNvCxnSpPr/>
          <p:nvPr/>
        </p:nvCxnSpPr>
        <p:spPr bwMode="auto">
          <a:xfrm flipV="1">
            <a:off x="4267200" y="3714750"/>
            <a:ext cx="3048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0846EA-285F-8E80-9581-A803881727B5}"/>
              </a:ext>
            </a:extLst>
          </p:cNvPr>
          <p:cNvCxnSpPr/>
          <p:nvPr/>
        </p:nvCxnSpPr>
        <p:spPr bwMode="auto">
          <a:xfrm flipV="1">
            <a:off x="4648200" y="1543050"/>
            <a:ext cx="11430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666" name="TextBox 28">
            <a:extLst>
              <a:ext uri="{FF2B5EF4-FFF2-40B4-BE49-F238E27FC236}">
                <a16:creationId xmlns:a16="http://schemas.microsoft.com/office/drawing/2014/main" id="{C8F0F175-EFD3-AC3A-C76E-F10A49284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814388"/>
            <a:ext cx="1176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31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7206A56-0132-B4B2-A1C6-303897D255FF}"/>
              </a:ext>
            </a:extLst>
          </p:cNvPr>
          <p:cNvCxnSpPr/>
          <p:nvPr/>
        </p:nvCxnSpPr>
        <p:spPr bwMode="auto">
          <a:xfrm flipV="1">
            <a:off x="5791200" y="12001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668" name="TextBox 35">
            <a:extLst>
              <a:ext uri="{FF2B5EF4-FFF2-40B4-BE49-F238E27FC236}">
                <a16:creationId xmlns:a16="http://schemas.microsoft.com/office/drawing/2014/main" id="{6A5A9994-15E7-1B00-79F3-527E80092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714750"/>
            <a:ext cx="1671638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S2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32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Record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12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A3E9FC4-30B0-23D3-D610-422B405A2D1A}"/>
              </a:ext>
            </a:extLst>
          </p:cNvPr>
          <p:cNvCxnSpPr/>
          <p:nvPr/>
        </p:nvCxnSpPr>
        <p:spPr bwMode="auto">
          <a:xfrm flipV="1">
            <a:off x="6553200" y="2743200"/>
            <a:ext cx="0" cy="10287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FDB897-A478-E717-3F10-81732039F8CE}"/>
              </a:ext>
            </a:extLst>
          </p:cNvPr>
          <p:cNvCxnSpPr/>
          <p:nvPr/>
        </p:nvCxnSpPr>
        <p:spPr bwMode="auto">
          <a:xfrm flipV="1">
            <a:off x="4648200" y="2628900"/>
            <a:ext cx="19050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84F6A14-C83D-5CA8-E6EF-8241D205A68F}"/>
              </a:ext>
            </a:extLst>
          </p:cNvPr>
          <p:cNvCxnSpPr/>
          <p:nvPr/>
        </p:nvCxnSpPr>
        <p:spPr bwMode="auto">
          <a:xfrm>
            <a:off x="6629400" y="2628900"/>
            <a:ext cx="381000" cy="5715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B061DF1-DF49-89A4-33AA-1B189AC7600A}"/>
              </a:ext>
            </a:extLst>
          </p:cNvPr>
          <p:cNvCxnSpPr/>
          <p:nvPr/>
        </p:nvCxnSpPr>
        <p:spPr bwMode="auto">
          <a:xfrm flipV="1">
            <a:off x="6629400" y="1943100"/>
            <a:ext cx="304800" cy="6858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10511E75-A38F-64D7-C3EC-911CE6D18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706856-504B-F08B-100E-80C6DB91B918}"/>
              </a:ext>
            </a:extLst>
          </p:cNvPr>
          <p:cNvCxnSpPr/>
          <p:nvPr/>
        </p:nvCxnSpPr>
        <p:spPr bwMode="auto">
          <a:xfrm>
            <a:off x="2971800" y="1543050"/>
            <a:ext cx="41148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707" name="Group 29">
            <a:extLst>
              <a:ext uri="{FF2B5EF4-FFF2-40B4-BE49-F238E27FC236}">
                <a16:creationId xmlns:a16="http://schemas.microsoft.com/office/drawing/2014/main" id="{6F341233-585D-1751-7F81-E0DC7F57656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1976378-0AA1-8DCB-1EE9-F9747C8D8375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F0A8A35-1947-D635-FF2E-F6009E1B14C9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5" name="TextBox 6">
              <a:extLst>
                <a:ext uri="{FF2B5EF4-FFF2-40B4-BE49-F238E27FC236}">
                  <a16:creationId xmlns:a16="http://schemas.microsoft.com/office/drawing/2014/main" id="{BFA91CE7-8DCE-A6F1-D845-F98F15D4B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2859571-38DE-DE4F-6D0F-6ED36632ED06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7" name="TextBox 9">
              <a:extLst>
                <a:ext uri="{FF2B5EF4-FFF2-40B4-BE49-F238E27FC236}">
                  <a16:creationId xmlns:a16="http://schemas.microsoft.com/office/drawing/2014/main" id="{8A62ECB8-0069-F8DE-F1A0-44B22C0C6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768E004-D6B1-0414-4CF5-4748711E2D93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7008E1E-F43A-8B8C-1C8D-5B3D580B8F24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71EF1CA-5494-E50A-3135-2507C64FB31C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31" name="TextBox 24">
              <a:extLst>
                <a:ext uri="{FF2B5EF4-FFF2-40B4-BE49-F238E27FC236}">
                  <a16:creationId xmlns:a16="http://schemas.microsoft.com/office/drawing/2014/main" id="{CF15B0AB-4F3D-4249-3126-7D3318565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F6A0534-CC3B-93D7-D71D-EF7F825F6BF6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33" name="TextBox 26">
              <a:extLst>
                <a:ext uri="{FF2B5EF4-FFF2-40B4-BE49-F238E27FC236}">
                  <a16:creationId xmlns:a16="http://schemas.microsoft.com/office/drawing/2014/main" id="{4CBD6327-EC5A-1CE6-B909-F1093AFF8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8BA8219-2DFD-B9E9-360E-B9607BE52F83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F2EE1BE-8DDC-1977-BB04-B5CCCCBCA08B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3D947D-FCA3-7D34-B373-2A7FF6884906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2737" name="TextBox 50">
              <a:extLst>
                <a:ext uri="{FF2B5EF4-FFF2-40B4-BE49-F238E27FC236}">
                  <a16:creationId xmlns:a16="http://schemas.microsoft.com/office/drawing/2014/main" id="{801A8265-3E28-204B-9B3C-A35377F70C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72738" name="TextBox 51">
              <a:extLst>
                <a:ext uri="{FF2B5EF4-FFF2-40B4-BE49-F238E27FC236}">
                  <a16:creationId xmlns:a16="http://schemas.microsoft.com/office/drawing/2014/main" id="{0D80299E-3D50-2F55-183C-51610D699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72739" name="TextBox 52">
              <a:extLst>
                <a:ext uri="{FF2B5EF4-FFF2-40B4-BE49-F238E27FC236}">
                  <a16:creationId xmlns:a16="http://schemas.microsoft.com/office/drawing/2014/main" id="{360D6337-32EC-3A02-4A07-802E902DE3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2725817-C496-E2BB-07DD-B08CFA51FEEA}"/>
              </a:ext>
            </a:extLst>
          </p:cNvPr>
          <p:cNvSpPr txBox="1"/>
          <p:nvPr/>
        </p:nvSpPr>
        <p:spPr>
          <a:xfrm>
            <a:off x="2895603" y="857250"/>
            <a:ext cx="22009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S1, Record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31</a:t>
            </a:r>
            <a:endParaRPr lang="en-US" sz="2000" strike="sngStrike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146D9E3-1FF0-E8DD-EDB7-ACDDF819DB6C}"/>
              </a:ext>
            </a:extLst>
          </p:cNvPr>
          <p:cNvCxnSpPr/>
          <p:nvPr/>
        </p:nvCxnSpPr>
        <p:spPr bwMode="auto">
          <a:xfrm flipV="1">
            <a:off x="2971800" y="13144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9B1146C-06E8-2686-099C-28F025EF25FA}"/>
              </a:ext>
            </a:extLst>
          </p:cNvPr>
          <p:cNvCxnSpPr/>
          <p:nvPr/>
        </p:nvCxnSpPr>
        <p:spPr bwMode="auto">
          <a:xfrm>
            <a:off x="2971800" y="1543050"/>
            <a:ext cx="16002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1" name="TextBox 24">
            <a:extLst>
              <a:ext uri="{FF2B5EF4-FFF2-40B4-BE49-F238E27FC236}">
                <a16:creationId xmlns:a16="http://schemas.microsoft.com/office/drawing/2014/main" id="{610934A7-C620-3BB0-A73E-86F2F6BD7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86200"/>
            <a:ext cx="167163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S3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13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Record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23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4FF05F-1A75-91F2-6512-9BF2274D9208}"/>
              </a:ext>
            </a:extLst>
          </p:cNvPr>
          <p:cNvCxnSpPr/>
          <p:nvPr/>
        </p:nvCxnSpPr>
        <p:spPr bwMode="auto">
          <a:xfrm flipV="1">
            <a:off x="4267200" y="3714750"/>
            <a:ext cx="3048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770D4F-2846-F73B-6B5C-95DF309B2197}"/>
              </a:ext>
            </a:extLst>
          </p:cNvPr>
          <p:cNvCxnSpPr/>
          <p:nvPr/>
        </p:nvCxnSpPr>
        <p:spPr bwMode="auto">
          <a:xfrm flipV="1">
            <a:off x="4648200" y="1543050"/>
            <a:ext cx="11430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4" name="TextBox 28">
            <a:extLst>
              <a:ext uri="{FF2B5EF4-FFF2-40B4-BE49-F238E27FC236}">
                <a16:creationId xmlns:a16="http://schemas.microsoft.com/office/drawing/2014/main" id="{41D0A2AA-2AB1-1E8F-70D3-8628F5BA5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814388"/>
            <a:ext cx="1176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31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602EDCC-3527-4FD1-5170-7B899C02516C}"/>
              </a:ext>
            </a:extLst>
          </p:cNvPr>
          <p:cNvCxnSpPr/>
          <p:nvPr/>
        </p:nvCxnSpPr>
        <p:spPr bwMode="auto">
          <a:xfrm flipV="1">
            <a:off x="5791200" y="12001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30E86A5-3F31-5639-DCB6-BA2EFF96B29D}"/>
              </a:ext>
            </a:extLst>
          </p:cNvPr>
          <p:cNvSpPr txBox="1"/>
          <p:nvPr/>
        </p:nvSpPr>
        <p:spPr>
          <a:xfrm>
            <a:off x="6019800" y="3714750"/>
            <a:ext cx="1672253" cy="27597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S2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32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Record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12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i="1" baseline="-25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i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14247B6-0514-518B-779E-E697972CD47F}"/>
              </a:ext>
            </a:extLst>
          </p:cNvPr>
          <p:cNvCxnSpPr/>
          <p:nvPr/>
        </p:nvCxnSpPr>
        <p:spPr bwMode="auto">
          <a:xfrm flipV="1">
            <a:off x="6553200" y="2743200"/>
            <a:ext cx="0" cy="10287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BF9F2A2-8267-8651-A3A1-CC208B683FC1}"/>
              </a:ext>
            </a:extLst>
          </p:cNvPr>
          <p:cNvCxnSpPr/>
          <p:nvPr/>
        </p:nvCxnSpPr>
        <p:spPr bwMode="auto">
          <a:xfrm flipV="1">
            <a:off x="4648200" y="2628900"/>
            <a:ext cx="19050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A74EC51-998A-2FE0-8C1F-C79056510198}"/>
              </a:ext>
            </a:extLst>
          </p:cNvPr>
          <p:cNvCxnSpPr/>
          <p:nvPr/>
        </p:nvCxnSpPr>
        <p:spPr bwMode="auto">
          <a:xfrm>
            <a:off x="6629400" y="2628900"/>
            <a:ext cx="381000" cy="5715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F7226F4-E389-3DF7-250A-63FFC770A6C2}"/>
              </a:ext>
            </a:extLst>
          </p:cNvPr>
          <p:cNvCxnSpPr/>
          <p:nvPr/>
        </p:nvCxnSpPr>
        <p:spPr bwMode="auto">
          <a:xfrm flipV="1">
            <a:off x="6629400" y="1943100"/>
            <a:ext cx="304800" cy="6858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AEE1B0F-F793-7938-285B-F274B0655B76}"/>
              </a:ext>
            </a:extLst>
          </p:cNvPr>
          <p:cNvCxnSpPr/>
          <p:nvPr/>
        </p:nvCxnSpPr>
        <p:spPr bwMode="auto">
          <a:xfrm flipH="1" flipV="1">
            <a:off x="7086600" y="2686050"/>
            <a:ext cx="762000" cy="12573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22" name="TextBox 57">
            <a:extLst>
              <a:ext uri="{FF2B5EF4-FFF2-40B4-BE49-F238E27FC236}">
                <a16:creationId xmlns:a16="http://schemas.microsoft.com/office/drawing/2014/main" id="{1A66DF91-07D8-F239-6C8E-D71492391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288" y="3771900"/>
            <a:ext cx="15827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Duplicate!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12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9447EA1-FC1C-8155-5671-E323065F60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Here’s a Snapshot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D5E51DB6-AB7F-3F5F-24D3-D9C45ED27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979738"/>
            <a:ext cx="1903413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" dirty="0">
                <a:latin typeface="+mj-lt"/>
              </a:rPr>
              <a:t>Wikimedia commons, heads of state 1889</a:t>
            </a: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821CE5B8-0F59-FE7B-1257-A5C20FD2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0A2506-E9D3-4822-860D-EFDFCD1B62D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/>
          </a:p>
        </p:txBody>
      </p:sp>
      <p:pic>
        <p:nvPicPr>
          <p:cNvPr id="19460" name="Picture 7" descr="PM Modi's Photo With G7 Leaders Ahead Of Summit">
            <a:extLst>
              <a:ext uri="{FF2B5EF4-FFF2-40B4-BE49-F238E27FC236}">
                <a16:creationId xmlns:a16="http://schemas.microsoft.com/office/drawing/2014/main" id="{1CED8CCC-38DD-004D-FC14-A8C0D503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73275"/>
            <a:ext cx="51181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>
            <a:extLst>
              <a:ext uri="{FF2B5EF4-FFF2-40B4-BE49-F238E27FC236}">
                <a16:creationId xmlns:a16="http://schemas.microsoft.com/office/drawing/2014/main" id="{6349C4B3-7F82-8126-C1FC-12B7F8B34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654050"/>
            <a:ext cx="45720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6C9F1C07-F549-DA7C-6E80-032C0DA91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0" y="4248150"/>
            <a:ext cx="539750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" dirty="0">
                <a:latin typeface="+mj-lt"/>
              </a:rPr>
              <a:t>G7 2022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7548EF8A-FEC5-C1DE-233F-B9FEDCD96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F9A7FF8-C4B8-7355-923E-598052CA0E24}"/>
              </a:ext>
            </a:extLst>
          </p:cNvPr>
          <p:cNvCxnSpPr/>
          <p:nvPr/>
        </p:nvCxnSpPr>
        <p:spPr bwMode="auto">
          <a:xfrm>
            <a:off x="2971800" y="1543050"/>
            <a:ext cx="41148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755" name="Group 29">
            <a:extLst>
              <a:ext uri="{FF2B5EF4-FFF2-40B4-BE49-F238E27FC236}">
                <a16:creationId xmlns:a16="http://schemas.microsoft.com/office/drawing/2014/main" id="{C2B30899-F0B5-F2BA-D6F9-411D3CA071B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32B10F9-D379-3E76-8BFF-AED125D598B8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5A7A88B-0B3D-0894-CA96-40840CAA0428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775" name="TextBox 6">
              <a:extLst>
                <a:ext uri="{FF2B5EF4-FFF2-40B4-BE49-F238E27FC236}">
                  <a16:creationId xmlns:a16="http://schemas.microsoft.com/office/drawing/2014/main" id="{71898DB6-4FA4-491E-AEC5-C810DC88B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5CBFDB5-B8B7-6E74-7A29-0D726878B857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777" name="TextBox 9">
              <a:extLst>
                <a:ext uri="{FF2B5EF4-FFF2-40B4-BE49-F238E27FC236}">
                  <a16:creationId xmlns:a16="http://schemas.microsoft.com/office/drawing/2014/main" id="{2602A3C8-4618-BC4B-5835-B65C01975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FBF6326-89A8-3562-D504-EF794F8029BF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22179FE-6AB4-68FE-448A-C55539D398D7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A4912C8-522F-9332-79D3-E4751A9A8A1A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781" name="TextBox 24">
              <a:extLst>
                <a:ext uri="{FF2B5EF4-FFF2-40B4-BE49-F238E27FC236}">
                  <a16:creationId xmlns:a16="http://schemas.microsoft.com/office/drawing/2014/main" id="{EC0F6F5E-ECDA-39E8-957C-14AE8EEE2F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FC06B8C-43B5-2C8F-BCCB-6DF6AFC85082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783" name="TextBox 26">
              <a:extLst>
                <a:ext uri="{FF2B5EF4-FFF2-40B4-BE49-F238E27FC236}">
                  <a16:creationId xmlns:a16="http://schemas.microsoft.com/office/drawing/2014/main" id="{511F7366-E39A-900E-126F-8FBEA83D6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77A7F2-29F2-5C3F-5CF8-CF43BA043261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0D9FDD3-CB9C-87FB-FC50-B40118B7586F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A56936F-9DDD-E76C-B515-00DD49185575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4787" name="TextBox 50">
              <a:extLst>
                <a:ext uri="{FF2B5EF4-FFF2-40B4-BE49-F238E27FC236}">
                  <a16:creationId xmlns:a16="http://schemas.microsoft.com/office/drawing/2014/main" id="{2F38FDD3-24E8-9741-CB83-6C86D5F42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74788" name="TextBox 51">
              <a:extLst>
                <a:ext uri="{FF2B5EF4-FFF2-40B4-BE49-F238E27FC236}">
                  <a16:creationId xmlns:a16="http://schemas.microsoft.com/office/drawing/2014/main" id="{37D20F82-9B77-0D27-C465-ADAA495B28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74789" name="TextBox 52">
              <a:extLst>
                <a:ext uri="{FF2B5EF4-FFF2-40B4-BE49-F238E27FC236}">
                  <a16:creationId xmlns:a16="http://schemas.microsoft.com/office/drawing/2014/main" id="{17ACD69F-35A5-F2AA-D442-6E5054F7C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EB0FB8D-1D10-FC81-AB68-05017809A0A0}"/>
              </a:ext>
            </a:extLst>
          </p:cNvPr>
          <p:cNvSpPr txBox="1"/>
          <p:nvPr/>
        </p:nvSpPr>
        <p:spPr>
          <a:xfrm>
            <a:off x="2895603" y="857250"/>
            <a:ext cx="22009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S1, </a:t>
            </a: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Record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31</a:t>
            </a:r>
            <a:endParaRPr lang="en-US" sz="2000" strike="sngStrike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30C26F9-43B6-4B69-57CF-0099AF4B9B63}"/>
              </a:ext>
            </a:extLst>
          </p:cNvPr>
          <p:cNvCxnSpPr/>
          <p:nvPr/>
        </p:nvCxnSpPr>
        <p:spPr bwMode="auto">
          <a:xfrm flipV="1">
            <a:off x="2971800" y="13144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6E3EC67-1DF2-1129-018F-02ED55FB3D32}"/>
              </a:ext>
            </a:extLst>
          </p:cNvPr>
          <p:cNvCxnSpPr/>
          <p:nvPr/>
        </p:nvCxnSpPr>
        <p:spPr bwMode="auto">
          <a:xfrm>
            <a:off x="2971800" y="1543050"/>
            <a:ext cx="16002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59" name="TextBox 24">
            <a:extLst>
              <a:ext uri="{FF2B5EF4-FFF2-40B4-BE49-F238E27FC236}">
                <a16:creationId xmlns:a16="http://schemas.microsoft.com/office/drawing/2014/main" id="{31C359FC-3E5A-2C49-6074-6BB44A4AD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86200"/>
            <a:ext cx="167163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S3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13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Record </a:t>
            </a: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23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569152F-B3BE-B526-97CA-AA92089EB8A6}"/>
              </a:ext>
            </a:extLst>
          </p:cNvPr>
          <p:cNvCxnSpPr/>
          <p:nvPr/>
        </p:nvCxnSpPr>
        <p:spPr bwMode="auto">
          <a:xfrm flipV="1">
            <a:off x="4267200" y="3714750"/>
            <a:ext cx="3048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28246A-7470-61E4-3367-11020290421C}"/>
              </a:ext>
            </a:extLst>
          </p:cNvPr>
          <p:cNvCxnSpPr/>
          <p:nvPr/>
        </p:nvCxnSpPr>
        <p:spPr bwMode="auto">
          <a:xfrm flipV="1">
            <a:off x="4648200" y="1543050"/>
            <a:ext cx="11430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2" name="TextBox 28">
            <a:extLst>
              <a:ext uri="{FF2B5EF4-FFF2-40B4-BE49-F238E27FC236}">
                <a16:creationId xmlns:a16="http://schemas.microsoft.com/office/drawing/2014/main" id="{5262CD78-6B78-02AF-FB31-9A83AB096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814388"/>
            <a:ext cx="1176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31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B306BD-AC56-B1C0-1076-31CBE7DF8930}"/>
              </a:ext>
            </a:extLst>
          </p:cNvPr>
          <p:cNvCxnSpPr/>
          <p:nvPr/>
        </p:nvCxnSpPr>
        <p:spPr bwMode="auto">
          <a:xfrm flipV="1">
            <a:off x="5791200" y="12001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B18515B-7FD1-4302-00B9-38289782A6B1}"/>
              </a:ext>
            </a:extLst>
          </p:cNvPr>
          <p:cNvSpPr txBox="1"/>
          <p:nvPr/>
        </p:nvSpPr>
        <p:spPr>
          <a:xfrm>
            <a:off x="6019800" y="3714750"/>
            <a:ext cx="1672253" cy="27597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S2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32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Record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12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i="1" baseline="-25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i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2EC4702-331F-A558-E215-18438DE1D734}"/>
              </a:ext>
            </a:extLst>
          </p:cNvPr>
          <p:cNvCxnSpPr/>
          <p:nvPr/>
        </p:nvCxnSpPr>
        <p:spPr bwMode="auto">
          <a:xfrm flipV="1">
            <a:off x="6553200" y="2743200"/>
            <a:ext cx="0" cy="10287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C2644FE-52A7-6286-B91A-97EDE1707566}"/>
              </a:ext>
            </a:extLst>
          </p:cNvPr>
          <p:cNvCxnSpPr/>
          <p:nvPr/>
        </p:nvCxnSpPr>
        <p:spPr bwMode="auto">
          <a:xfrm flipV="1">
            <a:off x="4648200" y="2628900"/>
            <a:ext cx="19050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0D41903-42BF-158B-C9E8-E3FC50286911}"/>
              </a:ext>
            </a:extLst>
          </p:cNvPr>
          <p:cNvCxnSpPr/>
          <p:nvPr/>
        </p:nvCxnSpPr>
        <p:spPr bwMode="auto">
          <a:xfrm>
            <a:off x="6629400" y="2628900"/>
            <a:ext cx="381000" cy="5715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949BBFB-D362-5B9E-8387-4933148A497C}"/>
              </a:ext>
            </a:extLst>
          </p:cNvPr>
          <p:cNvCxnSpPr/>
          <p:nvPr/>
        </p:nvCxnSpPr>
        <p:spPr bwMode="auto">
          <a:xfrm flipV="1">
            <a:off x="6629400" y="1543050"/>
            <a:ext cx="4572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6BE188-459E-C204-4638-13B32276FAD8}"/>
              </a:ext>
            </a:extLst>
          </p:cNvPr>
          <p:cNvCxnSpPr/>
          <p:nvPr/>
        </p:nvCxnSpPr>
        <p:spPr bwMode="auto">
          <a:xfrm flipH="1" flipV="1">
            <a:off x="7086600" y="2686050"/>
            <a:ext cx="762000" cy="12573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BB9C59F-7FC8-2950-6055-75E68D99AD94}"/>
              </a:ext>
            </a:extLst>
          </p:cNvPr>
          <p:cNvSpPr txBox="1"/>
          <p:nvPr/>
        </p:nvSpPr>
        <p:spPr>
          <a:xfrm>
            <a:off x="7620000" y="3714750"/>
            <a:ext cx="11334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A96E903-9E60-D44E-DFDC-30600E5D4929}"/>
              </a:ext>
            </a:extLst>
          </p:cNvPr>
          <p:cNvCxnSpPr/>
          <p:nvPr/>
        </p:nvCxnSpPr>
        <p:spPr bwMode="auto">
          <a:xfrm flipH="1">
            <a:off x="7086600" y="857250"/>
            <a:ext cx="304800" cy="62865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72" name="TextBox 59">
            <a:extLst>
              <a:ext uri="{FF2B5EF4-FFF2-40B4-BE49-F238E27FC236}">
                <a16:creationId xmlns:a16="http://schemas.microsoft.com/office/drawing/2014/main" id="{4115C60D-A3DD-8AAE-5101-BF6F6DA7A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207963"/>
            <a:ext cx="3032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Duplicate!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21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&lt;message G</a:t>
            </a:r>
            <a:r>
              <a:rPr lang="en-US" altLang="en-US" sz="200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000">
                <a:solidFill>
                  <a:schemeClr val="accent2"/>
                </a:solidFill>
              </a:rPr>
              <a:t>D &gt;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488F0388-73AC-03A9-FE13-1B09A17D3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6A738B-D30E-470A-FB3A-FB698B7511D9}"/>
              </a:ext>
            </a:extLst>
          </p:cNvPr>
          <p:cNvCxnSpPr/>
          <p:nvPr/>
        </p:nvCxnSpPr>
        <p:spPr bwMode="auto">
          <a:xfrm>
            <a:off x="2971800" y="1543050"/>
            <a:ext cx="41148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803" name="Group 29">
            <a:extLst>
              <a:ext uri="{FF2B5EF4-FFF2-40B4-BE49-F238E27FC236}">
                <a16:creationId xmlns:a16="http://schemas.microsoft.com/office/drawing/2014/main" id="{25B38DB7-9169-DCEE-F210-434F8421BB1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FA97650-4DA2-6727-A7BD-903585CCFD65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C1E0CC5-C09D-BA83-DD00-25DB242E64B9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825" name="TextBox 6">
              <a:extLst>
                <a:ext uri="{FF2B5EF4-FFF2-40B4-BE49-F238E27FC236}">
                  <a16:creationId xmlns:a16="http://schemas.microsoft.com/office/drawing/2014/main" id="{7B2CE896-24D4-A74A-C07F-2F87D7AEB1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1D05FD8-0470-AA8C-2650-16ADC64597D3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827" name="TextBox 9">
              <a:extLst>
                <a:ext uri="{FF2B5EF4-FFF2-40B4-BE49-F238E27FC236}">
                  <a16:creationId xmlns:a16="http://schemas.microsoft.com/office/drawing/2014/main" id="{C2701D5C-BC89-0EE3-3AD0-7B3060798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FB1A8BB-59D3-90DB-D04D-E6E83E5448B4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D334538-59C7-94E9-52AC-567715888503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7C51284-A3A0-B328-D551-BED6889FAC02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831" name="TextBox 24">
              <a:extLst>
                <a:ext uri="{FF2B5EF4-FFF2-40B4-BE49-F238E27FC236}">
                  <a16:creationId xmlns:a16="http://schemas.microsoft.com/office/drawing/2014/main" id="{01719D66-3644-A81F-C969-DCB33DE80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F121C4C-F8B2-1BEB-3671-53495601C0FE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833" name="TextBox 26">
              <a:extLst>
                <a:ext uri="{FF2B5EF4-FFF2-40B4-BE49-F238E27FC236}">
                  <a16:creationId xmlns:a16="http://schemas.microsoft.com/office/drawing/2014/main" id="{2688B9B4-B5ED-0DD2-D275-7B69EAF4B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EE16950-A2C5-596C-C835-0183E8A35B94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633A195-4013-7BD3-EC5C-1EC7E44B5A29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0D60ED0-DBCC-CDA4-3BF7-F2B98BB293D9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6837" name="TextBox 50">
              <a:extLst>
                <a:ext uri="{FF2B5EF4-FFF2-40B4-BE49-F238E27FC236}">
                  <a16:creationId xmlns:a16="http://schemas.microsoft.com/office/drawing/2014/main" id="{8C71E6AD-7460-1ACA-456A-DA3CB0691A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76838" name="TextBox 51">
              <a:extLst>
                <a:ext uri="{FF2B5EF4-FFF2-40B4-BE49-F238E27FC236}">
                  <a16:creationId xmlns:a16="http://schemas.microsoft.com/office/drawing/2014/main" id="{C44DAD0E-E2A1-A581-2641-2D1CF4C0C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76839" name="TextBox 52">
              <a:extLst>
                <a:ext uri="{FF2B5EF4-FFF2-40B4-BE49-F238E27FC236}">
                  <a16:creationId xmlns:a16="http://schemas.microsoft.com/office/drawing/2014/main" id="{77770E60-D5FE-B65B-E96A-7D8E37203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41E8E31-2AD9-B520-5B22-4AD4B9AB250C}"/>
              </a:ext>
            </a:extLst>
          </p:cNvPr>
          <p:cNvSpPr txBox="1"/>
          <p:nvPr/>
        </p:nvSpPr>
        <p:spPr>
          <a:xfrm>
            <a:off x="2895603" y="857250"/>
            <a:ext cx="22009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S1, </a:t>
            </a: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Record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31</a:t>
            </a:r>
            <a:endParaRPr lang="en-US" sz="2000" strike="sngStrike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7EED971-45E9-F97F-6E11-A3D41DC33515}"/>
              </a:ext>
            </a:extLst>
          </p:cNvPr>
          <p:cNvCxnSpPr/>
          <p:nvPr/>
        </p:nvCxnSpPr>
        <p:spPr bwMode="auto">
          <a:xfrm flipV="1">
            <a:off x="2971800" y="13144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ED496E9-8442-CA18-C551-614D049D8F23}"/>
              </a:ext>
            </a:extLst>
          </p:cNvPr>
          <p:cNvCxnSpPr/>
          <p:nvPr/>
        </p:nvCxnSpPr>
        <p:spPr bwMode="auto">
          <a:xfrm>
            <a:off x="2971800" y="1543050"/>
            <a:ext cx="16002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EC8F448-48FB-0D47-AF69-FEBA4DD22059}"/>
              </a:ext>
            </a:extLst>
          </p:cNvPr>
          <p:cNvSpPr txBox="1"/>
          <p:nvPr/>
        </p:nvSpPr>
        <p:spPr>
          <a:xfrm>
            <a:off x="4114802" y="3886201"/>
            <a:ext cx="1672253" cy="21441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S3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13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Record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23</a:t>
            </a:r>
            <a:endParaRPr lang="en-US" sz="2000" i="1" strike="sngStrike" baseline="-25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i="1" baseline="-25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i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5194E8-27F1-88CF-6DCE-E6464C573724}"/>
              </a:ext>
            </a:extLst>
          </p:cNvPr>
          <p:cNvCxnSpPr/>
          <p:nvPr/>
        </p:nvCxnSpPr>
        <p:spPr bwMode="auto">
          <a:xfrm flipV="1">
            <a:off x="4267200" y="3714750"/>
            <a:ext cx="3048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6C3C46F-83FE-44C0-21C3-4BCB90E244F6}"/>
              </a:ext>
            </a:extLst>
          </p:cNvPr>
          <p:cNvCxnSpPr/>
          <p:nvPr/>
        </p:nvCxnSpPr>
        <p:spPr bwMode="auto">
          <a:xfrm flipV="1">
            <a:off x="4648200" y="1543050"/>
            <a:ext cx="11430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810" name="TextBox 28">
            <a:extLst>
              <a:ext uri="{FF2B5EF4-FFF2-40B4-BE49-F238E27FC236}">
                <a16:creationId xmlns:a16="http://schemas.microsoft.com/office/drawing/2014/main" id="{058485C5-7E3F-D423-C46C-F8DA4D722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814388"/>
            <a:ext cx="1176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31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6F06608-7A5A-6A90-7D41-203572942341}"/>
              </a:ext>
            </a:extLst>
          </p:cNvPr>
          <p:cNvCxnSpPr/>
          <p:nvPr/>
        </p:nvCxnSpPr>
        <p:spPr bwMode="auto">
          <a:xfrm flipV="1">
            <a:off x="5791200" y="12001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11DC6F8-D9D5-CAB3-B056-690F9F1268D2}"/>
              </a:ext>
            </a:extLst>
          </p:cNvPr>
          <p:cNvSpPr txBox="1"/>
          <p:nvPr/>
        </p:nvSpPr>
        <p:spPr>
          <a:xfrm>
            <a:off x="6019800" y="3638551"/>
            <a:ext cx="167225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S2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32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strike="sngStrike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Record </a:t>
            </a:r>
            <a:r>
              <a:rPr lang="en-US" sz="2000" strike="sngStrike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strike="sngStrike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32385E7-794C-7F78-138C-968E697F3996}"/>
              </a:ext>
            </a:extLst>
          </p:cNvPr>
          <p:cNvCxnSpPr/>
          <p:nvPr/>
        </p:nvCxnSpPr>
        <p:spPr bwMode="auto">
          <a:xfrm flipV="1">
            <a:off x="6553200" y="2743200"/>
            <a:ext cx="0" cy="10287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CAE0F71-3488-A349-2090-6BD3547FD772}"/>
              </a:ext>
            </a:extLst>
          </p:cNvPr>
          <p:cNvCxnSpPr/>
          <p:nvPr/>
        </p:nvCxnSpPr>
        <p:spPr bwMode="auto">
          <a:xfrm flipV="1">
            <a:off x="4648200" y="2628900"/>
            <a:ext cx="19050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169825B-A49D-1ED4-0884-E5BA69ED03A0}"/>
              </a:ext>
            </a:extLst>
          </p:cNvPr>
          <p:cNvCxnSpPr/>
          <p:nvPr/>
        </p:nvCxnSpPr>
        <p:spPr bwMode="auto">
          <a:xfrm>
            <a:off x="6629400" y="2628900"/>
            <a:ext cx="6858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2D0D200-027D-AD6D-F502-396FDD75594F}"/>
              </a:ext>
            </a:extLst>
          </p:cNvPr>
          <p:cNvCxnSpPr/>
          <p:nvPr/>
        </p:nvCxnSpPr>
        <p:spPr bwMode="auto">
          <a:xfrm flipV="1">
            <a:off x="6629400" y="1543050"/>
            <a:ext cx="4572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83D34EB-D0CD-29D9-8F77-88D1293F08FA}"/>
              </a:ext>
            </a:extLst>
          </p:cNvPr>
          <p:cNvCxnSpPr/>
          <p:nvPr/>
        </p:nvCxnSpPr>
        <p:spPr bwMode="auto">
          <a:xfrm flipH="1" flipV="1">
            <a:off x="7086600" y="2686050"/>
            <a:ext cx="762000" cy="12573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68FDB80-3E77-83EB-5E33-99926EC4E105}"/>
              </a:ext>
            </a:extLst>
          </p:cNvPr>
          <p:cNvSpPr txBox="1"/>
          <p:nvPr/>
        </p:nvSpPr>
        <p:spPr>
          <a:xfrm>
            <a:off x="7620000" y="3714750"/>
            <a:ext cx="11334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195B44D-8D2F-E320-423E-8980CD97539D}"/>
              </a:ext>
            </a:extLst>
          </p:cNvPr>
          <p:cNvCxnSpPr/>
          <p:nvPr/>
        </p:nvCxnSpPr>
        <p:spPr bwMode="auto">
          <a:xfrm flipH="1">
            <a:off x="7086600" y="857250"/>
            <a:ext cx="304800" cy="62865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8BFA705-4B9F-BD8B-9059-7FFC9C56CEBE}"/>
              </a:ext>
            </a:extLst>
          </p:cNvPr>
          <p:cNvSpPr txBox="1"/>
          <p:nvPr/>
        </p:nvSpPr>
        <p:spPr>
          <a:xfrm>
            <a:off x="6229350" y="552450"/>
            <a:ext cx="268605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&lt;message G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A3E8806-5EB3-9844-4CC6-EBB3BC328C40}"/>
              </a:ext>
            </a:extLst>
          </p:cNvPr>
          <p:cNvCxnSpPr/>
          <p:nvPr/>
        </p:nvCxnSpPr>
        <p:spPr bwMode="auto">
          <a:xfrm flipV="1">
            <a:off x="7010400" y="3714750"/>
            <a:ext cx="228600" cy="97155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822" name="TextBox 61">
            <a:extLst>
              <a:ext uri="{FF2B5EF4-FFF2-40B4-BE49-F238E27FC236}">
                <a16:creationId xmlns:a16="http://schemas.microsoft.com/office/drawing/2014/main" id="{62FECFDD-0D27-B905-F5AF-43425B86B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476750"/>
            <a:ext cx="15827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Duplicate!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F115547C-7B70-314E-AFC6-7A434ACB4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F03049-464B-2EA3-E9B4-F35244F489F5}"/>
              </a:ext>
            </a:extLst>
          </p:cNvPr>
          <p:cNvCxnSpPr/>
          <p:nvPr/>
        </p:nvCxnSpPr>
        <p:spPr bwMode="auto">
          <a:xfrm>
            <a:off x="2971800" y="1543050"/>
            <a:ext cx="41148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851" name="Group 29">
            <a:extLst>
              <a:ext uri="{FF2B5EF4-FFF2-40B4-BE49-F238E27FC236}">
                <a16:creationId xmlns:a16="http://schemas.microsoft.com/office/drawing/2014/main" id="{5166D869-D470-6D48-284E-89A25CF09C4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F28735C-41B4-B0A9-8AE1-A8EF3EB59901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1EE371F-CE37-2AB7-CA9B-0F093BEB7804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874" name="TextBox 6">
              <a:extLst>
                <a:ext uri="{FF2B5EF4-FFF2-40B4-BE49-F238E27FC236}">
                  <a16:creationId xmlns:a16="http://schemas.microsoft.com/office/drawing/2014/main" id="{60A2BF76-6202-A42C-1604-F395389B0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0CA8517-811A-A4DD-45E8-A1AD6A7632C4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876" name="TextBox 9">
              <a:extLst>
                <a:ext uri="{FF2B5EF4-FFF2-40B4-BE49-F238E27FC236}">
                  <a16:creationId xmlns:a16="http://schemas.microsoft.com/office/drawing/2014/main" id="{0F2F3794-64FE-B7A4-DA5F-A3B73127CA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67ED524-846A-D4F9-B54E-9FB484F79C19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A15AE7E-5AAA-8D9D-B7B2-DA72D86A9390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B05819A-CB60-2C5F-F225-409A004405C6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880" name="TextBox 24">
              <a:extLst>
                <a:ext uri="{FF2B5EF4-FFF2-40B4-BE49-F238E27FC236}">
                  <a16:creationId xmlns:a16="http://schemas.microsoft.com/office/drawing/2014/main" id="{0EBFF0BE-1B83-F9F5-671B-2CC67530C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46D5501-BC37-CB69-449C-4426C689F125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882" name="TextBox 26">
              <a:extLst>
                <a:ext uri="{FF2B5EF4-FFF2-40B4-BE49-F238E27FC236}">
                  <a16:creationId xmlns:a16="http://schemas.microsoft.com/office/drawing/2014/main" id="{8DBCC953-C184-83D2-1D9B-61AEF41C9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BFEB2DC-CBB1-57EA-5594-A54AAFA3424F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5701019-CA2F-D930-C85B-8A9C7DD9387F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1B8B3FF-16A8-3CF5-3FE6-901C11EC4D59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8886" name="TextBox 50">
              <a:extLst>
                <a:ext uri="{FF2B5EF4-FFF2-40B4-BE49-F238E27FC236}">
                  <a16:creationId xmlns:a16="http://schemas.microsoft.com/office/drawing/2014/main" id="{E9B4A4EE-A6D0-CFE3-031F-2B4073CFD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78887" name="TextBox 51">
              <a:extLst>
                <a:ext uri="{FF2B5EF4-FFF2-40B4-BE49-F238E27FC236}">
                  <a16:creationId xmlns:a16="http://schemas.microsoft.com/office/drawing/2014/main" id="{58ABE653-22E8-1146-94C7-2DCEFDF5A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78888" name="TextBox 52">
              <a:extLst>
                <a:ext uri="{FF2B5EF4-FFF2-40B4-BE49-F238E27FC236}">
                  <a16:creationId xmlns:a16="http://schemas.microsoft.com/office/drawing/2014/main" id="{D6AEABCE-FDA7-1C96-86CC-D59FCA3ED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  <p:sp>
        <p:nvSpPr>
          <p:cNvPr id="78852" name="TextBox 7">
            <a:extLst>
              <a:ext uri="{FF2B5EF4-FFF2-40B4-BE49-F238E27FC236}">
                <a16:creationId xmlns:a16="http://schemas.microsoft.com/office/drawing/2014/main" id="{A03E937A-AA20-D2D0-2E86-305BD264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857250"/>
            <a:ext cx="455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S1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3A3AE3B-E764-7FEC-50AF-F84B1C179146}"/>
              </a:ext>
            </a:extLst>
          </p:cNvPr>
          <p:cNvCxnSpPr/>
          <p:nvPr/>
        </p:nvCxnSpPr>
        <p:spPr bwMode="auto">
          <a:xfrm flipV="1">
            <a:off x="2971800" y="13144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EA0EA01-2638-A762-7876-FBD813DA26BF}"/>
              </a:ext>
            </a:extLst>
          </p:cNvPr>
          <p:cNvCxnSpPr/>
          <p:nvPr/>
        </p:nvCxnSpPr>
        <p:spPr bwMode="auto">
          <a:xfrm>
            <a:off x="2971800" y="1543050"/>
            <a:ext cx="16002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55" name="TextBox 24">
            <a:extLst>
              <a:ext uri="{FF2B5EF4-FFF2-40B4-BE49-F238E27FC236}">
                <a16:creationId xmlns:a16="http://schemas.microsoft.com/office/drawing/2014/main" id="{13E3DF09-90DF-C819-2D97-A3769B781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86200"/>
            <a:ext cx="147955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S3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13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C4651D-2C87-4C7E-14F3-068D880DDD48}"/>
              </a:ext>
            </a:extLst>
          </p:cNvPr>
          <p:cNvCxnSpPr/>
          <p:nvPr/>
        </p:nvCxnSpPr>
        <p:spPr bwMode="auto">
          <a:xfrm flipV="1">
            <a:off x="4267200" y="3714750"/>
            <a:ext cx="3048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A10DC01-A67B-D466-6619-C64463FAF6FB}"/>
              </a:ext>
            </a:extLst>
          </p:cNvPr>
          <p:cNvCxnSpPr/>
          <p:nvPr/>
        </p:nvCxnSpPr>
        <p:spPr bwMode="auto">
          <a:xfrm flipV="1">
            <a:off x="4648200" y="1543050"/>
            <a:ext cx="11430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58" name="TextBox 28">
            <a:extLst>
              <a:ext uri="{FF2B5EF4-FFF2-40B4-BE49-F238E27FC236}">
                <a16:creationId xmlns:a16="http://schemas.microsoft.com/office/drawing/2014/main" id="{DCB1385A-A255-AFD7-162F-68739E66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814388"/>
            <a:ext cx="1176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31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9D9CB42-771C-43A5-7A02-8924AF987B8D}"/>
              </a:ext>
            </a:extLst>
          </p:cNvPr>
          <p:cNvCxnSpPr/>
          <p:nvPr/>
        </p:nvCxnSpPr>
        <p:spPr bwMode="auto">
          <a:xfrm flipV="1">
            <a:off x="5791200" y="1200150"/>
            <a:ext cx="152400" cy="2286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60" name="TextBox 35">
            <a:extLst>
              <a:ext uri="{FF2B5EF4-FFF2-40B4-BE49-F238E27FC236}">
                <a16:creationId xmlns:a16="http://schemas.microsoft.com/office/drawing/2014/main" id="{F78668BD-0264-EC6F-F207-64E20C16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714750"/>
            <a:ext cx="14795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S2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32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47BB22B-95D9-FE30-CD4B-D769F3EF0770}"/>
              </a:ext>
            </a:extLst>
          </p:cNvPr>
          <p:cNvCxnSpPr/>
          <p:nvPr/>
        </p:nvCxnSpPr>
        <p:spPr bwMode="auto">
          <a:xfrm flipV="1">
            <a:off x="6553200" y="2743200"/>
            <a:ext cx="0" cy="10287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113428-B80C-A3C0-4602-8B22E55105DE}"/>
              </a:ext>
            </a:extLst>
          </p:cNvPr>
          <p:cNvCxnSpPr/>
          <p:nvPr/>
        </p:nvCxnSpPr>
        <p:spPr bwMode="auto">
          <a:xfrm flipV="1">
            <a:off x="4648200" y="2628900"/>
            <a:ext cx="19050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95EAC1D-B3CC-79C3-F02F-457388EA1478}"/>
              </a:ext>
            </a:extLst>
          </p:cNvPr>
          <p:cNvCxnSpPr/>
          <p:nvPr/>
        </p:nvCxnSpPr>
        <p:spPr bwMode="auto">
          <a:xfrm>
            <a:off x="6629400" y="2628900"/>
            <a:ext cx="6858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C967E61-D3AA-D94A-4D88-F9DBE67C5450}"/>
              </a:ext>
            </a:extLst>
          </p:cNvPr>
          <p:cNvCxnSpPr/>
          <p:nvPr/>
        </p:nvCxnSpPr>
        <p:spPr bwMode="auto">
          <a:xfrm flipV="1">
            <a:off x="6629400" y="1543050"/>
            <a:ext cx="4572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A0F2683-575A-9434-B810-07E0C0668716}"/>
              </a:ext>
            </a:extLst>
          </p:cNvPr>
          <p:cNvCxnSpPr/>
          <p:nvPr/>
        </p:nvCxnSpPr>
        <p:spPr bwMode="auto">
          <a:xfrm flipH="1" flipV="1">
            <a:off x="7086600" y="2686050"/>
            <a:ext cx="762000" cy="125730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7ACDFA2-8D17-307E-438F-1EB50B6D8398}"/>
              </a:ext>
            </a:extLst>
          </p:cNvPr>
          <p:cNvSpPr txBox="1"/>
          <p:nvPr/>
        </p:nvSpPr>
        <p:spPr>
          <a:xfrm>
            <a:off x="7620000" y="3714750"/>
            <a:ext cx="11334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283C002-25CC-6A32-92C7-985A7F0FC1B6}"/>
              </a:ext>
            </a:extLst>
          </p:cNvPr>
          <p:cNvCxnSpPr/>
          <p:nvPr/>
        </p:nvCxnSpPr>
        <p:spPr bwMode="auto">
          <a:xfrm flipH="1">
            <a:off x="7086600" y="857250"/>
            <a:ext cx="304800" cy="62865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00D7475-FDB4-C0FF-73D2-ED6DE20A3403}"/>
              </a:ext>
            </a:extLst>
          </p:cNvPr>
          <p:cNvSpPr txBox="1"/>
          <p:nvPr/>
        </p:nvSpPr>
        <p:spPr>
          <a:xfrm>
            <a:off x="6229350" y="552450"/>
            <a:ext cx="268605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&lt;message G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8D163A8-EB76-82C3-003C-03114B034EA8}"/>
              </a:ext>
            </a:extLst>
          </p:cNvPr>
          <p:cNvCxnSpPr/>
          <p:nvPr/>
        </p:nvCxnSpPr>
        <p:spPr bwMode="auto">
          <a:xfrm flipV="1">
            <a:off x="7010400" y="3714750"/>
            <a:ext cx="228600" cy="971550"/>
          </a:xfrm>
          <a:prstGeom prst="straightConnector1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70" name="TextBox 61">
            <a:extLst>
              <a:ext uri="{FF2B5EF4-FFF2-40B4-BE49-F238E27FC236}">
                <a16:creationId xmlns:a16="http://schemas.microsoft.com/office/drawing/2014/main" id="{7F497840-7481-8576-227D-8D45E2C8F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572000"/>
            <a:ext cx="147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sp>
        <p:nvSpPr>
          <p:cNvPr id="78871" name="Title 1">
            <a:extLst>
              <a:ext uri="{FF2B5EF4-FFF2-40B4-BE49-F238E27FC236}">
                <a16:creationId xmlns:a16="http://schemas.microsoft.com/office/drawing/2014/main" id="{7DBFAA50-BFBF-E7BC-E626-6FE2732E6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09550"/>
            <a:ext cx="7191375" cy="857250"/>
          </a:xfrm>
        </p:spPr>
        <p:txBody>
          <a:bodyPr/>
          <a:lstStyle/>
          <a:p>
            <a:pPr algn="l"/>
            <a:r>
              <a:rPr lang="en-US" altLang="en-US" sz="3400">
                <a:solidFill>
                  <a:schemeClr val="tx1"/>
                </a:solidFill>
                <a:latin typeface="Whitney BlackSC" pitchFamily="50" charset="0"/>
              </a:rPr>
              <a:t>Algorithm has Terminated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7DA03F08-3EC0-F499-23D7-E0C92BFE8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4854F4-7A97-3642-4562-28C8F0872DD9}"/>
              </a:ext>
            </a:extLst>
          </p:cNvPr>
          <p:cNvCxnSpPr/>
          <p:nvPr/>
        </p:nvCxnSpPr>
        <p:spPr bwMode="auto">
          <a:xfrm>
            <a:off x="2971800" y="1543050"/>
            <a:ext cx="41148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899" name="Group 29">
            <a:extLst>
              <a:ext uri="{FF2B5EF4-FFF2-40B4-BE49-F238E27FC236}">
                <a16:creationId xmlns:a16="http://schemas.microsoft.com/office/drawing/2014/main" id="{710A13E6-1BB2-7E98-C11F-14315EF702D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D0FAD3B-CF6B-4145-7295-1378741302BD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606F305-2AA4-FBB8-BADA-3814B754A12F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915" name="TextBox 6">
              <a:extLst>
                <a:ext uri="{FF2B5EF4-FFF2-40B4-BE49-F238E27FC236}">
                  <a16:creationId xmlns:a16="http://schemas.microsoft.com/office/drawing/2014/main" id="{552E8547-9906-EAE9-484E-94DFFE686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FBF3948-B6DB-3CC9-DCA6-0E6F41E07CA8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917" name="TextBox 9">
              <a:extLst>
                <a:ext uri="{FF2B5EF4-FFF2-40B4-BE49-F238E27FC236}">
                  <a16:creationId xmlns:a16="http://schemas.microsoft.com/office/drawing/2014/main" id="{803CD01B-F0A6-FA32-B059-BB9AB5F49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B8DC822-73FA-2E13-51D0-6C120853DDDA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6C894CE-97DA-EA42-CC43-F72CD1AB5B44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057DB69-EFEE-6C1A-0A64-6D21CADF59F7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921" name="TextBox 24">
              <a:extLst>
                <a:ext uri="{FF2B5EF4-FFF2-40B4-BE49-F238E27FC236}">
                  <a16:creationId xmlns:a16="http://schemas.microsoft.com/office/drawing/2014/main" id="{60D8AD86-5B77-8605-214A-8033898FC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64A3B7B-543C-F59A-DB1B-8CA5A2526A2C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923" name="TextBox 26">
              <a:extLst>
                <a:ext uri="{FF2B5EF4-FFF2-40B4-BE49-F238E27FC236}">
                  <a16:creationId xmlns:a16="http://schemas.microsoft.com/office/drawing/2014/main" id="{2EEED889-8E00-0D29-16FF-C7B5622E6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85AD22C-965B-4D88-A87D-B51B45DE8EB1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AC73B9-0C88-9224-1AFC-8D3C2CC5BEB4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6D88035-4DC3-D70B-368A-6F61FBA0A18F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0927" name="TextBox 50">
              <a:extLst>
                <a:ext uri="{FF2B5EF4-FFF2-40B4-BE49-F238E27FC236}">
                  <a16:creationId xmlns:a16="http://schemas.microsoft.com/office/drawing/2014/main" id="{9B3CA8F8-0A06-7C51-6F61-40CE510652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80928" name="TextBox 51">
              <a:extLst>
                <a:ext uri="{FF2B5EF4-FFF2-40B4-BE49-F238E27FC236}">
                  <a16:creationId xmlns:a16="http://schemas.microsoft.com/office/drawing/2014/main" id="{F633ECCC-DF6F-A95D-4E3E-1D9D3D88D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80929" name="TextBox 52">
              <a:extLst>
                <a:ext uri="{FF2B5EF4-FFF2-40B4-BE49-F238E27FC236}">
                  <a16:creationId xmlns:a16="http://schemas.microsoft.com/office/drawing/2014/main" id="{CC009FBB-9B5B-AF5E-887D-9D0BDA75B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0C2DB7-8D81-833F-717C-E7C2F1BF4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857250"/>
            <a:ext cx="455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S1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06D0018-FAD8-E30E-8094-B349F596FABA}"/>
              </a:ext>
            </a:extLst>
          </p:cNvPr>
          <p:cNvCxnSpPr/>
          <p:nvPr/>
        </p:nvCxnSpPr>
        <p:spPr bwMode="auto">
          <a:xfrm>
            <a:off x="2971800" y="1543050"/>
            <a:ext cx="16002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42779D7-9270-0A29-55C6-61DDE2044C6C}"/>
              </a:ext>
            </a:extLst>
          </p:cNvPr>
          <p:cNvSpPr txBox="1"/>
          <p:nvPr/>
        </p:nvSpPr>
        <p:spPr>
          <a:xfrm>
            <a:off x="4114800" y="3886200"/>
            <a:ext cx="1466850" cy="15287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S3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13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i="1" baseline="-25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i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79002B3-D680-1FE0-0B54-FE84AFEB12A7}"/>
              </a:ext>
            </a:extLst>
          </p:cNvPr>
          <p:cNvCxnSpPr/>
          <p:nvPr/>
        </p:nvCxnSpPr>
        <p:spPr bwMode="auto">
          <a:xfrm flipV="1">
            <a:off x="4648200" y="1543050"/>
            <a:ext cx="1143000" cy="217170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58DE180-79A4-E558-E15D-8B266DD2D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814388"/>
            <a:ext cx="1176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31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  <a:endParaRPr lang="en-US" altLang="en-US" sz="2000" i="1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3DBA1C-1100-CE47-D8E4-1D1F2004A912}"/>
              </a:ext>
            </a:extLst>
          </p:cNvPr>
          <p:cNvSpPr txBox="1"/>
          <p:nvPr/>
        </p:nvSpPr>
        <p:spPr>
          <a:xfrm>
            <a:off x="6019800" y="3714750"/>
            <a:ext cx="1595438" cy="2144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S2  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32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i="1" baseline="-25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i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08465A4-1296-2221-C5E5-432DEC4BCCB4}"/>
              </a:ext>
            </a:extLst>
          </p:cNvPr>
          <p:cNvCxnSpPr/>
          <p:nvPr/>
        </p:nvCxnSpPr>
        <p:spPr bwMode="auto">
          <a:xfrm flipV="1">
            <a:off x="4648200" y="2628900"/>
            <a:ext cx="19050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1BE3A13-EE7A-72A5-BD53-057C3C98BE81}"/>
              </a:ext>
            </a:extLst>
          </p:cNvPr>
          <p:cNvCxnSpPr/>
          <p:nvPr/>
        </p:nvCxnSpPr>
        <p:spPr bwMode="auto">
          <a:xfrm>
            <a:off x="6629400" y="2628900"/>
            <a:ext cx="6858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90D4A60-5659-4D1B-CD86-8F69ABB2FA0F}"/>
              </a:ext>
            </a:extLst>
          </p:cNvPr>
          <p:cNvCxnSpPr/>
          <p:nvPr/>
        </p:nvCxnSpPr>
        <p:spPr bwMode="auto">
          <a:xfrm flipV="1">
            <a:off x="6629400" y="1543050"/>
            <a:ext cx="457200" cy="1085850"/>
          </a:xfrm>
          <a:prstGeom prst="straightConnector1">
            <a:avLst/>
          </a:prstGeom>
          <a:ln w="635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A35C7A7-D11B-9F8D-232A-638D56523DDD}"/>
              </a:ext>
            </a:extLst>
          </p:cNvPr>
          <p:cNvSpPr txBox="1"/>
          <p:nvPr/>
        </p:nvSpPr>
        <p:spPr>
          <a:xfrm>
            <a:off x="7620000" y="3714750"/>
            <a:ext cx="11334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BFE544-A9A1-96E2-FC9C-6415DB07F024}"/>
              </a:ext>
            </a:extLst>
          </p:cNvPr>
          <p:cNvSpPr txBox="1"/>
          <p:nvPr/>
        </p:nvSpPr>
        <p:spPr>
          <a:xfrm>
            <a:off x="6229350" y="552450"/>
            <a:ext cx="268605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&lt;message G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861991-6F61-7A68-8DCF-BAA931B946C2}"/>
              </a:ext>
            </a:extLst>
          </p:cNvPr>
          <p:cNvSpPr txBox="1"/>
          <p:nvPr/>
        </p:nvSpPr>
        <p:spPr>
          <a:xfrm>
            <a:off x="6781800" y="4572000"/>
            <a:ext cx="11334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i="1" baseline="-25000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23</a:t>
            </a:r>
            <a:r>
              <a:rPr lang="en-US" sz="20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&lt; &gt;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12" name="Title 1">
            <a:extLst>
              <a:ext uri="{FF2B5EF4-FFF2-40B4-BE49-F238E27FC236}">
                <a16:creationId xmlns:a16="http://schemas.microsoft.com/office/drawing/2014/main" id="{15EEEA89-EAF0-BCAD-3C33-B27E2AA312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90500"/>
            <a:ext cx="8458200" cy="857250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Whitney BlackSC" pitchFamily="50" charset="0"/>
              </a:rPr>
              <a:t>Collect the Global Snapshot Pieces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5 0.03747 L -0.27473 0.60374 " pathEditMode="relative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08 0.06754 L -0.52725 0.611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9" y="272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07 0.07402 L -0.47796 0.6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44" y="294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4839E-6 -2.59542E-6 L -0.61194 0.099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97" y="49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6 0.1034 L -0.60343 0.047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4" y="-277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9712E-6 3.44668E-6 L -0.39673 0.11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7" y="55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88 -0.06269 L -0.5368 -0.018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05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9" grpId="0"/>
      <p:bldP spid="36" grpId="0"/>
      <p:bldP spid="58" grpId="0"/>
      <p:bldP spid="60" grpId="0"/>
      <p:bldP spid="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0C814EFC-C32B-C15C-7A1C-57556FF00F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Next</a:t>
            </a:r>
          </a:p>
        </p:txBody>
      </p:sp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219C1CC5-8526-B0FF-D02C-40C3999C09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19250"/>
            <a:ext cx="7772400" cy="3086100"/>
          </a:xfrm>
        </p:spPr>
        <p:txBody>
          <a:bodyPr/>
          <a:lstStyle/>
          <a:p>
            <a:r>
              <a:rPr lang="en-US" altLang="en-US" sz="2000" b="1" dirty="0"/>
              <a:t>Global Snapshot calculated by Chandy-Lamport algorithm is </a:t>
            </a:r>
            <a:r>
              <a:rPr lang="en-US" altLang="en-US" sz="2000" b="1" u="sng" dirty="0"/>
              <a:t>causally correct</a:t>
            </a:r>
          </a:p>
          <a:p>
            <a:pPr lvl="1"/>
            <a:r>
              <a:rPr lang="en-US" altLang="en-US" sz="2000" dirty="0"/>
              <a:t>What?</a:t>
            </a:r>
          </a:p>
        </p:txBody>
      </p:sp>
      <p:sp>
        <p:nvSpPr>
          <p:cNvPr id="82947" name="Slide Number Placeholder 1">
            <a:extLst>
              <a:ext uri="{FF2B5EF4-FFF2-40B4-BE49-F238E27FC236}">
                <a16:creationId xmlns:a16="http://schemas.microsoft.com/office/drawing/2014/main" id="{27428663-CD96-9B4E-7977-70F13C1E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807C20-5FFE-4CBD-8858-29ECF2AC825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500DC954-5081-F5EC-D9F8-45841C2171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6670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Cuts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DCE8697B-F820-3668-3A20-406C96F79B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85900"/>
            <a:ext cx="7772400" cy="3086100"/>
          </a:xfrm>
        </p:spPr>
        <p:txBody>
          <a:bodyPr/>
          <a:lstStyle/>
          <a:p>
            <a:r>
              <a:rPr lang="en-US" altLang="en-US" sz="2000" b="1">
                <a:solidFill>
                  <a:srgbClr val="3333CC"/>
                </a:solidFill>
              </a:rPr>
              <a:t>Cut</a:t>
            </a:r>
            <a:r>
              <a:rPr lang="en-US" altLang="en-US" sz="2000" b="1"/>
              <a:t> = time frontier at each process and at each channel</a:t>
            </a:r>
          </a:p>
          <a:p>
            <a:r>
              <a:rPr lang="en-US" altLang="en-US" sz="2000" b="1"/>
              <a:t>Events at the process/channel that happen before the cut are “in the cut”</a:t>
            </a:r>
          </a:p>
          <a:p>
            <a:pPr lvl="1"/>
            <a:r>
              <a:rPr lang="en-US" altLang="en-US" sz="2000"/>
              <a:t>And happening after the cut are “out of the cut”</a:t>
            </a:r>
          </a:p>
        </p:txBody>
      </p:sp>
      <p:sp>
        <p:nvSpPr>
          <p:cNvPr id="84995" name="Slide Number Placeholder 1">
            <a:extLst>
              <a:ext uri="{FF2B5EF4-FFF2-40B4-BE49-F238E27FC236}">
                <a16:creationId xmlns:a16="http://schemas.microsoft.com/office/drawing/2014/main" id="{8B68F96B-06A7-B465-C2C6-27F84D36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25F32A-9386-46B0-BE64-DE82DF783C1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107C1CFA-553D-D02A-63A6-B0AE37B4D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Consistent Cuts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6F9E2-D661-6A1C-8DF7-763267377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7772400" cy="30861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6600"/>
              </a:solidFill>
              <a:ea typeface="ＭＳ Ｐゴシック" pitchFamily="-111" charset="-128"/>
              <a:cs typeface="ＭＳ Ｐゴシック" pitchFamily="-111" charset="-128"/>
            </a:endParaRPr>
          </a:p>
          <a:p>
            <a:pPr marL="0" indent="0">
              <a:buFontTx/>
              <a:buNone/>
              <a:defRPr/>
            </a:pPr>
            <a:r>
              <a:rPr lang="en-US" sz="2000" dirty="0">
                <a:solidFill>
                  <a:srgbClr val="FF6600"/>
                </a:solidFill>
                <a:ea typeface="ＭＳ Ｐゴシック" pitchFamily="-111" charset="-128"/>
                <a:cs typeface="ＭＳ Ｐゴシック" pitchFamily="-111" charset="-128"/>
              </a:rPr>
              <a:t>Consistent Cut</a:t>
            </a:r>
            <a:r>
              <a:rPr lang="en-US" sz="2000" dirty="0">
                <a:ea typeface="ＭＳ Ｐゴシック" pitchFamily="-111" charset="-128"/>
                <a:cs typeface="ＭＳ Ｐゴシック" pitchFamily="-111" charset="-128"/>
              </a:rPr>
              <a:t>:  a cut that obeys causality</a:t>
            </a:r>
          </a:p>
          <a:p>
            <a:pPr>
              <a:defRPr/>
            </a:pPr>
            <a:r>
              <a:rPr lang="en-US" sz="2000" dirty="0">
                <a:latin typeface="+mj-lt"/>
                <a:ea typeface="ＭＳ Ｐゴシック" pitchFamily="-111" charset="-128"/>
                <a:cs typeface="ＭＳ Ｐゴシック" pitchFamily="-111" charset="-128"/>
              </a:rPr>
              <a:t>A cut C is a consistent cut if and only if:</a:t>
            </a:r>
          </a:p>
          <a:p>
            <a:pPr marL="514350" lvl="1" indent="0">
              <a:buFontTx/>
              <a:buNone/>
              <a:defRPr/>
            </a:pPr>
            <a:r>
              <a:rPr lang="en-US" sz="2000" dirty="0">
                <a:latin typeface="+mj-lt"/>
                <a:ea typeface="ＭＳ Ｐゴシック" pitchFamily="-111" charset="-128"/>
                <a:cs typeface="MS PGothic" charset="0"/>
                <a:sym typeface="Symbol" charset="0"/>
              </a:rPr>
              <a:t>for (each pair of events e, f in the system)</a:t>
            </a:r>
          </a:p>
          <a:p>
            <a:pPr lvl="1">
              <a:defRPr/>
            </a:pPr>
            <a:r>
              <a:rPr lang="en-US" sz="2000" dirty="0">
                <a:latin typeface="+mj-lt"/>
                <a:ea typeface="ＭＳ Ｐゴシック" pitchFamily="-111" charset="-128"/>
                <a:cs typeface="MS PGothic" charset="0"/>
                <a:sym typeface="Symbol" charset="0"/>
              </a:rPr>
              <a:t>Such that event e is in the cut C, and if f  e (f happens-before e)</a:t>
            </a:r>
          </a:p>
          <a:p>
            <a:pPr lvl="2">
              <a:defRPr/>
            </a:pPr>
            <a:r>
              <a:rPr lang="en-US" sz="2000" dirty="0">
                <a:latin typeface="+mj-lt"/>
                <a:ea typeface="ＭＳ Ｐゴシック" pitchFamily="-111" charset="-128"/>
                <a:cs typeface="MS PGothic" charset="0"/>
                <a:sym typeface="Symbol" charset="0"/>
              </a:rPr>
              <a:t>Then: Event f is also in the cut C</a:t>
            </a:r>
            <a:endParaRPr lang="en-US" sz="2000" dirty="0">
              <a:ea typeface="ＭＳ Ｐゴシック" pitchFamily="-111" charset="-128"/>
              <a:cs typeface="MS PGothic" charset="0"/>
            </a:endParaRPr>
          </a:p>
        </p:txBody>
      </p:sp>
      <p:sp>
        <p:nvSpPr>
          <p:cNvPr id="87043" name="Slide Number Placeholder 1">
            <a:extLst>
              <a:ext uri="{FF2B5EF4-FFF2-40B4-BE49-F238E27FC236}">
                <a16:creationId xmlns:a16="http://schemas.microsoft.com/office/drawing/2014/main" id="{C45DED74-3317-7B14-A239-3C4734F7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EA78B3-DB9B-4B8C-8B74-B66531CCAE2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E816B7E4-4528-5A64-0B91-3D1A83D2E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9090" name="Title 1">
            <a:extLst>
              <a:ext uri="{FF2B5EF4-FFF2-40B4-BE49-F238E27FC236}">
                <a16:creationId xmlns:a16="http://schemas.microsoft.com/office/drawing/2014/main" id="{B5FAD336-FFEE-7BC1-CEFF-10D0E2C56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tx1"/>
                </a:solidFill>
                <a:latin typeface="Whitney BlackSC" pitchFamily="50" charset="0"/>
              </a:rPr>
              <a:t>Example</a:t>
            </a:r>
          </a:p>
        </p:txBody>
      </p:sp>
      <p:grpSp>
        <p:nvGrpSpPr>
          <p:cNvPr id="89091" name="Group 2">
            <a:extLst>
              <a:ext uri="{FF2B5EF4-FFF2-40B4-BE49-F238E27FC236}">
                <a16:creationId xmlns:a16="http://schemas.microsoft.com/office/drawing/2014/main" id="{66D7F81C-E736-AE0E-C17E-57CB0C1A707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8458200" cy="2805113"/>
            <a:chOff x="152400" y="1524000"/>
            <a:chExt cx="8458200" cy="373968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CED4A47-F9FA-C77F-D26D-8029BBC6D835}"/>
                </a:ext>
              </a:extLst>
            </p:cNvPr>
            <p:cNvCxnSpPr/>
            <p:nvPr/>
          </p:nvCxnSpPr>
          <p:spPr bwMode="auto">
            <a:xfrm>
              <a:off x="914400" y="2057333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671D3BF-6181-AA0F-AF5A-51146E9801C0}"/>
                </a:ext>
              </a:extLst>
            </p:cNvPr>
            <p:cNvCxnSpPr/>
            <p:nvPr/>
          </p:nvCxnSpPr>
          <p:spPr bwMode="auto">
            <a:xfrm>
              <a:off x="914400" y="3504951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099" name="TextBox 6">
              <a:extLst>
                <a:ext uri="{FF2B5EF4-FFF2-40B4-BE49-F238E27FC236}">
                  <a16:creationId xmlns:a16="http://schemas.microsoft.com/office/drawing/2014/main" id="{E67736C8-5FF8-CFA2-8200-5EA4346460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P2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5AEBF4-604E-59BB-A01F-0815436122A7}"/>
                </a:ext>
              </a:extLst>
            </p:cNvPr>
            <p:cNvCxnSpPr/>
            <p:nvPr/>
          </p:nvCxnSpPr>
          <p:spPr bwMode="auto">
            <a:xfrm>
              <a:off x="7239000" y="2057333"/>
              <a:ext cx="914400" cy="2895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101" name="TextBox 9">
              <a:extLst>
                <a:ext uri="{FF2B5EF4-FFF2-40B4-BE49-F238E27FC236}">
                  <a16:creationId xmlns:a16="http://schemas.microsoft.com/office/drawing/2014/main" id="{7399449B-3C78-FCDF-177A-E4D66382E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362199"/>
              <a:ext cx="884227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Time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D0FEC7D-0C88-BFAE-F3B3-78D573A8EFEC}"/>
                </a:ext>
              </a:extLst>
            </p:cNvPr>
            <p:cNvCxnSpPr/>
            <p:nvPr/>
          </p:nvCxnSpPr>
          <p:spPr bwMode="auto">
            <a:xfrm flipV="1">
              <a:off x="2362200" y="3504951"/>
              <a:ext cx="12954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4A1C1C9-E00C-5D7C-067E-9EE3F2C16576}"/>
                </a:ext>
              </a:extLst>
            </p:cNvPr>
            <p:cNvCxnSpPr/>
            <p:nvPr/>
          </p:nvCxnSpPr>
          <p:spPr bwMode="auto">
            <a:xfrm>
              <a:off x="2133600" y="2057333"/>
              <a:ext cx="685800" cy="14476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E136A1A-D6CA-D0F4-C74D-962EEF2AB894}"/>
                </a:ext>
              </a:extLst>
            </p:cNvPr>
            <p:cNvCxnSpPr/>
            <p:nvPr/>
          </p:nvCxnSpPr>
          <p:spPr bwMode="auto">
            <a:xfrm flipV="1">
              <a:off x="6096000" y="2057333"/>
              <a:ext cx="517525" cy="1443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105" name="TextBox 24">
              <a:extLst>
                <a:ext uri="{FF2B5EF4-FFF2-40B4-BE49-F238E27FC236}">
                  <a16:creationId xmlns:a16="http://schemas.microsoft.com/office/drawing/2014/main" id="{2DF6A561-4317-0E0F-D098-AF8DDBB4A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1828799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P1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377C0A-1955-D85B-AFF0-10B288474B1E}"/>
                </a:ext>
              </a:extLst>
            </p:cNvPr>
            <p:cNvCxnSpPr/>
            <p:nvPr/>
          </p:nvCxnSpPr>
          <p:spPr bwMode="auto">
            <a:xfrm>
              <a:off x="990600" y="4952568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107" name="TextBox 26">
              <a:extLst>
                <a:ext uri="{FF2B5EF4-FFF2-40B4-BE49-F238E27FC236}">
                  <a16:creationId xmlns:a16="http://schemas.microsoft.com/office/drawing/2014/main" id="{84407352-F7E5-1CC7-7D4F-00312B684F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648201"/>
              <a:ext cx="509725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P3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D7082C9-D432-A13B-E305-148A2197B90E}"/>
                </a:ext>
              </a:extLst>
            </p:cNvPr>
            <p:cNvSpPr/>
            <p:nvPr/>
          </p:nvSpPr>
          <p:spPr bwMode="auto">
            <a:xfrm>
              <a:off x="1447800" y="196632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7FD50AF-E6BD-B96D-B2AD-6CDAB93FCC09}"/>
                </a:ext>
              </a:extLst>
            </p:cNvPr>
            <p:cNvSpPr/>
            <p:nvPr/>
          </p:nvSpPr>
          <p:spPr bwMode="auto">
            <a:xfrm>
              <a:off x="4876800" y="1981142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823A607-B054-BF03-1255-6E3B16C01BC8}"/>
                </a:ext>
              </a:extLst>
            </p:cNvPr>
            <p:cNvSpPr/>
            <p:nvPr/>
          </p:nvSpPr>
          <p:spPr bwMode="auto">
            <a:xfrm>
              <a:off x="5029200" y="4876378"/>
              <a:ext cx="152400" cy="1523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9111" name="TextBox 50">
              <a:extLst>
                <a:ext uri="{FF2B5EF4-FFF2-40B4-BE49-F238E27FC236}">
                  <a16:creationId xmlns:a16="http://schemas.microsoft.com/office/drawing/2014/main" id="{08EE17B3-B754-2A19-AECB-D7BC02526E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5240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      B                                  C                   D        E                          		</a:t>
              </a:r>
            </a:p>
          </p:txBody>
        </p:sp>
        <p:sp>
          <p:nvSpPr>
            <p:cNvPr id="89112" name="TextBox 51">
              <a:extLst>
                <a:ext uri="{FF2B5EF4-FFF2-40B4-BE49-F238E27FC236}">
                  <a16:creationId xmlns:a16="http://schemas.microsoft.com/office/drawing/2014/main" id="{91919A9B-D090-1248-C183-FBD0ABDD71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967039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    E             F                          G</a:t>
              </a:r>
            </a:p>
          </p:txBody>
        </p:sp>
        <p:sp>
          <p:nvSpPr>
            <p:cNvPr id="89113" name="TextBox 52">
              <a:extLst>
                <a:ext uri="{FF2B5EF4-FFF2-40B4-BE49-F238E27FC236}">
                  <a16:creationId xmlns:a16="http://schemas.microsoft.com/office/drawing/2014/main" id="{3CCBAA40-B60F-D611-5E09-9CF672EEE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6934200" cy="6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H                                I                                          J</a:t>
              </a:r>
            </a:p>
          </p:txBody>
        </p:sp>
      </p:grpSp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E9F955A0-0F48-ADB8-463A-1B112EED524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809750" y="2362200"/>
            <a:ext cx="2628900" cy="7620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0080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89093" name="TextBox 6">
            <a:extLst>
              <a:ext uri="{FF2B5EF4-FFF2-40B4-BE49-F238E27FC236}">
                <a16:creationId xmlns:a16="http://schemas.microsoft.com/office/drawing/2014/main" id="{ECEEA777-6621-DE32-8D09-4D52C441A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229100"/>
            <a:ext cx="200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Consistent Cut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EA75A8-8648-BD93-DA3D-5B75779F7796}"/>
              </a:ext>
            </a:extLst>
          </p:cNvPr>
          <p:cNvSpPr>
            <a:spLocks/>
          </p:cNvSpPr>
          <p:nvPr/>
        </p:nvSpPr>
        <p:spPr bwMode="auto">
          <a:xfrm>
            <a:off x="5389563" y="1317625"/>
            <a:ext cx="1606550" cy="2809875"/>
          </a:xfrm>
          <a:custGeom>
            <a:avLst/>
            <a:gdLst>
              <a:gd name="T0" fmla="*/ 433885 w 1607226"/>
              <a:gd name="T1" fmla="*/ 33403 h 3744998"/>
              <a:gd name="T2" fmla="*/ 1547212 w 1607226"/>
              <a:gd name="T3" fmla="*/ 18145 h 3744998"/>
              <a:gd name="T4" fmla="*/ 1291275 w 1607226"/>
              <a:gd name="T5" fmla="*/ 253103 h 3744998"/>
              <a:gd name="T6" fmla="*/ 37182 w 1607226"/>
              <a:gd name="T7" fmla="*/ 350748 h 3744998"/>
              <a:gd name="T8" fmla="*/ 305917 w 1607226"/>
              <a:gd name="T9" fmla="*/ 890846 h 3744998"/>
              <a:gd name="T10" fmla="*/ 305917 w 1607226"/>
              <a:gd name="T11" fmla="*/ 890846 h 37449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07226" h="3744998">
                <a:moveTo>
                  <a:pt x="434983" y="140419"/>
                </a:moveTo>
                <a:cubicBezTo>
                  <a:pt x="921423" y="31384"/>
                  <a:pt x="1407863" y="-77651"/>
                  <a:pt x="1551122" y="76281"/>
                </a:cubicBezTo>
                <a:cubicBezTo>
                  <a:pt x="1694381" y="230213"/>
                  <a:pt x="1546845" y="830976"/>
                  <a:pt x="1294538" y="1064012"/>
                </a:cubicBezTo>
                <a:cubicBezTo>
                  <a:pt x="1042231" y="1297048"/>
                  <a:pt x="201919" y="1027667"/>
                  <a:pt x="37278" y="1474498"/>
                </a:cubicBezTo>
                <a:cubicBezTo>
                  <a:pt x="-127363" y="1921329"/>
                  <a:pt x="306691" y="3744998"/>
                  <a:pt x="306691" y="374499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89095" name="TextBox 31">
            <a:extLst>
              <a:ext uri="{FF2B5EF4-FFF2-40B4-BE49-F238E27FC236}">
                <a16:creationId xmlns:a16="http://schemas.microsoft.com/office/drawing/2014/main" id="{CDB6AB79-E595-9445-DC61-635CB62D3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71950"/>
            <a:ext cx="36083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Inconsistent Cut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G </a:t>
            </a:r>
            <a:r>
              <a:rPr lang="en-US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 D, but only D is in cut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89096" name="Slide Number Placeholder 1">
            <a:extLst>
              <a:ext uri="{FF2B5EF4-FFF2-40B4-BE49-F238E27FC236}">
                <a16:creationId xmlns:a16="http://schemas.microsoft.com/office/drawing/2014/main" id="{A6F43267-6779-088E-35DD-897F8F7C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1171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292BD7-060F-4739-8BA5-CA30402F801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49FF9957-B67A-7A3F-FD78-146AE2C9F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grpSp>
        <p:nvGrpSpPr>
          <p:cNvPr id="91138" name="Group 3">
            <a:extLst>
              <a:ext uri="{FF2B5EF4-FFF2-40B4-BE49-F238E27FC236}">
                <a16:creationId xmlns:a16="http://schemas.microsoft.com/office/drawing/2014/main" id="{21265505-0FD9-0428-4FCD-1B5B423CE40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2450"/>
            <a:ext cx="8763000" cy="5614988"/>
            <a:chOff x="152400" y="736937"/>
            <a:chExt cx="8762561" cy="7484527"/>
          </a:xfrm>
        </p:grpSpPr>
        <p:grpSp>
          <p:nvGrpSpPr>
            <p:cNvPr id="91140" name="Group 29">
              <a:extLst>
                <a:ext uri="{FF2B5EF4-FFF2-40B4-BE49-F238E27FC236}">
                  <a16:creationId xmlns:a16="http://schemas.microsoft.com/office/drawing/2014/main" id="{E35B6C91-90BC-EABA-BCE1-9112F205BD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1524000"/>
              <a:ext cx="8457525" cy="3739602"/>
              <a:chOff x="152400" y="1524000"/>
              <a:chExt cx="8457525" cy="3739602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629F66D-4E6B-A5A2-7FC9-C9F0A50A398F}"/>
                  </a:ext>
                </a:extLst>
              </p:cNvPr>
              <p:cNvCxnSpPr/>
              <p:nvPr/>
            </p:nvCxnSpPr>
            <p:spPr bwMode="auto">
              <a:xfrm>
                <a:off x="914362" y="2057362"/>
                <a:ext cx="76196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737CE73-AF99-F84A-CD4D-F76720DE9338}"/>
                  </a:ext>
                </a:extLst>
              </p:cNvPr>
              <p:cNvCxnSpPr/>
              <p:nvPr/>
            </p:nvCxnSpPr>
            <p:spPr bwMode="auto">
              <a:xfrm>
                <a:off x="914362" y="3504752"/>
                <a:ext cx="76196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157" name="TextBox 6">
                <a:extLst>
                  <a:ext uri="{FF2B5EF4-FFF2-40B4-BE49-F238E27FC236}">
                    <a16:creationId xmlns:a16="http://schemas.microsoft.com/office/drawing/2014/main" id="{C6E19E26-B7E0-969E-86D5-99CEAF990B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3200400"/>
                <a:ext cx="509684" cy="615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P2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73FD0E7-049B-95BF-4356-0B239FCBD616}"/>
                  </a:ext>
                </a:extLst>
              </p:cNvPr>
              <p:cNvCxnSpPr/>
              <p:nvPr/>
            </p:nvCxnSpPr>
            <p:spPr bwMode="auto">
              <a:xfrm>
                <a:off x="7238645" y="2057362"/>
                <a:ext cx="914354" cy="2894779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159" name="TextBox 9">
                <a:extLst>
                  <a:ext uri="{FF2B5EF4-FFF2-40B4-BE49-F238E27FC236}">
                    <a16:creationId xmlns:a16="http://schemas.microsoft.com/office/drawing/2014/main" id="{F1BF1418-22C8-C736-BC88-8C673023E0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96200" y="2362200"/>
                <a:ext cx="884156" cy="615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i="1"/>
                  <a:t>Time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4F5E2F30-8D82-CEF0-6407-6C072E9F227E}"/>
                  </a:ext>
                </a:extLst>
              </p:cNvPr>
              <p:cNvCxnSpPr/>
              <p:nvPr/>
            </p:nvCxnSpPr>
            <p:spPr bwMode="auto">
              <a:xfrm flipV="1">
                <a:off x="2362089" y="3504752"/>
                <a:ext cx="1295335" cy="1447389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5DB517EA-A579-78BB-BE51-7AA6230B7213}"/>
                  </a:ext>
                </a:extLst>
              </p:cNvPr>
              <p:cNvCxnSpPr/>
              <p:nvPr/>
            </p:nvCxnSpPr>
            <p:spPr bwMode="auto">
              <a:xfrm>
                <a:off x="2133501" y="2057362"/>
                <a:ext cx="685766" cy="1447389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5DB6928A-AF81-3B8D-3ECD-36DF0AB6BE4D}"/>
                  </a:ext>
                </a:extLst>
              </p:cNvPr>
              <p:cNvCxnSpPr/>
              <p:nvPr/>
            </p:nvCxnSpPr>
            <p:spPr bwMode="auto">
              <a:xfrm flipV="1">
                <a:off x="6095702" y="2057362"/>
                <a:ext cx="517499" cy="1443157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163" name="TextBox 24">
                <a:extLst>
                  <a:ext uri="{FF2B5EF4-FFF2-40B4-BE49-F238E27FC236}">
                    <a16:creationId xmlns:a16="http://schemas.microsoft.com/office/drawing/2014/main" id="{04CBDAF0-BC0D-96BB-EFAF-54E0379B4C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1828800"/>
                <a:ext cx="509684" cy="615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P1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1EBCDDE6-00C3-9D16-70D0-47D08C2AB912}"/>
                  </a:ext>
                </a:extLst>
              </p:cNvPr>
              <p:cNvCxnSpPr/>
              <p:nvPr/>
            </p:nvCxnSpPr>
            <p:spPr bwMode="auto">
              <a:xfrm>
                <a:off x="990558" y="4952141"/>
                <a:ext cx="76196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165" name="TextBox 26">
                <a:extLst>
                  <a:ext uri="{FF2B5EF4-FFF2-40B4-BE49-F238E27FC236}">
                    <a16:creationId xmlns:a16="http://schemas.microsoft.com/office/drawing/2014/main" id="{689050FF-D56C-B319-E550-5CC970EEE3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4648200"/>
                <a:ext cx="509684" cy="615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P3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A98E119-83DC-3983-BB14-ACCF4A78262B}"/>
                  </a:ext>
                </a:extLst>
              </p:cNvPr>
              <p:cNvSpPr/>
              <p:nvPr/>
            </p:nvSpPr>
            <p:spPr bwMode="auto">
              <a:xfrm>
                <a:off x="1447735" y="1966372"/>
                <a:ext cx="152392" cy="15235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5677E3B-1DAE-9768-E06C-D07B26D68F9E}"/>
                  </a:ext>
                </a:extLst>
              </p:cNvPr>
              <p:cNvSpPr/>
              <p:nvPr/>
            </p:nvSpPr>
            <p:spPr bwMode="auto">
              <a:xfrm>
                <a:off x="4876563" y="1981184"/>
                <a:ext cx="152392" cy="15235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8A4008F-FFE0-B5AC-FEE1-CDB84D643CFF}"/>
                  </a:ext>
                </a:extLst>
              </p:cNvPr>
              <p:cNvSpPr/>
              <p:nvPr/>
            </p:nvSpPr>
            <p:spPr bwMode="auto">
              <a:xfrm>
                <a:off x="5028956" y="4875963"/>
                <a:ext cx="152392" cy="15235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91169" name="TextBox 50">
                <a:extLst>
                  <a:ext uri="{FF2B5EF4-FFF2-40B4-BE49-F238E27FC236}">
                    <a16:creationId xmlns:a16="http://schemas.microsoft.com/office/drawing/2014/main" id="{3A78D366-CF25-7777-B8B6-C88E3AEAA2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5400" y="1524000"/>
                <a:ext cx="6934200" cy="615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A      B                                  C                   D        E                          		</a:t>
                </a:r>
              </a:p>
            </p:txBody>
          </p:sp>
          <p:sp>
            <p:nvSpPr>
              <p:cNvPr id="91170" name="TextBox 51">
                <a:extLst>
                  <a:ext uri="{FF2B5EF4-FFF2-40B4-BE49-F238E27FC236}">
                    <a16:creationId xmlns:a16="http://schemas.microsoft.com/office/drawing/2014/main" id="{7DC52F84-467D-2744-78F8-566E69975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7800" y="2967038"/>
                <a:ext cx="6934200" cy="615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            E             F                          G</a:t>
                </a:r>
              </a:p>
            </p:txBody>
          </p:sp>
          <p:sp>
            <p:nvSpPr>
              <p:cNvPr id="91171" name="TextBox 52">
                <a:extLst>
                  <a:ext uri="{FF2B5EF4-FFF2-40B4-BE49-F238E27FC236}">
                    <a16:creationId xmlns:a16="http://schemas.microsoft.com/office/drawing/2014/main" id="{848E2376-1867-BE27-31DD-9EBC993655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0" y="4419599"/>
                <a:ext cx="6934200" cy="615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        H                                I                                          J</a:t>
                </a:r>
              </a:p>
            </p:txBody>
          </p:sp>
        </p:grpSp>
        <p:sp>
          <p:nvSpPr>
            <p:cNvPr id="91141" name="TextBox 7">
              <a:extLst>
                <a:ext uri="{FF2B5EF4-FFF2-40B4-BE49-F238E27FC236}">
                  <a16:creationId xmlns:a16="http://schemas.microsoft.com/office/drawing/2014/main" id="{20DF6A79-6D17-197E-781E-12D50BF41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1143000"/>
              <a:ext cx="455512" cy="533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accent2"/>
                  </a:solidFill>
                </a:rPr>
                <a:t>S1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AD140BA-1E9C-719A-E119-95A3705178D4}"/>
                </a:ext>
              </a:extLst>
            </p:cNvPr>
            <p:cNvCxnSpPr/>
            <p:nvPr/>
          </p:nvCxnSpPr>
          <p:spPr bwMode="auto">
            <a:xfrm flipV="1">
              <a:off x="2971659" y="1752649"/>
              <a:ext cx="152392" cy="304714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143" name="TextBox 24">
              <a:extLst>
                <a:ext uri="{FF2B5EF4-FFF2-40B4-BE49-F238E27FC236}">
                  <a16:creationId xmlns:a16="http://schemas.microsoft.com/office/drawing/2014/main" id="{719D14C6-6468-0394-E2D2-E24B14B1A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800" y="5181600"/>
              <a:ext cx="1479774" cy="244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000">
                  <a:solidFill>
                    <a:schemeClr val="accent2"/>
                  </a:solidFill>
                </a:rPr>
                <a:t>S3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2000">
                  <a:solidFill>
                    <a:srgbClr val="3333CC"/>
                  </a:solidFill>
                </a:rPr>
                <a:t>C</a:t>
              </a:r>
              <a:r>
                <a:rPr lang="en-US" altLang="en-US" sz="2000" i="1" baseline="-25000">
                  <a:solidFill>
                    <a:srgbClr val="3333CC"/>
                  </a:solidFill>
                </a:rPr>
                <a:t>13</a:t>
              </a:r>
              <a:r>
                <a:rPr lang="en-US" altLang="en-US" sz="2000" i="1" baseline="-25000"/>
                <a:t> </a:t>
              </a:r>
              <a:r>
                <a:rPr lang="en-US" altLang="en-US" sz="2000">
                  <a:solidFill>
                    <a:schemeClr val="accent2"/>
                  </a:solidFill>
                </a:rPr>
                <a:t>= &lt; &gt;</a:t>
              </a:r>
            </a:p>
            <a:p>
              <a:pPr eaLnBrk="1" hangingPunct="1">
                <a:spcBef>
                  <a:spcPct val="0"/>
                </a:spcBef>
              </a:pPr>
              <a:endParaRPr lang="en-US" altLang="en-US" sz="2000" i="1" baseline="-25000"/>
            </a:p>
            <a:p>
              <a:pPr eaLnBrk="1" hangingPunct="1">
                <a:spcBef>
                  <a:spcPct val="0"/>
                </a:spcBef>
              </a:pPr>
              <a:endParaRPr lang="en-US" altLang="en-US" sz="2000" i="1"/>
            </a:p>
            <a:p>
              <a:pPr eaLnBrk="1" hangingPunct="1">
                <a:spcBef>
                  <a:spcPct val="0"/>
                </a:spcBef>
              </a:pPr>
              <a:endParaRPr lang="en-US" altLang="en-US" sz="2000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0"/>
                </a:spcBef>
              </a:pPr>
              <a:endParaRPr lang="en-US" altLang="en-US" sz="2000">
                <a:solidFill>
                  <a:schemeClr val="accent2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9C47515-4EC9-4DEE-0D3E-060D306CDD53}"/>
                </a:ext>
              </a:extLst>
            </p:cNvPr>
            <p:cNvCxnSpPr/>
            <p:nvPr/>
          </p:nvCxnSpPr>
          <p:spPr bwMode="auto">
            <a:xfrm flipV="1">
              <a:off x="4266994" y="4952141"/>
              <a:ext cx="304785" cy="304714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145" name="TextBox 28">
              <a:extLst>
                <a:ext uri="{FF2B5EF4-FFF2-40B4-BE49-F238E27FC236}">
                  <a16:creationId xmlns:a16="http://schemas.microsoft.com/office/drawing/2014/main" id="{189E68C2-F777-53A0-21B7-252264642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2464" y="1085672"/>
              <a:ext cx="1176438" cy="1353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3333CC"/>
                  </a:solidFill>
                </a:rPr>
                <a:t>C</a:t>
              </a:r>
              <a:r>
                <a:rPr lang="en-US" altLang="en-US" sz="2000" i="1" baseline="-25000">
                  <a:solidFill>
                    <a:srgbClr val="3333CC"/>
                  </a:solidFill>
                </a:rPr>
                <a:t>31</a:t>
              </a:r>
              <a:r>
                <a:rPr lang="en-US" altLang="en-US" sz="2000" i="1" baseline="-25000"/>
                <a:t> </a:t>
              </a:r>
              <a:r>
                <a:rPr lang="en-US" altLang="en-US" sz="2000">
                  <a:solidFill>
                    <a:schemeClr val="accent2"/>
                  </a:solidFill>
                </a:rPr>
                <a:t>= &lt; &gt;</a:t>
              </a:r>
              <a:endParaRPr lang="en-US" altLang="en-US" sz="2000" i="1" baseline="-25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accent2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0C44977-5A33-CE9A-5A9B-AF54E0E87019}"/>
                </a:ext>
              </a:extLst>
            </p:cNvPr>
            <p:cNvCxnSpPr/>
            <p:nvPr/>
          </p:nvCxnSpPr>
          <p:spPr bwMode="auto">
            <a:xfrm flipV="1">
              <a:off x="5790918" y="1600292"/>
              <a:ext cx="152392" cy="304714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147" name="TextBox 35">
              <a:extLst>
                <a:ext uri="{FF2B5EF4-FFF2-40B4-BE49-F238E27FC236}">
                  <a16:creationId xmlns:a16="http://schemas.microsoft.com/office/drawing/2014/main" id="{B0CF57E5-FC7F-6BCC-AD33-2F93FE0E5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4952999"/>
              <a:ext cx="1479774" cy="3268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000">
                  <a:solidFill>
                    <a:schemeClr val="accent2"/>
                  </a:solidFill>
                </a:rPr>
                <a:t>S2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2000">
                  <a:solidFill>
                    <a:srgbClr val="3333CC"/>
                  </a:solidFill>
                </a:rPr>
                <a:t>C</a:t>
              </a:r>
              <a:r>
                <a:rPr lang="en-US" altLang="en-US" sz="2000" i="1" baseline="-25000">
                  <a:solidFill>
                    <a:srgbClr val="3333CC"/>
                  </a:solidFill>
                </a:rPr>
                <a:t>32</a:t>
              </a:r>
              <a:r>
                <a:rPr lang="en-US" altLang="en-US" sz="2000" i="1" baseline="-25000"/>
                <a:t> </a:t>
              </a:r>
              <a:r>
                <a:rPr lang="en-US" altLang="en-US" sz="2000">
                  <a:solidFill>
                    <a:schemeClr val="accent2"/>
                  </a:solidFill>
                </a:rPr>
                <a:t>= &lt; &gt;</a:t>
              </a:r>
            </a:p>
            <a:p>
              <a:pPr eaLnBrk="1" hangingPunct="1">
                <a:spcBef>
                  <a:spcPct val="0"/>
                </a:spcBef>
              </a:pPr>
              <a:endParaRPr lang="en-US" altLang="en-US" sz="2000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0"/>
                </a:spcBef>
              </a:pPr>
              <a:endParaRPr lang="en-US" altLang="en-US" sz="2000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0"/>
                </a:spcBef>
              </a:pPr>
              <a:endParaRPr lang="en-US" altLang="en-US" sz="2000" i="1" baseline="-25000"/>
            </a:p>
            <a:p>
              <a:pPr eaLnBrk="1" hangingPunct="1">
                <a:spcBef>
                  <a:spcPct val="0"/>
                </a:spcBef>
              </a:pPr>
              <a:endParaRPr lang="en-US" altLang="en-US" sz="2000" i="1"/>
            </a:p>
            <a:p>
              <a:pPr eaLnBrk="1" hangingPunct="1">
                <a:spcBef>
                  <a:spcPct val="0"/>
                </a:spcBef>
              </a:pPr>
              <a:endParaRPr lang="en-US" altLang="en-US" sz="2000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0"/>
                </a:spcBef>
              </a:pPr>
              <a:endParaRPr lang="en-US" altLang="en-US" sz="2000">
                <a:solidFill>
                  <a:schemeClr val="accent2"/>
                </a:solidFill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649C378-ED43-152F-B80B-8CA4803DA54F}"/>
                </a:ext>
              </a:extLst>
            </p:cNvPr>
            <p:cNvCxnSpPr/>
            <p:nvPr/>
          </p:nvCxnSpPr>
          <p:spPr bwMode="auto">
            <a:xfrm flipV="1">
              <a:off x="6552879" y="3504752"/>
              <a:ext cx="0" cy="1523568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555A0FB-D2F6-7943-28CE-7DB40FF1E628}"/>
                </a:ext>
              </a:extLst>
            </p:cNvPr>
            <p:cNvCxnSpPr/>
            <p:nvPr/>
          </p:nvCxnSpPr>
          <p:spPr bwMode="auto">
            <a:xfrm flipH="1" flipV="1">
              <a:off x="7086253" y="3580930"/>
              <a:ext cx="761962" cy="1675924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484BC67-7BE1-A221-2210-D48F0BE92F78}"/>
                </a:ext>
              </a:extLst>
            </p:cNvPr>
            <p:cNvSpPr txBox="1"/>
            <p:nvPr/>
          </p:nvSpPr>
          <p:spPr>
            <a:xfrm>
              <a:off x="7619626" y="4952141"/>
              <a:ext cx="1133418" cy="17647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000" dirty="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</a:p>
            <a:p>
              <a:pPr eaLnBrk="1" hangingPunct="1">
                <a:defRPr/>
              </a:pPr>
              <a:r>
                <a:rPr lang="en-US" sz="2000" dirty="0">
                  <a:solidFill>
                    <a:srgbClr val="3333CC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</a:t>
              </a:r>
              <a:r>
                <a:rPr lang="en-US" sz="2000" i="1" baseline="-25000" dirty="0">
                  <a:solidFill>
                    <a:srgbClr val="3333CC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12</a:t>
              </a:r>
              <a:r>
                <a:rPr lang="en-US" sz="2000" i="1" baseline="-25000" dirty="0"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000" dirty="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= &lt; &gt;</a:t>
              </a:r>
            </a:p>
            <a:p>
              <a:pPr marL="342900" indent="-342900" eaLnBrk="1" hangingPunct="1">
                <a:buFont typeface="Arial"/>
                <a:buChar char="•"/>
                <a:defRPr/>
              </a:pPr>
              <a:endPara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  <a:p>
              <a:pPr marL="342900" indent="-342900" eaLnBrk="1" hangingPunct="1">
                <a:buFont typeface="Arial"/>
                <a:buChar char="•"/>
                <a:defRPr/>
              </a:pPr>
              <a:endPara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F150EF6-B7BD-3D7C-3390-F992F08C7DD7}"/>
                </a:ext>
              </a:extLst>
            </p:cNvPr>
            <p:cNvCxnSpPr/>
            <p:nvPr/>
          </p:nvCxnSpPr>
          <p:spPr bwMode="auto">
            <a:xfrm flipH="1">
              <a:off x="7086253" y="1143222"/>
              <a:ext cx="304785" cy="837962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AE098A9-2D5A-5B53-64AB-8DDCBF9FC011}"/>
                </a:ext>
              </a:extLst>
            </p:cNvPr>
            <p:cNvSpPr txBox="1"/>
            <p:nvPr/>
          </p:nvSpPr>
          <p:spPr>
            <a:xfrm>
              <a:off x="6229046" y="736937"/>
              <a:ext cx="2685915" cy="13542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000" dirty="0">
                  <a:solidFill>
                    <a:srgbClr val="3333CC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</a:t>
              </a:r>
              <a:r>
                <a:rPr lang="en-US" sz="2000" i="1" baseline="-25000" dirty="0">
                  <a:solidFill>
                    <a:srgbClr val="3333CC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21</a:t>
              </a:r>
              <a:r>
                <a:rPr lang="en-US" sz="2000" i="1" baseline="-25000" dirty="0"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000" dirty="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= &lt;message G</a:t>
              </a:r>
              <a:r>
                <a:rPr lang="en-US" sz="2000" dirty="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  <a:sym typeface="Wingdings"/>
                </a:rPr>
                <a:t></a:t>
              </a:r>
              <a:r>
                <a:rPr lang="en-US" sz="2000" dirty="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D &gt;</a:t>
              </a:r>
            </a:p>
            <a:p>
              <a:pPr marL="342900" indent="-342900" eaLnBrk="1" hangingPunct="1">
                <a:buFont typeface="Arial"/>
                <a:buChar char="•"/>
                <a:defRPr/>
              </a:pPr>
              <a:endPara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  <a:p>
              <a:pPr marL="342900" indent="-342900" eaLnBrk="1" hangingPunct="1">
                <a:buFont typeface="Arial"/>
                <a:buChar char="•"/>
                <a:defRPr/>
              </a:pPr>
              <a:endPara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6186D78-AC24-06F1-6D14-4524B43AB95A}"/>
                </a:ext>
              </a:extLst>
            </p:cNvPr>
            <p:cNvCxnSpPr/>
            <p:nvPr/>
          </p:nvCxnSpPr>
          <p:spPr bwMode="auto">
            <a:xfrm flipV="1">
              <a:off x="7010056" y="4952141"/>
              <a:ext cx="228589" cy="1295033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154" name="TextBox 61">
              <a:extLst>
                <a:ext uri="{FF2B5EF4-FFF2-40B4-BE49-F238E27FC236}">
                  <a16:creationId xmlns:a16="http://schemas.microsoft.com/office/drawing/2014/main" id="{2C858E31-7567-03D3-C3F4-C67E6AB9D6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800" y="6096000"/>
              <a:ext cx="1479774" cy="94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000">
                  <a:solidFill>
                    <a:srgbClr val="3333CC"/>
                  </a:solidFill>
                </a:rPr>
                <a:t>C</a:t>
              </a:r>
              <a:r>
                <a:rPr lang="en-US" altLang="en-US" sz="2000" i="1" baseline="-25000">
                  <a:solidFill>
                    <a:srgbClr val="3333CC"/>
                  </a:solidFill>
                </a:rPr>
                <a:t>23</a:t>
              </a:r>
              <a:r>
                <a:rPr lang="en-US" altLang="en-US" sz="2000" i="1" baseline="-25000"/>
                <a:t> </a:t>
              </a:r>
              <a:r>
                <a:rPr lang="en-US" altLang="en-US" sz="2000">
                  <a:solidFill>
                    <a:schemeClr val="accent2"/>
                  </a:solidFill>
                </a:rPr>
                <a:t>= &lt; &gt;</a:t>
              </a:r>
            </a:p>
            <a:p>
              <a:pPr eaLnBrk="1" hangingPunct="1">
                <a:spcBef>
                  <a:spcPct val="0"/>
                </a:spcBef>
              </a:pPr>
              <a:endParaRPr lang="en-US" altLang="en-US" sz="2000">
                <a:solidFill>
                  <a:schemeClr val="accent2"/>
                </a:solidFill>
              </a:endParaRPr>
            </a:p>
          </p:txBody>
        </p:sp>
      </p:grpSp>
      <p:sp>
        <p:nvSpPr>
          <p:cNvPr id="91139" name="Title 1">
            <a:extLst>
              <a:ext uri="{FF2B5EF4-FFF2-40B4-BE49-F238E27FC236}">
                <a16:creationId xmlns:a16="http://schemas.microsoft.com/office/drawing/2014/main" id="{72D59E05-B4B9-6AC5-BF97-F43C0E43A8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888" y="123825"/>
            <a:ext cx="7772400" cy="857250"/>
          </a:xfrm>
        </p:spPr>
        <p:txBody>
          <a:bodyPr/>
          <a:lstStyle/>
          <a:p>
            <a:pPr algn="l"/>
            <a:r>
              <a:rPr lang="en-US" altLang="en-US" sz="3000">
                <a:solidFill>
                  <a:schemeClr val="tx1"/>
                </a:solidFill>
                <a:latin typeface="Whitney BlackSC" pitchFamily="50" charset="0"/>
              </a:rPr>
              <a:t>Our Global Snapshot Example … 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00EBD8B3-35A5-2032-B358-5AC94925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93186" name="TextBox 24">
            <a:extLst>
              <a:ext uri="{FF2B5EF4-FFF2-40B4-BE49-F238E27FC236}">
                <a16:creationId xmlns:a16="http://schemas.microsoft.com/office/drawing/2014/main" id="{66F3EEB4-E4D7-7CB4-0954-AABE20709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86200"/>
            <a:ext cx="147955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S3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13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sp>
        <p:nvSpPr>
          <p:cNvPr id="93187" name="TextBox 35">
            <a:extLst>
              <a:ext uri="{FF2B5EF4-FFF2-40B4-BE49-F238E27FC236}">
                <a16:creationId xmlns:a16="http://schemas.microsoft.com/office/drawing/2014/main" id="{DCC144E6-10A2-0AA2-ADA8-25A0051C1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714750"/>
            <a:ext cx="14795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S2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32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 i="1" baseline="-25000"/>
          </a:p>
          <a:p>
            <a:pPr eaLnBrk="1" hangingPunct="1">
              <a:spcBef>
                <a:spcPct val="0"/>
              </a:spcBef>
            </a:pPr>
            <a:endParaRPr lang="en-US" altLang="en-US" sz="2000" i="1"/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sp>
        <p:nvSpPr>
          <p:cNvPr id="93188" name="TextBox 61">
            <a:extLst>
              <a:ext uri="{FF2B5EF4-FFF2-40B4-BE49-F238E27FC236}">
                <a16:creationId xmlns:a16="http://schemas.microsoft.com/office/drawing/2014/main" id="{9A2BC18D-3334-9015-07B5-4931121A1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572000"/>
            <a:ext cx="147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3333CC"/>
                </a:solidFill>
              </a:rPr>
              <a:t>C</a:t>
            </a:r>
            <a:r>
              <a:rPr lang="en-US" altLang="en-US" sz="2000" i="1" baseline="-25000">
                <a:solidFill>
                  <a:srgbClr val="3333CC"/>
                </a:solidFill>
              </a:rPr>
              <a:t>23</a:t>
            </a:r>
            <a:r>
              <a:rPr lang="en-US" altLang="en-US" sz="2000" i="1" baseline="-25000"/>
              <a:t> </a:t>
            </a:r>
            <a:r>
              <a:rPr lang="en-US" altLang="en-US" sz="2000">
                <a:solidFill>
                  <a:schemeClr val="accent2"/>
                </a:solidFill>
              </a:rPr>
              <a:t>= &lt; &gt;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>
              <a:solidFill>
                <a:schemeClr val="accent2"/>
              </a:solidFill>
            </a:endParaRPr>
          </a:p>
        </p:txBody>
      </p:sp>
      <p:sp>
        <p:nvSpPr>
          <p:cNvPr id="93189" name="Title 1">
            <a:extLst>
              <a:ext uri="{FF2B5EF4-FFF2-40B4-BE49-F238E27FC236}">
                <a16:creationId xmlns:a16="http://schemas.microsoft.com/office/drawing/2014/main" id="{68CFE945-9467-C328-185E-57CD0B043B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23825"/>
            <a:ext cx="7772400" cy="857250"/>
          </a:xfrm>
        </p:spPr>
        <p:txBody>
          <a:bodyPr/>
          <a:lstStyle/>
          <a:p>
            <a:pPr algn="l"/>
            <a:r>
              <a:rPr lang="en-US" altLang="en-US" sz="3400">
                <a:solidFill>
                  <a:schemeClr val="tx1"/>
                </a:solidFill>
                <a:latin typeface="Whitney BlackSC" pitchFamily="50" charset="0"/>
              </a:rPr>
              <a:t>… is causally correct</a:t>
            </a:r>
          </a:p>
        </p:txBody>
      </p:sp>
      <p:grpSp>
        <p:nvGrpSpPr>
          <p:cNvPr id="93190" name="Group 3">
            <a:extLst>
              <a:ext uri="{FF2B5EF4-FFF2-40B4-BE49-F238E27FC236}">
                <a16:creationId xmlns:a16="http://schemas.microsoft.com/office/drawing/2014/main" id="{D6DA0576-7960-0D7A-1E96-42AD78B402A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2450"/>
            <a:ext cx="8763000" cy="4486275"/>
            <a:chOff x="152400" y="736937"/>
            <a:chExt cx="8762561" cy="5979320"/>
          </a:xfrm>
        </p:grpSpPr>
        <p:grpSp>
          <p:nvGrpSpPr>
            <p:cNvPr id="93193" name="Group 29">
              <a:extLst>
                <a:ext uri="{FF2B5EF4-FFF2-40B4-BE49-F238E27FC236}">
                  <a16:creationId xmlns:a16="http://schemas.microsoft.com/office/drawing/2014/main" id="{BE1FFE26-A14E-F70E-6FE1-6A977CA3DC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1524000"/>
              <a:ext cx="8457525" cy="3739583"/>
              <a:chOff x="152400" y="1524000"/>
              <a:chExt cx="8457525" cy="3739583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D389FEA-C88C-C215-4E06-A3941381BDD2}"/>
                  </a:ext>
                </a:extLst>
              </p:cNvPr>
              <p:cNvCxnSpPr/>
              <p:nvPr/>
            </p:nvCxnSpPr>
            <p:spPr bwMode="auto">
              <a:xfrm>
                <a:off x="914362" y="2057212"/>
                <a:ext cx="76196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97C8846-7B7B-9B37-5BDC-32180B2EE20B}"/>
                  </a:ext>
                </a:extLst>
              </p:cNvPr>
              <p:cNvCxnSpPr/>
              <p:nvPr/>
            </p:nvCxnSpPr>
            <p:spPr bwMode="auto">
              <a:xfrm>
                <a:off x="914362" y="3504435"/>
                <a:ext cx="76196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208" name="TextBox 6">
                <a:extLst>
                  <a:ext uri="{FF2B5EF4-FFF2-40B4-BE49-F238E27FC236}">
                    <a16:creationId xmlns:a16="http://schemas.microsoft.com/office/drawing/2014/main" id="{488D39FC-3751-61AD-E5E1-D5DE435DC3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3200400"/>
                <a:ext cx="509684" cy="615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P2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293DEB5-11FC-2C8C-F6B2-A76B122C5AF6}"/>
                  </a:ext>
                </a:extLst>
              </p:cNvPr>
              <p:cNvCxnSpPr/>
              <p:nvPr/>
            </p:nvCxnSpPr>
            <p:spPr bwMode="auto">
              <a:xfrm>
                <a:off x="7238645" y="2057212"/>
                <a:ext cx="914354" cy="2894448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210" name="TextBox 9">
                <a:extLst>
                  <a:ext uri="{FF2B5EF4-FFF2-40B4-BE49-F238E27FC236}">
                    <a16:creationId xmlns:a16="http://schemas.microsoft.com/office/drawing/2014/main" id="{F8265AD6-9ADA-1C28-C61D-A369B18711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96200" y="2362200"/>
                <a:ext cx="884156" cy="615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i="1"/>
                  <a:t>Time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B1CE5B1-923B-FC2D-E5F6-93E1C58CCF31}"/>
                  </a:ext>
                </a:extLst>
              </p:cNvPr>
              <p:cNvCxnSpPr/>
              <p:nvPr/>
            </p:nvCxnSpPr>
            <p:spPr bwMode="auto">
              <a:xfrm flipV="1">
                <a:off x="2362089" y="3504435"/>
                <a:ext cx="1295335" cy="1447224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B20644ED-832D-F93D-5E55-B403F17613FC}"/>
                  </a:ext>
                </a:extLst>
              </p:cNvPr>
              <p:cNvCxnSpPr/>
              <p:nvPr/>
            </p:nvCxnSpPr>
            <p:spPr bwMode="auto">
              <a:xfrm>
                <a:off x="2133501" y="2057212"/>
                <a:ext cx="685766" cy="1447224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8E1FB1E-FA21-1166-9C2F-37F92EB772FD}"/>
                  </a:ext>
                </a:extLst>
              </p:cNvPr>
              <p:cNvCxnSpPr/>
              <p:nvPr/>
            </p:nvCxnSpPr>
            <p:spPr bwMode="auto">
              <a:xfrm flipV="1">
                <a:off x="6095702" y="2057212"/>
                <a:ext cx="517499" cy="1442992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214" name="TextBox 24">
                <a:extLst>
                  <a:ext uri="{FF2B5EF4-FFF2-40B4-BE49-F238E27FC236}">
                    <a16:creationId xmlns:a16="http://schemas.microsoft.com/office/drawing/2014/main" id="{7C5F10D0-6863-CE37-44F7-F80F072C92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1828799"/>
                <a:ext cx="509684" cy="615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P1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97DE302-FB6F-95DE-BB5F-BBD2C6871DB6}"/>
                  </a:ext>
                </a:extLst>
              </p:cNvPr>
              <p:cNvCxnSpPr/>
              <p:nvPr/>
            </p:nvCxnSpPr>
            <p:spPr bwMode="auto">
              <a:xfrm>
                <a:off x="990558" y="4951659"/>
                <a:ext cx="76196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216" name="TextBox 26">
                <a:extLst>
                  <a:ext uri="{FF2B5EF4-FFF2-40B4-BE49-F238E27FC236}">
                    <a16:creationId xmlns:a16="http://schemas.microsoft.com/office/drawing/2014/main" id="{3D5B5725-8627-2965-1588-4423972AED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4648201"/>
                <a:ext cx="509684" cy="615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P3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F88A95B-3989-8F99-5F25-08BBB889A4CC}"/>
                  </a:ext>
                </a:extLst>
              </p:cNvPr>
              <p:cNvSpPr/>
              <p:nvPr/>
            </p:nvSpPr>
            <p:spPr bwMode="auto">
              <a:xfrm>
                <a:off x="1447735" y="1966232"/>
                <a:ext cx="152392" cy="15233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0E9B006-80EA-C2FA-7208-9557CC6846A2}"/>
                  </a:ext>
                </a:extLst>
              </p:cNvPr>
              <p:cNvSpPr/>
              <p:nvPr/>
            </p:nvSpPr>
            <p:spPr bwMode="auto">
              <a:xfrm>
                <a:off x="4876563" y="1981042"/>
                <a:ext cx="152392" cy="15233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67755DF-8D1A-1EEE-B9C4-E7985895443A}"/>
                  </a:ext>
                </a:extLst>
              </p:cNvPr>
              <p:cNvSpPr/>
              <p:nvPr/>
            </p:nvSpPr>
            <p:spPr bwMode="auto">
              <a:xfrm>
                <a:off x="5028956" y="4875490"/>
                <a:ext cx="152392" cy="15233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93220" name="TextBox 50">
                <a:extLst>
                  <a:ext uri="{FF2B5EF4-FFF2-40B4-BE49-F238E27FC236}">
                    <a16:creationId xmlns:a16="http://schemas.microsoft.com/office/drawing/2014/main" id="{1EEE1907-09AA-4F99-AEC9-5D20BD0946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5400" y="1524000"/>
                <a:ext cx="6934200" cy="615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A      B                                  C                   D        E                          		</a:t>
                </a:r>
              </a:p>
            </p:txBody>
          </p:sp>
          <p:sp>
            <p:nvSpPr>
              <p:cNvPr id="93221" name="TextBox 51">
                <a:extLst>
                  <a:ext uri="{FF2B5EF4-FFF2-40B4-BE49-F238E27FC236}">
                    <a16:creationId xmlns:a16="http://schemas.microsoft.com/office/drawing/2014/main" id="{4D3B78AC-88D5-311C-C103-C77CE719F4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7800" y="2967038"/>
                <a:ext cx="6934200" cy="615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            E             F                          G</a:t>
                </a:r>
              </a:p>
            </p:txBody>
          </p:sp>
          <p:sp>
            <p:nvSpPr>
              <p:cNvPr id="93222" name="TextBox 52">
                <a:extLst>
                  <a:ext uri="{FF2B5EF4-FFF2-40B4-BE49-F238E27FC236}">
                    <a16:creationId xmlns:a16="http://schemas.microsoft.com/office/drawing/2014/main" id="{F49AAAE4-D44B-FAAA-5316-6338D40E7B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0" y="4419601"/>
                <a:ext cx="6934200" cy="615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        H                                I                                          J</a:t>
                </a:r>
              </a:p>
            </p:txBody>
          </p:sp>
        </p:grpSp>
        <p:sp>
          <p:nvSpPr>
            <p:cNvPr id="93194" name="TextBox 7">
              <a:extLst>
                <a:ext uri="{FF2B5EF4-FFF2-40B4-BE49-F238E27FC236}">
                  <a16:creationId xmlns:a16="http://schemas.microsoft.com/office/drawing/2014/main" id="{E2E720A5-71CB-B2FA-C286-FA86362C5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1143000"/>
              <a:ext cx="455512" cy="533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accent2"/>
                  </a:solidFill>
                </a:rPr>
                <a:t>S1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676A129-8545-813A-7E48-75C076EAEECE}"/>
                </a:ext>
              </a:extLst>
            </p:cNvPr>
            <p:cNvCxnSpPr/>
            <p:nvPr/>
          </p:nvCxnSpPr>
          <p:spPr bwMode="auto">
            <a:xfrm flipV="1">
              <a:off x="2971659" y="1752533"/>
              <a:ext cx="152392" cy="304679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71A12E2-F920-C04C-8E5B-2F0A4C380B1C}"/>
                </a:ext>
              </a:extLst>
            </p:cNvPr>
            <p:cNvCxnSpPr/>
            <p:nvPr/>
          </p:nvCxnSpPr>
          <p:spPr bwMode="auto">
            <a:xfrm flipV="1">
              <a:off x="4266994" y="4951659"/>
              <a:ext cx="304785" cy="304679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197" name="TextBox 28">
              <a:extLst>
                <a:ext uri="{FF2B5EF4-FFF2-40B4-BE49-F238E27FC236}">
                  <a16:creationId xmlns:a16="http://schemas.microsoft.com/office/drawing/2014/main" id="{0A16B09F-972B-086A-61F0-70D8705CD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2464" y="1085672"/>
              <a:ext cx="1176438" cy="135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3333CC"/>
                  </a:solidFill>
                </a:rPr>
                <a:t>C</a:t>
              </a:r>
              <a:r>
                <a:rPr lang="en-US" altLang="en-US" sz="2000" i="1" baseline="-25000">
                  <a:solidFill>
                    <a:srgbClr val="3333CC"/>
                  </a:solidFill>
                </a:rPr>
                <a:t>31</a:t>
              </a:r>
              <a:r>
                <a:rPr lang="en-US" altLang="en-US" sz="2000" i="1" baseline="-25000"/>
                <a:t> </a:t>
              </a:r>
              <a:r>
                <a:rPr lang="en-US" altLang="en-US" sz="2000">
                  <a:solidFill>
                    <a:schemeClr val="accent2"/>
                  </a:solidFill>
                </a:rPr>
                <a:t>= &lt; &gt;</a:t>
              </a:r>
              <a:endParaRPr lang="en-US" altLang="en-US" sz="2000" i="1" baseline="-250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accent2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2AC0364-41B9-F05E-2681-CA9FC9F830D0}"/>
                </a:ext>
              </a:extLst>
            </p:cNvPr>
            <p:cNvCxnSpPr/>
            <p:nvPr/>
          </p:nvCxnSpPr>
          <p:spPr bwMode="auto">
            <a:xfrm flipV="1">
              <a:off x="5790918" y="1600193"/>
              <a:ext cx="152392" cy="304679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A4A4BDE-1CA3-57E0-3614-0BBDE64569B5}"/>
                </a:ext>
              </a:extLst>
            </p:cNvPr>
            <p:cNvCxnSpPr/>
            <p:nvPr/>
          </p:nvCxnSpPr>
          <p:spPr bwMode="auto">
            <a:xfrm flipV="1">
              <a:off x="6552879" y="3504435"/>
              <a:ext cx="0" cy="1523394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0987D56-C082-7BE2-1011-815704BDD801}"/>
                </a:ext>
              </a:extLst>
            </p:cNvPr>
            <p:cNvCxnSpPr/>
            <p:nvPr/>
          </p:nvCxnSpPr>
          <p:spPr bwMode="auto">
            <a:xfrm flipH="1" flipV="1">
              <a:off x="7086253" y="3580605"/>
              <a:ext cx="761962" cy="1675733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4320B72-F9F6-8937-BE7D-5FA72DB2FD70}"/>
                </a:ext>
              </a:extLst>
            </p:cNvPr>
            <p:cNvSpPr txBox="1"/>
            <p:nvPr/>
          </p:nvSpPr>
          <p:spPr>
            <a:xfrm>
              <a:off x="7619626" y="4951659"/>
              <a:ext cx="1133418" cy="17645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000" dirty="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</a:p>
            <a:p>
              <a:pPr eaLnBrk="1" hangingPunct="1">
                <a:defRPr/>
              </a:pPr>
              <a:r>
                <a:rPr lang="en-US" sz="2000" dirty="0">
                  <a:solidFill>
                    <a:srgbClr val="3333CC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</a:t>
              </a:r>
              <a:r>
                <a:rPr lang="en-US" sz="2000" i="1" baseline="-25000" dirty="0">
                  <a:solidFill>
                    <a:srgbClr val="3333CC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12</a:t>
              </a:r>
              <a:r>
                <a:rPr lang="en-US" sz="2000" i="1" baseline="-25000" dirty="0"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000" dirty="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= &lt; &gt;</a:t>
              </a:r>
            </a:p>
            <a:p>
              <a:pPr marL="342900" indent="-342900" eaLnBrk="1" hangingPunct="1">
                <a:buFont typeface="Arial"/>
                <a:buChar char="•"/>
                <a:defRPr/>
              </a:pPr>
              <a:endPara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  <a:p>
              <a:pPr marL="342900" indent="-342900" eaLnBrk="1" hangingPunct="1">
                <a:buFont typeface="Arial"/>
                <a:buChar char="•"/>
                <a:defRPr/>
              </a:pPr>
              <a:endPara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2BA3582-E84D-9C54-2ECB-C563E4D1AD1B}"/>
                </a:ext>
              </a:extLst>
            </p:cNvPr>
            <p:cNvCxnSpPr/>
            <p:nvPr/>
          </p:nvCxnSpPr>
          <p:spPr bwMode="auto">
            <a:xfrm flipH="1">
              <a:off x="7086253" y="1143175"/>
              <a:ext cx="304785" cy="837866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23121FF-D8B7-F108-6EBA-761A4CAAF6F9}"/>
                </a:ext>
              </a:extLst>
            </p:cNvPr>
            <p:cNvSpPr txBox="1"/>
            <p:nvPr/>
          </p:nvSpPr>
          <p:spPr>
            <a:xfrm>
              <a:off x="6229046" y="736937"/>
              <a:ext cx="2685915" cy="13541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000" dirty="0">
                  <a:solidFill>
                    <a:srgbClr val="3333CC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</a:t>
              </a:r>
              <a:r>
                <a:rPr lang="en-US" sz="2000" i="1" baseline="-25000" dirty="0">
                  <a:solidFill>
                    <a:srgbClr val="3333CC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21</a:t>
              </a:r>
              <a:r>
                <a:rPr lang="en-US" sz="2000" i="1" baseline="-25000" dirty="0"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000" dirty="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= &lt;message G</a:t>
              </a:r>
              <a:r>
                <a:rPr lang="en-US" sz="2000" dirty="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  <a:sym typeface="Wingdings"/>
                </a:rPr>
                <a:t></a:t>
              </a:r>
              <a:r>
                <a:rPr lang="en-US" sz="2000" dirty="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D &gt;</a:t>
              </a:r>
            </a:p>
            <a:p>
              <a:pPr marL="342900" indent="-342900" eaLnBrk="1" hangingPunct="1">
                <a:buFont typeface="Arial"/>
                <a:buChar char="•"/>
                <a:defRPr/>
              </a:pPr>
              <a:endPara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  <a:p>
              <a:pPr marL="342900" indent="-342900" eaLnBrk="1" hangingPunct="1">
                <a:buFont typeface="Arial"/>
                <a:buChar char="•"/>
                <a:defRPr/>
              </a:pPr>
              <a:endPara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1CF5030-F1E1-DB82-C6A1-AD50B945F216}"/>
                </a:ext>
              </a:extLst>
            </p:cNvPr>
            <p:cNvCxnSpPr/>
            <p:nvPr/>
          </p:nvCxnSpPr>
          <p:spPr bwMode="auto">
            <a:xfrm flipV="1">
              <a:off x="7010056" y="4951659"/>
              <a:ext cx="228589" cy="1294885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1558E28-A9FF-35A3-A684-78E6605A2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285" y="1566340"/>
              <a:ext cx="4157455" cy="4756373"/>
            </a:xfrm>
            <a:custGeom>
              <a:avLst/>
              <a:gdLst>
                <a:gd name="T0" fmla="*/ 49879 w 4157844"/>
                <a:gd name="T1" fmla="*/ 0 h 4759071"/>
                <a:gd name="T2" fmla="*/ 473015 w 4157844"/>
                <a:gd name="T3" fmla="*/ 486078 h 4759071"/>
                <a:gd name="T4" fmla="*/ 3473419 w 4157844"/>
                <a:gd name="T5" fmla="*/ 1138446 h 4759071"/>
                <a:gd name="T6" fmla="*/ 4140177 w 4157844"/>
                <a:gd name="T7" fmla="*/ 1893147 h 4759071"/>
                <a:gd name="T8" fmla="*/ 3088751 w 4157844"/>
                <a:gd name="T9" fmla="*/ 2903679 h 4759071"/>
                <a:gd name="T10" fmla="*/ 2050149 w 4157844"/>
                <a:gd name="T11" fmla="*/ 3376965 h 4759071"/>
                <a:gd name="T12" fmla="*/ 1152592 w 4157844"/>
                <a:gd name="T13" fmla="*/ 4745661 h 47590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57844" h="4759071">
                  <a:moveTo>
                    <a:pt x="49907" y="0"/>
                  </a:moveTo>
                  <a:cubicBezTo>
                    <a:pt x="-23861" y="148587"/>
                    <a:pt x="-97629" y="297175"/>
                    <a:pt x="473270" y="487452"/>
                  </a:cubicBezTo>
                  <a:cubicBezTo>
                    <a:pt x="1044169" y="677729"/>
                    <a:pt x="2863775" y="906490"/>
                    <a:pt x="3475299" y="1141664"/>
                  </a:cubicBezTo>
                  <a:cubicBezTo>
                    <a:pt x="4086823" y="1376838"/>
                    <a:pt x="4206562" y="1603460"/>
                    <a:pt x="4142416" y="1898497"/>
                  </a:cubicBezTo>
                  <a:cubicBezTo>
                    <a:pt x="4078270" y="2193534"/>
                    <a:pt x="3438949" y="2663882"/>
                    <a:pt x="3090423" y="2911884"/>
                  </a:cubicBezTo>
                  <a:cubicBezTo>
                    <a:pt x="2741897" y="3159886"/>
                    <a:pt x="2374127" y="3078645"/>
                    <a:pt x="2051259" y="3386509"/>
                  </a:cubicBezTo>
                  <a:cubicBezTo>
                    <a:pt x="1728391" y="3694373"/>
                    <a:pt x="1440803" y="4226722"/>
                    <a:pt x="1153216" y="4759071"/>
                  </a:cubicBezTo>
                </a:path>
              </a:pathLst>
            </a:custGeom>
            <a:noFill/>
            <a:ln w="25400" cap="flat" cmpd="sng">
              <a:solidFill>
                <a:srgbClr val="008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93191" name="TextBox 1">
            <a:extLst>
              <a:ext uri="{FF2B5EF4-FFF2-40B4-BE49-F238E27FC236}">
                <a16:creationId xmlns:a16="http://schemas.microsoft.com/office/drawing/2014/main" id="{DC71C6D4-E4E0-3C00-31AD-CFEF72103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552950"/>
            <a:ext cx="68707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8000"/>
                </a:solidFill>
              </a:rPr>
              <a:t>Consistent Cut captured by our Global Snapshot Example</a:t>
            </a:r>
          </a:p>
        </p:txBody>
      </p:sp>
      <p:sp>
        <p:nvSpPr>
          <p:cNvPr id="93192" name="Slide Number Placeholder 1">
            <a:extLst>
              <a:ext uri="{FF2B5EF4-FFF2-40B4-BE49-F238E27FC236}">
                <a16:creationId xmlns:a16="http://schemas.microsoft.com/office/drawing/2014/main" id="{3C3AD3FA-E19B-0ED2-0FC0-BF146219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C4C601-0A75-4966-A7D2-A745BD1F2A9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7BB83B53-CACB-3D71-D9C6-2BBD9ECAD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Distributed Snapshot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D1819D50-D7E3-71AD-7E0B-FD45D6B79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09750"/>
            <a:ext cx="4876800" cy="3086100"/>
          </a:xfrm>
        </p:spPr>
        <p:txBody>
          <a:bodyPr/>
          <a:lstStyle/>
          <a:p>
            <a:r>
              <a:rPr lang="en-US" altLang="en-US" sz="2000"/>
              <a:t>More often, each country’s representative is </a:t>
            </a:r>
            <a:r>
              <a:rPr lang="en-US" altLang="ja-JP" sz="2000"/>
              <a:t>sitting in their respective capital, and sending messages to each other (say emails).</a:t>
            </a:r>
          </a:p>
          <a:p>
            <a:r>
              <a:rPr lang="en-US" altLang="ja-JP" sz="2000"/>
              <a:t>How do you calculate a “global snapshot” in that distributed system?</a:t>
            </a:r>
          </a:p>
          <a:p>
            <a:r>
              <a:rPr lang="en-US" altLang="ja-JP" sz="2000"/>
              <a:t>What does a “global snapshot” even mean?</a:t>
            </a:r>
          </a:p>
          <a:p>
            <a:endParaRPr lang="en-US" altLang="en-US" sz="2000"/>
          </a:p>
        </p:txBody>
      </p:sp>
      <p:sp>
        <p:nvSpPr>
          <p:cNvPr id="21507" name="Slide Number Placeholder 1">
            <a:extLst>
              <a:ext uri="{FF2B5EF4-FFF2-40B4-BE49-F238E27FC236}">
                <a16:creationId xmlns:a16="http://schemas.microsoft.com/office/drawing/2014/main" id="{B739E5FE-00C7-5C12-FAEC-F562BF7A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7F59F1-1580-4E45-9170-8BACC37D853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3B1AC5A4-5D3B-D160-0C8C-A3D9D653A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In fact…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4B962ADF-E607-EBC6-9B50-4AB7462A8A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33550"/>
            <a:ext cx="7772400" cy="3086100"/>
          </a:xfrm>
        </p:spPr>
        <p:txBody>
          <a:bodyPr/>
          <a:lstStyle/>
          <a:p>
            <a:r>
              <a:rPr lang="en-US" altLang="en-US" sz="2000">
                <a:solidFill>
                  <a:srgbClr val="008000"/>
                </a:solidFill>
              </a:rPr>
              <a:t>Any run of the Chandy-Lamport Global Snapshot algorithm creates a consistent cut</a:t>
            </a:r>
          </a:p>
        </p:txBody>
      </p:sp>
      <p:sp>
        <p:nvSpPr>
          <p:cNvPr id="95235" name="Slide Number Placeholder 1">
            <a:extLst>
              <a:ext uri="{FF2B5EF4-FFF2-40B4-BE49-F238E27FC236}">
                <a16:creationId xmlns:a16="http://schemas.microsoft.com/office/drawing/2014/main" id="{64A1B4B4-9FA3-9ADD-5F73-99257038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E439F6-CEB6-41F2-8F56-133BA94A9686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E232321A-0141-A7D1-A80F-BEA5F8500A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001000" cy="857250"/>
          </a:xfrm>
        </p:spPr>
        <p:txBody>
          <a:bodyPr/>
          <a:lstStyle/>
          <a:p>
            <a:pPr algn="l"/>
            <a:r>
              <a:rPr lang="en-US" altLang="en-US" sz="3200">
                <a:solidFill>
                  <a:schemeClr val="bg1"/>
                </a:solidFill>
                <a:latin typeface="Whitney BlackSC" pitchFamily="50" charset="0"/>
              </a:rPr>
              <a:t>Chandy-Lamport Global Snapshot algorithm creates a consistent cut</a:t>
            </a:r>
            <a:br>
              <a:rPr lang="en-US" altLang="en-US" sz="3200">
                <a:solidFill>
                  <a:schemeClr val="bg1"/>
                </a:solidFill>
                <a:latin typeface="Whitney BlackSC" pitchFamily="50" charset="0"/>
              </a:rPr>
            </a:br>
            <a:endParaRPr lang="en-US" altLang="en-US" sz="3200">
              <a:solidFill>
                <a:schemeClr val="bg1"/>
              </a:solidFill>
              <a:latin typeface="Whitney BlackSC" pitchFamily="50" charset="0"/>
            </a:endParaRPr>
          </a:p>
        </p:txBody>
      </p:sp>
      <p:sp>
        <p:nvSpPr>
          <p:cNvPr id="97282" name="Content Placeholder 2">
            <a:extLst>
              <a:ext uri="{FF2B5EF4-FFF2-40B4-BE49-F238E27FC236}">
                <a16:creationId xmlns:a16="http://schemas.microsoft.com/office/drawing/2014/main" id="{7F37BEA9-A431-9893-C98F-72BE56C514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543050"/>
            <a:ext cx="5943600" cy="30861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000" b="1" dirty="0"/>
              <a:t>Let’s quickly look at the proof</a:t>
            </a:r>
          </a:p>
          <a:p>
            <a:pPr marL="0" indent="0"/>
            <a:r>
              <a:rPr lang="en-US" altLang="en-US" sz="2000" dirty="0"/>
              <a:t>Let </a:t>
            </a:r>
            <a:r>
              <a:rPr lang="en-US" altLang="en-US" sz="2000" dirty="0" err="1"/>
              <a:t>e</a:t>
            </a:r>
            <a:r>
              <a:rPr lang="en-US" altLang="en-US" sz="2000" baseline="-25000" dirty="0" err="1"/>
              <a:t>i</a:t>
            </a:r>
            <a:r>
              <a:rPr lang="en-US" altLang="en-US" sz="2000" dirty="0"/>
              <a:t> and </a:t>
            </a:r>
            <a:r>
              <a:rPr lang="en-US" altLang="en-US" sz="2000" dirty="0" err="1"/>
              <a:t>e</a:t>
            </a:r>
            <a:r>
              <a:rPr lang="en-US" altLang="en-US" sz="2000" baseline="-25000" dirty="0" err="1"/>
              <a:t>j</a:t>
            </a:r>
            <a:r>
              <a:rPr lang="en-US" altLang="en-US" sz="2000" dirty="0"/>
              <a:t> be events occurring at P</a:t>
            </a:r>
            <a:r>
              <a:rPr lang="en-US" altLang="en-US" sz="2000" i="1" dirty="0"/>
              <a:t>i</a:t>
            </a:r>
            <a:r>
              <a:rPr lang="en-US" altLang="en-US" sz="2000" dirty="0"/>
              <a:t> and </a:t>
            </a:r>
            <a:r>
              <a:rPr lang="en-US" altLang="en-US" sz="2000" dirty="0" err="1"/>
              <a:t>P</a:t>
            </a:r>
            <a:r>
              <a:rPr lang="en-US" altLang="en-US" sz="2000" i="1" dirty="0" err="1"/>
              <a:t>j</a:t>
            </a:r>
            <a:r>
              <a:rPr lang="en-US" altLang="en-US" sz="2000" dirty="0"/>
              <a:t>, respectively such that </a:t>
            </a:r>
          </a:p>
          <a:p>
            <a:pPr lvl="1"/>
            <a:r>
              <a:rPr lang="en-US" altLang="en-US" sz="2000" dirty="0" err="1"/>
              <a:t>e</a:t>
            </a:r>
            <a:r>
              <a:rPr lang="en-US" altLang="en-US" sz="2000" baseline="-25000" dirty="0" err="1"/>
              <a:t>i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</a:t>
            </a:r>
            <a:r>
              <a:rPr lang="en-US" altLang="en-US" sz="2000" dirty="0" err="1">
                <a:sym typeface="Wingdings" panose="05000000000000000000" pitchFamily="2" charset="2"/>
              </a:rPr>
              <a:t>e</a:t>
            </a:r>
            <a:r>
              <a:rPr lang="en-US" altLang="en-US" sz="2000" baseline="-25000" dirty="0" err="1">
                <a:sym typeface="Wingdings" panose="05000000000000000000" pitchFamily="2" charset="2"/>
              </a:rPr>
              <a:t>j</a:t>
            </a:r>
            <a:r>
              <a:rPr lang="en-US" altLang="en-US" sz="2000" i="1" baseline="-25000" dirty="0">
                <a:sym typeface="Wingdings" panose="05000000000000000000" pitchFamily="2" charset="2"/>
              </a:rPr>
              <a:t> </a:t>
            </a:r>
            <a:r>
              <a:rPr lang="en-US" altLang="en-US" sz="2000" i="1" dirty="0">
                <a:sym typeface="Wingdings" panose="05000000000000000000" pitchFamily="2" charset="2"/>
              </a:rPr>
              <a:t>   </a:t>
            </a:r>
            <a:r>
              <a:rPr lang="en-US" altLang="en-US" sz="2000" dirty="0"/>
              <a:t>(</a:t>
            </a:r>
            <a:r>
              <a:rPr lang="en-US" altLang="en-US" sz="2000" dirty="0" err="1"/>
              <a:t>e</a:t>
            </a:r>
            <a:r>
              <a:rPr lang="en-US" altLang="en-US" sz="2000" baseline="-25000" dirty="0" err="1"/>
              <a:t>i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happens before </a:t>
            </a:r>
            <a:r>
              <a:rPr lang="en-US" altLang="en-US" sz="2000" dirty="0" err="1"/>
              <a:t>e</a:t>
            </a:r>
            <a:r>
              <a:rPr lang="en-US" altLang="en-US" sz="2000" baseline="-25000" dirty="0" err="1"/>
              <a:t>j</a:t>
            </a:r>
            <a:r>
              <a:rPr lang="en-US" altLang="en-US" sz="2000" dirty="0"/>
              <a:t>)</a:t>
            </a:r>
            <a:endParaRPr lang="en-US" altLang="en-US" sz="2000" i="1" baseline="-25000" dirty="0">
              <a:sym typeface="Wingdings" panose="05000000000000000000" pitchFamily="2" charset="2"/>
            </a:endParaRPr>
          </a:p>
          <a:p>
            <a:pPr marL="0" indent="0"/>
            <a:r>
              <a:rPr lang="en-US" altLang="en-US" sz="2000" dirty="0">
                <a:sym typeface="Wingdings" panose="05000000000000000000" pitchFamily="2" charset="2"/>
              </a:rPr>
              <a:t>The snapshot algorithm ensures that </a:t>
            </a:r>
          </a:p>
          <a:p>
            <a:pPr marL="0" indent="0">
              <a:buFontTx/>
              <a:buNone/>
            </a:pPr>
            <a:r>
              <a:rPr lang="en-US" altLang="en-US" sz="2000" dirty="0">
                <a:sym typeface="Wingdings" panose="05000000000000000000" pitchFamily="2" charset="2"/>
              </a:rPr>
              <a:t>	</a:t>
            </a:r>
            <a:r>
              <a:rPr lang="en-US" altLang="en-US" sz="2000" dirty="0">
                <a:solidFill>
                  <a:srgbClr val="FF6600"/>
                </a:solidFill>
                <a:sym typeface="Wingdings" panose="05000000000000000000" pitchFamily="2" charset="2"/>
              </a:rPr>
              <a:t> if </a:t>
            </a:r>
            <a:r>
              <a:rPr lang="en-US" altLang="en-US" sz="2000" dirty="0" err="1">
                <a:solidFill>
                  <a:srgbClr val="FF6600"/>
                </a:solidFill>
                <a:sym typeface="Wingdings" panose="05000000000000000000" pitchFamily="2" charset="2"/>
              </a:rPr>
              <a:t>e</a:t>
            </a:r>
            <a:r>
              <a:rPr lang="en-US" altLang="en-US" sz="2000" baseline="-25000" dirty="0" err="1">
                <a:solidFill>
                  <a:srgbClr val="FF6600"/>
                </a:solidFill>
                <a:sym typeface="Wingdings" panose="05000000000000000000" pitchFamily="2" charset="2"/>
              </a:rPr>
              <a:t>j</a:t>
            </a:r>
            <a:r>
              <a:rPr lang="en-US" altLang="en-US" sz="2000" dirty="0">
                <a:solidFill>
                  <a:srgbClr val="FF6600"/>
                </a:solidFill>
                <a:sym typeface="Wingdings" panose="05000000000000000000" pitchFamily="2" charset="2"/>
              </a:rPr>
              <a:t> is in the cut then </a:t>
            </a:r>
            <a:r>
              <a:rPr lang="en-US" altLang="en-US" sz="2000" dirty="0" err="1">
                <a:solidFill>
                  <a:srgbClr val="FF6600"/>
                </a:solidFill>
                <a:sym typeface="Wingdings" panose="05000000000000000000" pitchFamily="2" charset="2"/>
              </a:rPr>
              <a:t>e</a:t>
            </a:r>
            <a:r>
              <a:rPr lang="en-US" altLang="en-US" sz="2000" baseline="-25000" dirty="0" err="1">
                <a:solidFill>
                  <a:srgbClr val="FF6600"/>
                </a:solidFill>
                <a:sym typeface="Wingdings" panose="05000000000000000000" pitchFamily="2" charset="2"/>
              </a:rPr>
              <a:t>i</a:t>
            </a:r>
            <a:r>
              <a:rPr lang="en-US" altLang="en-US" sz="2000" dirty="0">
                <a:solidFill>
                  <a:srgbClr val="FF6600"/>
                </a:solidFill>
                <a:sym typeface="Wingdings" panose="05000000000000000000" pitchFamily="2" charset="2"/>
              </a:rPr>
              <a:t> is also in the cut.</a:t>
            </a:r>
          </a:p>
          <a:p>
            <a:pPr marL="0" indent="0"/>
            <a:r>
              <a:rPr lang="en-US" altLang="en-US" sz="2000" dirty="0">
                <a:sym typeface="Wingdings" panose="05000000000000000000" pitchFamily="2" charset="2"/>
              </a:rPr>
              <a:t> That is: if </a:t>
            </a:r>
            <a:r>
              <a:rPr lang="en-US" altLang="en-US" sz="2000" dirty="0" err="1">
                <a:solidFill>
                  <a:srgbClr val="618FFD"/>
                </a:solidFill>
                <a:sym typeface="Wingdings" panose="05000000000000000000" pitchFamily="2" charset="2"/>
              </a:rPr>
              <a:t>e</a:t>
            </a:r>
            <a:r>
              <a:rPr lang="en-US" altLang="en-US" sz="2000" baseline="-25000" dirty="0" err="1">
                <a:solidFill>
                  <a:srgbClr val="618FFD"/>
                </a:solidFill>
                <a:sym typeface="Wingdings" panose="05000000000000000000" pitchFamily="2" charset="2"/>
              </a:rPr>
              <a:t>j</a:t>
            </a:r>
            <a:r>
              <a:rPr lang="en-US" altLang="en-US" sz="2000" dirty="0">
                <a:solidFill>
                  <a:srgbClr val="618FFD"/>
                </a:solidFill>
                <a:sym typeface="Wingdings" panose="05000000000000000000" pitchFamily="2" charset="2"/>
              </a:rPr>
              <a:t>  &lt;</a:t>
            </a:r>
            <a:r>
              <a:rPr lang="en-US" altLang="en-US" sz="2000" dirty="0" err="1"/>
              <a:t>P</a:t>
            </a:r>
            <a:r>
              <a:rPr lang="en-US" altLang="en-US" sz="2000" i="1" dirty="0" err="1"/>
              <a:t>j</a:t>
            </a:r>
            <a:r>
              <a:rPr lang="en-US" altLang="en-US" sz="2000" dirty="0">
                <a:solidFill>
                  <a:srgbClr val="618FFD"/>
                </a:solidFill>
                <a:sym typeface="Wingdings" panose="05000000000000000000" pitchFamily="2" charset="2"/>
              </a:rPr>
              <a:t> records its state&gt;</a:t>
            </a:r>
            <a:r>
              <a:rPr lang="en-US" altLang="en-US" sz="2000" dirty="0">
                <a:sym typeface="Wingdings" panose="05000000000000000000" pitchFamily="2" charset="2"/>
              </a:rPr>
              <a:t>, then</a:t>
            </a:r>
          </a:p>
          <a:p>
            <a:pPr lvl="1"/>
            <a:r>
              <a:rPr lang="en-US" altLang="en-US" sz="1600" dirty="0">
                <a:sym typeface="Wingdings" panose="05000000000000000000" pitchFamily="2" charset="2"/>
              </a:rPr>
              <a:t>it must be true that </a:t>
            </a:r>
            <a:r>
              <a:rPr lang="en-US" altLang="en-US" sz="1600" dirty="0" err="1">
                <a:solidFill>
                  <a:srgbClr val="618FFD"/>
                </a:solidFill>
                <a:sym typeface="Wingdings" panose="05000000000000000000" pitchFamily="2" charset="2"/>
              </a:rPr>
              <a:t>e</a:t>
            </a:r>
            <a:r>
              <a:rPr lang="en-US" altLang="en-US" sz="1600" baseline="-25000" dirty="0" err="1">
                <a:solidFill>
                  <a:srgbClr val="618FFD"/>
                </a:solidFill>
                <a:sym typeface="Wingdings" panose="05000000000000000000" pitchFamily="2" charset="2"/>
              </a:rPr>
              <a:t>i</a:t>
            </a:r>
            <a:r>
              <a:rPr lang="en-US" altLang="en-US" sz="1600" dirty="0">
                <a:solidFill>
                  <a:srgbClr val="618FFD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600" i="1" dirty="0">
                <a:solidFill>
                  <a:srgbClr val="618FFD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600" dirty="0">
                <a:solidFill>
                  <a:srgbClr val="618FFD"/>
                </a:solidFill>
                <a:sym typeface="Wingdings" panose="05000000000000000000" pitchFamily="2" charset="2"/>
              </a:rPr>
              <a:t> &lt;</a:t>
            </a:r>
            <a:r>
              <a:rPr lang="en-US" altLang="en-US" sz="1600" dirty="0"/>
              <a:t>P</a:t>
            </a:r>
            <a:r>
              <a:rPr lang="en-US" altLang="en-US" sz="1600" i="1" dirty="0"/>
              <a:t>i</a:t>
            </a:r>
            <a:r>
              <a:rPr lang="en-US" altLang="en-US" sz="1600" dirty="0">
                <a:solidFill>
                  <a:srgbClr val="618FFD"/>
                </a:solidFill>
                <a:sym typeface="Wingdings" panose="05000000000000000000" pitchFamily="2" charset="2"/>
              </a:rPr>
              <a:t> records its state&gt;</a:t>
            </a:r>
            <a:r>
              <a:rPr lang="en-US" altLang="en-US" sz="1600" dirty="0">
                <a:sym typeface="Wingdings" panose="05000000000000000000" pitchFamily="2" charset="2"/>
              </a:rPr>
              <a:t>.</a:t>
            </a:r>
          </a:p>
          <a:p>
            <a:pPr lvl="1">
              <a:buFontTx/>
              <a:buChar char="•"/>
            </a:pPr>
            <a:endParaRPr lang="en-US" altLang="en-US" sz="2000" dirty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endParaRPr lang="en-US" altLang="en-US" sz="2400" dirty="0">
              <a:sym typeface="Wingdings" panose="05000000000000000000" pitchFamily="2" charset="2"/>
            </a:endParaRPr>
          </a:p>
          <a:p>
            <a:pPr marL="0" indent="0"/>
            <a:endParaRPr lang="en-US" altLang="en-US" sz="2400" dirty="0"/>
          </a:p>
          <a:p>
            <a:pPr marL="0" indent="0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marL="0" indent="0"/>
            <a:endParaRPr lang="en-US" altLang="en-US" sz="3600" dirty="0"/>
          </a:p>
        </p:txBody>
      </p:sp>
      <p:sp>
        <p:nvSpPr>
          <p:cNvPr id="97283" name="Slide Number Placeholder 1">
            <a:extLst>
              <a:ext uri="{FF2B5EF4-FFF2-40B4-BE49-F238E27FC236}">
                <a16:creationId xmlns:a16="http://schemas.microsoft.com/office/drawing/2014/main" id="{449E5627-A2DF-ECF4-8144-7B344D2B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294558-D6D5-4644-B468-F658076201D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2A160091-7408-5CF8-DBE9-CCDA9CD66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9550"/>
            <a:ext cx="8534400" cy="857250"/>
          </a:xfrm>
        </p:spPr>
        <p:txBody>
          <a:bodyPr/>
          <a:lstStyle/>
          <a:p>
            <a:pPr algn="l"/>
            <a:r>
              <a:rPr lang="en-US" altLang="en-US" sz="3200">
                <a:solidFill>
                  <a:schemeClr val="bg1"/>
                </a:solidFill>
                <a:latin typeface="Whitney BlackSC" pitchFamily="50" charset="0"/>
              </a:rPr>
              <a:t>Chandy-Lamport Global Snapshot algorithm creates a consistent cut: Proof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D8FF0-DE76-2695-52CE-3B622A293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04950"/>
            <a:ext cx="5638800" cy="3429000"/>
          </a:xfrm>
        </p:spPr>
        <p:txBody>
          <a:bodyPr/>
          <a:lstStyle/>
          <a:p>
            <a:pPr>
              <a:defRPr/>
            </a:pPr>
            <a:r>
              <a:rPr lang="en-US" sz="1800" b="1" dirty="0"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if </a:t>
            </a:r>
            <a:r>
              <a:rPr lang="en-US" sz="1800" b="1" dirty="0" err="1">
                <a:solidFill>
                  <a:srgbClr val="618FFD"/>
                </a:solidFill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e</a:t>
            </a:r>
            <a:r>
              <a:rPr lang="en-US" sz="1800" b="1" baseline="-25000" dirty="0" err="1">
                <a:solidFill>
                  <a:srgbClr val="618FFD"/>
                </a:solidFill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j</a:t>
            </a:r>
            <a:r>
              <a:rPr lang="en-US" sz="1800" b="1" dirty="0">
                <a:solidFill>
                  <a:srgbClr val="618FFD"/>
                </a:solidFill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  &lt;</a:t>
            </a:r>
            <a:r>
              <a:rPr lang="en-US" sz="1800" b="1" dirty="0" err="1">
                <a:ea typeface="ＭＳ Ｐゴシック" pitchFamily="-111" charset="-128"/>
                <a:cs typeface="ＭＳ Ｐゴシック" pitchFamily="-111" charset="-128"/>
              </a:rPr>
              <a:t>P</a:t>
            </a:r>
            <a:r>
              <a:rPr lang="en-US" sz="1800" b="1" i="1" dirty="0" err="1">
                <a:ea typeface="ＭＳ Ｐゴシック" pitchFamily="-111" charset="-128"/>
                <a:cs typeface="ＭＳ Ｐゴシック" pitchFamily="-111" charset="-128"/>
              </a:rPr>
              <a:t>j</a:t>
            </a:r>
            <a:r>
              <a:rPr lang="en-US" sz="1800" b="1" dirty="0">
                <a:solidFill>
                  <a:srgbClr val="618FFD"/>
                </a:solidFill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 records its state&gt;</a:t>
            </a:r>
            <a:r>
              <a:rPr lang="en-US" sz="1800" b="1" dirty="0"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, then it must be true that </a:t>
            </a:r>
            <a:r>
              <a:rPr lang="en-US" sz="1800" b="1" dirty="0" err="1">
                <a:solidFill>
                  <a:srgbClr val="618FFD"/>
                </a:solidFill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e</a:t>
            </a:r>
            <a:r>
              <a:rPr lang="en-US" sz="1800" b="1" baseline="-25000" dirty="0" err="1">
                <a:solidFill>
                  <a:srgbClr val="618FFD"/>
                </a:solidFill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i</a:t>
            </a:r>
            <a:r>
              <a:rPr lang="en-US" sz="1800" b="1" dirty="0">
                <a:solidFill>
                  <a:srgbClr val="618FFD"/>
                </a:solidFill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 </a:t>
            </a:r>
            <a:r>
              <a:rPr lang="en-US" sz="1800" b="1" i="1" dirty="0">
                <a:solidFill>
                  <a:srgbClr val="618FFD"/>
                </a:solidFill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</a:t>
            </a:r>
            <a:r>
              <a:rPr lang="en-US" sz="1800" b="1" dirty="0">
                <a:solidFill>
                  <a:srgbClr val="618FFD"/>
                </a:solidFill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 &lt;</a:t>
            </a:r>
            <a:r>
              <a:rPr lang="en-US" sz="1800" b="1" dirty="0">
                <a:ea typeface="ＭＳ Ｐゴシック" pitchFamily="-111" charset="-128"/>
                <a:cs typeface="ＭＳ Ｐゴシック" pitchFamily="-111" charset="-128"/>
              </a:rPr>
              <a:t>P</a:t>
            </a:r>
            <a:r>
              <a:rPr lang="en-US" sz="1800" b="1" i="1" dirty="0">
                <a:ea typeface="ＭＳ Ｐゴシック" pitchFamily="-111" charset="-128"/>
                <a:cs typeface="ＭＳ Ｐゴシック" pitchFamily="-111" charset="-128"/>
              </a:rPr>
              <a:t>i</a:t>
            </a:r>
            <a:r>
              <a:rPr lang="en-US" sz="1800" b="1" dirty="0">
                <a:solidFill>
                  <a:srgbClr val="618FFD"/>
                </a:solidFill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 records its state&gt;</a:t>
            </a:r>
            <a:r>
              <a:rPr lang="en-US" sz="1800" b="1" dirty="0">
                <a:ea typeface="ＭＳ Ｐゴシック" pitchFamily="-111" charset="-128"/>
                <a:cs typeface="ＭＳ Ｐゴシック" pitchFamily="-111" charset="-128"/>
                <a:sym typeface="Wingdings" charset="0"/>
              </a:rPr>
              <a:t>.</a:t>
            </a:r>
          </a:p>
          <a:p>
            <a:pPr lvl="1">
              <a:buFontTx/>
              <a:buChar char="•"/>
              <a:defRPr/>
            </a:pP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By contradiction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  <a:sym typeface="Wingdings" charset="0"/>
              </a:rPr>
              <a:t>, suppose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  <a:sym typeface="Wingdings" charset="0"/>
              </a:rPr>
              <a:t>e</a:t>
            </a:r>
            <a:r>
              <a:rPr lang="en-US" sz="1600" baseline="-25000" dirty="0" err="1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  <a:sym typeface="Wingdings" charset="0"/>
              </a:rPr>
              <a:t>j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  <a:sym typeface="Wingdings" charset="0"/>
              </a:rPr>
              <a:t>  &lt;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</a:rPr>
              <a:t>P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</a:rPr>
              <a:t>j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  <a:sym typeface="Wingdings" charset="0"/>
              </a:rPr>
              <a:t> records its state&gt; and &lt;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</a:rPr>
              <a:t>P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</a:rPr>
              <a:t>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  <a:sym typeface="Wingdings" charset="0"/>
              </a:rPr>
              <a:t> records its state&gt; 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  <a:sym typeface="Wingdings" charset="0"/>
              </a:rPr>
              <a:t>e</a:t>
            </a:r>
            <a:r>
              <a:rPr lang="en-US" sz="1600" baseline="-25000" dirty="0" err="1">
                <a:solidFill>
                  <a:schemeClr val="accent1">
                    <a:lumMod val="75000"/>
                  </a:schemeClr>
                </a:solidFill>
                <a:ea typeface="ＭＳ Ｐゴシック" pitchFamily="-111" charset="-128"/>
                <a:cs typeface="MS PGothic" charset="0"/>
                <a:sym typeface="Wingdings" charset="0"/>
              </a:rPr>
              <a:t>i</a:t>
            </a:r>
            <a:endParaRPr lang="en-US" sz="1600" baseline="-25000" dirty="0">
              <a:solidFill>
                <a:schemeClr val="accent1">
                  <a:lumMod val="75000"/>
                </a:schemeClr>
              </a:solidFill>
              <a:ea typeface="ＭＳ Ｐゴシック" pitchFamily="-111" charset="-128"/>
              <a:cs typeface="MS PGothic" charset="0"/>
              <a:sym typeface="Wingdings" charset="0"/>
            </a:endParaRPr>
          </a:p>
          <a:p>
            <a:pPr lvl="1">
              <a:buFontTx/>
              <a:buChar char="•"/>
              <a:defRPr/>
            </a:pP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Consider the path of app messages (through other processes) that go from </a:t>
            </a:r>
            <a:r>
              <a:rPr lang="en-US" sz="1600" dirty="0" err="1">
                <a:ea typeface="ＭＳ Ｐゴシック" pitchFamily="-111" charset="-128"/>
                <a:cs typeface="MS PGothic" charset="0"/>
              </a:rPr>
              <a:t>e</a:t>
            </a:r>
            <a:r>
              <a:rPr lang="en-US" sz="1600" baseline="-25000" dirty="0" err="1">
                <a:ea typeface="ＭＳ Ｐゴシック" pitchFamily="-111" charset="-128"/>
                <a:cs typeface="MS PGothic" charset="0"/>
              </a:rPr>
              <a:t>i</a:t>
            </a:r>
            <a:r>
              <a:rPr lang="en-US" sz="1600" dirty="0">
                <a:ea typeface="ＭＳ Ｐゴシック" pitchFamily="-111" charset="-128"/>
                <a:cs typeface="MS PGothic" charset="0"/>
              </a:rPr>
              <a:t> </a:t>
            </a: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 </a:t>
            </a:r>
            <a:r>
              <a:rPr lang="en-US" sz="1600" dirty="0" err="1">
                <a:ea typeface="ＭＳ Ｐゴシック" pitchFamily="-111" charset="-128"/>
                <a:cs typeface="MS PGothic" charset="0"/>
                <a:sym typeface="Wingdings" charset="0"/>
              </a:rPr>
              <a:t>e</a:t>
            </a:r>
            <a:r>
              <a:rPr lang="en-US" sz="1600" baseline="-25000" dirty="0" err="1">
                <a:ea typeface="ＭＳ Ｐゴシック" pitchFamily="-111" charset="-128"/>
                <a:cs typeface="MS PGothic" charset="0"/>
                <a:sym typeface="Wingdings" charset="0"/>
              </a:rPr>
              <a:t>j</a:t>
            </a:r>
            <a:r>
              <a:rPr lang="en-US" sz="1600" baseline="-25000" dirty="0">
                <a:ea typeface="ＭＳ Ｐゴシック" pitchFamily="-111" charset="-128"/>
                <a:cs typeface="MS PGothic" charset="0"/>
                <a:sym typeface="Wingdings" charset="0"/>
              </a:rPr>
              <a:t> </a:t>
            </a:r>
            <a:endParaRPr lang="en-US" sz="1600" dirty="0">
              <a:ea typeface="ＭＳ Ｐゴシック" pitchFamily="-111" charset="-128"/>
              <a:cs typeface="MS PGothic" charset="0"/>
              <a:sym typeface="Wingdings" charset="0"/>
            </a:endParaRPr>
          </a:p>
          <a:p>
            <a:pPr lvl="1">
              <a:buFont typeface="Arial"/>
              <a:buChar char="•"/>
              <a:defRPr/>
            </a:pP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Due to FIFO ordering, markers on each link in above path will precede regular app messages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Thus, since &lt;</a:t>
            </a:r>
            <a:r>
              <a:rPr lang="en-US" sz="1600" dirty="0">
                <a:ea typeface="ＭＳ Ｐゴシック" pitchFamily="-111" charset="-128"/>
                <a:cs typeface="MS PGothic" charset="0"/>
              </a:rPr>
              <a:t>P</a:t>
            </a:r>
            <a:r>
              <a:rPr lang="en-US" sz="1600" i="1" dirty="0">
                <a:ea typeface="ＭＳ Ｐゴシック" pitchFamily="-111" charset="-128"/>
                <a:cs typeface="MS PGothic" charset="0"/>
              </a:rPr>
              <a:t>i</a:t>
            </a: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 records its state&gt;  </a:t>
            </a:r>
            <a:r>
              <a:rPr lang="en-US" sz="1600" dirty="0" err="1">
                <a:ea typeface="ＭＳ Ｐゴシック" pitchFamily="-111" charset="-128"/>
                <a:cs typeface="MS PGothic" charset="0"/>
                <a:sym typeface="Wingdings" charset="0"/>
              </a:rPr>
              <a:t>e</a:t>
            </a:r>
            <a:r>
              <a:rPr lang="en-US" sz="1600" baseline="-25000" dirty="0" err="1">
                <a:ea typeface="ＭＳ Ｐゴシック" pitchFamily="-111" charset="-128"/>
                <a:cs typeface="MS PGothic" charset="0"/>
                <a:sym typeface="Wingdings" charset="0"/>
              </a:rPr>
              <a:t>i</a:t>
            </a: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 , it must be true that </a:t>
            </a:r>
            <a:r>
              <a:rPr lang="en-US" sz="1600" dirty="0" err="1">
                <a:ea typeface="ＭＳ Ｐゴシック" pitchFamily="-111" charset="-128"/>
                <a:cs typeface="MS PGothic" charset="0"/>
              </a:rPr>
              <a:t>P</a:t>
            </a:r>
            <a:r>
              <a:rPr lang="en-US" sz="1600" i="1" dirty="0" err="1">
                <a:ea typeface="ＭＳ Ｐゴシック" pitchFamily="-111" charset="-128"/>
                <a:cs typeface="MS PGothic" charset="0"/>
              </a:rPr>
              <a:t>j</a:t>
            </a:r>
            <a:r>
              <a:rPr lang="en-US" sz="1600" baseline="-25000" dirty="0">
                <a:ea typeface="ＭＳ Ｐゴシック" pitchFamily="-111" charset="-128"/>
                <a:cs typeface="MS PGothic" charset="0"/>
                <a:sym typeface="Wingdings" charset="0"/>
              </a:rPr>
              <a:t> </a:t>
            </a: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received a marker before  </a:t>
            </a:r>
            <a:r>
              <a:rPr lang="en-US" sz="1600" dirty="0" err="1">
                <a:ea typeface="ＭＳ Ｐゴシック" pitchFamily="-111" charset="-128"/>
                <a:cs typeface="MS PGothic" charset="0"/>
                <a:sym typeface="Wingdings" charset="0"/>
              </a:rPr>
              <a:t>e</a:t>
            </a:r>
            <a:r>
              <a:rPr lang="en-US" sz="1600" baseline="-25000" dirty="0" err="1">
                <a:ea typeface="ＭＳ Ｐゴシック" pitchFamily="-111" charset="-128"/>
                <a:cs typeface="MS PGothic" charset="0"/>
                <a:sym typeface="Wingdings" charset="0"/>
              </a:rPr>
              <a:t>j</a:t>
            </a: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 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Thus  </a:t>
            </a:r>
            <a:r>
              <a:rPr lang="en-US" sz="1600" dirty="0" err="1">
                <a:ea typeface="ＭＳ Ｐゴシック" pitchFamily="-111" charset="-128"/>
                <a:cs typeface="MS PGothic" charset="0"/>
                <a:sym typeface="Wingdings" charset="0"/>
              </a:rPr>
              <a:t>e</a:t>
            </a:r>
            <a:r>
              <a:rPr lang="en-US" sz="1600" baseline="-25000" dirty="0" err="1">
                <a:ea typeface="ＭＳ Ｐゴシック" pitchFamily="-111" charset="-128"/>
                <a:cs typeface="MS PGothic" charset="0"/>
                <a:sym typeface="Wingdings" charset="0"/>
              </a:rPr>
              <a:t>j</a:t>
            </a:r>
            <a:r>
              <a:rPr lang="en-US" sz="1600" dirty="0">
                <a:ea typeface="ＭＳ Ｐゴシック" pitchFamily="-111" charset="-128"/>
                <a:cs typeface="MS PGothic" charset="0"/>
                <a:sym typeface="Wingdings" charset="0"/>
              </a:rPr>
              <a:t> is not in the cut =&gt; contradiction</a:t>
            </a:r>
          </a:p>
        </p:txBody>
      </p:sp>
      <p:sp>
        <p:nvSpPr>
          <p:cNvPr id="99331" name="Slide Number Placeholder 1">
            <a:extLst>
              <a:ext uri="{FF2B5EF4-FFF2-40B4-BE49-F238E27FC236}">
                <a16:creationId xmlns:a16="http://schemas.microsoft.com/office/drawing/2014/main" id="{3FA2949A-0E0F-332F-DB9E-4AE58AA2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D23AFB-00F4-46ED-97EA-8837798220E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8FCD9B39-2F82-393B-8A04-F98F83737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Next</a:t>
            </a:r>
          </a:p>
        </p:txBody>
      </p:sp>
      <p:sp>
        <p:nvSpPr>
          <p:cNvPr id="101378" name="Content Placeholder 2">
            <a:extLst>
              <a:ext uri="{FF2B5EF4-FFF2-40B4-BE49-F238E27FC236}">
                <a16:creationId xmlns:a16="http://schemas.microsoft.com/office/drawing/2014/main" id="{47581CB6-A615-49B4-E393-FF7562328F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19250"/>
            <a:ext cx="5867400" cy="3086100"/>
          </a:xfrm>
        </p:spPr>
        <p:txBody>
          <a:bodyPr/>
          <a:lstStyle/>
          <a:p>
            <a:r>
              <a:rPr lang="en-US" altLang="en-US" sz="2000" dirty="0"/>
              <a:t>What is the Chandy-Lamport algorithm used for?</a:t>
            </a:r>
          </a:p>
        </p:txBody>
      </p:sp>
      <p:sp>
        <p:nvSpPr>
          <p:cNvPr id="101379" name="Slide Number Placeholder 1">
            <a:extLst>
              <a:ext uri="{FF2B5EF4-FFF2-40B4-BE49-F238E27FC236}">
                <a16:creationId xmlns:a16="http://schemas.microsoft.com/office/drawing/2014/main" id="{58DC3500-B6D8-6A74-FF94-5891EA0C5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8C3A96-A18A-454D-B322-AD2DD86CBE5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6BD863A5-17AB-8350-B584-C4B63C928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6700"/>
            <a:ext cx="7772400" cy="857250"/>
          </a:xfrm>
        </p:spPr>
        <p:txBody>
          <a:bodyPr/>
          <a:lstStyle/>
          <a:p>
            <a:pPr algn="l"/>
            <a:r>
              <a:rPr lang="en-US" altLang="en-US" sz="3200">
                <a:solidFill>
                  <a:schemeClr val="bg1"/>
                </a:solidFill>
                <a:latin typeface="Whitney BlackSC" pitchFamily="50" charset="0"/>
              </a:rPr>
              <a:t>“Correctness” in Distributed Systems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14B9CA38-730E-4D21-2B09-E7D27BE411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485900"/>
            <a:ext cx="7772400" cy="3086100"/>
          </a:xfrm>
        </p:spPr>
        <p:txBody>
          <a:bodyPr/>
          <a:lstStyle/>
          <a:p>
            <a:r>
              <a:rPr lang="en-US" altLang="en-US" sz="2000"/>
              <a:t>Can be seen in two ways</a:t>
            </a:r>
          </a:p>
          <a:p>
            <a:r>
              <a:rPr lang="en-US" altLang="en-US" sz="2000"/>
              <a:t>Liveness and Safety</a:t>
            </a:r>
          </a:p>
          <a:p>
            <a:r>
              <a:rPr lang="en-US" altLang="en-US" sz="2000"/>
              <a:t>Often confused – it’s important to distinguish from each other</a:t>
            </a:r>
          </a:p>
        </p:txBody>
      </p:sp>
      <p:sp>
        <p:nvSpPr>
          <p:cNvPr id="103427" name="Slide Number Placeholder 1">
            <a:extLst>
              <a:ext uri="{FF2B5EF4-FFF2-40B4-BE49-F238E27FC236}">
                <a16:creationId xmlns:a16="http://schemas.microsoft.com/office/drawing/2014/main" id="{1DAD0C1A-7229-6952-1E10-DC09CE22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3BF65F-17CD-4362-8AF1-4BFBFC48E2A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FE9DE3FE-4E90-17F6-FF0E-D6A513300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Liveness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F8DD188A-1B73-B438-445E-DC14FCBCD0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85900"/>
            <a:ext cx="7772400" cy="3086100"/>
          </a:xfrm>
        </p:spPr>
        <p:txBody>
          <a:bodyPr/>
          <a:lstStyle/>
          <a:p>
            <a:r>
              <a:rPr lang="en-US" altLang="en-US" sz="2000" b="1">
                <a:solidFill>
                  <a:srgbClr val="0000FF"/>
                </a:solidFill>
              </a:rPr>
              <a:t>Liveness </a:t>
            </a:r>
            <a:r>
              <a:rPr lang="en-US" altLang="en-US" sz="2000" b="1"/>
              <a:t>= guarantee that something </a:t>
            </a:r>
            <a:r>
              <a:rPr lang="en-US" altLang="en-US" sz="2000" b="1">
                <a:solidFill>
                  <a:srgbClr val="008000"/>
                </a:solidFill>
              </a:rPr>
              <a:t>good </a:t>
            </a:r>
            <a:r>
              <a:rPr lang="en-US" altLang="en-US" sz="2000" b="1"/>
              <a:t>will happen, </a:t>
            </a:r>
            <a:r>
              <a:rPr lang="en-US" altLang="en-US" sz="2000" b="1">
                <a:solidFill>
                  <a:srgbClr val="FF0000"/>
                </a:solidFill>
              </a:rPr>
              <a:t>eventually</a:t>
            </a:r>
          </a:p>
          <a:p>
            <a:pPr lvl="1"/>
            <a:r>
              <a:rPr lang="en-US" altLang="ja-JP" sz="2000"/>
              <a:t>Eventually == does not imply a time bound, but if you let the system run long enough, then …</a:t>
            </a:r>
          </a:p>
        </p:txBody>
      </p:sp>
      <p:sp>
        <p:nvSpPr>
          <p:cNvPr id="105475" name="Slide Number Placeholder 1">
            <a:extLst>
              <a:ext uri="{FF2B5EF4-FFF2-40B4-BE49-F238E27FC236}">
                <a16:creationId xmlns:a16="http://schemas.microsoft.com/office/drawing/2014/main" id="{3E39A26C-81F2-62D8-E5CB-7FD139208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8955AD-9244-439C-995A-BEBF661AE06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DAE209D2-B89A-570F-EF63-8807C38FB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Liveness: Examples</a:t>
            </a:r>
          </a:p>
        </p:txBody>
      </p:sp>
      <p:sp>
        <p:nvSpPr>
          <p:cNvPr id="107522" name="Content Placeholder 2">
            <a:extLst>
              <a:ext uri="{FF2B5EF4-FFF2-40B4-BE49-F238E27FC236}">
                <a16:creationId xmlns:a16="http://schemas.microsoft.com/office/drawing/2014/main" id="{B544471C-B4E0-F55D-A552-F4E7F5C57E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352550"/>
            <a:ext cx="6019800" cy="3086100"/>
          </a:xfrm>
        </p:spPr>
        <p:txBody>
          <a:bodyPr/>
          <a:lstStyle/>
          <a:p>
            <a:r>
              <a:rPr lang="en-US" altLang="en-US" sz="1800" b="1">
                <a:solidFill>
                  <a:srgbClr val="0000FF"/>
                </a:solidFill>
              </a:rPr>
              <a:t>Liveness </a:t>
            </a:r>
            <a:r>
              <a:rPr lang="en-US" altLang="en-US" sz="1800" b="1"/>
              <a:t>= guarantee that something </a:t>
            </a:r>
            <a:r>
              <a:rPr lang="en-US" altLang="en-US" sz="1800" b="1">
                <a:solidFill>
                  <a:srgbClr val="008000"/>
                </a:solidFill>
              </a:rPr>
              <a:t>good </a:t>
            </a:r>
            <a:r>
              <a:rPr lang="en-US" altLang="en-US" sz="1800" b="1"/>
              <a:t>will happen, </a:t>
            </a:r>
            <a:r>
              <a:rPr lang="en-US" altLang="en-US" sz="1800" b="1">
                <a:solidFill>
                  <a:srgbClr val="FF0000"/>
                </a:solidFill>
              </a:rPr>
              <a:t>eventually</a:t>
            </a:r>
          </a:p>
          <a:p>
            <a:pPr lvl="1"/>
            <a:r>
              <a:rPr lang="en-US" altLang="ja-JP" sz="1600"/>
              <a:t>Eventually == does not imply a time bound, but if you let the system run long enough, then …</a:t>
            </a:r>
          </a:p>
          <a:p>
            <a:r>
              <a:rPr lang="en-US" altLang="ja-JP" sz="1800" b="1"/>
              <a:t>Examples in Real World</a:t>
            </a:r>
          </a:p>
          <a:p>
            <a:pPr lvl="1"/>
            <a:r>
              <a:rPr lang="en-US" altLang="en-US" sz="1600"/>
              <a:t>Guarantee that </a:t>
            </a:r>
            <a:r>
              <a:rPr lang="ja-JP" altLang="en-US" sz="1600"/>
              <a:t>“</a:t>
            </a:r>
            <a:r>
              <a:rPr lang="en-US" altLang="ja-JP" sz="1600"/>
              <a:t>at least one of the atheletes in the 100m final will win gold</a:t>
            </a:r>
            <a:r>
              <a:rPr lang="ja-JP" altLang="en-US" sz="1600"/>
              <a:t>”</a:t>
            </a:r>
            <a:r>
              <a:rPr lang="en-US" altLang="ja-JP" sz="1600"/>
              <a:t> is liveness</a:t>
            </a:r>
          </a:p>
          <a:p>
            <a:pPr lvl="1"/>
            <a:r>
              <a:rPr lang="en-US" altLang="en-US" sz="1600"/>
              <a:t>A criminal will eventually be jailed</a:t>
            </a:r>
          </a:p>
          <a:p>
            <a:r>
              <a:rPr lang="en-US" altLang="en-US" sz="1800" b="1"/>
              <a:t>Examples in a Distributed System</a:t>
            </a:r>
          </a:p>
          <a:p>
            <a:pPr lvl="1"/>
            <a:r>
              <a:rPr lang="en-US" altLang="ja-JP" sz="1600"/>
              <a:t>Distributed computation: Guarantee that it will terminate</a:t>
            </a:r>
          </a:p>
          <a:p>
            <a:pPr lvl="1"/>
            <a:r>
              <a:rPr lang="en-US" altLang="en-US" sz="1600"/>
              <a:t>“Completeness” in failure detectors: every failure is eventually detected by some non-faulty process</a:t>
            </a:r>
          </a:p>
          <a:p>
            <a:pPr lvl="1"/>
            <a:r>
              <a:rPr lang="en-US" altLang="en-US" sz="1600"/>
              <a:t>In Consensus: All processes eventually decide on a value</a:t>
            </a:r>
          </a:p>
          <a:p>
            <a:endParaRPr lang="en-US" altLang="en-US" sz="1800"/>
          </a:p>
        </p:txBody>
      </p:sp>
      <p:sp>
        <p:nvSpPr>
          <p:cNvPr id="107523" name="Slide Number Placeholder 1">
            <a:extLst>
              <a:ext uri="{FF2B5EF4-FFF2-40B4-BE49-F238E27FC236}">
                <a16:creationId xmlns:a16="http://schemas.microsoft.com/office/drawing/2014/main" id="{A9C16208-E8C9-4393-E1A8-DFD3DF916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2357DA-E1FE-4DF3-AAD2-428E2DC4119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CC739467-6298-459E-FE4E-DA057F384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0ECD0-CDDC-9B3D-9FE0-DE20DAEF0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5900"/>
            <a:ext cx="7772400" cy="30861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rPr>
              <a:t>Safety 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= guarantee that something </a:t>
            </a:r>
            <a:r>
              <a:rPr lang="en-US" sz="2000" dirty="0">
                <a:solidFill>
                  <a:srgbClr val="008000"/>
                </a:solidFill>
                <a:latin typeface="+mj-lt"/>
                <a:ea typeface="ＭＳ Ｐゴシック" charset="0"/>
                <a:cs typeface="ＭＳ Ｐゴシック" charset="0"/>
              </a:rPr>
              <a:t>bad 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will 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never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 happen</a:t>
            </a:r>
          </a:p>
        </p:txBody>
      </p:sp>
      <p:sp>
        <p:nvSpPr>
          <p:cNvPr id="109571" name="Slide Number Placeholder 1">
            <a:extLst>
              <a:ext uri="{FF2B5EF4-FFF2-40B4-BE49-F238E27FC236}">
                <a16:creationId xmlns:a16="http://schemas.microsoft.com/office/drawing/2014/main" id="{8450F189-9F57-B6F3-224C-F4E4A642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0E4E72-7A95-4E02-8C3C-C6CE25EC04E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06B4B815-00F8-1155-8355-60FB77216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Safety: Examples</a:t>
            </a:r>
          </a:p>
        </p:txBody>
      </p:sp>
      <p:sp>
        <p:nvSpPr>
          <p:cNvPr id="111618" name="Content Placeholder 2">
            <a:extLst>
              <a:ext uri="{FF2B5EF4-FFF2-40B4-BE49-F238E27FC236}">
                <a16:creationId xmlns:a16="http://schemas.microsoft.com/office/drawing/2014/main" id="{2292C135-3F17-E5AB-34D2-A6F3913070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428750"/>
            <a:ext cx="6172200" cy="3086100"/>
          </a:xfrm>
        </p:spPr>
        <p:txBody>
          <a:bodyPr/>
          <a:lstStyle/>
          <a:p>
            <a:r>
              <a:rPr lang="en-US" altLang="en-US" sz="1800" b="1" dirty="0">
                <a:solidFill>
                  <a:schemeClr val="accent2"/>
                </a:solidFill>
              </a:rPr>
              <a:t>Safety </a:t>
            </a:r>
            <a:r>
              <a:rPr lang="en-US" altLang="en-US" sz="1800" b="1" dirty="0"/>
              <a:t>= guarantee that something </a:t>
            </a:r>
            <a:r>
              <a:rPr lang="en-US" altLang="en-US" sz="1800" b="1" dirty="0">
                <a:solidFill>
                  <a:srgbClr val="008000"/>
                </a:solidFill>
              </a:rPr>
              <a:t>bad </a:t>
            </a:r>
            <a:r>
              <a:rPr lang="en-US" altLang="en-US" sz="1800" b="1" dirty="0"/>
              <a:t>will </a:t>
            </a:r>
            <a:r>
              <a:rPr lang="en-US" altLang="en-US" sz="1800" b="1" dirty="0">
                <a:solidFill>
                  <a:srgbClr val="FF0000"/>
                </a:solidFill>
              </a:rPr>
              <a:t>never</a:t>
            </a:r>
            <a:r>
              <a:rPr lang="en-US" altLang="en-US" sz="1800" b="1" dirty="0"/>
              <a:t> happen</a:t>
            </a:r>
          </a:p>
          <a:p>
            <a:r>
              <a:rPr lang="en-US" altLang="en-US" sz="1800" b="1" dirty="0"/>
              <a:t>Examples in Real World</a:t>
            </a:r>
          </a:p>
          <a:p>
            <a:pPr lvl="1"/>
            <a:r>
              <a:rPr lang="en-US" altLang="en-US" sz="1800" dirty="0"/>
              <a:t>An innocent person will never be jailed</a:t>
            </a:r>
          </a:p>
          <a:p>
            <a:pPr lvl="1"/>
            <a:endParaRPr lang="en-US" altLang="en-US" sz="1800" dirty="0"/>
          </a:p>
          <a:p>
            <a:r>
              <a:rPr lang="en-US" altLang="en-US" sz="1800" b="1" dirty="0"/>
              <a:t>Examples in a Distributed System </a:t>
            </a:r>
          </a:p>
          <a:p>
            <a:pPr lvl="1"/>
            <a:r>
              <a:rPr lang="en-US" altLang="en-US" sz="1800" dirty="0"/>
              <a:t>There is no deadlock in a distributed transaction system</a:t>
            </a:r>
          </a:p>
          <a:p>
            <a:pPr lvl="1"/>
            <a:r>
              <a:rPr lang="en-US" altLang="en-US" sz="1800" dirty="0"/>
              <a:t>No object is orphaned in a distributed object system</a:t>
            </a:r>
          </a:p>
          <a:p>
            <a:pPr lvl="1"/>
            <a:r>
              <a:rPr lang="en-US" altLang="en-US" sz="1800" dirty="0"/>
              <a:t>“Accuracy” in failure detectors</a:t>
            </a:r>
          </a:p>
          <a:p>
            <a:pPr lvl="1"/>
            <a:r>
              <a:rPr lang="en-US" altLang="en-US" sz="1800" dirty="0"/>
              <a:t>In Consensus: No two processes decide on different values</a:t>
            </a:r>
          </a:p>
        </p:txBody>
      </p:sp>
      <p:sp>
        <p:nvSpPr>
          <p:cNvPr id="111619" name="Slide Number Placeholder 1">
            <a:extLst>
              <a:ext uri="{FF2B5EF4-FFF2-40B4-BE49-F238E27FC236}">
                <a16:creationId xmlns:a16="http://schemas.microsoft.com/office/drawing/2014/main" id="{3F277C66-EB0F-E890-ED8E-7B38A0D4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365219-6174-42AE-A7C2-FCC27702160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3E9A42CA-36D6-3B9C-D236-EF7FF8219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Can’t we Guarantee both?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BCCB0-A6F1-E0B0-F367-270D6E27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66850"/>
            <a:ext cx="4876800" cy="3086100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+mj-lt"/>
                <a:ea typeface="ＭＳ Ｐゴシック" charset="0"/>
                <a:cs typeface="ＭＳ Ｐゴシック" charset="0"/>
              </a:rPr>
              <a:t>Can be difficult to satisfy both </a:t>
            </a:r>
            <a:r>
              <a:rPr lang="en-US" sz="1600" b="1" dirty="0" err="1">
                <a:latin typeface="+mj-lt"/>
                <a:ea typeface="ＭＳ Ｐゴシック" charset="0"/>
                <a:cs typeface="ＭＳ Ｐゴシック" charset="0"/>
              </a:rPr>
              <a:t>liveness</a:t>
            </a:r>
            <a:r>
              <a:rPr lang="en-US" sz="1600" b="1" dirty="0">
                <a:latin typeface="+mj-lt"/>
                <a:ea typeface="ＭＳ Ｐゴシック" charset="0"/>
                <a:cs typeface="ＭＳ Ｐゴシック" charset="0"/>
              </a:rPr>
              <a:t> and safety in an asynchronous distributed system!</a:t>
            </a:r>
          </a:p>
          <a:p>
            <a:pPr lvl="1"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Failure Detector: Completeness (</a:t>
            </a:r>
            <a:r>
              <a:rPr lang="en-US" sz="1600" dirty="0" err="1">
                <a:latin typeface="+mj-lt"/>
                <a:ea typeface="ＭＳ Ｐゴシック" charset="0"/>
                <a:cs typeface="ＭＳ Ｐゴシック" charset="0"/>
              </a:rPr>
              <a:t>Liveness</a:t>
            </a: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) and Accuracy (Safety) cannot both be guaranteed by a failure detector in an asynchronous distributed system</a:t>
            </a:r>
          </a:p>
          <a:p>
            <a:pPr lvl="1"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Consensus: Decisions (</a:t>
            </a:r>
            <a:r>
              <a:rPr lang="en-US" sz="1600" dirty="0" err="1">
                <a:latin typeface="+mj-lt"/>
                <a:ea typeface="ＭＳ Ｐゴシック" charset="0"/>
                <a:cs typeface="ＭＳ Ｐゴシック" charset="0"/>
              </a:rPr>
              <a:t>Liveness</a:t>
            </a: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) and correct decisions (Safety) cannot both be guaranteed by any consensus protocol in an asynchronous distributed system</a:t>
            </a:r>
          </a:p>
          <a:p>
            <a:pPr lvl="1"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Very difficult for legal systems (anywhere in the world) to guarantee that all criminals are jailed (</a:t>
            </a:r>
            <a:r>
              <a:rPr lang="en-US" sz="1600" dirty="0" err="1">
                <a:latin typeface="+mj-lt"/>
                <a:ea typeface="ＭＳ Ｐゴシック" charset="0"/>
                <a:cs typeface="ＭＳ Ｐゴシック" charset="0"/>
              </a:rPr>
              <a:t>Liveness</a:t>
            </a: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) and no innocents are jailed  (Safety)</a:t>
            </a:r>
          </a:p>
          <a:p>
            <a:pPr lvl="1">
              <a:defRPr/>
            </a:pPr>
            <a:endParaRPr lang="en-US" sz="1600" dirty="0">
              <a:latin typeface="+mj-lt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endParaRPr lang="en-US" sz="1600" dirty="0">
              <a:latin typeface="+mj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1600" dirty="0">
              <a:latin typeface="+mj-lt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3667" name="Slide Number Placeholder 1">
            <a:extLst>
              <a:ext uri="{FF2B5EF4-FFF2-40B4-BE49-F238E27FC236}">
                <a16:creationId xmlns:a16="http://schemas.microsoft.com/office/drawing/2014/main" id="{715584A1-4136-FBA7-3C63-A23C8761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D3D338-0463-4964-8558-459B4D223C6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7BFEF7E0-2FE5-E760-3220-F8C94728EB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In the Cloud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2287420D-6325-17BF-9B67-BA976EA1B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43050"/>
            <a:ext cx="5638800" cy="3086100"/>
          </a:xfrm>
        </p:spPr>
        <p:txBody>
          <a:bodyPr/>
          <a:lstStyle/>
          <a:p>
            <a:r>
              <a:rPr lang="en-US" altLang="en-US" sz="1600" b="1" dirty="0"/>
              <a:t>In a cloud: each application or service is running on multiple servers</a:t>
            </a:r>
          </a:p>
          <a:p>
            <a:r>
              <a:rPr lang="en-US" altLang="en-US" sz="1600" b="1" dirty="0"/>
              <a:t>Servers handling concurrent events and interacting with each other </a:t>
            </a:r>
          </a:p>
          <a:p>
            <a:r>
              <a:rPr lang="en-US" altLang="en-US" sz="1600" b="1" dirty="0"/>
              <a:t>The ability to obtain a “global photograph” of the system is important</a:t>
            </a:r>
          </a:p>
          <a:p>
            <a:r>
              <a:rPr lang="en-US" altLang="en-US" sz="1600" b="1" dirty="0"/>
              <a:t>Some uses of having a global picture of the system</a:t>
            </a:r>
          </a:p>
          <a:p>
            <a:pPr lvl="1"/>
            <a:r>
              <a:rPr lang="en-US" altLang="en-US" sz="1400" i="1" dirty="0"/>
              <a:t>Checkpointing</a:t>
            </a:r>
            <a:r>
              <a:rPr lang="en-US" altLang="en-US" sz="1400" dirty="0"/>
              <a:t>: can restart distributed application on failure</a:t>
            </a:r>
          </a:p>
          <a:p>
            <a:pPr lvl="1"/>
            <a:r>
              <a:rPr lang="en-US" altLang="en-US" sz="1400" i="1" dirty="0"/>
              <a:t>Garbage collection</a:t>
            </a:r>
            <a:r>
              <a:rPr lang="en-US" altLang="en-US" sz="1400" dirty="0"/>
              <a:t> of objects: objects at servers that don’t have any other objects (at any servers) with pointers to them</a:t>
            </a:r>
          </a:p>
          <a:p>
            <a:pPr lvl="1"/>
            <a:r>
              <a:rPr lang="en-US" altLang="en-US" sz="1400" dirty="0"/>
              <a:t>Deadlock detection: Useful in database transaction systems</a:t>
            </a:r>
          </a:p>
          <a:p>
            <a:pPr lvl="1"/>
            <a:r>
              <a:rPr lang="en-US" altLang="en-US" sz="1400" dirty="0"/>
              <a:t>Termination of computation: Useful in batch computing systems like </a:t>
            </a:r>
            <a:r>
              <a:rPr lang="en-US" altLang="en-US" sz="1400" dirty="0" err="1"/>
              <a:t>Folding@Home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SETI@Home</a:t>
            </a:r>
            <a:endParaRPr lang="en-US" altLang="en-US" sz="1400" dirty="0"/>
          </a:p>
        </p:txBody>
      </p:sp>
      <p:sp>
        <p:nvSpPr>
          <p:cNvPr id="23555" name="Slide Number Placeholder 1">
            <a:extLst>
              <a:ext uri="{FF2B5EF4-FFF2-40B4-BE49-F238E27FC236}">
                <a16:creationId xmlns:a16="http://schemas.microsoft.com/office/drawing/2014/main" id="{9B513DEF-EA20-ED24-99F1-301513BA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8C07E0-27B8-4E75-8758-5D4DCAE94CF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A302B4F5-0F86-C210-9808-6A34B58BC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In the language of Global States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45AEBEB5-36DC-E911-E8C2-A3E35A36EA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409700"/>
            <a:ext cx="8077200" cy="1924050"/>
          </a:xfrm>
        </p:spPr>
        <p:txBody>
          <a:bodyPr/>
          <a:lstStyle/>
          <a:p>
            <a:r>
              <a:rPr lang="en-US" altLang="en-US" sz="2000" b="1"/>
              <a:t>Recall that a distributed system moves from one global state to another global state, via causal steps</a:t>
            </a:r>
          </a:p>
          <a:p>
            <a:r>
              <a:rPr lang="en-US" altLang="en-US" sz="2000" b="1"/>
              <a:t>Liveness w.r.t. a property Pr in a given state S means</a:t>
            </a:r>
          </a:p>
          <a:p>
            <a:pPr lvl="1"/>
            <a:r>
              <a:rPr lang="en-US" altLang="en-US" sz="2000"/>
              <a:t>S satisfies Pr, or there is </a:t>
            </a:r>
            <a:r>
              <a:rPr lang="en-US" altLang="en-US" sz="2000">
                <a:solidFill>
                  <a:srgbClr val="0000FF"/>
                </a:solidFill>
              </a:rPr>
              <a:t>some</a:t>
            </a:r>
            <a:r>
              <a:rPr lang="en-US" altLang="en-US" sz="2000"/>
              <a:t> causal path of global states from S to S’ where S’ satisfies Pr</a:t>
            </a:r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0E167B33-85E5-3756-FCEC-DF7301E7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81350"/>
            <a:ext cx="838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b="1"/>
              <a:t>Safety w.r.t. a property Pr in a given state S means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 satisfies Pr, and </a:t>
            </a:r>
            <a:r>
              <a:rPr lang="en-US" altLang="en-US" sz="2000">
                <a:solidFill>
                  <a:srgbClr val="FF0000"/>
                </a:solidFill>
              </a:rPr>
              <a:t>all</a:t>
            </a:r>
            <a:r>
              <a:rPr lang="en-US" altLang="en-US" sz="2000"/>
              <a:t> global states S’ reachable from S also satisfy Pr</a:t>
            </a:r>
          </a:p>
        </p:txBody>
      </p:sp>
      <p:sp>
        <p:nvSpPr>
          <p:cNvPr id="115716" name="Slide Number Placeholder 1">
            <a:extLst>
              <a:ext uri="{FF2B5EF4-FFF2-40B4-BE49-F238E27FC236}">
                <a16:creationId xmlns:a16="http://schemas.microsoft.com/office/drawing/2014/main" id="{F850F061-1ABB-80EE-B5F4-B575A235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5454DE-365B-4097-BD8D-0AD9C87E6EB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F2BDBFEE-BD0C-8069-F5E0-958F63257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3600">
                <a:solidFill>
                  <a:schemeClr val="bg1"/>
                </a:solidFill>
                <a:latin typeface="Whitney BlackSC" pitchFamily="50" charset="0"/>
              </a:rPr>
              <a:t>Using Global Snapshot Algorithm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42851B62-768A-9659-B995-97A3D0608A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428750"/>
            <a:ext cx="7772400" cy="2743200"/>
          </a:xfrm>
        </p:spPr>
        <p:txBody>
          <a:bodyPr/>
          <a:lstStyle/>
          <a:p>
            <a:r>
              <a:rPr lang="en-US" altLang="en-US" sz="1800" b="1"/>
              <a:t>Chandy-Lamport algorithm can be used to detect global properties that are </a:t>
            </a:r>
            <a:r>
              <a:rPr lang="en-US" altLang="en-US" sz="1800" b="1">
                <a:solidFill>
                  <a:srgbClr val="0000FF"/>
                </a:solidFill>
              </a:rPr>
              <a:t>stable</a:t>
            </a:r>
          </a:p>
          <a:p>
            <a:pPr lvl="1"/>
            <a:r>
              <a:rPr lang="en-US" altLang="en-US" sz="1800"/>
              <a:t>Stable = once true, stays true forever afterwards</a:t>
            </a:r>
          </a:p>
          <a:p>
            <a:r>
              <a:rPr lang="en-US" altLang="en-US" sz="1800" b="1"/>
              <a:t>Stable Liveness examples</a:t>
            </a:r>
          </a:p>
          <a:p>
            <a:pPr lvl="1"/>
            <a:r>
              <a:rPr lang="en-US" altLang="en-US" sz="1800"/>
              <a:t>Computation has terminated</a:t>
            </a:r>
          </a:p>
          <a:p>
            <a:r>
              <a:rPr lang="en-US" altLang="en-US" sz="1800" b="1"/>
              <a:t>Stable Non-Safety examples</a:t>
            </a:r>
          </a:p>
          <a:p>
            <a:pPr lvl="1"/>
            <a:r>
              <a:rPr lang="en-US" altLang="en-US" sz="1800"/>
              <a:t>There is a deadlock</a:t>
            </a:r>
          </a:p>
          <a:p>
            <a:pPr lvl="1"/>
            <a:r>
              <a:rPr lang="en-US" altLang="en-US" sz="1800"/>
              <a:t>An object is orphaned (no pointers point to it)</a:t>
            </a:r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BFB5CEC9-724A-61B2-4AE6-4C5D3A921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095750"/>
            <a:ext cx="541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All stable global properties can be detected using the Chandy-Lamport algorithm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1800" b="1"/>
              <a:t>Due to its causal correctness</a:t>
            </a:r>
          </a:p>
        </p:txBody>
      </p:sp>
      <p:sp>
        <p:nvSpPr>
          <p:cNvPr id="117764" name="Slide Number Placeholder 1">
            <a:extLst>
              <a:ext uri="{FF2B5EF4-FFF2-40B4-BE49-F238E27FC236}">
                <a16:creationId xmlns:a16="http://schemas.microsoft.com/office/drawing/2014/main" id="{98075854-BBA4-11E0-365E-6E024488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EEBB18-F766-41D3-99F2-18F48042479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83D438BB-481A-2998-252E-065EA9EFC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Summary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BCF750F1-0B45-ECC6-FF1D-EFE24387D6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81150"/>
            <a:ext cx="5562600" cy="3086100"/>
          </a:xfrm>
        </p:spPr>
        <p:txBody>
          <a:bodyPr/>
          <a:lstStyle/>
          <a:p>
            <a:r>
              <a:rPr lang="en-US" altLang="en-US" sz="2000"/>
              <a:t>The ability to calculate global snapshots in a distributed system is very important</a:t>
            </a:r>
          </a:p>
          <a:p>
            <a:r>
              <a:rPr lang="en-US" altLang="en-US" sz="2000"/>
              <a:t>But don’t want to interrupt running distributed application</a:t>
            </a:r>
          </a:p>
          <a:p>
            <a:r>
              <a:rPr lang="en-US" altLang="en-US" sz="2000"/>
              <a:t>Chandy-Lamport algorithm calculates global snapshot</a:t>
            </a:r>
          </a:p>
          <a:p>
            <a:r>
              <a:rPr lang="en-US" altLang="en-US" sz="2000"/>
              <a:t>Obeys causality (creates a consistent cut)</a:t>
            </a:r>
          </a:p>
          <a:p>
            <a:r>
              <a:rPr lang="en-US" altLang="en-US" sz="2000"/>
              <a:t>Can be used to detect stable global properties</a:t>
            </a:r>
          </a:p>
          <a:p>
            <a:r>
              <a:rPr lang="en-US" altLang="en-US" sz="2000"/>
              <a:t>Safety vs. Liveness</a:t>
            </a:r>
          </a:p>
        </p:txBody>
      </p:sp>
      <p:sp>
        <p:nvSpPr>
          <p:cNvPr id="119811" name="Slide Number Placeholder 1">
            <a:extLst>
              <a:ext uri="{FF2B5EF4-FFF2-40B4-BE49-F238E27FC236}">
                <a16:creationId xmlns:a16="http://schemas.microsoft.com/office/drawing/2014/main" id="{88C1A9D1-35A5-7EAD-29F7-7C70BF97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AEB649-02D5-4EF1-A6EA-5E854FA5A3E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865E6-5B04-6156-271E-7F746F12D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1571625"/>
            <a:ext cx="8180388" cy="3667125"/>
          </a:xfrm>
        </p:spPr>
        <p:txBody>
          <a:bodyPr>
            <a:normAutofit lnSpcReduction="10000"/>
          </a:bodyPr>
          <a:lstStyle/>
          <a:p>
            <a:pPr marL="321457" indent="-321457">
              <a:buFont typeface="+mj-lt"/>
              <a:buAutoNum type="arabicPeriod"/>
              <a:defRPr/>
            </a:pPr>
            <a:r>
              <a:rPr lang="en-US" sz="2400" dirty="0">
                <a:ea typeface="ＭＳ Ｐゴシック" charset="0"/>
              </a:rPr>
              <a:t>Why does causality suffice for snapshots?</a:t>
            </a:r>
          </a:p>
          <a:p>
            <a:pPr marL="321457" indent="-321457">
              <a:buFont typeface="+mj-lt"/>
              <a:buAutoNum type="arabicPeriod"/>
              <a:defRPr/>
            </a:pPr>
            <a:r>
              <a:rPr lang="en-US" sz="2400" dirty="0">
                <a:ea typeface="ＭＳ Ｐゴシック" charset="0"/>
              </a:rPr>
              <a:t>With perfectly synchronized clocks, why can’t we take a perfect snapshot?</a:t>
            </a:r>
          </a:p>
          <a:p>
            <a:pPr marL="321457" indent="-321457">
              <a:buFont typeface="+mj-lt"/>
              <a:buAutoNum type="arabicPeriod"/>
              <a:defRPr/>
            </a:pPr>
            <a:r>
              <a:rPr lang="en-US" sz="2400" dirty="0">
                <a:ea typeface="ＭＳ Ｐゴシック" charset="0"/>
              </a:rPr>
              <a:t>In the </a:t>
            </a:r>
            <a:r>
              <a:rPr lang="en-US" sz="2400" dirty="0" err="1">
                <a:ea typeface="ＭＳ Ｐゴシック" charset="0"/>
              </a:rPr>
              <a:t>Chandy-Lamport</a:t>
            </a:r>
            <a:r>
              <a:rPr lang="en-US" sz="2400" dirty="0">
                <a:ea typeface="ＭＳ Ｐゴシック" charset="0"/>
              </a:rPr>
              <a:t> algorithm, if a message is received before a process takes its snapshot, is the message send event part of the snapshot? Message receive event?</a:t>
            </a:r>
          </a:p>
          <a:p>
            <a:pPr marL="321457" indent="-321457">
              <a:buFont typeface="+mj-lt"/>
              <a:buAutoNum type="arabicPeriod"/>
              <a:defRPr/>
            </a:pPr>
            <a:r>
              <a:rPr lang="en-US" sz="2400" dirty="0">
                <a:ea typeface="ＭＳ Ｐゴシック" charset="0"/>
              </a:rPr>
              <a:t>Prove that the </a:t>
            </a:r>
            <a:r>
              <a:rPr lang="en-US" sz="2400" dirty="0" err="1">
                <a:ea typeface="ＭＳ Ｐゴシック" charset="0"/>
              </a:rPr>
              <a:t>Chandy-Lamport</a:t>
            </a:r>
            <a:r>
              <a:rPr lang="en-US" sz="2400" dirty="0">
                <a:ea typeface="ＭＳ Ｐゴシック" charset="0"/>
              </a:rPr>
              <a:t> Algorithm only creates consistent cuts.</a:t>
            </a:r>
          </a:p>
          <a:p>
            <a:pPr marL="321457" indent="-321457">
              <a:buFont typeface="+mj-lt"/>
              <a:buAutoNum type="arabicPeriod"/>
              <a:defRPr/>
            </a:pPr>
            <a:r>
              <a:rPr lang="en-US" sz="2400" dirty="0">
                <a:ea typeface="ＭＳ Ｐゴシック" charset="0"/>
              </a:rPr>
              <a:t>What is the difference between safety and liveness properties?</a:t>
            </a:r>
          </a:p>
          <a:p>
            <a:pPr marL="321457" indent="-321457">
              <a:buFont typeface="+mj-lt"/>
              <a:buAutoNum type="arabicPeriod"/>
              <a:defRPr/>
            </a:pPr>
            <a:endParaRPr lang="en-US" sz="2400" dirty="0">
              <a:ea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en-US" sz="2400" dirty="0">
              <a:ea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en-US" sz="2400" dirty="0">
              <a:ea typeface="ＭＳ Ｐゴシック" charset="0"/>
            </a:endParaRPr>
          </a:p>
        </p:txBody>
      </p:sp>
      <p:sp>
        <p:nvSpPr>
          <p:cNvPr id="121858" name="Slide Number Placeholder 1">
            <a:extLst>
              <a:ext uri="{FF2B5EF4-FFF2-40B4-BE49-F238E27FC236}">
                <a16:creationId xmlns:a16="http://schemas.microsoft.com/office/drawing/2014/main" id="{874A76A1-5C5F-5038-BABA-98DF244B6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988" y="4554538"/>
            <a:ext cx="531812" cy="374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68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33413" indent="-285750" defTabSz="12684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68413" indent="-228600" defTabSz="12684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903413" indent="-228600" defTabSz="12684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538413" indent="-228600" defTabSz="12684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995613" indent="-228600" defTabSz="1268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452813" indent="-228600" defTabSz="1268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910013" indent="-228600" defTabSz="1268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367213" indent="-228600" defTabSz="1268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944AB4E-891F-4CA6-B0F2-32DAEB40A85D}" type="slidenum">
              <a:rPr lang="en-US" altLang="en-US" sz="1700"/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7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021449-9DA7-4D4B-5648-08F1B14CB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panose="020B0600070205080204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ＭＳ Ｐゴシック" charset="0"/>
                <a:cs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ＭＳ Ｐゴシック" charset="0"/>
                <a:cs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ＭＳ Ｐゴシック" charset="0"/>
                <a:cs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ＭＳ Ｐゴシック" charset="0"/>
                <a:cs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9pPr>
          </a:lstStyle>
          <a:p>
            <a:pPr algn="l">
              <a:defRPr/>
            </a:pPr>
            <a:r>
              <a:rPr lang="en-US" altLang="en-US" sz="4000" kern="0" dirty="0">
                <a:solidFill>
                  <a:schemeClr val="bg1"/>
                </a:solidFill>
                <a:latin typeface="Whitney BlackSC" pitchFamily="50" charset="0"/>
                <a:ea typeface="ＭＳ Ｐゴシック" panose="020B0600070205080204" pitchFamily="34" charset="-128"/>
              </a:rPr>
              <a:t>Exercises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D9EFB-8836-0B20-D3A2-A2DBCF652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5F89BF7B-D93E-714B-EF3F-21733B3B9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7350" y="212725"/>
            <a:ext cx="7759700" cy="857250"/>
          </a:xfrm>
        </p:spPr>
        <p:txBody>
          <a:bodyPr/>
          <a:lstStyle/>
          <a:p>
            <a:pPr algn="l">
              <a:defRPr/>
            </a:pPr>
            <a:r>
              <a:rPr lang="en-US" altLang="en-US" sz="3994" dirty="0">
                <a:solidFill>
                  <a:schemeClr val="accent3"/>
                </a:solidFill>
                <a:latin typeface="Whitney BlackSC" pitchFamily="50" charset="0"/>
                <a:ea typeface="ＭＳ Ｐゴシック" panose="020B0600070205080204" pitchFamily="34" charset="-128"/>
              </a:rPr>
              <a:t>Announcements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EB5F1FF8-5030-7A80-8C1C-499E278B2D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3550" y="1277937"/>
            <a:ext cx="7994650" cy="365283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n-US" sz="1997" dirty="0">
                <a:ea typeface="ＭＳ Ｐゴシック" panose="020B0600070205080204" pitchFamily="34" charset="-128"/>
              </a:rPr>
              <a:t>HW1, HW2 solutions released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1997" dirty="0">
                <a:ea typeface="ＭＳ Ｐゴシック" panose="020B0600070205080204" pitchFamily="34" charset="-128"/>
              </a:rPr>
              <a:t>MP3, HW3 coming after midterm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2000" dirty="0"/>
              <a:t>Midterm Thursday (10/9): </a:t>
            </a:r>
            <a:r>
              <a:rPr lang="en-US" altLang="en-US" sz="1800" dirty="0"/>
              <a:t>Written, in class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2000" dirty="0"/>
              <a:t>Locations: </a:t>
            </a:r>
          </a:p>
          <a:p>
            <a:pPr lvl="1">
              <a:lnSpc>
                <a:spcPct val="110000"/>
              </a:lnSpc>
              <a:defRPr/>
            </a:pPr>
            <a:r>
              <a:rPr lang="en-US" altLang="en-US" sz="1800" b="1" dirty="0">
                <a:solidFill>
                  <a:schemeClr val="accent2"/>
                </a:solidFill>
              </a:rPr>
              <a:t>CIF 0027/1025 : if your LAST NAME starts with A-M </a:t>
            </a:r>
          </a:p>
          <a:p>
            <a:pPr lvl="1">
              <a:lnSpc>
                <a:spcPct val="110000"/>
              </a:lnSpc>
              <a:defRPr/>
            </a:pPr>
            <a:r>
              <a:rPr lang="en-US" altLang="en-US" sz="1800" b="1" dirty="0">
                <a:solidFill>
                  <a:srgbClr val="FF0000"/>
                </a:solidFill>
              </a:rPr>
              <a:t>David Kinley Hall, Room 114: if your last name starts with N-Z</a:t>
            </a:r>
          </a:p>
          <a:p>
            <a:pPr lvl="2">
              <a:lnSpc>
                <a:spcPct val="110000"/>
              </a:lnSpc>
              <a:defRPr/>
            </a:pPr>
            <a:r>
              <a:rPr lang="pl-PL" altLang="en-US" sz="1200" dirty="0">
                <a:solidFill>
                  <a:srgbClr val="FF0000"/>
                </a:solidFill>
              </a:rPr>
              <a:t>1407 W Gregory Dr, Urbana</a:t>
            </a:r>
            <a:endParaRPr lang="en-US" altLang="en-US" sz="1200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defRPr/>
            </a:pPr>
            <a:r>
              <a:rPr lang="en-US" altLang="en-US" sz="1797" dirty="0">
                <a:ea typeface="ＭＳ Ｐゴシック" panose="020B0600070205080204" pitchFamily="34" charset="-128"/>
              </a:rPr>
              <a:t>Please arrive 10 minutes before. We start on time, and end on time.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1997" dirty="0">
                <a:ea typeface="ＭＳ Ｐゴシック" panose="020B0600070205080204" pitchFamily="34" charset="-128"/>
              </a:rPr>
              <a:t>Material: Lecture 1-12 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1997" dirty="0">
                <a:ea typeface="ＭＳ Ｐゴシック" panose="020B0600070205080204" pitchFamily="34" charset="-128"/>
              </a:rPr>
              <a:t>Practice Midterm Released</a:t>
            </a:r>
          </a:p>
        </p:txBody>
      </p:sp>
      <p:sp>
        <p:nvSpPr>
          <p:cNvPr id="17411" name="Slide Number Placeholder 1">
            <a:extLst>
              <a:ext uri="{FF2B5EF4-FFF2-40B4-BE49-F238E27FC236}">
                <a16:creationId xmlns:a16="http://schemas.microsoft.com/office/drawing/2014/main" id="{CC9C47D8-E4A1-9460-F6DB-75F1A471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1400" y="4705350"/>
            <a:ext cx="1339850" cy="239713"/>
          </a:xfrm>
        </p:spPr>
        <p:txBody>
          <a:bodyPr lIns="64294" tIns="32147" rIns="64294" bIns="32147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984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1607287" algn="l" defTabSz="642915" rtl="0" eaLnBrk="1" latinLnBrk="0" hangingPunct="1"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1928744" algn="l" defTabSz="642915" rtl="0" eaLnBrk="1" latinLnBrk="0" hangingPunct="1"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2250201" algn="l" defTabSz="642915" rtl="0" eaLnBrk="1" latinLnBrk="0" hangingPunct="1"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2571659" algn="l" defTabSz="642915" rtl="0" eaLnBrk="1" latinLnBrk="0" hangingPunct="1">
              <a:defRPr sz="1687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679A38E4-1333-4BE9-B6B8-3850BAE4D368}" type="slidenum">
              <a:rPr lang="en-US" altLang="en-US" smtClean="0"/>
              <a:pPr>
                <a:defRPr/>
              </a:pPr>
              <a:t>54</a:t>
            </a:fld>
            <a:endParaRPr lang="en-US" altLang="en-US" sz="1398" dirty="0"/>
          </a:p>
        </p:txBody>
      </p:sp>
    </p:spTree>
    <p:extLst>
      <p:ext uri="{BB962C8B-B14F-4D97-AF65-F5344CB8AC3E}">
        <p14:creationId xmlns:p14="http://schemas.microsoft.com/office/powerpoint/2010/main" val="138005763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CA44F487-F66F-EF4E-98C3-4F6A5C47A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What’s a Global Snapshot?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5CBAE16D-25BA-723D-2BA2-F154EFBE77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543050"/>
            <a:ext cx="5638800" cy="30861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b="1"/>
              <a:t>Global Snapshot</a:t>
            </a:r>
            <a:r>
              <a:rPr lang="en-US" altLang="en-US" sz="1800"/>
              <a:t> = </a:t>
            </a:r>
            <a:r>
              <a:rPr lang="en-US" altLang="en-US" sz="1800" b="1"/>
              <a:t>Global State</a:t>
            </a:r>
            <a:r>
              <a:rPr lang="en-US" altLang="en-US" sz="1800"/>
              <a:t> = </a:t>
            </a:r>
          </a:p>
          <a:p>
            <a:pPr marL="457200" lvl="1" indent="0">
              <a:lnSpc>
                <a:spcPct val="80000"/>
              </a:lnSpc>
              <a:buFontTx/>
              <a:buNone/>
            </a:pPr>
            <a:r>
              <a:rPr lang="en-US" altLang="en-US" sz="1800"/>
              <a:t>Individual state of each process in the distributed system </a:t>
            </a:r>
          </a:p>
          <a:p>
            <a:pPr marL="457200" lvl="1" indent="0">
              <a:lnSpc>
                <a:spcPct val="80000"/>
              </a:lnSpc>
              <a:buFontTx/>
              <a:buNone/>
            </a:pPr>
            <a:r>
              <a:rPr lang="en-US" altLang="en-US" sz="1800"/>
              <a:t>+ </a:t>
            </a:r>
          </a:p>
          <a:p>
            <a:pPr marL="457200" lvl="1" indent="0">
              <a:lnSpc>
                <a:spcPct val="80000"/>
              </a:lnSpc>
              <a:buFontTx/>
              <a:buNone/>
            </a:pPr>
            <a:r>
              <a:rPr lang="en-US" altLang="en-US" sz="1800"/>
              <a:t>Individual state of each communication channel in the distributed system</a:t>
            </a:r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r>
              <a:rPr lang="en-US" altLang="en-US" sz="1800"/>
              <a:t>Capture the </a:t>
            </a:r>
            <a:r>
              <a:rPr lang="en-US" altLang="en-US" sz="1800">
                <a:solidFill>
                  <a:schemeClr val="accent2"/>
                </a:solidFill>
              </a:rPr>
              <a:t>instantaneous</a:t>
            </a:r>
            <a:r>
              <a:rPr lang="en-US" altLang="en-US" sz="1800"/>
              <a:t> </a:t>
            </a:r>
            <a:r>
              <a:rPr lang="en-US" altLang="en-US" sz="1800" i="1"/>
              <a:t>state </a:t>
            </a:r>
            <a:r>
              <a:rPr lang="en-US" altLang="en-US" sz="1800"/>
              <a:t>of </a:t>
            </a:r>
            <a:r>
              <a:rPr lang="en-US" altLang="en-US" sz="1800" u="sng"/>
              <a:t>each process</a:t>
            </a:r>
          </a:p>
          <a:p>
            <a:pPr>
              <a:lnSpc>
                <a:spcPct val="80000"/>
              </a:lnSpc>
            </a:pPr>
            <a:endParaRPr lang="en-US" altLang="en-US" sz="1800" u="sng"/>
          </a:p>
          <a:p>
            <a:pPr>
              <a:lnSpc>
                <a:spcPct val="80000"/>
              </a:lnSpc>
            </a:pPr>
            <a:r>
              <a:rPr lang="en-US" altLang="en-US" sz="1800"/>
              <a:t>And the instantaneous </a:t>
            </a:r>
            <a:r>
              <a:rPr lang="en-US" altLang="en-US" sz="1800" i="1"/>
              <a:t>state</a:t>
            </a:r>
            <a:r>
              <a:rPr lang="en-US" altLang="en-US" sz="1800"/>
              <a:t> of </a:t>
            </a:r>
            <a:r>
              <a:rPr lang="en-US" altLang="en-US" sz="1800" u="sng"/>
              <a:t>each communication channel</a:t>
            </a:r>
            <a:r>
              <a:rPr lang="en-US" altLang="en-US" sz="1800"/>
              <a:t>, i.e.,  </a:t>
            </a:r>
            <a:r>
              <a:rPr lang="en-US" altLang="en-US" sz="1800" i="1"/>
              <a:t>messages </a:t>
            </a:r>
            <a:r>
              <a:rPr lang="en-US" altLang="en-US" sz="1800"/>
              <a:t>in transit on the channels</a:t>
            </a:r>
          </a:p>
          <a:p>
            <a:endParaRPr lang="en-US" altLang="en-US" sz="1800"/>
          </a:p>
        </p:txBody>
      </p:sp>
      <p:sp>
        <p:nvSpPr>
          <p:cNvPr id="25603" name="Slide Number Placeholder 1">
            <a:extLst>
              <a:ext uri="{FF2B5EF4-FFF2-40B4-BE49-F238E27FC236}">
                <a16:creationId xmlns:a16="http://schemas.microsoft.com/office/drawing/2014/main" id="{B5C108B2-ABEA-EA63-C49B-37096187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C061C2-EC6D-40CD-926F-89BD341A8ED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3830D611-74D0-EAD6-F976-E6B1734A3D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09550"/>
            <a:ext cx="7772400" cy="857250"/>
          </a:xfrm>
        </p:spPr>
        <p:txBody>
          <a:bodyPr/>
          <a:lstStyle/>
          <a:p>
            <a:pPr algn="l"/>
            <a:r>
              <a:rPr lang="en-US" altLang="en-US" sz="4000">
                <a:solidFill>
                  <a:schemeClr val="bg1"/>
                </a:solidFill>
                <a:latin typeface="Whitney BlackSC" pitchFamily="50" charset="0"/>
              </a:rPr>
              <a:t>Obvious First Solution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89EDEA63-14F6-8ED0-68B9-299BB05C62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543050"/>
            <a:ext cx="5410200" cy="30861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700" dirty="0">
                <a:solidFill>
                  <a:srgbClr val="3333CC"/>
                </a:solidFill>
              </a:rPr>
              <a:t>Synchronize clocks of all processes</a:t>
            </a:r>
          </a:p>
          <a:p>
            <a:pPr>
              <a:lnSpc>
                <a:spcPct val="80000"/>
              </a:lnSpc>
            </a:pPr>
            <a:r>
              <a:rPr lang="en-US" altLang="en-US" sz="1700" dirty="0">
                <a:solidFill>
                  <a:srgbClr val="3333CC"/>
                </a:solidFill>
              </a:rPr>
              <a:t>Ask all processes to record their states at known time </a:t>
            </a:r>
            <a:r>
              <a:rPr lang="en-US" altLang="en-US" sz="1700" i="1" dirty="0">
                <a:solidFill>
                  <a:srgbClr val="3333CC"/>
                </a:solidFill>
              </a:rPr>
              <a:t>t</a:t>
            </a:r>
            <a:endParaRPr lang="en-US" altLang="en-US" sz="1700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700" dirty="0"/>
              <a:t>Problems?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/>
              <a:t>Time synchronization always has error</a:t>
            </a:r>
          </a:p>
          <a:p>
            <a:pPr lvl="2">
              <a:lnSpc>
                <a:spcPct val="80000"/>
              </a:lnSpc>
            </a:pPr>
            <a:r>
              <a:rPr lang="en-US" altLang="en-US" sz="1700" dirty="0"/>
              <a:t>Your bank might inform you, “We lost the state of our distributed cluster due to a 1 </a:t>
            </a:r>
            <a:r>
              <a:rPr lang="en-US" altLang="en-US" sz="1700" dirty="0" err="1"/>
              <a:t>ms</a:t>
            </a:r>
            <a:r>
              <a:rPr lang="en-US" altLang="en-US" sz="1700" dirty="0"/>
              <a:t> clock skew in our snapshot algorithm.”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/>
              <a:t>Also, does not record the state of messages in the channels</a:t>
            </a:r>
          </a:p>
          <a:p>
            <a:pPr lvl="1">
              <a:lnSpc>
                <a:spcPct val="80000"/>
              </a:lnSpc>
            </a:pPr>
            <a:endParaRPr lang="en-US" altLang="en-US" sz="1700" dirty="0"/>
          </a:p>
          <a:p>
            <a:pPr>
              <a:lnSpc>
                <a:spcPct val="80000"/>
              </a:lnSpc>
            </a:pPr>
            <a:r>
              <a:rPr lang="en-US" altLang="en-US" sz="1700" dirty="0"/>
              <a:t>Again: synchronization not required – causality is enough!</a:t>
            </a:r>
          </a:p>
          <a:p>
            <a:pPr>
              <a:lnSpc>
                <a:spcPct val="80000"/>
              </a:lnSpc>
            </a:pPr>
            <a:endParaRPr lang="en-US" altLang="en-US" sz="1700" dirty="0"/>
          </a:p>
          <a:p>
            <a:endParaRPr lang="en-US" altLang="en-US" sz="1700" dirty="0"/>
          </a:p>
        </p:txBody>
      </p:sp>
      <p:sp>
        <p:nvSpPr>
          <p:cNvPr id="27651" name="Slide Number Placeholder 1">
            <a:extLst>
              <a:ext uri="{FF2B5EF4-FFF2-40B4-BE49-F238E27FC236}">
                <a16:creationId xmlns:a16="http://schemas.microsoft.com/office/drawing/2014/main" id="{6A8E4CDC-1AA3-04DF-0AAC-71E77B62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F521D9-6DD1-41AC-95D2-29F23DFF049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E50AC5C5-E6C4-9722-9DEE-545263181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  <a:latin typeface="Whitney-BlackSC" pitchFamily="1" charset="0"/>
              </a:rPr>
              <a:t>Example</a:t>
            </a:r>
          </a:p>
        </p:txBody>
      </p:sp>
      <p:grpSp>
        <p:nvGrpSpPr>
          <p:cNvPr id="29698" name="Group 22">
            <a:extLst>
              <a:ext uri="{FF2B5EF4-FFF2-40B4-BE49-F238E27FC236}">
                <a16:creationId xmlns:a16="http://schemas.microsoft.com/office/drawing/2014/main" id="{746E6468-C73C-F5D1-C37A-8AD2E22F2B69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1485900"/>
            <a:ext cx="1935163" cy="2976563"/>
            <a:chOff x="381000" y="1981200"/>
            <a:chExt cx="1934837" cy="3968353"/>
          </a:xfrm>
        </p:grpSpPr>
        <p:grpSp>
          <p:nvGrpSpPr>
            <p:cNvPr id="29700" name="Group 5">
              <a:extLst>
                <a:ext uri="{FF2B5EF4-FFF2-40B4-BE49-F238E27FC236}">
                  <a16:creationId xmlns:a16="http://schemas.microsoft.com/office/drawing/2014/main" id="{6CC330A1-8690-F76A-6DDD-D291F24CDD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0523" y="1981200"/>
              <a:ext cx="685713" cy="691753"/>
              <a:chOff x="1600123" y="1981200"/>
              <a:chExt cx="685713" cy="691753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B159B05-4ADC-F55E-17C3-44A343AFF5D5}"/>
                  </a:ext>
                </a:extLst>
              </p:cNvPr>
              <p:cNvSpPr/>
              <p:nvPr/>
            </p:nvSpPr>
            <p:spPr>
              <a:xfrm>
                <a:off x="1600097" y="1981200"/>
                <a:ext cx="685684" cy="685731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9709" name="TextBox 4">
                <a:extLst>
                  <a:ext uri="{FF2B5EF4-FFF2-40B4-BE49-F238E27FC236}">
                    <a16:creationId xmlns:a16="http://schemas.microsoft.com/office/drawing/2014/main" id="{07A68F7D-E6DA-51E6-324D-A182026669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6942" y="2057400"/>
                <a:ext cx="519828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</a:t>
                </a:r>
                <a:r>
                  <a:rPr lang="en-US" altLang="en-US" sz="2400" i="1"/>
                  <a:t>i</a:t>
                </a:r>
              </a:p>
            </p:txBody>
          </p:sp>
        </p:grpSp>
        <p:grpSp>
          <p:nvGrpSpPr>
            <p:cNvPr id="29701" name="Group 6">
              <a:extLst>
                <a:ext uri="{FF2B5EF4-FFF2-40B4-BE49-F238E27FC236}">
                  <a16:creationId xmlns:a16="http://schemas.microsoft.com/office/drawing/2014/main" id="{3607DB45-0A1F-ECFB-B9D7-A22FA77D42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0523" y="5257800"/>
              <a:ext cx="685713" cy="691753"/>
              <a:chOff x="1600123" y="1981200"/>
              <a:chExt cx="685713" cy="69175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A5C89B0-417E-AE39-0451-EA890A8CD645}"/>
                  </a:ext>
                </a:extLst>
              </p:cNvPr>
              <p:cNvSpPr/>
              <p:nvPr/>
            </p:nvSpPr>
            <p:spPr>
              <a:xfrm>
                <a:off x="1600097" y="1980872"/>
                <a:ext cx="685684" cy="685731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9707" name="TextBox 8">
                <a:extLst>
                  <a:ext uri="{FF2B5EF4-FFF2-40B4-BE49-F238E27FC236}">
                    <a16:creationId xmlns:a16="http://schemas.microsoft.com/office/drawing/2014/main" id="{72C71AB8-3A98-A946-5EC6-523EB9A699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6942" y="2057400"/>
                <a:ext cx="519828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</a:t>
                </a:r>
                <a:r>
                  <a:rPr lang="en-US" altLang="en-US" sz="2400" i="1"/>
                  <a:t>j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DD48372-6018-69C2-1918-4FF77F8E40AF}"/>
                </a:ext>
              </a:extLst>
            </p:cNvPr>
            <p:cNvCxnSpPr>
              <a:stCxn id="4" idx="3"/>
              <a:endCxn id="8" idx="1"/>
            </p:cNvCxnSpPr>
            <p:nvPr/>
          </p:nvCxnSpPr>
          <p:spPr bwMode="auto">
            <a:xfrm>
              <a:off x="1090493" y="2567459"/>
              <a:ext cx="0" cy="278948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36139E9-F17A-4B87-619B-406EEDDAFDA6}"/>
                </a:ext>
              </a:extLst>
            </p:cNvPr>
            <p:cNvCxnSpPr>
              <a:endCxn id="4" idx="5"/>
            </p:cNvCxnSpPr>
            <p:nvPr/>
          </p:nvCxnSpPr>
          <p:spPr bwMode="auto">
            <a:xfrm flipH="1" flipV="1">
              <a:off x="1576187" y="2567459"/>
              <a:ext cx="23808" cy="284239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04" name="TextBox 20">
              <a:extLst>
                <a:ext uri="{FF2B5EF4-FFF2-40B4-BE49-F238E27FC236}">
                  <a16:creationId xmlns:a16="http://schemas.microsoft.com/office/drawing/2014/main" id="{23DB4E57-EF6E-1A20-ED22-134E03A73F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2590800"/>
              <a:ext cx="639437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C</a:t>
              </a:r>
              <a:r>
                <a:rPr lang="en-US" altLang="en-US" sz="2400" i="1"/>
                <a:t>ij</a:t>
              </a:r>
            </a:p>
          </p:txBody>
        </p:sp>
        <p:sp>
          <p:nvSpPr>
            <p:cNvPr id="29705" name="TextBox 21">
              <a:extLst>
                <a:ext uri="{FF2B5EF4-FFF2-40B4-BE49-F238E27FC236}">
                  <a16:creationId xmlns:a16="http://schemas.microsoft.com/office/drawing/2014/main" id="{3FC13293-D9D7-427B-7B48-D1A933732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4876800"/>
              <a:ext cx="639437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C</a:t>
              </a:r>
              <a:r>
                <a:rPr lang="en-US" altLang="en-US" sz="2400" i="1"/>
                <a:t>ji</a:t>
              </a:r>
            </a:p>
          </p:txBody>
        </p:sp>
      </p:grpSp>
      <p:sp>
        <p:nvSpPr>
          <p:cNvPr id="29699" name="Slide Number Placeholder 1">
            <a:extLst>
              <a:ext uri="{FF2B5EF4-FFF2-40B4-BE49-F238E27FC236}">
                <a16:creationId xmlns:a16="http://schemas.microsoft.com/office/drawing/2014/main" id="{A6B357BB-BD78-A0AC-EE3F-A4B059E3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F609E3-91E0-4027-A33C-444427A2BC8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6696AFB0-2E0E-49CA-4EC7-E3AA95E86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6A1D0A-566F-2186-D1B6-49AD9D75D8A4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428750"/>
            <a:ext cx="3640138" cy="3662363"/>
            <a:chOff x="2743200" y="1905000"/>
            <a:chExt cx="3639395" cy="4882714"/>
          </a:xfrm>
        </p:grpSpPr>
        <p:grpSp>
          <p:nvGrpSpPr>
            <p:cNvPr id="31747" name="Group 26">
              <a:extLst>
                <a:ext uri="{FF2B5EF4-FFF2-40B4-BE49-F238E27FC236}">
                  <a16:creationId xmlns:a16="http://schemas.microsoft.com/office/drawing/2014/main" id="{F8D6295D-5F3B-E8FB-685D-D0F1C603C6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0400" y="1981195"/>
              <a:ext cx="1934844" cy="3968321"/>
              <a:chOff x="381000" y="1981195"/>
              <a:chExt cx="1934844" cy="3968321"/>
            </a:xfrm>
          </p:grpSpPr>
          <p:grpSp>
            <p:nvGrpSpPr>
              <p:cNvPr id="31753" name="Group 27">
                <a:extLst>
                  <a:ext uri="{FF2B5EF4-FFF2-40B4-BE49-F238E27FC236}">
                    <a16:creationId xmlns:a16="http://schemas.microsoft.com/office/drawing/2014/main" id="{1BDA6313-A8E0-548B-EBF9-2FCC291A49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477" y="1981195"/>
                <a:ext cx="685721" cy="691721"/>
                <a:chOff x="1600077" y="1981195"/>
                <a:chExt cx="685721" cy="691721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B870545-326B-928D-2C54-FB904F0760C7}"/>
                    </a:ext>
                  </a:extLst>
                </p:cNvPr>
                <p:cNvSpPr/>
                <p:nvPr/>
              </p:nvSpPr>
              <p:spPr>
                <a:xfrm>
                  <a:off x="1599983" y="1981194"/>
                  <a:ext cx="685660" cy="685739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1762" name="TextBox 36">
                  <a:extLst>
                    <a:ext uri="{FF2B5EF4-FFF2-40B4-BE49-F238E27FC236}">
                      <a16:creationId xmlns:a16="http://schemas.microsoft.com/office/drawing/2014/main" id="{1C561872-C503-55D1-CC34-835F98B163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6942" y="2057401"/>
                  <a:ext cx="519834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P</a:t>
                  </a:r>
                  <a:r>
                    <a:rPr lang="en-US" altLang="en-US" sz="2400" i="1"/>
                    <a:t>i</a:t>
                  </a:r>
                </a:p>
              </p:txBody>
            </p:sp>
          </p:grpSp>
          <p:grpSp>
            <p:nvGrpSpPr>
              <p:cNvPr id="31754" name="Group 28">
                <a:extLst>
                  <a:ext uri="{FF2B5EF4-FFF2-40B4-BE49-F238E27FC236}">
                    <a16:creationId xmlns:a16="http://schemas.microsoft.com/office/drawing/2014/main" id="{E3C7CABE-1C1C-0119-A046-44CC37D7EE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0477" y="5257588"/>
                <a:ext cx="685721" cy="691928"/>
                <a:chOff x="1600077" y="1980988"/>
                <a:chExt cx="685721" cy="69192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6261237-B545-84C3-0AD5-C57C87AE7DB2}"/>
                    </a:ext>
                  </a:extLst>
                </p:cNvPr>
                <p:cNvSpPr/>
                <p:nvPr/>
              </p:nvSpPr>
              <p:spPr>
                <a:xfrm>
                  <a:off x="1599983" y="1980900"/>
                  <a:ext cx="685660" cy="685739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1760" name="TextBox 34">
                  <a:extLst>
                    <a:ext uri="{FF2B5EF4-FFF2-40B4-BE49-F238E27FC236}">
                      <a16:creationId xmlns:a16="http://schemas.microsoft.com/office/drawing/2014/main" id="{8CCFCF26-581C-3C8E-174A-0C20FF5085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6942" y="2057401"/>
                  <a:ext cx="519834" cy="61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/>
                    <a:t>P</a:t>
                  </a:r>
                  <a:r>
                    <a:rPr lang="en-US" altLang="en-US" sz="2400" i="1"/>
                    <a:t>j</a:t>
                  </a:r>
                </a:p>
              </p:txBody>
            </p:sp>
          </p:grp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4517B9F-8F7D-89B8-BF0B-494656C2A6D6}"/>
                  </a:ext>
                </a:extLst>
              </p:cNvPr>
              <p:cNvCxnSpPr>
                <a:stCxn id="36" idx="3"/>
                <a:endCxn id="34" idx="1"/>
              </p:cNvCxnSpPr>
              <p:nvPr/>
            </p:nvCxnSpPr>
            <p:spPr bwMode="auto">
              <a:xfrm>
                <a:off x="1090375" y="2567459"/>
                <a:ext cx="0" cy="2789517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7133343-F2DD-8459-FA4C-341E389AC50C}"/>
                  </a:ext>
                </a:extLst>
              </p:cNvPr>
              <p:cNvCxnSpPr>
                <a:endCxn id="36" idx="5"/>
              </p:cNvCxnSpPr>
              <p:nvPr/>
            </p:nvCxnSpPr>
            <p:spPr bwMode="auto">
              <a:xfrm flipH="1" flipV="1">
                <a:off x="1576051" y="2567459"/>
                <a:ext cx="23807" cy="2842428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57" name="TextBox 31">
                <a:extLst>
                  <a:ext uri="{FF2B5EF4-FFF2-40B4-BE49-F238E27FC236}">
                    <a16:creationId xmlns:a16="http://schemas.microsoft.com/office/drawing/2014/main" id="{CE058EFB-51F9-A824-650D-8F19D2C79B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2590801"/>
                <a:ext cx="639444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C</a:t>
                </a:r>
                <a:r>
                  <a:rPr lang="en-US" altLang="en-US" sz="2400" i="1"/>
                  <a:t>ij</a:t>
                </a:r>
              </a:p>
            </p:txBody>
          </p:sp>
          <p:sp>
            <p:nvSpPr>
              <p:cNvPr id="31758" name="TextBox 32">
                <a:extLst>
                  <a:ext uri="{FF2B5EF4-FFF2-40B4-BE49-F238E27FC236}">
                    <a16:creationId xmlns:a16="http://schemas.microsoft.com/office/drawing/2014/main" id="{AE6E09C6-70EC-5692-813B-84016AE368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400" y="4876799"/>
                <a:ext cx="639444" cy="6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C</a:t>
                </a:r>
                <a:r>
                  <a:rPr lang="en-US" altLang="en-US" sz="2400" i="1"/>
                  <a:t>ji</a:t>
                </a:r>
              </a:p>
            </p:txBody>
          </p:sp>
        </p:grpSp>
        <p:sp>
          <p:nvSpPr>
            <p:cNvPr id="31748" name="TextBox 37">
              <a:extLst>
                <a:ext uri="{FF2B5EF4-FFF2-40B4-BE49-F238E27FC236}">
                  <a16:creationId xmlns:a16="http://schemas.microsoft.com/office/drawing/2014/main" id="{F02B1C16-C890-354E-E1E6-74209A3E1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1905000"/>
              <a:ext cx="1800285" cy="110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</a:rPr>
                <a:t>[$1000,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</a:rPr>
                <a:t>100 iPhones]</a:t>
              </a:r>
            </a:p>
          </p:txBody>
        </p:sp>
        <p:sp>
          <p:nvSpPr>
            <p:cNvPr id="31749" name="TextBox 38">
              <a:extLst>
                <a:ext uri="{FF2B5EF4-FFF2-40B4-BE49-F238E27FC236}">
                  <a16:creationId xmlns:a16="http://schemas.microsoft.com/office/drawing/2014/main" id="{DBEADB5C-C732-D60A-F257-1088671B4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5334000"/>
              <a:ext cx="1800285" cy="110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</a:rPr>
                <a:t>[$600,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</a:rPr>
                <a:t>50 Androids]</a:t>
              </a:r>
            </a:p>
          </p:txBody>
        </p:sp>
        <p:sp>
          <p:nvSpPr>
            <p:cNvPr id="31750" name="TextBox 39">
              <a:extLst>
                <a:ext uri="{FF2B5EF4-FFF2-40B4-BE49-F238E27FC236}">
                  <a16:creationId xmlns:a16="http://schemas.microsoft.com/office/drawing/2014/main" id="{8B7CCD25-1CF9-F5CA-4F98-413AC6790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3276600"/>
              <a:ext cx="1158807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</a:rPr>
                <a:t>[empty]</a:t>
              </a:r>
            </a:p>
          </p:txBody>
        </p:sp>
        <p:sp>
          <p:nvSpPr>
            <p:cNvPr id="31751" name="TextBox 40">
              <a:extLst>
                <a:ext uri="{FF2B5EF4-FFF2-40B4-BE49-F238E27FC236}">
                  <a16:creationId xmlns:a16="http://schemas.microsoft.com/office/drawing/2014/main" id="{9F57BB56-A673-5A7B-0E1F-670DD2458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200" y="3733800"/>
              <a:ext cx="1158807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</a:rPr>
                <a:t>[empty]</a:t>
              </a:r>
            </a:p>
          </p:txBody>
        </p:sp>
        <p:sp>
          <p:nvSpPr>
            <p:cNvPr id="31752" name="TextBox 41">
              <a:extLst>
                <a:ext uri="{FF2B5EF4-FFF2-40B4-BE49-F238E27FC236}">
                  <a16:creationId xmlns:a16="http://schemas.microsoft.com/office/drawing/2014/main" id="{F1B3F437-801D-F5EF-B460-A9AD12F1D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400" y="6172199"/>
              <a:ext cx="2801195" cy="615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00FF"/>
                  </a:solidFill>
                </a:rPr>
                <a:t>[Global Snapshot 0]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3997</TotalTime>
  <Words>2963</Words>
  <Application>Microsoft Office PowerPoint</Application>
  <PresentationFormat>On-screen Show (16:9)</PresentationFormat>
  <Paragraphs>672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ＭＳ Ｐゴシック</vt:lpstr>
      <vt:lpstr>Arial</vt:lpstr>
      <vt:lpstr>Symbol</vt:lpstr>
      <vt:lpstr>Times New Roman</vt:lpstr>
      <vt:lpstr>Whitney BlackSC</vt:lpstr>
      <vt:lpstr>Whitney-BlackSC</vt:lpstr>
      <vt:lpstr>Wingdings</vt:lpstr>
      <vt:lpstr>Default Design</vt:lpstr>
      <vt:lpstr>PowerPoint Presentation</vt:lpstr>
      <vt:lpstr>Announcements</vt:lpstr>
      <vt:lpstr>Here’s a Snapshot</vt:lpstr>
      <vt:lpstr>Distributed Snapshot</vt:lpstr>
      <vt:lpstr>In the Cloud</vt:lpstr>
      <vt:lpstr>What’s a Global Snapshot?</vt:lpstr>
      <vt:lpstr>Obvious First Solution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from State to State</vt:lpstr>
      <vt:lpstr>System Model</vt:lpstr>
      <vt:lpstr>Requirements</vt:lpstr>
      <vt:lpstr>Chandy-Lamport Global Snapshot Algorithm</vt:lpstr>
      <vt:lpstr>Chandy-Lamport Global Snapshot Algorithm (2)</vt:lpstr>
      <vt:lpstr>Chandy-Lamport Global Snapshot Algorithm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Algorithm has Terminated</vt:lpstr>
      <vt:lpstr>Collect the Global Snapshot Pieces</vt:lpstr>
      <vt:lpstr>Next</vt:lpstr>
      <vt:lpstr>Cuts</vt:lpstr>
      <vt:lpstr>Consistent Cuts</vt:lpstr>
      <vt:lpstr>Example</vt:lpstr>
      <vt:lpstr>Our Global Snapshot Example … </vt:lpstr>
      <vt:lpstr>… is causally correct</vt:lpstr>
      <vt:lpstr>In fact…</vt:lpstr>
      <vt:lpstr>Chandy-Lamport Global Snapshot algorithm creates a consistent cut </vt:lpstr>
      <vt:lpstr>Chandy-Lamport Global Snapshot algorithm creates a consistent cut: Proof</vt:lpstr>
      <vt:lpstr>Next</vt:lpstr>
      <vt:lpstr>“Correctness” in Distributed Systems</vt:lpstr>
      <vt:lpstr>Liveness</vt:lpstr>
      <vt:lpstr>Liveness: Examples</vt:lpstr>
      <vt:lpstr>Safety</vt:lpstr>
      <vt:lpstr>Safety: Examples</vt:lpstr>
      <vt:lpstr>Can’t we Guarantee both?</vt:lpstr>
      <vt:lpstr>In the language of Global States</vt:lpstr>
      <vt:lpstr>Using Global Snapshot Algorithm</vt:lpstr>
      <vt:lpstr>Summary</vt:lpstr>
      <vt:lpstr>PowerPoint Presentation</vt:lpstr>
      <vt:lpstr>Announcements</vt:lpstr>
    </vt:vector>
  </TitlesOfParts>
  <Company>CUCS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Indranil</dc:creator>
  <cp:lastModifiedBy>Aishwarya Ganesan</cp:lastModifiedBy>
  <cp:revision>1064</cp:revision>
  <dcterms:created xsi:type="dcterms:W3CDTF">2011-01-15T17:00:17Z</dcterms:created>
  <dcterms:modified xsi:type="dcterms:W3CDTF">2025-10-07T18:21:06Z</dcterms:modified>
</cp:coreProperties>
</file>