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2" r:id="rId1"/>
  </p:sldMasterIdLst>
  <p:notesMasterIdLst>
    <p:notesMasterId r:id="rId124"/>
  </p:notesMasterIdLst>
  <p:handoutMasterIdLst>
    <p:handoutMasterId r:id="rId125"/>
  </p:handoutMasterIdLst>
  <p:sldIdLst>
    <p:sldId id="664" r:id="rId2"/>
    <p:sldId id="1442" r:id="rId3"/>
    <p:sldId id="1443" r:id="rId4"/>
    <p:sldId id="738" r:id="rId5"/>
    <p:sldId id="739" r:id="rId6"/>
    <p:sldId id="736" r:id="rId7"/>
    <p:sldId id="737" r:id="rId8"/>
    <p:sldId id="741" r:id="rId9"/>
    <p:sldId id="714" r:id="rId10"/>
    <p:sldId id="722" r:id="rId11"/>
    <p:sldId id="740" r:id="rId12"/>
    <p:sldId id="746" r:id="rId13"/>
    <p:sldId id="747" r:id="rId14"/>
    <p:sldId id="1444" r:id="rId15"/>
    <p:sldId id="749" r:id="rId16"/>
    <p:sldId id="1445" r:id="rId17"/>
    <p:sldId id="809" r:id="rId18"/>
    <p:sldId id="810" r:id="rId19"/>
    <p:sldId id="811" r:id="rId20"/>
    <p:sldId id="812" r:id="rId21"/>
    <p:sldId id="816" r:id="rId22"/>
    <p:sldId id="1452" r:id="rId23"/>
    <p:sldId id="1453" r:id="rId24"/>
    <p:sldId id="1454" r:id="rId25"/>
    <p:sldId id="751" r:id="rId26"/>
    <p:sldId id="723" r:id="rId27"/>
    <p:sldId id="724" r:id="rId28"/>
    <p:sldId id="725" r:id="rId29"/>
    <p:sldId id="726" r:id="rId30"/>
    <p:sldId id="727" r:id="rId31"/>
    <p:sldId id="728" r:id="rId32"/>
    <p:sldId id="729" r:id="rId33"/>
    <p:sldId id="730" r:id="rId34"/>
    <p:sldId id="731" r:id="rId35"/>
    <p:sldId id="732" r:id="rId36"/>
    <p:sldId id="733" r:id="rId37"/>
    <p:sldId id="734" r:id="rId38"/>
    <p:sldId id="735" r:id="rId39"/>
    <p:sldId id="752" r:id="rId40"/>
    <p:sldId id="753" r:id="rId41"/>
    <p:sldId id="754" r:id="rId42"/>
    <p:sldId id="755" r:id="rId43"/>
    <p:sldId id="756" r:id="rId44"/>
    <p:sldId id="757" r:id="rId45"/>
    <p:sldId id="758" r:id="rId46"/>
    <p:sldId id="759" r:id="rId47"/>
    <p:sldId id="760" r:id="rId48"/>
    <p:sldId id="761" r:id="rId49"/>
    <p:sldId id="762" r:id="rId50"/>
    <p:sldId id="763" r:id="rId51"/>
    <p:sldId id="764" r:id="rId52"/>
    <p:sldId id="765" r:id="rId53"/>
    <p:sldId id="766" r:id="rId54"/>
    <p:sldId id="767" r:id="rId55"/>
    <p:sldId id="768" r:id="rId56"/>
    <p:sldId id="769" r:id="rId57"/>
    <p:sldId id="770" r:id="rId58"/>
    <p:sldId id="771" r:id="rId59"/>
    <p:sldId id="772" r:id="rId60"/>
    <p:sldId id="773" r:id="rId61"/>
    <p:sldId id="774" r:id="rId62"/>
    <p:sldId id="775" r:id="rId63"/>
    <p:sldId id="776" r:id="rId64"/>
    <p:sldId id="777" r:id="rId65"/>
    <p:sldId id="778" r:id="rId66"/>
    <p:sldId id="779" r:id="rId67"/>
    <p:sldId id="780" r:id="rId68"/>
    <p:sldId id="781" r:id="rId69"/>
    <p:sldId id="782" r:id="rId70"/>
    <p:sldId id="783" r:id="rId71"/>
    <p:sldId id="784" r:id="rId72"/>
    <p:sldId id="785" r:id="rId73"/>
    <p:sldId id="786" r:id="rId74"/>
    <p:sldId id="787" r:id="rId75"/>
    <p:sldId id="788" r:id="rId76"/>
    <p:sldId id="789" r:id="rId77"/>
    <p:sldId id="790" r:id="rId78"/>
    <p:sldId id="791" r:id="rId79"/>
    <p:sldId id="792" r:id="rId80"/>
    <p:sldId id="793" r:id="rId81"/>
    <p:sldId id="794" r:id="rId82"/>
    <p:sldId id="856" r:id="rId83"/>
    <p:sldId id="857" r:id="rId84"/>
    <p:sldId id="858" r:id="rId85"/>
    <p:sldId id="859" r:id="rId86"/>
    <p:sldId id="860" r:id="rId87"/>
    <p:sldId id="861" r:id="rId88"/>
    <p:sldId id="862" r:id="rId89"/>
    <p:sldId id="863" r:id="rId90"/>
    <p:sldId id="864" r:id="rId91"/>
    <p:sldId id="821" r:id="rId92"/>
    <p:sldId id="822" r:id="rId93"/>
    <p:sldId id="824" r:id="rId94"/>
    <p:sldId id="825" r:id="rId95"/>
    <p:sldId id="826" r:id="rId96"/>
    <p:sldId id="827" r:id="rId97"/>
    <p:sldId id="828" r:id="rId98"/>
    <p:sldId id="829" r:id="rId99"/>
    <p:sldId id="830" r:id="rId100"/>
    <p:sldId id="831" r:id="rId101"/>
    <p:sldId id="873" r:id="rId102"/>
    <p:sldId id="874" r:id="rId103"/>
    <p:sldId id="875" r:id="rId104"/>
    <p:sldId id="876" r:id="rId105"/>
    <p:sldId id="877" r:id="rId106"/>
    <p:sldId id="878" r:id="rId107"/>
    <p:sldId id="879" r:id="rId108"/>
    <p:sldId id="880" r:id="rId109"/>
    <p:sldId id="881" r:id="rId110"/>
    <p:sldId id="882" r:id="rId111"/>
    <p:sldId id="883" r:id="rId112"/>
    <p:sldId id="884" r:id="rId113"/>
    <p:sldId id="885" r:id="rId114"/>
    <p:sldId id="845" r:id="rId115"/>
    <p:sldId id="846" r:id="rId116"/>
    <p:sldId id="854" r:id="rId117"/>
    <p:sldId id="848" r:id="rId118"/>
    <p:sldId id="849" r:id="rId119"/>
    <p:sldId id="850" r:id="rId120"/>
    <p:sldId id="851" r:id="rId121"/>
    <p:sldId id="852" r:id="rId122"/>
    <p:sldId id="853" r:id="rId1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>
          <p15:clr>
            <a:srgbClr val="A4A3A4"/>
          </p15:clr>
        </p15:guide>
        <p15:guide id="2" pos="2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87"/>
    <p:restoredTop sz="94762"/>
  </p:normalViewPr>
  <p:slideViewPr>
    <p:cSldViewPr>
      <p:cViewPr>
        <p:scale>
          <a:sx n="155" d="100"/>
          <a:sy n="155" d="100"/>
        </p:scale>
        <p:origin x="368" y="-88"/>
      </p:cViewPr>
      <p:guideLst>
        <p:guide orient="horz" pos="2208"/>
        <p:guide pos="2784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" d="1"/>
        <a:sy n="1" d="1"/>
      </p:scale>
      <p:origin x="0" y="1068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theme" Target="theme/theme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notesMaster" Target="notesMasters/notesMaster1.xml"/><Relationship Id="rId129" Type="http://schemas.openxmlformats.org/officeDocument/2006/relationships/tableStyles" Target="tableStyle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2AE2A8F-848A-BD03-FFC1-1129797B3BF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6B8439F-0B4F-4944-72C9-DE1D5B54EFC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9E73DB14-541C-D5A0-0990-D75A280791B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6BA12613-BE2B-0408-0E56-3146065F91A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8DF8B69-5AD7-E843-A553-FD50C3B961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ABAD86E8-3B80-434A-F691-3DA1CCE9B1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F8D47B0-0B57-BDD3-5DDC-DC2091BB903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49ADF58D-1924-B6FB-28F6-977826AD7C59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333B1F72-F6E1-A001-297E-0ABA3963B6D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D5BBAF8A-66BD-B03F-9004-97E77A41DD3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58D3A351-3A2A-A2DD-8CF9-2235FABE10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65951D4-181A-6C46-B3C7-3E78C6945A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>
            <a:extLst>
              <a:ext uri="{FF2B5EF4-FFF2-40B4-BE49-F238E27FC236}">
                <a16:creationId xmlns:a16="http://schemas.microsoft.com/office/drawing/2014/main" id="{D906899A-654B-34F0-5CFB-56B7048DF3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Notes Placeholder 2">
            <a:extLst>
              <a:ext uri="{FF2B5EF4-FFF2-40B4-BE49-F238E27FC236}">
                <a16:creationId xmlns:a16="http://schemas.microsoft.com/office/drawing/2014/main" id="{657A6C34-85B0-50AF-41FC-D24ABEEB30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52227" name="Slide Number Placeholder 3">
            <a:extLst>
              <a:ext uri="{FF2B5EF4-FFF2-40B4-BE49-F238E27FC236}">
                <a16:creationId xmlns:a16="http://schemas.microsoft.com/office/drawing/2014/main" id="{8D99EC2D-9E9C-2A24-E095-BAE40C9091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A02B4F5-0B67-0B4D-8596-8570A1EB9A54}" type="slidenum">
              <a:rPr lang="en-US" altLang="en-US" sz="1200" smtClean="0">
                <a:latin typeface="Times New Roman" panose="02020603050405020304" pitchFamily="18" charset="0"/>
              </a:rPr>
              <a:pPr/>
              <a:t>19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Slide Image Placeholder 1">
            <a:extLst>
              <a:ext uri="{FF2B5EF4-FFF2-40B4-BE49-F238E27FC236}">
                <a16:creationId xmlns:a16="http://schemas.microsoft.com/office/drawing/2014/main" id="{6B3B32A2-7997-8ED4-8778-AC9AC6287C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6" name="Notes Placeholder 2">
            <a:extLst>
              <a:ext uri="{FF2B5EF4-FFF2-40B4-BE49-F238E27FC236}">
                <a16:creationId xmlns:a16="http://schemas.microsoft.com/office/drawing/2014/main" id="{F81D2AF3-06D6-A40E-5C8F-385A375A1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Add roman numerals, make each a different color</a:t>
            </a:r>
          </a:p>
        </p:txBody>
      </p:sp>
      <p:sp>
        <p:nvSpPr>
          <p:cNvPr id="118787" name="Slide Number Placeholder 3">
            <a:extLst>
              <a:ext uri="{FF2B5EF4-FFF2-40B4-BE49-F238E27FC236}">
                <a16:creationId xmlns:a16="http://schemas.microsoft.com/office/drawing/2014/main" id="{20F57D04-AADC-397D-C93F-821E618EAC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3185931-3C6B-EB46-935A-9BAE1BA6CBCD}" type="slidenum">
              <a:rPr lang="en-US" altLang="en-US" sz="1200" smtClean="0">
                <a:latin typeface="Times New Roman" panose="02020603050405020304" pitchFamily="18" charset="0"/>
              </a:rPr>
              <a:pPr/>
              <a:t>82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Slide Image Placeholder 1">
            <a:extLst>
              <a:ext uri="{FF2B5EF4-FFF2-40B4-BE49-F238E27FC236}">
                <a16:creationId xmlns:a16="http://schemas.microsoft.com/office/drawing/2014/main" id="{41C71F52-00B3-E10D-006B-F1108B40A0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Notes Placeholder 2">
            <a:extLst>
              <a:ext uri="{FF2B5EF4-FFF2-40B4-BE49-F238E27FC236}">
                <a16:creationId xmlns:a16="http://schemas.microsoft.com/office/drawing/2014/main" id="{62FE6369-56AB-8F1A-83AA-961275237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Add roman numerals, make each a different color</a:t>
            </a:r>
          </a:p>
        </p:txBody>
      </p:sp>
      <p:sp>
        <p:nvSpPr>
          <p:cNvPr id="120835" name="Slide Number Placeholder 3">
            <a:extLst>
              <a:ext uri="{FF2B5EF4-FFF2-40B4-BE49-F238E27FC236}">
                <a16:creationId xmlns:a16="http://schemas.microsoft.com/office/drawing/2014/main" id="{9981B1D6-40C0-8953-BBB4-CE86EEB11A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A6489BC-AACE-3F49-8A3B-74A64DB0020E}" type="slidenum">
              <a:rPr lang="en-US" altLang="en-US" sz="1200" smtClean="0">
                <a:latin typeface="Times New Roman" panose="02020603050405020304" pitchFamily="18" charset="0"/>
              </a:rPr>
              <a:pPr/>
              <a:t>83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3518AF0-5B68-B18F-BA76-8F83379130BA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4734B053-16C0-A1F2-0C29-C1ED02A9AD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0" name="Rectangle 4">
                <a:extLst>
                  <a:ext uri="{FF2B5EF4-FFF2-40B4-BE49-F238E27FC236}">
                    <a16:creationId xmlns:a16="http://schemas.microsoft.com/office/drawing/2014/main" id="{F612E6E1-0BB8-AE97-3301-BD4AF5D72E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" name="Rectangle 5">
                <a:extLst>
                  <a:ext uri="{FF2B5EF4-FFF2-40B4-BE49-F238E27FC236}">
                    <a16:creationId xmlns:a16="http://schemas.microsoft.com/office/drawing/2014/main" id="{896FB051-A34B-116C-1DD5-FD62969CC7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</p:grpSp>
        <p:grpSp>
          <p:nvGrpSpPr>
            <p:cNvPr id="4" name="Group 6">
              <a:extLst>
                <a:ext uri="{FF2B5EF4-FFF2-40B4-BE49-F238E27FC236}">
                  <a16:creationId xmlns:a16="http://schemas.microsoft.com/office/drawing/2014/main" id="{E36B7D2B-40A9-CB5D-1691-6E1EDEA1FC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1BB870-1876-3220-6A5D-ADBF8F96B1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371FF05-DEF5-9955-2F1B-173FC29CE3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</p:grpSp>
        <p:sp>
          <p:nvSpPr>
            <p:cNvPr id="5" name="Rectangle 9">
              <a:extLst>
                <a:ext uri="{FF2B5EF4-FFF2-40B4-BE49-F238E27FC236}">
                  <a16:creationId xmlns:a16="http://schemas.microsoft.com/office/drawing/2014/main" id="{D492D2C3-432E-A7BC-5368-BC6D90BCC0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C1736593-DDA4-B0A9-CF7A-7E7ED08E9A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7" name="Rectangle 11">
              <a:extLst>
                <a:ext uri="{FF2B5EF4-FFF2-40B4-BE49-F238E27FC236}">
                  <a16:creationId xmlns:a16="http://schemas.microsoft.com/office/drawing/2014/main" id="{777197E6-33CF-1336-88C3-BBBC0E22FFE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7352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352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046163" y="3303588"/>
            <a:ext cx="757555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51DD98E6-6247-D682-8F0F-3D3E88D377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B7F630B3-5855-D044-A67B-32613A80B43A}" type="datetime1">
              <a:rPr lang="en-US" altLang="en-US"/>
              <a:pPr>
                <a:defRPr/>
              </a:pPr>
              <a:t>11/4/25</a:t>
            </a:fld>
            <a:endParaRPr lang="en-US" altLang="en-U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3C901F89-119A-AB50-4BA1-90E2CBECF0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6">
            <a:extLst>
              <a:ext uri="{FF2B5EF4-FFF2-40B4-BE49-F238E27FC236}">
                <a16:creationId xmlns:a16="http://schemas.microsoft.com/office/drawing/2014/main" id="{6F63BA71-9171-DB5E-96DC-135D086F4C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4855CA9-88B8-1246-8697-4250AB34B2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5994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21E35453-936D-FF7A-91EC-C8AA9799E8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D7D96-A330-E644-B5D1-70D8988D4437}" type="datetime1">
              <a:rPr lang="en-US" altLang="en-US"/>
              <a:pPr>
                <a:defRPr/>
              </a:pPr>
              <a:t>11/4/25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9AC8C72E-6E7F-430C-1C38-A1157F3773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495BF2F8-55E3-0507-BFB4-A78F59BCA3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50724-8479-144B-91E6-CD738AC662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950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2913" y="160338"/>
            <a:ext cx="2162175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60338"/>
            <a:ext cx="6335713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4F2DB46-A5B6-319A-0F35-520B53D632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E7B3EF-3C08-B348-A5BC-F50EE575D16A}" type="datetime1">
              <a:rPr lang="en-US" altLang="en-US"/>
              <a:pPr>
                <a:defRPr/>
              </a:pPr>
              <a:t>11/4/25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705B8159-3C43-686D-E181-8BAEF817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A043FF3B-17EF-86EF-19FE-826D3FC580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4443C-208D-9046-8762-5396CD354B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4628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4FC02300-E91F-7B8C-D041-DD022AC468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C784A-A8CF-1944-A234-9236A4194DAA}" type="datetime1">
              <a:rPr lang="en-US" altLang="en-US"/>
              <a:pPr>
                <a:defRPr/>
              </a:pPr>
              <a:t>11/4/25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55ABAAD3-2306-06B1-9CC2-4DF9D4B610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103A840F-56C0-51C8-308A-BF5CD9B892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C1C5A-06DD-2D4E-9438-2BEF1921AE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320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02A80135-93DE-7829-3E4C-871B656CD4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DFC72-97BB-9C4A-B1CA-1B3CABBCE4AE}" type="datetime1">
              <a:rPr lang="en-US" altLang="en-US"/>
              <a:pPr>
                <a:defRPr/>
              </a:pPr>
              <a:t>11/4/25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520D4B8F-09A3-713B-3B69-950CF471A7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2D95DABA-E23F-8F32-2548-3C2333F5E1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13C35-F0B0-F948-9594-E612F1AF72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469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48150" cy="4913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219200"/>
            <a:ext cx="4249738" cy="4913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365E5818-CDCD-BD05-6B03-95DCE0EEA6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A0948-4508-C743-B8CA-365999D3BDAA}" type="datetime1">
              <a:rPr lang="en-US" altLang="en-US"/>
              <a:pPr>
                <a:defRPr/>
              </a:pPr>
              <a:t>11/4/25</a:t>
            </a:fld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CBDC4ABF-E8C5-E675-4D8E-C28FF795BC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2308DD1A-879F-9777-CB55-0B4D939E09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2E4B0-B962-4B4D-81AF-1741CF9819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571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222AAF00-37BB-39E0-B863-803CD80F0C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C81BB5-DCFB-094D-A407-639C8C27C3F0}" type="datetime1">
              <a:rPr lang="en-US" altLang="en-US"/>
              <a:pPr>
                <a:defRPr/>
              </a:pPr>
              <a:t>11/4/25</a:t>
            </a:fld>
            <a:endParaRPr lang="en-US" alt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ECAE4186-9D54-80D1-4886-4CFB962AE1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72DE6D0B-F18A-67B6-1183-56AC7DDFF4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D13FB-7089-3D4F-BABE-DA4BCCAA68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1078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2DD0D896-79FA-AB8D-B0EF-F377A99E89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2F272-8038-754D-827E-EEB3F0E0AEBC}" type="datetime1">
              <a:rPr lang="en-US" altLang="en-US"/>
              <a:pPr>
                <a:defRPr/>
              </a:pPr>
              <a:t>11/4/25</a:t>
            </a:fld>
            <a:endParaRPr lang="en-US" alt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D3D5AE52-F645-B478-A117-0CF9621FB0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AAE92FD4-AFF5-10B9-9769-18BCE8A05D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8EB7D-A631-7342-9502-D10921AE88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179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5A6917F0-2CC4-53AD-C240-F9C9E7EC3B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7C3AF-DEF3-5448-A8A0-35B4CC4F4AE1}" type="datetime1">
              <a:rPr lang="en-US" altLang="en-US"/>
              <a:pPr>
                <a:defRPr/>
              </a:pPr>
              <a:t>11/4/25</a:t>
            </a:fld>
            <a:endParaRPr lang="en-US" alt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0BF8A8EC-DF7E-0D13-4144-FADD97D8BA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123D16C-F007-61B4-56B4-CA2AEF28B4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F8332-B0B8-914F-9625-475C0E300A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620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6E311322-B07D-BB9E-B420-DB52ED6FAC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FA8ED-36E9-034B-BC75-315D5EEEC2AA}" type="datetime1">
              <a:rPr lang="en-US" altLang="en-US"/>
              <a:pPr>
                <a:defRPr/>
              </a:pPr>
              <a:t>11/4/25</a:t>
            </a:fld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63BFDDDA-637D-3936-0892-56F88CCF45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598F52A-87C0-2FF4-5F46-1DB0763D5D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1D8D0-A71B-824A-B7C9-EA41693E8B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639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9B5447EA-B564-4180-2AFB-42168D42BF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3B9E5-D3D0-0A4A-9905-4ACB9AF5FEED}" type="datetime1">
              <a:rPr lang="en-US" altLang="en-US"/>
              <a:pPr>
                <a:defRPr/>
              </a:pPr>
              <a:t>11/4/25</a:t>
            </a:fld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B9935503-02FD-4249-F715-4F3719FA72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94ED5FB-D999-925D-956B-38237BB5B6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0E438-6547-C54C-85B3-65FFAC5659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9560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51FE8A9-B186-0DD5-2F79-1E3FD58B8CF8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2603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3A6DC84-A20F-9E43-CCA0-C5913CB3DD2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2603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3194B22-5E49-A53F-D8B4-D8992F06248E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6826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12A2C38-BB0D-B93A-F5C3-D1F5A5E775A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6826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A90C826-2B8A-C8C4-601E-380582440A31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609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8279357B-1D2E-9A8A-E2F4-8F68B7987D9A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152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440F1849-8262-0507-9C8C-314AD6DDC2DA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9429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D627F57B-AE45-DFA8-C310-DB9C047DC0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160338"/>
            <a:ext cx="7793037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E6C611FA-712C-2EC1-7888-3B93A79B25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50288" cy="491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34219" name="Rectangle 11">
            <a:extLst>
              <a:ext uri="{FF2B5EF4-FFF2-40B4-BE49-F238E27FC236}">
                <a16:creationId xmlns:a16="http://schemas.microsoft.com/office/drawing/2014/main" id="{ECCFE37E-2A4D-1B4A-AC21-04A2ECE062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5438" y="63119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A6FF5D22-8A90-894C-AB0F-60BFB2BD69D3}" type="datetime1">
              <a:rPr lang="en-US" altLang="en-US"/>
              <a:pPr>
                <a:defRPr/>
              </a:pPr>
              <a:t>11/4/25</a:t>
            </a:fld>
            <a:endParaRPr lang="en-US" altLang="en-US"/>
          </a:p>
        </p:txBody>
      </p:sp>
      <p:sp>
        <p:nvSpPr>
          <p:cNvPr id="734220" name="Rectangle 12">
            <a:extLst>
              <a:ext uri="{FF2B5EF4-FFF2-40B4-BE49-F238E27FC236}">
                <a16:creationId xmlns:a16="http://schemas.microsoft.com/office/drawing/2014/main" id="{62565AF0-1929-6F73-9376-03814ECE4E3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4221" name="Rectangle 13">
            <a:extLst>
              <a:ext uri="{FF2B5EF4-FFF2-40B4-BE49-F238E27FC236}">
                <a16:creationId xmlns:a16="http://schemas.microsoft.com/office/drawing/2014/main" id="{EDF00614-B0AE-0B9F-C6C8-6A35897E6D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353FEBA1-3807-6A49-8A9B-492092FD81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courses.engr.illinois.edu/cs421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4">
            <a:extLst>
              <a:ext uri="{FF2B5EF4-FFF2-40B4-BE49-F238E27FC236}">
                <a16:creationId xmlns:a16="http://schemas.microsoft.com/office/drawing/2014/main" id="{5BA85827-48DD-8C64-0AAF-0CFB099B8C1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FF02D0D-DEDD-2246-80E8-6349E0A92DB9}" type="datetime1">
              <a:rPr lang="en-US" altLang="en-US" sz="1400" smtClean="0">
                <a:solidFill>
                  <a:schemeClr val="bg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>
              <a:solidFill>
                <a:schemeClr val="bg2"/>
              </a:solidFill>
            </a:endParaRPr>
          </a:p>
        </p:txBody>
      </p:sp>
      <p:sp>
        <p:nvSpPr>
          <p:cNvPr id="15362" name="Rectangle 16">
            <a:extLst>
              <a:ext uri="{FF2B5EF4-FFF2-40B4-BE49-F238E27FC236}">
                <a16:creationId xmlns:a16="http://schemas.microsoft.com/office/drawing/2014/main" id="{71713FD4-5D3D-8BA8-CB3F-23E5058A8C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47C8C6A-50B8-F14A-815E-A46BFE399729}" type="slidenum">
              <a:rPr lang="en-US" altLang="en-US" sz="1400" smtClean="0">
                <a:solidFill>
                  <a:schemeClr val="bg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>
              <a:solidFill>
                <a:schemeClr val="bg2"/>
              </a:solidFill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86E46E86-BF07-F649-68D4-A937F9213E1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905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Programming Languages and Compilers (CS 421)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A465C007-79F9-2EE3-23B9-E37230B59A0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352800"/>
            <a:ext cx="7696200" cy="1676400"/>
          </a:xfrm>
        </p:spPr>
        <p:txBody>
          <a:bodyPr/>
          <a:lstStyle/>
          <a:p>
            <a:pPr algn="l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Elsa L Gunter</a:t>
            </a:r>
          </a:p>
          <a:p>
            <a:pPr algn="l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2112 SC, UIUC</a:t>
            </a:r>
          </a:p>
          <a:p>
            <a:pPr algn="l" eaLnBrk="1" hangingPunct="1">
              <a:buFont typeface="Wingdings" pitchFamily="2" charset="2"/>
              <a:buNone/>
            </a:pPr>
            <a:r>
              <a:rPr lang="en-US" altLang="en-US" sz="33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hlinkClick r:id="rId2"/>
              </a:rPr>
              <a:t>http://courses.engr.illinois.edu/cs421</a:t>
            </a: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5365" name="Text Box 4">
            <a:extLst>
              <a:ext uri="{FF2B5EF4-FFF2-40B4-BE49-F238E27FC236}">
                <a16:creationId xmlns:a16="http://schemas.microsoft.com/office/drawing/2014/main" id="{8BA8C5A7-5BA8-4534-75B0-0C00CE2FA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257800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Based in part on slides by Mattox Beckman, as updated by Vikram Adve and Gul Agha</a:t>
            </a: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F2E7FCC8-0A5E-A45C-F9B1-9C5DEC98DD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Steps to Grammar Disambiguation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DD621-3787-3C20-D946-EE95410EE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charset="0"/>
              <a:buChar char="n"/>
              <a:defRPr/>
            </a:pPr>
            <a:r>
              <a:rPr lang="en-US" dirty="0"/>
              <a:t>Identify the rules and a smallest use that display ambiguity</a:t>
            </a:r>
          </a:p>
          <a:p>
            <a:pPr>
              <a:buFont typeface="Wingdings" charset="0"/>
              <a:buChar char="n"/>
              <a:defRPr/>
            </a:pPr>
            <a:r>
              <a:rPr lang="en-US" dirty="0"/>
              <a:t>Decide which parse to keep; why should others be thrown out?</a:t>
            </a:r>
          </a:p>
          <a:p>
            <a:pPr>
              <a:buFont typeface="Wingdings" charset="0"/>
              <a:buChar char="n"/>
              <a:defRPr/>
            </a:pPr>
            <a:r>
              <a:rPr lang="en-US" dirty="0"/>
              <a:t>What syntactic restrictions on </a:t>
            </a:r>
            <a:r>
              <a:rPr lang="en-US" dirty="0" err="1"/>
              <a:t>subexpressions</a:t>
            </a:r>
            <a:r>
              <a:rPr lang="en-US" dirty="0"/>
              <a:t> are needed to throw out the bad (while keeping the good)?</a:t>
            </a:r>
          </a:p>
          <a:p>
            <a:pPr>
              <a:buFont typeface="Wingdings" charset="0"/>
              <a:buChar char="n"/>
              <a:defRPr/>
            </a:pPr>
            <a:r>
              <a:rPr lang="en-US" dirty="0"/>
              <a:t>Add a new non-terminal and rules to describe this set of restricted </a:t>
            </a:r>
            <a:r>
              <a:rPr lang="en-US" dirty="0" err="1"/>
              <a:t>subexpressions</a:t>
            </a:r>
            <a:r>
              <a:rPr lang="en-US" dirty="0"/>
              <a:t> (called stratifying, or refactoring)</a:t>
            </a:r>
          </a:p>
          <a:p>
            <a:pPr>
              <a:buFont typeface="Wingdings" charset="0"/>
              <a:buChar char="n"/>
              <a:defRPr/>
            </a:pPr>
            <a:r>
              <a:rPr lang="en-US" b="1" dirty="0"/>
              <a:t>Characterize each non-terminal by a language invariant</a:t>
            </a:r>
          </a:p>
          <a:p>
            <a:pPr>
              <a:buFont typeface="Wingdings" charset="0"/>
              <a:buChar char="n"/>
              <a:defRPr/>
            </a:pPr>
            <a:r>
              <a:rPr lang="en-US" dirty="0"/>
              <a:t>Replace old rules to use new non-terminals</a:t>
            </a:r>
          </a:p>
          <a:p>
            <a:pPr>
              <a:buFont typeface="Wingdings" charset="0"/>
              <a:buChar char="n"/>
              <a:defRPr/>
            </a:pPr>
            <a:r>
              <a:rPr lang="en-US" dirty="0"/>
              <a:t>Rinse and repeat</a:t>
            </a:r>
          </a:p>
        </p:txBody>
      </p:sp>
      <p:sp>
        <p:nvSpPr>
          <p:cNvPr id="41987" name="Date Placeholder 3">
            <a:extLst>
              <a:ext uri="{FF2B5EF4-FFF2-40B4-BE49-F238E27FC236}">
                <a16:creationId xmlns:a16="http://schemas.microsoft.com/office/drawing/2014/main" id="{1C883E84-4353-248E-D094-BA5AF5EE25D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AC1CED-E381-EC44-9512-77D6AAFC17B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41988" name="Slide Number Placeholder 4">
            <a:extLst>
              <a:ext uri="{FF2B5EF4-FFF2-40B4-BE49-F238E27FC236}">
                <a16:creationId xmlns:a16="http://schemas.microsoft.com/office/drawing/2014/main" id="{496E6C6F-F6E6-1A47-61F4-AD33A3ABF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38704BA-5AC5-2141-B6CD-6D137FE0815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Date Placeholder 3">
            <a:extLst>
              <a:ext uri="{FF2B5EF4-FFF2-40B4-BE49-F238E27FC236}">
                <a16:creationId xmlns:a16="http://schemas.microsoft.com/office/drawing/2014/main" id="{E548E18D-1CD9-3F6C-7402-CA4B5A3062E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6DC0B1-EFE2-3040-9224-2B8450437E8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38242" name="Slide Number Placeholder 5">
            <a:extLst>
              <a:ext uri="{FF2B5EF4-FFF2-40B4-BE49-F238E27FC236}">
                <a16:creationId xmlns:a16="http://schemas.microsoft.com/office/drawing/2014/main" id="{8ED40291-5523-A504-6112-F7188982C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01576B5-5F55-1946-93D2-414FA253926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100</a:t>
            </a:fld>
            <a:endParaRPr lang="en-US" altLang="en-US" sz="1400"/>
          </a:p>
        </p:txBody>
      </p:sp>
      <p:sp>
        <p:nvSpPr>
          <p:cNvPr id="138243" name="Rectangle 2">
            <a:extLst>
              <a:ext uri="{FF2B5EF4-FFF2-40B4-BE49-F238E27FC236}">
                <a16:creationId xmlns:a16="http://schemas.microsoft.com/office/drawing/2014/main" id="{67939A39-827A-46FE-357A-4602BBEA5B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Then Else Command</a:t>
            </a:r>
          </a:p>
        </p:txBody>
      </p:sp>
      <p:sp>
        <p:nvSpPr>
          <p:cNvPr id="138244" name="Rectangle 3">
            <a:extLst>
              <a:ext uri="{FF2B5EF4-FFF2-40B4-BE49-F238E27FC236}">
                <a16:creationId xmlns:a16="http://schemas.microsoft.com/office/drawing/2014/main" id="{84F44D04-8432-A857-7399-4C756C9943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487488"/>
            <a:ext cx="8650288" cy="491331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B,m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>
                <a:ea typeface="ＭＳ Ｐゴシック" panose="020B0600070205080204" pitchFamily="34" charset="-128"/>
              </a:rPr>
              <a:t> true   (</a:t>
            </a:r>
            <a:r>
              <a:rPr lang="en-US" altLang="en-US" i="1">
                <a:ea typeface="ＭＳ Ｐゴシック" panose="020B0600070205080204" pitchFamily="34" charset="-128"/>
              </a:rPr>
              <a:t>C,m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ja-JP" altLang="en-US" i="1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(if </a:t>
            </a:r>
            <a:r>
              <a:rPr lang="en-US" altLang="en-US" i="1">
                <a:ea typeface="ＭＳ Ｐゴシック" panose="020B0600070205080204" pitchFamily="34" charset="-128"/>
              </a:rPr>
              <a:t>B</a:t>
            </a:r>
            <a:r>
              <a:rPr lang="en-US" altLang="en-US">
                <a:ea typeface="ＭＳ Ｐゴシック" panose="020B0600070205080204" pitchFamily="34" charset="-128"/>
              </a:rPr>
              <a:t> then </a:t>
            </a:r>
            <a:r>
              <a:rPr lang="en-US" altLang="en-US" i="1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 else </a:t>
            </a:r>
            <a:r>
              <a:rPr lang="en-US" altLang="en-US" i="1">
                <a:ea typeface="ＭＳ Ｐゴシック" panose="020B0600070205080204" pitchFamily="34" charset="-128"/>
              </a:rPr>
              <a:t>C</a:t>
            </a:r>
            <a:r>
              <a:rPr lang="ja-JP" altLang="en-US" i="1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 fi, </a:t>
            </a:r>
            <a:r>
              <a:rPr lang="en-US" altLang="ja-JP" i="1">
                <a:ea typeface="ＭＳ Ｐゴシック" panose="020B0600070205080204" pitchFamily="34" charset="-128"/>
              </a:rPr>
              <a:t>m</a:t>
            </a:r>
            <a:r>
              <a:rPr lang="en-US" altLang="ja-JP">
                <a:ea typeface="ＭＳ Ｐゴシック" panose="020B0600070205080204" pitchFamily="34" charset="-128"/>
              </a:rPr>
              <a:t>)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ja-JP">
                <a:ea typeface="ＭＳ Ｐゴシック" panose="020B0600070205080204" pitchFamily="34" charset="-128"/>
              </a:rPr>
              <a:t> </a:t>
            </a:r>
            <a:r>
              <a:rPr lang="en-US" altLang="ja-JP" i="1">
                <a:ea typeface="ＭＳ Ｐゴシック" panose="020B0600070205080204" pitchFamily="34" charset="-128"/>
              </a:rPr>
              <a:t>m</a:t>
            </a:r>
            <a:r>
              <a:rPr lang="ja-JP" altLang="en-US" i="1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B,m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>
                <a:ea typeface="ＭＳ Ｐゴシック" panose="020B0600070205080204" pitchFamily="34" charset="-128"/>
              </a:rPr>
              <a:t> false   (</a:t>
            </a:r>
            <a:r>
              <a:rPr lang="en-US" altLang="en-US" i="1">
                <a:ea typeface="ＭＳ Ｐゴシック" panose="020B0600070205080204" pitchFamily="34" charset="-128"/>
              </a:rPr>
              <a:t>C</a:t>
            </a:r>
            <a:r>
              <a:rPr lang="ja-JP" altLang="en-US" i="1">
                <a:ea typeface="ＭＳ Ｐゴシック" panose="020B0600070205080204" pitchFamily="34" charset="-128"/>
              </a:rPr>
              <a:t>’</a:t>
            </a:r>
            <a:r>
              <a:rPr lang="en-US" altLang="ja-JP" i="1">
                <a:ea typeface="ＭＳ Ｐゴシック" panose="020B0600070205080204" pitchFamily="34" charset="-128"/>
              </a:rPr>
              <a:t>,m</a:t>
            </a:r>
            <a:r>
              <a:rPr lang="en-US" altLang="ja-JP">
                <a:ea typeface="ＭＳ Ｐゴシック" panose="020B0600070205080204" pitchFamily="34" charset="-128"/>
              </a:rPr>
              <a:t>)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 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ja-JP" altLang="en-US" i="1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(if </a:t>
            </a:r>
            <a:r>
              <a:rPr lang="en-US" altLang="en-US" i="1">
                <a:ea typeface="ＭＳ Ｐゴシック" panose="020B0600070205080204" pitchFamily="34" charset="-128"/>
              </a:rPr>
              <a:t>B</a:t>
            </a:r>
            <a:r>
              <a:rPr lang="en-US" altLang="en-US">
                <a:ea typeface="ＭＳ Ｐゴシック" panose="020B0600070205080204" pitchFamily="34" charset="-128"/>
              </a:rPr>
              <a:t> then </a:t>
            </a:r>
            <a:r>
              <a:rPr lang="en-US" altLang="en-US" i="1">
                <a:ea typeface="ＭＳ Ｐゴシック" panose="020B0600070205080204" pitchFamily="34" charset="-128"/>
              </a:rPr>
              <a:t>C </a:t>
            </a:r>
            <a:r>
              <a:rPr lang="en-US" altLang="en-US">
                <a:ea typeface="ＭＳ Ｐゴシック" panose="020B0600070205080204" pitchFamily="34" charset="-128"/>
              </a:rPr>
              <a:t>else </a:t>
            </a:r>
            <a:r>
              <a:rPr lang="en-US" altLang="en-US" i="1">
                <a:ea typeface="ＭＳ Ｐゴシック" panose="020B0600070205080204" pitchFamily="34" charset="-128"/>
              </a:rPr>
              <a:t>C</a:t>
            </a:r>
            <a:r>
              <a:rPr lang="ja-JP" altLang="en-US" i="1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 fi, </a:t>
            </a:r>
            <a:r>
              <a:rPr lang="en-US" altLang="ja-JP" i="1">
                <a:ea typeface="ＭＳ Ｐゴシック" panose="020B0600070205080204" pitchFamily="34" charset="-128"/>
              </a:rPr>
              <a:t>m</a:t>
            </a:r>
            <a:r>
              <a:rPr lang="en-US" altLang="ja-JP">
                <a:ea typeface="ＭＳ Ｐゴシック" panose="020B0600070205080204" pitchFamily="34" charset="-128"/>
              </a:rPr>
              <a:t>)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ja-JP">
                <a:ea typeface="ＭＳ Ｐゴシック" panose="020B0600070205080204" pitchFamily="34" charset="-128"/>
              </a:rPr>
              <a:t> </a:t>
            </a:r>
            <a:r>
              <a:rPr lang="en-US" altLang="ja-JP" i="1">
                <a:ea typeface="ＭＳ Ｐゴシック" panose="020B0600070205080204" pitchFamily="34" charset="-128"/>
              </a:rPr>
              <a:t>m</a:t>
            </a:r>
            <a:r>
              <a:rPr lang="ja-JP" altLang="en-US" i="1">
                <a:ea typeface="ＭＳ Ｐゴシック" panose="020B0600070205080204" pitchFamily="34" charset="-128"/>
              </a:rPr>
              <a:t>’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38245" name="Line 4">
            <a:extLst>
              <a:ext uri="{FF2B5EF4-FFF2-40B4-BE49-F238E27FC236}">
                <a16:creationId xmlns:a16="http://schemas.microsoft.com/office/drawing/2014/main" id="{1A941C9D-5847-99C0-5B1A-664B85C825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81200" y="4419600"/>
            <a:ext cx="518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6" name="Line 5">
            <a:extLst>
              <a:ext uri="{FF2B5EF4-FFF2-40B4-BE49-F238E27FC236}">
                <a16:creationId xmlns:a16="http://schemas.microsoft.com/office/drawing/2014/main" id="{CAE16517-B12C-5F1D-E0DC-BDB96C6997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2667000"/>
            <a:ext cx="518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Date Placeholder 3">
            <a:extLst>
              <a:ext uri="{FF2B5EF4-FFF2-40B4-BE49-F238E27FC236}">
                <a16:creationId xmlns:a16="http://schemas.microsoft.com/office/drawing/2014/main" id="{409DE924-165D-3667-4095-B844AEB3EA4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0FF55C-B44D-B847-A0A6-216A2B14352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39266" name="Slide Number Placeholder 5">
            <a:extLst>
              <a:ext uri="{FF2B5EF4-FFF2-40B4-BE49-F238E27FC236}">
                <a16:creationId xmlns:a16="http://schemas.microsoft.com/office/drawing/2014/main" id="{5FB09D05-151D-4E1C-A690-B4A16EEFD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C169449-DA08-3B4B-84C6-C8C868CB340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101</a:t>
            </a:fld>
            <a:endParaRPr lang="en-US" altLang="en-US" sz="1400"/>
          </a:p>
        </p:txBody>
      </p:sp>
      <p:sp>
        <p:nvSpPr>
          <p:cNvPr id="139267" name="Rectangle 2">
            <a:extLst>
              <a:ext uri="{FF2B5EF4-FFF2-40B4-BE49-F238E27FC236}">
                <a16:creationId xmlns:a16="http://schemas.microsoft.com/office/drawing/2014/main" id="{296C44F7-5110-4B2E-636C-73081062F5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While Command</a:t>
            </a:r>
          </a:p>
        </p:txBody>
      </p:sp>
      <p:sp>
        <p:nvSpPr>
          <p:cNvPr id="139268" name="Rectangle 3">
            <a:extLst>
              <a:ext uri="{FF2B5EF4-FFF2-40B4-BE49-F238E27FC236}">
                <a16:creationId xmlns:a16="http://schemas.microsoft.com/office/drawing/2014/main" id="{65D511D5-52FC-3DAE-52FD-C0401FB5FE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4648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B,m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>
                <a:ea typeface="ＭＳ Ｐゴシック" panose="020B0600070205080204" pitchFamily="34" charset="-128"/>
              </a:rPr>
              <a:t> false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(while </a:t>
            </a:r>
            <a:r>
              <a:rPr lang="en-US" altLang="en-US" i="1">
                <a:ea typeface="ＭＳ Ｐゴシック" panose="020B0600070205080204" pitchFamily="34" charset="-128"/>
              </a:rPr>
              <a:t>B</a:t>
            </a:r>
            <a:r>
              <a:rPr lang="en-US" altLang="en-US">
                <a:ea typeface="ＭＳ Ｐゴシック" panose="020B0600070205080204" pitchFamily="34" charset="-128"/>
              </a:rPr>
              <a:t> do </a:t>
            </a:r>
            <a:r>
              <a:rPr lang="en-US" altLang="en-US" i="1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 od, </a:t>
            </a:r>
            <a:r>
              <a:rPr lang="en-US" altLang="en-US" i="1"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000">
                <a:ea typeface="ＭＳ Ｐゴシック" panose="020B0600070205080204" pitchFamily="34" charset="-128"/>
              </a:rPr>
              <a:t>(</a:t>
            </a:r>
            <a:r>
              <a:rPr lang="en-US" altLang="en-US" sz="3000" i="1">
                <a:ea typeface="ＭＳ Ｐゴシック" panose="020B0600070205080204" pitchFamily="34" charset="-128"/>
              </a:rPr>
              <a:t>B,m</a:t>
            </a:r>
            <a:r>
              <a:rPr lang="en-US" altLang="en-US" sz="3000">
                <a:ea typeface="ＭＳ Ｐゴシック" panose="020B0600070205080204" pitchFamily="34" charset="-128"/>
              </a:rPr>
              <a:t>)</a:t>
            </a: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3000">
                <a:ea typeface="ＭＳ Ｐゴシック" panose="020B0600070205080204" pitchFamily="34" charset="-128"/>
              </a:rPr>
              <a:t>true (</a:t>
            </a:r>
            <a:r>
              <a:rPr lang="en-US" altLang="en-US" sz="3000" i="1">
                <a:ea typeface="ＭＳ Ｐゴシック" panose="020B0600070205080204" pitchFamily="34" charset="-128"/>
              </a:rPr>
              <a:t>C,m</a:t>
            </a:r>
            <a:r>
              <a:rPr lang="en-US" altLang="en-US" sz="3000">
                <a:ea typeface="ＭＳ Ｐゴシック" panose="020B0600070205080204" pitchFamily="34" charset="-128"/>
              </a:rPr>
              <a:t>)</a:t>
            </a: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3000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ja-JP" altLang="en-US" sz="3000" i="1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3000"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ja-JP" sz="3000">
                <a:ea typeface="ＭＳ Ｐゴシック" panose="020B0600070205080204" pitchFamily="34" charset="-128"/>
              </a:rPr>
              <a:t>(while </a:t>
            </a:r>
            <a:r>
              <a:rPr lang="en-US" altLang="ja-JP" sz="3000" i="1">
                <a:ea typeface="ＭＳ Ｐゴシック" panose="020B0600070205080204" pitchFamily="34" charset="-128"/>
              </a:rPr>
              <a:t>B</a:t>
            </a:r>
            <a:r>
              <a:rPr lang="en-US" altLang="ja-JP" sz="3000">
                <a:ea typeface="ＭＳ Ｐゴシック" panose="020B0600070205080204" pitchFamily="34" charset="-128"/>
              </a:rPr>
              <a:t> do </a:t>
            </a:r>
            <a:r>
              <a:rPr lang="en-US" altLang="ja-JP" sz="3000" i="1">
                <a:ea typeface="ＭＳ Ｐゴシック" panose="020B0600070205080204" pitchFamily="34" charset="-128"/>
              </a:rPr>
              <a:t>C</a:t>
            </a:r>
            <a:r>
              <a:rPr lang="en-US" altLang="ja-JP" sz="3000">
                <a:ea typeface="ＭＳ Ｐゴシック" panose="020B0600070205080204" pitchFamily="34" charset="-128"/>
              </a:rPr>
              <a:t> od, </a:t>
            </a:r>
            <a:r>
              <a:rPr lang="en-US" altLang="ja-JP" sz="3000" i="1">
                <a:ea typeface="ＭＳ Ｐゴシック" panose="020B0600070205080204" pitchFamily="34" charset="-128"/>
              </a:rPr>
              <a:t>m</a:t>
            </a:r>
            <a:r>
              <a:rPr lang="ja-JP" altLang="en-US" sz="3000" i="1">
                <a:ea typeface="ＭＳ Ｐゴシック" panose="020B0600070205080204" pitchFamily="34" charset="-128"/>
              </a:rPr>
              <a:t>’</a:t>
            </a:r>
            <a:r>
              <a:rPr lang="en-US" altLang="ja-JP" sz="3000" i="1">
                <a:ea typeface="ＭＳ Ｐゴシック" panose="020B0600070205080204" pitchFamily="34" charset="-128"/>
              </a:rPr>
              <a:t> </a:t>
            </a:r>
            <a:r>
              <a:rPr lang="en-US" altLang="ja-JP" sz="3000">
                <a:ea typeface="ＭＳ Ｐゴシック" panose="020B0600070205080204" pitchFamily="34" charset="-128"/>
              </a:rPr>
              <a:t>)</a:t>
            </a:r>
            <a:r>
              <a:rPr lang="en-US" altLang="ja-JP" sz="30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ja-JP" sz="3000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ja-JP" altLang="en-US" sz="3000" i="1">
                <a:ea typeface="ＭＳ Ｐゴシック" panose="020B0600070205080204" pitchFamily="34" charset="-128"/>
                <a:sym typeface="Symbol" pitchFamily="2" charset="2"/>
              </a:rPr>
              <a:t>’’</a:t>
            </a:r>
            <a:endParaRPr lang="en-US" altLang="ja-JP" sz="30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(while </a:t>
            </a:r>
            <a:r>
              <a:rPr lang="en-US" altLang="en-US" i="1">
                <a:ea typeface="ＭＳ Ｐゴシック" panose="020B0600070205080204" pitchFamily="34" charset="-128"/>
              </a:rPr>
              <a:t>B</a:t>
            </a:r>
            <a:r>
              <a:rPr lang="en-US" altLang="en-US">
                <a:ea typeface="ＭＳ Ｐゴシック" panose="020B0600070205080204" pitchFamily="34" charset="-128"/>
              </a:rPr>
              <a:t> do C od, </a:t>
            </a:r>
            <a:r>
              <a:rPr lang="en-US" altLang="en-US" i="1"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ja-JP" altLang="en-US" i="1">
                <a:ea typeface="ＭＳ Ｐゴシック" panose="020B0600070205080204" pitchFamily="34" charset="-128"/>
                <a:sym typeface="Symbol" pitchFamily="2" charset="2"/>
              </a:rPr>
              <a:t>’’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39269" name="Line 4">
            <a:extLst>
              <a:ext uri="{FF2B5EF4-FFF2-40B4-BE49-F238E27FC236}">
                <a16:creationId xmlns:a16="http://schemas.microsoft.com/office/drawing/2014/main" id="{3CB56D3A-3ACF-D540-C719-1B1E05D331D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133600"/>
            <a:ext cx="480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0" name="Line 5">
            <a:extLst>
              <a:ext uri="{FF2B5EF4-FFF2-40B4-BE49-F238E27FC236}">
                <a16:creationId xmlns:a16="http://schemas.microsoft.com/office/drawing/2014/main" id="{D7EF9C9E-5251-7CD1-2B30-F050F0C17C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810000"/>
            <a:ext cx="861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Date Placeholder 3">
            <a:extLst>
              <a:ext uri="{FF2B5EF4-FFF2-40B4-BE49-F238E27FC236}">
                <a16:creationId xmlns:a16="http://schemas.microsoft.com/office/drawing/2014/main" id="{017F6E3E-532D-B67D-1A48-38A742092EA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4543B89-43A2-B24F-9C0B-9BAB9691536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40290" name="Slide Number Placeholder 5">
            <a:extLst>
              <a:ext uri="{FF2B5EF4-FFF2-40B4-BE49-F238E27FC236}">
                <a16:creationId xmlns:a16="http://schemas.microsoft.com/office/drawing/2014/main" id="{1E4EC655-F117-607A-965C-8A69C6E51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ACF21D4-AC00-2D4A-89BA-6B8EC03F750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102</a:t>
            </a:fld>
            <a:endParaRPr lang="en-US" altLang="en-US" sz="1400"/>
          </a:p>
        </p:txBody>
      </p:sp>
      <p:sp>
        <p:nvSpPr>
          <p:cNvPr id="140291" name="Rectangle 2">
            <a:extLst>
              <a:ext uri="{FF2B5EF4-FFF2-40B4-BE49-F238E27FC236}">
                <a16:creationId xmlns:a16="http://schemas.microsoft.com/office/drawing/2014/main" id="{DDE51C05-B9B4-EEA3-687E-6135C1006C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Example: If Then Else Rule</a:t>
            </a:r>
          </a:p>
        </p:txBody>
      </p:sp>
      <p:sp>
        <p:nvSpPr>
          <p:cNvPr id="140292" name="Rectangle 3">
            <a:extLst>
              <a:ext uri="{FF2B5EF4-FFF2-40B4-BE49-F238E27FC236}">
                <a16:creationId xmlns:a16="http://schemas.microsoft.com/office/drawing/2014/main" id="{4CE45BD9-3A65-A13A-EF24-F41790512E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915400" cy="4648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                                 (2,{x-&gt;7})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2    (3,{x-&gt;7}) 3</a:t>
            </a:r>
            <a:endParaRPr lang="en-US" altLang="en-US" sz="280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                                            (2+3, {x-&gt;7})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5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(x,{x-&gt;7})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7   (5,{x-&gt;7})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5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       (y:= 2 + 3, {x-&gt; 7}</a:t>
            </a:r>
            <a:endParaRPr lang="en-US" altLang="en-US" sz="2800">
              <a:solidFill>
                <a:schemeClr val="bg1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(x &gt; 5, {x -&gt; 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true            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 {x-   &gt;7, y-&gt;5}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(if x &gt; 5 then y:= 2 + 3 else y:=3 + 4 fi,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{x -&gt; 7})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 ?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140293" name="Line 4">
            <a:extLst>
              <a:ext uri="{FF2B5EF4-FFF2-40B4-BE49-F238E27FC236}">
                <a16:creationId xmlns:a16="http://schemas.microsoft.com/office/drawing/2014/main" id="{0E000994-CF0D-E3D8-7BB1-C0801F98CFE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5720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4" name="Line 5">
            <a:extLst>
              <a:ext uri="{FF2B5EF4-FFF2-40B4-BE49-F238E27FC236}">
                <a16:creationId xmlns:a16="http://schemas.microsoft.com/office/drawing/2014/main" id="{6AC3D93A-2A31-FF1A-5C2B-3313F760EF1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5" name="Line 6">
            <a:extLst>
              <a:ext uri="{FF2B5EF4-FFF2-40B4-BE49-F238E27FC236}">
                <a16:creationId xmlns:a16="http://schemas.microsoft.com/office/drawing/2014/main" id="{C4D154FB-21D7-86CF-E80A-31956EEB2BD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276600"/>
            <a:ext cx="3276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6" name="Line 7">
            <a:extLst>
              <a:ext uri="{FF2B5EF4-FFF2-40B4-BE49-F238E27FC236}">
                <a16:creationId xmlns:a16="http://schemas.microsoft.com/office/drawing/2014/main" id="{8DC9C259-ACE7-1FFB-4FB1-8A205F161A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6670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Date Placeholder 3">
            <a:extLst>
              <a:ext uri="{FF2B5EF4-FFF2-40B4-BE49-F238E27FC236}">
                <a16:creationId xmlns:a16="http://schemas.microsoft.com/office/drawing/2014/main" id="{6EDFD129-A457-B731-2AEE-175D371A077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CB05A4D-7F6C-E84F-8663-4067BAF5654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41314" name="Slide Number Placeholder 5">
            <a:extLst>
              <a:ext uri="{FF2B5EF4-FFF2-40B4-BE49-F238E27FC236}">
                <a16:creationId xmlns:a16="http://schemas.microsoft.com/office/drawing/2014/main" id="{B9754203-A3B9-D5AE-578C-D9E727E7C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37F8738-89D2-5E43-9B94-E26326FA622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103</a:t>
            </a:fld>
            <a:endParaRPr lang="en-US" altLang="en-US" sz="1400"/>
          </a:p>
        </p:txBody>
      </p:sp>
      <p:sp>
        <p:nvSpPr>
          <p:cNvPr id="141315" name="Rectangle 2">
            <a:extLst>
              <a:ext uri="{FF2B5EF4-FFF2-40B4-BE49-F238E27FC236}">
                <a16:creationId xmlns:a16="http://schemas.microsoft.com/office/drawing/2014/main" id="{1B2FFDB8-B58C-D0F1-9E08-21F6A4768D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Example: If Then Else Rule</a:t>
            </a:r>
          </a:p>
        </p:txBody>
      </p:sp>
      <p:sp>
        <p:nvSpPr>
          <p:cNvPr id="141316" name="Rectangle 3">
            <a:extLst>
              <a:ext uri="{FF2B5EF4-FFF2-40B4-BE49-F238E27FC236}">
                <a16:creationId xmlns:a16="http://schemas.microsoft.com/office/drawing/2014/main" id="{5F468A96-60ED-313C-3E49-69348EC6F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915400" cy="4648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                                 (2,{x-&gt;7})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2    (3,{x-&gt;7}) 3</a:t>
            </a:r>
            <a:endParaRPr lang="en-US" altLang="en-US" sz="280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                                            (2+3, {x-&gt;7})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5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(x,{x-&gt;7})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7   (5,{x-&gt;7})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5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       (y:= 2 + 3, {x-&gt; 7}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(x &gt; 5, {x -&gt; 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?               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{x-   &gt;7, y-&gt;5}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(if x &gt; 5 then y:= 2 + 3 else y:=3 + 4 fi,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{x -&gt; 7})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  ?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{x-&gt;7, y-&gt;5}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141317" name="Line 4">
            <a:extLst>
              <a:ext uri="{FF2B5EF4-FFF2-40B4-BE49-F238E27FC236}">
                <a16:creationId xmlns:a16="http://schemas.microsoft.com/office/drawing/2014/main" id="{83F107E4-3917-0739-6A35-4E48BB6047E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5720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18" name="Line 5">
            <a:extLst>
              <a:ext uri="{FF2B5EF4-FFF2-40B4-BE49-F238E27FC236}">
                <a16:creationId xmlns:a16="http://schemas.microsoft.com/office/drawing/2014/main" id="{BF4B10C2-6445-1403-DF7D-CF55E939662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40386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19" name="Line 6">
            <a:extLst>
              <a:ext uri="{FF2B5EF4-FFF2-40B4-BE49-F238E27FC236}">
                <a16:creationId xmlns:a16="http://schemas.microsoft.com/office/drawing/2014/main" id="{43229FFD-5664-F827-E819-97B5986D3C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352800"/>
            <a:ext cx="3276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20" name="Line 7">
            <a:extLst>
              <a:ext uri="{FF2B5EF4-FFF2-40B4-BE49-F238E27FC236}">
                <a16:creationId xmlns:a16="http://schemas.microsoft.com/office/drawing/2014/main" id="{077F01E5-DBAD-78B5-CCFF-3DD06F7174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7432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Date Placeholder 3">
            <a:extLst>
              <a:ext uri="{FF2B5EF4-FFF2-40B4-BE49-F238E27FC236}">
                <a16:creationId xmlns:a16="http://schemas.microsoft.com/office/drawing/2014/main" id="{231545FD-E179-E4D7-662F-93104291688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9EA777E-CCA5-CC4A-A010-BB294B1D775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42338" name="Slide Number Placeholder 5">
            <a:extLst>
              <a:ext uri="{FF2B5EF4-FFF2-40B4-BE49-F238E27FC236}">
                <a16:creationId xmlns:a16="http://schemas.microsoft.com/office/drawing/2014/main" id="{1B0375A5-5D1F-BB9E-8545-232FB6229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3B7E1F3-3A23-7143-8B96-8D0447994BE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104</a:t>
            </a:fld>
            <a:endParaRPr lang="en-US" altLang="en-US" sz="1400"/>
          </a:p>
        </p:txBody>
      </p:sp>
      <p:sp>
        <p:nvSpPr>
          <p:cNvPr id="142339" name="Rectangle 2">
            <a:extLst>
              <a:ext uri="{FF2B5EF4-FFF2-40B4-BE49-F238E27FC236}">
                <a16:creationId xmlns:a16="http://schemas.microsoft.com/office/drawing/2014/main" id="{D6D549AB-2E9B-DD10-90F0-2D00B5F876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Example: Arith Relation</a:t>
            </a:r>
          </a:p>
        </p:txBody>
      </p:sp>
      <p:sp>
        <p:nvSpPr>
          <p:cNvPr id="142340" name="Rectangle 3">
            <a:extLst>
              <a:ext uri="{FF2B5EF4-FFF2-40B4-BE49-F238E27FC236}">
                <a16:creationId xmlns:a16="http://schemas.microsoft.com/office/drawing/2014/main" id="{719157BA-5082-5CEA-8A76-A1260EF2AD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915400" cy="4648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                                 (2,{x-&gt;7})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2    (3,{x-&gt;7}) 3</a:t>
            </a:r>
            <a:endParaRPr lang="en-US" altLang="en-US" sz="280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   </a:t>
            </a:r>
            <a:r>
              <a:rPr lang="en-US" altLang="en-US" sz="2800">
                <a:ea typeface="ＭＳ Ｐゴシック" panose="020B0600070205080204" pitchFamily="34" charset="-128"/>
              </a:rPr>
              <a:t>? &gt; ? = ?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                          (2+3, {x-&gt;7})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5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(x,{x-&gt;7})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?   (5,{x-&gt;7})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?</a:t>
            </a:r>
            <a:r>
              <a:rPr lang="en-US" altLang="en-US" sz="2800">
                <a:ea typeface="ＭＳ Ｐゴシック" panose="020B0600070205080204" pitchFamily="34" charset="-128"/>
              </a:rPr>
              <a:t>       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(y:= 2 + 3, {x-&gt; 7}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(x &gt; 5, {x -&gt; 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?   </a:t>
            </a:r>
            <a:r>
              <a:rPr lang="en-US" altLang="en-US" sz="2800">
                <a:ea typeface="ＭＳ Ｐゴシック" panose="020B0600070205080204" pitchFamily="34" charset="-128"/>
              </a:rPr>
              <a:t>           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{x-   &gt;7, y-&gt;5}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(if x &gt; 5 then y:= 2 + 3 else y:=3 + 4 fi,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{x -&gt; 7})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 ?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{x-&gt;7, y-&gt;5}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142341" name="Line 4">
            <a:extLst>
              <a:ext uri="{FF2B5EF4-FFF2-40B4-BE49-F238E27FC236}">
                <a16:creationId xmlns:a16="http://schemas.microsoft.com/office/drawing/2014/main" id="{77E42B06-76BD-514C-B034-9400BC7556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5720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2" name="Line 5">
            <a:extLst>
              <a:ext uri="{FF2B5EF4-FFF2-40B4-BE49-F238E27FC236}">
                <a16:creationId xmlns:a16="http://schemas.microsoft.com/office/drawing/2014/main" id="{5DE54566-8759-56B2-616C-CC0F3D3044B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40386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3" name="Line 6">
            <a:extLst>
              <a:ext uri="{FF2B5EF4-FFF2-40B4-BE49-F238E27FC236}">
                <a16:creationId xmlns:a16="http://schemas.microsoft.com/office/drawing/2014/main" id="{2D458AAD-D8C4-AAA8-EEDF-8EE65DA84EA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276600"/>
            <a:ext cx="3276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4" name="Line 7">
            <a:extLst>
              <a:ext uri="{FF2B5EF4-FFF2-40B4-BE49-F238E27FC236}">
                <a16:creationId xmlns:a16="http://schemas.microsoft.com/office/drawing/2014/main" id="{FC76E8E4-D69C-D582-81CA-0015E12D952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6670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Date Placeholder 3">
            <a:extLst>
              <a:ext uri="{FF2B5EF4-FFF2-40B4-BE49-F238E27FC236}">
                <a16:creationId xmlns:a16="http://schemas.microsoft.com/office/drawing/2014/main" id="{85C38B4F-85F7-90DB-3349-71D6D851617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D935DEA-897E-B441-B071-75F7901D50A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43362" name="Slide Number Placeholder 5">
            <a:extLst>
              <a:ext uri="{FF2B5EF4-FFF2-40B4-BE49-F238E27FC236}">
                <a16:creationId xmlns:a16="http://schemas.microsoft.com/office/drawing/2014/main" id="{3E9B34EE-E29F-7DCF-4782-024AE1199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9A142D3-F9E4-C64C-B715-2FBF6109227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105</a:t>
            </a:fld>
            <a:endParaRPr lang="en-US" altLang="en-US" sz="1400"/>
          </a:p>
        </p:txBody>
      </p:sp>
      <p:sp>
        <p:nvSpPr>
          <p:cNvPr id="143363" name="Rectangle 2">
            <a:extLst>
              <a:ext uri="{FF2B5EF4-FFF2-40B4-BE49-F238E27FC236}">
                <a16:creationId xmlns:a16="http://schemas.microsoft.com/office/drawing/2014/main" id="{9C52B7B1-424E-8E4A-FBE9-8FE4AAB88B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Example: Identifier(s)</a:t>
            </a:r>
          </a:p>
        </p:txBody>
      </p:sp>
      <p:sp>
        <p:nvSpPr>
          <p:cNvPr id="143364" name="Rectangle 3">
            <a:extLst>
              <a:ext uri="{FF2B5EF4-FFF2-40B4-BE49-F238E27FC236}">
                <a16:creationId xmlns:a16="http://schemas.microsoft.com/office/drawing/2014/main" id="{CA70E5BD-7C75-C7E4-943C-F526FC3852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en-US" sz="280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                                 (2,{x-&gt;7})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2    (3,{x-&gt;7}) 3</a:t>
            </a:r>
            <a:endParaRPr lang="en-US" altLang="en-US" sz="280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    </a:t>
            </a:r>
            <a:r>
              <a:rPr lang="en-US" altLang="en-US" sz="2800">
                <a:ea typeface="ＭＳ Ｐゴシック" panose="020B0600070205080204" pitchFamily="34" charset="-128"/>
              </a:rPr>
              <a:t>7 &gt; 5 = true                         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(2+3, {x-&gt;7})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5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(x,{x-&gt;7})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7   (5,{x-&gt;7})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5</a:t>
            </a:r>
            <a:r>
              <a:rPr lang="en-US" altLang="en-US" sz="2800">
                <a:ea typeface="ＭＳ Ｐゴシック" panose="020B0600070205080204" pitchFamily="34" charset="-128"/>
              </a:rPr>
              <a:t>       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(y:= 2 + 3, {x-&gt; 7}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(x &gt; 5, {x -&gt; 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?              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{x-   &gt;7, y-&gt;5}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(if x &gt; 5 then y:= 2 + 3 else y:=3 + 4 fi,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{x -&gt; 7})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 ?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{x-&gt;7, y-&gt;5}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143365" name="Line 4">
            <a:extLst>
              <a:ext uri="{FF2B5EF4-FFF2-40B4-BE49-F238E27FC236}">
                <a16:creationId xmlns:a16="http://schemas.microsoft.com/office/drawing/2014/main" id="{62B43A86-58BD-67BC-D784-7C9E597DA9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66" name="Line 5">
            <a:extLst>
              <a:ext uri="{FF2B5EF4-FFF2-40B4-BE49-F238E27FC236}">
                <a16:creationId xmlns:a16="http://schemas.microsoft.com/office/drawing/2014/main" id="{7A714079-D098-55E2-D583-72E683D7387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67" name="Line 6">
            <a:extLst>
              <a:ext uri="{FF2B5EF4-FFF2-40B4-BE49-F238E27FC236}">
                <a16:creationId xmlns:a16="http://schemas.microsoft.com/office/drawing/2014/main" id="{16AA2F7C-B7A2-268B-8B0C-4A5DC3DC27B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276600"/>
            <a:ext cx="3276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68" name="Line 7">
            <a:extLst>
              <a:ext uri="{FF2B5EF4-FFF2-40B4-BE49-F238E27FC236}">
                <a16:creationId xmlns:a16="http://schemas.microsoft.com/office/drawing/2014/main" id="{BD6B58F5-EDF5-8230-C441-7C7B8D39CC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6670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Date Placeholder 3">
            <a:extLst>
              <a:ext uri="{FF2B5EF4-FFF2-40B4-BE49-F238E27FC236}">
                <a16:creationId xmlns:a16="http://schemas.microsoft.com/office/drawing/2014/main" id="{935489BE-65BD-580A-8D86-DE74A3B6481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48CA46C-F99E-2341-B630-872CE5AC4AB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44386" name="Slide Number Placeholder 5">
            <a:extLst>
              <a:ext uri="{FF2B5EF4-FFF2-40B4-BE49-F238E27FC236}">
                <a16:creationId xmlns:a16="http://schemas.microsoft.com/office/drawing/2014/main" id="{6A354238-C339-69E6-01C1-98DB1A17A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960B5FC-8C82-684D-BA11-84E0BEC2899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106</a:t>
            </a:fld>
            <a:endParaRPr lang="en-US" altLang="en-US" sz="1400"/>
          </a:p>
        </p:txBody>
      </p:sp>
      <p:sp>
        <p:nvSpPr>
          <p:cNvPr id="144387" name="Rectangle 2">
            <a:extLst>
              <a:ext uri="{FF2B5EF4-FFF2-40B4-BE49-F238E27FC236}">
                <a16:creationId xmlns:a16="http://schemas.microsoft.com/office/drawing/2014/main" id="{5C2FEA32-D4DC-3B1B-877E-A24D078DCF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Example: Arith Relation</a:t>
            </a:r>
          </a:p>
        </p:txBody>
      </p:sp>
      <p:sp>
        <p:nvSpPr>
          <p:cNvPr id="144388" name="Rectangle 3">
            <a:extLst>
              <a:ext uri="{FF2B5EF4-FFF2-40B4-BE49-F238E27FC236}">
                <a16:creationId xmlns:a16="http://schemas.microsoft.com/office/drawing/2014/main" id="{7C673AD8-83BE-3599-6A10-2E1E57EC68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8915400" cy="4648200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                                 (2,{x-&gt;7})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2    (3,{x-&gt;7}) 3</a:t>
            </a:r>
            <a:endParaRPr lang="en-US" altLang="en-US" sz="280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   </a:t>
            </a:r>
            <a:r>
              <a:rPr lang="en-US" altLang="en-US" sz="2800">
                <a:ea typeface="ＭＳ Ｐゴシック" panose="020B0600070205080204" pitchFamily="34" charset="-128"/>
              </a:rPr>
              <a:t>7 &gt; 5 = true                     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(2+3, {x-&gt;7})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5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(x,{x-&gt;7})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7   (5,{x-&gt;7})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5</a:t>
            </a:r>
            <a:r>
              <a:rPr lang="en-US" altLang="en-US" sz="2800">
                <a:ea typeface="ＭＳ Ｐゴシック" panose="020B0600070205080204" pitchFamily="34" charset="-128"/>
              </a:rPr>
              <a:t>       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(y:= 2 + 3, {x-&gt; 7}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(x &gt; 5, {x -&gt; 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true           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{x-   &gt;7, y-&gt;5}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(if x &gt; 5 then y:= 2 + 3 else y:=3 + 4 fi,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{x -&gt; 7})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 ?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{x-&gt;7, y-&gt;5}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144389" name="Line 4">
            <a:extLst>
              <a:ext uri="{FF2B5EF4-FFF2-40B4-BE49-F238E27FC236}">
                <a16:creationId xmlns:a16="http://schemas.microsoft.com/office/drawing/2014/main" id="{7230BF6F-1E21-F745-B15B-54330028988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0" name="Line 5">
            <a:extLst>
              <a:ext uri="{FF2B5EF4-FFF2-40B4-BE49-F238E27FC236}">
                <a16:creationId xmlns:a16="http://schemas.microsoft.com/office/drawing/2014/main" id="{83A7F714-084A-0654-CD90-B47AB30D98F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1" name="Line 6">
            <a:extLst>
              <a:ext uri="{FF2B5EF4-FFF2-40B4-BE49-F238E27FC236}">
                <a16:creationId xmlns:a16="http://schemas.microsoft.com/office/drawing/2014/main" id="{EC50A68C-98DB-6999-3F1B-1AA2265B209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276600"/>
            <a:ext cx="3276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2" name="Line 7">
            <a:extLst>
              <a:ext uri="{FF2B5EF4-FFF2-40B4-BE49-F238E27FC236}">
                <a16:creationId xmlns:a16="http://schemas.microsoft.com/office/drawing/2014/main" id="{6C2F8E0F-F66C-CBC5-295A-55F4F4017D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6670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Date Placeholder 3">
            <a:extLst>
              <a:ext uri="{FF2B5EF4-FFF2-40B4-BE49-F238E27FC236}">
                <a16:creationId xmlns:a16="http://schemas.microsoft.com/office/drawing/2014/main" id="{5E4F3DD2-4A7B-5408-89D9-FD15F1B32DC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B6031B5-1783-2F43-9A3F-9425CE7A891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45410" name="Slide Number Placeholder 5">
            <a:extLst>
              <a:ext uri="{FF2B5EF4-FFF2-40B4-BE49-F238E27FC236}">
                <a16:creationId xmlns:a16="http://schemas.microsoft.com/office/drawing/2014/main" id="{32448918-79E8-3ECF-887E-D54DACDA4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FB5ECD-FBD5-6147-9109-90C2C6DE1A7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107</a:t>
            </a:fld>
            <a:endParaRPr lang="en-US" altLang="en-US" sz="1400"/>
          </a:p>
        </p:txBody>
      </p:sp>
      <p:sp>
        <p:nvSpPr>
          <p:cNvPr id="145411" name="Rectangle 2">
            <a:extLst>
              <a:ext uri="{FF2B5EF4-FFF2-40B4-BE49-F238E27FC236}">
                <a16:creationId xmlns:a16="http://schemas.microsoft.com/office/drawing/2014/main" id="{7AAF7093-8506-23E5-C412-7292B03A4C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Example: If Then Else Rule</a:t>
            </a:r>
          </a:p>
        </p:txBody>
      </p:sp>
      <p:sp>
        <p:nvSpPr>
          <p:cNvPr id="145412" name="Rectangle 3">
            <a:extLst>
              <a:ext uri="{FF2B5EF4-FFF2-40B4-BE49-F238E27FC236}">
                <a16:creationId xmlns:a16="http://schemas.microsoft.com/office/drawing/2014/main" id="{597B77B9-AAAD-963A-2CF4-7C5116C63D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en-US" sz="280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                                 (2,{x-&gt;7})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2    (3,{x-&gt;7}) 3</a:t>
            </a:r>
            <a:endParaRPr lang="en-US" altLang="en-US" sz="280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    </a:t>
            </a:r>
            <a:r>
              <a:rPr lang="en-US" altLang="en-US" sz="2800">
                <a:ea typeface="ＭＳ Ｐゴシック" panose="020B0600070205080204" pitchFamily="34" charset="-128"/>
              </a:rPr>
              <a:t>7 &gt; 5 = true                    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(2+3, {x-&gt;7})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5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(x,{x-&gt;7})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7   (5,{x-&gt;7})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5</a:t>
            </a:r>
            <a:r>
              <a:rPr lang="en-US" altLang="en-US" sz="2800">
                <a:ea typeface="ＭＳ Ｐゴシック" panose="020B0600070205080204" pitchFamily="34" charset="-128"/>
              </a:rPr>
              <a:t>        (y:= 2 + 3,{x-&gt; 7})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(x &gt; 5, {x -&gt; 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true           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 ?                    .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(if x &gt; 5 then y:= 2 + 3 else y:=3 + 4 fi,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{x -&gt; 7})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 ?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{x-&gt;7, y-&gt;5}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145413" name="Line 4">
            <a:extLst>
              <a:ext uri="{FF2B5EF4-FFF2-40B4-BE49-F238E27FC236}">
                <a16:creationId xmlns:a16="http://schemas.microsoft.com/office/drawing/2014/main" id="{56518F44-9A81-56C5-2859-D73D073006C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4" name="Line 5">
            <a:extLst>
              <a:ext uri="{FF2B5EF4-FFF2-40B4-BE49-F238E27FC236}">
                <a16:creationId xmlns:a16="http://schemas.microsoft.com/office/drawing/2014/main" id="{43E6C79B-3757-42AD-5CBB-D58AE96D4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5" name="Line 6">
            <a:extLst>
              <a:ext uri="{FF2B5EF4-FFF2-40B4-BE49-F238E27FC236}">
                <a16:creationId xmlns:a16="http://schemas.microsoft.com/office/drawing/2014/main" id="{05DFCCFA-48E4-E204-51B0-3D97950E53D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6" name="Line 7">
            <a:extLst>
              <a:ext uri="{FF2B5EF4-FFF2-40B4-BE49-F238E27FC236}">
                <a16:creationId xmlns:a16="http://schemas.microsoft.com/office/drawing/2014/main" id="{AC9F738E-DF45-6324-C982-AE11C0E4DCC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6670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Date Placeholder 3">
            <a:extLst>
              <a:ext uri="{FF2B5EF4-FFF2-40B4-BE49-F238E27FC236}">
                <a16:creationId xmlns:a16="http://schemas.microsoft.com/office/drawing/2014/main" id="{938CC0AF-0380-B9CC-C868-2B6F09BFE02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338C0F-857F-1C48-887A-B35556DD166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46434" name="Slide Number Placeholder 5">
            <a:extLst>
              <a:ext uri="{FF2B5EF4-FFF2-40B4-BE49-F238E27FC236}">
                <a16:creationId xmlns:a16="http://schemas.microsoft.com/office/drawing/2014/main" id="{F7E127B8-C792-7DAC-7B3B-A1383B636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232A45B-23F0-9442-A5F0-AC6630B0431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108</a:t>
            </a:fld>
            <a:endParaRPr lang="en-US" altLang="en-US" sz="1400"/>
          </a:p>
        </p:txBody>
      </p:sp>
      <p:sp>
        <p:nvSpPr>
          <p:cNvPr id="146435" name="Rectangle 2">
            <a:extLst>
              <a:ext uri="{FF2B5EF4-FFF2-40B4-BE49-F238E27FC236}">
                <a16:creationId xmlns:a16="http://schemas.microsoft.com/office/drawing/2014/main" id="{F3C157F3-F537-214C-F31F-FA4F4ABAF3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Example: Assignment</a:t>
            </a:r>
          </a:p>
        </p:txBody>
      </p:sp>
      <p:sp>
        <p:nvSpPr>
          <p:cNvPr id="146436" name="Rectangle 3">
            <a:extLst>
              <a:ext uri="{FF2B5EF4-FFF2-40B4-BE49-F238E27FC236}">
                <a16:creationId xmlns:a16="http://schemas.microsoft.com/office/drawing/2014/main" id="{78DB2F55-9B15-FE02-5194-6B07EF1A23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          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(2,{x-&gt;7})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2    (3,{x-&gt;7}) 3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7 &gt; 5 = true                       (2+3, 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?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(x,{x-&gt;7})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7   (5,{x-&gt;7})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5</a:t>
            </a:r>
            <a:r>
              <a:rPr lang="en-US" altLang="en-US" sz="2800">
                <a:ea typeface="ＭＳ Ｐゴシック" panose="020B0600070205080204" pitchFamily="34" charset="-128"/>
              </a:rPr>
              <a:t>        (y:= 2 + 3,{x-&gt; 7})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(x &gt; 5, {x -&gt; 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true           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 ?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{x-   &gt;7, y-&gt;5}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(if x &gt; 5 then y:= 2 + 3 else y:=3 + 4 fi,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{x -&gt; 7})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 ?</a:t>
            </a:r>
            <a:r>
              <a:rPr lang="en-US" altLang="en-US" sz="2800">
                <a:ea typeface="ＭＳ Ｐゴシック" panose="020B0600070205080204" pitchFamily="34" charset="-128"/>
              </a:rPr>
              <a:t> 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{x-&gt;7, y-&gt;5}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146437" name="Line 4">
            <a:extLst>
              <a:ext uri="{FF2B5EF4-FFF2-40B4-BE49-F238E27FC236}">
                <a16:creationId xmlns:a16="http://schemas.microsoft.com/office/drawing/2014/main" id="{9AEF6681-8173-F8CF-2C58-088D29E64C8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38" name="Line 5">
            <a:extLst>
              <a:ext uri="{FF2B5EF4-FFF2-40B4-BE49-F238E27FC236}">
                <a16:creationId xmlns:a16="http://schemas.microsoft.com/office/drawing/2014/main" id="{51FF89F6-4FCE-7166-3DBC-A4B705A92E6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39" name="Line 6">
            <a:extLst>
              <a:ext uri="{FF2B5EF4-FFF2-40B4-BE49-F238E27FC236}">
                <a16:creationId xmlns:a16="http://schemas.microsoft.com/office/drawing/2014/main" id="{A71B304F-01B9-5C15-ADBA-59310E3A500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40" name="Line 7">
            <a:extLst>
              <a:ext uri="{FF2B5EF4-FFF2-40B4-BE49-F238E27FC236}">
                <a16:creationId xmlns:a16="http://schemas.microsoft.com/office/drawing/2014/main" id="{880C1CF3-24B2-78E3-A1EC-6384619854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Date Placeholder 3">
            <a:extLst>
              <a:ext uri="{FF2B5EF4-FFF2-40B4-BE49-F238E27FC236}">
                <a16:creationId xmlns:a16="http://schemas.microsoft.com/office/drawing/2014/main" id="{CFF819EF-4B36-B1CA-0C06-3886B806901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BD26A61-2373-7D45-801C-ED2B452DA25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47458" name="Slide Number Placeholder 5">
            <a:extLst>
              <a:ext uri="{FF2B5EF4-FFF2-40B4-BE49-F238E27FC236}">
                <a16:creationId xmlns:a16="http://schemas.microsoft.com/office/drawing/2014/main" id="{6141AB7E-31D5-179A-DB9C-BFFA72B88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60B8C79-9AD9-1D41-9067-3DA0E51CAC8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109</a:t>
            </a:fld>
            <a:endParaRPr lang="en-US" altLang="en-US" sz="1400"/>
          </a:p>
        </p:txBody>
      </p:sp>
      <p:sp>
        <p:nvSpPr>
          <p:cNvPr id="147459" name="Rectangle 2">
            <a:extLst>
              <a:ext uri="{FF2B5EF4-FFF2-40B4-BE49-F238E27FC236}">
                <a16:creationId xmlns:a16="http://schemas.microsoft.com/office/drawing/2014/main" id="{E3AF895A-4745-DF80-917A-5F64F09ED1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Example: Arith Op</a:t>
            </a:r>
          </a:p>
        </p:txBody>
      </p:sp>
      <p:sp>
        <p:nvSpPr>
          <p:cNvPr id="147460" name="Rectangle 3">
            <a:extLst>
              <a:ext uri="{FF2B5EF4-FFF2-40B4-BE49-F238E27FC236}">
                <a16:creationId xmlns:a16="http://schemas.microsoft.com/office/drawing/2014/main" id="{63A5487A-9A29-8665-A01B-771DD003BB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                         ? + ? = ?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           (2,{x-&gt;7})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?    (3,{x-&gt;7}) ?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7 &gt; 5 = true                      (2+3, 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?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(x,{x-&gt;7})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7   (5,{x-&gt;7})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5</a:t>
            </a:r>
            <a:r>
              <a:rPr lang="en-US" altLang="en-US" sz="2800">
                <a:ea typeface="ＭＳ Ｐゴシック" panose="020B0600070205080204" pitchFamily="34" charset="-128"/>
              </a:rPr>
              <a:t>        (y:= 2 + 3,{x-&gt; 7})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(x &gt; 5, {x -&gt; 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true           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?                     .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(if x &gt; 5 then y:= 2 + 3 else y:=3 + 4 fi,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{x -&gt; 7})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 ?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{x-&gt;7, y-&gt;5}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147461" name="Line 4">
            <a:extLst>
              <a:ext uri="{FF2B5EF4-FFF2-40B4-BE49-F238E27FC236}">
                <a16:creationId xmlns:a16="http://schemas.microsoft.com/office/drawing/2014/main" id="{46D43A9D-99E4-DC10-856E-CEA4C70607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62" name="Line 5">
            <a:extLst>
              <a:ext uri="{FF2B5EF4-FFF2-40B4-BE49-F238E27FC236}">
                <a16:creationId xmlns:a16="http://schemas.microsoft.com/office/drawing/2014/main" id="{098BBA8F-2468-57C9-CC89-EE1B36232CB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63" name="Line 6">
            <a:extLst>
              <a:ext uri="{FF2B5EF4-FFF2-40B4-BE49-F238E27FC236}">
                <a16:creationId xmlns:a16="http://schemas.microsoft.com/office/drawing/2014/main" id="{C23F1E0D-4A51-E3D8-46A6-7D64750EB082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64" name="Line 7">
            <a:extLst>
              <a:ext uri="{FF2B5EF4-FFF2-40B4-BE49-F238E27FC236}">
                <a16:creationId xmlns:a16="http://schemas.microsoft.com/office/drawing/2014/main" id="{624097FD-D420-3592-CA58-4A66FC38127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Date Placeholder 3">
            <a:extLst>
              <a:ext uri="{FF2B5EF4-FFF2-40B4-BE49-F238E27FC236}">
                <a16:creationId xmlns:a16="http://schemas.microsoft.com/office/drawing/2014/main" id="{67139EEB-C5DE-C912-0559-9D258DA5609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41D975-7660-C845-A1E8-B9742DBBF83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3DABFE8E-C315-3E68-5C25-A1EFD3F47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EE0F6EC-2DCA-B041-8E1B-1AF57FFB7EF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8216F6C9-5E0B-A02C-3E9A-237727AB0D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Two Major Sources of Ambiguity</a:t>
            </a:r>
          </a:p>
        </p:txBody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FFC62EE6-58A3-B68B-CA62-A58104AD23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3688" y="1219200"/>
            <a:ext cx="8650287" cy="491331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 dirty="0">
                <a:ea typeface="ＭＳ Ｐゴシック" panose="020B0600070205080204" pitchFamily="34" charset="-128"/>
              </a:rPr>
              <a:t>Lack of determination of operator precedence</a:t>
            </a:r>
          </a:p>
          <a:p>
            <a:pPr eaLnBrk="1" hangingPunct="1">
              <a:defRPr/>
            </a:pPr>
            <a:r>
              <a:rPr lang="en-US" altLang="en-US" sz="3600" dirty="0">
                <a:ea typeface="ＭＳ Ｐゴシック" panose="020B0600070205080204" pitchFamily="34" charset="-128"/>
              </a:rPr>
              <a:t>Lack of determination of operator </a:t>
            </a:r>
            <a:r>
              <a:rPr lang="en-US" altLang="en-US" sz="3600" dirty="0" err="1">
                <a:ea typeface="ＭＳ Ｐゴシック" panose="020B0600070205080204" pitchFamily="34" charset="-128"/>
              </a:rPr>
              <a:t>assoiativity</a:t>
            </a:r>
            <a:endParaRPr lang="en-US" altLang="en-US" sz="3600" dirty="0"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endParaRPr lang="en-US" altLang="en-US" sz="3600" dirty="0"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r>
              <a:rPr lang="en-US" altLang="en-US" sz="3600" dirty="0">
                <a:ea typeface="ＭＳ Ｐゴシック" panose="020B0600070205080204" pitchFamily="34" charset="-128"/>
              </a:rPr>
              <a:t>Not the only sources of ambiguity</a:t>
            </a:r>
          </a:p>
          <a:p>
            <a:pPr lvl="1" eaLnBrk="1" hangingPunct="1">
              <a:defRPr/>
            </a:pPr>
            <a:r>
              <a:rPr lang="en-US" altLang="en-US" sz="3200" dirty="0">
                <a:ea typeface="ＭＳ Ｐゴシック" panose="020B0600070205080204" pitchFamily="34" charset="-128"/>
              </a:rPr>
              <a:t>Will come back to this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en-US" sz="36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>
    <p:cut/>
  </p:transition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Date Placeholder 3">
            <a:extLst>
              <a:ext uri="{FF2B5EF4-FFF2-40B4-BE49-F238E27FC236}">
                <a16:creationId xmlns:a16="http://schemas.microsoft.com/office/drawing/2014/main" id="{5C9500D3-67F8-6333-BF1F-00D5CF77BBA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289B203-666F-984D-B718-9ADE369F564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48482" name="Slide Number Placeholder 5">
            <a:extLst>
              <a:ext uri="{FF2B5EF4-FFF2-40B4-BE49-F238E27FC236}">
                <a16:creationId xmlns:a16="http://schemas.microsoft.com/office/drawing/2014/main" id="{D497097F-1B72-63BD-8D75-12CDBD35A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8BD503-735E-3042-8F3E-63B715DD740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110</a:t>
            </a:fld>
            <a:endParaRPr lang="en-US" altLang="en-US" sz="1400"/>
          </a:p>
        </p:txBody>
      </p:sp>
      <p:sp>
        <p:nvSpPr>
          <p:cNvPr id="148483" name="Rectangle 2">
            <a:extLst>
              <a:ext uri="{FF2B5EF4-FFF2-40B4-BE49-F238E27FC236}">
                <a16:creationId xmlns:a16="http://schemas.microsoft.com/office/drawing/2014/main" id="{FC0D5F9E-A31C-46BA-FE43-6728780BEF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Example: Numerals</a:t>
            </a:r>
          </a:p>
        </p:txBody>
      </p:sp>
      <p:sp>
        <p:nvSpPr>
          <p:cNvPr id="148484" name="Rectangle 3">
            <a:extLst>
              <a:ext uri="{FF2B5EF4-FFF2-40B4-BE49-F238E27FC236}">
                <a16:creationId xmlns:a16="http://schemas.microsoft.com/office/drawing/2014/main" id="{1EEB41EC-BC69-40BB-B28F-936F82EB7B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                         2 + 3 = 5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           (2,{x-&gt;7})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2    (3,{x-&gt;7}) 3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7 &gt; 5 = true                       (2+3, 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?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(x,{x-&gt;7})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7   (5,{x-&gt;7})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5</a:t>
            </a:r>
            <a:r>
              <a:rPr lang="en-US" altLang="en-US" sz="2800">
                <a:ea typeface="ＭＳ Ｐゴシック" panose="020B0600070205080204" pitchFamily="34" charset="-128"/>
              </a:rPr>
              <a:t>        (y:= 2 + 3,{x-&gt; 7})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(x &gt; 5, {x -&gt; 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true           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 ?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{x-&gt;7, y-&gt;5}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(if x &gt; 5 then y:= 2 + 3 else y:=3 + 4 fi,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{x -&gt; 7})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 ?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{x-&gt;7, y-&gt;5}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148485" name="Line 4">
            <a:extLst>
              <a:ext uri="{FF2B5EF4-FFF2-40B4-BE49-F238E27FC236}">
                <a16:creationId xmlns:a16="http://schemas.microsoft.com/office/drawing/2014/main" id="{17093B13-BD6C-1E94-CA79-BFAF7E875B6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6" name="Line 5">
            <a:extLst>
              <a:ext uri="{FF2B5EF4-FFF2-40B4-BE49-F238E27FC236}">
                <a16:creationId xmlns:a16="http://schemas.microsoft.com/office/drawing/2014/main" id="{D744EF98-067F-6CA1-9078-F142F870B34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7" name="Line 6">
            <a:extLst>
              <a:ext uri="{FF2B5EF4-FFF2-40B4-BE49-F238E27FC236}">
                <a16:creationId xmlns:a16="http://schemas.microsoft.com/office/drawing/2014/main" id="{D32AC2E1-2621-9E5C-CA67-D81FEACCB9BD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8" name="Line 7">
            <a:extLst>
              <a:ext uri="{FF2B5EF4-FFF2-40B4-BE49-F238E27FC236}">
                <a16:creationId xmlns:a16="http://schemas.microsoft.com/office/drawing/2014/main" id="{0677DB06-9A5F-D100-694C-9A5BCADE70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Date Placeholder 3">
            <a:extLst>
              <a:ext uri="{FF2B5EF4-FFF2-40B4-BE49-F238E27FC236}">
                <a16:creationId xmlns:a16="http://schemas.microsoft.com/office/drawing/2014/main" id="{0B779329-1130-AB3B-A1B7-3C9DC0FFF67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9B5ED22-C6A5-2945-9C64-A67CE44CFF0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49506" name="Slide Number Placeholder 5">
            <a:extLst>
              <a:ext uri="{FF2B5EF4-FFF2-40B4-BE49-F238E27FC236}">
                <a16:creationId xmlns:a16="http://schemas.microsoft.com/office/drawing/2014/main" id="{44113E1E-0612-4649-FD09-2D5BA0969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BDD6351-B814-C340-B6B6-0B1444F88D5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111</a:t>
            </a:fld>
            <a:endParaRPr lang="en-US" altLang="en-US" sz="1400"/>
          </a:p>
        </p:txBody>
      </p:sp>
      <p:sp>
        <p:nvSpPr>
          <p:cNvPr id="149507" name="Rectangle 2">
            <a:extLst>
              <a:ext uri="{FF2B5EF4-FFF2-40B4-BE49-F238E27FC236}">
                <a16:creationId xmlns:a16="http://schemas.microsoft.com/office/drawing/2014/main" id="{09C5A061-BF79-1FF5-F636-8A69E5EA1B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Example: Arith Op</a:t>
            </a:r>
          </a:p>
        </p:txBody>
      </p:sp>
      <p:sp>
        <p:nvSpPr>
          <p:cNvPr id="149508" name="Rectangle 3">
            <a:extLst>
              <a:ext uri="{FF2B5EF4-FFF2-40B4-BE49-F238E27FC236}">
                <a16:creationId xmlns:a16="http://schemas.microsoft.com/office/drawing/2014/main" id="{B21761BC-4990-259B-7E05-E306B63DAC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                         2 + 3 = 5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           (2,{x-&gt;7})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2    (3,{x-&gt;7}) 3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7 &gt; 5 = true                       (2+3, 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5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(x,{x-&gt;7})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7   (5,{x-&gt;7})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5</a:t>
            </a:r>
            <a:r>
              <a:rPr lang="en-US" altLang="en-US" sz="2800">
                <a:ea typeface="ＭＳ Ｐゴシック" panose="020B0600070205080204" pitchFamily="34" charset="-128"/>
              </a:rPr>
              <a:t>        (y:= 2 + 3,{x-&gt; 7})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(x &gt; 5, {x -&gt; 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true           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?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{x-&gt;7, y-&gt;5}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(if x &gt; 5 then y:= 2 + 3 else y:=3 + 4 fi,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{x -&gt; 7})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  ?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{x-&gt;7, y-&gt;5} </a:t>
            </a:r>
          </a:p>
        </p:txBody>
      </p:sp>
      <p:sp>
        <p:nvSpPr>
          <p:cNvPr id="149509" name="Line 4">
            <a:extLst>
              <a:ext uri="{FF2B5EF4-FFF2-40B4-BE49-F238E27FC236}">
                <a16:creationId xmlns:a16="http://schemas.microsoft.com/office/drawing/2014/main" id="{3FA43A8B-671E-1FB2-CE68-B090B0E4F8A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9510" name="Line 5">
            <a:extLst>
              <a:ext uri="{FF2B5EF4-FFF2-40B4-BE49-F238E27FC236}">
                <a16:creationId xmlns:a16="http://schemas.microsoft.com/office/drawing/2014/main" id="{918B4923-B53F-DCBD-8E8D-AA145D82D7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9511" name="Line 6">
            <a:extLst>
              <a:ext uri="{FF2B5EF4-FFF2-40B4-BE49-F238E27FC236}">
                <a16:creationId xmlns:a16="http://schemas.microsoft.com/office/drawing/2014/main" id="{94C61EB4-B1B1-8FC8-0306-B24ACD67385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9512" name="Line 7">
            <a:extLst>
              <a:ext uri="{FF2B5EF4-FFF2-40B4-BE49-F238E27FC236}">
                <a16:creationId xmlns:a16="http://schemas.microsoft.com/office/drawing/2014/main" id="{5988228F-157A-DA65-24A8-3AAE1BF35B6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Date Placeholder 3">
            <a:extLst>
              <a:ext uri="{FF2B5EF4-FFF2-40B4-BE49-F238E27FC236}">
                <a16:creationId xmlns:a16="http://schemas.microsoft.com/office/drawing/2014/main" id="{98348E11-1512-709E-4DBC-D9AA4FFE8EA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023EFF9-3CBA-BB47-BB67-1826BF6389D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50530" name="Slide Number Placeholder 5">
            <a:extLst>
              <a:ext uri="{FF2B5EF4-FFF2-40B4-BE49-F238E27FC236}">
                <a16:creationId xmlns:a16="http://schemas.microsoft.com/office/drawing/2014/main" id="{518B4A90-FD54-B201-4EF3-5167DACD6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8D77778-E6B3-3144-B820-07B5380FE1E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112</a:t>
            </a:fld>
            <a:endParaRPr lang="en-US" altLang="en-US" sz="1400"/>
          </a:p>
        </p:txBody>
      </p:sp>
      <p:sp>
        <p:nvSpPr>
          <p:cNvPr id="150531" name="Rectangle 2">
            <a:extLst>
              <a:ext uri="{FF2B5EF4-FFF2-40B4-BE49-F238E27FC236}">
                <a16:creationId xmlns:a16="http://schemas.microsoft.com/office/drawing/2014/main" id="{A3BB7233-26DB-3A66-80E5-6AD28AE895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Example: Assignment</a:t>
            </a:r>
          </a:p>
        </p:txBody>
      </p:sp>
      <p:sp>
        <p:nvSpPr>
          <p:cNvPr id="150532" name="Rectangle 3">
            <a:extLst>
              <a:ext uri="{FF2B5EF4-FFF2-40B4-BE49-F238E27FC236}">
                <a16:creationId xmlns:a16="http://schemas.microsoft.com/office/drawing/2014/main" id="{870B95B1-E793-199D-4F2D-90B74FD5C9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                         2 + 3 = 5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           (2,{x-&gt;7})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2    (3,{x-&gt;7}) 3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7 &gt; 5 = true                       (2+3, 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5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(x,{x-&gt;7})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7   (5,{x-&gt;7})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5</a:t>
            </a:r>
            <a:r>
              <a:rPr lang="en-US" altLang="en-US" sz="2800">
                <a:ea typeface="ＭＳ Ｐゴシック" panose="020B0600070205080204" pitchFamily="34" charset="-128"/>
              </a:rPr>
              <a:t>        (y:= 2 + 3,{x-&gt; 7})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(x &gt; 5, {x -&gt; 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true         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 {x-&gt;7, y-&gt;5}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(if x &gt; 5 then y:= 2 + 3 else y:=3 + 4 fi,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{x -&gt; 7})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?</a:t>
            </a:r>
            <a:r>
              <a:rPr lang="en-US" altLang="en-US" sz="2800">
                <a:ea typeface="ＭＳ Ｐゴシック" panose="020B0600070205080204" pitchFamily="34" charset="-128"/>
              </a:rPr>
              <a:t>  </a:t>
            </a:r>
            <a:r>
              <a:rPr lang="en-US" altLang="en-US" sz="2800">
                <a:solidFill>
                  <a:schemeClr val="bg1"/>
                </a:solidFill>
                <a:ea typeface="ＭＳ Ｐゴシック" panose="020B0600070205080204" pitchFamily="34" charset="-128"/>
              </a:rPr>
              <a:t>{x-&gt;7, y-&gt;5}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150533" name="Line 4">
            <a:extLst>
              <a:ext uri="{FF2B5EF4-FFF2-40B4-BE49-F238E27FC236}">
                <a16:creationId xmlns:a16="http://schemas.microsoft.com/office/drawing/2014/main" id="{508F6FF1-7EB8-D72D-E335-D88FE3306B0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4" name="Line 5">
            <a:extLst>
              <a:ext uri="{FF2B5EF4-FFF2-40B4-BE49-F238E27FC236}">
                <a16:creationId xmlns:a16="http://schemas.microsoft.com/office/drawing/2014/main" id="{E40305DC-73DA-81B3-FFB8-9833CF74883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5" name="Line 6">
            <a:extLst>
              <a:ext uri="{FF2B5EF4-FFF2-40B4-BE49-F238E27FC236}">
                <a16:creationId xmlns:a16="http://schemas.microsoft.com/office/drawing/2014/main" id="{93866CFF-5CAF-B421-D4C1-56DB68CB052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6" name="Line 7">
            <a:extLst>
              <a:ext uri="{FF2B5EF4-FFF2-40B4-BE49-F238E27FC236}">
                <a16:creationId xmlns:a16="http://schemas.microsoft.com/office/drawing/2014/main" id="{9FA23349-8770-617B-5EF3-19996F48F9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Date Placeholder 3">
            <a:extLst>
              <a:ext uri="{FF2B5EF4-FFF2-40B4-BE49-F238E27FC236}">
                <a16:creationId xmlns:a16="http://schemas.microsoft.com/office/drawing/2014/main" id="{62B277A0-89B9-1FAB-C620-F079366116B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36F21B2-3A75-BC42-AE2E-032295046FC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51554" name="Slide Number Placeholder 5">
            <a:extLst>
              <a:ext uri="{FF2B5EF4-FFF2-40B4-BE49-F238E27FC236}">
                <a16:creationId xmlns:a16="http://schemas.microsoft.com/office/drawing/2014/main" id="{18E8D4B8-4F49-1253-0F8E-105C592DF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29A1C4D-46DE-5B4F-A41D-083C9C034DC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113</a:t>
            </a:fld>
            <a:endParaRPr lang="en-US" altLang="en-US" sz="1400"/>
          </a:p>
        </p:txBody>
      </p:sp>
      <p:sp>
        <p:nvSpPr>
          <p:cNvPr id="151555" name="Rectangle 2">
            <a:extLst>
              <a:ext uri="{FF2B5EF4-FFF2-40B4-BE49-F238E27FC236}">
                <a16:creationId xmlns:a16="http://schemas.microsoft.com/office/drawing/2014/main" id="{8B340740-92A5-AB86-35D5-49E13C2BB5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Example: If Then Else Rule</a:t>
            </a:r>
          </a:p>
        </p:txBody>
      </p:sp>
      <p:sp>
        <p:nvSpPr>
          <p:cNvPr id="151556" name="Rectangle 3">
            <a:extLst>
              <a:ext uri="{FF2B5EF4-FFF2-40B4-BE49-F238E27FC236}">
                <a16:creationId xmlns:a16="http://schemas.microsoft.com/office/drawing/2014/main" id="{61655C38-0D9B-D17D-4468-3EC82CA384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                         2 + 3 = 5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           (2,{x-&gt;7})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2    (3,{x-&gt;7}) 3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7 &gt; 5 = true                       (2+3, 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5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(x,{x-&gt;7})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7   (5,{x-&gt;7})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5</a:t>
            </a:r>
            <a:r>
              <a:rPr lang="en-US" altLang="en-US" sz="2800">
                <a:ea typeface="ＭＳ Ｐゴシック" panose="020B0600070205080204" pitchFamily="34" charset="-128"/>
              </a:rPr>
              <a:t>        (y:= 2 + 3,{x-&gt; 7})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(x &gt; 5, {x -&gt; 7})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true          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 {x-&gt;7, y-&gt;5}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(if x &gt; 5 then y:= 2 + 3 else y:=3 + 4 fi,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{x -&gt; 7})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2800">
                <a:ea typeface="ＭＳ Ｐゴシック" panose="020B0600070205080204" pitchFamily="34" charset="-128"/>
              </a:rPr>
              <a:t>  {x-&gt;7, y-&gt;5} </a:t>
            </a:r>
          </a:p>
        </p:txBody>
      </p:sp>
      <p:sp>
        <p:nvSpPr>
          <p:cNvPr id="151557" name="Line 4">
            <a:extLst>
              <a:ext uri="{FF2B5EF4-FFF2-40B4-BE49-F238E27FC236}">
                <a16:creationId xmlns:a16="http://schemas.microsoft.com/office/drawing/2014/main" id="{1D11CA85-01F2-A7D0-98D3-33592D23E4B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58" name="Line 5">
            <a:extLst>
              <a:ext uri="{FF2B5EF4-FFF2-40B4-BE49-F238E27FC236}">
                <a16:creationId xmlns:a16="http://schemas.microsoft.com/office/drawing/2014/main" id="{C446E03C-816B-8453-17FB-3E12CAE2D45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59" name="Line 6">
            <a:extLst>
              <a:ext uri="{FF2B5EF4-FFF2-40B4-BE49-F238E27FC236}">
                <a16:creationId xmlns:a16="http://schemas.microsoft.com/office/drawing/2014/main" id="{C3F29F9E-BA0A-857C-B593-D4EB9D53A0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60" name="Line 7">
            <a:extLst>
              <a:ext uri="{FF2B5EF4-FFF2-40B4-BE49-F238E27FC236}">
                <a16:creationId xmlns:a16="http://schemas.microsoft.com/office/drawing/2014/main" id="{B0DEBC8E-F96D-865F-3513-5CC1CB4BB88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Date Placeholder 1">
            <a:extLst>
              <a:ext uri="{FF2B5EF4-FFF2-40B4-BE49-F238E27FC236}">
                <a16:creationId xmlns:a16="http://schemas.microsoft.com/office/drawing/2014/main" id="{6EA704C7-E6A6-FDD8-965D-5BE8520DF4D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515BB32-7221-B14B-B228-E5A4B24383C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52578" name="Slide Number Placeholder 3">
            <a:extLst>
              <a:ext uri="{FF2B5EF4-FFF2-40B4-BE49-F238E27FC236}">
                <a16:creationId xmlns:a16="http://schemas.microsoft.com/office/drawing/2014/main" id="{2C18D12B-EBA0-C40D-DC4D-55D99E81B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7FF57AD-CAB6-1243-8350-5BD33D2BAC8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114</a:t>
            </a:fld>
            <a:endParaRPr lang="en-US" altLang="en-US" sz="1400"/>
          </a:p>
        </p:txBody>
      </p:sp>
      <p:sp>
        <p:nvSpPr>
          <p:cNvPr id="152579" name="Rectangle 2">
            <a:extLst>
              <a:ext uri="{FF2B5EF4-FFF2-40B4-BE49-F238E27FC236}">
                <a16:creationId xmlns:a16="http://schemas.microsoft.com/office/drawing/2014/main" id="{7BA5B67B-D683-BA0F-F448-C8EAB4B7D03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Let in Command</a:t>
            </a:r>
          </a:p>
        </p:txBody>
      </p:sp>
      <p:sp>
        <p:nvSpPr>
          <p:cNvPr id="152580" name="Rectangle 3">
            <a:extLst>
              <a:ext uri="{FF2B5EF4-FFF2-40B4-BE49-F238E27FC236}">
                <a16:creationId xmlns:a16="http://schemas.microsoft.com/office/drawing/2014/main" id="{866AAFDA-EC10-E7C8-DCD9-B3D21BB4C2A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E,m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v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C,m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[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I&lt;-v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]) 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ja-JP" altLang="en-US" i="1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endParaRPr lang="en-US" altLang="ja-JP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(let </a:t>
            </a:r>
            <a:r>
              <a:rPr lang="en-US" altLang="en-US" i="1">
                <a:ea typeface="ＭＳ Ｐゴシック" panose="020B0600070205080204" pitchFamily="34" charset="-128"/>
              </a:rPr>
              <a:t>I = E</a:t>
            </a:r>
            <a:r>
              <a:rPr lang="en-US" altLang="en-US">
                <a:ea typeface="ＭＳ Ｐゴシック" panose="020B0600070205080204" pitchFamily="34" charset="-128"/>
              </a:rPr>
              <a:t> in </a:t>
            </a:r>
            <a:r>
              <a:rPr lang="en-US" altLang="en-US" i="1">
                <a:ea typeface="ＭＳ Ｐゴシック" panose="020B0600070205080204" pitchFamily="34" charset="-128"/>
              </a:rPr>
              <a:t>C, m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ja-JP" altLang="en-US" i="1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endParaRPr lang="en-US" altLang="ja-JP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Where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ja-JP" altLang="en-US" i="1">
                <a:ea typeface="ＭＳ Ｐゴシック" panose="020B0600070205080204" pitchFamily="34" charset="-128"/>
                <a:sym typeface="Symbol" pitchFamily="2" charset="2"/>
              </a:rPr>
              <a:t>’’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) = 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ja-JP" altLang="en-US" i="1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) for 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y I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and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ja-JP" altLang="en-US" i="1">
                <a:ea typeface="ＭＳ Ｐゴシック" panose="020B0600070205080204" pitchFamily="34" charset="-128"/>
                <a:sym typeface="Symbol" pitchFamily="2" charset="2"/>
              </a:rPr>
              <a:t>’’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) = 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m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) if 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) is defined,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and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ja-JP" altLang="en-US" i="1">
                <a:ea typeface="ＭＳ Ｐゴシック" panose="020B0600070205080204" pitchFamily="34" charset="-128"/>
                <a:sym typeface="Symbol" pitchFamily="2" charset="2"/>
              </a:rPr>
              <a:t>’’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) is undefined otherwise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52581" name="Line 4">
            <a:extLst>
              <a:ext uri="{FF2B5EF4-FFF2-40B4-BE49-F238E27FC236}">
                <a16:creationId xmlns:a16="http://schemas.microsoft.com/office/drawing/2014/main" id="{90F6CCEA-A422-3A12-D7DB-C69E783D7F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2860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Date Placeholder 1">
            <a:extLst>
              <a:ext uri="{FF2B5EF4-FFF2-40B4-BE49-F238E27FC236}">
                <a16:creationId xmlns:a16="http://schemas.microsoft.com/office/drawing/2014/main" id="{1905A72F-8256-F70D-FE19-27FA3CD137E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D11D7ED-618C-E244-906A-B5120446337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53602" name="Slide Number Placeholder 3">
            <a:extLst>
              <a:ext uri="{FF2B5EF4-FFF2-40B4-BE49-F238E27FC236}">
                <a16:creationId xmlns:a16="http://schemas.microsoft.com/office/drawing/2014/main" id="{3289CB13-961F-549B-3E0A-D8FCBE020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27E4C3-9202-F744-87C9-969D382AAD9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115</a:t>
            </a:fld>
            <a:endParaRPr lang="en-US" altLang="en-US" sz="1400"/>
          </a:p>
        </p:txBody>
      </p:sp>
      <p:sp>
        <p:nvSpPr>
          <p:cNvPr id="153603" name="Rectangle 2">
            <a:extLst>
              <a:ext uri="{FF2B5EF4-FFF2-40B4-BE49-F238E27FC236}">
                <a16:creationId xmlns:a16="http://schemas.microsoft.com/office/drawing/2014/main" id="{9B886E26-9DF4-6CE7-7EC3-3FEB60ABB3F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153604" name="Rectangle 3">
            <a:extLst>
              <a:ext uri="{FF2B5EF4-FFF2-40B4-BE49-F238E27FC236}">
                <a16:creationId xmlns:a16="http://schemas.microsoft.com/office/drawing/2014/main" id="{D113A374-C7CA-502C-AE0B-669773E7E79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487488"/>
            <a:ext cx="8650288" cy="491331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    (x,{x-&gt;5})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5   (3,{x-&gt;5})  3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         (x+3,{x-&gt;5})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8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(5,{x-&gt;17})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5     (x:=x+3,{x-&gt;5})  {x-&gt;8}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(let x = 5 in (x:=x+3), {x -&gt; 17})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?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53605" name="Line 4">
            <a:extLst>
              <a:ext uri="{FF2B5EF4-FFF2-40B4-BE49-F238E27FC236}">
                <a16:creationId xmlns:a16="http://schemas.microsoft.com/office/drawing/2014/main" id="{56555920-E3E3-562D-4082-6941A64640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419600"/>
            <a:ext cx="830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06" name="Line 5">
            <a:extLst>
              <a:ext uri="{FF2B5EF4-FFF2-40B4-BE49-F238E27FC236}">
                <a16:creationId xmlns:a16="http://schemas.microsoft.com/office/drawing/2014/main" id="{026E5F46-AF6D-8B88-CCEE-A6F872F4327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3810000"/>
            <a:ext cx="487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07" name="Line 6">
            <a:extLst>
              <a:ext uri="{FF2B5EF4-FFF2-40B4-BE49-F238E27FC236}">
                <a16:creationId xmlns:a16="http://schemas.microsoft.com/office/drawing/2014/main" id="{15F2C42F-51AF-DBDF-A85F-0080B9F0D6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200400"/>
            <a:ext cx="571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Date Placeholder 1">
            <a:extLst>
              <a:ext uri="{FF2B5EF4-FFF2-40B4-BE49-F238E27FC236}">
                <a16:creationId xmlns:a16="http://schemas.microsoft.com/office/drawing/2014/main" id="{BDFAA052-D84E-81A7-4138-21AA45B9005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1D67C37-D1E1-4A46-AB25-B563F034591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54626" name="Slide Number Placeholder 3">
            <a:extLst>
              <a:ext uri="{FF2B5EF4-FFF2-40B4-BE49-F238E27FC236}">
                <a16:creationId xmlns:a16="http://schemas.microsoft.com/office/drawing/2014/main" id="{F1D09052-7178-F657-B814-736FEA18C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D0FA11F-9E7A-DA4A-9F01-78482FD2F65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116</a:t>
            </a:fld>
            <a:endParaRPr lang="en-US" altLang="en-US" sz="1400"/>
          </a:p>
        </p:txBody>
      </p:sp>
      <p:sp>
        <p:nvSpPr>
          <p:cNvPr id="154627" name="Rectangle 2">
            <a:extLst>
              <a:ext uri="{FF2B5EF4-FFF2-40B4-BE49-F238E27FC236}">
                <a16:creationId xmlns:a16="http://schemas.microsoft.com/office/drawing/2014/main" id="{390198E8-43E4-4C98-52DF-0DFAFBB24A0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154628" name="Rectangle 3">
            <a:extLst>
              <a:ext uri="{FF2B5EF4-FFF2-40B4-BE49-F238E27FC236}">
                <a16:creationId xmlns:a16="http://schemas.microsoft.com/office/drawing/2014/main" id="{BC9E128E-1A18-BCE4-C788-29DE91860DB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487488"/>
            <a:ext cx="8650288" cy="491331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    (x,{x-&gt;5})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5   (3,{x-&gt;5})  3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         (x+3,{x-&gt;5})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8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(5,{x-&gt;17})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5     (x:=x+3,{x-&gt;5})  {x-&gt;8}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(let x = 5 in (x:=x+3), {x -&gt; 17})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{x-&gt;17}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54629" name="Line 4">
            <a:extLst>
              <a:ext uri="{FF2B5EF4-FFF2-40B4-BE49-F238E27FC236}">
                <a16:creationId xmlns:a16="http://schemas.microsoft.com/office/drawing/2014/main" id="{E182C90C-F719-4A32-C59F-4D7440A4E5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419600"/>
            <a:ext cx="830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0" name="Line 5">
            <a:extLst>
              <a:ext uri="{FF2B5EF4-FFF2-40B4-BE49-F238E27FC236}">
                <a16:creationId xmlns:a16="http://schemas.microsoft.com/office/drawing/2014/main" id="{36721DDF-8091-34E3-B6A9-1630CE197C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3810000"/>
            <a:ext cx="487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1" name="Line 6">
            <a:extLst>
              <a:ext uri="{FF2B5EF4-FFF2-40B4-BE49-F238E27FC236}">
                <a16:creationId xmlns:a16="http://schemas.microsoft.com/office/drawing/2014/main" id="{F3CB850C-E7D3-1311-3820-845502EB3C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200400"/>
            <a:ext cx="571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Date Placeholder 1">
            <a:extLst>
              <a:ext uri="{FF2B5EF4-FFF2-40B4-BE49-F238E27FC236}">
                <a16:creationId xmlns:a16="http://schemas.microsoft.com/office/drawing/2014/main" id="{FF23AC89-452B-B24D-402C-9736481BC45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C5708E7-5AA5-0B44-B670-19543F12DDF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55650" name="Slide Number Placeholder 3">
            <a:extLst>
              <a:ext uri="{FF2B5EF4-FFF2-40B4-BE49-F238E27FC236}">
                <a16:creationId xmlns:a16="http://schemas.microsoft.com/office/drawing/2014/main" id="{ECC98A70-81EC-5A81-6EE5-60D484371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5D8C935-94C6-6A4F-865D-E0F710F0FB7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117</a:t>
            </a:fld>
            <a:endParaRPr lang="en-US" altLang="en-US" sz="1400"/>
          </a:p>
        </p:txBody>
      </p:sp>
      <p:sp>
        <p:nvSpPr>
          <p:cNvPr id="155651" name="Rectangle 2">
            <a:extLst>
              <a:ext uri="{FF2B5EF4-FFF2-40B4-BE49-F238E27FC236}">
                <a16:creationId xmlns:a16="http://schemas.microsoft.com/office/drawing/2014/main" id="{B9BEF3E7-43D7-FACF-E80A-7E739A8230C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Comment</a:t>
            </a:r>
          </a:p>
        </p:txBody>
      </p:sp>
      <p:sp>
        <p:nvSpPr>
          <p:cNvPr id="155652" name="Rectangle 3">
            <a:extLst>
              <a:ext uri="{FF2B5EF4-FFF2-40B4-BE49-F238E27FC236}">
                <a16:creationId xmlns:a16="http://schemas.microsoft.com/office/drawing/2014/main" id="{082232A5-3337-1EB6-6A24-837E9C52CCB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Simple Imperative Programming Language introduces variables </a:t>
            </a:r>
            <a:r>
              <a:rPr lang="en-US" altLang="en-US" i="1">
                <a:ea typeface="ＭＳ Ｐゴシック" panose="020B0600070205080204" pitchFamily="34" charset="-128"/>
              </a:rPr>
              <a:t>implicitly</a:t>
            </a:r>
            <a:r>
              <a:rPr lang="en-US" altLang="en-US">
                <a:ea typeface="ＭＳ Ｐゴシック" panose="020B0600070205080204" pitchFamily="34" charset="-128"/>
              </a:rPr>
              <a:t> through assignment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let-in command introduces scoped variables </a:t>
            </a:r>
            <a:r>
              <a:rPr lang="en-US" altLang="en-US" i="1">
                <a:ea typeface="ＭＳ Ｐゴシック" panose="020B0600070205080204" pitchFamily="34" charset="-128"/>
              </a:rPr>
              <a:t>explictly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Clash of constructs apparent in awkward semantics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Date Placeholder 3">
            <a:extLst>
              <a:ext uri="{FF2B5EF4-FFF2-40B4-BE49-F238E27FC236}">
                <a16:creationId xmlns:a16="http://schemas.microsoft.com/office/drawing/2014/main" id="{E51AC0E9-6EAD-E647-A11F-0BAC9E6282E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49CDDA5-F4A4-8E4A-B2EE-54EDDA47055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56674" name="Slide Number Placeholder 5">
            <a:extLst>
              <a:ext uri="{FF2B5EF4-FFF2-40B4-BE49-F238E27FC236}">
                <a16:creationId xmlns:a16="http://schemas.microsoft.com/office/drawing/2014/main" id="{0AACAB4E-05B6-914E-5B77-480E5AF72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325194-205B-F14E-84CC-7C5D0D1F0FA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118</a:t>
            </a:fld>
            <a:endParaRPr lang="en-US" altLang="en-US" sz="1400"/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760153A2-3119-7DD4-4377-5D3185DB9B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Interpretation Versus Compilation</a:t>
            </a:r>
          </a:p>
        </p:txBody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00294C75-A990-BE58-CBB1-8DD4D3A1AC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 </a:t>
            </a:r>
            <a:r>
              <a:rPr lang="en-US" altLang="en-US" b="1">
                <a:ea typeface="ＭＳ Ｐゴシック" panose="020B0600070205080204" pitchFamily="34" charset="-128"/>
              </a:rPr>
              <a:t>compiler</a:t>
            </a:r>
            <a:r>
              <a:rPr lang="en-US" altLang="en-US">
                <a:ea typeface="ＭＳ Ｐゴシック" panose="020B0600070205080204" pitchFamily="34" charset="-128"/>
              </a:rPr>
              <a:t> from language L1 to language L2 is a program that takes an L1 program and for each piece of code in L1 generates a piece of code in L2 of same meaning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An </a:t>
            </a:r>
            <a:r>
              <a:rPr lang="en-US" altLang="en-US" b="1">
                <a:ea typeface="ＭＳ Ｐゴシック" panose="020B0600070205080204" pitchFamily="34" charset="-128"/>
              </a:rPr>
              <a:t>interpreter</a:t>
            </a:r>
            <a:r>
              <a:rPr lang="en-US" altLang="en-US">
                <a:ea typeface="ＭＳ Ｐゴシック" panose="020B0600070205080204" pitchFamily="34" charset="-128"/>
              </a:rPr>
              <a:t> of L1 in L2 is an L2 program that executes the meaning of a given L1 program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Compiler would examine the body of a loop once; an interpreter would examine it every time the loop was executed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Date Placeholder 3">
            <a:extLst>
              <a:ext uri="{FF2B5EF4-FFF2-40B4-BE49-F238E27FC236}">
                <a16:creationId xmlns:a16="http://schemas.microsoft.com/office/drawing/2014/main" id="{587DB142-59ED-384E-47C0-07BDF421A5F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037D24B-F4EA-4147-9136-2C767B3B159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57698" name="Slide Number Placeholder 5">
            <a:extLst>
              <a:ext uri="{FF2B5EF4-FFF2-40B4-BE49-F238E27FC236}">
                <a16:creationId xmlns:a16="http://schemas.microsoft.com/office/drawing/2014/main" id="{DAC46966-A6FF-7A7D-4EB9-BDC7EA337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771A59A-3D4E-A94D-9EDA-262EEC6353B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119</a:t>
            </a:fld>
            <a:endParaRPr lang="en-US" altLang="en-US" sz="1400"/>
          </a:p>
        </p:txBody>
      </p:sp>
      <p:sp>
        <p:nvSpPr>
          <p:cNvPr id="157699" name="Rectangle 2">
            <a:extLst>
              <a:ext uri="{FF2B5EF4-FFF2-40B4-BE49-F238E27FC236}">
                <a16:creationId xmlns:a16="http://schemas.microsoft.com/office/drawing/2014/main" id="{6B4A7513-AE0B-740F-7F7A-8BC6F0778C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Interpreter </a:t>
            </a:r>
          </a:p>
        </p:txBody>
      </p:sp>
      <p:sp>
        <p:nvSpPr>
          <p:cNvPr id="157700" name="Rectangle 3">
            <a:extLst>
              <a:ext uri="{FF2B5EF4-FFF2-40B4-BE49-F238E27FC236}">
                <a16:creationId xmlns:a16="http://schemas.microsoft.com/office/drawing/2014/main" id="{2B04DA0D-A000-4E3A-6799-E381CA94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An </a:t>
            </a:r>
            <a:r>
              <a:rPr lang="en-US" altLang="en-US" i="1">
                <a:ea typeface="ＭＳ Ｐゴシック" panose="020B0600070205080204" pitchFamily="34" charset="-128"/>
              </a:rPr>
              <a:t>Interpreter</a:t>
            </a:r>
            <a:r>
              <a:rPr lang="en-US" altLang="en-US">
                <a:ea typeface="ＭＳ Ｐゴシック" panose="020B0600070205080204" pitchFamily="34" charset="-128"/>
              </a:rPr>
              <a:t> represents the operational semantics of a language L1 (source language) in the language of implementation L2 (target language)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Built incrementally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Start with literals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Primitive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Evaluation of expressions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Evaluation of commands/declarations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Date Placeholder 3">
            <a:extLst>
              <a:ext uri="{FF2B5EF4-FFF2-40B4-BE49-F238E27FC236}">
                <a16:creationId xmlns:a16="http://schemas.microsoft.com/office/drawing/2014/main" id="{62ABF6DE-E8BB-9D16-8159-37656775486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10/4/07</a:t>
            </a:r>
          </a:p>
        </p:txBody>
      </p:sp>
      <p:sp>
        <p:nvSpPr>
          <p:cNvPr id="44034" name="Slide Number Placeholder 5">
            <a:extLst>
              <a:ext uri="{FF2B5EF4-FFF2-40B4-BE49-F238E27FC236}">
                <a16:creationId xmlns:a16="http://schemas.microsoft.com/office/drawing/2014/main" id="{BA9928B7-F27F-04EB-6292-BC8FDD7F8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DC22A3-05B0-B94D-B7B2-D813340BFFE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BF174CAB-A0B5-19F4-86B9-ABBA509CB2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How to Enforce Associativity</a:t>
            </a: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7314D237-5828-39A3-E09A-057BEF8BC2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Have at most one recursive call per production</a:t>
            </a:r>
          </a:p>
          <a:p>
            <a:endParaRPr lang="en-US" altLang="en-US" sz="3600">
              <a:ea typeface="ＭＳ Ｐゴシック" panose="020B0600070205080204" pitchFamily="34" charset="-128"/>
            </a:endParaRPr>
          </a:p>
          <a:p>
            <a:r>
              <a:rPr lang="en-US" altLang="en-US" sz="3600">
                <a:ea typeface="ＭＳ Ｐゴシック" panose="020B0600070205080204" pitchFamily="34" charset="-128"/>
              </a:rPr>
              <a:t>When two or more recursive calls would be natural leave right-most one for right assoicativity, left-most one for left assoiciativity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Date Placeholder 3">
            <a:extLst>
              <a:ext uri="{FF2B5EF4-FFF2-40B4-BE49-F238E27FC236}">
                <a16:creationId xmlns:a16="http://schemas.microsoft.com/office/drawing/2014/main" id="{E79000B9-648C-6332-C5BD-DBA73276476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37F0C54-FD08-104A-B922-5F077CB9BB0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58722" name="Slide Number Placeholder 5">
            <a:extLst>
              <a:ext uri="{FF2B5EF4-FFF2-40B4-BE49-F238E27FC236}">
                <a16:creationId xmlns:a16="http://schemas.microsoft.com/office/drawing/2014/main" id="{1ACC58DB-3CED-C951-723D-AA0A6C1D4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C4D1A35-E363-8746-A5AB-53D44A0D430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120</a:t>
            </a:fld>
            <a:endParaRPr lang="en-US" altLang="en-US" sz="1400"/>
          </a:p>
        </p:txBody>
      </p:sp>
      <p:sp>
        <p:nvSpPr>
          <p:cNvPr id="158723" name="Rectangle 2">
            <a:extLst>
              <a:ext uri="{FF2B5EF4-FFF2-40B4-BE49-F238E27FC236}">
                <a16:creationId xmlns:a16="http://schemas.microsoft.com/office/drawing/2014/main" id="{9BFB80AE-7D83-9AA0-7289-1CE5D12F76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Interpreter</a:t>
            </a:r>
          </a:p>
        </p:txBody>
      </p:sp>
      <p:sp>
        <p:nvSpPr>
          <p:cNvPr id="158724" name="Rectangle 3">
            <a:extLst>
              <a:ext uri="{FF2B5EF4-FFF2-40B4-BE49-F238E27FC236}">
                <a16:creationId xmlns:a16="http://schemas.microsoft.com/office/drawing/2014/main" id="{56052B7E-188B-66BC-2DC8-E89A06A456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Takes abstract syntax trees as input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In simple cases could be just strings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One procedure for each syntactic category (nonterminal)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eg one for expressions, another for commands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If Natural semantics used, tells how to compute final value from code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If Transition semantics used, tells how to compute next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state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To get final value, put in a loop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Date Placeholder 3">
            <a:extLst>
              <a:ext uri="{FF2B5EF4-FFF2-40B4-BE49-F238E27FC236}">
                <a16:creationId xmlns:a16="http://schemas.microsoft.com/office/drawing/2014/main" id="{EF21958E-E2AB-08D2-2DB6-729EF4942C2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A3A1457-9E01-664C-A3BF-D610322EDB6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59746" name="Slide Number Placeholder 5">
            <a:extLst>
              <a:ext uri="{FF2B5EF4-FFF2-40B4-BE49-F238E27FC236}">
                <a16:creationId xmlns:a16="http://schemas.microsoft.com/office/drawing/2014/main" id="{7B460312-3740-99DC-CB73-8301C1508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DF55D80-9AA1-9844-B22E-61DCCB6709E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121</a:t>
            </a:fld>
            <a:endParaRPr lang="en-US" altLang="en-US" sz="1400"/>
          </a:p>
        </p:txBody>
      </p:sp>
      <p:sp>
        <p:nvSpPr>
          <p:cNvPr id="159747" name="Rectangle 2">
            <a:extLst>
              <a:ext uri="{FF2B5EF4-FFF2-40B4-BE49-F238E27FC236}">
                <a16:creationId xmlns:a16="http://schemas.microsoft.com/office/drawing/2014/main" id="{AD2C728F-FDC1-AD53-6F33-311421846E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Natural Semantics Example</a:t>
            </a:r>
          </a:p>
        </p:txBody>
      </p:sp>
      <p:sp>
        <p:nvSpPr>
          <p:cNvPr id="159748" name="Rectangle 3">
            <a:extLst>
              <a:ext uri="{FF2B5EF4-FFF2-40B4-BE49-F238E27FC236}">
                <a16:creationId xmlns:a16="http://schemas.microsoft.com/office/drawing/2014/main" id="{9CF5EF70-CD27-C5C8-9AA2-6A1311E9A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compute_exp (Var(v), m) = look_up v m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compute_exp (Int(n), _) = Num (n)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…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compute_com(IfExp(b,c1,c2),m) =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if compute_exp (b,m) = Bool(true)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then compute_com (c1,m)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else compute_com (c2,m)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Date Placeholder 3">
            <a:extLst>
              <a:ext uri="{FF2B5EF4-FFF2-40B4-BE49-F238E27FC236}">
                <a16:creationId xmlns:a16="http://schemas.microsoft.com/office/drawing/2014/main" id="{6610F281-F5FD-60DB-0426-C868FEA427B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F42989-A0DD-C848-8797-93BC306EB48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60770" name="Slide Number Placeholder 5">
            <a:extLst>
              <a:ext uri="{FF2B5EF4-FFF2-40B4-BE49-F238E27FC236}">
                <a16:creationId xmlns:a16="http://schemas.microsoft.com/office/drawing/2014/main" id="{EB6515EE-20D0-AFBB-DA4A-F285F0C68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869241-62C2-9645-8323-73A84456750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122</a:t>
            </a:fld>
            <a:endParaRPr lang="en-US" altLang="en-US" sz="1400"/>
          </a:p>
        </p:txBody>
      </p:sp>
      <p:sp>
        <p:nvSpPr>
          <p:cNvPr id="160771" name="Rectangle 2">
            <a:extLst>
              <a:ext uri="{FF2B5EF4-FFF2-40B4-BE49-F238E27FC236}">
                <a16:creationId xmlns:a16="http://schemas.microsoft.com/office/drawing/2014/main" id="{46B97106-BCB9-5F8C-793A-5267CB751A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Natural Semantics Example</a:t>
            </a:r>
          </a:p>
        </p:txBody>
      </p:sp>
      <p:sp>
        <p:nvSpPr>
          <p:cNvPr id="160772" name="Rectangle 3">
            <a:extLst>
              <a:ext uri="{FF2B5EF4-FFF2-40B4-BE49-F238E27FC236}">
                <a16:creationId xmlns:a16="http://schemas.microsoft.com/office/drawing/2014/main" id="{63A406A8-6EAC-BB79-4B58-BE07E7A2DA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compute_com(While(b,c), m) =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if compute_exp (b,m) = Bool(false)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then m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else compute_com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(While(b,c), compute_com(c,m))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May fail to terminate - exceed stack limits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Returns no useful information then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Date Placeholder 3">
            <a:extLst>
              <a:ext uri="{FF2B5EF4-FFF2-40B4-BE49-F238E27FC236}">
                <a16:creationId xmlns:a16="http://schemas.microsoft.com/office/drawing/2014/main" id="{142A750F-165C-F1AB-C1B9-1673A01193A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10/4/07</a:t>
            </a:r>
          </a:p>
        </p:txBody>
      </p:sp>
      <p:sp>
        <p:nvSpPr>
          <p:cNvPr id="45058" name="Slide Number Placeholder 5">
            <a:extLst>
              <a:ext uri="{FF2B5EF4-FFF2-40B4-BE49-F238E27FC236}">
                <a16:creationId xmlns:a16="http://schemas.microsoft.com/office/drawing/2014/main" id="{E1A9221D-3E7E-C785-F33B-19F233691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FB7B147-2107-FD40-BFE2-A4121963951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C56CD7FC-FF89-8797-F8B7-723EEECDBD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C459CEDD-15EC-6C4D-3B07-353BA9A729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 dirty="0">
                <a:ea typeface="ＭＳ Ｐゴシック" panose="020B0600070205080204" pitchFamily="34" charset="-128"/>
              </a:rPr>
              <a:t>&lt;Sum&gt; ::= 0 | 1 | &lt;Sum&gt; + &lt;Sum&gt;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3600" dirty="0">
                <a:ea typeface="ＭＳ Ｐゴシック" panose="020B0600070205080204" pitchFamily="34" charset="-128"/>
              </a:rPr>
              <a:t>                | (&lt;Sum&gt;)</a:t>
            </a:r>
          </a:p>
          <a:p>
            <a:r>
              <a:rPr lang="en-US" altLang="en-US" sz="3600" dirty="0">
                <a:ea typeface="ＭＳ Ｐゴシック" panose="020B0600070205080204" pitchFamily="34" charset="-128"/>
              </a:rPr>
              <a:t>Becomes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&lt;Sum&gt; ::= &lt;Num&gt; | &lt;Num&gt; + &lt;Sum&gt;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&lt;Num&gt; ::= 0 | 1 | (&lt;Sum&gt;)</a:t>
            </a:r>
          </a:p>
          <a:p>
            <a:pPr lvl="1">
              <a:buFont typeface="Wingdings" pitchFamily="2" charset="2"/>
              <a:buNone/>
            </a:pPr>
            <a:endParaRPr lang="en-US" altLang="en-US" sz="3200" dirty="0"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en-US" altLang="en-US" sz="3600" dirty="0">
                <a:ea typeface="ＭＳ Ｐゴシック" panose="020B0600070205080204" pitchFamily="34" charset="-128"/>
              </a:rPr>
              <a:t>&lt;Sum&gt; + &lt;Sum&gt; + &lt;Sum&gt;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Date Placeholder 3">
            <a:extLst>
              <a:ext uri="{FF2B5EF4-FFF2-40B4-BE49-F238E27FC236}">
                <a16:creationId xmlns:a16="http://schemas.microsoft.com/office/drawing/2014/main" id="{4AB8CAFA-8D82-C917-4204-D0B780E4828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10/4/07</a:t>
            </a:r>
          </a:p>
        </p:txBody>
      </p:sp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id="{94B92F13-3F56-C37C-CD3C-979366934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5ABCDC-5B7D-EA43-9E05-550A5EB92B9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71EE3D11-96BF-CCC9-FA60-A6F5FAAC1F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Operator Precedence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64484505-F288-8AE6-9AC6-26394331C5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Operators of highest precedence evaluated first (bind more tightly).</a:t>
            </a:r>
          </a:p>
          <a:p>
            <a:pPr>
              <a:lnSpc>
                <a:spcPct val="90000"/>
              </a:lnSpc>
            </a:pPr>
            <a:endParaRPr lang="en-US" altLang="en-US" sz="36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Precedence for infix binary operators given in following table</a:t>
            </a:r>
          </a:p>
          <a:p>
            <a:pPr>
              <a:lnSpc>
                <a:spcPct val="90000"/>
              </a:lnSpc>
            </a:pPr>
            <a:endParaRPr lang="en-US" altLang="en-US" sz="36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Needs to be reflected in grammar</a:t>
            </a:r>
          </a:p>
          <a:p>
            <a:pPr>
              <a:lnSpc>
                <a:spcPct val="90000"/>
              </a:lnSpc>
            </a:pPr>
            <a:endParaRPr lang="en-US" altLang="en-US" sz="3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Date Placeholder 3">
            <a:extLst>
              <a:ext uri="{FF2B5EF4-FFF2-40B4-BE49-F238E27FC236}">
                <a16:creationId xmlns:a16="http://schemas.microsoft.com/office/drawing/2014/main" id="{252E799C-104A-08C2-F6C4-AE0945551F0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10/4/07</a:t>
            </a:r>
          </a:p>
        </p:txBody>
      </p:sp>
      <p:sp>
        <p:nvSpPr>
          <p:cNvPr id="47106" name="Slide Number Placeholder 5">
            <a:extLst>
              <a:ext uri="{FF2B5EF4-FFF2-40B4-BE49-F238E27FC236}">
                <a16:creationId xmlns:a16="http://schemas.microsoft.com/office/drawing/2014/main" id="{893FC39D-C64E-3991-D25E-5FD15A15C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61186B0-5BEF-7146-849E-C76EE5898F8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E4649CEC-25EA-0B24-C152-9FD0EAC2A6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Precedence Table - Sample</a:t>
            </a:r>
          </a:p>
        </p:txBody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0E2D9351-F679-5571-8ECE-AEEC6D944E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1212420" name="Group 4">
            <a:extLst>
              <a:ext uri="{FF2B5EF4-FFF2-40B4-BE49-F238E27FC236}">
                <a16:creationId xmlns:a16="http://schemas.microsoft.com/office/drawing/2014/main" id="{7B900E0A-B9B0-B5C5-F271-1DEFBFBABAF8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1524000"/>
          <a:ext cx="8382000" cy="479425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6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Fortan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Pascal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C/C++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Ada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SML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46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highest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**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*, /, div, mod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++, --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**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div, mod, /, *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9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*, /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+, 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*, /, %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*, /, mod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+, -, ^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81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+, 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+, 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+, 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::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Date Placeholder 3">
            <a:extLst>
              <a:ext uri="{FF2B5EF4-FFF2-40B4-BE49-F238E27FC236}">
                <a16:creationId xmlns:a16="http://schemas.microsoft.com/office/drawing/2014/main" id="{90CF5FA4-B5E3-F608-6BFC-36180E0D2E6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10/4/07</a:t>
            </a:r>
          </a:p>
        </p:txBody>
      </p:sp>
      <p:sp>
        <p:nvSpPr>
          <p:cNvPr id="48130" name="Slide Number Placeholder 5">
            <a:extLst>
              <a:ext uri="{FF2B5EF4-FFF2-40B4-BE49-F238E27FC236}">
                <a16:creationId xmlns:a16="http://schemas.microsoft.com/office/drawing/2014/main" id="{0E92B84F-72F2-E540-99A5-E73F5E274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C053D12-85C9-9441-84DD-3A976970CAA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7E1CE1B5-52FD-DA93-575F-91C53C9520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Predence in Grammar</a:t>
            </a: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185635BA-69BF-BDA7-4ADF-AFCA58AFD0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077200" cy="464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Higher precedence translates to longer derivation chain</a:t>
            </a:r>
          </a:p>
          <a:p>
            <a:pPr>
              <a:lnSpc>
                <a:spcPct val="80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Example: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&lt;exp&gt; ::= 0 | 1  | &lt;exp&gt; * &lt;exp&gt;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              | &lt;exp&gt; + &lt;exp&gt;</a:t>
            </a:r>
          </a:p>
          <a:p>
            <a:pPr>
              <a:lnSpc>
                <a:spcPct val="80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Becomes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&lt;exp&gt; ::= &lt;</a:t>
            </a:r>
            <a:r>
              <a:rPr lang="en-US" altLang="en-US" dirty="0" err="1">
                <a:ea typeface="ＭＳ Ｐゴシック" panose="020B0600070205080204" pitchFamily="34" charset="-128"/>
              </a:rPr>
              <a:t>mult_exp</a:t>
            </a:r>
            <a:r>
              <a:rPr lang="en-US" altLang="en-US" dirty="0">
                <a:ea typeface="ＭＳ Ｐゴシック" panose="020B0600070205080204" pitchFamily="34" charset="-128"/>
              </a:rPr>
              <a:t>&gt;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              | &lt;exp&gt; + &lt;</a:t>
            </a:r>
            <a:r>
              <a:rPr lang="en-US" altLang="en-US" dirty="0" err="1">
                <a:ea typeface="ＭＳ Ｐゴシック" panose="020B0600070205080204" pitchFamily="34" charset="-128"/>
              </a:rPr>
              <a:t>mult_exp</a:t>
            </a:r>
            <a:r>
              <a:rPr lang="en-US" altLang="en-US" dirty="0">
                <a:ea typeface="ＭＳ Ｐゴシック" panose="020B0600070205080204" pitchFamily="34" charset="-128"/>
              </a:rPr>
              <a:t>&gt;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&lt;</a:t>
            </a:r>
            <a:r>
              <a:rPr lang="en-US" altLang="en-US" dirty="0" err="1">
                <a:ea typeface="ＭＳ Ｐゴシック" panose="020B0600070205080204" pitchFamily="34" charset="-128"/>
              </a:rPr>
              <a:t>mult_exp</a:t>
            </a:r>
            <a:r>
              <a:rPr lang="en-US" altLang="en-US" dirty="0">
                <a:ea typeface="ＭＳ Ｐゴシック" panose="020B0600070205080204" pitchFamily="34" charset="-128"/>
              </a:rPr>
              <a:t>&gt; ::= &lt;id&gt; | &lt;</a:t>
            </a:r>
            <a:r>
              <a:rPr lang="en-US" altLang="en-US" dirty="0" err="1">
                <a:ea typeface="ＭＳ Ｐゴシック" panose="020B0600070205080204" pitchFamily="34" charset="-128"/>
              </a:rPr>
              <a:t>mult_exp</a:t>
            </a:r>
            <a:r>
              <a:rPr lang="en-US" altLang="en-US" dirty="0">
                <a:ea typeface="ＭＳ Ｐゴシック" panose="020B0600070205080204" pitchFamily="34" charset="-128"/>
              </a:rPr>
              <a:t>&gt; * &lt;id&gt;</a:t>
            </a:r>
            <a:r>
              <a:rPr lang="en-US" altLang="en-US" sz="2000" dirty="0">
                <a:ea typeface="ＭＳ Ｐゴシック" panose="020B0600070205080204" pitchFamily="34" charset="-128"/>
              </a:rPr>
              <a:t>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&lt;id&gt; ::= 0 | 1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052B8CB4-3BEF-775F-C5DD-8CDAD95084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Disambiguating Grammars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56A85-FE9D-E553-FC3D-9802ADF1C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2"/>
                </a:solidFill>
              </a:rPr>
              <a:t>M ::= M * M | ( M ) | M ++ | 6</a:t>
            </a:r>
          </a:p>
          <a:p>
            <a:pPr>
              <a:defRPr/>
            </a:pPr>
            <a:r>
              <a:rPr lang="en-US" dirty="0"/>
              <a:t>Ambiguous because of associativity of </a:t>
            </a:r>
            <a:r>
              <a:rPr lang="en-US" dirty="0">
                <a:solidFill>
                  <a:schemeClr val="tx2"/>
                </a:solidFill>
              </a:rPr>
              <a:t>*</a:t>
            </a:r>
          </a:p>
          <a:p>
            <a:pPr>
              <a:defRPr/>
            </a:pPr>
            <a:r>
              <a:rPr lang="en-US" dirty="0"/>
              <a:t>because of conflict between </a:t>
            </a:r>
            <a:r>
              <a:rPr lang="en-US" dirty="0">
                <a:solidFill>
                  <a:schemeClr val="tx2"/>
                </a:solidFill>
              </a:rPr>
              <a:t>*</a:t>
            </a:r>
            <a:r>
              <a:rPr lang="en-US" dirty="0"/>
              <a:t> and </a:t>
            </a:r>
            <a:r>
              <a:rPr lang="en-US" dirty="0">
                <a:solidFill>
                  <a:schemeClr val="tx2"/>
                </a:solidFill>
              </a:rPr>
              <a:t>++</a:t>
            </a:r>
            <a:r>
              <a:rPr lang="en-US" dirty="0"/>
              <a:t>:</a:t>
            </a:r>
          </a:p>
          <a:p>
            <a:pPr>
              <a:defRPr/>
            </a:pPr>
            <a:r>
              <a:rPr lang="en-US" dirty="0"/>
              <a:t>       </a:t>
            </a:r>
            <a:r>
              <a:rPr lang="en-US" dirty="0">
                <a:solidFill>
                  <a:schemeClr val="tx2"/>
                </a:solidFill>
              </a:rPr>
              <a:t>6 * 6 ++               6 * 6 ++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2"/>
                </a:solidFill>
              </a:rPr>
              <a:t>             M                          M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2"/>
                </a:solidFill>
              </a:rPr>
              <a:t>         M       ++              M  *  M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2"/>
                </a:solidFill>
              </a:rPr>
              <a:t>      M *  M                      6      M ++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2"/>
                </a:solidFill>
              </a:rPr>
              <a:t>       6     6                              6</a:t>
            </a:r>
          </a:p>
        </p:txBody>
      </p:sp>
      <p:sp>
        <p:nvSpPr>
          <p:cNvPr id="49155" name="Date Placeholder 3">
            <a:extLst>
              <a:ext uri="{FF2B5EF4-FFF2-40B4-BE49-F238E27FC236}">
                <a16:creationId xmlns:a16="http://schemas.microsoft.com/office/drawing/2014/main" id="{5E23272A-BB6A-114B-DBC7-FFA3DDA44DB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DEF2DD5-11F5-EC42-920E-FD0A8938F83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49156" name="Slide Number Placeholder 4">
            <a:extLst>
              <a:ext uri="{FF2B5EF4-FFF2-40B4-BE49-F238E27FC236}">
                <a16:creationId xmlns:a16="http://schemas.microsoft.com/office/drawing/2014/main" id="{B949944C-EED8-C38B-C7DE-630DBDA885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4F33A1F-E03B-C245-B72D-2CD78BEF4BC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3E4B531-A240-B0BF-F78B-D15718F9F9B5}"/>
              </a:ext>
            </a:extLst>
          </p:cNvPr>
          <p:cNvCxnSpPr/>
          <p:nvPr/>
        </p:nvCxnSpPr>
        <p:spPr bwMode="auto">
          <a:xfrm flipH="1">
            <a:off x="1752600" y="4038600"/>
            <a:ext cx="381000" cy="2286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158" name="Straight Connector 8">
            <a:extLst>
              <a:ext uri="{FF2B5EF4-FFF2-40B4-BE49-F238E27FC236}">
                <a16:creationId xmlns:a16="http://schemas.microsoft.com/office/drawing/2014/main" id="{16D51969-8156-40AA-62BF-93618D9B6C3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62200" y="4038600"/>
            <a:ext cx="457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59" name="Straight Connector 10">
            <a:extLst>
              <a:ext uri="{FF2B5EF4-FFF2-40B4-BE49-F238E27FC236}">
                <a16:creationId xmlns:a16="http://schemas.microsoft.com/office/drawing/2014/main" id="{B5D8B3FD-0660-4CFF-FBFC-C8ADE3E191F0}"/>
              </a:ext>
            </a:extLst>
          </p:cNvPr>
          <p:cNvCxnSpPr>
            <a:cxnSpLocks/>
          </p:cNvCxnSpPr>
          <p:nvPr/>
        </p:nvCxnSpPr>
        <p:spPr bwMode="auto">
          <a:xfrm flipH="1">
            <a:off x="1371600" y="4648200"/>
            <a:ext cx="1524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0" name="Straight Connector 12">
            <a:extLst>
              <a:ext uri="{FF2B5EF4-FFF2-40B4-BE49-F238E27FC236}">
                <a16:creationId xmlns:a16="http://schemas.microsoft.com/office/drawing/2014/main" id="{314ED9D4-2A46-5E56-3D88-E14A39E9A4C1}"/>
              </a:ext>
            </a:extLst>
          </p:cNvPr>
          <p:cNvCxnSpPr>
            <a:cxnSpLocks/>
          </p:cNvCxnSpPr>
          <p:nvPr/>
        </p:nvCxnSpPr>
        <p:spPr bwMode="auto">
          <a:xfrm>
            <a:off x="1676400" y="4648200"/>
            <a:ext cx="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1" name="Straight Connector 15">
            <a:extLst>
              <a:ext uri="{FF2B5EF4-FFF2-40B4-BE49-F238E27FC236}">
                <a16:creationId xmlns:a16="http://schemas.microsoft.com/office/drawing/2014/main" id="{D7E33B78-B02C-6638-ACE5-FF822B714FE3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828800" y="4648200"/>
            <a:ext cx="1524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2" name="Straight Connector 20">
            <a:extLst>
              <a:ext uri="{FF2B5EF4-FFF2-40B4-BE49-F238E27FC236}">
                <a16:creationId xmlns:a16="http://schemas.microsoft.com/office/drawing/2014/main" id="{1EB47099-336B-FD9C-EA7E-D8678FF81A14}"/>
              </a:ext>
            </a:extLst>
          </p:cNvPr>
          <p:cNvCxnSpPr>
            <a:cxnSpLocks/>
          </p:cNvCxnSpPr>
          <p:nvPr/>
        </p:nvCxnSpPr>
        <p:spPr bwMode="auto">
          <a:xfrm>
            <a:off x="1371600" y="5257800"/>
            <a:ext cx="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3" name="Straight Connector 21">
            <a:extLst>
              <a:ext uri="{FF2B5EF4-FFF2-40B4-BE49-F238E27FC236}">
                <a16:creationId xmlns:a16="http://schemas.microsoft.com/office/drawing/2014/main" id="{DD0E5AE4-45C3-01B4-10F0-7EF2863F71B0}"/>
              </a:ext>
            </a:extLst>
          </p:cNvPr>
          <p:cNvCxnSpPr>
            <a:cxnSpLocks/>
          </p:cNvCxnSpPr>
          <p:nvPr/>
        </p:nvCxnSpPr>
        <p:spPr bwMode="auto">
          <a:xfrm>
            <a:off x="2230438" y="5181600"/>
            <a:ext cx="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4" name="Straight Connector 22">
            <a:extLst>
              <a:ext uri="{FF2B5EF4-FFF2-40B4-BE49-F238E27FC236}">
                <a16:creationId xmlns:a16="http://schemas.microsoft.com/office/drawing/2014/main" id="{7928226B-5901-2E06-A4FB-D3A9655B1115}"/>
              </a:ext>
            </a:extLst>
          </p:cNvPr>
          <p:cNvCxnSpPr>
            <a:cxnSpLocks/>
          </p:cNvCxnSpPr>
          <p:nvPr/>
        </p:nvCxnSpPr>
        <p:spPr bwMode="auto">
          <a:xfrm>
            <a:off x="5257800" y="4648200"/>
            <a:ext cx="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5" name="Straight Connector 25">
            <a:extLst>
              <a:ext uri="{FF2B5EF4-FFF2-40B4-BE49-F238E27FC236}">
                <a16:creationId xmlns:a16="http://schemas.microsoft.com/office/drawing/2014/main" id="{51B7B49C-E216-2967-2617-E387C8AC4777}"/>
              </a:ext>
            </a:extLst>
          </p:cNvPr>
          <p:cNvCxnSpPr>
            <a:cxnSpLocks/>
          </p:cNvCxnSpPr>
          <p:nvPr/>
        </p:nvCxnSpPr>
        <p:spPr bwMode="auto">
          <a:xfrm>
            <a:off x="6324600" y="4648200"/>
            <a:ext cx="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6" name="Straight Connector 26">
            <a:extLst>
              <a:ext uri="{FF2B5EF4-FFF2-40B4-BE49-F238E27FC236}">
                <a16:creationId xmlns:a16="http://schemas.microsoft.com/office/drawing/2014/main" id="{D798DEC9-6004-C27C-ED63-90B525D59DFA}"/>
              </a:ext>
            </a:extLst>
          </p:cNvPr>
          <p:cNvCxnSpPr>
            <a:cxnSpLocks/>
          </p:cNvCxnSpPr>
          <p:nvPr/>
        </p:nvCxnSpPr>
        <p:spPr bwMode="auto">
          <a:xfrm>
            <a:off x="6324600" y="5257800"/>
            <a:ext cx="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7" name="Straight Connector 27">
            <a:extLst>
              <a:ext uri="{FF2B5EF4-FFF2-40B4-BE49-F238E27FC236}">
                <a16:creationId xmlns:a16="http://schemas.microsoft.com/office/drawing/2014/main" id="{238FB0F1-235F-3342-2CB0-C4BE10AA9A0A}"/>
              </a:ext>
            </a:extLst>
          </p:cNvPr>
          <p:cNvCxnSpPr>
            <a:cxnSpLocks/>
          </p:cNvCxnSpPr>
          <p:nvPr/>
        </p:nvCxnSpPr>
        <p:spPr bwMode="auto">
          <a:xfrm>
            <a:off x="5791200" y="4038600"/>
            <a:ext cx="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F88212D-AFCB-A279-0BE9-834C18726330}"/>
              </a:ext>
            </a:extLst>
          </p:cNvPr>
          <p:cNvCxnSpPr/>
          <p:nvPr/>
        </p:nvCxnSpPr>
        <p:spPr bwMode="auto">
          <a:xfrm flipH="1">
            <a:off x="5257800" y="4043363"/>
            <a:ext cx="381000" cy="2286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169" name="Straight Connector 29">
            <a:extLst>
              <a:ext uri="{FF2B5EF4-FFF2-40B4-BE49-F238E27FC236}">
                <a16:creationId xmlns:a16="http://schemas.microsoft.com/office/drawing/2014/main" id="{F9B73D97-F2E5-77FA-C483-3D5CEF83309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67400" y="4043363"/>
            <a:ext cx="457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70" name="Straight Connector 31">
            <a:extLst>
              <a:ext uri="{FF2B5EF4-FFF2-40B4-BE49-F238E27FC236}">
                <a16:creationId xmlns:a16="http://schemas.microsoft.com/office/drawing/2014/main" id="{E324BD73-FE95-B56E-7FD9-059F1DE9A343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459538" y="4648200"/>
            <a:ext cx="322262" cy="20796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183D2047-9642-B40F-7194-D6D2096A08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 ::= M * M | ( M ) | M ++ | 6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F881E085-C406-83AF-BA6E-3EA0B6C53B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How to disambiguate?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Choose associativity for *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Choose precedence between * and ++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Four possibilities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Four different approaches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Some easier than others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Will do  --- My choice</a:t>
            </a:r>
          </a:p>
        </p:txBody>
      </p:sp>
      <p:sp>
        <p:nvSpPr>
          <p:cNvPr id="50179" name="Date Placeholder 3">
            <a:extLst>
              <a:ext uri="{FF2B5EF4-FFF2-40B4-BE49-F238E27FC236}">
                <a16:creationId xmlns:a16="http://schemas.microsoft.com/office/drawing/2014/main" id="{F81F44F8-7038-949D-E1B2-4659C6FE18B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B35D3D5-EE1E-8940-B36E-85925380F5F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50180" name="Slide Number Placeholder 4">
            <a:extLst>
              <a:ext uri="{FF2B5EF4-FFF2-40B4-BE49-F238E27FC236}">
                <a16:creationId xmlns:a16="http://schemas.microsoft.com/office/drawing/2014/main" id="{B7B0064E-3DD0-FE03-6873-BBE6E83601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C2ED80A-252D-D046-8156-9199DF29BFD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277C1D8F-E1E7-412A-A739-3C67359F83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 ::= M * M | ( M ) | M ++ | 6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0260F2ED-7CA9-2183-84F4-5A61CAE79D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Think about </a:t>
            </a:r>
            <a:r>
              <a:rPr lang="en-US" altLang="en-US">
                <a:solidFill>
                  <a:srgbClr val="00B050"/>
                </a:solidFill>
                <a:ea typeface="ＭＳ Ｐゴシック" panose="020B0600070205080204" pitchFamily="34" charset="-128"/>
              </a:rPr>
              <a:t>6 * 6 ++ </a:t>
            </a:r>
            <a:r>
              <a:rPr lang="en-US" altLang="en-US">
                <a:ea typeface="ＭＳ Ｐゴシック" panose="020B0600070205080204" pitchFamily="34" charset="-128"/>
              </a:rPr>
              <a:t>* 6 * 6 ++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Let’s start with observations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If * binds less tightly than ++, then no * can be the immediate subtree to a ++. 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We would need a language for things that don’t parse as *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If * binds more tightly than ++, then …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The right subtree to * can’t be a ++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But the left can!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Need different languages of the left and right</a:t>
            </a:r>
          </a:p>
        </p:txBody>
      </p:sp>
      <p:sp>
        <p:nvSpPr>
          <p:cNvPr id="51203" name="Date Placeholder 3">
            <a:extLst>
              <a:ext uri="{FF2B5EF4-FFF2-40B4-BE49-F238E27FC236}">
                <a16:creationId xmlns:a16="http://schemas.microsoft.com/office/drawing/2014/main" id="{D9B3B24B-D4A9-50CC-D67C-6FD9014285F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7BEF57E-EA67-7B4B-A25A-43CCE6EA319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51204" name="Slide Number Placeholder 4">
            <a:extLst>
              <a:ext uri="{FF2B5EF4-FFF2-40B4-BE49-F238E27FC236}">
                <a16:creationId xmlns:a16="http://schemas.microsoft.com/office/drawing/2014/main" id="{1440A1D0-E815-0CA4-FFA9-EF0A2657BC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EC730F6-73C6-7547-97FB-92FF2ECC036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Date Placeholder 3">
            <a:extLst>
              <a:ext uri="{FF2B5EF4-FFF2-40B4-BE49-F238E27FC236}">
                <a16:creationId xmlns:a16="http://schemas.microsoft.com/office/drawing/2014/main" id="{463357DD-8690-2DD6-7C86-583A47581EF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7E8FA55-7BC0-7643-A350-8F13EB0D420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E7AFBEB7-1C96-9296-50BA-B56D6CDFC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384661-E8C5-6548-8C1F-FC9256BA128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4E4B2DC0-B5EF-FFA2-0E51-52BE61F582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Ambiguous Grammars and Languages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C23B6E70-DBE4-D14A-5EBE-0CA3A24F65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 BNF grammar is 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ambiguous</a:t>
            </a:r>
            <a:r>
              <a:rPr lang="en-US" altLang="en-US">
                <a:ea typeface="ＭＳ Ｐゴシック" panose="020B0600070205080204" pitchFamily="34" charset="-128"/>
              </a:rPr>
              <a:t> if its language contains strings for which there is more than one parse tree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all BNF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for a language are ambiguous then the language is </a:t>
            </a:r>
            <a:r>
              <a:rPr lang="en-US" altLang="ja-JP" i="1">
                <a:solidFill>
                  <a:schemeClr val="hlink"/>
                </a:solidFill>
                <a:ea typeface="ＭＳ Ｐゴシック" panose="020B0600070205080204" pitchFamily="34" charset="-128"/>
              </a:rPr>
              <a:t>inherently ambiguous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42DDA737-D50B-FCDB-ED71-5237242241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 ::= M * M | ( M ) | M ++ | 6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B886DBF0-6AA4-83F5-F3FA-E2A0BE8226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* higher </a:t>
            </a:r>
            <a:r>
              <a:rPr lang="en-US" altLang="en-US" dirty="0" err="1">
                <a:ea typeface="ＭＳ Ｐゴシック" panose="020B0600070205080204" pitchFamily="34" charset="-128"/>
              </a:rPr>
              <a:t>prec</a:t>
            </a:r>
            <a:r>
              <a:rPr lang="en-US" altLang="en-US" dirty="0">
                <a:ea typeface="ＭＳ Ｐゴシック" panose="020B0600070205080204" pitchFamily="34" charset="-128"/>
              </a:rPr>
              <a:t> than ++</a:t>
            </a:r>
          </a:p>
          <a:p>
            <a:pPr lvl="1"/>
            <a:r>
              <a:rPr lang="en-US" altLang="en-US" dirty="0">
                <a:solidFill>
                  <a:srgbClr val="00B050"/>
                </a:solidFill>
                <a:ea typeface="ＭＳ Ｐゴシック" panose="020B0600070205080204" pitchFamily="34" charset="-128"/>
              </a:rPr>
              <a:t>6 * 6 ++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solidFill>
                  <a:srgbClr val="7030A0"/>
                </a:solidFill>
                <a:ea typeface="ＭＳ Ｐゴシック" panose="020B0600070205080204" pitchFamily="34" charset="-128"/>
              </a:rPr>
              <a:t>* 6 </a:t>
            </a:r>
            <a:r>
              <a:rPr lang="en-US" altLang="en-US" dirty="0">
                <a:ea typeface="ＭＳ Ｐゴシック" panose="020B0600070205080204" pitchFamily="34" charset="-128"/>
              </a:rPr>
              <a:t>++ * 6</a:t>
            </a:r>
          </a:p>
          <a:p>
            <a:pPr>
              <a:defRPr/>
            </a:pP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M :: = M++ |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StarExp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| (M) | 6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What is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StarExp</a:t>
            </a:r>
            <a:endParaRPr lang="en-US" altLang="en-US" dirty="0">
              <a:solidFill>
                <a:schemeClr val="tx2"/>
              </a:solidFill>
              <a:ea typeface="ＭＳ Ｐゴシック" panose="020B0600070205080204" pitchFamily="34" charset="-128"/>
            </a:endParaRP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It is everything that parses as a 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*</a:t>
            </a:r>
            <a:r>
              <a:rPr lang="en-US" altLang="en-US" dirty="0">
                <a:ea typeface="ＭＳ Ｐゴシック" panose="020B0600070205080204" pitchFamily="34" charset="-128"/>
              </a:rPr>
              <a:t> and can’t parse as a 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++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But what is the associativity of 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*</a:t>
            </a:r>
            <a:r>
              <a:rPr lang="en-US" altLang="en-US" dirty="0">
                <a:ea typeface="ＭＳ Ｐゴシック" panose="020B0600070205080204" pitchFamily="34" charset="-128"/>
              </a:rPr>
              <a:t>?  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I’ll choose right</a:t>
            </a:r>
          </a:p>
          <a:p>
            <a:pPr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53251" name="Date Placeholder 3">
            <a:extLst>
              <a:ext uri="{FF2B5EF4-FFF2-40B4-BE49-F238E27FC236}">
                <a16:creationId xmlns:a16="http://schemas.microsoft.com/office/drawing/2014/main" id="{D2CF56DA-9937-B271-2832-515762A35FC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C9FD2F1-3632-A743-A056-949CD7E1A56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53252" name="Slide Number Placeholder 4">
            <a:extLst>
              <a:ext uri="{FF2B5EF4-FFF2-40B4-BE49-F238E27FC236}">
                <a16:creationId xmlns:a16="http://schemas.microsoft.com/office/drawing/2014/main" id="{7836CAA0-EEC0-A4AE-8C7A-496E104894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DE1CD33-E806-ED4E-8A52-A48E199C304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2F7016A3-CE94-2841-8FC1-7C7B87F035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 ::= M * M | ( M ) | M ++ | 6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F0B94F2C-2513-1129-FA01-9F1FC3A5AF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* higher </a:t>
            </a:r>
            <a:r>
              <a:rPr lang="en-US" altLang="en-US" dirty="0" err="1">
                <a:ea typeface="ＭＳ Ｐゴシック" panose="020B0600070205080204" pitchFamily="34" charset="-128"/>
              </a:rPr>
              <a:t>prec</a:t>
            </a:r>
            <a:r>
              <a:rPr lang="en-US" altLang="en-US" dirty="0">
                <a:ea typeface="ＭＳ Ｐゴシック" panose="020B0600070205080204" pitchFamily="34" charset="-128"/>
              </a:rPr>
              <a:t> than ++</a:t>
            </a:r>
          </a:p>
          <a:p>
            <a:pPr lvl="1"/>
            <a:r>
              <a:rPr lang="en-US" altLang="en-US" dirty="0">
                <a:solidFill>
                  <a:srgbClr val="00B050"/>
                </a:solidFill>
                <a:ea typeface="ＭＳ Ｐゴシック" panose="020B0600070205080204" pitchFamily="34" charset="-128"/>
              </a:rPr>
              <a:t>6 * 6 ++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solidFill>
                  <a:srgbClr val="7030A0"/>
                </a:solidFill>
                <a:ea typeface="ＭＳ Ｐゴシック" panose="020B0600070205080204" pitchFamily="34" charset="-128"/>
              </a:rPr>
              <a:t>* 6 </a:t>
            </a:r>
            <a:r>
              <a:rPr lang="en-US" altLang="en-US" dirty="0">
                <a:ea typeface="ＭＳ Ｐゴシック" panose="020B0600070205080204" pitchFamily="34" charset="-128"/>
              </a:rPr>
              <a:t>++ * 6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* Right </a:t>
            </a:r>
            <a:r>
              <a:rPr lang="en-US" altLang="en-US" dirty="0" err="1">
                <a:ea typeface="ＭＳ Ｐゴシック" panose="020B0600070205080204" pitchFamily="34" charset="-128"/>
              </a:rPr>
              <a:t>assoc</a:t>
            </a:r>
            <a:r>
              <a:rPr lang="en-US" altLang="en-US" dirty="0">
                <a:ea typeface="ＭＳ Ｐゴシック" panose="020B0600070205080204" pitchFamily="34" charset="-128"/>
              </a:rPr>
              <a:t> but ++ takes all to its left</a:t>
            </a:r>
          </a:p>
          <a:p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M :: = M++ |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StarExp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| (M) | 6</a:t>
            </a:r>
          </a:p>
          <a:p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StarExp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::=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NotStar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*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PossStarNotPlusPlus</a:t>
            </a:r>
            <a:endParaRPr lang="en-US" altLang="en-US" dirty="0">
              <a:solidFill>
                <a:schemeClr val="tx2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What is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NotStar</a:t>
            </a:r>
            <a:r>
              <a:rPr lang="en-US" altLang="en-US" dirty="0">
                <a:ea typeface="ＭＳ Ｐゴシック" panose="020B0600070205080204" pitchFamily="34" charset="-128"/>
              </a:rPr>
              <a:t>?  It can’t b *, but can be 6 or (M) ….  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Can it be 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++</a:t>
            </a:r>
            <a:r>
              <a:rPr lang="en-US" altLang="en-US" dirty="0">
                <a:ea typeface="ＭＳ Ｐゴシック" panose="020B0600070205080204" pitchFamily="34" charset="-128"/>
              </a:rPr>
              <a:t>?  YES! </a:t>
            </a:r>
          </a:p>
          <a:p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NotStar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::= M++ | (M) | 6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54275" name="Date Placeholder 3">
            <a:extLst>
              <a:ext uri="{FF2B5EF4-FFF2-40B4-BE49-F238E27FC236}">
                <a16:creationId xmlns:a16="http://schemas.microsoft.com/office/drawing/2014/main" id="{B4D01A47-C03E-10C6-E271-BC28F36DA98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9F51D7-1732-8644-84A3-19957184D0B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54276" name="Slide Number Placeholder 4">
            <a:extLst>
              <a:ext uri="{FF2B5EF4-FFF2-40B4-BE49-F238E27FC236}">
                <a16:creationId xmlns:a16="http://schemas.microsoft.com/office/drawing/2014/main" id="{4CFCB4FB-E13E-3D6B-D759-AA249C9DC5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4E0985A-7710-4449-9B9A-7432A5A1616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CA44F-611D-A83A-5300-C5DF331859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19223CA6-78C9-FFE0-2522-2BCA27CDA3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 ::= M * M | ( M ) | M ++ | 6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24D16C7D-5ED9-94A7-2BE4-10435A7553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* higher </a:t>
            </a:r>
            <a:r>
              <a:rPr lang="en-US" altLang="en-US" dirty="0" err="1">
                <a:ea typeface="ＭＳ Ｐゴシック" panose="020B0600070205080204" pitchFamily="34" charset="-128"/>
              </a:rPr>
              <a:t>prec</a:t>
            </a:r>
            <a:r>
              <a:rPr lang="en-US" altLang="en-US" dirty="0">
                <a:ea typeface="ＭＳ Ｐゴシック" panose="020B0600070205080204" pitchFamily="34" charset="-128"/>
              </a:rPr>
              <a:t> than ++, * right </a:t>
            </a:r>
            <a:r>
              <a:rPr lang="en-US" altLang="en-US" dirty="0" err="1">
                <a:ea typeface="ＭＳ Ｐゴシック" panose="020B0600070205080204" pitchFamily="34" charset="-128"/>
              </a:rPr>
              <a:t>assoc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StarExp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::=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NotStar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*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PossStarNoPlusPlus</a:t>
            </a:r>
            <a:endParaRPr lang="en-US" altLang="en-US" dirty="0">
              <a:solidFill>
                <a:schemeClr val="tx2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What is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PossStarNoPlusPlus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PossStarNoPlusPlus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::=</a:t>
            </a:r>
          </a:p>
          <a:p>
            <a:pPr marL="0" indent="0">
              <a:buNone/>
            </a:pP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	  (M) | 6 </a:t>
            </a:r>
          </a:p>
          <a:p>
            <a:pPr>
              <a:defRPr/>
            </a:pP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	|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NotStarNoPlusPlus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*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PossStarNoPlusPlus</a:t>
            </a:r>
            <a:endParaRPr lang="en-US" altLang="en-US" dirty="0">
              <a:solidFill>
                <a:schemeClr val="tx2"/>
              </a:solidFill>
              <a:ea typeface="ＭＳ Ｐゴシック" panose="020B0600070205080204" pitchFamily="34" charset="-128"/>
            </a:endParaRP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But what is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NotStarNotPlusPlus</a:t>
            </a:r>
            <a:r>
              <a:rPr lang="en-US" altLang="en-US" dirty="0">
                <a:ea typeface="ＭＳ Ｐゴシック" panose="020B0600070205080204" pitchFamily="34" charset="-128"/>
              </a:rPr>
              <a:t>?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Well, the other two original rules: 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(M) | 6</a:t>
            </a:r>
          </a:p>
          <a:p>
            <a:pPr marL="0" indent="0">
              <a:buNone/>
            </a:pPr>
            <a:endParaRPr lang="en-US" altLang="en-US" dirty="0">
              <a:solidFill>
                <a:schemeClr val="tx2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5299" name="Date Placeholder 3">
            <a:extLst>
              <a:ext uri="{FF2B5EF4-FFF2-40B4-BE49-F238E27FC236}">
                <a16:creationId xmlns:a16="http://schemas.microsoft.com/office/drawing/2014/main" id="{BBDDE065-B9A6-BB67-0266-B7B66E0D896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DFB3D64-0560-7C4F-B79E-C0382261960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55300" name="Slide Number Placeholder 4">
            <a:extLst>
              <a:ext uri="{FF2B5EF4-FFF2-40B4-BE49-F238E27FC236}">
                <a16:creationId xmlns:a16="http://schemas.microsoft.com/office/drawing/2014/main" id="{083677CC-798F-2227-75BD-F91A07313B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566D37-2725-A04F-A1A7-66AD377C494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5770567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7496C-5A1C-EBB2-43FE-EB130AC74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97740F92-7AD2-6E43-8A57-7CDF0C786C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 ::= M * M | ( M ) | M ++ | 6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96F615C4-EEF1-09C2-96D9-4978174E6F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* higher </a:t>
            </a:r>
            <a:r>
              <a:rPr lang="en-US" altLang="en-US" dirty="0" err="1">
                <a:ea typeface="ＭＳ Ｐゴシック" panose="020B0600070205080204" pitchFamily="34" charset="-128"/>
              </a:rPr>
              <a:t>prec</a:t>
            </a:r>
            <a:r>
              <a:rPr lang="en-US" altLang="en-US" dirty="0">
                <a:ea typeface="ＭＳ Ｐゴシック" panose="020B0600070205080204" pitchFamily="34" charset="-128"/>
              </a:rPr>
              <a:t> than ++, * right </a:t>
            </a:r>
            <a:r>
              <a:rPr lang="en-US" altLang="en-US" dirty="0" err="1">
                <a:ea typeface="ＭＳ Ｐゴシック" panose="020B0600070205080204" pitchFamily="34" charset="-128"/>
              </a:rPr>
              <a:t>assoc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M :: =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StarExp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|M++ |  (M) | 6</a:t>
            </a:r>
          </a:p>
          <a:p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NotStar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::= M++ | (M) | 6</a:t>
            </a:r>
          </a:p>
          <a:p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StarExp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::=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NotStar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*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PossStarNoPlusPlus</a:t>
            </a:r>
            <a:endParaRPr lang="en-US" altLang="en-US" dirty="0">
              <a:solidFill>
                <a:schemeClr val="tx2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PossStarNoPlusPlus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::=</a:t>
            </a:r>
          </a:p>
          <a:p>
            <a:pPr marL="0" indent="0">
              <a:buNone/>
            </a:pP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	  (M) | 6 </a:t>
            </a:r>
          </a:p>
          <a:p>
            <a:pPr marL="0" indent="0">
              <a:buNone/>
              <a:defRPr/>
            </a:pP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	|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NotStarNoPlusPlus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*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PossStarNoPlusPlus</a:t>
            </a:r>
            <a:endParaRPr lang="en-US" altLang="en-US" dirty="0">
              <a:solidFill>
                <a:schemeClr val="tx2"/>
              </a:solidFill>
              <a:ea typeface="ＭＳ Ｐゴシック" panose="020B0600070205080204" pitchFamily="34" charset="-128"/>
            </a:endParaRPr>
          </a:p>
          <a:p>
            <a:pPr>
              <a:defRPr/>
            </a:pP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NotStarNotPlusPlus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::=(M) | 6</a:t>
            </a:r>
          </a:p>
          <a:p>
            <a:pPr marL="0" indent="0">
              <a:buNone/>
            </a:pPr>
            <a:endParaRPr lang="en-US" altLang="en-US" dirty="0">
              <a:solidFill>
                <a:schemeClr val="tx2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5299" name="Date Placeholder 3">
            <a:extLst>
              <a:ext uri="{FF2B5EF4-FFF2-40B4-BE49-F238E27FC236}">
                <a16:creationId xmlns:a16="http://schemas.microsoft.com/office/drawing/2014/main" id="{DD4DA867-8C85-02FD-3EBF-2FE629779F5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DFB3D64-0560-7C4F-B79E-C0382261960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55300" name="Slide Number Placeholder 4">
            <a:extLst>
              <a:ext uri="{FF2B5EF4-FFF2-40B4-BE49-F238E27FC236}">
                <a16:creationId xmlns:a16="http://schemas.microsoft.com/office/drawing/2014/main" id="{E2DC372F-58E7-4EFC-643D-6BED11542B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566D37-2725-A04F-A1A7-66AD377C494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7481322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BF0EBB-C222-F0B6-DEA9-596164E0B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046E141A-18AA-6820-9EEF-11459A1B9E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 ::= M * M | ( M ) | M ++ | 6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9BE58B54-D8D7-0770-F80B-9AC0536FF4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* higher </a:t>
            </a:r>
            <a:r>
              <a:rPr lang="en-US" altLang="en-US" dirty="0" err="1">
                <a:ea typeface="ＭＳ Ｐゴシック" panose="020B0600070205080204" pitchFamily="34" charset="-128"/>
              </a:rPr>
              <a:t>prec</a:t>
            </a:r>
            <a:r>
              <a:rPr lang="en-US" altLang="en-US" dirty="0">
                <a:ea typeface="ＭＳ Ｐゴシック" panose="020B0600070205080204" pitchFamily="34" charset="-128"/>
              </a:rPr>
              <a:t> than ++, * right </a:t>
            </a:r>
            <a:r>
              <a:rPr lang="en-US" altLang="en-US" dirty="0" err="1">
                <a:ea typeface="ＭＳ Ｐゴシック" panose="020B0600070205080204" pitchFamily="34" charset="-128"/>
              </a:rPr>
              <a:t>assoc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M :: =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StarExp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|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NotStar</a:t>
            </a:r>
            <a:endParaRPr lang="en-US" altLang="en-US" dirty="0">
              <a:solidFill>
                <a:schemeClr val="tx2"/>
              </a:solidFill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 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NotStar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::= M++ |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NotStarNotPlusPlus</a:t>
            </a:r>
            <a:endParaRPr lang="en-US" altLang="en-US" dirty="0">
              <a:solidFill>
                <a:schemeClr val="tx2"/>
              </a:solidFill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 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StarExp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::=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NotStar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*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PossStarNoPlusPlus</a:t>
            </a:r>
            <a:endParaRPr lang="en-US" altLang="en-US" dirty="0">
              <a:solidFill>
                <a:schemeClr val="tx2"/>
              </a:solidFill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 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PossStarNoPlusPlus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::=</a:t>
            </a:r>
          </a:p>
          <a:p>
            <a:pPr marL="0" indent="0">
              <a:buNone/>
            </a:pP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	 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NotStarNotPlusPlus</a:t>
            </a:r>
            <a:endParaRPr lang="en-US" altLang="en-US" dirty="0">
              <a:solidFill>
                <a:schemeClr val="tx2"/>
              </a:solidFill>
              <a:ea typeface="ＭＳ Ｐゴシック" panose="020B0600070205080204" pitchFamily="34" charset="-128"/>
            </a:endParaRPr>
          </a:p>
          <a:p>
            <a:pPr marL="0" indent="0">
              <a:buNone/>
              <a:defRPr/>
            </a:pP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	|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NotStarNoPlusPlus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*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PossStarNoPlusPlus</a:t>
            </a:r>
            <a:endParaRPr lang="en-US" altLang="en-US" dirty="0">
              <a:solidFill>
                <a:schemeClr val="tx2"/>
              </a:solidFill>
              <a:ea typeface="ＭＳ Ｐゴシック" panose="020B0600070205080204" pitchFamily="34" charset="-128"/>
            </a:endParaRPr>
          </a:p>
          <a:p>
            <a:pPr marL="0" indent="0">
              <a:buNone/>
              <a:defRPr/>
            </a:pP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  </a:t>
            </a:r>
            <a:r>
              <a:rPr lang="en-US" altLang="en-US" dirty="0" err="1">
                <a:solidFill>
                  <a:schemeClr val="tx2"/>
                </a:solidFill>
                <a:ea typeface="ＭＳ Ｐゴシック" panose="020B0600070205080204" pitchFamily="34" charset="-128"/>
              </a:rPr>
              <a:t>NotStarNotPlusPlus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 ::=(M) | 6</a:t>
            </a:r>
          </a:p>
          <a:p>
            <a:pPr marL="0" indent="0">
              <a:buNone/>
            </a:pPr>
            <a:endParaRPr lang="en-US" altLang="en-US" dirty="0">
              <a:solidFill>
                <a:schemeClr val="tx2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5299" name="Date Placeholder 3">
            <a:extLst>
              <a:ext uri="{FF2B5EF4-FFF2-40B4-BE49-F238E27FC236}">
                <a16:creationId xmlns:a16="http://schemas.microsoft.com/office/drawing/2014/main" id="{A6CB5280-04E0-99B5-36B9-91C168850EA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DFB3D64-0560-7C4F-B79E-C0382261960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55300" name="Slide Number Placeholder 4">
            <a:extLst>
              <a:ext uri="{FF2B5EF4-FFF2-40B4-BE49-F238E27FC236}">
                <a16:creationId xmlns:a16="http://schemas.microsoft.com/office/drawing/2014/main" id="{A778CD8B-D67C-F330-5E43-C7FED81548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566D37-2725-A04F-A1A7-66AD377C494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5541300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Date Placeholder 3">
            <a:extLst>
              <a:ext uri="{FF2B5EF4-FFF2-40B4-BE49-F238E27FC236}">
                <a16:creationId xmlns:a16="http://schemas.microsoft.com/office/drawing/2014/main" id="{5C6E824A-DE01-0C7B-7A92-81AB1A8AC60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D00ED5A-6324-6C46-90DC-CCD841EBD81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59394" name="Slide Number Placeholder 5">
            <a:extLst>
              <a:ext uri="{FF2B5EF4-FFF2-40B4-BE49-F238E27FC236}">
                <a16:creationId xmlns:a16="http://schemas.microsoft.com/office/drawing/2014/main" id="{10C8A28C-E34E-C6BD-441C-294D2DA03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7829A08-F01B-4348-A88F-5B11FBD2040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D97A0443-A3AB-DD74-862A-8153B6CA9E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Parser Code</a:t>
            </a:r>
          </a:p>
        </p:txBody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D984930E-4A8F-CB4B-4030-838492C4D6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&lt;</a:t>
            </a:r>
            <a:r>
              <a:rPr lang="en-US" altLang="en-US" sz="3600" i="1">
                <a:ea typeface="ＭＳ Ｐゴシック" panose="020B0600070205080204" pitchFamily="34" charset="-128"/>
              </a:rPr>
              <a:t>grammar</a:t>
            </a:r>
            <a:r>
              <a:rPr lang="en-US" altLang="en-US" sz="3600">
                <a:ea typeface="ＭＳ Ｐゴシック" panose="020B0600070205080204" pitchFamily="34" charset="-128"/>
              </a:rPr>
              <a:t>&gt;.ml defines one parsing function per entry point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Parsing function takes a lexing function (lexer buffer to token) and a lexer buffer as arguments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Returns semantic attribute of corresponding entry point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Date Placeholder 3">
            <a:extLst>
              <a:ext uri="{FF2B5EF4-FFF2-40B4-BE49-F238E27FC236}">
                <a16:creationId xmlns:a16="http://schemas.microsoft.com/office/drawing/2014/main" id="{FF88943B-017A-F4DD-B8C5-B948F8DCFD0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B00F02E-D3F3-144A-829E-97940EE02CB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60418" name="Slide Number Placeholder 5">
            <a:extLst>
              <a:ext uri="{FF2B5EF4-FFF2-40B4-BE49-F238E27FC236}">
                <a16:creationId xmlns:a16="http://schemas.microsoft.com/office/drawing/2014/main" id="{AEA15A41-30F7-0696-B4F9-4C9C1D6DD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AF76C7-4869-D14D-8576-71095C38B5A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4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8018D6F1-2AD4-80BF-0EA9-30C618C351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Ocamlyacc Input</a:t>
            </a:r>
          </a:p>
        </p:txBody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09825B44-8384-1B95-206C-BA649C1A7C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File format: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%{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&lt;</a:t>
            </a:r>
            <a:r>
              <a:rPr lang="en-US" altLang="en-US" i="1">
                <a:ea typeface="ＭＳ Ｐゴシック" panose="020B0600070205080204" pitchFamily="34" charset="-128"/>
              </a:rPr>
              <a:t>header</a:t>
            </a:r>
            <a:r>
              <a:rPr lang="en-US" altLang="en-US">
                <a:ea typeface="ＭＳ Ｐゴシック" panose="020B0600070205080204" pitchFamily="34" charset="-128"/>
              </a:rPr>
              <a:t>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%}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&lt;</a:t>
            </a:r>
            <a:r>
              <a:rPr lang="en-US" altLang="en-US" i="1">
                <a:ea typeface="ＭＳ Ｐゴシック" panose="020B0600070205080204" pitchFamily="34" charset="-128"/>
              </a:rPr>
              <a:t>declarations&gt;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%%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</a:t>
            </a:r>
            <a:r>
              <a:rPr lang="en-US" altLang="en-US" i="1">
                <a:ea typeface="ＭＳ Ｐゴシック" panose="020B0600070205080204" pitchFamily="34" charset="-128"/>
              </a:rPr>
              <a:t>&lt;rules&gt;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%%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&lt;</a:t>
            </a:r>
            <a:r>
              <a:rPr lang="en-US" altLang="en-US" i="1">
                <a:ea typeface="ＭＳ Ｐゴシック" panose="020B0600070205080204" pitchFamily="34" charset="-128"/>
              </a:rPr>
              <a:t>trailer</a:t>
            </a:r>
            <a:r>
              <a:rPr lang="en-US" altLang="en-US">
                <a:ea typeface="ＭＳ Ｐゴシック" panose="020B0600070205080204" pitchFamily="34" charset="-128"/>
              </a:rPr>
              <a:t>&gt;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Date Placeholder 3">
            <a:extLst>
              <a:ext uri="{FF2B5EF4-FFF2-40B4-BE49-F238E27FC236}">
                <a16:creationId xmlns:a16="http://schemas.microsoft.com/office/drawing/2014/main" id="{E3316C56-19DE-0214-C7AC-CDF40BDACD5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210B0DA-CB84-BE41-9F86-522ECBEDF7F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61442" name="Slide Number Placeholder 5">
            <a:extLst>
              <a:ext uri="{FF2B5EF4-FFF2-40B4-BE49-F238E27FC236}">
                <a16:creationId xmlns:a16="http://schemas.microsoft.com/office/drawing/2014/main" id="{0FC23245-9784-1686-ADA3-0C14CE0FA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5C79450-0EC0-2743-B39B-1DCB63B0F6E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400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7078E6B4-A1D5-BE44-0253-DDCAFF3308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Ocamlyacc &lt;</a:t>
            </a:r>
            <a:r>
              <a:rPr lang="en-US" altLang="en-US" i="1">
                <a:ea typeface="ＭＳ Ｐゴシック" panose="020B0600070205080204" pitchFamily="34" charset="-128"/>
              </a:rPr>
              <a:t>header&gt;</a:t>
            </a:r>
          </a:p>
        </p:txBody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16BB0253-391A-4150-6BF9-5FC496D9E1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Contains arbitrary Ocaml code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Typically used to give types and functions needed for the semantic actions of rules and to give specialized error recovery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May be omitted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&lt;</a:t>
            </a:r>
            <a:r>
              <a:rPr lang="en-US" altLang="en-US" sz="3600" i="1">
                <a:ea typeface="ＭＳ Ｐゴシック" panose="020B0600070205080204" pitchFamily="34" charset="-128"/>
              </a:rPr>
              <a:t>footer</a:t>
            </a:r>
            <a:r>
              <a:rPr lang="en-US" altLang="en-US" sz="3600">
                <a:ea typeface="ＭＳ Ｐゴシック" panose="020B0600070205080204" pitchFamily="34" charset="-128"/>
              </a:rPr>
              <a:t>&gt; similar.  Possibly used to call parser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Date Placeholder 3">
            <a:extLst>
              <a:ext uri="{FF2B5EF4-FFF2-40B4-BE49-F238E27FC236}">
                <a16:creationId xmlns:a16="http://schemas.microsoft.com/office/drawing/2014/main" id="{CD983EAF-468B-D114-A7A8-E9C538933E2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B97A446-E6B6-FE43-A049-248E4EA7930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62466" name="Slide Number Placeholder 5">
            <a:extLst>
              <a:ext uri="{FF2B5EF4-FFF2-40B4-BE49-F238E27FC236}">
                <a16:creationId xmlns:a16="http://schemas.microsoft.com/office/drawing/2014/main" id="{1CC72AD4-A2B7-5859-A2F8-A7995CB0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09301A9-CA1B-0644-9655-92AA1C7C0BA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400"/>
          </a:p>
        </p:txBody>
      </p:sp>
      <p:sp>
        <p:nvSpPr>
          <p:cNvPr id="62467" name="Rectangle 4">
            <a:extLst>
              <a:ext uri="{FF2B5EF4-FFF2-40B4-BE49-F238E27FC236}">
                <a16:creationId xmlns:a16="http://schemas.microsoft.com/office/drawing/2014/main" id="{61DD85FB-8E4D-9698-2367-A9FD183E93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Ocamlyacc &lt;declarations&gt;</a:t>
            </a:r>
          </a:p>
        </p:txBody>
      </p:sp>
      <p:sp>
        <p:nvSpPr>
          <p:cNvPr id="62468" name="Rectangle 5">
            <a:extLst>
              <a:ext uri="{FF2B5EF4-FFF2-40B4-BE49-F238E27FC236}">
                <a16:creationId xmlns:a16="http://schemas.microsoft.com/office/drawing/2014/main" id="{5B57CC75-C34D-C9C1-6C84-DDE6106722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%token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symbol … symbol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   Declare given symbols as tokens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%token &lt;</a:t>
            </a:r>
            <a:r>
              <a:rPr lang="en-US" altLang="en-US" i="1">
                <a:ea typeface="ＭＳ Ｐゴシック" panose="020B0600070205080204" pitchFamily="34" charset="-128"/>
              </a:rPr>
              <a:t>type</a:t>
            </a: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&gt;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symbol … symbol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   Declare given symbols as token constructors, taking an argument of type </a:t>
            </a: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&lt;</a:t>
            </a:r>
            <a:r>
              <a:rPr lang="en-US" altLang="en-US" i="1">
                <a:ea typeface="ＭＳ Ｐゴシック" panose="020B0600070205080204" pitchFamily="34" charset="-128"/>
              </a:rPr>
              <a:t>type</a:t>
            </a: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&gt;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%start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symbol … symbol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   Declare given symbols as entry points; functions of same names in &lt;</a:t>
            </a:r>
            <a:r>
              <a:rPr lang="en-US" altLang="en-US" i="1">
                <a:ea typeface="ＭＳ Ｐゴシック" panose="020B0600070205080204" pitchFamily="34" charset="-128"/>
              </a:rPr>
              <a:t>grammar</a:t>
            </a:r>
            <a:r>
              <a:rPr lang="en-US" altLang="en-US">
                <a:ea typeface="ＭＳ Ｐゴシック" panose="020B0600070205080204" pitchFamily="34" charset="-128"/>
              </a:rPr>
              <a:t>&gt;.ml 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Date Placeholder 3">
            <a:extLst>
              <a:ext uri="{FF2B5EF4-FFF2-40B4-BE49-F238E27FC236}">
                <a16:creationId xmlns:a16="http://schemas.microsoft.com/office/drawing/2014/main" id="{A840812B-A40C-AD16-7AC5-165F5B09333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92695DA-5CAA-1F47-AF47-47C8F129DA4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63490" name="Slide Number Placeholder 5">
            <a:extLst>
              <a:ext uri="{FF2B5EF4-FFF2-40B4-BE49-F238E27FC236}">
                <a16:creationId xmlns:a16="http://schemas.microsoft.com/office/drawing/2014/main" id="{CE4947AF-EF99-D779-C7C0-51ED86346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25C5A18-0E27-C340-B413-995CF0DD998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40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28B9F45F-1CC7-45DF-2A27-8504D3F349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 altLang="en-US">
                <a:ea typeface="ＭＳ Ｐゴシック" panose="020B0600070205080204" pitchFamily="34" charset="-128"/>
              </a:rPr>
              <a:t>Ocamlyacc &lt;</a:t>
            </a:r>
            <a:r>
              <a:rPr lang="en-US" altLang="en-US" i="1">
                <a:ea typeface="ＭＳ Ｐゴシック" panose="020B0600070205080204" pitchFamily="34" charset="-128"/>
              </a:rPr>
              <a:t>declarations&gt;</a:t>
            </a:r>
          </a:p>
        </p:txBody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78CFB546-794A-C355-17CC-FE49276CB4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%type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 &lt;</a:t>
            </a:r>
            <a:r>
              <a:rPr lang="en-US" altLang="en-US" i="1">
                <a:ea typeface="ＭＳ Ｐゴシック" panose="020B0600070205080204" pitchFamily="34" charset="-128"/>
              </a:rPr>
              <a:t>type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&gt; </a:t>
            </a:r>
            <a:r>
              <a:rPr lang="en-US" altLang="en-US" i="1">
                <a:ea typeface="ＭＳ Ｐゴシック" panose="020B0600070205080204" pitchFamily="34" charset="-128"/>
              </a:rPr>
              <a:t>symbol … symbol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Specify type of attributes for given symbols. Mandatory for start symbols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%left</a:t>
            </a:r>
            <a:r>
              <a:rPr lang="en-US" altLang="en-US" i="1">
                <a:ea typeface="ＭＳ Ｐゴシック" panose="020B0600070205080204" pitchFamily="34" charset="-128"/>
              </a:rPr>
              <a:t> symbol … symbol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%right</a:t>
            </a:r>
            <a:r>
              <a:rPr lang="en-US" altLang="en-US" i="1">
                <a:ea typeface="ＭＳ Ｐゴシック" panose="020B0600070205080204" pitchFamily="34" charset="-128"/>
              </a:rPr>
              <a:t> symbol … symbol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%nonassoc</a:t>
            </a:r>
            <a:r>
              <a:rPr lang="en-US" altLang="en-US" i="1">
                <a:ea typeface="ＭＳ Ｐゴシック" panose="020B0600070205080204" pitchFamily="34" charset="-128"/>
              </a:rPr>
              <a:t> symbol … symbol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   </a:t>
            </a:r>
            <a:r>
              <a:rPr lang="en-US" altLang="en-US">
                <a:ea typeface="ＭＳ Ｐゴシック" panose="020B0600070205080204" pitchFamily="34" charset="-128"/>
              </a:rPr>
              <a:t>Associate precedence and associativity to given symbols. Same line,same precedence; earlier line, lower precedence (broadest scope)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Date Placeholder 3">
            <a:extLst>
              <a:ext uri="{FF2B5EF4-FFF2-40B4-BE49-F238E27FC236}">
                <a16:creationId xmlns:a16="http://schemas.microsoft.com/office/drawing/2014/main" id="{55CB3763-AE15-9481-52F9-8C79C2230D9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B9D5610-AF8C-D645-A09B-50F16F8DC86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592CE570-1BE5-37C7-7FED-2A7C8FB04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14B98D7-3AD8-8D4F-BE99-160AFDD9E6F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46C8D31D-EC51-8A3D-7EBD-02A942C09F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Example: Ambiguous Grammar</a:t>
            </a:r>
          </a:p>
        </p:txBody>
      </p:sp>
      <p:sp>
        <p:nvSpPr>
          <p:cNvPr id="34820" name="Line 3">
            <a:extLst>
              <a:ext uri="{FF2B5EF4-FFF2-40B4-BE49-F238E27FC236}">
                <a16:creationId xmlns:a16="http://schemas.microsoft.com/office/drawing/2014/main" id="{57A2BB42-2E69-BBE3-7218-3A1C8CED14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00175" y="2743200"/>
            <a:ext cx="650875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4821" name="Line 4">
            <a:extLst>
              <a:ext uri="{FF2B5EF4-FFF2-40B4-BE49-F238E27FC236}">
                <a16:creationId xmlns:a16="http://schemas.microsoft.com/office/drawing/2014/main" id="{16F4BBF9-3137-95EC-43A0-D4CBCB636F2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5513" y="27432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4822" name="Line 5">
            <a:extLst>
              <a:ext uri="{FF2B5EF4-FFF2-40B4-BE49-F238E27FC236}">
                <a16:creationId xmlns:a16="http://schemas.microsoft.com/office/drawing/2014/main" id="{DB74DA17-51C3-234B-E064-9A5AAD9D5F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9975" y="2743200"/>
            <a:ext cx="650875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4823" name="Line 6">
            <a:extLst>
              <a:ext uri="{FF2B5EF4-FFF2-40B4-BE49-F238E27FC236}">
                <a16:creationId xmlns:a16="http://schemas.microsoft.com/office/drawing/2014/main" id="{6D89B63B-7348-7F9D-7431-669539A009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0450" y="2743200"/>
            <a:ext cx="722313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4824" name="Line 7">
            <a:extLst>
              <a:ext uri="{FF2B5EF4-FFF2-40B4-BE49-F238E27FC236}">
                <a16:creationId xmlns:a16="http://schemas.microsoft.com/office/drawing/2014/main" id="{002E97AA-B6CC-249A-53C6-89CE478A1D68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4200" y="27432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4825" name="Line 8">
            <a:extLst>
              <a:ext uri="{FF2B5EF4-FFF2-40B4-BE49-F238E27FC236}">
                <a16:creationId xmlns:a16="http://schemas.microsoft.com/office/drawing/2014/main" id="{F09F58F6-B1F2-B375-CF0F-797145F2233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7225" y="2743200"/>
            <a:ext cx="722313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4826" name="Freeform 9">
            <a:extLst>
              <a:ext uri="{FF2B5EF4-FFF2-40B4-BE49-F238E27FC236}">
                <a16:creationId xmlns:a16="http://schemas.microsoft.com/office/drawing/2014/main" id="{6A3E2855-4C68-453A-9684-EEA313954E7B}"/>
              </a:ext>
            </a:extLst>
          </p:cNvPr>
          <p:cNvSpPr>
            <a:spLocks/>
          </p:cNvSpPr>
          <p:nvPr/>
        </p:nvSpPr>
        <p:spPr bwMode="auto">
          <a:xfrm>
            <a:off x="5737225" y="3517900"/>
            <a:ext cx="601663" cy="368300"/>
          </a:xfrm>
          <a:custGeom>
            <a:avLst/>
            <a:gdLst>
              <a:gd name="T0" fmla="*/ 2147483646 w 400"/>
              <a:gd name="T1" fmla="*/ 0 h 232"/>
              <a:gd name="T2" fmla="*/ 0 w 400"/>
              <a:gd name="T3" fmla="*/ 2147483646 h 232"/>
              <a:gd name="T4" fmla="*/ 0 60000 65536"/>
              <a:gd name="T5" fmla="*/ 0 60000 65536"/>
              <a:gd name="T6" fmla="*/ 0 w 400"/>
              <a:gd name="T7" fmla="*/ 0 h 232"/>
              <a:gd name="T8" fmla="*/ 400 w 400"/>
              <a:gd name="T9" fmla="*/ 232 h 2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00" h="232">
                <a:moveTo>
                  <a:pt x="400" y="0"/>
                </a:moveTo>
                <a:lnTo>
                  <a:pt x="0" y="232"/>
                </a:lnTo>
              </a:path>
            </a:pathLst>
          </a:cu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27" name="Freeform 10">
            <a:extLst>
              <a:ext uri="{FF2B5EF4-FFF2-40B4-BE49-F238E27FC236}">
                <a16:creationId xmlns:a16="http://schemas.microsoft.com/office/drawing/2014/main" id="{B7855F5F-E70B-A0CA-D3DD-8E849709AAB5}"/>
              </a:ext>
            </a:extLst>
          </p:cNvPr>
          <p:cNvSpPr>
            <a:spLocks/>
          </p:cNvSpPr>
          <p:nvPr/>
        </p:nvSpPr>
        <p:spPr bwMode="auto">
          <a:xfrm>
            <a:off x="6519863" y="3543300"/>
            <a:ext cx="1587" cy="317500"/>
          </a:xfrm>
          <a:custGeom>
            <a:avLst/>
            <a:gdLst>
              <a:gd name="T0" fmla="*/ 0 w 1"/>
              <a:gd name="T1" fmla="*/ 0 h 200"/>
              <a:gd name="T2" fmla="*/ 0 w 1"/>
              <a:gd name="T3" fmla="*/ 2147483646 h 200"/>
              <a:gd name="T4" fmla="*/ 0 60000 65536"/>
              <a:gd name="T5" fmla="*/ 0 60000 65536"/>
              <a:gd name="T6" fmla="*/ 0 w 1"/>
              <a:gd name="T7" fmla="*/ 0 h 200"/>
              <a:gd name="T8" fmla="*/ 1 w 1"/>
              <a:gd name="T9" fmla="*/ 200 h 2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00">
                <a:moveTo>
                  <a:pt x="0" y="0"/>
                </a:moveTo>
                <a:lnTo>
                  <a:pt x="0" y="200"/>
                </a:lnTo>
              </a:path>
            </a:pathLst>
          </a:cu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28" name="Freeform 11">
            <a:extLst>
              <a:ext uri="{FF2B5EF4-FFF2-40B4-BE49-F238E27FC236}">
                <a16:creationId xmlns:a16="http://schemas.microsoft.com/office/drawing/2014/main" id="{B84C8EC0-9E9E-C516-7579-EE07364671BD}"/>
              </a:ext>
            </a:extLst>
          </p:cNvPr>
          <p:cNvSpPr>
            <a:spLocks/>
          </p:cNvSpPr>
          <p:nvPr/>
        </p:nvSpPr>
        <p:spPr bwMode="auto">
          <a:xfrm>
            <a:off x="6677025" y="3543300"/>
            <a:ext cx="577850" cy="342900"/>
          </a:xfrm>
          <a:custGeom>
            <a:avLst/>
            <a:gdLst>
              <a:gd name="T0" fmla="*/ 0 w 384"/>
              <a:gd name="T1" fmla="*/ 0 h 216"/>
              <a:gd name="T2" fmla="*/ 2147483646 w 384"/>
              <a:gd name="T3" fmla="*/ 2147483646 h 216"/>
              <a:gd name="T4" fmla="*/ 0 60000 65536"/>
              <a:gd name="T5" fmla="*/ 0 60000 65536"/>
              <a:gd name="T6" fmla="*/ 0 w 384"/>
              <a:gd name="T7" fmla="*/ 0 h 216"/>
              <a:gd name="T8" fmla="*/ 384 w 384"/>
              <a:gd name="T9" fmla="*/ 216 h 2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4" h="216">
                <a:moveTo>
                  <a:pt x="0" y="0"/>
                </a:moveTo>
                <a:lnTo>
                  <a:pt x="384" y="216"/>
                </a:lnTo>
              </a:path>
            </a:pathLst>
          </a:cu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29" name="Freeform 12">
            <a:extLst>
              <a:ext uri="{FF2B5EF4-FFF2-40B4-BE49-F238E27FC236}">
                <a16:creationId xmlns:a16="http://schemas.microsoft.com/office/drawing/2014/main" id="{94FD31D5-3E2E-69D3-B505-292C9E90C0C0}"/>
              </a:ext>
            </a:extLst>
          </p:cNvPr>
          <p:cNvSpPr>
            <a:spLocks/>
          </p:cNvSpPr>
          <p:nvPr/>
        </p:nvSpPr>
        <p:spPr bwMode="auto">
          <a:xfrm>
            <a:off x="5722938" y="4248150"/>
            <a:ext cx="1587" cy="247650"/>
          </a:xfrm>
          <a:custGeom>
            <a:avLst/>
            <a:gdLst>
              <a:gd name="T0" fmla="*/ 0 w 1"/>
              <a:gd name="T1" fmla="*/ 0 h 156"/>
              <a:gd name="T2" fmla="*/ 2147483646 w 1"/>
              <a:gd name="T3" fmla="*/ 2147483646 h 156"/>
              <a:gd name="T4" fmla="*/ 0 60000 65536"/>
              <a:gd name="T5" fmla="*/ 0 60000 65536"/>
              <a:gd name="T6" fmla="*/ 0 w 1"/>
              <a:gd name="T7" fmla="*/ 0 h 156"/>
              <a:gd name="T8" fmla="*/ 1 w 1"/>
              <a:gd name="T9" fmla="*/ 156 h 15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56">
                <a:moveTo>
                  <a:pt x="0" y="0"/>
                </a:moveTo>
                <a:lnTo>
                  <a:pt x="1" y="156"/>
                </a:lnTo>
              </a:path>
            </a:pathLst>
          </a:cu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30" name="Freeform 13">
            <a:extLst>
              <a:ext uri="{FF2B5EF4-FFF2-40B4-BE49-F238E27FC236}">
                <a16:creationId xmlns:a16="http://schemas.microsoft.com/office/drawing/2014/main" id="{C13DE87A-063D-48B6-5D53-DAD9A491EF21}"/>
              </a:ext>
            </a:extLst>
          </p:cNvPr>
          <p:cNvSpPr>
            <a:spLocks/>
          </p:cNvSpPr>
          <p:nvPr/>
        </p:nvSpPr>
        <p:spPr bwMode="auto">
          <a:xfrm>
            <a:off x="4605338" y="3517900"/>
            <a:ext cx="1587" cy="279400"/>
          </a:xfrm>
          <a:custGeom>
            <a:avLst/>
            <a:gdLst>
              <a:gd name="T0" fmla="*/ 0 w 1"/>
              <a:gd name="T1" fmla="*/ 0 h 176"/>
              <a:gd name="T2" fmla="*/ 0 w 1"/>
              <a:gd name="T3" fmla="*/ 2147483646 h 176"/>
              <a:gd name="T4" fmla="*/ 0 60000 65536"/>
              <a:gd name="T5" fmla="*/ 0 60000 65536"/>
              <a:gd name="T6" fmla="*/ 0 w 1"/>
              <a:gd name="T7" fmla="*/ 0 h 176"/>
              <a:gd name="T8" fmla="*/ 1 w 1"/>
              <a:gd name="T9" fmla="*/ 176 h 17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76">
                <a:moveTo>
                  <a:pt x="0" y="0"/>
                </a:moveTo>
                <a:lnTo>
                  <a:pt x="0" y="176"/>
                </a:lnTo>
              </a:path>
            </a:pathLst>
          </a:cu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31" name="Freeform 14">
            <a:extLst>
              <a:ext uri="{FF2B5EF4-FFF2-40B4-BE49-F238E27FC236}">
                <a16:creationId xmlns:a16="http://schemas.microsoft.com/office/drawing/2014/main" id="{3986502C-07B0-BFFF-BD7D-18228AE19331}"/>
              </a:ext>
            </a:extLst>
          </p:cNvPr>
          <p:cNvSpPr>
            <a:spLocks/>
          </p:cNvSpPr>
          <p:nvPr/>
        </p:nvSpPr>
        <p:spPr bwMode="auto">
          <a:xfrm>
            <a:off x="895350" y="3505200"/>
            <a:ext cx="638175" cy="381000"/>
          </a:xfrm>
          <a:custGeom>
            <a:avLst/>
            <a:gdLst>
              <a:gd name="T0" fmla="*/ 2147483646 w 424"/>
              <a:gd name="T1" fmla="*/ 0 h 240"/>
              <a:gd name="T2" fmla="*/ 0 w 424"/>
              <a:gd name="T3" fmla="*/ 2147483646 h 240"/>
              <a:gd name="T4" fmla="*/ 0 60000 65536"/>
              <a:gd name="T5" fmla="*/ 0 60000 65536"/>
              <a:gd name="T6" fmla="*/ 0 w 424"/>
              <a:gd name="T7" fmla="*/ 0 h 240"/>
              <a:gd name="T8" fmla="*/ 424 w 424"/>
              <a:gd name="T9" fmla="*/ 240 h 2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24" h="240">
                <a:moveTo>
                  <a:pt x="424" y="0"/>
                </a:moveTo>
                <a:lnTo>
                  <a:pt x="0" y="240"/>
                </a:lnTo>
              </a:path>
            </a:pathLst>
          </a:cu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32" name="Freeform 15">
            <a:extLst>
              <a:ext uri="{FF2B5EF4-FFF2-40B4-BE49-F238E27FC236}">
                <a16:creationId xmlns:a16="http://schemas.microsoft.com/office/drawing/2014/main" id="{1240EFF1-4CA9-A432-7F84-275EF6623267}"/>
              </a:ext>
            </a:extLst>
          </p:cNvPr>
          <p:cNvSpPr>
            <a:spLocks/>
          </p:cNvSpPr>
          <p:nvPr/>
        </p:nvSpPr>
        <p:spPr bwMode="auto">
          <a:xfrm>
            <a:off x="1654175" y="3505200"/>
            <a:ext cx="1588" cy="304800"/>
          </a:xfrm>
          <a:custGeom>
            <a:avLst/>
            <a:gdLst>
              <a:gd name="T0" fmla="*/ 0 w 1"/>
              <a:gd name="T1" fmla="*/ 0 h 192"/>
              <a:gd name="T2" fmla="*/ 0 w 1"/>
              <a:gd name="T3" fmla="*/ 2147483646 h 192"/>
              <a:gd name="T4" fmla="*/ 0 60000 65536"/>
              <a:gd name="T5" fmla="*/ 0 60000 65536"/>
              <a:gd name="T6" fmla="*/ 0 w 1"/>
              <a:gd name="T7" fmla="*/ 0 h 192"/>
              <a:gd name="T8" fmla="*/ 1 w 1"/>
              <a:gd name="T9" fmla="*/ 192 h 19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92">
                <a:moveTo>
                  <a:pt x="0" y="0"/>
                </a:moveTo>
                <a:lnTo>
                  <a:pt x="0" y="192"/>
                </a:lnTo>
              </a:path>
            </a:pathLst>
          </a:cu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33" name="Freeform 16">
            <a:extLst>
              <a:ext uri="{FF2B5EF4-FFF2-40B4-BE49-F238E27FC236}">
                <a16:creationId xmlns:a16="http://schemas.microsoft.com/office/drawing/2014/main" id="{8F8F5B59-7E29-5D9E-7184-0FF7A00AB759}"/>
              </a:ext>
            </a:extLst>
          </p:cNvPr>
          <p:cNvSpPr>
            <a:spLocks/>
          </p:cNvSpPr>
          <p:nvPr/>
        </p:nvSpPr>
        <p:spPr bwMode="auto">
          <a:xfrm>
            <a:off x="1785938" y="3492500"/>
            <a:ext cx="554037" cy="317500"/>
          </a:xfrm>
          <a:custGeom>
            <a:avLst/>
            <a:gdLst>
              <a:gd name="T0" fmla="*/ 0 w 368"/>
              <a:gd name="T1" fmla="*/ 0 h 200"/>
              <a:gd name="T2" fmla="*/ 2147483646 w 368"/>
              <a:gd name="T3" fmla="*/ 2147483646 h 200"/>
              <a:gd name="T4" fmla="*/ 0 60000 65536"/>
              <a:gd name="T5" fmla="*/ 0 60000 65536"/>
              <a:gd name="T6" fmla="*/ 0 w 368"/>
              <a:gd name="T7" fmla="*/ 0 h 200"/>
              <a:gd name="T8" fmla="*/ 368 w 368"/>
              <a:gd name="T9" fmla="*/ 200 h 2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8" h="200">
                <a:moveTo>
                  <a:pt x="0" y="0"/>
                </a:moveTo>
                <a:lnTo>
                  <a:pt x="368" y="200"/>
                </a:lnTo>
              </a:path>
            </a:pathLst>
          </a:cu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34" name="Freeform 17">
            <a:extLst>
              <a:ext uri="{FF2B5EF4-FFF2-40B4-BE49-F238E27FC236}">
                <a16:creationId xmlns:a16="http://schemas.microsoft.com/office/drawing/2014/main" id="{5F9EB245-E74F-E66A-40CD-67FC1FF3DFDC}"/>
              </a:ext>
            </a:extLst>
          </p:cNvPr>
          <p:cNvSpPr>
            <a:spLocks/>
          </p:cNvSpPr>
          <p:nvPr/>
        </p:nvSpPr>
        <p:spPr bwMode="auto">
          <a:xfrm>
            <a:off x="3424238" y="3530600"/>
            <a:ext cx="1587" cy="292100"/>
          </a:xfrm>
          <a:custGeom>
            <a:avLst/>
            <a:gdLst>
              <a:gd name="T0" fmla="*/ 0 w 1"/>
              <a:gd name="T1" fmla="*/ 0 h 184"/>
              <a:gd name="T2" fmla="*/ 0 w 1"/>
              <a:gd name="T3" fmla="*/ 2147483646 h 184"/>
              <a:gd name="T4" fmla="*/ 0 60000 65536"/>
              <a:gd name="T5" fmla="*/ 0 60000 65536"/>
              <a:gd name="T6" fmla="*/ 0 w 1"/>
              <a:gd name="T7" fmla="*/ 0 h 184"/>
              <a:gd name="T8" fmla="*/ 1 w 1"/>
              <a:gd name="T9" fmla="*/ 184 h 18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84">
                <a:moveTo>
                  <a:pt x="0" y="0"/>
                </a:moveTo>
                <a:lnTo>
                  <a:pt x="0" y="184"/>
                </a:lnTo>
              </a:path>
            </a:pathLst>
          </a:cu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35" name="Freeform 18">
            <a:extLst>
              <a:ext uri="{FF2B5EF4-FFF2-40B4-BE49-F238E27FC236}">
                <a16:creationId xmlns:a16="http://schemas.microsoft.com/office/drawing/2014/main" id="{485F044F-F6AF-2428-709C-EBF762F5F6B4}"/>
              </a:ext>
            </a:extLst>
          </p:cNvPr>
          <p:cNvSpPr>
            <a:spLocks/>
          </p:cNvSpPr>
          <p:nvPr/>
        </p:nvSpPr>
        <p:spPr bwMode="auto">
          <a:xfrm>
            <a:off x="822325" y="4229100"/>
            <a:ext cx="1588" cy="266700"/>
          </a:xfrm>
          <a:custGeom>
            <a:avLst/>
            <a:gdLst>
              <a:gd name="T0" fmla="*/ 0 w 1"/>
              <a:gd name="T1" fmla="*/ 0 h 168"/>
              <a:gd name="T2" fmla="*/ 2147483646 w 1"/>
              <a:gd name="T3" fmla="*/ 2147483646 h 168"/>
              <a:gd name="T4" fmla="*/ 0 60000 65536"/>
              <a:gd name="T5" fmla="*/ 0 60000 65536"/>
              <a:gd name="T6" fmla="*/ 0 w 1"/>
              <a:gd name="T7" fmla="*/ 0 h 168"/>
              <a:gd name="T8" fmla="*/ 1 w 1"/>
              <a:gd name="T9" fmla="*/ 168 h 1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68">
                <a:moveTo>
                  <a:pt x="0" y="0"/>
                </a:moveTo>
                <a:lnTo>
                  <a:pt x="1" y="168"/>
                </a:lnTo>
              </a:path>
            </a:pathLst>
          </a:cu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36" name="Freeform 19">
            <a:extLst>
              <a:ext uri="{FF2B5EF4-FFF2-40B4-BE49-F238E27FC236}">
                <a16:creationId xmlns:a16="http://schemas.microsoft.com/office/drawing/2014/main" id="{489B397A-0C28-B5B6-1086-FB44D523E7E9}"/>
              </a:ext>
            </a:extLst>
          </p:cNvPr>
          <p:cNvSpPr>
            <a:spLocks/>
          </p:cNvSpPr>
          <p:nvPr/>
        </p:nvSpPr>
        <p:spPr bwMode="auto">
          <a:xfrm>
            <a:off x="2413000" y="4229100"/>
            <a:ext cx="1588" cy="285750"/>
          </a:xfrm>
          <a:custGeom>
            <a:avLst/>
            <a:gdLst>
              <a:gd name="T0" fmla="*/ 0 w 1"/>
              <a:gd name="T1" fmla="*/ 0 h 180"/>
              <a:gd name="T2" fmla="*/ 0 w 1"/>
              <a:gd name="T3" fmla="*/ 2147483646 h 180"/>
              <a:gd name="T4" fmla="*/ 0 60000 65536"/>
              <a:gd name="T5" fmla="*/ 0 60000 65536"/>
              <a:gd name="T6" fmla="*/ 0 w 1"/>
              <a:gd name="T7" fmla="*/ 0 h 180"/>
              <a:gd name="T8" fmla="*/ 1 w 1"/>
              <a:gd name="T9" fmla="*/ 180 h 1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80">
                <a:moveTo>
                  <a:pt x="0" y="0"/>
                </a:moveTo>
                <a:lnTo>
                  <a:pt x="0" y="180"/>
                </a:lnTo>
              </a:path>
            </a:pathLst>
          </a:cu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37" name="Freeform 20">
            <a:extLst>
              <a:ext uri="{FF2B5EF4-FFF2-40B4-BE49-F238E27FC236}">
                <a16:creationId xmlns:a16="http://schemas.microsoft.com/office/drawing/2014/main" id="{55688152-AD09-7B6D-6633-C003897FBE01}"/>
              </a:ext>
            </a:extLst>
          </p:cNvPr>
          <p:cNvSpPr>
            <a:spLocks/>
          </p:cNvSpPr>
          <p:nvPr/>
        </p:nvSpPr>
        <p:spPr bwMode="auto">
          <a:xfrm>
            <a:off x="7345363" y="4238625"/>
            <a:ext cx="1587" cy="285750"/>
          </a:xfrm>
          <a:custGeom>
            <a:avLst/>
            <a:gdLst>
              <a:gd name="T0" fmla="*/ 0 w 1"/>
              <a:gd name="T1" fmla="*/ 0 h 180"/>
              <a:gd name="T2" fmla="*/ 0 w 1"/>
              <a:gd name="T3" fmla="*/ 2147483646 h 180"/>
              <a:gd name="T4" fmla="*/ 0 60000 65536"/>
              <a:gd name="T5" fmla="*/ 0 60000 65536"/>
              <a:gd name="T6" fmla="*/ 0 w 1"/>
              <a:gd name="T7" fmla="*/ 0 h 180"/>
              <a:gd name="T8" fmla="*/ 1 w 1"/>
              <a:gd name="T9" fmla="*/ 180 h 1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80">
                <a:moveTo>
                  <a:pt x="0" y="0"/>
                </a:moveTo>
                <a:lnTo>
                  <a:pt x="0" y="180"/>
                </a:lnTo>
              </a:path>
            </a:pathLst>
          </a:cu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38" name="Rectangle 21">
            <a:extLst>
              <a:ext uri="{FF2B5EF4-FFF2-40B4-BE49-F238E27FC236}">
                <a16:creationId xmlns:a16="http://schemas.microsoft.com/office/drawing/2014/main" id="{767643F4-4EA7-7908-064F-F35AD06B0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572000"/>
            <a:ext cx="506413" cy="381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34839" name="Rectangle 22">
            <a:extLst>
              <a:ext uri="{FF2B5EF4-FFF2-40B4-BE49-F238E27FC236}">
                <a16:creationId xmlns:a16="http://schemas.microsoft.com/office/drawing/2014/main" id="{09552754-9849-08BC-0FB5-77D68BE68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513" y="4572000"/>
            <a:ext cx="506412" cy="381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34840" name="Rectangle 23">
            <a:extLst>
              <a:ext uri="{FF2B5EF4-FFF2-40B4-BE49-F238E27FC236}">
                <a16:creationId xmlns:a16="http://schemas.microsoft.com/office/drawing/2014/main" id="{655ECFED-CD65-3C85-D200-9328A4E53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3886200"/>
            <a:ext cx="293688" cy="3048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34841" name="Rectangle 24">
            <a:extLst>
              <a:ext uri="{FF2B5EF4-FFF2-40B4-BE49-F238E27FC236}">
                <a16:creationId xmlns:a16="http://schemas.microsoft.com/office/drawing/2014/main" id="{8CC39914-1941-B99B-4FB3-9E464C85B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3124200"/>
            <a:ext cx="288925" cy="381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34842" name="Rectangle 25">
            <a:extLst>
              <a:ext uri="{FF2B5EF4-FFF2-40B4-BE49-F238E27FC236}">
                <a16:creationId xmlns:a16="http://schemas.microsoft.com/office/drawing/2014/main" id="{CE6FC6C3-D313-C1BD-42B0-F22832A2A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750" y="3733800"/>
            <a:ext cx="361950" cy="5334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34843" name="Rectangle 26">
            <a:extLst>
              <a:ext uri="{FF2B5EF4-FFF2-40B4-BE49-F238E27FC236}">
                <a16:creationId xmlns:a16="http://schemas.microsoft.com/office/drawing/2014/main" id="{C85394BA-181B-22BD-1BFC-75428A70E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4038" y="3810000"/>
            <a:ext cx="433387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34844" name="Rectangle 27">
            <a:extLst>
              <a:ext uri="{FF2B5EF4-FFF2-40B4-BE49-F238E27FC236}">
                <a16:creationId xmlns:a16="http://schemas.microsoft.com/office/drawing/2014/main" id="{8535FBB4-D794-0C83-788C-BB145C9B4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3124200"/>
            <a:ext cx="360363" cy="3048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34845" name="Rectangle 28">
            <a:extLst>
              <a:ext uri="{FF2B5EF4-FFF2-40B4-BE49-F238E27FC236}">
                <a16:creationId xmlns:a16="http://schemas.microsoft.com/office/drawing/2014/main" id="{129F931C-8658-A8B5-C910-435E04AA4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7038" y="4572000"/>
            <a:ext cx="360362" cy="381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34846" name="Rectangle 29">
            <a:extLst>
              <a:ext uri="{FF2B5EF4-FFF2-40B4-BE49-F238E27FC236}">
                <a16:creationId xmlns:a16="http://schemas.microsoft.com/office/drawing/2014/main" id="{3C434466-2CED-F35B-13C9-8A392F7895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075" y="3810000"/>
            <a:ext cx="361950" cy="381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34847" name="Rectangle 30">
            <a:extLst>
              <a:ext uri="{FF2B5EF4-FFF2-40B4-BE49-F238E27FC236}">
                <a16:creationId xmlns:a16="http://schemas.microsoft.com/office/drawing/2014/main" id="{D9C12D4F-3F29-053A-DE34-1A88642BF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0" y="4572000"/>
            <a:ext cx="361950" cy="381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34848" name="Rectangle 31">
            <a:extLst>
              <a:ext uri="{FF2B5EF4-FFF2-40B4-BE49-F238E27FC236}">
                <a16:creationId xmlns:a16="http://schemas.microsoft.com/office/drawing/2014/main" id="{30AA5D92-7D4A-6D27-1F04-947D61DF11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1524000"/>
            <a:ext cx="8686800" cy="4648200"/>
          </a:xfrm>
        </p:spPr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0 + 1 + 0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&lt;Sum&gt;                 &lt;Sum&gt;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endParaRPr lang="en-US" altLang="en-US" sz="7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&lt;Sum&gt; + &lt;Sum&gt;  &lt;Sum&gt; + &lt;Sum&gt;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endParaRPr lang="en-US" altLang="en-US" sz="7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&lt;Sum&gt; + &lt;Sum&gt;  0         0   &lt;Sum&gt; + &lt;Sum&gt;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endParaRPr lang="en-US" altLang="en-US" sz="7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0             1                            1             0</a:t>
            </a:r>
            <a:endParaRPr lang="en-US" altLang="en-US" sz="3600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Date Placeholder 3">
            <a:extLst>
              <a:ext uri="{FF2B5EF4-FFF2-40B4-BE49-F238E27FC236}">
                <a16:creationId xmlns:a16="http://schemas.microsoft.com/office/drawing/2014/main" id="{DAD7C93B-892C-9E55-811B-FCC92A25DBB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9B773D-E747-7044-9C45-F47A2C99A68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64514" name="Slide Number Placeholder 5">
            <a:extLst>
              <a:ext uri="{FF2B5EF4-FFF2-40B4-BE49-F238E27FC236}">
                <a16:creationId xmlns:a16="http://schemas.microsoft.com/office/drawing/2014/main" id="{2A48D1FB-AA83-F7E4-E7FD-156B8E61E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CA1E608-737D-3D46-94D8-53A933FEB87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40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3BAAAAB8-F0DD-9009-8FDC-CCCA9E02D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 altLang="en-US">
                <a:ea typeface="ＭＳ Ｐゴシック" panose="020B0600070205080204" pitchFamily="34" charset="-128"/>
              </a:rPr>
              <a:t>Ocamlyacc &lt;</a:t>
            </a:r>
            <a:r>
              <a:rPr lang="en-US" altLang="en-US" i="1">
                <a:ea typeface="ＭＳ Ｐゴシック" panose="020B0600070205080204" pitchFamily="34" charset="-128"/>
              </a:rPr>
              <a:t>rules&gt;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339B87A6-919C-76A3-743E-8BFCC89F75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77200" cy="46482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altLang="en-US" sz="2800" i="1">
                <a:ea typeface="ＭＳ Ｐゴシック" panose="020B0600070205080204" pitchFamily="34" charset="-128"/>
              </a:rPr>
              <a:t>nonterminal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: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</a:t>
            </a:r>
            <a:r>
              <a:rPr lang="en-US" altLang="en-US" sz="2800" i="1">
                <a:ea typeface="ＭＳ Ｐゴシック" panose="020B0600070205080204" pitchFamily="34" charset="-128"/>
              </a:rPr>
              <a:t>symbol ... symbol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{ </a:t>
            </a:r>
            <a:r>
              <a:rPr lang="en-US" altLang="en-US" sz="2800" i="1">
                <a:ea typeface="ＭＳ Ｐゴシック" panose="020B0600070205080204" pitchFamily="34" charset="-128"/>
              </a:rPr>
              <a:t>semantic_action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}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</a:t>
            </a:r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800">
                <a:ea typeface="ＭＳ Ｐゴシック" panose="020B0600070205080204" pitchFamily="34" charset="-128"/>
              </a:rPr>
              <a:t> ...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</a:t>
            </a:r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symbol ... symbol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{ </a:t>
            </a:r>
            <a:r>
              <a:rPr lang="en-US" altLang="en-US" sz="2800" i="1">
                <a:ea typeface="ＭＳ Ｐゴシック" panose="020B0600070205080204" pitchFamily="34" charset="-128"/>
              </a:rPr>
              <a:t>semantic_action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}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</a:t>
            </a:r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;</a:t>
            </a:r>
          </a:p>
          <a:p>
            <a:pPr eaLnBrk="1" hangingPunct="1">
              <a:lnSpc>
                <a:spcPct val="85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Semantic actions are arbitrary Ocaml expressions</a:t>
            </a:r>
          </a:p>
          <a:p>
            <a:pPr eaLnBrk="1" hangingPunct="1">
              <a:lnSpc>
                <a:spcPct val="85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Must be of same type as declared (or inferred) for </a:t>
            </a:r>
            <a:r>
              <a:rPr lang="en-US" altLang="en-US" sz="2800" i="1">
                <a:ea typeface="ＭＳ Ｐゴシック" panose="020B0600070205080204" pitchFamily="34" charset="-128"/>
              </a:rPr>
              <a:t>nonterminal</a:t>
            </a:r>
          </a:p>
          <a:p>
            <a:pPr eaLnBrk="1" hangingPunct="1">
              <a:lnSpc>
                <a:spcPct val="85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Access semantic attributes (values) of symbols by position: $1 for first symbol, $2 to second …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Date Placeholder 3">
            <a:extLst>
              <a:ext uri="{FF2B5EF4-FFF2-40B4-BE49-F238E27FC236}">
                <a16:creationId xmlns:a16="http://schemas.microsoft.com/office/drawing/2014/main" id="{809A34D3-64C7-EAA7-1E54-32CA5EA90C4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720A58F-492A-0346-8E26-81111162EBB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65538" name="Slide Number Placeholder 5">
            <a:extLst>
              <a:ext uri="{FF2B5EF4-FFF2-40B4-BE49-F238E27FC236}">
                <a16:creationId xmlns:a16="http://schemas.microsoft.com/office/drawing/2014/main" id="{77F6501E-2FFE-A4CF-410A-58E3A7050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1244060-F37A-6445-B6F2-D006EA4BD43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40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FDB55EB6-7AF4-C892-B72B-18FF72A1F8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 - Base types</a:t>
            </a:r>
          </a:p>
        </p:txBody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024892A4-063E-A28A-D19C-F2A2148033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(* File: expr.ml *)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type expr =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Term_as_Expr of term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| Plus_Expr of (term * expr)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| Minus_Expr of (term * expr)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and term =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Factor_as_Term of factor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| Mult_Term of (factor * term)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| Div_Term of (factor * term)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and factor =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Id_as_Factor of string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| Parenthesized_Expr_as_Factor of expr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Date Placeholder 3">
            <a:extLst>
              <a:ext uri="{FF2B5EF4-FFF2-40B4-BE49-F238E27FC236}">
                <a16:creationId xmlns:a16="http://schemas.microsoft.com/office/drawing/2014/main" id="{16E59E68-A8B8-620A-B6F0-3E89363D522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4976BB5-2602-A340-AC01-014BEE2A73B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66562" name="Slide Number Placeholder 5">
            <a:extLst>
              <a:ext uri="{FF2B5EF4-FFF2-40B4-BE49-F238E27FC236}">
                <a16:creationId xmlns:a16="http://schemas.microsoft.com/office/drawing/2014/main" id="{50A95AFC-485E-015D-25C9-EC829F11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CF6F780-7135-1049-BF62-F1FD8F65DAD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en-US" sz="14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12A83E0A-F8BA-3C51-F0F1-80D47CDBAB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 - Lexer (exprlex.mll)</a:t>
            </a:r>
          </a:p>
        </p:txBody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362617FA-899C-1248-92C7-F5627F1CAF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{ (*open Exprparse*) }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let numeric = ['0' - '9']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let letter =['a' - 'z' 'A' - 'Z']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rule token = parse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| "+" {Plus_token}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| "-"  {Minus_token}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| "*"  {Times_token}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| "/"  {Divide_token}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| "("  {Left_parenthesis}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| ")"  {Right_parenthesis}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| letter (letter|numeric|"_")* as id  {Id_token id}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| [' ' '\t' '\n'] {token lexbuf}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| eof {EOL}</a:t>
            </a:r>
          </a:p>
        </p:txBody>
      </p:sp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Date Placeholder 3">
            <a:extLst>
              <a:ext uri="{FF2B5EF4-FFF2-40B4-BE49-F238E27FC236}">
                <a16:creationId xmlns:a16="http://schemas.microsoft.com/office/drawing/2014/main" id="{EBAEFDA3-9221-B5C8-E50C-C13000A87D5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D877701-D2D2-194B-A516-0CD6B622459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67586" name="Slide Number Placeholder 5">
            <a:extLst>
              <a:ext uri="{FF2B5EF4-FFF2-40B4-BE49-F238E27FC236}">
                <a16:creationId xmlns:a16="http://schemas.microsoft.com/office/drawing/2014/main" id="{2AEE0500-5CEB-EE75-C438-CDCCE4AD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7C4A1DC-FAE8-C643-9BFE-CA07E5E5533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en-US" sz="1400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E1CD3CD7-AD9E-EB7A-9594-84EFD5BC21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 altLang="en-US">
                <a:ea typeface="ＭＳ Ｐゴシック" panose="020B0600070205080204" pitchFamily="34" charset="-128"/>
              </a:rPr>
              <a:t>Example - Parser (exprparse.mly)</a:t>
            </a:r>
          </a:p>
        </p:txBody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9BCC7D04-200C-8AB9-CCD8-3AA4AB7DFA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%{ open Expr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%}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%token &lt;string&gt; Id_token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%token Left_parenthesis Right_parenthesis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%token Times_token Divide_token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%token Plus_token Minus_token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%token EOL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%start main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%type &lt;expr&gt; main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%%</a:t>
            </a:r>
          </a:p>
        </p:txBody>
      </p:sp>
    </p:spTree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Date Placeholder 3">
            <a:extLst>
              <a:ext uri="{FF2B5EF4-FFF2-40B4-BE49-F238E27FC236}">
                <a16:creationId xmlns:a16="http://schemas.microsoft.com/office/drawing/2014/main" id="{079A3721-3666-0F68-E935-84850F91C65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517052-041F-5441-AA3D-3BED1A6C8F5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68610" name="Slide Number Placeholder 5">
            <a:extLst>
              <a:ext uri="{FF2B5EF4-FFF2-40B4-BE49-F238E27FC236}">
                <a16:creationId xmlns:a16="http://schemas.microsoft.com/office/drawing/2014/main" id="{9965E944-BBBE-890B-E33C-CA9A71140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ED75962-CFF5-E44F-ADCA-8BC00BC58BE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en-US" sz="140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C221634E-CD25-DE94-2FE0-307B0968C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 - Parser (exprparse.mly)</a:t>
            </a:r>
          </a:p>
        </p:txBody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3D0D54CE-41D3-5D48-5D34-F812318804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05800" cy="49133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expr: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term								{ Term_as_Expr $1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| term Plus_token expr					{ Plus_Expr ($1, $3)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| term Minus_token expr					{ Minus_Expr ($1, $3) }</a:t>
            </a:r>
          </a:p>
        </p:txBody>
      </p:sp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Date Placeholder 3">
            <a:extLst>
              <a:ext uri="{FF2B5EF4-FFF2-40B4-BE49-F238E27FC236}">
                <a16:creationId xmlns:a16="http://schemas.microsoft.com/office/drawing/2014/main" id="{B2423E68-59A1-4DB5-7A11-CDE2AB58CC2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314003E-4237-FA4B-9E6E-632130775C2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69634" name="Slide Number Placeholder 5">
            <a:extLst>
              <a:ext uri="{FF2B5EF4-FFF2-40B4-BE49-F238E27FC236}">
                <a16:creationId xmlns:a16="http://schemas.microsoft.com/office/drawing/2014/main" id="{996330E1-28DD-06DE-01AD-D9DDD0F51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C1CEC42-4F3D-4541-B49E-D4CBE07442F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1400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C7A4DB6E-6CBC-C282-3480-F46E175896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 - Parser (exprparse.mly)</a:t>
            </a:r>
          </a:p>
        </p:txBody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167B98D0-A4D9-C51D-1C58-82794B7DDA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05800" cy="49133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term: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factor								{ Factor_as_Term $1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| factor Times_token term				{ Mult_Term ($1, $3)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| factor Divide_token term				{ Div_Term ($1, $3) }</a:t>
            </a:r>
          </a:p>
        </p:txBody>
      </p:sp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Date Placeholder 3">
            <a:extLst>
              <a:ext uri="{FF2B5EF4-FFF2-40B4-BE49-F238E27FC236}">
                <a16:creationId xmlns:a16="http://schemas.microsoft.com/office/drawing/2014/main" id="{E4F2A1A7-778D-9F25-3F19-DDF6D1EBC54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7C2F50B-396A-E64F-82E8-613E9CE1B21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70658" name="Slide Number Placeholder 5">
            <a:extLst>
              <a:ext uri="{FF2B5EF4-FFF2-40B4-BE49-F238E27FC236}">
                <a16:creationId xmlns:a16="http://schemas.microsoft.com/office/drawing/2014/main" id="{D6966864-6D2E-3D30-F89C-7949CE9D6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69E9D4F-0F25-674D-97D5-725BC4054C8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US" altLang="en-US" sz="1400"/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50C5F662-FED3-C5CF-3E5D-5D7C8FDE3D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 - Parser (exprparse.mly)</a:t>
            </a:r>
          </a:p>
        </p:txBody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383E2BD8-CA70-92C9-177E-56A709CC24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01000" cy="4648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factor: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Id_token							{ Id_as_Factor $1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| Left_parenthesis expr Right_parenthesis      	{Parenthesized_Expr_as_Factor $2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main: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| expr EOL               					 { $1 }</a:t>
            </a:r>
          </a:p>
        </p:txBody>
      </p:sp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Date Placeholder 3">
            <a:extLst>
              <a:ext uri="{FF2B5EF4-FFF2-40B4-BE49-F238E27FC236}">
                <a16:creationId xmlns:a16="http://schemas.microsoft.com/office/drawing/2014/main" id="{1F3F92C4-35A2-2BF2-F430-BBF60A19B44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B4D46AF-A8D7-4040-882D-5EFCAE6687B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71682" name="Slide Number Placeholder 5">
            <a:extLst>
              <a:ext uri="{FF2B5EF4-FFF2-40B4-BE49-F238E27FC236}">
                <a16:creationId xmlns:a16="http://schemas.microsoft.com/office/drawing/2014/main" id="{59614E23-C86D-F5F5-B511-21C123651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2955C99-B086-974F-A757-32F0408A89F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US" altLang="en-US" sz="1400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05D95455-08D9-A194-3D1F-19E65A4317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 altLang="en-US">
                <a:ea typeface="ＭＳ Ｐゴシック" panose="020B0600070205080204" pitchFamily="34" charset="-128"/>
              </a:rPr>
              <a:t>Example - Using Parser</a:t>
            </a:r>
          </a:p>
        </p:txBody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02446DA1-4141-C120-21BE-548DFA5134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# </a:t>
            </a: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#use "expr.ml";;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…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#</a:t>
            </a:r>
            <a:r>
              <a:rPr lang="en-US" altLang="en-US">
                <a:solidFill>
                  <a:srgbClr val="FF66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#use "exprparse.ml";;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…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# </a:t>
            </a: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#use "exprlex.ml";;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…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# </a:t>
            </a: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let test s =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  let lexbuf = Lexing.from_string (s^"\n") in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       main token lexbuf;;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Date Placeholder 3">
            <a:extLst>
              <a:ext uri="{FF2B5EF4-FFF2-40B4-BE49-F238E27FC236}">
                <a16:creationId xmlns:a16="http://schemas.microsoft.com/office/drawing/2014/main" id="{8958B409-BE00-DC0B-9557-19249272603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A91A35B-5D08-A34A-B979-0009347F663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72706" name="Slide Number Placeholder 5">
            <a:extLst>
              <a:ext uri="{FF2B5EF4-FFF2-40B4-BE49-F238E27FC236}">
                <a16:creationId xmlns:a16="http://schemas.microsoft.com/office/drawing/2014/main" id="{06A80F35-DB05-1E4B-BF71-CA734FBF8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7CE1311-9217-5E41-9F09-E003220D65A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US" altLang="en-US" sz="1400"/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3ADD86B8-1D90-0699-3957-28274EB9D6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 - Using Parser</a:t>
            </a:r>
          </a:p>
        </p:txBody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D8981BF9-5EEE-4080-466C-652496FD4D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# </a:t>
            </a: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test "a + b";;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- : expr =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Plus_Expr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(Factor_as_Term (Id_as_Factor "a"),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Term_as_Expr (Factor_as_Term (Id_as_Factor "b")))</a:t>
            </a:r>
            <a:endParaRPr lang="en-US" altLang="en-US">
              <a:solidFill>
                <a:srgbClr val="FF66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Date Placeholder 3">
            <a:extLst>
              <a:ext uri="{FF2B5EF4-FFF2-40B4-BE49-F238E27FC236}">
                <a16:creationId xmlns:a16="http://schemas.microsoft.com/office/drawing/2014/main" id="{CF07E7FC-83D2-12A5-BDEA-94CE35B3393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7DB1F62-E519-E543-B0C7-D2A2404909B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73730" name="Slide Number Placeholder 5">
            <a:extLst>
              <a:ext uri="{FF2B5EF4-FFF2-40B4-BE49-F238E27FC236}">
                <a16:creationId xmlns:a16="http://schemas.microsoft.com/office/drawing/2014/main" id="{3BEBF201-4DCA-ED81-9565-29990D0C2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9B0D0BF-38FE-0040-A4CE-118F136FB33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US" altLang="en-US" sz="1400"/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AEECF612-C2C8-C167-B709-8296BDEE64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LR Parsing</a:t>
            </a:r>
          </a:p>
        </p:txBody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29DD04E0-4AD4-3C41-34D6-ED5C7E0186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58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ead tokens left to right (L)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C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reate a rightmost derivation (R)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H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ow is this possible?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S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tart at the bottom (left) and work your way up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L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ast step has only one non-terminal to be replaced so is right-most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W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orking backwards, replace mixed strings by non-terminals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lways proceed so that there are no non-terminals to the right of the string to be replaced</a:t>
            </a:r>
            <a:endParaRPr lang="en-US" altLang="en-US" sz="240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Date Placeholder 3">
            <a:extLst>
              <a:ext uri="{FF2B5EF4-FFF2-40B4-BE49-F238E27FC236}">
                <a16:creationId xmlns:a16="http://schemas.microsoft.com/office/drawing/2014/main" id="{AAE20C73-E2B8-A9E5-6C53-9D568BEEA05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1620CC2-3402-2342-8141-0FFA88E03E4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BA44A8A0-5506-827E-7113-3E9F9D4DF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3652811-A6FB-A945-B7EE-8ACBA6B3917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B9A48420-403C-B1BE-39C0-6E5E531A98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0523DB06-2DB8-20C8-4581-D47F5334EA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What is the value of: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</a:rPr>
              <a:t>7 – 5 – 2</a:t>
            </a:r>
          </a:p>
        </p:txBody>
      </p:sp>
    </p:spTree>
  </p:cSld>
  <p:clrMapOvr>
    <a:masterClrMapping/>
  </p:clrMapOvr>
  <p:transition spd="slow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Date Placeholder 3">
            <a:extLst>
              <a:ext uri="{FF2B5EF4-FFF2-40B4-BE49-F238E27FC236}">
                <a16:creationId xmlns:a16="http://schemas.microsoft.com/office/drawing/2014/main" id="{72751EE8-8FA6-AEEB-753A-9111CB4A6D7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02E7DA3-032D-F04A-91A4-80643184A67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74754" name="Slide Number Placeholder 5">
            <a:extLst>
              <a:ext uri="{FF2B5EF4-FFF2-40B4-BE49-F238E27FC236}">
                <a16:creationId xmlns:a16="http://schemas.microsoft.com/office/drawing/2014/main" id="{E2E923E7-787F-C264-A07B-2B9D3EE96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8B5CD77-16D7-A746-A1CE-C8523415A72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US" altLang="en-US" sz="1400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1237D38B-C561-B7D7-E280-306D75EA85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Example: &lt;Sum&gt; = 0 | 1 | (&lt;Sum&gt;) </a:t>
            </a:r>
            <a:b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           | &lt;Sum&gt; + &lt;Sum&gt;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171C7EFE-A4D7-167A-C971-4033DE77B7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&lt;Sum&gt; </a:t>
            </a:r>
            <a:r>
              <a:rPr lang="en-US" altLang="en-US" sz="2400">
                <a:solidFill>
                  <a:schemeClr val="bg1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( 0 + 1 ) + 0		    shift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Date Placeholder 3">
            <a:extLst>
              <a:ext uri="{FF2B5EF4-FFF2-40B4-BE49-F238E27FC236}">
                <a16:creationId xmlns:a16="http://schemas.microsoft.com/office/drawing/2014/main" id="{1A9CF033-4EED-49D9-1953-728B250D446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AD39193-0405-874E-B3D4-E236747E352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75778" name="Slide Number Placeholder 5">
            <a:extLst>
              <a:ext uri="{FF2B5EF4-FFF2-40B4-BE49-F238E27FC236}">
                <a16:creationId xmlns:a16="http://schemas.microsoft.com/office/drawing/2014/main" id="{CAD04874-507B-6DA5-C3DB-0A572DACF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1E777B-2738-3145-B4CD-C63A646BDAF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US" altLang="en-US" sz="1400"/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340D4683-0A18-8842-5410-9D4E18BBFB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Example: &lt;Sum&gt; = 0 | 1 | (&lt;Sum&gt;) </a:t>
            </a:r>
            <a:b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           | &lt;Sum&gt; + &lt;Sum&gt;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6E338930-06A7-A44A-6F4F-2F369BD94C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&lt;Sum&gt; </a:t>
            </a:r>
            <a:r>
              <a:rPr lang="en-US" altLang="en-US" sz="2400">
                <a:solidFill>
                  <a:schemeClr val="bg1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( 0 + 1 ) + 0		    shift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Date Placeholder 3">
            <a:extLst>
              <a:ext uri="{FF2B5EF4-FFF2-40B4-BE49-F238E27FC236}">
                <a16:creationId xmlns:a16="http://schemas.microsoft.com/office/drawing/2014/main" id="{317FAE3E-CBE8-0A9E-5BE1-801DCD617E8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65FFDE0-D541-BA44-BFD0-E38AFD6D177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76802" name="Slide Number Placeholder 5">
            <a:extLst>
              <a:ext uri="{FF2B5EF4-FFF2-40B4-BE49-F238E27FC236}">
                <a16:creationId xmlns:a16="http://schemas.microsoft.com/office/drawing/2014/main" id="{DFECE40B-B00C-7715-31BE-A1B96C95B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33502F3-63FE-084F-8F90-270523D4E30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en-US" altLang="en-US" sz="1400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18014CDD-AB63-DA2C-FB91-F511F67E1A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Example: &lt;Sum&gt; = 0 | 1 | (&lt;Sum&gt;) </a:t>
            </a:r>
            <a:b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           | &lt;Sum&gt; + &lt;Sum&gt;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0FE132A7-972A-ACC8-71DE-24A2D4ACEB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&lt;Sum&gt; </a:t>
            </a:r>
            <a:r>
              <a:rPr lang="en-US" altLang="en-US" sz="2400">
                <a:solidFill>
                  <a:schemeClr val="bg1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( 0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( 0 + 1 ) + 0		    shift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Date Placeholder 3">
            <a:extLst>
              <a:ext uri="{FF2B5EF4-FFF2-40B4-BE49-F238E27FC236}">
                <a16:creationId xmlns:a16="http://schemas.microsoft.com/office/drawing/2014/main" id="{F37E776A-31C2-2314-99B5-67171A18E7E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AD20806-5D7C-AE4C-9076-FDDF3B56234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77826" name="Slide Number Placeholder 5">
            <a:extLst>
              <a:ext uri="{FF2B5EF4-FFF2-40B4-BE49-F238E27FC236}">
                <a16:creationId xmlns:a16="http://schemas.microsoft.com/office/drawing/2014/main" id="{9F2BAA26-7F89-4A15-1954-0077B61D2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B1FFB72-1554-394D-ADAE-429F668DB3D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en-US" altLang="en-US" sz="1400"/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FC73968C-1188-A72C-2D1C-360B25ECD4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Example: &lt;Sum&gt; = 0 | 1 | (&lt;Sum&gt;) </a:t>
            </a:r>
            <a:b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           | &lt;Sum&gt; + &lt;Sum&gt;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BBD4982E-69CF-C720-9CEB-09234A1431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&lt;Sum&gt; </a:t>
            </a:r>
            <a:r>
              <a:rPr lang="en-US" altLang="en-US" sz="2400">
                <a:solidFill>
                  <a:schemeClr val="bg1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( 0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( 0 + 1 ) + 0		    shift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Date Placeholder 3">
            <a:extLst>
              <a:ext uri="{FF2B5EF4-FFF2-40B4-BE49-F238E27FC236}">
                <a16:creationId xmlns:a16="http://schemas.microsoft.com/office/drawing/2014/main" id="{9D7240A9-B2D1-8568-9B19-C46D3A4D53A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B15379-12C6-C248-9C3A-CCBFACA7494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78850" name="Slide Number Placeholder 5">
            <a:extLst>
              <a:ext uri="{FF2B5EF4-FFF2-40B4-BE49-F238E27FC236}">
                <a16:creationId xmlns:a16="http://schemas.microsoft.com/office/drawing/2014/main" id="{E24F5532-AA8D-8755-5190-9ABC5747A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F6422CB-CFC0-8D40-8D3A-DAB357B63AB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en-US" altLang="en-US" sz="1400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112D4597-4F81-1E12-7787-01356E2B8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Example: &lt;Sum&gt; = 0 | 1 | (&lt;Sum&gt;) </a:t>
            </a:r>
            <a:b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           | &lt;Sum&gt; + &lt;Sum&gt;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BE9598BB-FA1C-DCEF-75D5-C0F7672B86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&lt;Sum&gt; </a:t>
            </a:r>
            <a:r>
              <a:rPr lang="en-US" altLang="en-US" sz="2400">
                <a:solidFill>
                  <a:schemeClr val="bg1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+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( 0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( 0 + 1 ) + 0		    shift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Date Placeholder 3">
            <a:extLst>
              <a:ext uri="{FF2B5EF4-FFF2-40B4-BE49-F238E27FC236}">
                <a16:creationId xmlns:a16="http://schemas.microsoft.com/office/drawing/2014/main" id="{02FD0E81-150F-791E-0811-0C94A0F402C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439412-0440-A041-9818-A6F38268FAD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79874" name="Slide Number Placeholder 5">
            <a:extLst>
              <a:ext uri="{FF2B5EF4-FFF2-40B4-BE49-F238E27FC236}">
                <a16:creationId xmlns:a16="http://schemas.microsoft.com/office/drawing/2014/main" id="{B165E9CE-C4A8-2B0D-670E-434F4A65A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0AD17EA-947E-404A-8092-C2006F3382B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en-US" altLang="en-US" sz="1400"/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5C3AADEC-7E26-D5CC-8FEE-EB8418EB89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Example: &lt;Sum&gt; = 0 | 1 | (&lt;Sum&gt;) </a:t>
            </a:r>
            <a:b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           | &lt;Sum&gt; + &lt;Sum&gt;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4625E6C2-39A3-59F3-5A24-4AC50860E3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&lt;Sum&gt; </a:t>
            </a:r>
            <a:r>
              <a:rPr lang="en-US" altLang="en-US" sz="2400">
                <a:solidFill>
                  <a:schemeClr val="bg1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+ 1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+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( 0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( 0 + 1 ) + 0		    shift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Date Placeholder 3">
            <a:extLst>
              <a:ext uri="{FF2B5EF4-FFF2-40B4-BE49-F238E27FC236}">
                <a16:creationId xmlns:a16="http://schemas.microsoft.com/office/drawing/2014/main" id="{BFEB90F6-D896-75F7-BA3B-A36DEEBA754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DC69D73-1732-A344-82AE-6A15A95F192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80898" name="Slide Number Placeholder 5">
            <a:extLst>
              <a:ext uri="{FF2B5EF4-FFF2-40B4-BE49-F238E27FC236}">
                <a16:creationId xmlns:a16="http://schemas.microsoft.com/office/drawing/2014/main" id="{BA7315E1-937C-BD16-DECC-024A4D6FD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AF7C526-96DF-E04A-A6C3-E322CDC515F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46</a:t>
            </a:fld>
            <a:endParaRPr lang="en-US" altLang="en-US" sz="1400"/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8413CADA-98C7-5686-C775-FEBD8D6AD6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Example: &lt;Sum&gt; = 0 | 1 | (&lt;Sum&gt;) </a:t>
            </a:r>
            <a:b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           | &lt;Sum&gt; + &lt;Sum&gt;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A4BB3459-5FE7-6DDB-AFD4-C4133E095B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&lt;Sum&gt; </a:t>
            </a:r>
            <a:r>
              <a:rPr lang="en-US" altLang="en-US" sz="2400">
                <a:solidFill>
                  <a:schemeClr val="bg1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+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) + 0 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+ 1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+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( 0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( 0 + 1 ) + 0		    shift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Date Placeholder 3">
            <a:extLst>
              <a:ext uri="{FF2B5EF4-FFF2-40B4-BE49-F238E27FC236}">
                <a16:creationId xmlns:a16="http://schemas.microsoft.com/office/drawing/2014/main" id="{3AE625C1-F01B-BE47-2CF1-D8103B640E3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9C18323-CB1C-E44B-ADA8-752DB7E8C3D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81922" name="Slide Number Placeholder 5">
            <a:extLst>
              <a:ext uri="{FF2B5EF4-FFF2-40B4-BE49-F238E27FC236}">
                <a16:creationId xmlns:a16="http://schemas.microsoft.com/office/drawing/2014/main" id="{85A81CF2-A724-CDA9-685F-9FB360751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9C5B1F8-D6EA-2D42-8EAA-CC362B8BAB3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en-US" altLang="en-US" sz="1400"/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4FAC15B1-5E04-1F2B-0BCC-1FF624C756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Example: &lt;Sum&gt; = 0 | 1 | (&lt;Sum&gt;) </a:t>
            </a:r>
            <a:b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           | &lt;Sum&gt; + &lt;Sum&gt;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F0853A77-6AC5-0854-95E7-BB969CF719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&lt;Sum&gt; </a:t>
            </a:r>
            <a:r>
              <a:rPr lang="en-US" altLang="en-US" sz="2400">
                <a:solidFill>
                  <a:schemeClr val="bg1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) + 0		    shift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+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) + 0 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+ 1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+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( 0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( 0 + 1 ) + 0		    shift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Date Placeholder 3">
            <a:extLst>
              <a:ext uri="{FF2B5EF4-FFF2-40B4-BE49-F238E27FC236}">
                <a16:creationId xmlns:a16="http://schemas.microsoft.com/office/drawing/2014/main" id="{C0B5FE2C-6F85-7CF4-7FA8-62148A5337B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C292B4C-4636-D44B-9047-81DDD8CBBBE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82946" name="Slide Number Placeholder 5">
            <a:extLst>
              <a:ext uri="{FF2B5EF4-FFF2-40B4-BE49-F238E27FC236}">
                <a16:creationId xmlns:a16="http://schemas.microsoft.com/office/drawing/2014/main" id="{39C06C71-FB44-16FF-1452-B98D016E2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2BCF9A0-484C-2440-A013-D39DA66C6F5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en-US" altLang="en-US" sz="1400"/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8B6721BE-9DB3-F378-B984-1E246719F3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Example: &lt;Sum&gt; = 0 | 1 | (&lt;Sum&gt;) </a:t>
            </a:r>
            <a:b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           | &lt;Sum&gt; + &lt;Sum&gt;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03D176BC-E9B1-BCD3-7410-ACC669F61D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&lt;Sum&gt; </a:t>
            </a:r>
            <a:r>
              <a:rPr lang="en-US" altLang="en-US" sz="2400">
                <a:solidFill>
                  <a:schemeClr val="bg1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)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+ 0		    reduce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) + 0		    shift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+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) + 0 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+ 1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+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( 0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( 0 + 1 ) + 0		    shift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Date Placeholder 3">
            <a:extLst>
              <a:ext uri="{FF2B5EF4-FFF2-40B4-BE49-F238E27FC236}">
                <a16:creationId xmlns:a16="http://schemas.microsoft.com/office/drawing/2014/main" id="{28EFCE60-3427-70E8-F83B-4DC139898C8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35CF4A8-C18F-234A-B587-B39143CEB8D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83970" name="Slide Number Placeholder 5">
            <a:extLst>
              <a:ext uri="{FF2B5EF4-FFF2-40B4-BE49-F238E27FC236}">
                <a16:creationId xmlns:a16="http://schemas.microsoft.com/office/drawing/2014/main" id="{11E612ED-08EF-55AD-D3B9-60EC61DD1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C2EEDEC-D7D9-5E4C-8619-AA6A42651FA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49</a:t>
            </a:fld>
            <a:endParaRPr lang="en-US" altLang="en-US" sz="1400"/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CB449281-86B8-D045-E61C-F2C8742A1D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Example: &lt;Sum&gt; = 0 | 1 | (&lt;Sum&gt;) </a:t>
            </a:r>
            <a:b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           | &lt;Sum&gt; + &lt;Sum&gt;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B0850C52-8CD1-A8E4-7EE8-9308CADCA4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&lt;Sum&gt; </a:t>
            </a:r>
            <a:r>
              <a:rPr lang="en-US" altLang="en-US" sz="2400">
                <a:solidFill>
                  <a:schemeClr val="bg1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+ 0 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)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+ 0		    reduce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) + 0		    shift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+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) + 0 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+ 1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+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( 0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( 0 + 1 ) + 0		    shift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Date Placeholder 3">
            <a:extLst>
              <a:ext uri="{FF2B5EF4-FFF2-40B4-BE49-F238E27FC236}">
                <a16:creationId xmlns:a16="http://schemas.microsoft.com/office/drawing/2014/main" id="{FEDC8E28-EA76-CE97-E92F-90CD96E2950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C351045-274A-034B-B9F9-47FA8CA92A4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38914" name="Slide Number Placeholder 5">
            <a:extLst>
              <a:ext uri="{FF2B5EF4-FFF2-40B4-BE49-F238E27FC236}">
                <a16:creationId xmlns:a16="http://schemas.microsoft.com/office/drawing/2014/main" id="{59DFFF2C-49C2-8DCB-CA9B-0E27E0F70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0304296-885D-A948-867E-EAF27BC5FF0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8D30F39B-7F18-0351-8574-84EF6EA45F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8AE55268-43FF-1E22-9A7D-AFAD564B9C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altLang="en-US" sz="3600">
                <a:ea typeface="ＭＳ Ｐゴシック" panose="020B0600070205080204" pitchFamily="34" charset="-128"/>
              </a:rPr>
              <a:t>What is the value of:</a:t>
            </a:r>
          </a:p>
          <a:p>
            <a:pPr marL="609600" indent="-609600" algn="ctr"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</a:rPr>
              <a:t>7 – 5 – 2</a:t>
            </a:r>
          </a:p>
          <a:p>
            <a:pPr marL="609600" indent="-609600" eaLnBrk="1" hangingPunct="1"/>
            <a:r>
              <a:rPr lang="en-US" altLang="en-US" sz="3600">
                <a:ea typeface="ＭＳ Ｐゴシック" panose="020B0600070205080204" pitchFamily="34" charset="-128"/>
              </a:rPr>
              <a:t>Possible answers:</a:t>
            </a:r>
          </a:p>
          <a:p>
            <a:pPr marL="990600" lvl="1" indent="-533400" eaLnBrk="1" hangingPunct="1"/>
            <a:r>
              <a:rPr lang="en-US" altLang="en-US" sz="3200">
                <a:ea typeface="ＭＳ Ｐゴシック" panose="020B0600070205080204" pitchFamily="34" charset="-128"/>
              </a:rPr>
              <a:t>In Pascal, C++, SML assoc. left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en-US" altLang="en-US" sz="3200">
                <a:ea typeface="ＭＳ Ｐゴシック" panose="020B0600070205080204" pitchFamily="34" charset="-128"/>
              </a:rPr>
              <a:t>  7 – 5 – 2 = (7 – 5) – 2 = 0</a:t>
            </a:r>
          </a:p>
          <a:p>
            <a:pPr marL="990600" lvl="1" indent="-533400" eaLnBrk="1" hangingPunct="1"/>
            <a:r>
              <a:rPr lang="en-US" altLang="en-US" sz="3200">
                <a:ea typeface="ＭＳ Ｐゴシック" panose="020B0600070205080204" pitchFamily="34" charset="-128"/>
              </a:rPr>
              <a:t>In APL, associate to right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en-US" altLang="en-US" sz="3200">
                <a:ea typeface="ＭＳ Ｐゴシック" panose="020B0600070205080204" pitchFamily="34" charset="-128"/>
              </a:rPr>
              <a:t>  7 – 5 – 2 = 7 – (5 – 2) = 4</a:t>
            </a:r>
          </a:p>
        </p:txBody>
      </p:sp>
    </p:spTree>
  </p:cSld>
  <p:clrMapOvr>
    <a:masterClrMapping/>
  </p:clrMapOvr>
  <p:transition spd="slow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Date Placeholder 3">
            <a:extLst>
              <a:ext uri="{FF2B5EF4-FFF2-40B4-BE49-F238E27FC236}">
                <a16:creationId xmlns:a16="http://schemas.microsoft.com/office/drawing/2014/main" id="{07D2E1C3-54BC-CE18-AD1B-FF7F1876C57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779AEA7-7D2C-2649-841A-D414D028040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84994" name="Slide Number Placeholder 5">
            <a:extLst>
              <a:ext uri="{FF2B5EF4-FFF2-40B4-BE49-F238E27FC236}">
                <a16:creationId xmlns:a16="http://schemas.microsoft.com/office/drawing/2014/main" id="{2488EBFE-E123-66E8-6043-28F8CA69B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710AD5-596C-EB4D-9B1A-2C5663899A1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50</a:t>
            </a:fld>
            <a:endParaRPr lang="en-US" altLang="en-US" sz="1400"/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E3A02CFC-ADF1-B3F5-B61E-DD05BE08DD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Example: &lt;Sum&gt; = 0 | 1 | (&lt;Sum&gt;) </a:t>
            </a:r>
            <a:b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           | &lt;Sum&gt; + &lt;Sum&gt;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2607F7A3-B9D2-B6B5-5040-0DAE44BC62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&lt;Sum&gt; </a:t>
            </a:r>
            <a:r>
              <a:rPr lang="en-US" altLang="en-US" sz="2400">
                <a:solidFill>
                  <a:schemeClr val="bg1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&lt;Sum&gt; +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0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+ 0 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)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+ 0		    reduce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) + 0		    shift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+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) + 0 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+ 1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+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( 0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( 0 + 1 ) + 0		    shift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Date Placeholder 3">
            <a:extLst>
              <a:ext uri="{FF2B5EF4-FFF2-40B4-BE49-F238E27FC236}">
                <a16:creationId xmlns:a16="http://schemas.microsoft.com/office/drawing/2014/main" id="{E68C9B77-CC1A-BD08-4517-954EA9D2DAE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C74618E-520A-EE48-AAAB-94A09C275C9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86018" name="Slide Number Placeholder 5">
            <a:extLst>
              <a:ext uri="{FF2B5EF4-FFF2-40B4-BE49-F238E27FC236}">
                <a16:creationId xmlns:a16="http://schemas.microsoft.com/office/drawing/2014/main" id="{2D5AE978-7D8C-D9F1-E577-59CD4800A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4117271-7EDA-EE4B-A633-7F9DD1B66EE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51</a:t>
            </a:fld>
            <a:endParaRPr lang="en-US" altLang="en-US" sz="1400"/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AFCF9FA9-80FB-6E88-0A6E-18CD6FC2C9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Example: &lt;Sum&gt; = 0 | 1 | (&lt;Sum&gt;) </a:t>
            </a:r>
            <a:b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           | &lt;Sum&gt; + &lt;Sum&gt;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86020" name="Rectangle 3">
            <a:extLst>
              <a:ext uri="{FF2B5EF4-FFF2-40B4-BE49-F238E27FC236}">
                <a16:creationId xmlns:a16="http://schemas.microsoft.com/office/drawing/2014/main" id="{6BAAEC1F-6C41-DC55-DA46-7D5F6D0AC7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&lt;Sum&gt; </a:t>
            </a:r>
            <a:r>
              <a:rPr lang="en-US" altLang="en-US" sz="2400">
                <a:solidFill>
                  <a:schemeClr val="bg1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		       =&gt; &lt;Sum&gt; + 0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		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&lt;Sum&gt; +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0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+ 0 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)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+ 0		    reduce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) + 0		    shift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+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) + 0 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+ 1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+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( 0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( 0 + 1 ) + 0		    shift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Date Placeholder 3">
            <a:extLst>
              <a:ext uri="{FF2B5EF4-FFF2-40B4-BE49-F238E27FC236}">
                <a16:creationId xmlns:a16="http://schemas.microsoft.com/office/drawing/2014/main" id="{5D041DE0-4801-27B2-BB02-AA6665234CD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9D7EFD4-C776-F342-9CE2-18E3FB3C98E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87042" name="Slide Number Placeholder 5">
            <a:extLst>
              <a:ext uri="{FF2B5EF4-FFF2-40B4-BE49-F238E27FC236}">
                <a16:creationId xmlns:a16="http://schemas.microsoft.com/office/drawing/2014/main" id="{FC746896-6B5B-EC44-2DE0-124CFC590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7F9481-09E8-1C42-A813-D8A255B3326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52</a:t>
            </a:fld>
            <a:endParaRPr lang="en-US" altLang="en-US" sz="1400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0F9882C9-6EE8-45EE-B6F4-40C9C62E49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Example: &lt;Sum&gt; = 0 | 1 | (&lt;Sum&gt;) </a:t>
            </a:r>
            <a:b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           | &lt;Sum&gt; + &lt;Sum&gt;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61F1543A-4342-24FE-6C3B-E0E4E08D34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&lt;Sum&gt; </a:t>
            </a:r>
            <a:r>
              <a:rPr lang="en-US" altLang="en-US" sz="2400">
                <a:solidFill>
                  <a:schemeClr val="bg1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 =&gt; &lt;Sum&gt; + &lt;Sum 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	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		       =&gt; &lt;Sum&gt; + 0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		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&lt;Sum&gt; +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0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+ 0 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)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+ 0		    reduce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) + 0		    shift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+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) + 0 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+ 1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+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( 0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( 0 + 1 ) + 0		    shift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Date Placeholder 3">
            <a:extLst>
              <a:ext uri="{FF2B5EF4-FFF2-40B4-BE49-F238E27FC236}">
                <a16:creationId xmlns:a16="http://schemas.microsoft.com/office/drawing/2014/main" id="{CE8C2CF8-F82E-0EFF-A660-F6E3D7454F8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59759BA-2D3E-1C49-AB9F-CB10F071526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88066" name="Slide Number Placeholder 5">
            <a:extLst>
              <a:ext uri="{FF2B5EF4-FFF2-40B4-BE49-F238E27FC236}">
                <a16:creationId xmlns:a16="http://schemas.microsoft.com/office/drawing/2014/main" id="{4A7C39DA-CFB6-22B5-C801-8F0079208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3A39478-79F1-4B47-B20A-5010CBFCA96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53</a:t>
            </a:fld>
            <a:endParaRPr lang="en-US" altLang="en-US" sz="1400"/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C2EF0506-2C6F-8BDD-7F20-6D77248F4C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Example: &lt;Sum&gt; = 0 | 1 | (&lt;Sum&gt;) </a:t>
            </a:r>
            <a:b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           | &lt;Sum&gt; + &lt;Sum&gt;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72A71A13-8D2D-1E43-ABE1-0ADC552041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 </a:t>
            </a:r>
            <a:r>
              <a:rPr lang="en-US" altLang="en-US" sz="2400">
                <a:ea typeface="ＭＳ Ｐゴシック" panose="020B0600070205080204" pitchFamily="34" charset="-128"/>
              </a:rPr>
              <a:t> =&gt; &lt;Sum&gt; + &lt;Sum 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	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		       =&gt; &lt;Sum&gt; + 0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		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&lt;Sum&gt; +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0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+ 0 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)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+ 0		    reduce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) + 0		    shift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+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) + 0 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&lt;Sum&gt; + 1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+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 &lt;Sum&gt;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=&gt; ( 0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(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=   </a:t>
            </a:r>
            <a:r>
              <a:rPr lang="en-US" altLang="en-US" sz="24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2400">
                <a:ea typeface="ＭＳ Ｐゴシック" panose="020B0600070205080204" pitchFamily="34" charset="-128"/>
              </a:rPr>
              <a:t> ( 0 + 1 ) + 0		    shift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Date Placeholder 3">
            <a:extLst>
              <a:ext uri="{FF2B5EF4-FFF2-40B4-BE49-F238E27FC236}">
                <a16:creationId xmlns:a16="http://schemas.microsoft.com/office/drawing/2014/main" id="{E994C82A-18CA-A59F-54E2-478468A7EB2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60A506B-8B02-E243-8C08-8DDB470EB48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89090" name="Slide Number Placeholder 5">
            <a:extLst>
              <a:ext uri="{FF2B5EF4-FFF2-40B4-BE49-F238E27FC236}">
                <a16:creationId xmlns:a16="http://schemas.microsoft.com/office/drawing/2014/main" id="{381E8605-F4CB-DD40-5D88-F0A15072B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1382121-9201-0446-9B6A-7B30E82D8F7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54</a:t>
            </a:fld>
            <a:endParaRPr lang="en-US" altLang="en-US" sz="1400"/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FE93D386-3A7A-0EFD-3DC0-0D92914FFB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</p:txBody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3422538C-EC81-217F-53AF-37EE50AC98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         0        +     1               )    +       0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89093" name="AutoShape 4">
            <a:extLst>
              <a:ext uri="{FF2B5EF4-FFF2-40B4-BE49-F238E27FC236}">
                <a16:creationId xmlns:a16="http://schemas.microsoft.com/office/drawing/2014/main" id="{DA6418F2-B778-857B-C5F2-367D16762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rgbClr val="FF6FC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Date Placeholder 3">
            <a:extLst>
              <a:ext uri="{FF2B5EF4-FFF2-40B4-BE49-F238E27FC236}">
                <a16:creationId xmlns:a16="http://schemas.microsoft.com/office/drawing/2014/main" id="{D312DE0B-CA98-278D-64DE-E1B0F1563AD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FC0089C-253C-C940-90BC-3FDD98DFA52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90114" name="Slide Number Placeholder 5">
            <a:extLst>
              <a:ext uri="{FF2B5EF4-FFF2-40B4-BE49-F238E27FC236}">
                <a16:creationId xmlns:a16="http://schemas.microsoft.com/office/drawing/2014/main" id="{56249A3F-A95A-CD16-DA16-4A9D0FF45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D4C14C6-A92B-0444-9CC6-6A76A63F4E1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55</a:t>
            </a:fld>
            <a:endParaRPr lang="en-US" altLang="en-US" sz="1400"/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13AC75A8-F071-8993-BBFA-E6F17383D3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</p:txBody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B9F69349-65A8-C26A-CE95-193657CF5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         0        +     1               )    +       0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90117" name="AutoShape 4">
            <a:extLst>
              <a:ext uri="{FF2B5EF4-FFF2-40B4-BE49-F238E27FC236}">
                <a16:creationId xmlns:a16="http://schemas.microsoft.com/office/drawing/2014/main" id="{9770E623-CEA7-DA0E-6430-828B2A619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rgbClr val="FF6FC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Date Placeholder 3">
            <a:extLst>
              <a:ext uri="{FF2B5EF4-FFF2-40B4-BE49-F238E27FC236}">
                <a16:creationId xmlns:a16="http://schemas.microsoft.com/office/drawing/2014/main" id="{CA320BB3-0602-C7D0-2146-9199C8E68C9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F9FE084-0DF3-674B-9F8D-F3D5096175B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91138" name="Slide Number Placeholder 5">
            <a:extLst>
              <a:ext uri="{FF2B5EF4-FFF2-40B4-BE49-F238E27FC236}">
                <a16:creationId xmlns:a16="http://schemas.microsoft.com/office/drawing/2014/main" id="{D800B823-53F9-AC3D-F5BF-2E2951A2D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45B94A2-A371-1B4D-8228-68DF0F3F9FC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56</a:t>
            </a:fld>
            <a:endParaRPr lang="en-US" altLang="en-US" sz="1400"/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DD9DC0FC-372E-2546-B6F6-F01F05CB94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</p:txBody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C0B75B81-4983-60CC-F2E1-061A8E5BAF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         0        +     1               )    +       0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91141" name="AutoShape 4">
            <a:extLst>
              <a:ext uri="{FF2B5EF4-FFF2-40B4-BE49-F238E27FC236}">
                <a16:creationId xmlns:a16="http://schemas.microsoft.com/office/drawing/2014/main" id="{04342566-72CE-70F7-82E2-375C8816D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rgbClr val="FF6FC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Date Placeholder 3">
            <a:extLst>
              <a:ext uri="{FF2B5EF4-FFF2-40B4-BE49-F238E27FC236}">
                <a16:creationId xmlns:a16="http://schemas.microsoft.com/office/drawing/2014/main" id="{FD29F3B9-BB39-97B9-CC8F-B6BB8D57A23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BFF2132-4B71-5B4C-BBF9-639641610C5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92162" name="Slide Number Placeholder 5">
            <a:extLst>
              <a:ext uri="{FF2B5EF4-FFF2-40B4-BE49-F238E27FC236}">
                <a16:creationId xmlns:a16="http://schemas.microsoft.com/office/drawing/2014/main" id="{6B250BBC-3904-63A6-9966-1A759D6A2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3613017-D7A4-6542-BBC6-4FF69EB750B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57</a:t>
            </a:fld>
            <a:endParaRPr lang="en-US" altLang="en-US" sz="1400"/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6F888E5E-3A38-082F-BD62-4B2CEA9175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</p:txBody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3C9B4EE5-EE82-BF01-ED9B-642CCAFF3D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         0        +     1               )    +       0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92165" name="Line 4">
            <a:extLst>
              <a:ext uri="{FF2B5EF4-FFF2-40B4-BE49-F238E27FC236}">
                <a16:creationId xmlns:a16="http://schemas.microsoft.com/office/drawing/2014/main" id="{FDB70080-3578-275D-AE54-E5D085954F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66" name="AutoShape 5">
            <a:extLst>
              <a:ext uri="{FF2B5EF4-FFF2-40B4-BE49-F238E27FC236}">
                <a16:creationId xmlns:a16="http://schemas.microsoft.com/office/drawing/2014/main" id="{8D2C3848-5BA7-6F14-CA5B-098757952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rgbClr val="FF6FCF"/>
              </a:solidFill>
              <a:latin typeface="Arial" panose="020B0604020202020204" pitchFamily="34" charset="0"/>
            </a:endParaRPr>
          </a:p>
        </p:txBody>
      </p:sp>
      <p:sp>
        <p:nvSpPr>
          <p:cNvPr id="92167" name="Oval 6">
            <a:extLst>
              <a:ext uri="{FF2B5EF4-FFF2-40B4-BE49-F238E27FC236}">
                <a16:creationId xmlns:a16="http://schemas.microsoft.com/office/drawing/2014/main" id="{F4E631C9-2DC5-F01F-718F-E36CEE2D2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962400"/>
            <a:ext cx="1600200" cy="1981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Date Placeholder 3">
            <a:extLst>
              <a:ext uri="{FF2B5EF4-FFF2-40B4-BE49-F238E27FC236}">
                <a16:creationId xmlns:a16="http://schemas.microsoft.com/office/drawing/2014/main" id="{07AC5C1A-9D55-178A-94EE-1BE8A853BA5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5CB008C-5CBE-3A4A-9D70-F2F805DB7C1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93186" name="Slide Number Placeholder 5">
            <a:extLst>
              <a:ext uri="{FF2B5EF4-FFF2-40B4-BE49-F238E27FC236}">
                <a16:creationId xmlns:a16="http://schemas.microsoft.com/office/drawing/2014/main" id="{93F347E4-085F-F636-A6E2-46B967A31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5527513-8F8E-954D-9CDD-374C8403443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58</a:t>
            </a:fld>
            <a:endParaRPr lang="en-US" altLang="en-US" sz="1400"/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7DB18762-3776-9AB3-BDDE-B45004F901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</p:txBody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95C004B5-5B9F-6E70-FEC0-652CDCB214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         0        +     1               )    +       0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93189" name="Line 4">
            <a:extLst>
              <a:ext uri="{FF2B5EF4-FFF2-40B4-BE49-F238E27FC236}">
                <a16:creationId xmlns:a16="http://schemas.microsoft.com/office/drawing/2014/main" id="{F4896CDE-EB6E-D2C9-9C87-07D4B843B6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0" name="AutoShape 5">
            <a:extLst>
              <a:ext uri="{FF2B5EF4-FFF2-40B4-BE49-F238E27FC236}">
                <a16:creationId xmlns:a16="http://schemas.microsoft.com/office/drawing/2014/main" id="{9E403FA7-4E3A-FCCE-4247-E3B6AEA2C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rgbClr val="FF6FCF"/>
              </a:solidFill>
              <a:latin typeface="Arial" panose="020B0604020202020204" pitchFamily="34" charset="0"/>
            </a:endParaRPr>
          </a:p>
        </p:txBody>
      </p:sp>
      <p:sp>
        <p:nvSpPr>
          <p:cNvPr id="93191" name="Oval 6">
            <a:extLst>
              <a:ext uri="{FF2B5EF4-FFF2-40B4-BE49-F238E27FC236}">
                <a16:creationId xmlns:a16="http://schemas.microsoft.com/office/drawing/2014/main" id="{38624F1D-36DF-7997-97D9-9AF50715D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962400"/>
            <a:ext cx="1600200" cy="1981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Date Placeholder 3">
            <a:extLst>
              <a:ext uri="{FF2B5EF4-FFF2-40B4-BE49-F238E27FC236}">
                <a16:creationId xmlns:a16="http://schemas.microsoft.com/office/drawing/2014/main" id="{4C8BD8F3-A30F-61AF-A3DC-B0A8CCD638B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9263C70-E74A-FB4A-95E0-53336989F22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94210" name="Slide Number Placeholder 5">
            <a:extLst>
              <a:ext uri="{FF2B5EF4-FFF2-40B4-BE49-F238E27FC236}">
                <a16:creationId xmlns:a16="http://schemas.microsoft.com/office/drawing/2014/main" id="{99EFBCB3-8328-726D-4FE1-01E041274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3B72C9-2606-5743-9038-35519C1CF0B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59</a:t>
            </a:fld>
            <a:endParaRPr lang="en-US" altLang="en-US" sz="1400"/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7784ECAB-69EC-AEC6-2AEF-3D46B2AC11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</p:txBody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40F99B87-01B3-BF69-3C59-70250E9D06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         0        +     1               )    +       0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94213" name="Line 4">
            <a:extLst>
              <a:ext uri="{FF2B5EF4-FFF2-40B4-BE49-F238E27FC236}">
                <a16:creationId xmlns:a16="http://schemas.microsoft.com/office/drawing/2014/main" id="{15055F57-6D49-87FB-AF15-2CD410D68A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4" name="AutoShape 5">
            <a:extLst>
              <a:ext uri="{FF2B5EF4-FFF2-40B4-BE49-F238E27FC236}">
                <a16:creationId xmlns:a16="http://schemas.microsoft.com/office/drawing/2014/main" id="{4DE0B358-B27A-D61D-C041-152793352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rgbClr val="FF6FCF"/>
              </a:solidFill>
              <a:latin typeface="Arial" panose="020B0604020202020204" pitchFamily="34" charset="0"/>
            </a:endParaRPr>
          </a:p>
        </p:txBody>
      </p:sp>
      <p:sp>
        <p:nvSpPr>
          <p:cNvPr id="94215" name="Oval 6">
            <a:extLst>
              <a:ext uri="{FF2B5EF4-FFF2-40B4-BE49-F238E27FC236}">
                <a16:creationId xmlns:a16="http://schemas.microsoft.com/office/drawing/2014/main" id="{C7A9E77F-DC83-6CF2-6C5F-BBC8B549D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962400"/>
            <a:ext cx="1600200" cy="1981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Date Placeholder 3">
            <a:extLst>
              <a:ext uri="{FF2B5EF4-FFF2-40B4-BE49-F238E27FC236}">
                <a16:creationId xmlns:a16="http://schemas.microsoft.com/office/drawing/2014/main" id="{8A7D8C5F-0443-8E9D-3CBE-FBD44193080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B54E62-47A5-054C-AD60-EC435F5EB84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58228613-EFB9-F906-30FF-10499E575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57E9C76-1B98-1A40-97F1-0CA6D6AF1FE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6D3755E1-A8A8-6ACD-93CA-AA2B3400A4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76A7111F-B152-34FC-7D8F-2200406503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What is the result for:</a:t>
            </a:r>
          </a:p>
          <a:p>
            <a:pPr lvl="1" algn="ctr"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</a:rPr>
              <a:t>3 + 4 * 5 + 6</a:t>
            </a:r>
          </a:p>
        </p:txBody>
      </p:sp>
    </p:spTree>
  </p:cSld>
  <p:clrMapOvr>
    <a:masterClrMapping/>
  </p:clrMapOvr>
  <p:transition spd="slow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Date Placeholder 3">
            <a:extLst>
              <a:ext uri="{FF2B5EF4-FFF2-40B4-BE49-F238E27FC236}">
                <a16:creationId xmlns:a16="http://schemas.microsoft.com/office/drawing/2014/main" id="{771A142E-E9A4-274B-4080-E316228E9C1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ADA72FC-4606-AC40-8ACB-00599AF1708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95234" name="Slide Number Placeholder 5">
            <a:extLst>
              <a:ext uri="{FF2B5EF4-FFF2-40B4-BE49-F238E27FC236}">
                <a16:creationId xmlns:a16="http://schemas.microsoft.com/office/drawing/2014/main" id="{93073966-20BF-3D64-08D5-91C75E70C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21ADEC4-EF42-E54E-B49B-E3B5808F265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60</a:t>
            </a:fld>
            <a:endParaRPr lang="en-US" altLang="en-US" sz="1400"/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345D0503-46EB-5EB3-6A9E-8FCD3A125C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</p:txBody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76F2EDEA-39DF-89EA-7F41-DCFA6137A0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         0        +     1               )    +       0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95237" name="Line 4">
            <a:extLst>
              <a:ext uri="{FF2B5EF4-FFF2-40B4-BE49-F238E27FC236}">
                <a16:creationId xmlns:a16="http://schemas.microsoft.com/office/drawing/2014/main" id="{41FEE95B-5B2F-E254-367F-D14E12EB9D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8" name="Line 5">
            <a:extLst>
              <a:ext uri="{FF2B5EF4-FFF2-40B4-BE49-F238E27FC236}">
                <a16:creationId xmlns:a16="http://schemas.microsoft.com/office/drawing/2014/main" id="{BDF6E4BD-3096-0473-C8E6-D99B3D5166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9" name="Oval 6">
            <a:extLst>
              <a:ext uri="{FF2B5EF4-FFF2-40B4-BE49-F238E27FC236}">
                <a16:creationId xmlns:a16="http://schemas.microsoft.com/office/drawing/2014/main" id="{66C320BB-8661-22DC-AD51-EE87CB579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962400"/>
            <a:ext cx="1600200" cy="1981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5240" name="AutoShape 7">
            <a:extLst>
              <a:ext uri="{FF2B5EF4-FFF2-40B4-BE49-F238E27FC236}">
                <a16:creationId xmlns:a16="http://schemas.microsoft.com/office/drawing/2014/main" id="{B0E93926-E323-203C-DDEA-62F0F1C80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rgbClr val="FF6FCF"/>
              </a:solidFill>
              <a:latin typeface="Arial" panose="020B0604020202020204" pitchFamily="34" charset="0"/>
            </a:endParaRPr>
          </a:p>
        </p:txBody>
      </p:sp>
      <p:sp>
        <p:nvSpPr>
          <p:cNvPr id="95241" name="Oval 8">
            <a:extLst>
              <a:ext uri="{FF2B5EF4-FFF2-40B4-BE49-F238E27FC236}">
                <a16:creationId xmlns:a16="http://schemas.microsoft.com/office/drawing/2014/main" id="{86AAE707-7FC3-3878-2084-E7FC42493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3429000"/>
            <a:ext cx="1828800" cy="2438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Date Placeholder 3">
            <a:extLst>
              <a:ext uri="{FF2B5EF4-FFF2-40B4-BE49-F238E27FC236}">
                <a16:creationId xmlns:a16="http://schemas.microsoft.com/office/drawing/2014/main" id="{A5D927C5-7F45-0C5F-5145-56521EB40D3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2373B13-21A9-EA4F-AC91-0105B8081FA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96258" name="Slide Number Placeholder 5">
            <a:extLst>
              <a:ext uri="{FF2B5EF4-FFF2-40B4-BE49-F238E27FC236}">
                <a16:creationId xmlns:a16="http://schemas.microsoft.com/office/drawing/2014/main" id="{6CF67B63-B1AF-43AC-A75B-CFBAD2A6B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46633B-D787-A647-BC29-46ECCCE8575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61</a:t>
            </a:fld>
            <a:endParaRPr lang="en-US" altLang="en-US" sz="1400"/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29DA2D83-19E8-33E6-130A-4FC613EE61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</p:txBody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350670EC-105E-6239-64A2-9B8D5837E3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&lt;Sum&gt;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         0        +     1               )    +       0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96261" name="Line 4">
            <a:extLst>
              <a:ext uri="{FF2B5EF4-FFF2-40B4-BE49-F238E27FC236}">
                <a16:creationId xmlns:a16="http://schemas.microsoft.com/office/drawing/2014/main" id="{1ED49381-5131-605E-7E7D-FC6353C4D9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62" name="Line 6">
            <a:extLst>
              <a:ext uri="{FF2B5EF4-FFF2-40B4-BE49-F238E27FC236}">
                <a16:creationId xmlns:a16="http://schemas.microsoft.com/office/drawing/2014/main" id="{F9D0A2CA-F2B3-5EF5-2819-2B81031AB7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3505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63" name="Line 7">
            <a:extLst>
              <a:ext uri="{FF2B5EF4-FFF2-40B4-BE49-F238E27FC236}">
                <a16:creationId xmlns:a16="http://schemas.microsoft.com/office/drawing/2014/main" id="{5BB7B16A-C6F1-D388-5268-9AE6213B08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3581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64" name="Line 8">
            <a:extLst>
              <a:ext uri="{FF2B5EF4-FFF2-40B4-BE49-F238E27FC236}">
                <a16:creationId xmlns:a16="http://schemas.microsoft.com/office/drawing/2014/main" id="{5FE63553-85C1-3ECE-DB8D-2222F51B595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3505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65" name="Line 9">
            <a:extLst>
              <a:ext uri="{FF2B5EF4-FFF2-40B4-BE49-F238E27FC236}">
                <a16:creationId xmlns:a16="http://schemas.microsoft.com/office/drawing/2014/main" id="{357025AB-9FC6-A746-710F-D8682BA9CA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66" name="Line 10">
            <a:extLst>
              <a:ext uri="{FF2B5EF4-FFF2-40B4-BE49-F238E27FC236}">
                <a16:creationId xmlns:a16="http://schemas.microsoft.com/office/drawing/2014/main" id="{4E34FBA5-73AD-1AEF-9327-3AFB5A933F0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67" name="AutoShape 11">
            <a:extLst>
              <a:ext uri="{FF2B5EF4-FFF2-40B4-BE49-F238E27FC236}">
                <a16:creationId xmlns:a16="http://schemas.microsoft.com/office/drawing/2014/main" id="{0449D66B-765A-DD77-F260-94FD0C275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rgbClr val="FF6FCF"/>
              </a:solidFill>
              <a:latin typeface="Arial" panose="020B0604020202020204" pitchFamily="34" charset="0"/>
            </a:endParaRPr>
          </a:p>
        </p:txBody>
      </p:sp>
      <p:sp>
        <p:nvSpPr>
          <p:cNvPr id="96268" name="Oval 12">
            <a:extLst>
              <a:ext uri="{FF2B5EF4-FFF2-40B4-BE49-F238E27FC236}">
                <a16:creationId xmlns:a16="http://schemas.microsoft.com/office/drawing/2014/main" id="{A4B1B66D-F22A-F925-FF2D-3C6CDF0B2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971800"/>
            <a:ext cx="3657600" cy="31242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6269" name="Oval 13">
            <a:extLst>
              <a:ext uri="{FF2B5EF4-FFF2-40B4-BE49-F238E27FC236}">
                <a16:creationId xmlns:a16="http://schemas.microsoft.com/office/drawing/2014/main" id="{E7B0C606-74FC-9D27-0A4A-8E151F156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962400"/>
            <a:ext cx="1600200" cy="1981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6270" name="Oval 14">
            <a:extLst>
              <a:ext uri="{FF2B5EF4-FFF2-40B4-BE49-F238E27FC236}">
                <a16:creationId xmlns:a16="http://schemas.microsoft.com/office/drawing/2014/main" id="{60A0DE2B-D746-2C20-D6E4-30E4024E2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3429000"/>
            <a:ext cx="1828800" cy="2438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Date Placeholder 3">
            <a:extLst>
              <a:ext uri="{FF2B5EF4-FFF2-40B4-BE49-F238E27FC236}">
                <a16:creationId xmlns:a16="http://schemas.microsoft.com/office/drawing/2014/main" id="{DE44957F-8997-179B-99DC-71F295958EF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CD4E8EA-A09A-EC41-9C6B-3E127B68A43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97282" name="Slide Number Placeholder 5">
            <a:extLst>
              <a:ext uri="{FF2B5EF4-FFF2-40B4-BE49-F238E27FC236}">
                <a16:creationId xmlns:a16="http://schemas.microsoft.com/office/drawing/2014/main" id="{7E7316B9-BF9B-8BA2-3069-9462C3E3D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B5C3A6E-846F-D84A-A17C-E9A1C12E798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62</a:t>
            </a:fld>
            <a:endParaRPr lang="en-US" altLang="en-US" sz="1400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AD38F140-994B-1D7F-E5BE-23BFA2E4FB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</p:txBody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98FCAE3A-5B6C-5742-6C2F-1BEAE95CB6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&lt;Sum&gt;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         0        +     1               )    +       0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97285" name="Line 4">
            <a:extLst>
              <a:ext uri="{FF2B5EF4-FFF2-40B4-BE49-F238E27FC236}">
                <a16:creationId xmlns:a16="http://schemas.microsoft.com/office/drawing/2014/main" id="{907A24DE-4178-C640-9A61-69FE2765C4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86" name="Line 6">
            <a:extLst>
              <a:ext uri="{FF2B5EF4-FFF2-40B4-BE49-F238E27FC236}">
                <a16:creationId xmlns:a16="http://schemas.microsoft.com/office/drawing/2014/main" id="{7ED1F9AF-0C87-EECA-07A3-AEE86AB9B8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3505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87" name="Line 7">
            <a:extLst>
              <a:ext uri="{FF2B5EF4-FFF2-40B4-BE49-F238E27FC236}">
                <a16:creationId xmlns:a16="http://schemas.microsoft.com/office/drawing/2014/main" id="{F22B70C1-9F04-1539-89CF-5E6ADE51874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3581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88" name="Line 8">
            <a:extLst>
              <a:ext uri="{FF2B5EF4-FFF2-40B4-BE49-F238E27FC236}">
                <a16:creationId xmlns:a16="http://schemas.microsoft.com/office/drawing/2014/main" id="{F02A9BB6-A611-F66F-75DB-AF699E706A6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3505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89" name="Line 9">
            <a:extLst>
              <a:ext uri="{FF2B5EF4-FFF2-40B4-BE49-F238E27FC236}">
                <a16:creationId xmlns:a16="http://schemas.microsoft.com/office/drawing/2014/main" id="{54DAB63E-57F6-4641-AAB6-50241E4BD8A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0" name="Line 10">
            <a:extLst>
              <a:ext uri="{FF2B5EF4-FFF2-40B4-BE49-F238E27FC236}">
                <a16:creationId xmlns:a16="http://schemas.microsoft.com/office/drawing/2014/main" id="{14C54C86-A29F-8DB7-FD21-3553B2953B9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1" name="AutoShape 11">
            <a:extLst>
              <a:ext uri="{FF2B5EF4-FFF2-40B4-BE49-F238E27FC236}">
                <a16:creationId xmlns:a16="http://schemas.microsoft.com/office/drawing/2014/main" id="{35930581-44AF-5674-73FF-98CDBEBD4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rgbClr val="FF6FCF"/>
              </a:solidFill>
              <a:latin typeface="Arial" panose="020B0604020202020204" pitchFamily="34" charset="0"/>
            </a:endParaRPr>
          </a:p>
        </p:txBody>
      </p:sp>
      <p:sp>
        <p:nvSpPr>
          <p:cNvPr id="97292" name="Oval 12">
            <a:extLst>
              <a:ext uri="{FF2B5EF4-FFF2-40B4-BE49-F238E27FC236}">
                <a16:creationId xmlns:a16="http://schemas.microsoft.com/office/drawing/2014/main" id="{4FC18DEA-250C-DC63-3376-32369BFB0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971800"/>
            <a:ext cx="3657600" cy="31242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Date Placeholder 3">
            <a:extLst>
              <a:ext uri="{FF2B5EF4-FFF2-40B4-BE49-F238E27FC236}">
                <a16:creationId xmlns:a16="http://schemas.microsoft.com/office/drawing/2014/main" id="{BB2865F0-E9B2-1125-3AF6-80DD758F780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70CC87C-A49A-6949-AFF1-8F1BCCD1191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98306" name="Slide Number Placeholder 5">
            <a:extLst>
              <a:ext uri="{FF2B5EF4-FFF2-40B4-BE49-F238E27FC236}">
                <a16:creationId xmlns:a16="http://schemas.microsoft.com/office/drawing/2014/main" id="{6BB22DBB-F51D-5560-6647-2F62D6B61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D68E6F6-3399-9D49-B004-0BB6AC548C0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63</a:t>
            </a:fld>
            <a:endParaRPr lang="en-US" altLang="en-US" sz="1400"/>
          </a:p>
        </p:txBody>
      </p:sp>
      <p:sp>
        <p:nvSpPr>
          <p:cNvPr id="98307" name="Rectangle 2">
            <a:extLst>
              <a:ext uri="{FF2B5EF4-FFF2-40B4-BE49-F238E27FC236}">
                <a16:creationId xmlns:a16="http://schemas.microsoft.com/office/drawing/2014/main" id="{B95F524F-9A78-E970-937A-82776EC066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</p:txBody>
      </p:sp>
      <p:sp>
        <p:nvSpPr>
          <p:cNvPr id="98308" name="Rectangle 3">
            <a:extLst>
              <a:ext uri="{FF2B5EF4-FFF2-40B4-BE49-F238E27FC236}">
                <a16:creationId xmlns:a16="http://schemas.microsoft.com/office/drawing/2014/main" id="{0AA45060-3A6F-6898-CF3C-B6FA80811F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&lt;Sum&gt;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         0        +     1               )    +       0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98309" name="Line 10">
            <a:extLst>
              <a:ext uri="{FF2B5EF4-FFF2-40B4-BE49-F238E27FC236}">
                <a16:creationId xmlns:a16="http://schemas.microsoft.com/office/drawing/2014/main" id="{FD74B18D-D09A-4B62-4A59-537A0F350F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971800"/>
            <a:ext cx="19050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0" name="Line 11">
            <a:extLst>
              <a:ext uri="{FF2B5EF4-FFF2-40B4-BE49-F238E27FC236}">
                <a16:creationId xmlns:a16="http://schemas.microsoft.com/office/drawing/2014/main" id="{C1E99CAA-95E4-71F0-1365-C25EB7F83E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971800"/>
            <a:ext cx="22860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1" name="AutoShape 13">
            <a:extLst>
              <a:ext uri="{FF2B5EF4-FFF2-40B4-BE49-F238E27FC236}">
                <a16:creationId xmlns:a16="http://schemas.microsoft.com/office/drawing/2014/main" id="{F6BC172F-6266-9209-D369-413592AE7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828800"/>
            <a:ext cx="6553200" cy="4114800"/>
          </a:xfrm>
          <a:prstGeom prst="triangle">
            <a:avLst>
              <a:gd name="adj" fmla="val 49806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8312" name="AutoShape 14">
            <a:extLst>
              <a:ext uri="{FF2B5EF4-FFF2-40B4-BE49-F238E27FC236}">
                <a16:creationId xmlns:a16="http://schemas.microsoft.com/office/drawing/2014/main" id="{3EA623C2-8D9D-68D1-565C-41162D01F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rgbClr val="FF6FCF"/>
              </a:solidFill>
              <a:latin typeface="Arial" panose="020B0604020202020204" pitchFamily="34" charset="0"/>
            </a:endParaRPr>
          </a:p>
        </p:txBody>
      </p:sp>
      <p:sp>
        <p:nvSpPr>
          <p:cNvPr id="98313" name="Line 15">
            <a:extLst>
              <a:ext uri="{FF2B5EF4-FFF2-40B4-BE49-F238E27FC236}">
                <a16:creationId xmlns:a16="http://schemas.microsoft.com/office/drawing/2014/main" id="{062DD9CF-1AC1-7D14-9667-0375F489AF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4" name="Line 16">
            <a:extLst>
              <a:ext uri="{FF2B5EF4-FFF2-40B4-BE49-F238E27FC236}">
                <a16:creationId xmlns:a16="http://schemas.microsoft.com/office/drawing/2014/main" id="{1A8907C8-CA07-82A4-E898-9A030A464E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3505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5" name="Line 17">
            <a:extLst>
              <a:ext uri="{FF2B5EF4-FFF2-40B4-BE49-F238E27FC236}">
                <a16:creationId xmlns:a16="http://schemas.microsoft.com/office/drawing/2014/main" id="{C0517ECE-A99A-F352-3272-CFAA5810A3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3581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6" name="Line 18">
            <a:extLst>
              <a:ext uri="{FF2B5EF4-FFF2-40B4-BE49-F238E27FC236}">
                <a16:creationId xmlns:a16="http://schemas.microsoft.com/office/drawing/2014/main" id="{2B2D2F40-82BC-7423-8B71-A56DD0DDE80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3505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7" name="Line 19">
            <a:extLst>
              <a:ext uri="{FF2B5EF4-FFF2-40B4-BE49-F238E27FC236}">
                <a16:creationId xmlns:a16="http://schemas.microsoft.com/office/drawing/2014/main" id="{41A8EE82-6501-DE94-FA92-E870FA0C33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8" name="Line 20">
            <a:extLst>
              <a:ext uri="{FF2B5EF4-FFF2-40B4-BE49-F238E27FC236}">
                <a16:creationId xmlns:a16="http://schemas.microsoft.com/office/drawing/2014/main" id="{4A7B5E12-0AA6-F784-01F1-F76E6C949D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9" name="Oval 21">
            <a:extLst>
              <a:ext uri="{FF2B5EF4-FFF2-40B4-BE49-F238E27FC236}">
                <a16:creationId xmlns:a16="http://schemas.microsoft.com/office/drawing/2014/main" id="{8139A63F-920E-D968-6DC8-10A39A990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971800"/>
            <a:ext cx="3657600" cy="31242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8320" name="Line 22">
            <a:extLst>
              <a:ext uri="{FF2B5EF4-FFF2-40B4-BE49-F238E27FC236}">
                <a16:creationId xmlns:a16="http://schemas.microsoft.com/office/drawing/2014/main" id="{9769187A-0B83-B722-9B6C-6E03FFF48FB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048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Date Placeholder 3">
            <a:extLst>
              <a:ext uri="{FF2B5EF4-FFF2-40B4-BE49-F238E27FC236}">
                <a16:creationId xmlns:a16="http://schemas.microsoft.com/office/drawing/2014/main" id="{60E1BAEA-011F-3E0B-98D5-3C6A5E0E702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7B9E469-FD33-F94F-A5D6-7078496A4B4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99330" name="Slide Number Placeholder 5">
            <a:extLst>
              <a:ext uri="{FF2B5EF4-FFF2-40B4-BE49-F238E27FC236}">
                <a16:creationId xmlns:a16="http://schemas.microsoft.com/office/drawing/2014/main" id="{70F6A6CF-78E1-3D94-6B2A-5684ED153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06C525B-38C4-E741-942A-97800CDF5B0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64</a:t>
            </a:fld>
            <a:endParaRPr lang="en-US" altLang="en-US" sz="1400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5B097BC6-8D38-D79E-9C63-0E54E2FF09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</p:txBody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C21172C8-41D1-F0D9-FB05-98E1FF8A46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&lt;Sum&gt;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         0        +     1               )    +       0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99333" name="Line 4">
            <a:extLst>
              <a:ext uri="{FF2B5EF4-FFF2-40B4-BE49-F238E27FC236}">
                <a16:creationId xmlns:a16="http://schemas.microsoft.com/office/drawing/2014/main" id="{995C046D-672C-EDE8-CBAF-7D29BB1C45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971800"/>
            <a:ext cx="19050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34" name="Line 5">
            <a:extLst>
              <a:ext uri="{FF2B5EF4-FFF2-40B4-BE49-F238E27FC236}">
                <a16:creationId xmlns:a16="http://schemas.microsoft.com/office/drawing/2014/main" id="{136B9843-8835-66FE-6D76-9E25BD5D8C3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971800"/>
            <a:ext cx="22860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35" name="AutoShape 6">
            <a:extLst>
              <a:ext uri="{FF2B5EF4-FFF2-40B4-BE49-F238E27FC236}">
                <a16:creationId xmlns:a16="http://schemas.microsoft.com/office/drawing/2014/main" id="{C98288FF-4990-811E-61B7-E3B2187F9E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828800"/>
            <a:ext cx="6553200" cy="4114800"/>
          </a:xfrm>
          <a:prstGeom prst="triangle">
            <a:avLst>
              <a:gd name="adj" fmla="val 49806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9336" name="AutoShape 7">
            <a:extLst>
              <a:ext uri="{FF2B5EF4-FFF2-40B4-BE49-F238E27FC236}">
                <a16:creationId xmlns:a16="http://schemas.microsoft.com/office/drawing/2014/main" id="{6D9F06CC-DC1D-6ECF-1081-FE65D7451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rgbClr val="FF6FCF"/>
              </a:solidFill>
              <a:latin typeface="Arial" panose="020B0604020202020204" pitchFamily="34" charset="0"/>
            </a:endParaRPr>
          </a:p>
        </p:txBody>
      </p:sp>
      <p:sp>
        <p:nvSpPr>
          <p:cNvPr id="99337" name="Line 8">
            <a:extLst>
              <a:ext uri="{FF2B5EF4-FFF2-40B4-BE49-F238E27FC236}">
                <a16:creationId xmlns:a16="http://schemas.microsoft.com/office/drawing/2014/main" id="{2B436560-793E-E493-AEF7-68FB5A5616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38" name="Line 9">
            <a:extLst>
              <a:ext uri="{FF2B5EF4-FFF2-40B4-BE49-F238E27FC236}">
                <a16:creationId xmlns:a16="http://schemas.microsoft.com/office/drawing/2014/main" id="{B8A12612-B9AE-B30D-D447-981D516022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3505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39" name="Line 10">
            <a:extLst>
              <a:ext uri="{FF2B5EF4-FFF2-40B4-BE49-F238E27FC236}">
                <a16:creationId xmlns:a16="http://schemas.microsoft.com/office/drawing/2014/main" id="{A386B8D2-17C0-1734-74CE-097B5618E8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3581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40" name="Line 11">
            <a:extLst>
              <a:ext uri="{FF2B5EF4-FFF2-40B4-BE49-F238E27FC236}">
                <a16:creationId xmlns:a16="http://schemas.microsoft.com/office/drawing/2014/main" id="{B7AA8635-2C23-8CB8-6074-59ADDD9C6D2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3505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41" name="Line 12">
            <a:extLst>
              <a:ext uri="{FF2B5EF4-FFF2-40B4-BE49-F238E27FC236}">
                <a16:creationId xmlns:a16="http://schemas.microsoft.com/office/drawing/2014/main" id="{5BCACD9A-5214-7DA6-54F2-4F8DD2BD3A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42" name="Line 13">
            <a:extLst>
              <a:ext uri="{FF2B5EF4-FFF2-40B4-BE49-F238E27FC236}">
                <a16:creationId xmlns:a16="http://schemas.microsoft.com/office/drawing/2014/main" id="{837DA144-A204-A6BD-4E3D-BDE38941A10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43" name="Line 15">
            <a:extLst>
              <a:ext uri="{FF2B5EF4-FFF2-40B4-BE49-F238E27FC236}">
                <a16:creationId xmlns:a16="http://schemas.microsoft.com/office/drawing/2014/main" id="{A106581C-D742-0B4E-927B-D62358C9C9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048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Date Placeholder 3">
            <a:extLst>
              <a:ext uri="{FF2B5EF4-FFF2-40B4-BE49-F238E27FC236}">
                <a16:creationId xmlns:a16="http://schemas.microsoft.com/office/drawing/2014/main" id="{F7F6058E-33D9-023D-7B3C-0A4FEE28499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3495908-4A90-394C-87AA-D1C643A7CD9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00354" name="Slide Number Placeholder 5">
            <a:extLst>
              <a:ext uri="{FF2B5EF4-FFF2-40B4-BE49-F238E27FC236}">
                <a16:creationId xmlns:a16="http://schemas.microsoft.com/office/drawing/2014/main" id="{DB4440A3-B9E0-FB9D-189F-F0AF45AA9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EDF2029-CCF1-2B4F-A3D8-D5FA84A9842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65</a:t>
            </a:fld>
            <a:endParaRPr lang="en-US" altLang="en-US" sz="1400"/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21204DBF-9220-A82A-FF55-A4A26EA0E0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</p:txBody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43448854-C89C-66F1-72FB-4ADC66E0B6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&lt;Sum&gt;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         0        +     1               )    +       0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100357" name="Line 4">
            <a:extLst>
              <a:ext uri="{FF2B5EF4-FFF2-40B4-BE49-F238E27FC236}">
                <a16:creationId xmlns:a16="http://schemas.microsoft.com/office/drawing/2014/main" id="{385D101B-9FC8-A411-DB97-B821931383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971800"/>
            <a:ext cx="19050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Line 5">
            <a:extLst>
              <a:ext uri="{FF2B5EF4-FFF2-40B4-BE49-F238E27FC236}">
                <a16:creationId xmlns:a16="http://schemas.microsoft.com/office/drawing/2014/main" id="{2F6CEAA3-0313-AAA2-D2B8-E6BA29A1F4E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971800"/>
            <a:ext cx="22860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AutoShape 6">
            <a:extLst>
              <a:ext uri="{FF2B5EF4-FFF2-40B4-BE49-F238E27FC236}">
                <a16:creationId xmlns:a16="http://schemas.microsoft.com/office/drawing/2014/main" id="{07C0462C-3FC3-4E20-1D51-424FB0419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828800"/>
            <a:ext cx="6553200" cy="4114800"/>
          </a:xfrm>
          <a:prstGeom prst="triangle">
            <a:avLst>
              <a:gd name="adj" fmla="val 49806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0360" name="AutoShape 7">
            <a:extLst>
              <a:ext uri="{FF2B5EF4-FFF2-40B4-BE49-F238E27FC236}">
                <a16:creationId xmlns:a16="http://schemas.microsoft.com/office/drawing/2014/main" id="{6D068152-4018-19A9-08D1-E88D74A76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rgbClr val="FF6FCF"/>
              </a:solidFill>
              <a:latin typeface="Arial" panose="020B0604020202020204" pitchFamily="34" charset="0"/>
            </a:endParaRPr>
          </a:p>
        </p:txBody>
      </p:sp>
      <p:sp>
        <p:nvSpPr>
          <p:cNvPr id="100361" name="Line 8">
            <a:extLst>
              <a:ext uri="{FF2B5EF4-FFF2-40B4-BE49-F238E27FC236}">
                <a16:creationId xmlns:a16="http://schemas.microsoft.com/office/drawing/2014/main" id="{EC5B3171-4E35-9C5A-A1F4-FCB82970BF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2" name="Line 9">
            <a:extLst>
              <a:ext uri="{FF2B5EF4-FFF2-40B4-BE49-F238E27FC236}">
                <a16:creationId xmlns:a16="http://schemas.microsoft.com/office/drawing/2014/main" id="{D5747316-B7DD-61FA-ACF5-B95ED99393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3505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3" name="Line 10">
            <a:extLst>
              <a:ext uri="{FF2B5EF4-FFF2-40B4-BE49-F238E27FC236}">
                <a16:creationId xmlns:a16="http://schemas.microsoft.com/office/drawing/2014/main" id="{63EC2D88-0BA3-FD05-35D8-EFCC8E4E28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3581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4" name="Line 11">
            <a:extLst>
              <a:ext uri="{FF2B5EF4-FFF2-40B4-BE49-F238E27FC236}">
                <a16:creationId xmlns:a16="http://schemas.microsoft.com/office/drawing/2014/main" id="{FDF63A72-D96C-E1CC-4540-8D099BC9602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3505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5" name="Line 12">
            <a:extLst>
              <a:ext uri="{FF2B5EF4-FFF2-40B4-BE49-F238E27FC236}">
                <a16:creationId xmlns:a16="http://schemas.microsoft.com/office/drawing/2014/main" id="{CD110F01-CE61-091F-695E-A68E86B101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6" name="Line 13">
            <a:extLst>
              <a:ext uri="{FF2B5EF4-FFF2-40B4-BE49-F238E27FC236}">
                <a16:creationId xmlns:a16="http://schemas.microsoft.com/office/drawing/2014/main" id="{6B9A0BB4-C3CD-7B61-436C-C5702B92751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7" name="Line 14">
            <a:extLst>
              <a:ext uri="{FF2B5EF4-FFF2-40B4-BE49-F238E27FC236}">
                <a16:creationId xmlns:a16="http://schemas.microsoft.com/office/drawing/2014/main" id="{1B0B127C-3FE3-AF07-B038-69DBDD7FFC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048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Date Placeholder 3">
            <a:extLst>
              <a:ext uri="{FF2B5EF4-FFF2-40B4-BE49-F238E27FC236}">
                <a16:creationId xmlns:a16="http://schemas.microsoft.com/office/drawing/2014/main" id="{B88719B9-1F6E-F82E-D7D1-7201DF7C5F7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380F93F-7B13-394E-B105-3C5C4DC35B3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01378" name="Slide Number Placeholder 5">
            <a:extLst>
              <a:ext uri="{FF2B5EF4-FFF2-40B4-BE49-F238E27FC236}">
                <a16:creationId xmlns:a16="http://schemas.microsoft.com/office/drawing/2014/main" id="{187B45B7-01FC-B937-BE8B-077C5064F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BDB119-C619-AA4E-8DAE-EBBE7509120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66</a:t>
            </a:fld>
            <a:endParaRPr lang="en-US" altLang="en-US" sz="1400"/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F666839D-8EC8-E00B-0343-B3AE757441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</p:txBody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B1141216-42A9-6610-88DB-C148861084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&lt;Sum&gt;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&lt;Sum&gt;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         0        +     1               )    +       0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101381" name="Line 4">
            <a:extLst>
              <a:ext uri="{FF2B5EF4-FFF2-40B4-BE49-F238E27FC236}">
                <a16:creationId xmlns:a16="http://schemas.microsoft.com/office/drawing/2014/main" id="{CEF4C9CB-7BB9-B8C1-E95C-D581CA1365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971800"/>
            <a:ext cx="19050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2" name="Line 5">
            <a:extLst>
              <a:ext uri="{FF2B5EF4-FFF2-40B4-BE49-F238E27FC236}">
                <a16:creationId xmlns:a16="http://schemas.microsoft.com/office/drawing/2014/main" id="{39E873D3-6953-1EE3-32F0-CD1A427D30B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971800"/>
            <a:ext cx="22860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3" name="AutoShape 6">
            <a:extLst>
              <a:ext uri="{FF2B5EF4-FFF2-40B4-BE49-F238E27FC236}">
                <a16:creationId xmlns:a16="http://schemas.microsoft.com/office/drawing/2014/main" id="{B67AFAA7-EE83-6E2D-A37F-6C78A8B14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828800"/>
            <a:ext cx="6553200" cy="4114800"/>
          </a:xfrm>
          <a:prstGeom prst="triangle">
            <a:avLst>
              <a:gd name="adj" fmla="val 49806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1384" name="AutoShape 7">
            <a:extLst>
              <a:ext uri="{FF2B5EF4-FFF2-40B4-BE49-F238E27FC236}">
                <a16:creationId xmlns:a16="http://schemas.microsoft.com/office/drawing/2014/main" id="{6967B89D-62E3-D2DB-3993-1097350E0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rgbClr val="FF6FCF"/>
              </a:solidFill>
              <a:latin typeface="Arial" panose="020B0604020202020204" pitchFamily="34" charset="0"/>
            </a:endParaRPr>
          </a:p>
        </p:txBody>
      </p:sp>
      <p:sp>
        <p:nvSpPr>
          <p:cNvPr id="101385" name="Line 8">
            <a:extLst>
              <a:ext uri="{FF2B5EF4-FFF2-40B4-BE49-F238E27FC236}">
                <a16:creationId xmlns:a16="http://schemas.microsoft.com/office/drawing/2014/main" id="{11E98CCB-7F3A-F337-2500-DD2AB809BE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6" name="Line 9">
            <a:extLst>
              <a:ext uri="{FF2B5EF4-FFF2-40B4-BE49-F238E27FC236}">
                <a16:creationId xmlns:a16="http://schemas.microsoft.com/office/drawing/2014/main" id="{752D49E4-008E-90AC-0CE0-BBCA5B043E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3505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7" name="Line 10">
            <a:extLst>
              <a:ext uri="{FF2B5EF4-FFF2-40B4-BE49-F238E27FC236}">
                <a16:creationId xmlns:a16="http://schemas.microsoft.com/office/drawing/2014/main" id="{B697FE18-BBEF-285D-DDEC-504ABDF2FD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3581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8" name="Line 11">
            <a:extLst>
              <a:ext uri="{FF2B5EF4-FFF2-40B4-BE49-F238E27FC236}">
                <a16:creationId xmlns:a16="http://schemas.microsoft.com/office/drawing/2014/main" id="{AC41FF53-30D2-8748-CB4C-732C68AC1E1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3505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Line 12">
            <a:extLst>
              <a:ext uri="{FF2B5EF4-FFF2-40B4-BE49-F238E27FC236}">
                <a16:creationId xmlns:a16="http://schemas.microsoft.com/office/drawing/2014/main" id="{4AA1923A-023B-CA0A-40C8-965FC74679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90" name="Line 13">
            <a:extLst>
              <a:ext uri="{FF2B5EF4-FFF2-40B4-BE49-F238E27FC236}">
                <a16:creationId xmlns:a16="http://schemas.microsoft.com/office/drawing/2014/main" id="{9CBBC20E-7473-CDB1-C894-7E08F8B56C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91" name="Line 14">
            <a:extLst>
              <a:ext uri="{FF2B5EF4-FFF2-40B4-BE49-F238E27FC236}">
                <a16:creationId xmlns:a16="http://schemas.microsoft.com/office/drawing/2014/main" id="{621193AA-2B66-AB15-FB8A-F624FDE61B8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153400" y="25908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92" name="Oval 15">
            <a:extLst>
              <a:ext uri="{FF2B5EF4-FFF2-40B4-BE49-F238E27FC236}">
                <a16:creationId xmlns:a16="http://schemas.microsoft.com/office/drawing/2014/main" id="{5AE5EC7F-0B2B-01AD-59D0-7DEB6BDDA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524000"/>
            <a:ext cx="1752600" cy="4419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101393" name="Line 16">
            <a:extLst>
              <a:ext uri="{FF2B5EF4-FFF2-40B4-BE49-F238E27FC236}">
                <a16:creationId xmlns:a16="http://schemas.microsoft.com/office/drawing/2014/main" id="{4005CB31-311C-3603-D8EB-277D9FD099AF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048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Date Placeholder 3">
            <a:extLst>
              <a:ext uri="{FF2B5EF4-FFF2-40B4-BE49-F238E27FC236}">
                <a16:creationId xmlns:a16="http://schemas.microsoft.com/office/drawing/2014/main" id="{7947A4F5-C5B7-A3D0-67ED-801A46B3408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0D611FC-E4C8-314C-B390-14CB9395A33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02402" name="Slide Number Placeholder 5">
            <a:extLst>
              <a:ext uri="{FF2B5EF4-FFF2-40B4-BE49-F238E27FC236}">
                <a16:creationId xmlns:a16="http://schemas.microsoft.com/office/drawing/2014/main" id="{4524BDF6-8F44-C670-E9F9-CA37A58E0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8A1F905-82DA-654A-84BA-90FD901574A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67</a:t>
            </a:fld>
            <a:endParaRPr lang="en-US" altLang="en-US" sz="1400"/>
          </a:p>
        </p:txBody>
      </p:sp>
      <p:sp>
        <p:nvSpPr>
          <p:cNvPr id="102403" name="Rectangle 2">
            <a:extLst>
              <a:ext uri="{FF2B5EF4-FFF2-40B4-BE49-F238E27FC236}">
                <a16:creationId xmlns:a16="http://schemas.microsoft.com/office/drawing/2014/main" id="{FAE11C8E-8CAD-5922-B5F8-83F5606A47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</p:txBody>
      </p:sp>
      <p:sp>
        <p:nvSpPr>
          <p:cNvPr id="102404" name="Rectangle 3">
            <a:extLst>
              <a:ext uri="{FF2B5EF4-FFF2-40B4-BE49-F238E27FC236}">
                <a16:creationId xmlns:a16="http://schemas.microsoft.com/office/drawing/2014/main" id="{368F7DDE-D668-51C1-A48D-4EFF582477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&lt;Sum&gt;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&lt;Sum&gt;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         0        +     1               )    +       0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102405" name="Line 4">
            <a:extLst>
              <a:ext uri="{FF2B5EF4-FFF2-40B4-BE49-F238E27FC236}">
                <a16:creationId xmlns:a16="http://schemas.microsoft.com/office/drawing/2014/main" id="{5650BBAE-EF14-28A9-FBFE-ED864782A7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971800"/>
            <a:ext cx="19050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Line 5">
            <a:extLst>
              <a:ext uri="{FF2B5EF4-FFF2-40B4-BE49-F238E27FC236}">
                <a16:creationId xmlns:a16="http://schemas.microsoft.com/office/drawing/2014/main" id="{A0632D15-4796-9393-15D6-F8D282188E5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971800"/>
            <a:ext cx="22860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AutoShape 6">
            <a:extLst>
              <a:ext uri="{FF2B5EF4-FFF2-40B4-BE49-F238E27FC236}">
                <a16:creationId xmlns:a16="http://schemas.microsoft.com/office/drawing/2014/main" id="{17EB8D85-D084-9C18-EF82-1F5999B18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828800"/>
            <a:ext cx="6553200" cy="4114800"/>
          </a:xfrm>
          <a:prstGeom prst="triangle">
            <a:avLst>
              <a:gd name="adj" fmla="val 49806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2408" name="AutoShape 7">
            <a:extLst>
              <a:ext uri="{FF2B5EF4-FFF2-40B4-BE49-F238E27FC236}">
                <a16:creationId xmlns:a16="http://schemas.microsoft.com/office/drawing/2014/main" id="{AB5C28E6-643E-E5C1-B4C0-1F92A54A1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rgbClr val="FF6FCF"/>
              </a:solidFill>
              <a:latin typeface="Arial" panose="020B0604020202020204" pitchFamily="34" charset="0"/>
            </a:endParaRPr>
          </a:p>
        </p:txBody>
      </p:sp>
      <p:sp>
        <p:nvSpPr>
          <p:cNvPr id="102409" name="Line 8">
            <a:extLst>
              <a:ext uri="{FF2B5EF4-FFF2-40B4-BE49-F238E27FC236}">
                <a16:creationId xmlns:a16="http://schemas.microsoft.com/office/drawing/2014/main" id="{3BFC1672-9D8D-7E29-837C-874C46D4113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0" name="Line 9">
            <a:extLst>
              <a:ext uri="{FF2B5EF4-FFF2-40B4-BE49-F238E27FC236}">
                <a16:creationId xmlns:a16="http://schemas.microsoft.com/office/drawing/2014/main" id="{5EC3E2DC-81DC-ADC1-227A-2D422D230B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3505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1" name="Line 10">
            <a:extLst>
              <a:ext uri="{FF2B5EF4-FFF2-40B4-BE49-F238E27FC236}">
                <a16:creationId xmlns:a16="http://schemas.microsoft.com/office/drawing/2014/main" id="{40CD73F8-FE35-3398-0BA8-ED26A3909A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3581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2" name="Line 11">
            <a:extLst>
              <a:ext uri="{FF2B5EF4-FFF2-40B4-BE49-F238E27FC236}">
                <a16:creationId xmlns:a16="http://schemas.microsoft.com/office/drawing/2014/main" id="{39C8583D-F8CF-9886-0C33-8BB41717518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3505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3" name="Line 12">
            <a:extLst>
              <a:ext uri="{FF2B5EF4-FFF2-40B4-BE49-F238E27FC236}">
                <a16:creationId xmlns:a16="http://schemas.microsoft.com/office/drawing/2014/main" id="{5C7AF0D3-45A8-5CD6-4705-8DAFB8FB03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4" name="Line 13">
            <a:extLst>
              <a:ext uri="{FF2B5EF4-FFF2-40B4-BE49-F238E27FC236}">
                <a16:creationId xmlns:a16="http://schemas.microsoft.com/office/drawing/2014/main" id="{EEAB3FC1-D63B-354A-F29F-DBACE82B60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5" name="Line 14">
            <a:extLst>
              <a:ext uri="{FF2B5EF4-FFF2-40B4-BE49-F238E27FC236}">
                <a16:creationId xmlns:a16="http://schemas.microsoft.com/office/drawing/2014/main" id="{17C79C0E-C6F1-1B1C-4C82-5F839AF8605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153400" y="25908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6" name="Oval 15">
            <a:extLst>
              <a:ext uri="{FF2B5EF4-FFF2-40B4-BE49-F238E27FC236}">
                <a16:creationId xmlns:a16="http://schemas.microsoft.com/office/drawing/2014/main" id="{E8889068-C29C-94DB-ABB6-4E1C44C5F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524000"/>
            <a:ext cx="1752600" cy="4419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102417" name="Line 16">
            <a:extLst>
              <a:ext uri="{FF2B5EF4-FFF2-40B4-BE49-F238E27FC236}">
                <a16:creationId xmlns:a16="http://schemas.microsoft.com/office/drawing/2014/main" id="{A0D9785C-4B91-9687-457A-76AAC3F955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048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8" name="Line 17">
            <a:extLst>
              <a:ext uri="{FF2B5EF4-FFF2-40B4-BE49-F238E27FC236}">
                <a16:creationId xmlns:a16="http://schemas.microsoft.com/office/drawing/2014/main" id="{52CDF4A0-092A-2FFF-2129-269D7CE3B1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1981200"/>
            <a:ext cx="1676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9" name="Line 18">
            <a:extLst>
              <a:ext uri="{FF2B5EF4-FFF2-40B4-BE49-F238E27FC236}">
                <a16:creationId xmlns:a16="http://schemas.microsoft.com/office/drawing/2014/main" id="{7FEC97F8-8B5A-957F-BD0E-14447F2C21A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2057400"/>
            <a:ext cx="83820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0" name="Line 19">
            <a:extLst>
              <a:ext uri="{FF2B5EF4-FFF2-40B4-BE49-F238E27FC236}">
                <a16:creationId xmlns:a16="http://schemas.microsoft.com/office/drawing/2014/main" id="{3585F3A2-A165-AF6E-AB4D-0F33FDF3374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19812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1" name="Line 20">
            <a:extLst>
              <a:ext uri="{FF2B5EF4-FFF2-40B4-BE49-F238E27FC236}">
                <a16:creationId xmlns:a16="http://schemas.microsoft.com/office/drawing/2014/main" id="{0F14E8AA-D822-2E3C-6F93-F440A0F48E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5943600"/>
            <a:ext cx="8991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2" name="Line 21">
            <a:extLst>
              <a:ext uri="{FF2B5EF4-FFF2-40B4-BE49-F238E27FC236}">
                <a16:creationId xmlns:a16="http://schemas.microsoft.com/office/drawing/2014/main" id="{333BF372-5D4D-69C9-F386-A62509E017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1371600"/>
            <a:ext cx="3276600" cy="464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3" name="Line 22">
            <a:extLst>
              <a:ext uri="{FF2B5EF4-FFF2-40B4-BE49-F238E27FC236}">
                <a16:creationId xmlns:a16="http://schemas.microsoft.com/office/drawing/2014/main" id="{030F695B-48F2-397D-89BB-EAD0CEEA9D3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82000" y="1371600"/>
            <a:ext cx="609600" cy="457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4" name="Line 23">
            <a:extLst>
              <a:ext uri="{FF2B5EF4-FFF2-40B4-BE49-F238E27FC236}">
                <a16:creationId xmlns:a16="http://schemas.microsoft.com/office/drawing/2014/main" id="{A50F6DD6-B1A3-A71F-233F-0406585B57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1371600"/>
            <a:ext cx="510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Date Placeholder 3">
            <a:extLst>
              <a:ext uri="{FF2B5EF4-FFF2-40B4-BE49-F238E27FC236}">
                <a16:creationId xmlns:a16="http://schemas.microsoft.com/office/drawing/2014/main" id="{EBEC56C2-491B-ACFF-D542-8E80DDE7A73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3141F0F-86B8-C741-9D48-2604BD43A8D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03426" name="Slide Number Placeholder 5">
            <a:extLst>
              <a:ext uri="{FF2B5EF4-FFF2-40B4-BE49-F238E27FC236}">
                <a16:creationId xmlns:a16="http://schemas.microsoft.com/office/drawing/2014/main" id="{5E6B3E75-9872-4A23-830E-64261E0FD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69C8128-4570-F442-9B4B-A619292E115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68</a:t>
            </a:fld>
            <a:endParaRPr lang="en-US" altLang="en-US" sz="1400"/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67C72DED-982D-059F-13BD-21E56E1B04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</p:txBody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30DBB538-4D9E-C761-9355-1A314C6435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&lt;Sum&gt;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&lt;Sum&gt;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         0        +     1               )    +       0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103429" name="Line 4">
            <a:extLst>
              <a:ext uri="{FF2B5EF4-FFF2-40B4-BE49-F238E27FC236}">
                <a16:creationId xmlns:a16="http://schemas.microsoft.com/office/drawing/2014/main" id="{26B715C8-2D4B-0720-9DE7-DFAA4CDDBC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971800"/>
            <a:ext cx="19050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0" name="Line 5">
            <a:extLst>
              <a:ext uri="{FF2B5EF4-FFF2-40B4-BE49-F238E27FC236}">
                <a16:creationId xmlns:a16="http://schemas.microsoft.com/office/drawing/2014/main" id="{0DA3C22C-8EED-9765-E199-FA9F6F477E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971800"/>
            <a:ext cx="22860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1" name="Line 8">
            <a:extLst>
              <a:ext uri="{FF2B5EF4-FFF2-40B4-BE49-F238E27FC236}">
                <a16:creationId xmlns:a16="http://schemas.microsoft.com/office/drawing/2014/main" id="{DDA698FA-BB7A-7EA7-FE69-413A4ACBC2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2" name="Line 9">
            <a:extLst>
              <a:ext uri="{FF2B5EF4-FFF2-40B4-BE49-F238E27FC236}">
                <a16:creationId xmlns:a16="http://schemas.microsoft.com/office/drawing/2014/main" id="{02B83CA3-B0B2-69B7-838E-483E816065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3505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3" name="Line 10">
            <a:extLst>
              <a:ext uri="{FF2B5EF4-FFF2-40B4-BE49-F238E27FC236}">
                <a16:creationId xmlns:a16="http://schemas.microsoft.com/office/drawing/2014/main" id="{31ACE505-1144-8AD2-BE51-3E1A6094E1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3581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4" name="Line 11">
            <a:extLst>
              <a:ext uri="{FF2B5EF4-FFF2-40B4-BE49-F238E27FC236}">
                <a16:creationId xmlns:a16="http://schemas.microsoft.com/office/drawing/2014/main" id="{6B2A7079-BC20-0234-A3BD-75616F684A6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3505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5" name="Line 12">
            <a:extLst>
              <a:ext uri="{FF2B5EF4-FFF2-40B4-BE49-F238E27FC236}">
                <a16:creationId xmlns:a16="http://schemas.microsoft.com/office/drawing/2014/main" id="{77B751C1-4C8D-AD67-3238-7124AE904F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6" name="Line 13">
            <a:extLst>
              <a:ext uri="{FF2B5EF4-FFF2-40B4-BE49-F238E27FC236}">
                <a16:creationId xmlns:a16="http://schemas.microsoft.com/office/drawing/2014/main" id="{9A8F2DDF-9166-B42C-21DA-E9BBCA5475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7" name="Line 14">
            <a:extLst>
              <a:ext uri="{FF2B5EF4-FFF2-40B4-BE49-F238E27FC236}">
                <a16:creationId xmlns:a16="http://schemas.microsoft.com/office/drawing/2014/main" id="{8EC75D0B-3528-DAEC-EDA7-FCC21A97771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153400" y="25908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8" name="Line 16">
            <a:extLst>
              <a:ext uri="{FF2B5EF4-FFF2-40B4-BE49-F238E27FC236}">
                <a16:creationId xmlns:a16="http://schemas.microsoft.com/office/drawing/2014/main" id="{DA8CFD7E-07CA-A3A7-6C13-E8EB42FB7FA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048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9" name="Line 17">
            <a:extLst>
              <a:ext uri="{FF2B5EF4-FFF2-40B4-BE49-F238E27FC236}">
                <a16:creationId xmlns:a16="http://schemas.microsoft.com/office/drawing/2014/main" id="{2B5E25BF-DB4A-B90F-BDD9-E24959A28D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1981200"/>
            <a:ext cx="1676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40" name="Line 18">
            <a:extLst>
              <a:ext uri="{FF2B5EF4-FFF2-40B4-BE49-F238E27FC236}">
                <a16:creationId xmlns:a16="http://schemas.microsoft.com/office/drawing/2014/main" id="{15D8E390-F426-9349-8C10-2310335B203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2057400"/>
            <a:ext cx="83820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41" name="Line 19">
            <a:extLst>
              <a:ext uri="{FF2B5EF4-FFF2-40B4-BE49-F238E27FC236}">
                <a16:creationId xmlns:a16="http://schemas.microsoft.com/office/drawing/2014/main" id="{B0386E34-673B-3C60-DA45-DF9558EBCE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19812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Date Placeholder 3">
            <a:extLst>
              <a:ext uri="{FF2B5EF4-FFF2-40B4-BE49-F238E27FC236}">
                <a16:creationId xmlns:a16="http://schemas.microsoft.com/office/drawing/2014/main" id="{020BA03E-727D-BAFD-DD79-655623EF08B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F1BA113-C377-DA43-98A6-BCDB9423102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04450" name="Slide Number Placeholder 5">
            <a:extLst>
              <a:ext uri="{FF2B5EF4-FFF2-40B4-BE49-F238E27FC236}">
                <a16:creationId xmlns:a16="http://schemas.microsoft.com/office/drawing/2014/main" id="{53CE9119-70A8-2940-7CB4-328A0A301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9C28E6C-D168-5D46-921B-5036145BEB3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69</a:t>
            </a:fld>
            <a:endParaRPr lang="en-US" altLang="en-US" sz="1400"/>
          </a:p>
        </p:txBody>
      </p:sp>
      <p:sp>
        <p:nvSpPr>
          <p:cNvPr id="104451" name="Rectangle 2">
            <a:extLst>
              <a:ext uri="{FF2B5EF4-FFF2-40B4-BE49-F238E27FC236}">
                <a16:creationId xmlns:a16="http://schemas.microsoft.com/office/drawing/2014/main" id="{328A3D5E-BA82-100D-92B0-17FFD0CB94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LR Parsing Tables</a:t>
            </a:r>
          </a:p>
        </p:txBody>
      </p:sp>
      <p:sp>
        <p:nvSpPr>
          <p:cNvPr id="104452" name="Rectangle 3">
            <a:extLst>
              <a:ext uri="{FF2B5EF4-FFF2-40B4-BE49-F238E27FC236}">
                <a16:creationId xmlns:a16="http://schemas.microsoft.com/office/drawing/2014/main" id="{1D36A122-5C39-1C67-37AD-DEC6099FF7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uild a pair of tables, Action and Goto, from the grammar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>
                <a:ea typeface="ＭＳ Ｐゴシック" panose="020B0600070205080204" pitchFamily="34" charset="-128"/>
              </a:rPr>
              <a:t>T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his is the hardest part, we omit here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>
                <a:ea typeface="ＭＳ Ｐゴシック" panose="020B0600070205080204" pitchFamily="34" charset="-128"/>
              </a:rPr>
              <a:t>R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ows labeled by states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>
                <a:ea typeface="ＭＳ Ｐゴシック" panose="020B0600070205080204" pitchFamily="34" charset="-128"/>
              </a:rPr>
              <a:t>F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or Action, columns labeled by terminals and </a:t>
            </a:r>
            <a:r>
              <a:rPr lang="ja-JP" altLang="en-US" sz="3200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 sz="3200">
                <a:ea typeface="ＭＳ Ｐゴシック" panose="020B0600070205080204" pitchFamily="34" charset="-128"/>
                <a:sym typeface="Symbol" pitchFamily="2" charset="2"/>
              </a:rPr>
              <a:t>end-of-tokens</a:t>
            </a:r>
            <a:r>
              <a:rPr lang="ja-JP" altLang="en-US" sz="3200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 sz="3200">
                <a:ea typeface="ＭＳ Ｐゴシック" panose="020B0600070205080204" pitchFamily="34" charset="-128"/>
                <a:sym typeface="Symbol" pitchFamily="2" charset="2"/>
              </a:rPr>
              <a:t> marker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more generally strings of terminals of fixed length)</a:t>
            </a:r>
            <a:endParaRPr lang="en-US" altLang="en-US" sz="3200">
              <a:ea typeface="ＭＳ Ｐゴシック" panose="020B0600070205080204" pitchFamily="34" charset="-128"/>
              <a:sym typeface="Symbol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>
                <a:ea typeface="ＭＳ Ｐゴシック" panose="020B0600070205080204" pitchFamily="34" charset="-128"/>
              </a:rPr>
              <a:t>F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or Goto, columns labeled by non-terminals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Date Placeholder 3">
            <a:extLst>
              <a:ext uri="{FF2B5EF4-FFF2-40B4-BE49-F238E27FC236}">
                <a16:creationId xmlns:a16="http://schemas.microsoft.com/office/drawing/2014/main" id="{C990328B-BB0E-E7FB-96E6-AD086F8AE50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ECE61E4-4159-8247-BD21-2EB9EA95FCD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9E8D4944-4DE6-4968-383B-15B452145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BDB5449-D645-2F4B-90C2-ECA3218B3A7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F2915525-6687-95FC-E530-401CF73D4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0DEAA9C7-46E2-748A-0970-29E3A65E00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What is the result for:</a:t>
            </a:r>
          </a:p>
          <a:p>
            <a:pPr lvl="1" algn="ctr"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</a:rPr>
              <a:t>3 + 4 * 5 + 6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Possible answers: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   </a:t>
            </a:r>
            <a:r>
              <a:rPr lang="en-US" altLang="en-US">
                <a:ea typeface="ＭＳ Ｐゴシック" panose="020B0600070205080204" pitchFamily="34" charset="-128"/>
              </a:rPr>
              <a:t>41 = ((3 + 4) * 5) + 6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   47 = 3 + (4 * (5 + 6))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   29 = (3 + (4 * 5)) + 6 = 3 + ((4 * 5) + 6)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   77 = (3 + 4) * (5 + 6)</a:t>
            </a:r>
          </a:p>
        </p:txBody>
      </p:sp>
    </p:spTree>
  </p:cSld>
  <p:clrMapOvr>
    <a:masterClrMapping/>
  </p:clrMapOvr>
  <p:transition spd="slow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Date Placeholder 3">
            <a:extLst>
              <a:ext uri="{FF2B5EF4-FFF2-40B4-BE49-F238E27FC236}">
                <a16:creationId xmlns:a16="http://schemas.microsoft.com/office/drawing/2014/main" id="{76382A19-B544-D8FD-2843-E52848BD26B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1D22A7D-6212-6C42-82C1-1E894B37E70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05474" name="Slide Number Placeholder 5">
            <a:extLst>
              <a:ext uri="{FF2B5EF4-FFF2-40B4-BE49-F238E27FC236}">
                <a16:creationId xmlns:a16="http://schemas.microsoft.com/office/drawing/2014/main" id="{FC5A0325-C4E6-2085-1E90-1A6EFD883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66D110-4088-8641-A4F7-BD5C020157E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70</a:t>
            </a:fld>
            <a:endParaRPr lang="en-US" altLang="en-US" sz="1400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9726FCE7-B52B-2755-5294-6A896A8892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Action and Goto Tables</a:t>
            </a:r>
          </a:p>
        </p:txBody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38867955-8183-6418-549C-D67475B341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iven a state and the next input, Action table says either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b="1">
                <a:ea typeface="ＭＳ Ｐゴシック" panose="020B0600070205080204" pitchFamily="34" charset="-128"/>
              </a:rPr>
              <a:t>s</a:t>
            </a:r>
            <a:r>
              <a:rPr lang="en-US" altLang="en-US" sz="3200" b="1">
                <a:ea typeface="ＭＳ Ｐゴシック" panose="020B0600070205080204" pitchFamily="34" charset="-128"/>
                <a:sym typeface="Symbol" pitchFamily="2" charset="2"/>
              </a:rPr>
              <a:t>hift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and go to state </a:t>
            </a:r>
            <a:r>
              <a:rPr lang="en-US" altLang="en-US" sz="3200" i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, 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b="1">
                <a:ea typeface="ＭＳ Ｐゴシック" panose="020B0600070205080204" pitchFamily="34" charset="-128"/>
              </a:rPr>
              <a:t>r</a:t>
            </a:r>
            <a:r>
              <a:rPr lang="en-US" altLang="en-US" sz="3200" b="1">
                <a:ea typeface="ＭＳ Ｐゴシック" panose="020B0600070205080204" pitchFamily="34" charset="-128"/>
                <a:sym typeface="Symbol" pitchFamily="2" charset="2"/>
              </a:rPr>
              <a:t>educe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by production </a:t>
            </a:r>
            <a:r>
              <a:rPr lang="en-US" altLang="en-US" sz="3200" i="1">
                <a:ea typeface="ＭＳ Ｐゴシック" panose="020B0600070205080204" pitchFamily="34" charset="-128"/>
                <a:sym typeface="Symbol" pitchFamily="2" charset="2"/>
              </a:rPr>
              <a:t>k 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(explained in a bit)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b="1">
                <a:ea typeface="ＭＳ Ｐゴシック" panose="020B0600070205080204" pitchFamily="34" charset="-128"/>
              </a:rPr>
              <a:t>a</a:t>
            </a:r>
            <a:r>
              <a:rPr lang="en-US" altLang="en-US" sz="3200" b="1">
                <a:ea typeface="ＭＳ Ｐゴシック" panose="020B0600070205080204" pitchFamily="34" charset="-128"/>
                <a:sym typeface="Symbol" pitchFamily="2" charset="2"/>
              </a:rPr>
              <a:t>ccept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or </a:t>
            </a:r>
            <a:r>
              <a:rPr lang="en-US" altLang="en-US" sz="3200" b="1">
                <a:ea typeface="ＭＳ Ｐゴシック" panose="020B0600070205080204" pitchFamily="34" charset="-128"/>
                <a:sym typeface="Symbol" pitchFamily="2" charset="2"/>
              </a:rPr>
              <a:t>error</a:t>
            </a:r>
            <a:endParaRPr lang="en-US" altLang="en-US" sz="32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iven a state and a non-terminal, Goto table says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>
                <a:ea typeface="ＭＳ Ｐゴシック" panose="020B0600070205080204" pitchFamily="34" charset="-128"/>
              </a:rPr>
              <a:t>g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o to state </a:t>
            </a:r>
            <a:r>
              <a:rPr lang="en-US" altLang="en-US" sz="3200" i="1">
                <a:ea typeface="ＭＳ Ｐゴシック" panose="020B0600070205080204" pitchFamily="34" charset="-128"/>
                <a:sym typeface="Symbol" pitchFamily="2" charset="2"/>
              </a:rPr>
              <a:t>m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Date Placeholder 3">
            <a:extLst>
              <a:ext uri="{FF2B5EF4-FFF2-40B4-BE49-F238E27FC236}">
                <a16:creationId xmlns:a16="http://schemas.microsoft.com/office/drawing/2014/main" id="{A7269D1D-0853-0207-3060-907F6BA2D06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F78BD3D-3CFC-5244-915F-C4323358399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06498" name="Slide Number Placeholder 5">
            <a:extLst>
              <a:ext uri="{FF2B5EF4-FFF2-40B4-BE49-F238E27FC236}">
                <a16:creationId xmlns:a16="http://schemas.microsoft.com/office/drawing/2014/main" id="{5623BD72-6E1F-9DCB-89CB-6EC02B43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C76186A-EC10-4C49-9DEB-C7F91A55AFB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71</a:t>
            </a:fld>
            <a:endParaRPr lang="en-US" altLang="en-US" sz="1400"/>
          </a:p>
        </p:txBody>
      </p:sp>
      <p:sp>
        <p:nvSpPr>
          <p:cNvPr id="106499" name="Rectangle 2">
            <a:extLst>
              <a:ext uri="{FF2B5EF4-FFF2-40B4-BE49-F238E27FC236}">
                <a16:creationId xmlns:a16="http://schemas.microsoft.com/office/drawing/2014/main" id="{237CA657-093D-FB47-5DAA-F3A8E0CCD7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  <a:sym typeface="Symbol" pitchFamily="2" charset="2"/>
              </a:rPr>
              <a:t>LR(i) Parsing Algorithm</a:t>
            </a:r>
          </a:p>
        </p:txBody>
      </p:sp>
      <p:sp>
        <p:nvSpPr>
          <p:cNvPr id="106500" name="Rectangle 3">
            <a:extLst>
              <a:ext uri="{FF2B5EF4-FFF2-40B4-BE49-F238E27FC236}">
                <a16:creationId xmlns:a16="http://schemas.microsoft.com/office/drawing/2014/main" id="{06172CC1-A03D-8D23-E377-5E477204CF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B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ased on push-down automata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U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ses states and transitions (as recorded in Action and Goto tables)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U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ses a stack containing states, terminals and non-terminals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Date Placeholder 3">
            <a:extLst>
              <a:ext uri="{FF2B5EF4-FFF2-40B4-BE49-F238E27FC236}">
                <a16:creationId xmlns:a16="http://schemas.microsoft.com/office/drawing/2014/main" id="{CE2648FF-79EA-130B-B0E9-43BAE321EB7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ED2EDF2-F76B-7D4D-9934-4CDC3681512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07522" name="Slide Number Placeholder 5">
            <a:extLst>
              <a:ext uri="{FF2B5EF4-FFF2-40B4-BE49-F238E27FC236}">
                <a16:creationId xmlns:a16="http://schemas.microsoft.com/office/drawing/2014/main" id="{4FB3134A-6A14-F219-8C40-59E09CED6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2F6DB57-176E-F049-805F-E32033F730C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72</a:t>
            </a:fld>
            <a:endParaRPr lang="en-US" altLang="en-US" sz="1400"/>
          </a:p>
        </p:txBody>
      </p:sp>
      <p:sp>
        <p:nvSpPr>
          <p:cNvPr id="107523" name="Rectangle 2">
            <a:extLst>
              <a:ext uri="{FF2B5EF4-FFF2-40B4-BE49-F238E27FC236}">
                <a16:creationId xmlns:a16="http://schemas.microsoft.com/office/drawing/2014/main" id="{64C02353-2584-546D-1E9E-CCBE0687E9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LR(i) Parsing Algorithm</a:t>
            </a:r>
          </a:p>
        </p:txBody>
      </p:sp>
      <p:sp>
        <p:nvSpPr>
          <p:cNvPr id="107524" name="Rectangle 3">
            <a:extLst>
              <a:ext uri="{FF2B5EF4-FFF2-40B4-BE49-F238E27FC236}">
                <a16:creationId xmlns:a16="http://schemas.microsoft.com/office/drawing/2014/main" id="{9B19FE16-C773-9062-6FF8-B780A7BAE0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345488" cy="4953000"/>
          </a:xfrm>
        </p:spPr>
        <p:txBody>
          <a:bodyPr/>
          <a:lstStyle/>
          <a:p>
            <a:pPr marL="609600" indent="-609600" eaLnBrk="1" hangingPunct="1">
              <a:lnSpc>
                <a:spcPct val="110000"/>
              </a:lnSpc>
              <a:buFont typeface="Times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0.  Insure token stream ends in special 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end-of-tokens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symbol</a:t>
            </a:r>
          </a:p>
          <a:p>
            <a:pPr marL="609600" indent="-609600" eaLnBrk="1" hangingPunct="1">
              <a:lnSpc>
                <a:spcPct val="110000"/>
              </a:lnSpc>
              <a:buClrTx/>
              <a:buSzPct val="105000"/>
              <a:buFont typeface="Times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Start in state 1 with an empty stack</a:t>
            </a:r>
          </a:p>
          <a:p>
            <a:pPr marL="609600" indent="-609600" eaLnBrk="1" hangingPunct="1">
              <a:lnSpc>
                <a:spcPct val="110000"/>
              </a:lnSpc>
              <a:buClrTx/>
              <a:buSzPct val="105000"/>
              <a:buFont typeface="Times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Push </a:t>
            </a:r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state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(1) onto stack</a:t>
            </a:r>
          </a:p>
          <a:p>
            <a:pPr marL="609600" indent="-609600" eaLnBrk="1" hangingPunct="1">
              <a:lnSpc>
                <a:spcPct val="110000"/>
              </a:lnSpc>
              <a:buClrTx/>
              <a:buSzPct val="105000"/>
              <a:buFont typeface="Times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Look at next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i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tokens from token stream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toks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(don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t remove yet)</a:t>
            </a:r>
          </a:p>
          <a:p>
            <a:pPr marL="609600" indent="-609600" eaLnBrk="1" hangingPunct="1">
              <a:lnSpc>
                <a:spcPct val="110000"/>
              </a:lnSpc>
              <a:buClrTx/>
              <a:buSzPct val="105000"/>
              <a:buFont typeface="Times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If top symbol on stack is </a:t>
            </a:r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state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), look up action in  Action table at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toks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</p:txBody>
      </p:sp>
      <p:sp>
        <p:nvSpPr>
          <p:cNvPr id="107525" name="Line 4">
            <a:extLst>
              <a:ext uri="{FF2B5EF4-FFF2-40B4-BE49-F238E27FC236}">
                <a16:creationId xmlns:a16="http://schemas.microsoft.com/office/drawing/2014/main" id="{F0C08912-184C-AE80-CCF1-C703B580AA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4038600"/>
            <a:ext cx="609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Date Placeholder 3">
            <a:extLst>
              <a:ext uri="{FF2B5EF4-FFF2-40B4-BE49-F238E27FC236}">
                <a16:creationId xmlns:a16="http://schemas.microsoft.com/office/drawing/2014/main" id="{30AB656F-A0AB-1E02-8C36-9879208732F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374F691-8BBF-4B45-A037-41F4CD46F40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08546" name="Slide Number Placeholder 5">
            <a:extLst>
              <a:ext uri="{FF2B5EF4-FFF2-40B4-BE49-F238E27FC236}">
                <a16:creationId xmlns:a16="http://schemas.microsoft.com/office/drawing/2014/main" id="{4658C78A-EDD9-9EE1-CE0D-F5B8D439F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4D0CA0F-287F-7040-940A-7DDF3850978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73</a:t>
            </a:fld>
            <a:endParaRPr lang="en-US" altLang="en-US" sz="1400"/>
          </a:p>
        </p:txBody>
      </p:sp>
      <p:sp>
        <p:nvSpPr>
          <p:cNvPr id="108547" name="Rectangle 2">
            <a:extLst>
              <a:ext uri="{FF2B5EF4-FFF2-40B4-BE49-F238E27FC236}">
                <a16:creationId xmlns:a16="http://schemas.microsoft.com/office/drawing/2014/main" id="{B5EC576E-2216-6FB3-0C16-DA837BFB6B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Font typeface="Times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LR(i) Parsing Algorithm</a:t>
            </a:r>
          </a:p>
        </p:txBody>
      </p:sp>
      <p:sp>
        <p:nvSpPr>
          <p:cNvPr id="108548" name="Rectangle 3">
            <a:extLst>
              <a:ext uri="{FF2B5EF4-FFF2-40B4-BE49-F238E27FC236}">
                <a16:creationId xmlns:a16="http://schemas.microsoft.com/office/drawing/2014/main" id="{4997019E-5AB3-4A82-C003-20D6D4C13F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Times" charset="0"/>
              <a:buNone/>
            </a:pPr>
            <a:r>
              <a:rPr lang="en-US" altLang="en-US" sz="4000">
                <a:ea typeface="ＭＳ Ｐゴシック" panose="020B0600070205080204" pitchFamily="34" charset="-128"/>
                <a:sym typeface="Symbol" pitchFamily="2" charset="2"/>
              </a:rPr>
              <a:t>5. If action = </a:t>
            </a:r>
            <a:r>
              <a:rPr lang="en-US" altLang="en-US" sz="4000" b="1">
                <a:ea typeface="ＭＳ Ｐゴシック" panose="020B0600070205080204" pitchFamily="34" charset="-128"/>
                <a:sym typeface="Symbol" pitchFamily="2" charset="2"/>
              </a:rPr>
              <a:t>shift </a:t>
            </a:r>
            <a:r>
              <a:rPr lang="en-US" altLang="en-US" sz="4000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en-US" altLang="en-US" sz="4000">
                <a:ea typeface="ＭＳ Ｐゴシック" panose="020B0600070205080204" pitchFamily="34" charset="-128"/>
                <a:sym typeface="Symbol" pitchFamily="2" charset="2"/>
              </a:rPr>
              <a:t>,</a:t>
            </a:r>
          </a:p>
          <a:p>
            <a:pPr marL="990600" lvl="1" indent="-533400" eaLnBrk="1" hangingPunct="1">
              <a:buSzPct val="90000"/>
              <a:buFont typeface="Times" charset="0"/>
              <a:buAutoNum type="alphaLcParenR"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Remove the top token from token stream and push it onto the stack</a:t>
            </a:r>
          </a:p>
          <a:p>
            <a:pPr marL="990600" lvl="1" indent="-533400" eaLnBrk="1" hangingPunct="1">
              <a:buSzPct val="90000"/>
              <a:buFont typeface="Times" charset="0"/>
              <a:buAutoNum type="alphaLcParenR"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Push </a:t>
            </a:r>
            <a:r>
              <a:rPr lang="en-US" altLang="en-US" sz="3600" b="1">
                <a:ea typeface="ＭＳ Ｐゴシック" panose="020B0600070205080204" pitchFamily="34" charset="-128"/>
                <a:sym typeface="Symbol" pitchFamily="2" charset="2"/>
              </a:rPr>
              <a:t>state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3600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) onto stack</a:t>
            </a:r>
          </a:p>
          <a:p>
            <a:pPr marL="990600" lvl="1" indent="-533400" eaLnBrk="1" hangingPunct="1">
              <a:buSzPct val="90000"/>
              <a:buFont typeface="Times" charset="0"/>
              <a:buAutoNum type="alphaLcParenR"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Go to step 3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Date Placeholder 3">
            <a:extLst>
              <a:ext uri="{FF2B5EF4-FFF2-40B4-BE49-F238E27FC236}">
                <a16:creationId xmlns:a16="http://schemas.microsoft.com/office/drawing/2014/main" id="{3288421D-2C6F-8E7D-9E59-EF56B39096E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7347358-0CA0-6846-8902-AA59CF8B5D1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09570" name="Slide Number Placeholder 5">
            <a:extLst>
              <a:ext uri="{FF2B5EF4-FFF2-40B4-BE49-F238E27FC236}">
                <a16:creationId xmlns:a16="http://schemas.microsoft.com/office/drawing/2014/main" id="{6119D3AD-731E-15A9-12CB-6A5B5BDE3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582F165-5FCC-8649-A944-E5055606615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74</a:t>
            </a:fld>
            <a:endParaRPr lang="en-US" altLang="en-US" sz="1400"/>
          </a:p>
        </p:txBody>
      </p:sp>
      <p:sp>
        <p:nvSpPr>
          <p:cNvPr id="109571" name="Rectangle 2">
            <a:extLst>
              <a:ext uri="{FF2B5EF4-FFF2-40B4-BE49-F238E27FC236}">
                <a16:creationId xmlns:a16="http://schemas.microsoft.com/office/drawing/2014/main" id="{A07EBCC1-88CF-C5D3-660B-E819D01322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Font typeface="Times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LR(i) Parsing Algorithm</a:t>
            </a:r>
          </a:p>
        </p:txBody>
      </p:sp>
      <p:sp>
        <p:nvSpPr>
          <p:cNvPr id="109572" name="Rectangle 3">
            <a:extLst>
              <a:ext uri="{FF2B5EF4-FFF2-40B4-BE49-F238E27FC236}">
                <a16:creationId xmlns:a16="http://schemas.microsoft.com/office/drawing/2014/main" id="{B8BBEC66-C0A0-7099-E066-3772F8999F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Times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6. If action = </a:t>
            </a:r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reduce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where production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E ::= u</a:t>
            </a:r>
          </a:p>
          <a:p>
            <a:pPr marL="990600" lvl="1" indent="-533400" eaLnBrk="1" hangingPunct="1">
              <a:buSzPct val="90000"/>
              <a:buFont typeface="Times" charset="0"/>
              <a:buAutoNum type="alphaLcParenR"/>
            </a:pP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Remove 2 * length(u) symbols from stack (u and all the interleaved states)</a:t>
            </a:r>
          </a:p>
          <a:p>
            <a:pPr marL="990600" lvl="1" indent="-533400" eaLnBrk="1" hangingPunct="1">
              <a:buSzPct val="90000"/>
              <a:buFont typeface="Times" charset="0"/>
              <a:buAutoNum type="alphaLcParenR"/>
            </a:pP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If new top symbol on stack is </a:t>
            </a:r>
            <a:r>
              <a:rPr lang="en-US" altLang="en-US" sz="3200" b="1">
                <a:ea typeface="ＭＳ Ｐゴシック" panose="020B0600070205080204" pitchFamily="34" charset="-128"/>
                <a:sym typeface="Symbol" pitchFamily="2" charset="2"/>
              </a:rPr>
              <a:t>state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3200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), look up new state </a:t>
            </a:r>
            <a:r>
              <a:rPr lang="en-US" altLang="en-US" sz="32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in Goto(</a:t>
            </a:r>
            <a:r>
              <a:rPr lang="en-US" altLang="en-US" sz="3200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,E)</a:t>
            </a:r>
          </a:p>
          <a:p>
            <a:pPr marL="990600" lvl="1" indent="-533400" eaLnBrk="1" hangingPunct="1">
              <a:buSzPct val="90000"/>
              <a:buFont typeface="Times" charset="0"/>
              <a:buAutoNum type="alphaLcParenR"/>
            </a:pP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Push E onto the stack, then push </a:t>
            </a:r>
            <a:r>
              <a:rPr lang="en-US" altLang="en-US" sz="3200" b="1">
                <a:ea typeface="ＭＳ Ｐゴシック" panose="020B0600070205080204" pitchFamily="34" charset="-128"/>
                <a:sym typeface="Symbol" pitchFamily="2" charset="2"/>
              </a:rPr>
              <a:t>state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32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) onto the stack</a:t>
            </a:r>
          </a:p>
          <a:p>
            <a:pPr marL="990600" lvl="1" indent="-533400" eaLnBrk="1" hangingPunct="1">
              <a:buSzPct val="90000"/>
              <a:buFont typeface="Times" charset="0"/>
              <a:buAutoNum type="alphaLcParenR"/>
            </a:pP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Go to step 3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Date Placeholder 3">
            <a:extLst>
              <a:ext uri="{FF2B5EF4-FFF2-40B4-BE49-F238E27FC236}">
                <a16:creationId xmlns:a16="http://schemas.microsoft.com/office/drawing/2014/main" id="{6FB03056-A54D-500D-17B8-84E0970AB06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CAC2123-7A59-2D44-B15A-B8AA3B1D00B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10594" name="Slide Number Placeholder 5">
            <a:extLst>
              <a:ext uri="{FF2B5EF4-FFF2-40B4-BE49-F238E27FC236}">
                <a16:creationId xmlns:a16="http://schemas.microsoft.com/office/drawing/2014/main" id="{13C9B633-4230-EDF6-EE1C-066D30CD5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9DB83FD-118A-9549-B546-A21F9D3CAE3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75</a:t>
            </a:fld>
            <a:endParaRPr lang="en-US" altLang="en-US" sz="1400"/>
          </a:p>
        </p:txBody>
      </p:sp>
      <p:sp>
        <p:nvSpPr>
          <p:cNvPr id="110595" name="Rectangle 4">
            <a:extLst>
              <a:ext uri="{FF2B5EF4-FFF2-40B4-BE49-F238E27FC236}">
                <a16:creationId xmlns:a16="http://schemas.microsoft.com/office/drawing/2014/main" id="{8E2BB159-D1A3-3DD8-189C-494A51C519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LR(i) Parsing Algorithm</a:t>
            </a:r>
          </a:p>
        </p:txBody>
      </p:sp>
      <p:sp>
        <p:nvSpPr>
          <p:cNvPr id="110596" name="Rectangle 5">
            <a:extLst>
              <a:ext uri="{FF2B5EF4-FFF2-40B4-BE49-F238E27FC236}">
                <a16:creationId xmlns:a16="http://schemas.microsoft.com/office/drawing/2014/main" id="{03C6EC5E-BBE4-023B-9132-F5E51E0587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sz="4000">
                <a:ea typeface="ＭＳ Ｐゴシック" panose="020B0600070205080204" pitchFamily="34" charset="-128"/>
                <a:sym typeface="Symbol" pitchFamily="2" charset="2"/>
              </a:rPr>
              <a:t>7. If action = </a:t>
            </a:r>
            <a:r>
              <a:rPr lang="en-US" altLang="en-US" sz="4000" b="1">
                <a:ea typeface="ＭＳ Ｐゴシック" panose="020B0600070205080204" pitchFamily="34" charset="-128"/>
                <a:sym typeface="Symbol" pitchFamily="2" charset="2"/>
              </a:rPr>
              <a:t>accept</a:t>
            </a:r>
            <a:endParaRPr lang="en-US" altLang="en-US" sz="4000">
              <a:ea typeface="ＭＳ Ｐゴシック" panose="020B0600070205080204" pitchFamily="34" charset="-128"/>
              <a:sym typeface="Symbol" pitchFamily="2" charset="2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S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top parsing, return success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sz="4000">
                <a:ea typeface="ＭＳ Ｐゴシック" panose="020B0600070205080204" pitchFamily="34" charset="-128"/>
                <a:sym typeface="Symbol" pitchFamily="2" charset="2"/>
              </a:rPr>
              <a:t>8. If action = </a:t>
            </a:r>
            <a:r>
              <a:rPr lang="en-US" altLang="en-US" sz="4000" b="1">
                <a:ea typeface="ＭＳ Ｐゴシック" panose="020B0600070205080204" pitchFamily="34" charset="-128"/>
                <a:sym typeface="Symbol" pitchFamily="2" charset="2"/>
              </a:rPr>
              <a:t>error</a:t>
            </a:r>
            <a:r>
              <a:rPr lang="en-US" altLang="en-US" sz="4000">
                <a:ea typeface="ＭＳ Ｐゴシック" panose="020B0600070205080204" pitchFamily="34" charset="-128"/>
                <a:sym typeface="Symbol" pitchFamily="2" charset="2"/>
              </a:rPr>
              <a:t>,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S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top parsing, return failure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Date Placeholder 3">
            <a:extLst>
              <a:ext uri="{FF2B5EF4-FFF2-40B4-BE49-F238E27FC236}">
                <a16:creationId xmlns:a16="http://schemas.microsoft.com/office/drawing/2014/main" id="{E40E2FD3-ACC9-5E84-0EBF-6FA82A294BE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166FF8A-E52C-CD4D-856E-77B76793321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11618" name="Slide Number Placeholder 5">
            <a:extLst>
              <a:ext uri="{FF2B5EF4-FFF2-40B4-BE49-F238E27FC236}">
                <a16:creationId xmlns:a16="http://schemas.microsoft.com/office/drawing/2014/main" id="{ED1E4002-88DA-92CF-0BAC-0CD28558C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09524C-5ABE-D84A-B77E-E0E619ED25A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76</a:t>
            </a:fld>
            <a:endParaRPr lang="en-US" altLang="en-US" sz="1400"/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D58C2AEA-04F7-4F7F-2E21-38A69F99D6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Font typeface="Times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Adding </a:t>
            </a:r>
            <a:r>
              <a:rPr lang="en-US" altLang="en-US">
                <a:ea typeface="ＭＳ Ｐゴシック" panose="020B0600070205080204" pitchFamily="34" charset="-128"/>
              </a:rPr>
              <a:t>Synthesized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Attributes</a:t>
            </a:r>
          </a:p>
        </p:txBody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403080A5-C37A-FE8E-A4DD-468B4F8127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Add to each </a:t>
            </a:r>
            <a:r>
              <a:rPr lang="en-US" altLang="en-US" b="1">
                <a:ea typeface="ＭＳ Ｐゴシック" panose="020B0600070205080204" pitchFamily="34" charset="-128"/>
              </a:rPr>
              <a:t>reduce</a:t>
            </a:r>
            <a:r>
              <a:rPr lang="en-US" altLang="en-US">
                <a:ea typeface="ＭＳ Ｐゴシック" panose="020B0600070205080204" pitchFamily="34" charset="-128"/>
              </a:rPr>
              <a:t> a rule for calculating the new synthesized attribute from the component attributes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Add to each non-terminal pushed onto the stack, the attribute calculated for 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When performing a </a:t>
            </a:r>
            <a:r>
              <a:rPr lang="en-US" altLang="en-US" b="1">
                <a:ea typeface="ＭＳ Ｐゴシック" panose="020B0600070205080204" pitchFamily="34" charset="-128"/>
              </a:rPr>
              <a:t>reduce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gather the recorded attributes from each non-terminal popped from stack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Compute new attribute for non-terminal pushed onto stack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Date Placeholder 3">
            <a:extLst>
              <a:ext uri="{FF2B5EF4-FFF2-40B4-BE49-F238E27FC236}">
                <a16:creationId xmlns:a16="http://schemas.microsoft.com/office/drawing/2014/main" id="{AF6BF401-293C-466D-0EE6-4E19E59BD07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8568DFE-118B-DE43-86CB-C73841FD728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12642" name="Slide Number Placeholder 5">
            <a:extLst>
              <a:ext uri="{FF2B5EF4-FFF2-40B4-BE49-F238E27FC236}">
                <a16:creationId xmlns:a16="http://schemas.microsoft.com/office/drawing/2014/main" id="{119A0C5A-31EC-4452-5F84-33F48C9CA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5D2A83F-C27E-3942-9FE9-2D291CC149C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77</a:t>
            </a:fld>
            <a:endParaRPr lang="en-US" altLang="en-US" sz="1400"/>
          </a:p>
        </p:txBody>
      </p:sp>
      <p:sp>
        <p:nvSpPr>
          <p:cNvPr id="112643" name="Rectangle 2">
            <a:extLst>
              <a:ext uri="{FF2B5EF4-FFF2-40B4-BE49-F238E27FC236}">
                <a16:creationId xmlns:a16="http://schemas.microsoft.com/office/drawing/2014/main" id="{90859CF9-14C1-985B-90E7-7800E3BF3D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Shift-Reduce Conflicts</a:t>
            </a:r>
          </a:p>
        </p:txBody>
      </p:sp>
      <p:sp>
        <p:nvSpPr>
          <p:cNvPr id="112644" name="Rectangle 3">
            <a:extLst>
              <a:ext uri="{FF2B5EF4-FFF2-40B4-BE49-F238E27FC236}">
                <a16:creationId xmlns:a16="http://schemas.microsoft.com/office/drawing/2014/main" id="{F5A80C5A-8142-D367-C538-4F1EC6E94D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3600" b="1">
                <a:ea typeface="ＭＳ Ｐゴシック" panose="020B0600070205080204" pitchFamily="34" charset="-128"/>
              </a:rPr>
              <a:t>Problem</a:t>
            </a:r>
            <a:r>
              <a:rPr lang="en-US" altLang="en-US" sz="3600">
                <a:ea typeface="ＭＳ Ｐゴシック" panose="020B0600070205080204" pitchFamily="34" charset="-128"/>
              </a:rPr>
              <a:t>: can</a:t>
            </a:r>
            <a:r>
              <a:rPr lang="ja-JP" altLang="en-US" sz="3600"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ea typeface="ＭＳ Ｐゴシック" panose="020B0600070205080204" pitchFamily="34" charset="-128"/>
              </a:rPr>
              <a:t>t decide whether the action for a state and input character should be </a:t>
            </a:r>
            <a:r>
              <a:rPr lang="en-US" altLang="ja-JP" sz="3600" b="1">
                <a:ea typeface="ＭＳ Ｐゴシック" panose="020B0600070205080204" pitchFamily="34" charset="-128"/>
              </a:rPr>
              <a:t>shift</a:t>
            </a:r>
            <a:r>
              <a:rPr lang="en-US" altLang="ja-JP" sz="3600">
                <a:ea typeface="ＭＳ Ｐゴシック" panose="020B0600070205080204" pitchFamily="34" charset="-128"/>
              </a:rPr>
              <a:t> or </a:t>
            </a:r>
            <a:r>
              <a:rPr lang="en-US" altLang="ja-JP" sz="3600" b="1">
                <a:ea typeface="ＭＳ Ｐゴシック" panose="020B0600070205080204" pitchFamily="34" charset="-128"/>
              </a:rPr>
              <a:t>reduce</a:t>
            </a:r>
            <a:endParaRPr lang="en-US" altLang="ja-JP" sz="36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11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Caused by ambiguity in grammar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Usually caused by lack of associativity or precedence information in grammar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Date Placeholder 3">
            <a:extLst>
              <a:ext uri="{FF2B5EF4-FFF2-40B4-BE49-F238E27FC236}">
                <a16:creationId xmlns:a16="http://schemas.microsoft.com/office/drawing/2014/main" id="{B00031C2-9CAE-4C7B-4CFD-82B9CF188BE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E472A62-D159-A04E-8EA3-1D1E4E78E7E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13666" name="Slide Number Placeholder 5">
            <a:extLst>
              <a:ext uri="{FF2B5EF4-FFF2-40B4-BE49-F238E27FC236}">
                <a16:creationId xmlns:a16="http://schemas.microsoft.com/office/drawing/2014/main" id="{9D5CFA11-43E7-E52C-4FB1-8E1CEAAA6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7E928F-298F-284F-B5A5-9633C0DE78C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78</a:t>
            </a:fld>
            <a:endParaRPr lang="en-US" altLang="en-US" sz="1400"/>
          </a:p>
        </p:txBody>
      </p:sp>
      <p:sp>
        <p:nvSpPr>
          <p:cNvPr id="113667" name="Rectangle 2">
            <a:extLst>
              <a:ext uri="{FF2B5EF4-FFF2-40B4-BE49-F238E27FC236}">
                <a16:creationId xmlns:a16="http://schemas.microsoft.com/office/drawing/2014/main" id="{839FFCE9-A9BA-70B9-B2E7-20F386934D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312738"/>
            <a:ext cx="7793037" cy="601662"/>
          </a:xfrm>
        </p:spPr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Example: &lt;Sum&gt; = 0 | 1 | (&lt;Sum&gt;) </a:t>
            </a:r>
            <a:b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           | &lt;Sum&gt; + &lt;Sum&gt;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113668" name="Rectangle 3">
            <a:extLst>
              <a:ext uri="{FF2B5EF4-FFF2-40B4-BE49-F238E27FC236}">
                <a16:creationId xmlns:a16="http://schemas.microsoft.com/office/drawing/2014/main" id="{55D39B2F-9C7D-5151-F7CC-C811126F57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</a:rPr>
              <a:t>       </a:t>
            </a:r>
            <a:r>
              <a:rPr lang="en-US" altLang="en-US" sz="36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3600">
                <a:ea typeface="ＭＳ Ｐゴシック" panose="020B0600070205080204" pitchFamily="34" charset="-128"/>
              </a:rPr>
              <a:t> 0 + 1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</a:rPr>
              <a:t> -&gt;  0 </a:t>
            </a:r>
            <a:r>
              <a:rPr lang="en-US" altLang="en-US" sz="36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3600">
                <a:ea typeface="ＭＳ Ｐゴシック" panose="020B0600070205080204" pitchFamily="34" charset="-128"/>
              </a:rPr>
              <a:t> + 1 + 0		    reduce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</a:rPr>
              <a:t> -&gt; &lt;Sum&gt; </a:t>
            </a:r>
            <a:r>
              <a:rPr lang="en-US" altLang="en-US" sz="36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3600">
                <a:ea typeface="ＭＳ Ｐゴシック" panose="020B0600070205080204" pitchFamily="34" charset="-128"/>
              </a:rPr>
              <a:t> + 1 + 0	    shift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ea typeface="ＭＳ Ｐゴシック" panose="020B0600070205080204" pitchFamily="34" charset="-128"/>
              </a:rPr>
              <a:t> -&gt; &lt;Sum&gt; + </a:t>
            </a:r>
            <a:r>
              <a:rPr lang="en-US" altLang="en-US" sz="36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3600">
                <a:ea typeface="ＭＳ Ｐゴシック" panose="020B0600070205080204" pitchFamily="34" charset="-128"/>
              </a:rPr>
              <a:t> 1 + 0	    shift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ea typeface="ＭＳ Ｐゴシック" panose="020B0600070205080204" pitchFamily="34" charset="-128"/>
              </a:rPr>
              <a:t> -&gt; &lt;Sum&gt; + 1 </a:t>
            </a:r>
            <a:r>
              <a:rPr lang="en-US" altLang="en-US" sz="36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3600">
                <a:ea typeface="ＭＳ Ｐゴシック" panose="020B0600070205080204" pitchFamily="34" charset="-128"/>
              </a:rPr>
              <a:t> + 0	    reduce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ea typeface="ＭＳ Ｐゴシック" panose="020B0600070205080204" pitchFamily="34" charset="-128"/>
              </a:rPr>
              <a:t> -&gt; &lt;Sum&gt; + &lt;Sum&gt; </a:t>
            </a:r>
            <a:r>
              <a:rPr lang="en-US" altLang="en-US" sz="36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3600">
                <a:ea typeface="ＭＳ Ｐゴシック" panose="020B0600070205080204" pitchFamily="34" charset="-128"/>
              </a:rPr>
              <a:t> + 0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Date Placeholder 3">
            <a:extLst>
              <a:ext uri="{FF2B5EF4-FFF2-40B4-BE49-F238E27FC236}">
                <a16:creationId xmlns:a16="http://schemas.microsoft.com/office/drawing/2014/main" id="{19D16BEC-33B7-DDB4-5115-6C3909A9333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F088E10-030D-DD48-BDFA-1C777621D79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14690" name="Slide Number Placeholder 5">
            <a:extLst>
              <a:ext uri="{FF2B5EF4-FFF2-40B4-BE49-F238E27FC236}">
                <a16:creationId xmlns:a16="http://schemas.microsoft.com/office/drawing/2014/main" id="{955CA47E-C968-C439-DDFF-A95EB0EC7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B1A35EE-6906-8448-9335-A99E67B8339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79</a:t>
            </a:fld>
            <a:endParaRPr lang="en-US" altLang="en-US" sz="1400"/>
          </a:p>
        </p:txBody>
      </p:sp>
      <p:sp>
        <p:nvSpPr>
          <p:cNvPr id="114691" name="Rectangle 4">
            <a:extLst>
              <a:ext uri="{FF2B5EF4-FFF2-40B4-BE49-F238E27FC236}">
                <a16:creationId xmlns:a16="http://schemas.microsoft.com/office/drawing/2014/main" id="{8FB5007F-9979-802B-90E2-73F41C87DF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Example - cont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14692" name="Rectangle 5">
            <a:extLst>
              <a:ext uri="{FF2B5EF4-FFF2-40B4-BE49-F238E27FC236}">
                <a16:creationId xmlns:a16="http://schemas.microsoft.com/office/drawing/2014/main" id="{D99393EA-51C4-F222-85AC-E31F8503A6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Problem:</a:t>
            </a:r>
            <a:r>
              <a:rPr lang="en-US" altLang="en-US">
                <a:ea typeface="ＭＳ Ｐゴシック" panose="020B0600070205080204" pitchFamily="34" charset="-128"/>
              </a:rPr>
              <a:t> shift or reduce?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You can shift-shift-reduce-reduce or   reduce-shift-shift-reduce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Shift first - right associative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Reduce first- left associative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02836A3D-C821-2604-82CD-20919BBEBE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Disambiguating a Grammar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9FBAC038-3D94-6FBB-0F61-CC392F58B4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Given ambiguous grammar G, with start symbol S, find a grammar G’ with same start symbol, such that</a:t>
            </a:r>
          </a:p>
          <a:p>
            <a:pPr algn="ctr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language of G = language of G’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Not always possible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No algorithm in general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9939" name="Date Placeholder 3">
            <a:extLst>
              <a:ext uri="{FF2B5EF4-FFF2-40B4-BE49-F238E27FC236}">
                <a16:creationId xmlns:a16="http://schemas.microsoft.com/office/drawing/2014/main" id="{4ABCE809-24D9-F75D-53CB-C538A8B7E45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F29FCB9-F637-AF47-B5AC-F494E581167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39940" name="Slide Number Placeholder 4">
            <a:extLst>
              <a:ext uri="{FF2B5EF4-FFF2-40B4-BE49-F238E27FC236}">
                <a16:creationId xmlns:a16="http://schemas.microsoft.com/office/drawing/2014/main" id="{8A976E81-6BD4-C0A5-AA0A-F6E83959F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75BA2CD-301C-FB47-8DBE-7BA9F20ABCE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Date Placeholder 3">
            <a:extLst>
              <a:ext uri="{FF2B5EF4-FFF2-40B4-BE49-F238E27FC236}">
                <a16:creationId xmlns:a16="http://schemas.microsoft.com/office/drawing/2014/main" id="{7BD4F101-52C4-65B3-784D-21E80CDBC14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3D377C6-3A45-BF48-8A6A-B7A509700C3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15714" name="Slide Number Placeholder 5">
            <a:extLst>
              <a:ext uri="{FF2B5EF4-FFF2-40B4-BE49-F238E27FC236}">
                <a16:creationId xmlns:a16="http://schemas.microsoft.com/office/drawing/2014/main" id="{6EA6ECBD-4D9F-409C-34A4-9BF888391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2EAD46-1368-004C-945A-B5A06B97D59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80</a:t>
            </a:fld>
            <a:endParaRPr lang="en-US" altLang="en-US" sz="1400"/>
          </a:p>
        </p:txBody>
      </p:sp>
      <p:sp>
        <p:nvSpPr>
          <p:cNvPr id="115715" name="Rectangle 4">
            <a:extLst>
              <a:ext uri="{FF2B5EF4-FFF2-40B4-BE49-F238E27FC236}">
                <a16:creationId xmlns:a16="http://schemas.microsoft.com/office/drawing/2014/main" id="{553A9DAB-A987-31B3-9052-8D26689C20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Reduce - Reduce Conflicts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15716" name="Rectangle 5">
            <a:extLst>
              <a:ext uri="{FF2B5EF4-FFF2-40B4-BE49-F238E27FC236}">
                <a16:creationId xmlns:a16="http://schemas.microsoft.com/office/drawing/2014/main" id="{267793BA-83D4-98B2-307B-EAAF745A20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b="1">
                <a:ea typeface="ＭＳ Ｐゴシック" panose="020B0600070205080204" pitchFamily="34" charset="-128"/>
              </a:rPr>
              <a:t>Problem:</a:t>
            </a:r>
            <a:r>
              <a:rPr lang="en-US" altLang="en-US" sz="3600">
                <a:ea typeface="ＭＳ Ｐゴシック" panose="020B0600070205080204" pitchFamily="34" charset="-128"/>
              </a:rPr>
              <a:t> can</a:t>
            </a:r>
            <a:r>
              <a:rPr lang="ja-JP" altLang="en-US" sz="3600"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ea typeface="ＭＳ Ｐゴシック" panose="020B0600070205080204" pitchFamily="34" charset="-128"/>
              </a:rPr>
              <a:t>t decide between two different rules to reduce by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Again caused by ambiguity in grammar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 b="1">
                <a:ea typeface="ＭＳ Ｐゴシック" panose="020B0600070205080204" pitchFamily="34" charset="-128"/>
              </a:rPr>
              <a:t>Symptom:</a:t>
            </a:r>
            <a:r>
              <a:rPr lang="en-US" altLang="en-US" sz="3600">
                <a:ea typeface="ＭＳ Ｐゴシック" panose="020B0600070205080204" pitchFamily="34" charset="-128"/>
              </a:rPr>
              <a:t> RHS of one production suffix of another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Requires examining grammar and rewriting 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Harder to solve than shift-reduce errors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Date Placeholder 3">
            <a:extLst>
              <a:ext uri="{FF2B5EF4-FFF2-40B4-BE49-F238E27FC236}">
                <a16:creationId xmlns:a16="http://schemas.microsoft.com/office/drawing/2014/main" id="{5A18B0BC-DB4B-1825-1C9B-B2F01E0D29F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76A4155-21D2-A146-9BE9-3CC5DBD8270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16738" name="Slide Number Placeholder 5">
            <a:extLst>
              <a:ext uri="{FF2B5EF4-FFF2-40B4-BE49-F238E27FC236}">
                <a16:creationId xmlns:a16="http://schemas.microsoft.com/office/drawing/2014/main" id="{DF0F3C6B-31E4-7071-AC00-F45AB70C3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0D7328C-CC37-1140-ACC2-E5C7F10F4B8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81</a:t>
            </a:fld>
            <a:endParaRPr lang="en-US" altLang="en-US" sz="1400"/>
          </a:p>
        </p:txBody>
      </p:sp>
      <p:sp>
        <p:nvSpPr>
          <p:cNvPr id="116739" name="Rectangle 2">
            <a:extLst>
              <a:ext uri="{FF2B5EF4-FFF2-40B4-BE49-F238E27FC236}">
                <a16:creationId xmlns:a16="http://schemas.microsoft.com/office/drawing/2014/main" id="{917D34F1-53B1-F1B2-92DE-AE7D8DD390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116740" name="Rectangle 3">
            <a:extLst>
              <a:ext uri="{FF2B5EF4-FFF2-40B4-BE49-F238E27FC236}">
                <a16:creationId xmlns:a16="http://schemas.microsoft.com/office/drawing/2014/main" id="{59C08471-126F-25AE-B7E9-602E37A2AE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 ::= A | aB     A ::= abc       B ::= bc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</a:rPr>
              <a:t>  </a:t>
            </a:r>
            <a:r>
              <a:rPr lang="en-US" altLang="en-US" sz="36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3600">
                <a:ea typeface="ＭＳ Ｐゴシック" panose="020B0600070205080204" pitchFamily="34" charset="-128"/>
              </a:rPr>
              <a:t> abc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</a:rPr>
              <a:t>  a </a:t>
            </a:r>
            <a:r>
              <a:rPr lang="en-US" altLang="en-US" sz="36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 </a:t>
            </a:r>
            <a:r>
              <a:rPr lang="en-US" altLang="en-US" sz="3600">
                <a:ea typeface="ＭＳ Ｐゴシック" panose="020B0600070205080204" pitchFamily="34" charset="-128"/>
              </a:rPr>
              <a:t>bc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</a:rPr>
              <a:t>  ab </a:t>
            </a:r>
            <a:r>
              <a:rPr lang="en-US" altLang="en-US" sz="36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3600">
                <a:ea typeface="ＭＳ Ｐゴシック" panose="020B0600070205080204" pitchFamily="34" charset="-128"/>
              </a:rPr>
              <a:t> c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</a:rPr>
              <a:t>  abc </a:t>
            </a:r>
            <a:r>
              <a:rPr lang="en-US" altLang="en-US" sz="3600">
                <a:solidFill>
                  <a:srgbClr val="FF6FCF"/>
                </a:solidFill>
                <a:ea typeface="ＭＳ Ｐゴシック" panose="020B0600070205080204" pitchFamily="34" charset="-128"/>
                <a:sym typeface="Monotype Sorts" pitchFamily="2" charset="2"/>
              </a:rPr>
              <a:t></a:t>
            </a:r>
            <a:r>
              <a:rPr lang="en-US" altLang="en-US" sz="3600">
                <a:ea typeface="ＭＳ Ｐゴシック" panose="020B0600070205080204" pitchFamily="34" charset="-128"/>
              </a:rPr>
              <a:t>		   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Problem: reduce by B ::= bc then by     S ::= aB, or by A::= abc then S::A?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Title 1">
            <a:extLst>
              <a:ext uri="{FF2B5EF4-FFF2-40B4-BE49-F238E27FC236}">
                <a16:creationId xmlns:a16="http://schemas.microsoft.com/office/drawing/2014/main" id="{0A819FE8-2645-08D1-01A5-43F5D013F7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Programming Languages &amp; Compilers</a:t>
            </a:r>
          </a:p>
        </p:txBody>
      </p:sp>
      <p:sp>
        <p:nvSpPr>
          <p:cNvPr id="117762" name="Date Placeholder 3">
            <a:extLst>
              <a:ext uri="{FF2B5EF4-FFF2-40B4-BE49-F238E27FC236}">
                <a16:creationId xmlns:a16="http://schemas.microsoft.com/office/drawing/2014/main" id="{1AC45C15-8162-CEAB-581D-500279D90ED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168858A-0BEE-FE45-99E1-33C95C1876A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17763" name="Slide Number Placeholder 4">
            <a:extLst>
              <a:ext uri="{FF2B5EF4-FFF2-40B4-BE49-F238E27FC236}">
                <a16:creationId xmlns:a16="http://schemas.microsoft.com/office/drawing/2014/main" id="{F76D80AD-C372-130F-1AEB-F72F80683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E0F985F-D5A2-DE44-A43F-B34E6473B3D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82</a:t>
            </a:fld>
            <a:endParaRPr lang="en-US" altLang="en-US" sz="1400"/>
          </a:p>
        </p:txBody>
      </p:sp>
      <p:grpSp>
        <p:nvGrpSpPr>
          <p:cNvPr id="117764" name="Group 8">
            <a:extLst>
              <a:ext uri="{FF2B5EF4-FFF2-40B4-BE49-F238E27FC236}">
                <a16:creationId xmlns:a16="http://schemas.microsoft.com/office/drawing/2014/main" id="{B2B39757-7791-9271-3D9F-F53E1AAD35ED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676400"/>
            <a:ext cx="2362200" cy="4267200"/>
            <a:chOff x="685800" y="1676400"/>
            <a:chExt cx="2362200" cy="4267200"/>
          </a:xfrm>
        </p:grpSpPr>
        <p:sp>
          <p:nvSpPr>
            <p:cNvPr id="117770" name="Oval 5">
              <a:extLst>
                <a:ext uri="{FF2B5EF4-FFF2-40B4-BE49-F238E27FC236}">
                  <a16:creationId xmlns:a16="http://schemas.microsoft.com/office/drawing/2014/main" id="{2BFE1D88-2AE6-792F-5346-25BBB270E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solidFill>
              <a:srgbClr val="A6D7FF">
                <a:alpha val="749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I</a:t>
              </a:r>
            </a:p>
          </p:txBody>
        </p:sp>
        <p:sp>
          <p:nvSpPr>
            <p:cNvPr id="117771" name="TextBox 6">
              <a:extLst>
                <a:ext uri="{FF2B5EF4-FFF2-40B4-BE49-F238E27FC236}">
                  <a16:creationId xmlns:a16="http://schemas.microsoft.com/office/drawing/2014/main" id="{0F7F28F4-1E4E-DF02-C868-1FC62FF6A1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3117503"/>
              <a:ext cx="2362200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New Programming Paradigm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BB77340-7809-883A-8C3D-E0AF47AACE8F}"/>
              </a:ext>
            </a:extLst>
          </p:cNvPr>
          <p:cNvGrpSpPr/>
          <p:nvPr/>
        </p:nvGrpSpPr>
        <p:grpSpPr>
          <a:xfrm>
            <a:off x="3467100" y="1676400"/>
            <a:ext cx="2362200" cy="4267200"/>
            <a:chOff x="685800" y="1676400"/>
            <a:chExt cx="2362200" cy="426720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224EAA8-066F-B366-E096-481A85F6D7F7}"/>
                </a:ext>
              </a:extLst>
            </p:cNvPr>
            <p:cNvSpPr/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dirty="0">
                  <a:latin typeface="Arial" charset="0"/>
                  <a:ea typeface="ＭＳ Ｐゴシック" charset="0"/>
                  <a:cs typeface="ＭＳ Ｐゴシック" charset="0"/>
                </a:rPr>
                <a:t>II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B9AB150-723C-EC81-0147-8B802AB31364}"/>
                </a:ext>
              </a:extLst>
            </p:cNvPr>
            <p:cNvSpPr txBox="1"/>
            <p:nvPr/>
          </p:nvSpPr>
          <p:spPr>
            <a:xfrm>
              <a:off x="800100" y="3117503"/>
              <a:ext cx="2133600" cy="954107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Arial" charset="0"/>
                  <a:ea typeface="ＭＳ Ｐゴシック" charset="0"/>
                  <a:cs typeface="ＭＳ Ｐゴシック" charset="0"/>
                </a:rPr>
                <a:t>Language Translation</a:t>
              </a:r>
            </a:p>
          </p:txBody>
        </p:sp>
      </p:grpSp>
      <p:grpSp>
        <p:nvGrpSpPr>
          <p:cNvPr id="117766" name="Group 12">
            <a:extLst>
              <a:ext uri="{FF2B5EF4-FFF2-40B4-BE49-F238E27FC236}">
                <a16:creationId xmlns:a16="http://schemas.microsoft.com/office/drawing/2014/main" id="{847413B0-3BFF-3D11-11A0-A0F7D4AAD09C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1676400"/>
            <a:ext cx="2362200" cy="4267200"/>
            <a:chOff x="685800" y="1676400"/>
            <a:chExt cx="2362200" cy="426720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21864957-7E2F-793D-4836-B282470C891A}"/>
                </a:ext>
              </a:extLst>
            </p:cNvPr>
            <p:cNvSpPr/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dirty="0">
                  <a:latin typeface="Arial" charset="0"/>
                  <a:ea typeface="ＭＳ Ｐゴシック" charset="0"/>
                  <a:cs typeface="ＭＳ Ｐゴシック" charset="0"/>
                </a:rPr>
                <a:t>III</a:t>
              </a:r>
            </a:p>
          </p:txBody>
        </p:sp>
        <p:sp>
          <p:nvSpPr>
            <p:cNvPr id="117769" name="TextBox 14">
              <a:extLst>
                <a:ext uri="{FF2B5EF4-FFF2-40B4-BE49-F238E27FC236}">
                  <a16:creationId xmlns:a16="http://schemas.microsoft.com/office/drawing/2014/main" id="{13768D76-D233-F8FB-270A-8B6BCD6B4A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3117503"/>
              <a:ext cx="2362200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Language Semantics</a:t>
              </a:r>
            </a:p>
          </p:txBody>
        </p:sp>
      </p:grpSp>
      <p:sp>
        <p:nvSpPr>
          <p:cNvPr id="117767" name="TextBox 2">
            <a:extLst>
              <a:ext uri="{FF2B5EF4-FFF2-40B4-BE49-F238E27FC236}">
                <a16:creationId xmlns:a16="http://schemas.microsoft.com/office/drawing/2014/main" id="{B1F8725A-B5F5-9605-5EBC-2CA7AF131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990600"/>
            <a:ext cx="533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Three Main Topics of the Course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Title 1">
            <a:extLst>
              <a:ext uri="{FF2B5EF4-FFF2-40B4-BE49-F238E27FC236}">
                <a16:creationId xmlns:a16="http://schemas.microsoft.com/office/drawing/2014/main" id="{6C8DA9D3-F459-6012-4C48-73AEFC2182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Programming Languages &amp; Compilers</a:t>
            </a:r>
          </a:p>
        </p:txBody>
      </p:sp>
      <p:sp>
        <p:nvSpPr>
          <p:cNvPr id="119810" name="Date Placeholder 3">
            <a:extLst>
              <a:ext uri="{FF2B5EF4-FFF2-40B4-BE49-F238E27FC236}">
                <a16:creationId xmlns:a16="http://schemas.microsoft.com/office/drawing/2014/main" id="{11D05D5D-24BD-1E93-66EC-CD0759A6F1D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E309525-0040-2F46-9348-B1B28C2EA05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19811" name="Slide Number Placeholder 4">
            <a:extLst>
              <a:ext uri="{FF2B5EF4-FFF2-40B4-BE49-F238E27FC236}">
                <a16:creationId xmlns:a16="http://schemas.microsoft.com/office/drawing/2014/main" id="{E624B3AD-0C18-361B-F2F1-903F6E4D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B33718C-57F1-E74A-8E8F-DB03438A74F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83</a:t>
            </a:fld>
            <a:endParaRPr lang="en-US" altLang="en-US" sz="1400"/>
          </a:p>
        </p:txBody>
      </p:sp>
      <p:grpSp>
        <p:nvGrpSpPr>
          <p:cNvPr id="119812" name="Group 8">
            <a:extLst>
              <a:ext uri="{FF2B5EF4-FFF2-40B4-BE49-F238E27FC236}">
                <a16:creationId xmlns:a16="http://schemas.microsoft.com/office/drawing/2014/main" id="{912BB67A-2250-603A-BDC5-D261C8528C93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676400"/>
            <a:ext cx="2362200" cy="4267200"/>
            <a:chOff x="685800" y="1676400"/>
            <a:chExt cx="2362200" cy="4267200"/>
          </a:xfrm>
        </p:grpSpPr>
        <p:sp>
          <p:nvSpPr>
            <p:cNvPr id="119821" name="Oval 5">
              <a:extLst>
                <a:ext uri="{FF2B5EF4-FFF2-40B4-BE49-F238E27FC236}">
                  <a16:creationId xmlns:a16="http://schemas.microsoft.com/office/drawing/2014/main" id="{3C502D88-B10A-F0C7-618A-333AAF8E6D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solidFill>
              <a:srgbClr val="A6D7FF">
                <a:alpha val="749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I</a:t>
              </a:r>
            </a:p>
          </p:txBody>
        </p:sp>
        <p:sp>
          <p:nvSpPr>
            <p:cNvPr id="119822" name="TextBox 6">
              <a:extLst>
                <a:ext uri="{FF2B5EF4-FFF2-40B4-BE49-F238E27FC236}">
                  <a16:creationId xmlns:a16="http://schemas.microsoft.com/office/drawing/2014/main" id="{24B3D1F0-E19F-6139-0608-F543A6EE94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3117503"/>
              <a:ext cx="2362200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New Programming Paradigm</a:t>
              </a:r>
            </a:p>
          </p:txBody>
        </p:sp>
      </p:grpSp>
      <p:grpSp>
        <p:nvGrpSpPr>
          <p:cNvPr id="119813" name="Group 9">
            <a:extLst>
              <a:ext uri="{FF2B5EF4-FFF2-40B4-BE49-F238E27FC236}">
                <a16:creationId xmlns:a16="http://schemas.microsoft.com/office/drawing/2014/main" id="{7C76D789-47F2-B8EA-3279-C73128DDE969}"/>
              </a:ext>
            </a:extLst>
          </p:cNvPr>
          <p:cNvGrpSpPr>
            <a:grpSpLocks/>
          </p:cNvGrpSpPr>
          <p:nvPr/>
        </p:nvGrpSpPr>
        <p:grpSpPr bwMode="auto">
          <a:xfrm>
            <a:off x="3467100" y="1676400"/>
            <a:ext cx="2362200" cy="4267200"/>
            <a:chOff x="685800" y="1676400"/>
            <a:chExt cx="2362200" cy="4267200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0E152A0-76BC-ACCB-197D-76D075EA6C56}"/>
                </a:ext>
              </a:extLst>
            </p:cNvPr>
            <p:cNvSpPr/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dirty="0">
                  <a:latin typeface="Arial" charset="0"/>
                  <a:ea typeface="ＭＳ Ｐゴシック" charset="0"/>
                  <a:cs typeface="ＭＳ Ｐゴシック" charset="0"/>
                </a:rPr>
                <a:t>II</a:t>
              </a:r>
            </a:p>
          </p:txBody>
        </p:sp>
        <p:sp>
          <p:nvSpPr>
            <p:cNvPr id="119820" name="TextBox 11">
              <a:extLst>
                <a:ext uri="{FF2B5EF4-FFF2-40B4-BE49-F238E27FC236}">
                  <a16:creationId xmlns:a16="http://schemas.microsoft.com/office/drawing/2014/main" id="{49F1C889-615F-D8C2-8124-609FC517DF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3117503"/>
              <a:ext cx="2362200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Language Translation</a:t>
              </a:r>
            </a:p>
          </p:txBody>
        </p:sp>
      </p:grpSp>
      <p:grpSp>
        <p:nvGrpSpPr>
          <p:cNvPr id="119814" name="Group 12">
            <a:extLst>
              <a:ext uri="{FF2B5EF4-FFF2-40B4-BE49-F238E27FC236}">
                <a16:creationId xmlns:a16="http://schemas.microsoft.com/office/drawing/2014/main" id="{B299F4B3-C9F4-3CAF-76C8-0D004B44A152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1676400"/>
            <a:ext cx="2362200" cy="4267200"/>
            <a:chOff x="685800" y="1676400"/>
            <a:chExt cx="2362200" cy="426720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E2DB5F8-9C97-599D-ED5E-5C8154EC80AC}"/>
                </a:ext>
              </a:extLst>
            </p:cNvPr>
            <p:cNvSpPr/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dirty="0">
                  <a:latin typeface="Arial" charset="0"/>
                  <a:ea typeface="ＭＳ Ｐゴシック" charset="0"/>
                  <a:cs typeface="ＭＳ Ｐゴシック" charset="0"/>
                </a:rPr>
                <a:t>III</a:t>
              </a:r>
            </a:p>
          </p:txBody>
        </p:sp>
        <p:sp>
          <p:nvSpPr>
            <p:cNvPr id="119818" name="TextBox 14">
              <a:extLst>
                <a:ext uri="{FF2B5EF4-FFF2-40B4-BE49-F238E27FC236}">
                  <a16:creationId xmlns:a16="http://schemas.microsoft.com/office/drawing/2014/main" id="{B0477BA5-05E8-C0E0-67C2-102B2735E2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3117503"/>
              <a:ext cx="2362200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Language Semantics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79ABE05-62E5-17BD-581E-5C2E390EF974}"/>
              </a:ext>
            </a:extLst>
          </p:cNvPr>
          <p:cNvGrpSpPr/>
          <p:nvPr/>
        </p:nvGrpSpPr>
        <p:grpSpPr>
          <a:xfrm>
            <a:off x="533400" y="1066800"/>
            <a:ext cx="8115300" cy="2819400"/>
            <a:chOff x="533400" y="1371600"/>
            <a:chExt cx="8115300" cy="2819400"/>
          </a:xfrm>
          <a:solidFill>
            <a:srgbClr val="FFF0EB">
              <a:alpha val="50000"/>
            </a:srgbClr>
          </a:solidFill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CE9DCB2E-A602-FD6D-5EFC-39755FE9D15E}"/>
                </a:ext>
              </a:extLst>
            </p:cNvPr>
            <p:cNvSpPr/>
            <p:nvPr/>
          </p:nvSpPr>
          <p:spPr bwMode="auto">
            <a:xfrm>
              <a:off x="533400" y="1371600"/>
              <a:ext cx="8115300" cy="2819400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9782C08-C1B4-D530-D46D-3E59A66EE0A2}"/>
                </a:ext>
              </a:extLst>
            </p:cNvPr>
            <p:cNvSpPr txBox="1"/>
            <p:nvPr/>
          </p:nvSpPr>
          <p:spPr>
            <a:xfrm>
              <a:off x="2933700" y="1524000"/>
              <a:ext cx="3276600" cy="523220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latin typeface="Arial" charset="0"/>
                  <a:ea typeface="ＭＳ Ｐゴシック" charset="0"/>
                  <a:cs typeface="ＭＳ Ｐゴシック" charset="0"/>
                </a:rPr>
                <a:t>Order of Evaluation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F80FEF1-FE62-0A3E-3EE7-52B238DF2FE9}"/>
              </a:ext>
            </a:extLst>
          </p:cNvPr>
          <p:cNvGrpSpPr/>
          <p:nvPr/>
        </p:nvGrpSpPr>
        <p:grpSpPr>
          <a:xfrm>
            <a:off x="609600" y="3962400"/>
            <a:ext cx="8153400" cy="2667000"/>
            <a:chOff x="609600" y="3581400"/>
            <a:chExt cx="8153400" cy="2667000"/>
          </a:xfrm>
          <a:solidFill>
            <a:srgbClr val="FFF0EB">
              <a:alpha val="50000"/>
            </a:srgbClr>
          </a:solidFill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491CA3B-D8EF-A53A-B70B-BAE56C7B4291}"/>
                </a:ext>
              </a:extLst>
            </p:cNvPr>
            <p:cNvSpPr/>
            <p:nvPr/>
          </p:nvSpPr>
          <p:spPr bwMode="auto">
            <a:xfrm>
              <a:off x="609600" y="3581400"/>
              <a:ext cx="8153400" cy="2667000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13A6DCD-A37F-DA80-8ACD-885E1D6849B7}"/>
                </a:ext>
              </a:extLst>
            </p:cNvPr>
            <p:cNvSpPr txBox="1"/>
            <p:nvPr/>
          </p:nvSpPr>
          <p:spPr>
            <a:xfrm>
              <a:off x="2057400" y="5410200"/>
              <a:ext cx="5181600" cy="523220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latin typeface="Arial" charset="0"/>
                  <a:ea typeface="ＭＳ Ｐゴシック" charset="0"/>
                  <a:cs typeface="ＭＳ Ｐゴシック" charset="0"/>
                </a:rPr>
                <a:t>Specification to Implementation</a:t>
              </a:r>
            </a:p>
          </p:txBody>
        </p:sp>
      </p:grp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Title 1">
            <a:extLst>
              <a:ext uri="{FF2B5EF4-FFF2-40B4-BE49-F238E27FC236}">
                <a16:creationId xmlns:a16="http://schemas.microsoft.com/office/drawing/2014/main" id="{B5384FC3-FCE6-E60D-AF4C-06606CC54E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Programming Languages &amp; Compilers</a:t>
            </a:r>
          </a:p>
        </p:txBody>
      </p:sp>
      <p:sp>
        <p:nvSpPr>
          <p:cNvPr id="121858" name="Date Placeholder 3">
            <a:extLst>
              <a:ext uri="{FF2B5EF4-FFF2-40B4-BE49-F238E27FC236}">
                <a16:creationId xmlns:a16="http://schemas.microsoft.com/office/drawing/2014/main" id="{4D59AFF7-2C6F-D827-BED9-EAF2AEF203D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2CF9E7E-8CDF-F24A-91B3-2037FD46683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21859" name="Slide Number Placeholder 4">
            <a:extLst>
              <a:ext uri="{FF2B5EF4-FFF2-40B4-BE49-F238E27FC236}">
                <a16:creationId xmlns:a16="http://schemas.microsoft.com/office/drawing/2014/main" id="{AC3B8E4B-436F-CD47-90AD-0BCCDB161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F946A1F-5E92-7742-A341-61E1EF1F3B6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84</a:t>
            </a:fld>
            <a:endParaRPr lang="en-US" altLang="en-US" sz="1400"/>
          </a:p>
        </p:txBody>
      </p:sp>
      <p:grpSp>
        <p:nvGrpSpPr>
          <p:cNvPr id="121860" name="Group 19">
            <a:extLst>
              <a:ext uri="{FF2B5EF4-FFF2-40B4-BE49-F238E27FC236}">
                <a16:creationId xmlns:a16="http://schemas.microsoft.com/office/drawing/2014/main" id="{BED7D75F-0F2D-7357-C32B-0F3B3F2C775A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676400"/>
            <a:ext cx="7924800" cy="4267200"/>
            <a:chOff x="685800" y="1676400"/>
            <a:chExt cx="7924800" cy="4267200"/>
          </a:xfrm>
        </p:grpSpPr>
        <p:grpSp>
          <p:nvGrpSpPr>
            <p:cNvPr id="121862" name="Group 8">
              <a:extLst>
                <a:ext uri="{FF2B5EF4-FFF2-40B4-BE49-F238E27FC236}">
                  <a16:creationId xmlns:a16="http://schemas.microsoft.com/office/drawing/2014/main" id="{21F9D5CA-BA41-9B78-7C0F-AC9861534F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5800" y="1676400"/>
              <a:ext cx="2362200" cy="4267200"/>
              <a:chOff x="685800" y="1676400"/>
              <a:chExt cx="2362200" cy="4267200"/>
            </a:xfrm>
          </p:grpSpPr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E37676F2-2646-67B5-507D-24FA5BF69BD7}"/>
                  </a:ext>
                </a:extLst>
              </p:cNvPr>
              <p:cNvSpPr/>
              <p:nvPr/>
            </p:nvSpPr>
            <p:spPr bwMode="auto">
              <a:xfrm>
                <a:off x="685800" y="1676400"/>
                <a:ext cx="2362200" cy="42672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1870" name="TextBox 6">
                <a:extLst>
                  <a:ext uri="{FF2B5EF4-FFF2-40B4-BE49-F238E27FC236}">
                    <a16:creationId xmlns:a16="http://schemas.microsoft.com/office/drawing/2014/main" id="{FAAD0CBC-4544-72DC-F8D1-32B6B3B4DA0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5800" y="3117503"/>
                <a:ext cx="23622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latin typeface="Arial" panose="020B0604020202020204" pitchFamily="34" charset="0"/>
                  </a:rPr>
                  <a:t>Operational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latin typeface="Arial" panose="020B0604020202020204" pitchFamily="34" charset="0"/>
                  </a:rPr>
                  <a:t>Semantics</a:t>
                </a:r>
              </a:p>
            </p:txBody>
          </p:sp>
        </p:grpSp>
        <p:grpSp>
          <p:nvGrpSpPr>
            <p:cNvPr id="121863" name="Group 9">
              <a:extLst>
                <a:ext uri="{FF2B5EF4-FFF2-40B4-BE49-F238E27FC236}">
                  <a16:creationId xmlns:a16="http://schemas.microsoft.com/office/drawing/2014/main" id="{561B7A1A-E041-5DF2-D6FA-87FCA08B08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52800" y="1676400"/>
              <a:ext cx="2362200" cy="2667000"/>
              <a:chOff x="571500" y="1676400"/>
              <a:chExt cx="2362200" cy="2667000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E5365E2-C245-66ED-4DEE-CE4590A5166B}"/>
                  </a:ext>
                </a:extLst>
              </p:cNvPr>
              <p:cNvSpPr/>
              <p:nvPr/>
            </p:nvSpPr>
            <p:spPr bwMode="auto">
              <a:xfrm>
                <a:off x="571500" y="1676400"/>
                <a:ext cx="2362200" cy="26670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1868" name="TextBox 11">
                <a:extLst>
                  <a:ext uri="{FF2B5EF4-FFF2-40B4-BE49-F238E27FC236}">
                    <a16:creationId xmlns:a16="http://schemas.microsoft.com/office/drawing/2014/main" id="{1543D712-0CED-FFB0-0162-2E2EE6C74E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1500" y="3117503"/>
                <a:ext cx="23622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latin typeface="Arial" panose="020B0604020202020204" pitchFamily="34" charset="0"/>
                  </a:rPr>
                  <a:t>Lambda Calculus</a:t>
                </a:r>
              </a:p>
            </p:txBody>
          </p:sp>
        </p:grpSp>
        <p:grpSp>
          <p:nvGrpSpPr>
            <p:cNvPr id="121864" name="Group 12">
              <a:extLst>
                <a:ext uri="{FF2B5EF4-FFF2-40B4-BE49-F238E27FC236}">
                  <a16:creationId xmlns:a16="http://schemas.microsoft.com/office/drawing/2014/main" id="{D083A590-BCD5-226D-1D3C-A3AB1A687E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43600" y="1676400"/>
              <a:ext cx="2667000" cy="2743200"/>
              <a:chOff x="381000" y="1676400"/>
              <a:chExt cx="2667000" cy="2743200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8C48B975-74A1-4F59-24DF-7E010E70CB1B}"/>
                  </a:ext>
                </a:extLst>
              </p:cNvPr>
              <p:cNvSpPr/>
              <p:nvPr/>
            </p:nvSpPr>
            <p:spPr bwMode="auto">
              <a:xfrm>
                <a:off x="533400" y="1676400"/>
                <a:ext cx="2514600" cy="27432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1866" name="TextBox 14">
                <a:extLst>
                  <a:ext uri="{FF2B5EF4-FFF2-40B4-BE49-F238E27FC236}">
                    <a16:creationId xmlns:a16="http://schemas.microsoft.com/office/drawing/2014/main" id="{A3196EBF-A083-8E90-BD65-446B171D12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" y="3117503"/>
                <a:ext cx="26670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latin typeface="Arial" panose="020B0604020202020204" pitchFamily="34" charset="0"/>
                  </a:rPr>
                  <a:t>Axiomatic Semantics</a:t>
                </a:r>
              </a:p>
            </p:txBody>
          </p:sp>
        </p:grpSp>
      </p:grpSp>
      <p:sp>
        <p:nvSpPr>
          <p:cNvPr id="121861" name="TextBox 22">
            <a:extLst>
              <a:ext uri="{FF2B5EF4-FFF2-40B4-BE49-F238E27FC236}">
                <a16:creationId xmlns:a16="http://schemas.microsoft.com/office/drawing/2014/main" id="{9BAA3960-24B4-9D76-7188-1F94A9FA6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990600"/>
            <a:ext cx="510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 III : Language Semantics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Title 1">
            <a:extLst>
              <a:ext uri="{FF2B5EF4-FFF2-40B4-BE49-F238E27FC236}">
                <a16:creationId xmlns:a16="http://schemas.microsoft.com/office/drawing/2014/main" id="{75FA783C-9A71-1F1F-D53D-96F99F7A3E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Programming Languages &amp; Compilers</a:t>
            </a:r>
          </a:p>
        </p:txBody>
      </p:sp>
      <p:sp>
        <p:nvSpPr>
          <p:cNvPr id="122882" name="Date Placeholder 3">
            <a:extLst>
              <a:ext uri="{FF2B5EF4-FFF2-40B4-BE49-F238E27FC236}">
                <a16:creationId xmlns:a16="http://schemas.microsoft.com/office/drawing/2014/main" id="{583E46CD-2A60-3E45-75BF-45524AE82D4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DD6C521-78E2-494C-BD15-DB075BC9AE4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22883" name="Slide Number Placeholder 4">
            <a:extLst>
              <a:ext uri="{FF2B5EF4-FFF2-40B4-BE49-F238E27FC236}">
                <a16:creationId xmlns:a16="http://schemas.microsoft.com/office/drawing/2014/main" id="{37EE6222-38D4-385F-FEC7-D25257E7E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5264BA-2CE5-DD47-B07A-C4557C1ADAB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85</a:t>
            </a:fld>
            <a:endParaRPr lang="en-US" altLang="en-US" sz="1400"/>
          </a:p>
        </p:txBody>
      </p:sp>
      <p:grpSp>
        <p:nvGrpSpPr>
          <p:cNvPr id="122884" name="Group 19">
            <a:extLst>
              <a:ext uri="{FF2B5EF4-FFF2-40B4-BE49-F238E27FC236}">
                <a16:creationId xmlns:a16="http://schemas.microsoft.com/office/drawing/2014/main" id="{6041C50D-62E4-0F1E-65F3-C6A2E680A70A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676400"/>
            <a:ext cx="7924800" cy="4267200"/>
            <a:chOff x="685800" y="1676400"/>
            <a:chExt cx="7924800" cy="4267200"/>
          </a:xfrm>
        </p:grpSpPr>
        <p:grpSp>
          <p:nvGrpSpPr>
            <p:cNvPr id="122889" name="Group 8">
              <a:extLst>
                <a:ext uri="{FF2B5EF4-FFF2-40B4-BE49-F238E27FC236}">
                  <a16:creationId xmlns:a16="http://schemas.microsoft.com/office/drawing/2014/main" id="{1A29DCAB-60D1-58B3-9A6D-5F3DB6B9B4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5800" y="1676400"/>
              <a:ext cx="2362200" cy="4267200"/>
              <a:chOff x="685800" y="1676400"/>
              <a:chExt cx="2362200" cy="4267200"/>
            </a:xfrm>
          </p:grpSpPr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E9FB4188-C8EC-3A65-40F5-A64F10C1A58F}"/>
                  </a:ext>
                </a:extLst>
              </p:cNvPr>
              <p:cNvSpPr/>
              <p:nvPr/>
            </p:nvSpPr>
            <p:spPr bwMode="auto">
              <a:xfrm>
                <a:off x="685800" y="1676400"/>
                <a:ext cx="2362200" cy="42672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2897" name="TextBox 6">
                <a:extLst>
                  <a:ext uri="{FF2B5EF4-FFF2-40B4-BE49-F238E27FC236}">
                    <a16:creationId xmlns:a16="http://schemas.microsoft.com/office/drawing/2014/main" id="{87390BAB-321F-E9B7-0437-79DF89DDFE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5800" y="3117503"/>
                <a:ext cx="23622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latin typeface="Arial" panose="020B0604020202020204" pitchFamily="34" charset="0"/>
                  </a:rPr>
                  <a:t>Operational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latin typeface="Arial" panose="020B0604020202020204" pitchFamily="34" charset="0"/>
                  </a:rPr>
                  <a:t>Semantics</a:t>
                </a:r>
              </a:p>
            </p:txBody>
          </p:sp>
        </p:grpSp>
        <p:grpSp>
          <p:nvGrpSpPr>
            <p:cNvPr id="122890" name="Group 9">
              <a:extLst>
                <a:ext uri="{FF2B5EF4-FFF2-40B4-BE49-F238E27FC236}">
                  <a16:creationId xmlns:a16="http://schemas.microsoft.com/office/drawing/2014/main" id="{27B327C8-7733-E4A1-2B0D-6CBE9D72AA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52800" y="1676400"/>
              <a:ext cx="2362200" cy="2667000"/>
              <a:chOff x="571500" y="1676400"/>
              <a:chExt cx="2362200" cy="2667000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F4139D27-F51C-E14C-2675-55A395F0F415}"/>
                  </a:ext>
                </a:extLst>
              </p:cNvPr>
              <p:cNvSpPr/>
              <p:nvPr/>
            </p:nvSpPr>
            <p:spPr bwMode="auto">
              <a:xfrm>
                <a:off x="571500" y="1676400"/>
                <a:ext cx="2362200" cy="26670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2895" name="TextBox 11">
                <a:extLst>
                  <a:ext uri="{FF2B5EF4-FFF2-40B4-BE49-F238E27FC236}">
                    <a16:creationId xmlns:a16="http://schemas.microsoft.com/office/drawing/2014/main" id="{C3AE8A71-F2BD-73DD-3F31-9F62A24A08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1500" y="3117503"/>
                <a:ext cx="23622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latin typeface="Arial" panose="020B0604020202020204" pitchFamily="34" charset="0"/>
                  </a:rPr>
                  <a:t>Lambda Calculus</a:t>
                </a:r>
              </a:p>
            </p:txBody>
          </p:sp>
        </p:grpSp>
        <p:grpSp>
          <p:nvGrpSpPr>
            <p:cNvPr id="122891" name="Group 12">
              <a:extLst>
                <a:ext uri="{FF2B5EF4-FFF2-40B4-BE49-F238E27FC236}">
                  <a16:creationId xmlns:a16="http://schemas.microsoft.com/office/drawing/2014/main" id="{04701455-0696-3548-A76A-EEB8DAAFD2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43600" y="1676400"/>
              <a:ext cx="2667000" cy="2743200"/>
              <a:chOff x="381000" y="1676400"/>
              <a:chExt cx="2667000" cy="2743200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15EECCB2-FA09-C6F2-48DA-333A40018F88}"/>
                  </a:ext>
                </a:extLst>
              </p:cNvPr>
              <p:cNvSpPr/>
              <p:nvPr/>
            </p:nvSpPr>
            <p:spPr bwMode="auto">
              <a:xfrm>
                <a:off x="533400" y="1676400"/>
                <a:ext cx="2514600" cy="27432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2893" name="TextBox 14">
                <a:extLst>
                  <a:ext uri="{FF2B5EF4-FFF2-40B4-BE49-F238E27FC236}">
                    <a16:creationId xmlns:a16="http://schemas.microsoft.com/office/drawing/2014/main" id="{3F1F8810-57D8-B082-6129-F7666A1785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" y="3117503"/>
                <a:ext cx="26670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latin typeface="Arial" panose="020B0604020202020204" pitchFamily="34" charset="0"/>
                  </a:rPr>
                  <a:t>Axiomatic Semantics</a:t>
                </a:r>
              </a:p>
            </p:txBody>
          </p:sp>
        </p:grpSp>
      </p:grpSp>
      <p:sp>
        <p:nvSpPr>
          <p:cNvPr id="122885" name="Oval 2">
            <a:extLst>
              <a:ext uri="{FF2B5EF4-FFF2-40B4-BE49-F238E27FC236}">
                <a16:creationId xmlns:a16="http://schemas.microsoft.com/office/drawing/2014/main" id="{F79DEEE5-6E71-2262-328B-B94823421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876800"/>
            <a:ext cx="1828800" cy="914400"/>
          </a:xfrm>
          <a:prstGeom prst="ellipse">
            <a:avLst/>
          </a:prstGeom>
          <a:solidFill>
            <a:srgbClr val="FFD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CS422</a:t>
            </a:r>
          </a:p>
        </p:txBody>
      </p:sp>
      <p:sp>
        <p:nvSpPr>
          <p:cNvPr id="122886" name="Oval 22">
            <a:extLst>
              <a:ext uri="{FF2B5EF4-FFF2-40B4-BE49-F238E27FC236}">
                <a16:creationId xmlns:a16="http://schemas.microsoft.com/office/drawing/2014/main" id="{B1B387CC-694B-3EC6-AC55-4C42FB350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572000"/>
            <a:ext cx="1828800" cy="1524000"/>
          </a:xfrm>
          <a:prstGeom prst="ellipse">
            <a:avLst/>
          </a:prstGeom>
          <a:solidFill>
            <a:srgbClr val="FFD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CS426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CS477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DE6F6D85-FCEC-7E52-B430-195EA1139807}"/>
              </a:ext>
            </a:extLst>
          </p:cNvPr>
          <p:cNvGrpSpPr/>
          <p:nvPr/>
        </p:nvGrpSpPr>
        <p:grpSpPr>
          <a:xfrm>
            <a:off x="533400" y="1066800"/>
            <a:ext cx="8115300" cy="2819400"/>
            <a:chOff x="533400" y="1371600"/>
            <a:chExt cx="8115300" cy="2819400"/>
          </a:xfrm>
          <a:solidFill>
            <a:srgbClr val="FFF0EB">
              <a:alpha val="50000"/>
            </a:srgbClr>
          </a:solidFill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85E0694-0D3D-C2B1-D9F9-58E962212D2F}"/>
                </a:ext>
              </a:extLst>
            </p:cNvPr>
            <p:cNvSpPr/>
            <p:nvPr/>
          </p:nvSpPr>
          <p:spPr bwMode="auto">
            <a:xfrm>
              <a:off x="533400" y="1371600"/>
              <a:ext cx="8115300" cy="2819400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16F0AE4-D492-354D-1016-CB0C63BE934D}"/>
                </a:ext>
              </a:extLst>
            </p:cNvPr>
            <p:cNvSpPr txBox="1"/>
            <p:nvPr/>
          </p:nvSpPr>
          <p:spPr>
            <a:xfrm>
              <a:off x="2933700" y="1524000"/>
              <a:ext cx="3276600" cy="523220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latin typeface="Arial" charset="0"/>
                  <a:ea typeface="ＭＳ Ｐゴシック" charset="0"/>
                  <a:cs typeface="ＭＳ Ｐゴシック" charset="0"/>
                </a:rPr>
                <a:t>Order of Evaluation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0784F19-8338-F31F-68DF-C9286B0C679B}"/>
              </a:ext>
            </a:extLst>
          </p:cNvPr>
          <p:cNvGrpSpPr/>
          <p:nvPr/>
        </p:nvGrpSpPr>
        <p:grpSpPr>
          <a:xfrm>
            <a:off x="609600" y="3962400"/>
            <a:ext cx="8153400" cy="2667000"/>
            <a:chOff x="609600" y="3581400"/>
            <a:chExt cx="8153400" cy="2667000"/>
          </a:xfrm>
          <a:solidFill>
            <a:srgbClr val="FFF0EB">
              <a:alpha val="50000"/>
            </a:srgbClr>
          </a:solidFill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438303FA-DA58-3505-DA1D-74FAAD364EE9}"/>
                </a:ext>
              </a:extLst>
            </p:cNvPr>
            <p:cNvSpPr/>
            <p:nvPr/>
          </p:nvSpPr>
          <p:spPr bwMode="auto">
            <a:xfrm>
              <a:off x="609600" y="3581400"/>
              <a:ext cx="8153400" cy="2667000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630D829-595F-509E-2523-A21D67B0BBE1}"/>
                </a:ext>
              </a:extLst>
            </p:cNvPr>
            <p:cNvSpPr txBox="1"/>
            <p:nvPr/>
          </p:nvSpPr>
          <p:spPr>
            <a:xfrm>
              <a:off x="2057400" y="5410200"/>
              <a:ext cx="5181600" cy="523220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latin typeface="Arial" charset="0"/>
                  <a:ea typeface="ＭＳ Ｐゴシック" charset="0"/>
                  <a:cs typeface="ＭＳ Ｐゴシック" charset="0"/>
                </a:rPr>
                <a:t>Specification to Implementation</a:t>
              </a:r>
            </a:p>
          </p:txBody>
        </p:sp>
      </p:grp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Date Placeholder 3">
            <a:extLst>
              <a:ext uri="{FF2B5EF4-FFF2-40B4-BE49-F238E27FC236}">
                <a16:creationId xmlns:a16="http://schemas.microsoft.com/office/drawing/2014/main" id="{019B1493-E062-F819-71AA-D2F17EEC00D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F8867D7-BBED-3F4B-95DD-7A815812F4C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23906" name="Slide Number Placeholder 5">
            <a:extLst>
              <a:ext uri="{FF2B5EF4-FFF2-40B4-BE49-F238E27FC236}">
                <a16:creationId xmlns:a16="http://schemas.microsoft.com/office/drawing/2014/main" id="{2E09ED58-D0AA-4F41-3E07-B08D4D907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8EFC626-0C5D-364C-835A-7A6D082A2C4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86</a:t>
            </a:fld>
            <a:endParaRPr lang="en-US" altLang="en-US" sz="1400"/>
          </a:p>
        </p:txBody>
      </p:sp>
      <p:sp>
        <p:nvSpPr>
          <p:cNvPr id="123907" name="Rectangle 2">
            <a:extLst>
              <a:ext uri="{FF2B5EF4-FFF2-40B4-BE49-F238E27FC236}">
                <a16:creationId xmlns:a16="http://schemas.microsoft.com/office/drawing/2014/main" id="{75E336B0-6E8E-7B1B-D42E-06D78C244F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Semantics</a:t>
            </a:r>
          </a:p>
        </p:txBody>
      </p:sp>
      <p:sp>
        <p:nvSpPr>
          <p:cNvPr id="123908" name="Rectangle 3">
            <a:extLst>
              <a:ext uri="{FF2B5EF4-FFF2-40B4-BE49-F238E27FC236}">
                <a16:creationId xmlns:a16="http://schemas.microsoft.com/office/drawing/2014/main" id="{B3CCC8CB-BFF6-B2C9-F1FA-7C15EF7DBB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Expresses the meaning of syntax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Static semantics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Meaning based only on the form of the expression without executing it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Usually restricted to type checking / type inference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Date Placeholder 3">
            <a:extLst>
              <a:ext uri="{FF2B5EF4-FFF2-40B4-BE49-F238E27FC236}">
                <a16:creationId xmlns:a16="http://schemas.microsoft.com/office/drawing/2014/main" id="{2BF318E5-237A-F32D-A2B5-2523DC329CB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02E560-7CAF-204B-9A36-D9964C77744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24930" name="Slide Number Placeholder 5">
            <a:extLst>
              <a:ext uri="{FF2B5EF4-FFF2-40B4-BE49-F238E27FC236}">
                <a16:creationId xmlns:a16="http://schemas.microsoft.com/office/drawing/2014/main" id="{F271B646-56D1-8B55-14E9-A3AE168AC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5AC9973-4D50-7346-844D-B315D0CBCB4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87</a:t>
            </a:fld>
            <a:endParaRPr lang="en-US" altLang="en-US" sz="1400"/>
          </a:p>
        </p:txBody>
      </p:sp>
      <p:sp>
        <p:nvSpPr>
          <p:cNvPr id="124931" name="Rectangle 2">
            <a:extLst>
              <a:ext uri="{FF2B5EF4-FFF2-40B4-BE49-F238E27FC236}">
                <a16:creationId xmlns:a16="http://schemas.microsoft.com/office/drawing/2014/main" id="{A2268934-5D19-9809-FCDC-5D3C361D37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Dynamic semantics</a:t>
            </a:r>
          </a:p>
        </p:txBody>
      </p:sp>
      <p:sp>
        <p:nvSpPr>
          <p:cNvPr id="124932" name="Rectangle 3">
            <a:extLst>
              <a:ext uri="{FF2B5EF4-FFF2-40B4-BE49-F238E27FC236}">
                <a16:creationId xmlns:a16="http://schemas.microsoft.com/office/drawing/2014/main" id="{5BADB39D-D143-D687-AA9F-0D97641C8D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3600">
                <a:ea typeface="ＭＳ Ｐゴシック" panose="020B0600070205080204" pitchFamily="34" charset="-128"/>
              </a:rPr>
              <a:t>Method of describing meaning of executing a program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3600">
                <a:ea typeface="ＭＳ Ｐゴシック" panose="020B0600070205080204" pitchFamily="34" charset="-128"/>
              </a:rPr>
              <a:t>Several different types: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3600">
                <a:ea typeface="ＭＳ Ｐゴシック" panose="020B0600070205080204" pitchFamily="34" charset="-128"/>
              </a:rPr>
              <a:t>Operational Semantics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3600">
                <a:ea typeface="ＭＳ Ｐゴシック" panose="020B0600070205080204" pitchFamily="34" charset="-128"/>
              </a:rPr>
              <a:t>Axiomatic Semantics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3600">
                <a:ea typeface="ＭＳ Ｐゴシック" panose="020B0600070205080204" pitchFamily="34" charset="-128"/>
              </a:rPr>
              <a:t>Denotational Semantics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Date Placeholder 3">
            <a:extLst>
              <a:ext uri="{FF2B5EF4-FFF2-40B4-BE49-F238E27FC236}">
                <a16:creationId xmlns:a16="http://schemas.microsoft.com/office/drawing/2014/main" id="{4C449479-FA86-3E69-7A79-E5AB2CB7DA2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80C251C-90C8-1D49-AAC8-5192CD6116D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25954" name="Slide Number Placeholder 5">
            <a:extLst>
              <a:ext uri="{FF2B5EF4-FFF2-40B4-BE49-F238E27FC236}">
                <a16:creationId xmlns:a16="http://schemas.microsoft.com/office/drawing/2014/main" id="{B58C03C8-4367-8FB0-E5D0-E9594EFEF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569433-3A5A-8041-B151-36A6EF5072E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88</a:t>
            </a:fld>
            <a:endParaRPr lang="en-US" altLang="en-US" sz="1400"/>
          </a:p>
        </p:txBody>
      </p:sp>
      <p:sp>
        <p:nvSpPr>
          <p:cNvPr id="125955" name="Rectangle 2">
            <a:extLst>
              <a:ext uri="{FF2B5EF4-FFF2-40B4-BE49-F238E27FC236}">
                <a16:creationId xmlns:a16="http://schemas.microsoft.com/office/drawing/2014/main" id="{E6AB5B38-9F96-B511-EEC0-E2F36B99A4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Dynamic Semantics</a:t>
            </a:r>
          </a:p>
        </p:txBody>
      </p:sp>
      <p:sp>
        <p:nvSpPr>
          <p:cNvPr id="125956" name="Rectangle 3">
            <a:extLst>
              <a:ext uri="{FF2B5EF4-FFF2-40B4-BE49-F238E27FC236}">
                <a16:creationId xmlns:a16="http://schemas.microsoft.com/office/drawing/2014/main" id="{50D13815-7FDE-5E75-867B-176E7052D6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4400">
                <a:ea typeface="ＭＳ Ｐゴシック" panose="020B0600070205080204" pitchFamily="34" charset="-128"/>
              </a:rPr>
              <a:t>Different languages better suited to different types of semantics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4400">
                <a:ea typeface="ＭＳ Ｐゴシック" panose="020B0600070205080204" pitchFamily="34" charset="-128"/>
              </a:rPr>
              <a:t>Different types of semantics serve different purposes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Date Placeholder 3">
            <a:extLst>
              <a:ext uri="{FF2B5EF4-FFF2-40B4-BE49-F238E27FC236}">
                <a16:creationId xmlns:a16="http://schemas.microsoft.com/office/drawing/2014/main" id="{E46C497D-0BC1-4A99-D65B-016D372E40B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DF72575-8277-DC46-96F4-EEF036069AF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26978" name="Slide Number Placeholder 5">
            <a:extLst>
              <a:ext uri="{FF2B5EF4-FFF2-40B4-BE49-F238E27FC236}">
                <a16:creationId xmlns:a16="http://schemas.microsoft.com/office/drawing/2014/main" id="{082E7A10-A066-4013-E431-AF208C1E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5658FDF-0397-1940-A1B9-B03D6D53E5D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89</a:t>
            </a:fld>
            <a:endParaRPr lang="en-US" altLang="en-US" sz="1400"/>
          </a:p>
        </p:txBody>
      </p:sp>
      <p:sp>
        <p:nvSpPr>
          <p:cNvPr id="126979" name="Rectangle 2">
            <a:extLst>
              <a:ext uri="{FF2B5EF4-FFF2-40B4-BE49-F238E27FC236}">
                <a16:creationId xmlns:a16="http://schemas.microsoft.com/office/drawing/2014/main" id="{B6FB3F88-CD7C-84AB-51D8-B0B7EE5DF3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Operational Semantics</a:t>
            </a:r>
          </a:p>
        </p:txBody>
      </p:sp>
      <p:sp>
        <p:nvSpPr>
          <p:cNvPr id="126980" name="Rectangle 3">
            <a:extLst>
              <a:ext uri="{FF2B5EF4-FFF2-40B4-BE49-F238E27FC236}">
                <a16:creationId xmlns:a16="http://schemas.microsoft.com/office/drawing/2014/main" id="{90DDE813-CD6F-B009-A090-F4E16BD0C5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Start with a simple notion of machine</a:t>
            </a:r>
            <a:endParaRPr lang="en-US" altLang="en-US" sz="70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Describe how to execute (implement) programs of language on virtual machine, by describing how to execute each program statement (ie, following the </a:t>
            </a:r>
            <a:r>
              <a:rPr lang="en-US" altLang="en-US" i="1">
                <a:ea typeface="ＭＳ Ｐゴシック" panose="020B0600070205080204" pitchFamily="34" charset="-128"/>
              </a:rPr>
              <a:t>structure</a:t>
            </a:r>
            <a:r>
              <a:rPr lang="en-US" altLang="en-US">
                <a:ea typeface="ＭＳ Ｐゴシック" panose="020B0600070205080204" pitchFamily="34" charset="-128"/>
              </a:rPr>
              <a:t> of the program)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sz="70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Meaning of program is how its execution changes the state of the machine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Useful as basis for implementations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A9D8234B-6F95-6CB9-C2A5-0196A39672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Disambiguating a Grammar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044A0A33-F197-D733-B6F2-6F95A2D82F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Idea: Each non-terminal represents all strings having some property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 fact each string of terminals and non-terminals represents all strings having some property (Remember reg exp semantics)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Identify these properties (often in terms of things that can’t happen)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Use these properties to inductively guarantee every string in language has a unique parse</a:t>
            </a:r>
          </a:p>
        </p:txBody>
      </p:sp>
      <p:sp>
        <p:nvSpPr>
          <p:cNvPr id="40963" name="Date Placeholder 3">
            <a:extLst>
              <a:ext uri="{FF2B5EF4-FFF2-40B4-BE49-F238E27FC236}">
                <a16:creationId xmlns:a16="http://schemas.microsoft.com/office/drawing/2014/main" id="{B514E7D1-8762-431A-5E12-273A3823AE7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18731C4-65E5-DC40-AED2-360B07383F2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40964" name="Slide Number Placeholder 4">
            <a:extLst>
              <a:ext uri="{FF2B5EF4-FFF2-40B4-BE49-F238E27FC236}">
                <a16:creationId xmlns:a16="http://schemas.microsoft.com/office/drawing/2014/main" id="{79FC04E9-DBDE-B2B6-9307-9614F1F8E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51F21ED-52BD-5443-8FD6-227BA6D99BC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Date Placeholder 3">
            <a:extLst>
              <a:ext uri="{FF2B5EF4-FFF2-40B4-BE49-F238E27FC236}">
                <a16:creationId xmlns:a16="http://schemas.microsoft.com/office/drawing/2014/main" id="{D85748FA-414E-7C00-CDC4-A74CE29A47D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E9076CE-9317-374F-9061-7C1E0AF3E55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28002" name="Slide Number Placeholder 5">
            <a:extLst>
              <a:ext uri="{FF2B5EF4-FFF2-40B4-BE49-F238E27FC236}">
                <a16:creationId xmlns:a16="http://schemas.microsoft.com/office/drawing/2014/main" id="{65F4744D-76C5-6BAA-7C4A-A3733CEB4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486420-A8DE-6F49-9E6F-25C89BD5B8B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90</a:t>
            </a:fld>
            <a:endParaRPr lang="en-US" altLang="en-US" sz="1400"/>
          </a:p>
        </p:txBody>
      </p:sp>
      <p:sp>
        <p:nvSpPr>
          <p:cNvPr id="128003" name="Rectangle 2">
            <a:extLst>
              <a:ext uri="{FF2B5EF4-FFF2-40B4-BE49-F238E27FC236}">
                <a16:creationId xmlns:a16="http://schemas.microsoft.com/office/drawing/2014/main" id="{E04E0DBB-9D34-3ED4-B263-D4BFDE2743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Axiomatic Semantics</a:t>
            </a:r>
          </a:p>
        </p:txBody>
      </p:sp>
      <p:sp>
        <p:nvSpPr>
          <p:cNvPr id="128004" name="Rectangle 3">
            <a:extLst>
              <a:ext uri="{FF2B5EF4-FFF2-40B4-BE49-F238E27FC236}">
                <a16:creationId xmlns:a16="http://schemas.microsoft.com/office/drawing/2014/main" id="{8CACE458-6F55-E524-BD3F-E3C07A5E8C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 sz="3600">
                <a:ea typeface="ＭＳ Ｐゴシック" panose="020B0600070205080204" pitchFamily="34" charset="-128"/>
              </a:rPr>
              <a:t>Also called Floyd-Hoare Logic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en-US" sz="12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 sz="3600">
                <a:ea typeface="ＭＳ Ｐゴシック" panose="020B0600070205080204" pitchFamily="34" charset="-128"/>
              </a:rPr>
              <a:t>Based on formal logic (first order predicate calculus)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en-US" sz="12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 sz="3600">
                <a:ea typeface="ＭＳ Ｐゴシック" panose="020B0600070205080204" pitchFamily="34" charset="-128"/>
              </a:rPr>
              <a:t>Axiomatic Semantics is a logical system built from </a:t>
            </a:r>
            <a:r>
              <a:rPr lang="en-US" altLang="en-US" sz="3600" i="1">
                <a:ea typeface="ＭＳ Ｐゴシック" panose="020B0600070205080204" pitchFamily="34" charset="-128"/>
              </a:rPr>
              <a:t>axioms</a:t>
            </a:r>
            <a:r>
              <a:rPr lang="en-US" altLang="en-US" sz="3600">
                <a:ea typeface="ＭＳ Ｐゴシック" panose="020B0600070205080204" pitchFamily="34" charset="-128"/>
              </a:rPr>
              <a:t> and </a:t>
            </a:r>
            <a:r>
              <a:rPr lang="en-US" altLang="en-US" sz="3600" i="1">
                <a:ea typeface="ＭＳ Ｐゴシック" panose="020B0600070205080204" pitchFamily="34" charset="-128"/>
              </a:rPr>
              <a:t>inference rules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en-US" sz="1200" i="1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 sz="3600">
                <a:ea typeface="ＭＳ Ｐゴシック" panose="020B0600070205080204" pitchFamily="34" charset="-128"/>
              </a:rPr>
              <a:t>Mainly suited to simple imperative programming languages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Date Placeholder 3">
            <a:extLst>
              <a:ext uri="{FF2B5EF4-FFF2-40B4-BE49-F238E27FC236}">
                <a16:creationId xmlns:a16="http://schemas.microsoft.com/office/drawing/2014/main" id="{7F74FE16-19F0-66F6-0E1A-F021A547985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60173C4-4274-F043-98E5-C2917023C0F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29026" name="Slide Number Placeholder 5">
            <a:extLst>
              <a:ext uri="{FF2B5EF4-FFF2-40B4-BE49-F238E27FC236}">
                <a16:creationId xmlns:a16="http://schemas.microsoft.com/office/drawing/2014/main" id="{69B36D59-66B6-F636-D5D7-71265730C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7F9A893-A758-7748-873A-3D662664114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91</a:t>
            </a:fld>
            <a:endParaRPr lang="en-US" altLang="en-US" sz="1400"/>
          </a:p>
        </p:txBody>
      </p:sp>
      <p:sp>
        <p:nvSpPr>
          <p:cNvPr id="129027" name="Rectangle 2">
            <a:extLst>
              <a:ext uri="{FF2B5EF4-FFF2-40B4-BE49-F238E27FC236}">
                <a16:creationId xmlns:a16="http://schemas.microsoft.com/office/drawing/2014/main" id="{6CC632B2-CE9D-3926-C51B-B4D3D44DCD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Axiomatic Semantics</a:t>
            </a:r>
          </a:p>
        </p:txBody>
      </p:sp>
      <p:sp>
        <p:nvSpPr>
          <p:cNvPr id="129028" name="Rectangle 3">
            <a:extLst>
              <a:ext uri="{FF2B5EF4-FFF2-40B4-BE49-F238E27FC236}">
                <a16:creationId xmlns:a16="http://schemas.microsoft.com/office/drawing/2014/main" id="{55E1C97A-1E08-BDAE-FFB4-05D7D9F9E5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altLang="en-US" sz="3600">
                <a:ea typeface="ＭＳ Ｐゴシック" panose="020B0600070205080204" pitchFamily="34" charset="-128"/>
              </a:rPr>
              <a:t>Used to formally prove a property (</a:t>
            </a:r>
            <a:r>
              <a:rPr lang="en-US" altLang="en-US" sz="3600" i="1">
                <a:ea typeface="ＭＳ Ｐゴシック" panose="020B0600070205080204" pitchFamily="34" charset="-128"/>
              </a:rPr>
              <a:t>post-condition</a:t>
            </a:r>
            <a:r>
              <a:rPr lang="en-US" altLang="en-US" sz="3600">
                <a:ea typeface="ＭＳ Ｐゴシック" panose="020B0600070205080204" pitchFamily="34" charset="-128"/>
              </a:rPr>
              <a:t>) of the </a:t>
            </a:r>
            <a:r>
              <a:rPr lang="en-US" altLang="en-US" sz="3600" i="1">
                <a:ea typeface="ＭＳ Ｐゴシック" panose="020B0600070205080204" pitchFamily="34" charset="-128"/>
              </a:rPr>
              <a:t>state</a:t>
            </a:r>
            <a:r>
              <a:rPr lang="en-US" altLang="en-US" sz="3600">
                <a:ea typeface="ＭＳ Ｐゴシック" panose="020B0600070205080204" pitchFamily="34" charset="-128"/>
              </a:rPr>
              <a:t> (the values of the program variables) after the execution of program, assuming another property (</a:t>
            </a:r>
            <a:r>
              <a:rPr lang="en-US" altLang="en-US" sz="3600" i="1">
                <a:ea typeface="ＭＳ Ｐゴシック" panose="020B0600070205080204" pitchFamily="34" charset="-128"/>
              </a:rPr>
              <a:t>pre-condition</a:t>
            </a:r>
            <a:r>
              <a:rPr lang="en-US" altLang="en-US" sz="3600">
                <a:ea typeface="ＭＳ Ｐゴシック" panose="020B0600070205080204" pitchFamily="34" charset="-128"/>
              </a:rPr>
              <a:t>) of the state before execution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Written :</a:t>
            </a: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{Precondition} Program {Postcondition}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Source of idea of </a:t>
            </a:r>
            <a:r>
              <a:rPr lang="en-US" altLang="en-US" i="1">
                <a:ea typeface="ＭＳ Ｐゴシック" panose="020B0600070205080204" pitchFamily="34" charset="-128"/>
              </a:rPr>
              <a:t>loop invariant</a:t>
            </a:r>
            <a:r>
              <a:rPr lang="en-US" altLang="en-US" sz="2800" i="1">
                <a:ea typeface="ＭＳ Ｐゴシック" panose="020B0600070205080204" pitchFamily="34" charset="-128"/>
              </a:rPr>
              <a:t> 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Date Placeholder 3">
            <a:extLst>
              <a:ext uri="{FF2B5EF4-FFF2-40B4-BE49-F238E27FC236}">
                <a16:creationId xmlns:a16="http://schemas.microsoft.com/office/drawing/2014/main" id="{26B10B6D-84CE-4AB6-3BFD-36DF50DF673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AC1B8FD-BA46-2F44-8DB8-7EEE8D1576C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30050" name="Slide Number Placeholder 5">
            <a:extLst>
              <a:ext uri="{FF2B5EF4-FFF2-40B4-BE49-F238E27FC236}">
                <a16:creationId xmlns:a16="http://schemas.microsoft.com/office/drawing/2014/main" id="{7CE7B5D8-18A8-0A32-3565-55FCAF878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DBCBD98-5C1E-3A41-B871-550D4CD119A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92</a:t>
            </a:fld>
            <a:endParaRPr lang="en-US" altLang="en-US" sz="1400"/>
          </a:p>
        </p:txBody>
      </p:sp>
      <p:sp>
        <p:nvSpPr>
          <p:cNvPr id="130051" name="Rectangle 2">
            <a:extLst>
              <a:ext uri="{FF2B5EF4-FFF2-40B4-BE49-F238E27FC236}">
                <a16:creationId xmlns:a16="http://schemas.microsoft.com/office/drawing/2014/main" id="{C6761972-B605-9707-5835-FD2538DF46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Denotational Semantics</a:t>
            </a:r>
          </a:p>
        </p:txBody>
      </p:sp>
      <p:sp>
        <p:nvSpPr>
          <p:cNvPr id="130052" name="Rectangle 3">
            <a:extLst>
              <a:ext uri="{FF2B5EF4-FFF2-40B4-BE49-F238E27FC236}">
                <a16:creationId xmlns:a16="http://schemas.microsoft.com/office/drawing/2014/main" id="{C2D99340-3B74-6B65-5B8D-F0D8788761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0772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Construct a function </a:t>
            </a:r>
            <a:r>
              <a:rPr lang="en-US" altLang="en-US">
                <a:latin typeface="Monotype Corsiva" panose="03010101010201010101" pitchFamily="66" charset="0"/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</a:rPr>
              <a:t> assigning a mathematical meaning to each program construct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Lambda calculus often used as the range of the meaning function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Meaning function is compositional: meaning of construct built from meaning of parts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Useful for proving properties of programs</a:t>
            </a:r>
            <a:endParaRPr lang="en-US" altLang="en-US" sz="1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Date Placeholder 3">
            <a:extLst>
              <a:ext uri="{FF2B5EF4-FFF2-40B4-BE49-F238E27FC236}">
                <a16:creationId xmlns:a16="http://schemas.microsoft.com/office/drawing/2014/main" id="{BC7F7C7C-5A32-282A-A6D0-970DCD33B83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0C7C06-49E7-2840-A872-C128D2DFF2C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31074" name="Slide Number Placeholder 5">
            <a:extLst>
              <a:ext uri="{FF2B5EF4-FFF2-40B4-BE49-F238E27FC236}">
                <a16:creationId xmlns:a16="http://schemas.microsoft.com/office/drawing/2014/main" id="{EEBAD81B-2AB3-4D1D-5D23-A7286D227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49C620A-C936-4745-AC57-ACE19886B04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93</a:t>
            </a:fld>
            <a:endParaRPr lang="en-US" altLang="en-US" sz="1400"/>
          </a:p>
        </p:txBody>
      </p:sp>
      <p:sp>
        <p:nvSpPr>
          <p:cNvPr id="131075" name="Rectangle 2">
            <a:extLst>
              <a:ext uri="{FF2B5EF4-FFF2-40B4-BE49-F238E27FC236}">
                <a16:creationId xmlns:a16="http://schemas.microsoft.com/office/drawing/2014/main" id="{9BDD43A6-167C-FC80-C393-53565641D8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Natural Semantics</a:t>
            </a:r>
          </a:p>
        </p:txBody>
      </p:sp>
      <p:sp>
        <p:nvSpPr>
          <p:cNvPr id="131076" name="Rectangle 3">
            <a:extLst>
              <a:ext uri="{FF2B5EF4-FFF2-40B4-BE49-F238E27FC236}">
                <a16:creationId xmlns:a16="http://schemas.microsoft.com/office/drawing/2014/main" id="{8B989065-2FA8-A837-4D7F-E77041C5E0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Aka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Big Step Semantics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Provide value for a program by rules and derivations, similar to type derivations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Rule conclusions look like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(C, m)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m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endParaRPr lang="en-US" altLang="ja-JP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or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(E, m) </a:t>
            </a:r>
            <a:r>
              <a:rPr lang="en-US" altLang="en-US">
                <a:ea typeface="ＭＳ Ｐゴシック" panose="020B0600070205080204" pitchFamily="34" charset="-128"/>
              </a:rPr>
              <a:t> v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Date Placeholder 3">
            <a:extLst>
              <a:ext uri="{FF2B5EF4-FFF2-40B4-BE49-F238E27FC236}">
                <a16:creationId xmlns:a16="http://schemas.microsoft.com/office/drawing/2014/main" id="{1BF56558-59A1-C34F-F3BA-B7F9E5F7F75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C11AE00-9B20-BD47-A1F5-E413EAEC427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32098" name="Slide Number Placeholder 5">
            <a:extLst>
              <a:ext uri="{FF2B5EF4-FFF2-40B4-BE49-F238E27FC236}">
                <a16:creationId xmlns:a16="http://schemas.microsoft.com/office/drawing/2014/main" id="{94C24257-9D4B-D9AA-B540-9AAE04384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37F3C6-4C22-E34C-AF28-2AE23273B78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94</a:t>
            </a:fld>
            <a:endParaRPr lang="en-US" altLang="en-US" sz="1400"/>
          </a:p>
        </p:txBody>
      </p:sp>
      <p:sp>
        <p:nvSpPr>
          <p:cNvPr id="132099" name="Rectangle 2">
            <a:extLst>
              <a:ext uri="{FF2B5EF4-FFF2-40B4-BE49-F238E27FC236}">
                <a16:creationId xmlns:a16="http://schemas.microsoft.com/office/drawing/2014/main" id="{6BD198B4-378A-B95B-3759-36D22A0875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160338"/>
            <a:ext cx="7993062" cy="601662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Simple Imperative Programming Language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32100" name="Rectangle 3">
            <a:extLst>
              <a:ext uri="{FF2B5EF4-FFF2-40B4-BE49-F238E27FC236}">
                <a16:creationId xmlns:a16="http://schemas.microsoft.com/office/drawing/2014/main" id="{CE4DF24A-6C53-D85A-79C3-F2CA8E548A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i="1">
                <a:ea typeface="ＭＳ Ｐゴシック" panose="020B0600070205080204" pitchFamily="34" charset="-128"/>
              </a:rPr>
              <a:t>I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 Identifiers</a:t>
            </a:r>
          </a:p>
          <a:p>
            <a:pPr eaLnBrk="1" hangingPunct="1"/>
            <a:r>
              <a:rPr lang="en-US" altLang="en-US" i="1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Numerals</a:t>
            </a:r>
          </a:p>
          <a:p>
            <a:pPr eaLnBrk="1" hangingPunct="1"/>
            <a:r>
              <a:rPr lang="en-US" altLang="en-US" i="1">
                <a:ea typeface="ＭＳ Ｐゴシック" panose="020B0600070205080204" pitchFamily="34" charset="-128"/>
              </a:rPr>
              <a:t>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::= true | false |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&amp;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|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or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| not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b="1" i="1">
                <a:ea typeface="ＭＳ Ｐゴシック" panose="020B0600070205080204" pitchFamily="34" charset="-128"/>
                <a:sym typeface="Symbol" pitchFamily="2" charset="2"/>
              </a:rPr>
              <a:t>  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|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E &lt; 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|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E = E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US" altLang="en-US" i="1">
                <a:ea typeface="ＭＳ Ｐゴシック" panose="020B0600070205080204" pitchFamily="34" charset="-128"/>
              </a:rPr>
              <a:t>E::= N | I | E + E | E * E | E - E | - E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i="1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::= skip | </a:t>
            </a:r>
            <a:r>
              <a:rPr lang="en-US" altLang="en-US" i="1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;</a:t>
            </a:r>
            <a:r>
              <a:rPr lang="en-US" altLang="en-US" i="1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 | </a:t>
            </a:r>
            <a:r>
              <a:rPr lang="en-US" altLang="en-US" i="1">
                <a:ea typeface="ＭＳ Ｐゴシック" panose="020B0600070205080204" pitchFamily="34" charset="-128"/>
              </a:rPr>
              <a:t>I </a:t>
            </a:r>
            <a:r>
              <a:rPr lang="en-US" altLang="en-US">
                <a:ea typeface="ＭＳ Ｐゴシック" panose="020B0600070205080204" pitchFamily="34" charset="-128"/>
              </a:rPr>
              <a:t>::= </a:t>
            </a:r>
            <a:r>
              <a:rPr lang="en-US" altLang="en-US" i="1">
                <a:ea typeface="ＭＳ Ｐゴシック" panose="020B0600070205080204" pitchFamily="34" charset="-128"/>
              </a:rPr>
              <a:t>E </a:t>
            </a:r>
            <a:br>
              <a:rPr lang="en-US" altLang="en-US" i="1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| if </a:t>
            </a:r>
            <a:r>
              <a:rPr lang="en-US" altLang="en-US" i="1">
                <a:ea typeface="ＭＳ Ｐゴシック" panose="020B0600070205080204" pitchFamily="34" charset="-128"/>
              </a:rPr>
              <a:t>B</a:t>
            </a:r>
            <a:r>
              <a:rPr lang="en-US" altLang="en-US">
                <a:ea typeface="ＭＳ Ｐゴシック" panose="020B0600070205080204" pitchFamily="34" charset="-128"/>
              </a:rPr>
              <a:t> then</a:t>
            </a:r>
            <a:r>
              <a:rPr lang="en-US" altLang="en-US" i="1">
                <a:ea typeface="ＭＳ Ｐゴシック" panose="020B0600070205080204" pitchFamily="34" charset="-128"/>
              </a:rPr>
              <a:t> C</a:t>
            </a:r>
            <a:r>
              <a:rPr lang="en-US" altLang="en-US">
                <a:ea typeface="ＭＳ Ｐゴシック" panose="020B0600070205080204" pitchFamily="34" charset="-128"/>
              </a:rPr>
              <a:t> else</a:t>
            </a:r>
            <a:r>
              <a:rPr lang="en-US" altLang="en-US" i="1">
                <a:ea typeface="ＭＳ Ｐゴシック" panose="020B0600070205080204" pitchFamily="34" charset="-128"/>
              </a:rPr>
              <a:t> C</a:t>
            </a:r>
            <a:r>
              <a:rPr lang="en-US" altLang="en-US">
                <a:ea typeface="ＭＳ Ｐゴシック" panose="020B0600070205080204" pitchFamily="34" charset="-128"/>
              </a:rPr>
              <a:t> fi | while </a:t>
            </a:r>
            <a:r>
              <a:rPr lang="en-US" altLang="en-US" i="1">
                <a:ea typeface="ＭＳ Ｐゴシック" panose="020B0600070205080204" pitchFamily="34" charset="-128"/>
              </a:rPr>
              <a:t>B</a:t>
            </a:r>
            <a:r>
              <a:rPr lang="en-US" altLang="en-US">
                <a:ea typeface="ＭＳ Ｐゴシック" panose="020B0600070205080204" pitchFamily="34" charset="-128"/>
              </a:rPr>
              <a:t> do </a:t>
            </a:r>
            <a:r>
              <a:rPr lang="en-US" altLang="en-US" i="1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 od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Date Placeholder 3">
            <a:extLst>
              <a:ext uri="{FF2B5EF4-FFF2-40B4-BE49-F238E27FC236}">
                <a16:creationId xmlns:a16="http://schemas.microsoft.com/office/drawing/2014/main" id="{164E7F58-DFF0-0F23-E36F-BA3827ACD90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9503661-B2CD-4940-8C82-A08EED70EEA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33122" name="Slide Number Placeholder 5">
            <a:extLst>
              <a:ext uri="{FF2B5EF4-FFF2-40B4-BE49-F238E27FC236}">
                <a16:creationId xmlns:a16="http://schemas.microsoft.com/office/drawing/2014/main" id="{7C9ED1CF-A719-EC4A-EA9A-7A96CD0DE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68FE628-86D7-8C44-81BE-6A1125C69AA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95</a:t>
            </a:fld>
            <a:endParaRPr lang="en-US" altLang="en-US" sz="1400"/>
          </a:p>
        </p:txBody>
      </p:sp>
      <p:sp>
        <p:nvSpPr>
          <p:cNvPr id="133123" name="Rectangle 2">
            <a:extLst>
              <a:ext uri="{FF2B5EF4-FFF2-40B4-BE49-F238E27FC236}">
                <a16:creationId xmlns:a16="http://schemas.microsoft.com/office/drawing/2014/main" id="{AB3AAE4F-9132-5411-854A-5CD0DBCCC9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160338"/>
            <a:ext cx="7993062" cy="601662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Natural Semantics of Atomic Expressions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33124" name="Rectangle 3">
            <a:extLst>
              <a:ext uri="{FF2B5EF4-FFF2-40B4-BE49-F238E27FC236}">
                <a16:creationId xmlns:a16="http://schemas.microsoft.com/office/drawing/2014/main" id="{7ABA935D-E126-BACB-9673-AC5B2B670A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Identifiers: (</a:t>
            </a:r>
            <a:r>
              <a:rPr lang="en-US" altLang="en-US" sz="4000" i="1">
                <a:ea typeface="ＭＳ Ｐゴシック" panose="020B0600070205080204" pitchFamily="34" charset="-128"/>
              </a:rPr>
              <a:t>I,m</a:t>
            </a:r>
            <a:r>
              <a:rPr lang="en-US" altLang="en-US" sz="4000">
                <a:ea typeface="ＭＳ Ｐゴシック" panose="020B0600070205080204" pitchFamily="34" charset="-128"/>
              </a:rPr>
              <a:t>) </a:t>
            </a:r>
            <a:r>
              <a:rPr lang="en-US" altLang="en-US" sz="40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4000">
                <a:ea typeface="ＭＳ Ｐゴシック" panose="020B0600070205080204" pitchFamily="34" charset="-128"/>
              </a:rPr>
              <a:t> </a:t>
            </a:r>
            <a:r>
              <a:rPr lang="en-US" altLang="en-US" sz="4000" i="1">
                <a:ea typeface="ＭＳ Ｐゴシック" panose="020B0600070205080204" pitchFamily="34" charset="-128"/>
              </a:rPr>
              <a:t>m</a:t>
            </a:r>
            <a:r>
              <a:rPr lang="en-US" altLang="en-US" sz="4000">
                <a:ea typeface="ＭＳ Ｐゴシック" panose="020B0600070205080204" pitchFamily="34" charset="-128"/>
              </a:rPr>
              <a:t>(</a:t>
            </a:r>
            <a:r>
              <a:rPr lang="en-US" altLang="en-US" sz="4000" i="1">
                <a:ea typeface="ＭＳ Ｐゴシック" panose="020B0600070205080204" pitchFamily="34" charset="-128"/>
              </a:rPr>
              <a:t>I)</a:t>
            </a:r>
            <a:endParaRPr lang="en-US" altLang="en-US" sz="400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Numerals are values: (</a:t>
            </a:r>
            <a:r>
              <a:rPr lang="en-US" altLang="en-US" sz="4000" i="1">
                <a:ea typeface="ＭＳ Ｐゴシック" panose="020B0600070205080204" pitchFamily="34" charset="-128"/>
              </a:rPr>
              <a:t>N,m</a:t>
            </a:r>
            <a:r>
              <a:rPr lang="en-US" altLang="en-US" sz="4000">
                <a:ea typeface="ＭＳ Ｐゴシック" panose="020B0600070205080204" pitchFamily="34" charset="-128"/>
              </a:rPr>
              <a:t>) </a:t>
            </a:r>
            <a:r>
              <a:rPr lang="en-US" altLang="en-US" sz="4000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 sz="4000">
                <a:ea typeface="ＭＳ Ｐゴシック" panose="020B0600070205080204" pitchFamily="34" charset="-128"/>
              </a:rPr>
              <a:t> </a:t>
            </a:r>
            <a:r>
              <a:rPr lang="en-US" altLang="en-US" sz="4000" i="1">
                <a:ea typeface="ＭＳ Ｐゴシック" panose="020B0600070205080204" pitchFamily="34" charset="-128"/>
              </a:rPr>
              <a:t>N</a:t>
            </a:r>
          </a:p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Booleans:   (true</a:t>
            </a:r>
            <a:r>
              <a:rPr lang="en-US" altLang="en-US" sz="4000" i="1">
                <a:ea typeface="ＭＳ Ｐゴシック" panose="020B0600070205080204" pitchFamily="34" charset="-128"/>
              </a:rPr>
              <a:t>,m</a:t>
            </a:r>
            <a:r>
              <a:rPr lang="en-US" altLang="en-US" sz="4000">
                <a:ea typeface="ＭＳ Ｐゴシック" panose="020B0600070205080204" pitchFamily="34" charset="-128"/>
              </a:rPr>
              <a:t>) </a:t>
            </a:r>
            <a:r>
              <a:rPr lang="en-US" altLang="en-US" sz="4000">
                <a:ea typeface="ＭＳ Ｐゴシック" panose="020B0600070205080204" pitchFamily="34" charset="-128"/>
                <a:sym typeface="Symbol" pitchFamily="2" charset="2"/>
              </a:rPr>
              <a:t> true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4000">
                <a:ea typeface="ＭＳ Ｐゴシック" panose="020B0600070205080204" pitchFamily="34" charset="-128"/>
                <a:sym typeface="Symbol" pitchFamily="2" charset="2"/>
              </a:rPr>
              <a:t>                   (false </a:t>
            </a:r>
            <a:r>
              <a:rPr lang="en-US" altLang="en-US" sz="4000" i="1">
                <a:ea typeface="ＭＳ Ｐゴシック" panose="020B0600070205080204" pitchFamily="34" charset="-128"/>
              </a:rPr>
              <a:t>,m</a:t>
            </a:r>
            <a:r>
              <a:rPr lang="en-US" altLang="en-US" sz="4000">
                <a:ea typeface="ＭＳ Ｐゴシック" panose="020B0600070205080204" pitchFamily="34" charset="-128"/>
              </a:rPr>
              <a:t>) </a:t>
            </a:r>
            <a:r>
              <a:rPr lang="en-US" altLang="en-US" sz="4000">
                <a:ea typeface="ＭＳ Ｐゴシック" panose="020B0600070205080204" pitchFamily="34" charset="-128"/>
                <a:sym typeface="Symbol" pitchFamily="2" charset="2"/>
              </a:rPr>
              <a:t> false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Date Placeholder 3">
            <a:extLst>
              <a:ext uri="{FF2B5EF4-FFF2-40B4-BE49-F238E27FC236}">
                <a16:creationId xmlns:a16="http://schemas.microsoft.com/office/drawing/2014/main" id="{C4311028-003C-4DDA-6DD1-D4DB5E1D1FB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D95AC18-4711-4D45-9035-403D1AB3C94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34146" name="Slide Number Placeholder 5">
            <a:extLst>
              <a:ext uri="{FF2B5EF4-FFF2-40B4-BE49-F238E27FC236}">
                <a16:creationId xmlns:a16="http://schemas.microsoft.com/office/drawing/2014/main" id="{BC805729-84FA-90F8-FC34-974EE9441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B200631-98D8-D348-8983-54E0D2A1491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96</a:t>
            </a:fld>
            <a:endParaRPr lang="en-US" altLang="en-US" sz="1400"/>
          </a:p>
        </p:txBody>
      </p:sp>
      <p:sp>
        <p:nvSpPr>
          <p:cNvPr id="134147" name="Rectangle 2">
            <a:extLst>
              <a:ext uri="{FF2B5EF4-FFF2-40B4-BE49-F238E27FC236}">
                <a16:creationId xmlns:a16="http://schemas.microsoft.com/office/drawing/2014/main" id="{49F0F9FA-72E2-017F-8832-66D1C44D31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Booleans: </a:t>
            </a:r>
          </a:p>
        </p:txBody>
      </p:sp>
      <p:sp>
        <p:nvSpPr>
          <p:cNvPr id="134148" name="Rectangle 3">
            <a:extLst>
              <a:ext uri="{FF2B5EF4-FFF2-40B4-BE49-F238E27FC236}">
                <a16:creationId xmlns:a16="http://schemas.microsoft.com/office/drawing/2014/main" id="{018A64DE-E3BC-7F69-FE59-C9CC40DDEE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839200" cy="4648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(B, m)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false       </a:t>
            </a:r>
            <a:r>
              <a:rPr lang="en-US" altLang="en-US" i="1">
                <a:ea typeface="ＭＳ Ｐゴシック" panose="020B0600070205080204" pitchFamily="34" charset="-128"/>
              </a:rPr>
              <a:t>(B, m)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true  (</a:t>
            </a:r>
            <a:r>
              <a:rPr lang="en-US" altLang="en-US" i="1">
                <a:ea typeface="ＭＳ Ｐゴシック" panose="020B0600070205080204" pitchFamily="34" charset="-128"/>
              </a:rPr>
              <a:t>B</a:t>
            </a:r>
            <a:r>
              <a:rPr lang="ja-JP" altLang="en-US" i="1">
                <a:ea typeface="ＭＳ Ｐゴシック" panose="020B0600070205080204" pitchFamily="34" charset="-128"/>
              </a:rPr>
              <a:t>’</a:t>
            </a:r>
            <a:r>
              <a:rPr lang="en-US" altLang="ja-JP" i="1">
                <a:ea typeface="ＭＳ Ｐゴシック" panose="020B0600070205080204" pitchFamily="34" charset="-128"/>
              </a:rPr>
              <a:t>, m)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 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endParaRPr lang="en-US" altLang="ja-JP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(B </a:t>
            </a:r>
            <a:r>
              <a:rPr lang="en-US" altLang="en-US">
                <a:ea typeface="ＭＳ Ｐゴシック" panose="020B0600070205080204" pitchFamily="34" charset="-128"/>
              </a:rPr>
              <a:t>&amp;</a:t>
            </a:r>
            <a:r>
              <a:rPr lang="en-US" altLang="en-US" i="1">
                <a:ea typeface="ＭＳ Ｐゴシック" panose="020B0600070205080204" pitchFamily="34" charset="-128"/>
              </a:rPr>
              <a:t> B</a:t>
            </a:r>
            <a:r>
              <a:rPr lang="ja-JP" altLang="en-US" i="1">
                <a:ea typeface="ＭＳ Ｐゴシック" panose="020B0600070205080204" pitchFamily="34" charset="-128"/>
              </a:rPr>
              <a:t>’</a:t>
            </a:r>
            <a:r>
              <a:rPr lang="en-US" altLang="ja-JP" i="1">
                <a:ea typeface="ＭＳ Ｐゴシック" panose="020B0600070205080204" pitchFamily="34" charset="-128"/>
              </a:rPr>
              <a:t>, m)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 false          </a:t>
            </a:r>
            <a:r>
              <a:rPr lang="en-US" altLang="ja-JP" i="1">
                <a:ea typeface="ＭＳ Ｐゴシック" panose="020B0600070205080204" pitchFamily="34" charset="-128"/>
              </a:rPr>
              <a:t>(B </a:t>
            </a:r>
            <a:r>
              <a:rPr lang="en-US" altLang="ja-JP">
                <a:ea typeface="ＭＳ Ｐゴシック" panose="020B0600070205080204" pitchFamily="34" charset="-128"/>
              </a:rPr>
              <a:t>&amp;</a:t>
            </a:r>
            <a:r>
              <a:rPr lang="en-US" altLang="ja-JP" i="1">
                <a:ea typeface="ＭＳ Ｐゴシック" panose="020B0600070205080204" pitchFamily="34" charset="-128"/>
              </a:rPr>
              <a:t> B</a:t>
            </a:r>
            <a:r>
              <a:rPr lang="ja-JP" altLang="en-US" i="1">
                <a:ea typeface="ＭＳ Ｐゴシック" panose="020B0600070205080204" pitchFamily="34" charset="-128"/>
              </a:rPr>
              <a:t>’</a:t>
            </a:r>
            <a:r>
              <a:rPr lang="en-US" altLang="ja-JP" i="1">
                <a:ea typeface="ＭＳ Ｐゴシック" panose="020B0600070205080204" pitchFamily="34" charset="-128"/>
              </a:rPr>
              <a:t>, m)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 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i="1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  (B, m)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true         </a:t>
            </a:r>
            <a:r>
              <a:rPr lang="en-US" altLang="en-US" i="1">
                <a:ea typeface="ＭＳ Ｐゴシック" panose="020B0600070205080204" pitchFamily="34" charset="-128"/>
              </a:rPr>
              <a:t>(B, m)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false  (</a:t>
            </a:r>
            <a:r>
              <a:rPr lang="en-US" altLang="en-US" i="1">
                <a:ea typeface="ＭＳ Ｐゴシック" panose="020B0600070205080204" pitchFamily="34" charset="-128"/>
              </a:rPr>
              <a:t>B</a:t>
            </a:r>
            <a:r>
              <a:rPr lang="ja-JP" altLang="en-US" i="1">
                <a:ea typeface="ＭＳ Ｐゴシック" panose="020B0600070205080204" pitchFamily="34" charset="-128"/>
              </a:rPr>
              <a:t>’</a:t>
            </a:r>
            <a:r>
              <a:rPr lang="en-US" altLang="ja-JP" i="1">
                <a:ea typeface="ＭＳ Ｐゴシック" panose="020B0600070205080204" pitchFamily="34" charset="-128"/>
              </a:rPr>
              <a:t>, m)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 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b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(B </a:t>
            </a:r>
            <a:r>
              <a:rPr lang="en-US" altLang="en-US">
                <a:ea typeface="ＭＳ Ｐゴシック" panose="020B0600070205080204" pitchFamily="34" charset="-128"/>
              </a:rPr>
              <a:t>or</a:t>
            </a:r>
            <a:r>
              <a:rPr lang="en-US" altLang="en-US" i="1">
                <a:ea typeface="ＭＳ Ｐゴシック" panose="020B0600070205080204" pitchFamily="34" charset="-128"/>
              </a:rPr>
              <a:t> B</a:t>
            </a:r>
            <a:r>
              <a:rPr lang="ja-JP" altLang="en-US" i="1">
                <a:ea typeface="ＭＳ Ｐゴシック" panose="020B0600070205080204" pitchFamily="34" charset="-128"/>
              </a:rPr>
              <a:t>’</a:t>
            </a:r>
            <a:r>
              <a:rPr lang="en-US" altLang="ja-JP" i="1">
                <a:ea typeface="ＭＳ Ｐゴシック" panose="020B0600070205080204" pitchFamily="34" charset="-128"/>
              </a:rPr>
              <a:t>, m)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 true           </a:t>
            </a:r>
            <a:r>
              <a:rPr lang="en-US" altLang="ja-JP" i="1">
                <a:ea typeface="ＭＳ Ｐゴシック" panose="020B0600070205080204" pitchFamily="34" charset="-128"/>
              </a:rPr>
              <a:t>(B </a:t>
            </a:r>
            <a:r>
              <a:rPr lang="en-US" altLang="ja-JP">
                <a:ea typeface="ＭＳ Ｐゴシック" panose="020B0600070205080204" pitchFamily="34" charset="-128"/>
              </a:rPr>
              <a:t>or</a:t>
            </a:r>
            <a:r>
              <a:rPr lang="en-US" altLang="ja-JP" i="1">
                <a:ea typeface="ＭＳ Ｐゴシック" panose="020B0600070205080204" pitchFamily="34" charset="-128"/>
              </a:rPr>
              <a:t> B</a:t>
            </a:r>
            <a:r>
              <a:rPr lang="ja-JP" altLang="en-US" i="1">
                <a:ea typeface="ＭＳ Ｐゴシック" panose="020B0600070205080204" pitchFamily="34" charset="-128"/>
              </a:rPr>
              <a:t>’</a:t>
            </a:r>
            <a:r>
              <a:rPr lang="en-US" altLang="ja-JP" i="1">
                <a:ea typeface="ＭＳ Ｐゴシック" panose="020B0600070205080204" pitchFamily="34" charset="-128"/>
              </a:rPr>
              <a:t>, m)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 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i="1"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(B, m)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true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(B, m)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false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(not</a:t>
            </a:r>
            <a:r>
              <a:rPr lang="en-US" altLang="en-US" i="1">
                <a:ea typeface="ＭＳ Ｐゴシック" panose="020B0600070205080204" pitchFamily="34" charset="-128"/>
              </a:rPr>
              <a:t> B, m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false        </a:t>
            </a:r>
            <a:r>
              <a:rPr lang="en-US" altLang="en-US">
                <a:ea typeface="ＭＳ Ｐゴシック" panose="020B0600070205080204" pitchFamily="34" charset="-128"/>
              </a:rPr>
              <a:t>(not </a:t>
            </a:r>
            <a:r>
              <a:rPr lang="en-US" altLang="en-US" i="1">
                <a:ea typeface="ＭＳ Ｐゴシック" panose="020B0600070205080204" pitchFamily="34" charset="-128"/>
              </a:rPr>
              <a:t>B, m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true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  <p:sp>
        <p:nvSpPr>
          <p:cNvPr id="134149" name="Line 4">
            <a:extLst>
              <a:ext uri="{FF2B5EF4-FFF2-40B4-BE49-F238E27FC236}">
                <a16:creationId xmlns:a16="http://schemas.microsoft.com/office/drawing/2014/main" id="{4B064C58-C1C1-F051-056C-675F6DC4EB7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0574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0" name="Line 5">
            <a:extLst>
              <a:ext uri="{FF2B5EF4-FFF2-40B4-BE49-F238E27FC236}">
                <a16:creationId xmlns:a16="http://schemas.microsoft.com/office/drawing/2014/main" id="{5F679B73-6F7D-08E0-57D9-752199C8B8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36576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1" name="Line 6">
            <a:extLst>
              <a:ext uri="{FF2B5EF4-FFF2-40B4-BE49-F238E27FC236}">
                <a16:creationId xmlns:a16="http://schemas.microsoft.com/office/drawing/2014/main" id="{C7C0E2D8-B79D-A559-FCE8-57560C9BC0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0574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2" name="Line 7">
            <a:extLst>
              <a:ext uri="{FF2B5EF4-FFF2-40B4-BE49-F238E27FC236}">
                <a16:creationId xmlns:a16="http://schemas.microsoft.com/office/drawing/2014/main" id="{A5C11F1C-EB86-BDCA-711E-09BAC0C34D9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3657600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3" name="Line 8">
            <a:extLst>
              <a:ext uri="{FF2B5EF4-FFF2-40B4-BE49-F238E27FC236}">
                <a16:creationId xmlns:a16="http://schemas.microsoft.com/office/drawing/2014/main" id="{57C52603-77A8-4E6F-A154-DE4B4AE9375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5257800"/>
            <a:ext cx="3124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4" name="Line 9">
            <a:extLst>
              <a:ext uri="{FF2B5EF4-FFF2-40B4-BE49-F238E27FC236}">
                <a16:creationId xmlns:a16="http://schemas.microsoft.com/office/drawing/2014/main" id="{A194C18A-8186-638F-14D9-FAC5B043FF3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5257800"/>
            <a:ext cx="3124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Date Placeholder 3">
            <a:extLst>
              <a:ext uri="{FF2B5EF4-FFF2-40B4-BE49-F238E27FC236}">
                <a16:creationId xmlns:a16="http://schemas.microsoft.com/office/drawing/2014/main" id="{7ECBE53A-7FA7-B1DE-12A6-F766CDFD47C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B0A8887-D9E4-4F45-B69A-A7E491A54A3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35170" name="Slide Number Placeholder 5">
            <a:extLst>
              <a:ext uri="{FF2B5EF4-FFF2-40B4-BE49-F238E27FC236}">
                <a16:creationId xmlns:a16="http://schemas.microsoft.com/office/drawing/2014/main" id="{A39E2701-47C3-07F5-5C7A-E47276521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F5A31DE-6F07-5F49-943C-91AA2617F7F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97</a:t>
            </a:fld>
            <a:endParaRPr lang="en-US" altLang="en-US" sz="1400"/>
          </a:p>
        </p:txBody>
      </p:sp>
      <p:sp>
        <p:nvSpPr>
          <p:cNvPr id="135171" name="Rectangle 2">
            <a:extLst>
              <a:ext uri="{FF2B5EF4-FFF2-40B4-BE49-F238E27FC236}">
                <a16:creationId xmlns:a16="http://schemas.microsoft.com/office/drawing/2014/main" id="{87C5D628-18ED-172B-591E-D60D71B391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Relations</a:t>
            </a:r>
          </a:p>
        </p:txBody>
      </p:sp>
      <p:sp>
        <p:nvSpPr>
          <p:cNvPr id="135172" name="Rectangle 3">
            <a:extLst>
              <a:ext uri="{FF2B5EF4-FFF2-40B4-BE49-F238E27FC236}">
                <a16:creationId xmlns:a16="http://schemas.microsoft.com/office/drawing/2014/main" id="{2214A2C0-04DA-7353-FE95-66AAB0F2EA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63688"/>
            <a:ext cx="8650288" cy="49133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E, m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U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E</a:t>
            </a:r>
            <a:r>
              <a:rPr lang="ja-JP" altLang="en-US" i="1">
                <a:ea typeface="ＭＳ Ｐゴシック" panose="020B0600070205080204" pitchFamily="34" charset="-128"/>
              </a:rPr>
              <a:t>’</a:t>
            </a:r>
            <a:r>
              <a:rPr lang="en-US" altLang="ja-JP" i="1">
                <a:ea typeface="ＭＳ Ｐゴシック" panose="020B0600070205080204" pitchFamily="34" charset="-128"/>
              </a:rPr>
              <a:t>, m</a:t>
            </a:r>
            <a:r>
              <a:rPr lang="en-US" altLang="ja-JP">
                <a:ea typeface="ＭＳ Ｐゴシック" panose="020B0600070205080204" pitchFamily="34" charset="-128"/>
              </a:rPr>
              <a:t>)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 V   U ~ V = b</a:t>
            </a:r>
            <a:endParaRPr lang="en-US" altLang="ja-JP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E ~ E</a:t>
            </a:r>
            <a:r>
              <a:rPr lang="ja-JP" altLang="en-US" i="1">
                <a:ea typeface="ＭＳ Ｐゴシック" panose="020B0600070205080204" pitchFamily="34" charset="-128"/>
              </a:rPr>
              <a:t>’</a:t>
            </a:r>
            <a:r>
              <a:rPr lang="en-US" altLang="ja-JP" i="1">
                <a:ea typeface="ＭＳ Ｐゴシック" panose="020B0600070205080204" pitchFamily="34" charset="-128"/>
              </a:rPr>
              <a:t>, m</a:t>
            </a:r>
            <a:r>
              <a:rPr lang="en-US" altLang="ja-JP">
                <a:ea typeface="ＭＳ Ｐゴシック" panose="020B0600070205080204" pitchFamily="34" charset="-128"/>
              </a:rPr>
              <a:t>)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 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By </a:t>
            </a:r>
            <a:r>
              <a:rPr lang="en-US" altLang="en-US" i="1">
                <a:ea typeface="ＭＳ Ｐゴシック" panose="020B0600070205080204" pitchFamily="34" charset="-128"/>
              </a:rPr>
              <a:t>U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~ V = 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, we mean does (the meaning of) the relation ~ hold on the meaning of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U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V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ay be specified by a mathematical expression/equation or rules matching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U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V</a:t>
            </a:r>
          </a:p>
        </p:txBody>
      </p:sp>
      <p:sp>
        <p:nvSpPr>
          <p:cNvPr id="135173" name="Line 4">
            <a:extLst>
              <a:ext uri="{FF2B5EF4-FFF2-40B4-BE49-F238E27FC236}">
                <a16:creationId xmlns:a16="http://schemas.microsoft.com/office/drawing/2014/main" id="{786F130E-5FC6-654A-035C-FBE5083990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057400"/>
            <a:ext cx="6705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Date Placeholder 3">
            <a:extLst>
              <a:ext uri="{FF2B5EF4-FFF2-40B4-BE49-F238E27FC236}">
                <a16:creationId xmlns:a16="http://schemas.microsoft.com/office/drawing/2014/main" id="{48F05978-87BB-F2BE-6500-4AE26835D7F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F575342-3425-7742-84D9-9894FEE3843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36194" name="Slide Number Placeholder 5">
            <a:extLst>
              <a:ext uri="{FF2B5EF4-FFF2-40B4-BE49-F238E27FC236}">
                <a16:creationId xmlns:a16="http://schemas.microsoft.com/office/drawing/2014/main" id="{1F23E3E7-4D7C-0D5D-1289-EFB0F9C0D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09E62B0-45B5-0943-8783-FDFC8DF8EFE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98</a:t>
            </a:fld>
            <a:endParaRPr lang="en-US" altLang="en-US" sz="1400"/>
          </a:p>
        </p:txBody>
      </p:sp>
      <p:sp>
        <p:nvSpPr>
          <p:cNvPr id="136195" name="Rectangle 2">
            <a:extLst>
              <a:ext uri="{FF2B5EF4-FFF2-40B4-BE49-F238E27FC236}">
                <a16:creationId xmlns:a16="http://schemas.microsoft.com/office/drawing/2014/main" id="{ED9FA511-29F9-89D8-DC2A-737E88B912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Arithmetic Expressions</a:t>
            </a:r>
          </a:p>
        </p:txBody>
      </p:sp>
      <p:sp>
        <p:nvSpPr>
          <p:cNvPr id="136196" name="Rectangle 3">
            <a:extLst>
              <a:ext uri="{FF2B5EF4-FFF2-40B4-BE49-F238E27FC236}">
                <a16:creationId xmlns:a16="http://schemas.microsoft.com/office/drawing/2014/main" id="{84BC9A1F-DAA7-C021-403A-2AFF2A6013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411288"/>
            <a:ext cx="8650288" cy="491331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E, m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U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E</a:t>
            </a:r>
            <a:r>
              <a:rPr lang="ja-JP" altLang="en-US" i="1">
                <a:ea typeface="ＭＳ Ｐゴシック" panose="020B0600070205080204" pitchFamily="34" charset="-128"/>
              </a:rPr>
              <a:t>’</a:t>
            </a:r>
            <a:r>
              <a:rPr lang="en-US" altLang="ja-JP" i="1">
                <a:ea typeface="ＭＳ Ｐゴシック" panose="020B0600070205080204" pitchFamily="34" charset="-128"/>
              </a:rPr>
              <a:t>, m</a:t>
            </a:r>
            <a:r>
              <a:rPr lang="en-US" altLang="ja-JP">
                <a:ea typeface="ＭＳ Ｐゴシック" panose="020B0600070205080204" pitchFamily="34" charset="-128"/>
              </a:rPr>
              <a:t>)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 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V   U op V = N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E op E</a:t>
            </a:r>
            <a:r>
              <a:rPr lang="ja-JP" altLang="en-US" i="1">
                <a:ea typeface="ＭＳ Ｐゴシック" panose="020B0600070205080204" pitchFamily="34" charset="-128"/>
              </a:rPr>
              <a:t>’</a:t>
            </a:r>
            <a:r>
              <a:rPr lang="en-US" altLang="ja-JP" i="1">
                <a:ea typeface="ＭＳ Ｐゴシック" panose="020B0600070205080204" pitchFamily="34" charset="-128"/>
              </a:rPr>
              <a:t>, m</a:t>
            </a:r>
            <a:r>
              <a:rPr lang="en-US" altLang="ja-JP">
                <a:ea typeface="ＭＳ Ｐゴシック" panose="020B0600070205080204" pitchFamily="34" charset="-128"/>
              </a:rPr>
              <a:t>)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 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where </a:t>
            </a:r>
            <a:r>
              <a:rPr lang="en-US" altLang="en-US" i="1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 is the specified value for </a:t>
            </a:r>
            <a:r>
              <a:rPr lang="en-US" altLang="en-US" i="1">
                <a:ea typeface="ＭＳ Ｐゴシック" panose="020B0600070205080204" pitchFamily="34" charset="-128"/>
              </a:rPr>
              <a:t>U op V</a:t>
            </a:r>
          </a:p>
        </p:txBody>
      </p:sp>
      <p:sp>
        <p:nvSpPr>
          <p:cNvPr id="136197" name="Line 4">
            <a:extLst>
              <a:ext uri="{FF2B5EF4-FFF2-40B4-BE49-F238E27FC236}">
                <a16:creationId xmlns:a16="http://schemas.microsoft.com/office/drawing/2014/main" id="{7A10EA24-AECC-BFA8-9932-2C8EBF3E2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590800"/>
            <a:ext cx="685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Date Placeholder 3">
            <a:extLst>
              <a:ext uri="{FF2B5EF4-FFF2-40B4-BE49-F238E27FC236}">
                <a16:creationId xmlns:a16="http://schemas.microsoft.com/office/drawing/2014/main" id="{A8911CBD-D786-951E-A7C2-25BAB8261FF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FB4B76-B15E-6F49-8E4F-54AC483AB9E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11/4/25</a:t>
            </a:fld>
            <a:endParaRPr lang="en-US" altLang="en-US" sz="1400"/>
          </a:p>
        </p:txBody>
      </p:sp>
      <p:sp>
        <p:nvSpPr>
          <p:cNvPr id="137218" name="Slide Number Placeholder 5">
            <a:extLst>
              <a:ext uri="{FF2B5EF4-FFF2-40B4-BE49-F238E27FC236}">
                <a16:creationId xmlns:a16="http://schemas.microsoft.com/office/drawing/2014/main" id="{98B48C73-A53B-2FE3-AFE9-7E37B91D2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F7BB756-5D88-344E-A3E1-499E71DD642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99</a:t>
            </a:fld>
            <a:endParaRPr lang="en-US" altLang="en-US" sz="1400"/>
          </a:p>
        </p:txBody>
      </p:sp>
      <p:sp>
        <p:nvSpPr>
          <p:cNvPr id="137219" name="Rectangle 2">
            <a:extLst>
              <a:ext uri="{FF2B5EF4-FFF2-40B4-BE49-F238E27FC236}">
                <a16:creationId xmlns:a16="http://schemas.microsoft.com/office/drawing/2014/main" id="{7004F440-B243-530F-9E24-E178AE1AB1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Commands</a:t>
            </a:r>
          </a:p>
        </p:txBody>
      </p:sp>
      <p:sp>
        <p:nvSpPr>
          <p:cNvPr id="137220" name="Rectangle 3">
            <a:extLst>
              <a:ext uri="{FF2B5EF4-FFF2-40B4-BE49-F238E27FC236}">
                <a16:creationId xmlns:a16="http://schemas.microsoft.com/office/drawing/2014/main" id="{100839E3-7AE0-462D-4C8F-9EA917AE5D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Skip:                 (skip, </a:t>
            </a:r>
            <a:r>
              <a:rPr lang="en-US" altLang="en-US" i="1"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m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altLang="en-US" sz="800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Assignment:             (</a:t>
            </a:r>
            <a:r>
              <a:rPr lang="en-US" altLang="en-US" i="1">
                <a:ea typeface="ＭＳ Ｐゴシック" panose="020B0600070205080204" pitchFamily="34" charset="-128"/>
              </a:rPr>
              <a:t>E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m)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 </a:t>
            </a:r>
            <a:r>
              <a:rPr lang="en-US" altLang="en-US" i="1">
                <a:ea typeface="ＭＳ Ｐゴシック" panose="020B0600070205080204" pitchFamily="34" charset="-128"/>
              </a:rPr>
              <a:t>V</a:t>
            </a:r>
            <a:endParaRPr lang="en-US" altLang="en-US" sz="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(</a:t>
            </a:r>
            <a:r>
              <a:rPr lang="en-US" altLang="en-US" i="1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::=</a:t>
            </a:r>
            <a:r>
              <a:rPr lang="en-US" altLang="en-US" i="1">
                <a:ea typeface="ＭＳ Ｐゴシック" panose="020B0600070205080204" pitchFamily="34" charset="-128"/>
              </a:rPr>
              <a:t>E,m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</a:rPr>
              <a:t>[</a:t>
            </a:r>
            <a:r>
              <a:rPr lang="en-US" altLang="en-US" i="1">
                <a:ea typeface="ＭＳ Ｐゴシック" panose="020B0600070205080204" pitchFamily="34" charset="-128"/>
              </a:rPr>
              <a:t>I &lt;-- V</a:t>
            </a:r>
            <a:r>
              <a:rPr lang="en-US" altLang="en-US">
                <a:ea typeface="ＭＳ Ｐゴシック" panose="020B0600070205080204" pitchFamily="34" charset="-128"/>
              </a:rPr>
              <a:t> ]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altLang="en-US" sz="8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Sequencing:    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C,m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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ja-JP" altLang="en-US" i="1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  </a:t>
            </a:r>
            <a:r>
              <a:rPr lang="en-US" altLang="ja-JP">
                <a:ea typeface="ＭＳ Ｐゴシック" panose="020B0600070205080204" pitchFamily="34" charset="-128"/>
              </a:rPr>
              <a:t>(</a:t>
            </a:r>
            <a:r>
              <a:rPr lang="en-US" altLang="ja-JP" i="1">
                <a:ea typeface="ＭＳ Ｐゴシック" panose="020B0600070205080204" pitchFamily="34" charset="-128"/>
              </a:rPr>
              <a:t>C</a:t>
            </a:r>
            <a:r>
              <a:rPr lang="ja-JP" altLang="en-US" i="1">
                <a:ea typeface="ＭＳ Ｐゴシック" panose="020B0600070205080204" pitchFamily="34" charset="-128"/>
              </a:rPr>
              <a:t>’</a:t>
            </a:r>
            <a:r>
              <a:rPr lang="en-US" altLang="ja-JP" i="1">
                <a:ea typeface="ＭＳ Ｐゴシック" panose="020B0600070205080204" pitchFamily="34" charset="-128"/>
              </a:rPr>
              <a:t>,m</a:t>
            </a:r>
            <a:r>
              <a:rPr lang="ja-JP" altLang="en-US" i="1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) 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</a:t>
            </a:r>
            <a:r>
              <a:rPr lang="en-US" altLang="ja-JP">
                <a:ea typeface="ＭＳ Ｐゴシック" panose="020B0600070205080204" pitchFamily="34" charset="-128"/>
              </a:rPr>
              <a:t> </a:t>
            </a:r>
            <a:r>
              <a:rPr lang="en-US" altLang="ja-JP" i="1">
                <a:ea typeface="ＭＳ Ｐゴシック" panose="020B0600070205080204" pitchFamily="34" charset="-128"/>
              </a:rPr>
              <a:t>m</a:t>
            </a:r>
            <a:r>
              <a:rPr lang="ja-JP" altLang="en-US" i="1">
                <a:ea typeface="ＭＳ Ｐゴシック" panose="020B0600070205080204" pitchFamily="34" charset="-128"/>
              </a:rPr>
              <a:t>’’</a:t>
            </a:r>
            <a:endParaRPr lang="en-US" altLang="ja-JP" i="1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C;C</a:t>
            </a:r>
            <a:r>
              <a:rPr lang="ja-JP" altLang="en-US" i="1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, m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)  </a:t>
            </a:r>
            <a:r>
              <a:rPr lang="en-US" altLang="ja-JP" i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ja-JP" altLang="en-US" i="1">
                <a:ea typeface="ＭＳ Ｐゴシック" panose="020B0600070205080204" pitchFamily="34" charset="-128"/>
                <a:sym typeface="Symbol" pitchFamily="2" charset="2"/>
              </a:rPr>
              <a:t>’’</a:t>
            </a:r>
            <a:endParaRPr lang="en-US" altLang="en-US" i="1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137221" name="Line 4">
            <a:extLst>
              <a:ext uri="{FF2B5EF4-FFF2-40B4-BE49-F238E27FC236}">
                <a16:creationId xmlns:a16="http://schemas.microsoft.com/office/drawing/2014/main" id="{80F99F11-A3D3-B055-9172-829823B037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429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7222" name="Line 5">
            <a:extLst>
              <a:ext uri="{FF2B5EF4-FFF2-40B4-BE49-F238E27FC236}">
                <a16:creationId xmlns:a16="http://schemas.microsoft.com/office/drawing/2014/main" id="{D4D6C06A-3CFF-DFF4-D935-E04995A7D31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334000"/>
            <a:ext cx="495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7223" name="SMARTPenAnnotation514">
            <a:extLst>
              <a:ext uri="{FF2B5EF4-FFF2-40B4-BE49-F238E27FC236}">
                <a16:creationId xmlns:a16="http://schemas.microsoft.com/office/drawing/2014/main" id="{3D3136A9-39C7-3D57-ACAC-AFF3C06E7F2B}"/>
              </a:ext>
            </a:extLst>
          </p:cNvPr>
          <p:cNvSpPr>
            <a:spLocks/>
          </p:cNvSpPr>
          <p:nvPr/>
        </p:nvSpPr>
        <p:spPr bwMode="auto">
          <a:xfrm>
            <a:off x="723900" y="6634163"/>
            <a:ext cx="1588" cy="11112"/>
          </a:xfrm>
          <a:custGeom>
            <a:avLst/>
            <a:gdLst>
              <a:gd name="T0" fmla="*/ 0 w 1"/>
              <a:gd name="T1" fmla="*/ 2147483646 h 7"/>
              <a:gd name="T2" fmla="*/ 0 w 1"/>
              <a:gd name="T3" fmla="*/ 0 h 7"/>
              <a:gd name="T4" fmla="*/ 0 60000 65536"/>
              <a:gd name="T5" fmla="*/ 0 60000 65536"/>
              <a:gd name="T6" fmla="*/ 0 w 1"/>
              <a:gd name="T7" fmla="*/ 0 h 7"/>
              <a:gd name="T8" fmla="*/ 1 w 1"/>
              <a:gd name="T9" fmla="*/ 7 h 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7">
                <a:moveTo>
                  <a:pt x="0" y="6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7224" name="SMARTPenAnnotation515">
            <a:extLst>
              <a:ext uri="{FF2B5EF4-FFF2-40B4-BE49-F238E27FC236}">
                <a16:creationId xmlns:a16="http://schemas.microsoft.com/office/drawing/2014/main" id="{3F56A368-DAC6-EFCE-4831-F86281077BDA}"/>
              </a:ext>
            </a:extLst>
          </p:cNvPr>
          <p:cNvSpPr>
            <a:spLocks/>
          </p:cNvSpPr>
          <p:nvPr/>
        </p:nvSpPr>
        <p:spPr bwMode="auto">
          <a:xfrm>
            <a:off x="750888" y="6626225"/>
            <a:ext cx="9525" cy="9525"/>
          </a:xfrm>
          <a:custGeom>
            <a:avLst/>
            <a:gdLst>
              <a:gd name="T0" fmla="*/ 0 w 6"/>
              <a:gd name="T1" fmla="*/ 0 h 6"/>
              <a:gd name="T2" fmla="*/ 2147483646 w 6"/>
              <a:gd name="T3" fmla="*/ 2147483646 h 6"/>
              <a:gd name="T4" fmla="*/ 0 60000 65536"/>
              <a:gd name="T5" fmla="*/ 0 60000 65536"/>
              <a:gd name="T6" fmla="*/ 0 w 6"/>
              <a:gd name="T7" fmla="*/ 0 h 6"/>
              <a:gd name="T8" fmla="*/ 6 w 6"/>
              <a:gd name="T9" fmla="*/ 6 h 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" h="6">
                <a:moveTo>
                  <a:pt x="0" y="0"/>
                </a:moveTo>
                <a:lnTo>
                  <a:pt x="5" y="5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yellow-red-blue">
  <a:themeElements>
    <a:clrScheme name="yellow-red-blue 8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6633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B8AD"/>
      </a:accent5>
      <a:accent6>
        <a:srgbClr val="E7BB01"/>
      </a:accent6>
      <a:hlink>
        <a:srgbClr val="FF0000"/>
      </a:hlink>
      <a:folHlink>
        <a:srgbClr val="3333CC"/>
      </a:folHlink>
    </a:clrScheme>
    <a:fontScheme name="yellow-red-blu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yellow-red-blu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red-blu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red-blu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8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6633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X:Templates:My Templates:yellow-red-blue.pot</Template>
  <TotalTime>77410</TotalTime>
  <Words>8590</Words>
  <Application>Microsoft Macintosh PowerPoint</Application>
  <PresentationFormat>On-screen Show (4:3)</PresentationFormat>
  <Paragraphs>1253</Paragraphs>
  <Slides>122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122</vt:i4>
      </vt:variant>
    </vt:vector>
  </HeadingPairs>
  <TitlesOfParts>
    <vt:vector size="132" baseType="lpstr">
      <vt:lpstr>Arial</vt:lpstr>
      <vt:lpstr>ＭＳ Ｐゴシック</vt:lpstr>
      <vt:lpstr>Tahoma</vt:lpstr>
      <vt:lpstr>Wingdings</vt:lpstr>
      <vt:lpstr>Times New Roman</vt:lpstr>
      <vt:lpstr>Symbol</vt:lpstr>
      <vt:lpstr>Monotype Sorts</vt:lpstr>
      <vt:lpstr>Times</vt:lpstr>
      <vt:lpstr>Monotype Corsiva</vt:lpstr>
      <vt:lpstr>yellow-red-blue</vt:lpstr>
      <vt:lpstr>Programming Languages and Compilers (CS 421)</vt:lpstr>
      <vt:lpstr>Ambiguous Grammars and Languages</vt:lpstr>
      <vt:lpstr>Example: Ambiguous Grammar</vt:lpstr>
      <vt:lpstr>Example</vt:lpstr>
      <vt:lpstr>Example</vt:lpstr>
      <vt:lpstr>Example</vt:lpstr>
      <vt:lpstr>Example</vt:lpstr>
      <vt:lpstr>Disambiguating a Grammar</vt:lpstr>
      <vt:lpstr>Disambiguating a Grammar</vt:lpstr>
      <vt:lpstr>Steps to Grammar Disambiguation</vt:lpstr>
      <vt:lpstr>Two Major Sources of Ambiguity</vt:lpstr>
      <vt:lpstr>How to Enforce Associativity</vt:lpstr>
      <vt:lpstr>Example</vt:lpstr>
      <vt:lpstr>Operator Precedence</vt:lpstr>
      <vt:lpstr>Precedence Table - Sample</vt:lpstr>
      <vt:lpstr>Predence in Grammar</vt:lpstr>
      <vt:lpstr>More Disambiguating Grammars</vt:lpstr>
      <vt:lpstr>M ::= M * M | ( M ) | M ++ | 6</vt:lpstr>
      <vt:lpstr>M ::= M * M | ( M ) | M ++ | 6</vt:lpstr>
      <vt:lpstr>M ::= M * M | ( M ) | M ++ | 6</vt:lpstr>
      <vt:lpstr>M ::= M * M | ( M ) | M ++ | 6</vt:lpstr>
      <vt:lpstr>M ::= M * M | ( M ) | M ++ | 6</vt:lpstr>
      <vt:lpstr>M ::= M * M | ( M ) | M ++ | 6</vt:lpstr>
      <vt:lpstr>M ::= M * M | ( M ) | M ++ | 6</vt:lpstr>
      <vt:lpstr>Parser Code</vt:lpstr>
      <vt:lpstr>Ocamlyacc Input</vt:lpstr>
      <vt:lpstr>Ocamlyacc &lt;header&gt;</vt:lpstr>
      <vt:lpstr>Ocamlyacc &lt;declarations&gt;</vt:lpstr>
      <vt:lpstr>Ocamlyacc &lt;declarations&gt;</vt:lpstr>
      <vt:lpstr>Ocamlyacc &lt;rules&gt;</vt:lpstr>
      <vt:lpstr>Example - Base types</vt:lpstr>
      <vt:lpstr>Example - Lexer (exprlex.mll)</vt:lpstr>
      <vt:lpstr>Example - Parser (exprparse.mly)</vt:lpstr>
      <vt:lpstr>Example - Parser (exprparse.mly)</vt:lpstr>
      <vt:lpstr>Example - Parser (exprparse.mly)</vt:lpstr>
      <vt:lpstr>Example - Parser (exprparse.mly)</vt:lpstr>
      <vt:lpstr>Example - Using Parser</vt:lpstr>
      <vt:lpstr>Example - Using Parser</vt:lpstr>
      <vt:lpstr>LR Parsing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LR Parsing Tables</vt:lpstr>
      <vt:lpstr>Action and Goto Tables</vt:lpstr>
      <vt:lpstr>LR(i) Parsing Algorithm</vt:lpstr>
      <vt:lpstr>LR(i) Parsing Algorithm</vt:lpstr>
      <vt:lpstr>LR(i) Parsing Algorithm</vt:lpstr>
      <vt:lpstr>LR(i) Parsing Algorithm</vt:lpstr>
      <vt:lpstr>LR(i) Parsing Algorithm</vt:lpstr>
      <vt:lpstr>Adding Synthesized Attributes</vt:lpstr>
      <vt:lpstr>Shift-Reduce Conflicts</vt:lpstr>
      <vt:lpstr>Example: &lt;Sum&gt; = 0 | 1 | (&lt;Sum&gt;)              | &lt;Sum&gt; + &lt;Sum&gt;</vt:lpstr>
      <vt:lpstr>Example - cont</vt:lpstr>
      <vt:lpstr>Reduce - Reduce Conflicts</vt:lpstr>
      <vt:lpstr>Example</vt:lpstr>
      <vt:lpstr>Programming Languages &amp; Compilers</vt:lpstr>
      <vt:lpstr>Programming Languages &amp; Compilers</vt:lpstr>
      <vt:lpstr>Programming Languages &amp; Compilers</vt:lpstr>
      <vt:lpstr>Programming Languages &amp; Compilers</vt:lpstr>
      <vt:lpstr>Semantics</vt:lpstr>
      <vt:lpstr>Dynamic semantics</vt:lpstr>
      <vt:lpstr>Dynamic Semantics</vt:lpstr>
      <vt:lpstr>Operational Semantics</vt:lpstr>
      <vt:lpstr>Axiomatic Semantics</vt:lpstr>
      <vt:lpstr>Axiomatic Semantics</vt:lpstr>
      <vt:lpstr>Denotational Semantics</vt:lpstr>
      <vt:lpstr>Natural Semantics</vt:lpstr>
      <vt:lpstr>Simple Imperative Programming Language</vt:lpstr>
      <vt:lpstr>Natural Semantics of Atomic Expressions</vt:lpstr>
      <vt:lpstr>Booleans: </vt:lpstr>
      <vt:lpstr>Relations</vt:lpstr>
      <vt:lpstr>Arithmetic Expressions</vt:lpstr>
      <vt:lpstr>Commands</vt:lpstr>
      <vt:lpstr>If Then Else Command</vt:lpstr>
      <vt:lpstr>While Command</vt:lpstr>
      <vt:lpstr>Example: If Then Else Rule</vt:lpstr>
      <vt:lpstr>Example: If Then Else Rule</vt:lpstr>
      <vt:lpstr>Example: Arith Relation</vt:lpstr>
      <vt:lpstr>Example: Identifier(s)</vt:lpstr>
      <vt:lpstr>Example: Arith Relation</vt:lpstr>
      <vt:lpstr>Example: If Then Else Rule</vt:lpstr>
      <vt:lpstr>Example: Assignment</vt:lpstr>
      <vt:lpstr>Example: Arith Op</vt:lpstr>
      <vt:lpstr>Example: Numerals</vt:lpstr>
      <vt:lpstr>Example: Arith Op</vt:lpstr>
      <vt:lpstr>Example: Assignment</vt:lpstr>
      <vt:lpstr>Example: If Then Else Rule</vt:lpstr>
      <vt:lpstr>Let in Command</vt:lpstr>
      <vt:lpstr>Example</vt:lpstr>
      <vt:lpstr>Example</vt:lpstr>
      <vt:lpstr>Comment</vt:lpstr>
      <vt:lpstr>Interpretation Versus Compilation</vt:lpstr>
      <vt:lpstr>Interpreter </vt:lpstr>
      <vt:lpstr>Interpreter</vt:lpstr>
      <vt:lpstr>Natural Semantics Example</vt:lpstr>
      <vt:lpstr>Natural Semantics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Languages and Compilers  (CS 421)</dc:title>
  <dc:subject/>
  <dc:creator>me</dc:creator>
  <cp:keywords/>
  <dc:description/>
  <cp:lastModifiedBy>egunter@illinois.edu</cp:lastModifiedBy>
  <cp:revision>186</cp:revision>
  <cp:lastPrinted>2025-11-04T09:05:45Z</cp:lastPrinted>
  <dcterms:created xsi:type="dcterms:W3CDTF">2012-10-18T14:25:28Z</dcterms:created>
  <dcterms:modified xsi:type="dcterms:W3CDTF">2025-11-05T01:32:36Z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true</vt:bool>
  </property>
  <property fmtid="{D5CDD505-2E9C-101B-9397-08002B2CF9AE}" pid="12" name="UseBrowserColor">
    <vt:bool>true</vt:bool>
  </property>
  <property fmtid="{D5CDD505-2E9C-101B-9397-08002B2CF9AE}" pid="13" name="BackColor">
    <vt:i4>16384</vt:i4>
  </property>
  <property fmtid="{D5CDD505-2E9C-101B-9397-08002B2CF9AE}" pid="14" name="TextColor">
    <vt:i4>65535</vt:i4>
  </property>
  <property fmtid="{D5CDD505-2E9C-101B-9397-08002B2CF9AE}" pid="15" name="LinkColor">
    <vt:i4>16777215</vt:i4>
  </property>
  <property fmtid="{D5CDD505-2E9C-101B-9397-08002B2CF9AE}" pid="16" name="VisitedColor">
    <vt:i4>16711808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true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